
<file path=[Content_Types].xml><?xml version="1.0" encoding="utf-8"?>
<Types xmlns="http://schemas.openxmlformats.org/package/2006/content-types">
  <Default Extension="glb" ContentType="model/gltf.binary"/>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3738" r:id="rId1"/>
    <p:sldMasterId id="2147483766" r:id="rId2"/>
  </p:sldMasterIdLst>
  <p:notesMasterIdLst>
    <p:notesMasterId r:id="rId30"/>
  </p:notesMasterIdLst>
  <p:sldIdLst>
    <p:sldId id="256" r:id="rId3"/>
    <p:sldId id="319" r:id="rId4"/>
    <p:sldId id="290" r:id="rId5"/>
    <p:sldId id="291" r:id="rId6"/>
    <p:sldId id="292" r:id="rId7"/>
    <p:sldId id="293" r:id="rId8"/>
    <p:sldId id="294" r:id="rId9"/>
    <p:sldId id="295" r:id="rId10"/>
    <p:sldId id="296" r:id="rId11"/>
    <p:sldId id="297" r:id="rId12"/>
    <p:sldId id="298" r:id="rId13"/>
    <p:sldId id="299" r:id="rId14"/>
    <p:sldId id="300" r:id="rId15"/>
    <p:sldId id="301" r:id="rId16"/>
    <p:sldId id="302" r:id="rId17"/>
    <p:sldId id="303" r:id="rId18"/>
    <p:sldId id="305" r:id="rId19"/>
    <p:sldId id="306" r:id="rId20"/>
    <p:sldId id="307" r:id="rId21"/>
    <p:sldId id="308" r:id="rId22"/>
    <p:sldId id="310" r:id="rId23"/>
    <p:sldId id="318" r:id="rId24"/>
    <p:sldId id="312" r:id="rId25"/>
    <p:sldId id="313" r:id="rId26"/>
    <p:sldId id="316" r:id="rId27"/>
    <p:sldId id="315" r:id="rId28"/>
    <p:sldId id="317" r:id="rId2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5BA293ED-21F0-4778-9FC3-DD2499907870}">
          <p14:sldIdLst>
            <p14:sldId id="256"/>
            <p14:sldId id="319"/>
            <p14:sldId id="290"/>
            <p14:sldId id="291"/>
            <p14:sldId id="292"/>
            <p14:sldId id="293"/>
            <p14:sldId id="294"/>
            <p14:sldId id="295"/>
            <p14:sldId id="296"/>
            <p14:sldId id="297"/>
            <p14:sldId id="298"/>
            <p14:sldId id="299"/>
            <p14:sldId id="300"/>
            <p14:sldId id="301"/>
            <p14:sldId id="302"/>
            <p14:sldId id="303"/>
            <p14:sldId id="305"/>
            <p14:sldId id="306"/>
            <p14:sldId id="307"/>
            <p14:sldId id="308"/>
            <p14:sldId id="310"/>
            <p14:sldId id="318"/>
            <p14:sldId id="312"/>
            <p14:sldId id="313"/>
            <p14:sldId id="316"/>
            <p14:sldId id="315"/>
            <p14:sldId id="31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6A85"/>
    <a:srgbClr val="A5300F"/>
    <a:srgbClr val="D55816"/>
    <a:srgbClr val="EE6E4A"/>
    <a:srgbClr val="777777"/>
    <a:srgbClr val="527388"/>
    <a:srgbClr val="555E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E8034E78-7F5D-4C2E-B375-FC64B27BC917}">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نمط ذو نسُق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03447BB-5D67-496B-8E87-E561075AD55C}" styleName="نمط داكن 1 - تمييز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النمط الداكن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790" autoAdjust="0"/>
    <p:restoredTop sz="94660"/>
  </p:normalViewPr>
  <p:slideViewPr>
    <p:cSldViewPr snapToGrid="0">
      <p:cViewPr varScale="1">
        <p:scale>
          <a:sx n="114" d="100"/>
          <a:sy n="114" d="100"/>
        </p:scale>
        <p:origin x="918"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d Alrahman Hijji" userId="e17ce19274d21527" providerId="LiveId" clId="{7BA2BD76-E47B-43A6-8AF3-9E94AB1924CF}"/>
    <pc:docChg chg="undo custSel addSld delSld modSld sldOrd modMainMaster addSection delSection modSection">
      <pc:chgData name="Abd Alrahman Hijji" userId="e17ce19274d21527" providerId="LiveId" clId="{7BA2BD76-E47B-43A6-8AF3-9E94AB1924CF}" dt="2020-06-02T16:18:22.059" v="4635" actId="1076"/>
      <pc:docMkLst>
        <pc:docMk/>
      </pc:docMkLst>
      <pc:sldChg chg="addSp delSp modSp mod ord modTransition setBg">
        <pc:chgData name="Abd Alrahman Hijji" userId="e17ce19274d21527" providerId="LiveId" clId="{7BA2BD76-E47B-43A6-8AF3-9E94AB1924CF}" dt="2020-06-02T16:18:22.059" v="4635" actId="1076"/>
        <pc:sldMkLst>
          <pc:docMk/>
          <pc:sldMk cId="1023848041" sldId="256"/>
        </pc:sldMkLst>
        <pc:spChg chg="mod">
          <ac:chgData name="Abd Alrahman Hijji" userId="e17ce19274d21527" providerId="LiveId" clId="{7BA2BD76-E47B-43A6-8AF3-9E94AB1924CF}" dt="2020-06-02T15:59:31.109" v="4317" actId="207"/>
          <ac:spMkLst>
            <pc:docMk/>
            <pc:sldMk cId="1023848041" sldId="256"/>
            <ac:spMk id="3" creationId="{00000000-0000-0000-0000-000000000000}"/>
          </ac:spMkLst>
        </pc:spChg>
        <pc:spChg chg="add mod ord">
          <ac:chgData name="Abd Alrahman Hijji" userId="e17ce19274d21527" providerId="LiveId" clId="{7BA2BD76-E47B-43A6-8AF3-9E94AB1924CF}" dt="2020-05-31T12:29:23.177" v="1315" actId="207"/>
          <ac:spMkLst>
            <pc:docMk/>
            <pc:sldMk cId="1023848041" sldId="256"/>
            <ac:spMk id="4" creationId="{13A636E7-B237-4321-A8A7-067630D74EB8}"/>
          </ac:spMkLst>
        </pc:spChg>
        <pc:spChg chg="mod">
          <ac:chgData name="Abd Alrahman Hijji" userId="e17ce19274d21527" providerId="LiveId" clId="{7BA2BD76-E47B-43A6-8AF3-9E94AB1924CF}" dt="2020-05-31T12:29:40.897" v="1335" actId="207"/>
          <ac:spMkLst>
            <pc:docMk/>
            <pc:sldMk cId="1023848041" sldId="256"/>
            <ac:spMk id="6" creationId="{00000000-0000-0000-0000-000000000000}"/>
          </ac:spMkLst>
        </pc:spChg>
        <pc:spChg chg="mod">
          <ac:chgData name="Abd Alrahman Hijji" userId="e17ce19274d21527" providerId="LiveId" clId="{7BA2BD76-E47B-43A6-8AF3-9E94AB1924CF}" dt="2020-05-31T12:29:27.906" v="1334" actId="1035"/>
          <ac:spMkLst>
            <pc:docMk/>
            <pc:sldMk cId="1023848041" sldId="256"/>
            <ac:spMk id="9" creationId="{00000000-0000-0000-0000-000000000000}"/>
          </ac:spMkLst>
        </pc:spChg>
        <pc:spChg chg="mod">
          <ac:chgData name="Abd Alrahman Hijji" userId="e17ce19274d21527" providerId="LiveId" clId="{7BA2BD76-E47B-43A6-8AF3-9E94AB1924CF}" dt="2020-05-31T10:19:01.047" v="40" actId="1076"/>
          <ac:spMkLst>
            <pc:docMk/>
            <pc:sldMk cId="1023848041" sldId="256"/>
            <ac:spMk id="10" creationId="{00000000-0000-0000-0000-000000000000}"/>
          </ac:spMkLst>
        </pc:spChg>
        <pc:spChg chg="mod">
          <ac:chgData name="Abd Alrahman Hijji" userId="e17ce19274d21527" providerId="LiveId" clId="{7BA2BD76-E47B-43A6-8AF3-9E94AB1924CF}" dt="2020-06-02T16:18:18.568" v="4634" actId="1076"/>
          <ac:spMkLst>
            <pc:docMk/>
            <pc:sldMk cId="1023848041" sldId="256"/>
            <ac:spMk id="11" creationId="{00000000-0000-0000-0000-000000000000}"/>
          </ac:spMkLst>
        </pc:spChg>
        <pc:spChg chg="add mod ord">
          <ac:chgData name="Abd Alrahman Hijji" userId="e17ce19274d21527" providerId="LiveId" clId="{7BA2BD76-E47B-43A6-8AF3-9E94AB1924CF}" dt="2020-05-31T11:09:55.475" v="557" actId="1037"/>
          <ac:spMkLst>
            <pc:docMk/>
            <pc:sldMk cId="1023848041" sldId="256"/>
            <ac:spMk id="13" creationId="{FDB1DC97-B5C5-4AD6-A51C-B90C63918B27}"/>
          </ac:spMkLst>
        </pc:spChg>
        <pc:graphicFrameChg chg="add del mod">
          <ac:chgData name="Abd Alrahman Hijji" userId="e17ce19274d21527" providerId="LiveId" clId="{7BA2BD76-E47B-43A6-8AF3-9E94AB1924CF}" dt="2020-05-31T10:17:55.234" v="30" actId="478"/>
          <ac:graphicFrameMkLst>
            <pc:docMk/>
            <pc:sldMk cId="1023848041" sldId="256"/>
            <ac:graphicFrameMk id="2" creationId="{64A2A8E4-C6F0-4915-82B0-1A0850061D64}"/>
          </ac:graphicFrameMkLst>
        </pc:graphicFrameChg>
        <pc:picChg chg="mod ord modCrop">
          <ac:chgData name="Abd Alrahman Hijji" userId="e17ce19274d21527" providerId="LiveId" clId="{7BA2BD76-E47B-43A6-8AF3-9E94AB1924CF}" dt="2020-05-31T11:22:38.035" v="767"/>
          <ac:picMkLst>
            <pc:docMk/>
            <pc:sldMk cId="1023848041" sldId="256"/>
            <ac:picMk id="5" creationId="{00000000-0000-0000-0000-000000000000}"/>
          </ac:picMkLst>
        </pc:picChg>
        <pc:cxnChg chg="mod">
          <ac:chgData name="Abd Alrahman Hijji" userId="e17ce19274d21527" providerId="LiveId" clId="{7BA2BD76-E47B-43A6-8AF3-9E94AB1924CF}" dt="2020-06-02T16:18:22.059" v="4635" actId="1076"/>
          <ac:cxnSpMkLst>
            <pc:docMk/>
            <pc:sldMk cId="1023848041" sldId="256"/>
            <ac:cxnSpMk id="12" creationId="{00000000-0000-0000-0000-000000000000}"/>
          </ac:cxnSpMkLst>
        </pc:cxnChg>
      </pc:sldChg>
      <pc:sldChg chg="del setBg modNotes">
        <pc:chgData name="Abd Alrahman Hijji" userId="e17ce19274d21527" providerId="LiveId" clId="{7BA2BD76-E47B-43A6-8AF3-9E94AB1924CF}" dt="2020-06-02T16:01:18.889" v="4324" actId="2696"/>
        <pc:sldMkLst>
          <pc:docMk/>
          <pc:sldMk cId="0" sldId="276"/>
        </pc:sldMkLst>
      </pc:sldChg>
      <pc:sldChg chg="addSp delSp modSp del mod modTransition setBg modClrScheme modAnim chgLayout">
        <pc:chgData name="Abd Alrahman Hijji" userId="e17ce19274d21527" providerId="LiveId" clId="{7BA2BD76-E47B-43A6-8AF3-9E94AB1924CF}" dt="2020-06-02T16:11:52.123" v="4624" actId="47"/>
        <pc:sldMkLst>
          <pc:docMk/>
          <pc:sldMk cId="1607855291" sldId="289"/>
        </pc:sldMkLst>
        <pc:spChg chg="add del mod">
          <ac:chgData name="Abd Alrahman Hijji" userId="e17ce19274d21527" providerId="LiveId" clId="{7BA2BD76-E47B-43A6-8AF3-9E94AB1924CF}" dt="2020-05-31T10:26:35.847" v="445" actId="478"/>
          <ac:spMkLst>
            <pc:docMk/>
            <pc:sldMk cId="1607855291" sldId="289"/>
            <ac:spMk id="3" creationId="{A6BCF047-8ECF-45D3-BE50-0FFEF3034E0C}"/>
          </ac:spMkLst>
        </pc:spChg>
        <pc:spChg chg="del">
          <ac:chgData name="Abd Alrahman Hijji" userId="e17ce19274d21527" providerId="LiveId" clId="{7BA2BD76-E47B-43A6-8AF3-9E94AB1924CF}" dt="2020-05-31T10:26:25.411" v="442" actId="478"/>
          <ac:spMkLst>
            <pc:docMk/>
            <pc:sldMk cId="1607855291" sldId="289"/>
            <ac:spMk id="4" creationId="{00000000-0000-0000-0000-000000000000}"/>
          </ac:spMkLst>
        </pc:spChg>
        <pc:spChg chg="del">
          <ac:chgData name="Abd Alrahman Hijji" userId="e17ce19274d21527" providerId="LiveId" clId="{7BA2BD76-E47B-43A6-8AF3-9E94AB1924CF}" dt="2020-05-31T10:26:27.675" v="444" actId="478"/>
          <ac:spMkLst>
            <pc:docMk/>
            <pc:sldMk cId="1607855291" sldId="289"/>
            <ac:spMk id="5" creationId="{00000000-0000-0000-0000-000000000000}"/>
          </ac:spMkLst>
        </pc:spChg>
        <pc:spChg chg="del">
          <ac:chgData name="Abd Alrahman Hijji" userId="e17ce19274d21527" providerId="LiveId" clId="{7BA2BD76-E47B-43A6-8AF3-9E94AB1924CF}" dt="2020-05-31T10:26:26.483" v="443" actId="478"/>
          <ac:spMkLst>
            <pc:docMk/>
            <pc:sldMk cId="1607855291" sldId="289"/>
            <ac:spMk id="6" creationId="{00000000-0000-0000-0000-000000000000}"/>
          </ac:spMkLst>
        </pc:spChg>
        <pc:spChg chg="add del mod ord">
          <ac:chgData name="Abd Alrahman Hijji" userId="e17ce19274d21527" providerId="LiveId" clId="{7BA2BD76-E47B-43A6-8AF3-9E94AB1924CF}" dt="2020-05-31T11:05:25.494" v="479" actId="478"/>
          <ac:spMkLst>
            <pc:docMk/>
            <pc:sldMk cId="1607855291" sldId="289"/>
            <ac:spMk id="7" creationId="{FED70EAB-542D-460D-819F-73D5611DB568}"/>
          </ac:spMkLst>
        </pc:spChg>
        <pc:spChg chg="add del mod ord">
          <ac:chgData name="Abd Alrahman Hijji" userId="e17ce19274d21527" providerId="LiveId" clId="{7BA2BD76-E47B-43A6-8AF3-9E94AB1924CF}" dt="2020-05-31T11:05:26.451" v="480" actId="478"/>
          <ac:spMkLst>
            <pc:docMk/>
            <pc:sldMk cId="1607855291" sldId="289"/>
            <ac:spMk id="8" creationId="{A41E528B-E132-4D7A-87D0-6E756DBDA3C5}"/>
          </ac:spMkLst>
        </pc:spChg>
        <pc:spChg chg="mod">
          <ac:chgData name="Abd Alrahman Hijji" userId="e17ce19274d21527" providerId="LiveId" clId="{7BA2BD76-E47B-43A6-8AF3-9E94AB1924CF}" dt="2020-05-31T11:06:25.263" v="491" actId="207"/>
          <ac:spMkLst>
            <pc:docMk/>
            <pc:sldMk cId="1607855291" sldId="289"/>
            <ac:spMk id="9" creationId="{00000000-0000-0000-0000-000000000000}"/>
          </ac:spMkLst>
        </pc:spChg>
        <pc:spChg chg="mod">
          <ac:chgData name="Abd Alrahman Hijji" userId="e17ce19274d21527" providerId="LiveId" clId="{7BA2BD76-E47B-43A6-8AF3-9E94AB1924CF}" dt="2020-05-31T12:30:06.898" v="1339" actId="207"/>
          <ac:spMkLst>
            <pc:docMk/>
            <pc:sldMk cId="1607855291" sldId="289"/>
            <ac:spMk id="10" creationId="{00000000-0000-0000-0000-000000000000}"/>
          </ac:spMkLst>
        </pc:spChg>
        <pc:spChg chg="del">
          <ac:chgData name="Abd Alrahman Hijji" userId="e17ce19274d21527" providerId="LiveId" clId="{7BA2BD76-E47B-43A6-8AF3-9E94AB1924CF}" dt="2020-05-31T10:28:23.134" v="455" actId="478"/>
          <ac:spMkLst>
            <pc:docMk/>
            <pc:sldMk cId="1607855291" sldId="289"/>
            <ac:spMk id="11" creationId="{00000000-0000-0000-0000-000000000000}"/>
          </ac:spMkLst>
        </pc:spChg>
        <pc:spChg chg="del">
          <ac:chgData name="Abd Alrahman Hijji" userId="e17ce19274d21527" providerId="LiveId" clId="{7BA2BD76-E47B-43A6-8AF3-9E94AB1924CF}" dt="2020-05-31T10:28:25.370" v="456" actId="478"/>
          <ac:spMkLst>
            <pc:docMk/>
            <pc:sldMk cId="1607855291" sldId="289"/>
            <ac:spMk id="12" creationId="{00000000-0000-0000-0000-000000000000}"/>
          </ac:spMkLst>
        </pc:spChg>
        <pc:spChg chg="add del mod ord">
          <ac:chgData name="Abd Alrahman Hijji" userId="e17ce19274d21527" providerId="LiveId" clId="{7BA2BD76-E47B-43A6-8AF3-9E94AB1924CF}" dt="2020-05-31T11:05:28.574" v="481" actId="478"/>
          <ac:spMkLst>
            <pc:docMk/>
            <pc:sldMk cId="1607855291" sldId="289"/>
            <ac:spMk id="13" creationId="{A649AC6F-33FF-4151-85FC-03337891ECF7}"/>
          </ac:spMkLst>
        </pc:spChg>
      </pc:sldChg>
      <pc:sldChg chg="addSp delSp modSp new mod modTransition setBg modClrScheme modAnim chgLayout">
        <pc:chgData name="Abd Alrahman Hijji" userId="e17ce19274d21527" providerId="LiveId" clId="{7BA2BD76-E47B-43A6-8AF3-9E94AB1924CF}" dt="2020-06-01T18:17:48.435" v="3031" actId="339"/>
        <pc:sldMkLst>
          <pc:docMk/>
          <pc:sldMk cId="839081628" sldId="290"/>
        </pc:sldMkLst>
        <pc:spChg chg="del mod ord">
          <ac:chgData name="Abd Alrahman Hijji" userId="e17ce19274d21527" providerId="LiveId" clId="{7BA2BD76-E47B-43A6-8AF3-9E94AB1924CF}" dt="2020-05-31T11:11:29.839" v="599" actId="700"/>
          <ac:spMkLst>
            <pc:docMk/>
            <pc:sldMk cId="839081628" sldId="290"/>
            <ac:spMk id="2" creationId="{B962664D-E033-4C4F-92A4-038B836F2E5C}"/>
          </ac:spMkLst>
        </pc:spChg>
        <pc:spChg chg="del mod ord">
          <ac:chgData name="Abd Alrahman Hijji" userId="e17ce19274d21527" providerId="LiveId" clId="{7BA2BD76-E47B-43A6-8AF3-9E94AB1924CF}" dt="2020-05-31T11:11:29.839" v="599" actId="700"/>
          <ac:spMkLst>
            <pc:docMk/>
            <pc:sldMk cId="839081628" sldId="290"/>
            <ac:spMk id="3" creationId="{752C74DB-1C47-40D9-B2EE-289C4CC5576A}"/>
          </ac:spMkLst>
        </pc:spChg>
        <pc:spChg chg="del">
          <ac:chgData name="Abd Alrahman Hijji" userId="e17ce19274d21527" providerId="LiveId" clId="{7BA2BD76-E47B-43A6-8AF3-9E94AB1924CF}" dt="2020-05-31T11:11:29.839" v="599" actId="700"/>
          <ac:spMkLst>
            <pc:docMk/>
            <pc:sldMk cId="839081628" sldId="290"/>
            <ac:spMk id="4" creationId="{75416F98-88D5-49A7-B653-E808958D1AE1}"/>
          </ac:spMkLst>
        </pc:spChg>
        <pc:spChg chg="add del mod ord">
          <ac:chgData name="Abd Alrahman Hijji" userId="e17ce19274d21527" providerId="LiveId" clId="{7BA2BD76-E47B-43A6-8AF3-9E94AB1924CF}" dt="2020-05-31T11:12:25.431" v="608" actId="478"/>
          <ac:spMkLst>
            <pc:docMk/>
            <pc:sldMk cId="839081628" sldId="290"/>
            <ac:spMk id="5" creationId="{239D2F0C-4E95-47BD-A169-611EADB941E1}"/>
          </ac:spMkLst>
        </pc:spChg>
        <pc:spChg chg="add del mod ord">
          <ac:chgData name="Abd Alrahman Hijji" userId="e17ce19274d21527" providerId="LiveId" clId="{7BA2BD76-E47B-43A6-8AF3-9E94AB1924CF}" dt="2020-05-31T11:12:27.187" v="609" actId="478"/>
          <ac:spMkLst>
            <pc:docMk/>
            <pc:sldMk cId="839081628" sldId="290"/>
            <ac:spMk id="6" creationId="{0984F294-E397-4448-AA8E-759D2BCB39A8}"/>
          </ac:spMkLst>
        </pc:spChg>
        <pc:spChg chg="add del mod ord">
          <ac:chgData name="Abd Alrahman Hijji" userId="e17ce19274d21527" providerId="LiveId" clId="{7BA2BD76-E47B-43A6-8AF3-9E94AB1924CF}" dt="2020-05-31T11:14:34.871" v="614" actId="700"/>
          <ac:spMkLst>
            <pc:docMk/>
            <pc:sldMk cId="839081628" sldId="290"/>
            <ac:spMk id="8" creationId="{5BB9D449-B1ED-4B9D-AA34-44DF482385FB}"/>
          </ac:spMkLst>
        </pc:spChg>
        <pc:spChg chg="add del mod ord">
          <ac:chgData name="Abd Alrahman Hijji" userId="e17ce19274d21527" providerId="LiveId" clId="{7BA2BD76-E47B-43A6-8AF3-9E94AB1924CF}" dt="2020-05-31T11:14:34.871" v="614" actId="700"/>
          <ac:spMkLst>
            <pc:docMk/>
            <pc:sldMk cId="839081628" sldId="290"/>
            <ac:spMk id="9" creationId="{565447A8-6588-4DCF-BFE3-4DF1EEADF6BA}"/>
          </ac:spMkLst>
        </pc:spChg>
        <pc:spChg chg="add del mod ord">
          <ac:chgData name="Abd Alrahman Hijji" userId="e17ce19274d21527" providerId="LiveId" clId="{7BA2BD76-E47B-43A6-8AF3-9E94AB1924CF}" dt="2020-05-31T11:14:34.871" v="614" actId="700"/>
          <ac:spMkLst>
            <pc:docMk/>
            <pc:sldMk cId="839081628" sldId="290"/>
            <ac:spMk id="10" creationId="{B3869B2D-CDB6-482B-8A73-23DF1548A7A4}"/>
          </ac:spMkLst>
        </pc:spChg>
        <pc:spChg chg="add del mod ord">
          <ac:chgData name="Abd Alrahman Hijji" userId="e17ce19274d21527" providerId="LiveId" clId="{7BA2BD76-E47B-43A6-8AF3-9E94AB1924CF}" dt="2020-05-31T11:14:34.871" v="614" actId="700"/>
          <ac:spMkLst>
            <pc:docMk/>
            <pc:sldMk cId="839081628" sldId="290"/>
            <ac:spMk id="11" creationId="{4689B537-74A5-4D87-B50E-8069B25BF145}"/>
          </ac:spMkLst>
        </pc:spChg>
        <pc:spChg chg="add del mod ord">
          <ac:chgData name="Abd Alrahman Hijji" userId="e17ce19274d21527" providerId="LiveId" clId="{7BA2BD76-E47B-43A6-8AF3-9E94AB1924CF}" dt="2020-05-31T11:14:34.871" v="614" actId="700"/>
          <ac:spMkLst>
            <pc:docMk/>
            <pc:sldMk cId="839081628" sldId="290"/>
            <ac:spMk id="12" creationId="{AF111B2E-CE94-4845-85D1-20392FC35F0C}"/>
          </ac:spMkLst>
        </pc:spChg>
        <pc:spChg chg="add del mod ord">
          <ac:chgData name="Abd Alrahman Hijji" userId="e17ce19274d21527" providerId="LiveId" clId="{7BA2BD76-E47B-43A6-8AF3-9E94AB1924CF}" dt="2020-05-31T11:14:34.871" v="614" actId="700"/>
          <ac:spMkLst>
            <pc:docMk/>
            <pc:sldMk cId="839081628" sldId="290"/>
            <ac:spMk id="13" creationId="{67FF071B-F36B-464A-86D1-EA76D83FE4FC}"/>
          </ac:spMkLst>
        </pc:spChg>
        <pc:spChg chg="add del mod ord">
          <ac:chgData name="Abd Alrahman Hijji" userId="e17ce19274d21527" providerId="LiveId" clId="{7BA2BD76-E47B-43A6-8AF3-9E94AB1924CF}" dt="2020-05-31T11:14:34.871" v="614" actId="700"/>
          <ac:spMkLst>
            <pc:docMk/>
            <pc:sldMk cId="839081628" sldId="290"/>
            <ac:spMk id="14" creationId="{7A42207F-60D1-4FA1-AB9A-FA769C2AD057}"/>
          </ac:spMkLst>
        </pc:spChg>
        <pc:spChg chg="add del mod ord">
          <ac:chgData name="Abd Alrahman Hijji" userId="e17ce19274d21527" providerId="LiveId" clId="{7BA2BD76-E47B-43A6-8AF3-9E94AB1924CF}" dt="2020-05-31T11:14:43.650" v="615" actId="700"/>
          <ac:spMkLst>
            <pc:docMk/>
            <pc:sldMk cId="839081628" sldId="290"/>
            <ac:spMk id="15" creationId="{1F8B94BA-B6AD-454B-A918-4B1C4845891C}"/>
          </ac:spMkLst>
        </pc:spChg>
        <pc:spChg chg="add del mod ord">
          <ac:chgData name="Abd Alrahman Hijji" userId="e17ce19274d21527" providerId="LiveId" clId="{7BA2BD76-E47B-43A6-8AF3-9E94AB1924CF}" dt="2020-05-31T11:14:43.650" v="615" actId="700"/>
          <ac:spMkLst>
            <pc:docMk/>
            <pc:sldMk cId="839081628" sldId="290"/>
            <ac:spMk id="16" creationId="{98AC0A35-9B2A-43A3-8198-EC699B896E2B}"/>
          </ac:spMkLst>
        </pc:spChg>
        <pc:spChg chg="add del mod ord">
          <ac:chgData name="Abd Alrahman Hijji" userId="e17ce19274d21527" providerId="LiveId" clId="{7BA2BD76-E47B-43A6-8AF3-9E94AB1924CF}" dt="2020-05-31T11:14:43.650" v="615" actId="700"/>
          <ac:spMkLst>
            <pc:docMk/>
            <pc:sldMk cId="839081628" sldId="290"/>
            <ac:spMk id="17" creationId="{F29B8627-C2CD-4E50-936D-E88ADD14021D}"/>
          </ac:spMkLst>
        </pc:spChg>
        <pc:spChg chg="add del mod ord">
          <ac:chgData name="Abd Alrahman Hijji" userId="e17ce19274d21527" providerId="LiveId" clId="{7BA2BD76-E47B-43A6-8AF3-9E94AB1924CF}" dt="2020-05-31T11:14:43.650" v="615" actId="700"/>
          <ac:spMkLst>
            <pc:docMk/>
            <pc:sldMk cId="839081628" sldId="290"/>
            <ac:spMk id="18" creationId="{30032187-2626-41FF-8A88-C05775C4731B}"/>
          </ac:spMkLst>
        </pc:spChg>
        <pc:spChg chg="add del mod ord">
          <ac:chgData name="Abd Alrahman Hijji" userId="e17ce19274d21527" providerId="LiveId" clId="{7BA2BD76-E47B-43A6-8AF3-9E94AB1924CF}" dt="2020-05-31T11:14:43.650" v="615" actId="700"/>
          <ac:spMkLst>
            <pc:docMk/>
            <pc:sldMk cId="839081628" sldId="290"/>
            <ac:spMk id="19" creationId="{46118820-837B-488C-8FC4-C50DBB3ACFA7}"/>
          </ac:spMkLst>
        </pc:spChg>
        <pc:spChg chg="add del mod ord">
          <ac:chgData name="Abd Alrahman Hijji" userId="e17ce19274d21527" providerId="LiveId" clId="{7BA2BD76-E47B-43A6-8AF3-9E94AB1924CF}" dt="2020-05-31T11:14:43.650" v="615" actId="700"/>
          <ac:spMkLst>
            <pc:docMk/>
            <pc:sldMk cId="839081628" sldId="290"/>
            <ac:spMk id="20" creationId="{CBB0598C-E4D3-4ADF-8810-C9623CA933BA}"/>
          </ac:spMkLst>
        </pc:spChg>
        <pc:spChg chg="add del mod ord">
          <ac:chgData name="Abd Alrahman Hijji" userId="e17ce19274d21527" providerId="LiveId" clId="{7BA2BD76-E47B-43A6-8AF3-9E94AB1924CF}" dt="2020-05-31T11:14:43.650" v="615" actId="700"/>
          <ac:spMkLst>
            <pc:docMk/>
            <pc:sldMk cId="839081628" sldId="290"/>
            <ac:spMk id="21" creationId="{83627D5B-80B7-45E3-85CE-AE74193B1F3A}"/>
          </ac:spMkLst>
        </pc:spChg>
        <pc:spChg chg="add del mod ord">
          <ac:chgData name="Abd Alrahman Hijji" userId="e17ce19274d21527" providerId="LiveId" clId="{7BA2BD76-E47B-43A6-8AF3-9E94AB1924CF}" dt="2020-05-31T11:14:43.650" v="615" actId="700"/>
          <ac:spMkLst>
            <pc:docMk/>
            <pc:sldMk cId="839081628" sldId="290"/>
            <ac:spMk id="22" creationId="{576040E4-2E8C-4204-8958-382D47FDD076}"/>
          </ac:spMkLst>
        </pc:spChg>
        <pc:spChg chg="add del mod ord">
          <ac:chgData name="Abd Alrahman Hijji" userId="e17ce19274d21527" providerId="LiveId" clId="{7BA2BD76-E47B-43A6-8AF3-9E94AB1924CF}" dt="2020-05-31T11:14:43.650" v="615" actId="700"/>
          <ac:spMkLst>
            <pc:docMk/>
            <pc:sldMk cId="839081628" sldId="290"/>
            <ac:spMk id="23" creationId="{B03ACF25-3B3A-461E-A3A8-A0C56EC29B44}"/>
          </ac:spMkLst>
        </pc:spChg>
        <pc:spChg chg="add del mod ord">
          <ac:chgData name="Abd Alrahman Hijji" userId="e17ce19274d21527" providerId="LiveId" clId="{7BA2BD76-E47B-43A6-8AF3-9E94AB1924CF}" dt="2020-05-31T11:14:46.571" v="616" actId="478"/>
          <ac:spMkLst>
            <pc:docMk/>
            <pc:sldMk cId="839081628" sldId="290"/>
            <ac:spMk id="24" creationId="{89F52969-61C8-45EB-A299-6C8A46B95540}"/>
          </ac:spMkLst>
        </pc:spChg>
        <pc:spChg chg="add del mod ord">
          <ac:chgData name="Abd Alrahman Hijji" userId="e17ce19274d21527" providerId="LiveId" clId="{7BA2BD76-E47B-43A6-8AF3-9E94AB1924CF}" dt="2020-05-31T11:14:51.411" v="620" actId="478"/>
          <ac:spMkLst>
            <pc:docMk/>
            <pc:sldMk cId="839081628" sldId="290"/>
            <ac:spMk id="25" creationId="{245CA68F-955F-4BFE-90D2-205C8D2427BB}"/>
          </ac:spMkLst>
        </pc:spChg>
        <pc:spChg chg="add del mod ord">
          <ac:chgData name="Abd Alrahman Hijji" userId="e17ce19274d21527" providerId="LiveId" clId="{7BA2BD76-E47B-43A6-8AF3-9E94AB1924CF}" dt="2020-05-31T11:14:48.364" v="617" actId="478"/>
          <ac:spMkLst>
            <pc:docMk/>
            <pc:sldMk cId="839081628" sldId="290"/>
            <ac:spMk id="26" creationId="{06EA731D-1F34-431C-822F-14A51475BB6C}"/>
          </ac:spMkLst>
        </pc:spChg>
        <pc:spChg chg="add del mod ord">
          <ac:chgData name="Abd Alrahman Hijji" userId="e17ce19274d21527" providerId="LiveId" clId="{7BA2BD76-E47B-43A6-8AF3-9E94AB1924CF}" dt="2020-05-31T11:14:49.631" v="618" actId="478"/>
          <ac:spMkLst>
            <pc:docMk/>
            <pc:sldMk cId="839081628" sldId="290"/>
            <ac:spMk id="27" creationId="{7F64126A-DB7C-4B3B-803B-1E129382E9A9}"/>
          </ac:spMkLst>
        </pc:spChg>
        <pc:spChg chg="add del mod ord">
          <ac:chgData name="Abd Alrahman Hijji" userId="e17ce19274d21527" providerId="LiveId" clId="{7BA2BD76-E47B-43A6-8AF3-9E94AB1924CF}" dt="2020-05-31T11:14:50.520" v="619" actId="478"/>
          <ac:spMkLst>
            <pc:docMk/>
            <pc:sldMk cId="839081628" sldId="290"/>
            <ac:spMk id="28" creationId="{54F77793-683A-4128-ADBC-285C0D8E3617}"/>
          </ac:spMkLst>
        </pc:spChg>
        <pc:spChg chg="add mod">
          <ac:chgData name="Abd Alrahman Hijji" userId="e17ce19274d21527" providerId="LiveId" clId="{7BA2BD76-E47B-43A6-8AF3-9E94AB1924CF}" dt="2020-05-31T11:40:11.959" v="988" actId="1076"/>
          <ac:spMkLst>
            <pc:docMk/>
            <pc:sldMk cId="839081628" sldId="290"/>
            <ac:spMk id="29" creationId="{54D71BBF-2F5E-4AA2-9BD0-00355879A2DD}"/>
          </ac:spMkLst>
        </pc:spChg>
        <pc:spChg chg="add del">
          <ac:chgData name="Abd Alrahman Hijji" userId="e17ce19274d21527" providerId="LiveId" clId="{7BA2BD76-E47B-43A6-8AF3-9E94AB1924CF}" dt="2020-05-31T11:26:09.891" v="792" actId="478"/>
          <ac:spMkLst>
            <pc:docMk/>
            <pc:sldMk cId="839081628" sldId="290"/>
            <ac:spMk id="30" creationId="{FF4FCB5D-78CE-4DE6-9508-314062E2C4A1}"/>
          </ac:spMkLst>
        </pc:spChg>
        <pc:spChg chg="add mod">
          <ac:chgData name="Abd Alrahman Hijji" userId="e17ce19274d21527" providerId="LiveId" clId="{7BA2BD76-E47B-43A6-8AF3-9E94AB1924CF}" dt="2020-05-31T12:34:16.024" v="1546" actId="1036"/>
          <ac:spMkLst>
            <pc:docMk/>
            <pc:sldMk cId="839081628" sldId="290"/>
            <ac:spMk id="33" creationId="{03DC174A-B2BB-461A-9337-C8674DD2B402}"/>
          </ac:spMkLst>
        </pc:spChg>
        <pc:spChg chg="mod">
          <ac:chgData name="Abd Alrahman Hijji" userId="e17ce19274d21527" providerId="LiveId" clId="{7BA2BD76-E47B-43A6-8AF3-9E94AB1924CF}" dt="2020-05-31T11:29:59.889" v="797"/>
          <ac:spMkLst>
            <pc:docMk/>
            <pc:sldMk cId="839081628" sldId="290"/>
            <ac:spMk id="35" creationId="{165BE416-196F-45D7-9C0B-10B68BE9F49A}"/>
          </ac:spMkLst>
        </pc:spChg>
        <pc:spChg chg="mod">
          <ac:chgData name="Abd Alrahman Hijji" userId="e17ce19274d21527" providerId="LiveId" clId="{7BA2BD76-E47B-43A6-8AF3-9E94AB1924CF}" dt="2020-05-31T11:29:59.889" v="797"/>
          <ac:spMkLst>
            <pc:docMk/>
            <pc:sldMk cId="839081628" sldId="290"/>
            <ac:spMk id="36" creationId="{17BB892E-6A53-43A6-A6D9-F9E10E87F0A8}"/>
          </ac:spMkLst>
        </pc:spChg>
        <pc:spChg chg="mod">
          <ac:chgData name="Abd Alrahman Hijji" userId="e17ce19274d21527" providerId="LiveId" clId="{7BA2BD76-E47B-43A6-8AF3-9E94AB1924CF}" dt="2020-05-31T11:29:59.889" v="797"/>
          <ac:spMkLst>
            <pc:docMk/>
            <pc:sldMk cId="839081628" sldId="290"/>
            <ac:spMk id="37" creationId="{1C7283E8-57E9-4E5C-8865-3858E983AAB7}"/>
          </ac:spMkLst>
        </pc:spChg>
        <pc:spChg chg="mod">
          <ac:chgData name="Abd Alrahman Hijji" userId="e17ce19274d21527" providerId="LiveId" clId="{7BA2BD76-E47B-43A6-8AF3-9E94AB1924CF}" dt="2020-05-31T11:29:59.889" v="797"/>
          <ac:spMkLst>
            <pc:docMk/>
            <pc:sldMk cId="839081628" sldId="290"/>
            <ac:spMk id="38" creationId="{B9105D77-40A1-4EA0-B580-E6D7DA8746E0}"/>
          </ac:spMkLst>
        </pc:spChg>
        <pc:spChg chg="mod">
          <ac:chgData name="Abd Alrahman Hijji" userId="e17ce19274d21527" providerId="LiveId" clId="{7BA2BD76-E47B-43A6-8AF3-9E94AB1924CF}" dt="2020-05-31T11:29:59.889" v="797"/>
          <ac:spMkLst>
            <pc:docMk/>
            <pc:sldMk cId="839081628" sldId="290"/>
            <ac:spMk id="39" creationId="{D416508B-0CF7-4A54-852B-51E8A3C74BA8}"/>
          </ac:spMkLst>
        </pc:spChg>
        <pc:spChg chg="mod">
          <ac:chgData name="Abd Alrahman Hijji" userId="e17ce19274d21527" providerId="LiveId" clId="{7BA2BD76-E47B-43A6-8AF3-9E94AB1924CF}" dt="2020-05-31T11:29:59.889" v="797"/>
          <ac:spMkLst>
            <pc:docMk/>
            <pc:sldMk cId="839081628" sldId="290"/>
            <ac:spMk id="40" creationId="{B296213A-D15F-442E-9196-B8DDBB25C128}"/>
          </ac:spMkLst>
        </pc:spChg>
        <pc:spChg chg="mod">
          <ac:chgData name="Abd Alrahman Hijji" userId="e17ce19274d21527" providerId="LiveId" clId="{7BA2BD76-E47B-43A6-8AF3-9E94AB1924CF}" dt="2020-05-31T11:29:59.889" v="797"/>
          <ac:spMkLst>
            <pc:docMk/>
            <pc:sldMk cId="839081628" sldId="290"/>
            <ac:spMk id="41" creationId="{48E44A65-3F95-49B0-860F-CEBF88C0B79E}"/>
          </ac:spMkLst>
        </pc:spChg>
        <pc:spChg chg="mod">
          <ac:chgData name="Abd Alrahman Hijji" userId="e17ce19274d21527" providerId="LiveId" clId="{7BA2BD76-E47B-43A6-8AF3-9E94AB1924CF}" dt="2020-05-31T11:29:59.889" v="797"/>
          <ac:spMkLst>
            <pc:docMk/>
            <pc:sldMk cId="839081628" sldId="290"/>
            <ac:spMk id="42" creationId="{52A05F62-20FC-43D5-AF00-9B3CD555231D}"/>
          </ac:spMkLst>
        </pc:spChg>
        <pc:spChg chg="mod">
          <ac:chgData name="Abd Alrahman Hijji" userId="e17ce19274d21527" providerId="LiveId" clId="{7BA2BD76-E47B-43A6-8AF3-9E94AB1924CF}" dt="2020-05-31T11:29:59.889" v="797"/>
          <ac:spMkLst>
            <pc:docMk/>
            <pc:sldMk cId="839081628" sldId="290"/>
            <ac:spMk id="43" creationId="{C2283332-4909-473B-9D53-75D6007923A5}"/>
          </ac:spMkLst>
        </pc:spChg>
        <pc:spChg chg="mod">
          <ac:chgData name="Abd Alrahman Hijji" userId="e17ce19274d21527" providerId="LiveId" clId="{7BA2BD76-E47B-43A6-8AF3-9E94AB1924CF}" dt="2020-05-31T11:30:35.200" v="818" actId="404"/>
          <ac:spMkLst>
            <pc:docMk/>
            <pc:sldMk cId="839081628" sldId="290"/>
            <ac:spMk id="45" creationId="{F3FB83B1-FED5-4793-8EF9-B7177BA47DE4}"/>
          </ac:spMkLst>
        </pc:spChg>
        <pc:spChg chg="mod">
          <ac:chgData name="Abd Alrahman Hijji" userId="e17ce19274d21527" providerId="LiveId" clId="{7BA2BD76-E47B-43A6-8AF3-9E94AB1924CF}" dt="2020-05-31T11:30:35.200" v="818" actId="404"/>
          <ac:spMkLst>
            <pc:docMk/>
            <pc:sldMk cId="839081628" sldId="290"/>
            <ac:spMk id="46" creationId="{D1873797-BBF2-4F07-8543-D1F5362C9FD0}"/>
          </ac:spMkLst>
        </pc:spChg>
        <pc:spChg chg="mod">
          <ac:chgData name="Abd Alrahman Hijji" userId="e17ce19274d21527" providerId="LiveId" clId="{7BA2BD76-E47B-43A6-8AF3-9E94AB1924CF}" dt="2020-05-31T11:30:35.200" v="818" actId="404"/>
          <ac:spMkLst>
            <pc:docMk/>
            <pc:sldMk cId="839081628" sldId="290"/>
            <ac:spMk id="47" creationId="{A59EF50F-1F2B-44D1-A06C-871D2D2009AF}"/>
          </ac:spMkLst>
        </pc:spChg>
        <pc:spChg chg="mod">
          <ac:chgData name="Abd Alrahman Hijji" userId="e17ce19274d21527" providerId="LiveId" clId="{7BA2BD76-E47B-43A6-8AF3-9E94AB1924CF}" dt="2020-05-31T11:30:35.200" v="818" actId="404"/>
          <ac:spMkLst>
            <pc:docMk/>
            <pc:sldMk cId="839081628" sldId="290"/>
            <ac:spMk id="48" creationId="{11D846DA-7A26-4E96-A558-30687847C7AA}"/>
          </ac:spMkLst>
        </pc:spChg>
        <pc:spChg chg="mod">
          <ac:chgData name="Abd Alrahman Hijji" userId="e17ce19274d21527" providerId="LiveId" clId="{7BA2BD76-E47B-43A6-8AF3-9E94AB1924CF}" dt="2020-05-31T11:30:35.200" v="818" actId="404"/>
          <ac:spMkLst>
            <pc:docMk/>
            <pc:sldMk cId="839081628" sldId="290"/>
            <ac:spMk id="49" creationId="{D7DA73F7-7E52-465F-9B5B-8F2EDF738D3E}"/>
          </ac:spMkLst>
        </pc:spChg>
        <pc:spChg chg="mod">
          <ac:chgData name="Abd Alrahman Hijji" userId="e17ce19274d21527" providerId="LiveId" clId="{7BA2BD76-E47B-43A6-8AF3-9E94AB1924CF}" dt="2020-05-31T11:30:35.200" v="818" actId="404"/>
          <ac:spMkLst>
            <pc:docMk/>
            <pc:sldMk cId="839081628" sldId="290"/>
            <ac:spMk id="50" creationId="{850FCFB0-07E5-4979-88D9-E6093FCB6C3C}"/>
          </ac:spMkLst>
        </pc:spChg>
        <pc:spChg chg="mod">
          <ac:chgData name="Abd Alrahman Hijji" userId="e17ce19274d21527" providerId="LiveId" clId="{7BA2BD76-E47B-43A6-8AF3-9E94AB1924CF}" dt="2020-05-31T11:30:35.200" v="818" actId="404"/>
          <ac:spMkLst>
            <pc:docMk/>
            <pc:sldMk cId="839081628" sldId="290"/>
            <ac:spMk id="51" creationId="{CE030DDE-8ECE-4612-83BD-48792B2C4BB8}"/>
          </ac:spMkLst>
        </pc:spChg>
        <pc:spChg chg="mod">
          <ac:chgData name="Abd Alrahman Hijji" userId="e17ce19274d21527" providerId="LiveId" clId="{7BA2BD76-E47B-43A6-8AF3-9E94AB1924CF}" dt="2020-05-31T11:30:35.200" v="818" actId="404"/>
          <ac:spMkLst>
            <pc:docMk/>
            <pc:sldMk cId="839081628" sldId="290"/>
            <ac:spMk id="52" creationId="{784DA102-6B4D-4864-83D8-6C71DA2BB2A2}"/>
          </ac:spMkLst>
        </pc:spChg>
        <pc:spChg chg="mod">
          <ac:chgData name="Abd Alrahman Hijji" userId="e17ce19274d21527" providerId="LiveId" clId="{7BA2BD76-E47B-43A6-8AF3-9E94AB1924CF}" dt="2020-05-31T11:30:35.200" v="818" actId="404"/>
          <ac:spMkLst>
            <pc:docMk/>
            <pc:sldMk cId="839081628" sldId="290"/>
            <ac:spMk id="53" creationId="{B37B40F7-844B-4127-B816-2A78245D7AC2}"/>
          </ac:spMkLst>
        </pc:spChg>
        <pc:spChg chg="add mod">
          <ac:chgData name="Abd Alrahman Hijji" userId="e17ce19274d21527" providerId="LiveId" clId="{7BA2BD76-E47B-43A6-8AF3-9E94AB1924CF}" dt="2020-05-31T11:39:41.347" v="978" actId="1076"/>
          <ac:spMkLst>
            <pc:docMk/>
            <pc:sldMk cId="839081628" sldId="290"/>
            <ac:spMk id="54" creationId="{08D9D7C0-FE32-48C4-AD9D-BFDDA934ED15}"/>
          </ac:spMkLst>
        </pc:spChg>
        <pc:spChg chg="add mod">
          <ac:chgData name="Abd Alrahman Hijji" userId="e17ce19274d21527" providerId="LiveId" clId="{7BA2BD76-E47B-43A6-8AF3-9E94AB1924CF}" dt="2020-05-31T11:39:31.271" v="976" actId="1076"/>
          <ac:spMkLst>
            <pc:docMk/>
            <pc:sldMk cId="839081628" sldId="290"/>
            <ac:spMk id="55" creationId="{4E408E1F-2A63-49C9-9352-CCFD8462B2C8}"/>
          </ac:spMkLst>
        </pc:spChg>
        <pc:spChg chg="add mod">
          <ac:chgData name="Abd Alrahman Hijji" userId="e17ce19274d21527" providerId="LiveId" clId="{7BA2BD76-E47B-43A6-8AF3-9E94AB1924CF}" dt="2020-05-31T12:29:57.980" v="1338" actId="207"/>
          <ac:spMkLst>
            <pc:docMk/>
            <pc:sldMk cId="839081628" sldId="290"/>
            <ac:spMk id="56" creationId="{D348B489-2036-460B-A1A5-18420A113ACF}"/>
          </ac:spMkLst>
        </pc:spChg>
        <pc:spChg chg="add mod">
          <ac:chgData name="Abd Alrahman Hijji" userId="e17ce19274d21527" providerId="LiveId" clId="{7BA2BD76-E47B-43A6-8AF3-9E94AB1924CF}" dt="2020-05-31T12:29:54.392" v="1336" actId="207"/>
          <ac:spMkLst>
            <pc:docMk/>
            <pc:sldMk cId="839081628" sldId="290"/>
            <ac:spMk id="57" creationId="{CBD0EFA6-400C-4499-A6F2-0342831764AC}"/>
          </ac:spMkLst>
        </pc:spChg>
        <pc:spChg chg="add del mod">
          <ac:chgData name="Abd Alrahman Hijji" userId="e17ce19274d21527" providerId="LiveId" clId="{7BA2BD76-E47B-43A6-8AF3-9E94AB1924CF}" dt="2020-05-31T11:35:38.054" v="911" actId="478"/>
          <ac:spMkLst>
            <pc:docMk/>
            <pc:sldMk cId="839081628" sldId="290"/>
            <ac:spMk id="58" creationId="{FD7EE95A-2E75-46A5-A40D-63F1B71B8434}"/>
          </ac:spMkLst>
        </pc:spChg>
        <pc:spChg chg="add mod">
          <ac:chgData name="Abd Alrahman Hijji" userId="e17ce19274d21527" providerId="LiveId" clId="{7BA2BD76-E47B-43A6-8AF3-9E94AB1924CF}" dt="2020-05-31T12:29:56.213" v="1337" actId="207"/>
          <ac:spMkLst>
            <pc:docMk/>
            <pc:sldMk cId="839081628" sldId="290"/>
            <ac:spMk id="59" creationId="{93B56A31-A79E-491A-980C-79A1BA4D4E0C}"/>
          </ac:spMkLst>
        </pc:spChg>
        <pc:grpChg chg="add mod">
          <ac:chgData name="Abd Alrahman Hijji" userId="e17ce19274d21527" providerId="LiveId" clId="{7BA2BD76-E47B-43A6-8AF3-9E94AB1924CF}" dt="2020-05-31T12:33:20.218" v="1507" actId="207"/>
          <ac:grpSpMkLst>
            <pc:docMk/>
            <pc:sldMk cId="839081628" sldId="290"/>
            <ac:grpSpMk id="34" creationId="{BC9104F5-3CA0-421E-9575-D1A9DE4E679E}"/>
          </ac:grpSpMkLst>
        </pc:grpChg>
        <pc:grpChg chg="add mod">
          <ac:chgData name="Abd Alrahman Hijji" userId="e17ce19274d21527" providerId="LiveId" clId="{7BA2BD76-E47B-43A6-8AF3-9E94AB1924CF}" dt="2020-05-31T12:33:14.124" v="1506" actId="207"/>
          <ac:grpSpMkLst>
            <pc:docMk/>
            <pc:sldMk cId="839081628" sldId="290"/>
            <ac:grpSpMk id="44" creationId="{5DC0ABBA-16E1-43FB-A223-BC61DE94E191}"/>
          </ac:grpSpMkLst>
        </pc:grpChg>
        <pc:graphicFrameChg chg="add mod modGraphic">
          <ac:chgData name="Abd Alrahman Hijji" userId="e17ce19274d21527" providerId="LiveId" clId="{7BA2BD76-E47B-43A6-8AF3-9E94AB1924CF}" dt="2020-06-01T18:17:48.435" v="3031" actId="339"/>
          <ac:graphicFrameMkLst>
            <pc:docMk/>
            <pc:sldMk cId="839081628" sldId="290"/>
            <ac:graphicFrameMk id="7" creationId="{0248B952-0DC2-42DB-965B-08F8B7A07ED4}"/>
          </ac:graphicFrameMkLst>
        </pc:graphicFrameChg>
        <pc:cxnChg chg="add mod">
          <ac:chgData name="Abd Alrahman Hijji" userId="e17ce19274d21527" providerId="LiveId" clId="{7BA2BD76-E47B-43A6-8AF3-9E94AB1924CF}" dt="2020-05-31T11:38:07.134" v="939" actId="13822"/>
          <ac:cxnSpMkLst>
            <pc:docMk/>
            <pc:sldMk cId="839081628" sldId="290"/>
            <ac:cxnSpMk id="60" creationId="{E4B62307-997A-4AB1-BD66-0EA92262DCE5}"/>
          </ac:cxnSpMkLst>
        </pc:cxnChg>
        <pc:cxnChg chg="add mod">
          <ac:chgData name="Abd Alrahman Hijji" userId="e17ce19274d21527" providerId="LiveId" clId="{7BA2BD76-E47B-43A6-8AF3-9E94AB1924CF}" dt="2020-05-31T11:42:36.357" v="991" actId="13822"/>
          <ac:cxnSpMkLst>
            <pc:docMk/>
            <pc:sldMk cId="839081628" sldId="290"/>
            <ac:cxnSpMk id="62" creationId="{640E2234-40B4-4782-BB7D-C156EF63C738}"/>
          </ac:cxnSpMkLst>
        </pc:cxnChg>
        <pc:cxnChg chg="add mod">
          <ac:chgData name="Abd Alrahman Hijji" userId="e17ce19274d21527" providerId="LiveId" clId="{7BA2BD76-E47B-43A6-8AF3-9E94AB1924CF}" dt="2020-05-31T11:39:44.139" v="979" actId="14100"/>
          <ac:cxnSpMkLst>
            <pc:docMk/>
            <pc:sldMk cId="839081628" sldId="290"/>
            <ac:cxnSpMk id="63" creationId="{CAB0B29A-22A5-42C7-946B-4078FFC3588F}"/>
          </ac:cxnSpMkLst>
        </pc:cxnChg>
        <pc:cxnChg chg="add mod">
          <ac:chgData name="Abd Alrahman Hijji" userId="e17ce19274d21527" providerId="LiveId" clId="{7BA2BD76-E47B-43A6-8AF3-9E94AB1924CF}" dt="2020-05-31T11:42:31.985" v="989" actId="13822"/>
          <ac:cxnSpMkLst>
            <pc:docMk/>
            <pc:sldMk cId="839081628" sldId="290"/>
            <ac:cxnSpMk id="64" creationId="{C544393E-2F07-4B83-8C9E-D20CB2645369}"/>
          </ac:cxnSpMkLst>
        </pc:cxnChg>
        <pc:cxnChg chg="add mod">
          <ac:chgData name="Abd Alrahman Hijji" userId="e17ce19274d21527" providerId="LiveId" clId="{7BA2BD76-E47B-43A6-8AF3-9E94AB1924CF}" dt="2020-05-31T11:39:53.490" v="983" actId="14100"/>
          <ac:cxnSpMkLst>
            <pc:docMk/>
            <pc:sldMk cId="839081628" sldId="290"/>
            <ac:cxnSpMk id="68" creationId="{79E2F026-334B-4C8B-903D-E55708280FC5}"/>
          </ac:cxnSpMkLst>
        </pc:cxnChg>
        <pc:cxnChg chg="add mod">
          <ac:chgData name="Abd Alrahman Hijji" userId="e17ce19274d21527" providerId="LiveId" clId="{7BA2BD76-E47B-43A6-8AF3-9E94AB1924CF}" dt="2020-05-31T11:42:34.673" v="990" actId="13822"/>
          <ac:cxnSpMkLst>
            <pc:docMk/>
            <pc:sldMk cId="839081628" sldId="290"/>
            <ac:cxnSpMk id="70" creationId="{87B60ADD-51CD-44A7-952C-3E618AAF2FF6}"/>
          </ac:cxnSpMkLst>
        </pc:cxnChg>
      </pc:sldChg>
      <pc:sldChg chg="modSp del mod modAnim">
        <pc:chgData name="Abd Alrahman Hijji" userId="e17ce19274d21527" providerId="LiveId" clId="{7BA2BD76-E47B-43A6-8AF3-9E94AB1924CF}" dt="2020-05-31T11:06:44.176" v="492" actId="47"/>
        <pc:sldMkLst>
          <pc:docMk/>
          <pc:sldMk cId="1889712439" sldId="290"/>
        </pc:sldMkLst>
        <pc:spChg chg="mod">
          <ac:chgData name="Abd Alrahman Hijji" userId="e17ce19274d21527" providerId="LiveId" clId="{7BA2BD76-E47B-43A6-8AF3-9E94AB1924CF}" dt="2020-05-31T10:35:44.347" v="474" actId="207"/>
          <ac:spMkLst>
            <pc:docMk/>
            <pc:sldMk cId="1889712439" sldId="290"/>
            <ac:spMk id="2" creationId="{00000000-0000-0000-0000-000000000000}"/>
          </ac:spMkLst>
        </pc:spChg>
        <pc:spChg chg="mod">
          <ac:chgData name="Abd Alrahman Hijji" userId="e17ce19274d21527" providerId="LiveId" clId="{7BA2BD76-E47B-43A6-8AF3-9E94AB1924CF}" dt="2020-05-31T10:35:15.319" v="471" actId="20577"/>
          <ac:spMkLst>
            <pc:docMk/>
            <pc:sldMk cId="1889712439" sldId="290"/>
            <ac:spMk id="3" creationId="{00000000-0000-0000-0000-000000000000}"/>
          </ac:spMkLst>
        </pc:spChg>
      </pc:sldChg>
      <pc:sldChg chg="del">
        <pc:chgData name="Abd Alrahman Hijji" userId="e17ce19274d21527" providerId="LiveId" clId="{7BA2BD76-E47B-43A6-8AF3-9E94AB1924CF}" dt="2020-05-31T11:06:44.729" v="493" actId="47"/>
        <pc:sldMkLst>
          <pc:docMk/>
          <pc:sldMk cId="460066178" sldId="291"/>
        </pc:sldMkLst>
      </pc:sldChg>
      <pc:sldChg chg="addSp delSp modSp new mod ord modClrScheme chgLayout">
        <pc:chgData name="Abd Alrahman Hijji" userId="e17ce19274d21527" providerId="LiveId" clId="{7BA2BD76-E47B-43A6-8AF3-9E94AB1924CF}" dt="2020-06-02T11:29:25.477" v="4232"/>
        <pc:sldMkLst>
          <pc:docMk/>
          <pc:sldMk cId="1674728950" sldId="291"/>
        </pc:sldMkLst>
        <pc:spChg chg="del mod ord">
          <ac:chgData name="Abd Alrahman Hijji" userId="e17ce19274d21527" providerId="LiveId" clId="{7BA2BD76-E47B-43A6-8AF3-9E94AB1924CF}" dt="2020-05-31T11:46:11.650" v="996" actId="700"/>
          <ac:spMkLst>
            <pc:docMk/>
            <pc:sldMk cId="1674728950" sldId="291"/>
            <ac:spMk id="2" creationId="{C2C973B0-4523-4071-B2BD-F9074531AA1A}"/>
          </ac:spMkLst>
        </pc:spChg>
        <pc:spChg chg="del mod ord">
          <ac:chgData name="Abd Alrahman Hijji" userId="e17ce19274d21527" providerId="LiveId" clId="{7BA2BD76-E47B-43A6-8AF3-9E94AB1924CF}" dt="2020-05-31T11:46:11.650" v="996" actId="700"/>
          <ac:spMkLst>
            <pc:docMk/>
            <pc:sldMk cId="1674728950" sldId="291"/>
            <ac:spMk id="3" creationId="{61BAE94B-4A54-4E44-85C1-0A6E32770479}"/>
          </ac:spMkLst>
        </pc:spChg>
        <pc:spChg chg="del mod ord">
          <ac:chgData name="Abd Alrahman Hijji" userId="e17ce19274d21527" providerId="LiveId" clId="{7BA2BD76-E47B-43A6-8AF3-9E94AB1924CF}" dt="2020-05-31T11:46:11.650" v="996" actId="700"/>
          <ac:spMkLst>
            <pc:docMk/>
            <pc:sldMk cId="1674728950" sldId="291"/>
            <ac:spMk id="4" creationId="{0CAFC39E-AE13-46D7-A594-CE384376BF53}"/>
          </ac:spMkLst>
        </pc:spChg>
        <pc:spChg chg="del mod ord">
          <ac:chgData name="Abd Alrahman Hijji" userId="e17ce19274d21527" providerId="LiveId" clId="{7BA2BD76-E47B-43A6-8AF3-9E94AB1924CF}" dt="2020-05-31T11:46:11.650" v="996" actId="700"/>
          <ac:spMkLst>
            <pc:docMk/>
            <pc:sldMk cId="1674728950" sldId="291"/>
            <ac:spMk id="5" creationId="{D463DC9E-E5A2-43BB-B009-F7FE1F5243F0}"/>
          </ac:spMkLst>
        </pc:spChg>
        <pc:spChg chg="del mod ord">
          <ac:chgData name="Abd Alrahman Hijji" userId="e17ce19274d21527" providerId="LiveId" clId="{7BA2BD76-E47B-43A6-8AF3-9E94AB1924CF}" dt="2020-05-31T11:46:11.650" v="996" actId="700"/>
          <ac:spMkLst>
            <pc:docMk/>
            <pc:sldMk cId="1674728950" sldId="291"/>
            <ac:spMk id="6" creationId="{CA6F4024-FB49-4A8D-9206-E580BEDDA0DA}"/>
          </ac:spMkLst>
        </pc:spChg>
        <pc:spChg chg="add del mod ord">
          <ac:chgData name="Abd Alrahman Hijji" userId="e17ce19274d21527" providerId="LiveId" clId="{7BA2BD76-E47B-43A6-8AF3-9E94AB1924CF}" dt="2020-05-31T11:46:19.678" v="1000" actId="478"/>
          <ac:spMkLst>
            <pc:docMk/>
            <pc:sldMk cId="1674728950" sldId="291"/>
            <ac:spMk id="7" creationId="{408F9167-D7E9-4EC5-9CFD-54C9BFFC45C3}"/>
          </ac:spMkLst>
        </pc:spChg>
        <pc:spChg chg="add del mod ord">
          <ac:chgData name="Abd Alrahman Hijji" userId="e17ce19274d21527" providerId="LiveId" clId="{7BA2BD76-E47B-43A6-8AF3-9E94AB1924CF}" dt="2020-05-31T11:46:19.678" v="1000" actId="478"/>
          <ac:spMkLst>
            <pc:docMk/>
            <pc:sldMk cId="1674728950" sldId="291"/>
            <ac:spMk id="8" creationId="{8D2C605A-EC89-4946-9293-4F5DED069015}"/>
          </ac:spMkLst>
        </pc:spChg>
        <pc:spChg chg="add del mod ord">
          <ac:chgData name="Abd Alrahman Hijji" userId="e17ce19274d21527" providerId="LiveId" clId="{7BA2BD76-E47B-43A6-8AF3-9E94AB1924CF}" dt="2020-05-31T11:46:14.462" v="997" actId="478"/>
          <ac:spMkLst>
            <pc:docMk/>
            <pc:sldMk cId="1674728950" sldId="291"/>
            <ac:spMk id="9" creationId="{070460FD-6157-45F1-9E06-5DDE09979591}"/>
          </ac:spMkLst>
        </pc:spChg>
        <pc:spChg chg="add del mod ord">
          <ac:chgData name="Abd Alrahman Hijji" userId="e17ce19274d21527" providerId="LiveId" clId="{7BA2BD76-E47B-43A6-8AF3-9E94AB1924CF}" dt="2020-05-31T11:46:16.600" v="998" actId="478"/>
          <ac:spMkLst>
            <pc:docMk/>
            <pc:sldMk cId="1674728950" sldId="291"/>
            <ac:spMk id="10" creationId="{35751B62-AD9B-41D2-8DFF-4ECC11137D3E}"/>
          </ac:spMkLst>
        </pc:spChg>
        <pc:spChg chg="add del mod ord">
          <ac:chgData name="Abd Alrahman Hijji" userId="e17ce19274d21527" providerId="LiveId" clId="{7BA2BD76-E47B-43A6-8AF3-9E94AB1924CF}" dt="2020-05-31T11:46:16.600" v="998" actId="478"/>
          <ac:spMkLst>
            <pc:docMk/>
            <pc:sldMk cId="1674728950" sldId="291"/>
            <ac:spMk id="11" creationId="{79A75A76-B65B-4ED2-AC97-1EF46FEF7DDA}"/>
          </ac:spMkLst>
        </pc:spChg>
        <pc:spChg chg="add del mod ord">
          <ac:chgData name="Abd Alrahman Hijji" userId="e17ce19274d21527" providerId="LiveId" clId="{7BA2BD76-E47B-43A6-8AF3-9E94AB1924CF}" dt="2020-05-31T11:46:16.600" v="998" actId="478"/>
          <ac:spMkLst>
            <pc:docMk/>
            <pc:sldMk cId="1674728950" sldId="291"/>
            <ac:spMk id="12" creationId="{7B122211-7B30-485A-9094-F5B9525AA2E2}"/>
          </ac:spMkLst>
        </pc:spChg>
        <pc:spChg chg="add del mod ord">
          <ac:chgData name="Abd Alrahman Hijji" userId="e17ce19274d21527" providerId="LiveId" clId="{7BA2BD76-E47B-43A6-8AF3-9E94AB1924CF}" dt="2020-05-31T11:46:16.600" v="998" actId="478"/>
          <ac:spMkLst>
            <pc:docMk/>
            <pc:sldMk cId="1674728950" sldId="291"/>
            <ac:spMk id="13" creationId="{09BC5323-4E7B-48D5-93F2-9301352B63DF}"/>
          </ac:spMkLst>
        </pc:spChg>
        <pc:spChg chg="add del mod ord">
          <ac:chgData name="Abd Alrahman Hijji" userId="e17ce19274d21527" providerId="LiveId" clId="{7BA2BD76-E47B-43A6-8AF3-9E94AB1924CF}" dt="2020-05-31T11:46:18.386" v="999" actId="478"/>
          <ac:spMkLst>
            <pc:docMk/>
            <pc:sldMk cId="1674728950" sldId="291"/>
            <ac:spMk id="14" creationId="{9763FE94-56B2-4582-99F3-07487B6F7E7D}"/>
          </ac:spMkLst>
        </pc:spChg>
        <pc:spChg chg="add del mod ord">
          <ac:chgData name="Abd Alrahman Hijji" userId="e17ce19274d21527" providerId="LiveId" clId="{7BA2BD76-E47B-43A6-8AF3-9E94AB1924CF}" dt="2020-05-31T11:46:18.386" v="999" actId="478"/>
          <ac:spMkLst>
            <pc:docMk/>
            <pc:sldMk cId="1674728950" sldId="291"/>
            <ac:spMk id="15" creationId="{CBC84D2A-B6AC-40A0-9FDE-A771BC725832}"/>
          </ac:spMkLst>
        </pc:spChg>
        <pc:spChg chg="add mod">
          <ac:chgData name="Abd Alrahman Hijji" userId="e17ce19274d21527" providerId="LiveId" clId="{7BA2BD76-E47B-43A6-8AF3-9E94AB1924CF}" dt="2020-06-01T16:44:52.200" v="1627" actId="1076"/>
          <ac:spMkLst>
            <pc:docMk/>
            <pc:sldMk cId="1674728950" sldId="291"/>
            <ac:spMk id="16" creationId="{63B5A6BA-0FAA-42B3-B2CD-77F93355B18A}"/>
          </ac:spMkLst>
        </pc:spChg>
        <pc:spChg chg="mod">
          <ac:chgData name="Abd Alrahman Hijji" userId="e17ce19274d21527" providerId="LiveId" clId="{7BA2BD76-E47B-43A6-8AF3-9E94AB1924CF}" dt="2020-05-31T11:46:31.026" v="1001"/>
          <ac:spMkLst>
            <pc:docMk/>
            <pc:sldMk cId="1674728950" sldId="291"/>
            <ac:spMk id="18" creationId="{E6475191-A51E-46C7-98BC-56550A99BC51}"/>
          </ac:spMkLst>
        </pc:spChg>
        <pc:spChg chg="mod">
          <ac:chgData name="Abd Alrahman Hijji" userId="e17ce19274d21527" providerId="LiveId" clId="{7BA2BD76-E47B-43A6-8AF3-9E94AB1924CF}" dt="2020-05-31T11:46:31.026" v="1001"/>
          <ac:spMkLst>
            <pc:docMk/>
            <pc:sldMk cId="1674728950" sldId="291"/>
            <ac:spMk id="19" creationId="{2BCE61AF-74B6-4B5B-8047-2A4624EC6576}"/>
          </ac:spMkLst>
        </pc:spChg>
        <pc:spChg chg="mod">
          <ac:chgData name="Abd Alrahman Hijji" userId="e17ce19274d21527" providerId="LiveId" clId="{7BA2BD76-E47B-43A6-8AF3-9E94AB1924CF}" dt="2020-05-31T11:46:31.026" v="1001"/>
          <ac:spMkLst>
            <pc:docMk/>
            <pc:sldMk cId="1674728950" sldId="291"/>
            <ac:spMk id="20" creationId="{3C4424C7-5A36-4815-B008-2B5DA16AA6F6}"/>
          </ac:spMkLst>
        </pc:spChg>
        <pc:spChg chg="mod">
          <ac:chgData name="Abd Alrahman Hijji" userId="e17ce19274d21527" providerId="LiveId" clId="{7BA2BD76-E47B-43A6-8AF3-9E94AB1924CF}" dt="2020-05-31T11:46:31.026" v="1001"/>
          <ac:spMkLst>
            <pc:docMk/>
            <pc:sldMk cId="1674728950" sldId="291"/>
            <ac:spMk id="21" creationId="{D6D845D2-F4AB-4CCA-A7B4-DFEED60282FE}"/>
          </ac:spMkLst>
        </pc:spChg>
        <pc:spChg chg="mod">
          <ac:chgData name="Abd Alrahman Hijji" userId="e17ce19274d21527" providerId="LiveId" clId="{7BA2BD76-E47B-43A6-8AF3-9E94AB1924CF}" dt="2020-05-31T11:46:31.026" v="1001"/>
          <ac:spMkLst>
            <pc:docMk/>
            <pc:sldMk cId="1674728950" sldId="291"/>
            <ac:spMk id="22" creationId="{4F2CF75A-94DC-4361-A21F-0C981378E48C}"/>
          </ac:spMkLst>
        </pc:spChg>
        <pc:spChg chg="mod">
          <ac:chgData name="Abd Alrahman Hijji" userId="e17ce19274d21527" providerId="LiveId" clId="{7BA2BD76-E47B-43A6-8AF3-9E94AB1924CF}" dt="2020-05-31T11:46:31.026" v="1001"/>
          <ac:spMkLst>
            <pc:docMk/>
            <pc:sldMk cId="1674728950" sldId="291"/>
            <ac:spMk id="23" creationId="{9BB522C3-5D4A-434A-9F3B-27BD94631EE2}"/>
          </ac:spMkLst>
        </pc:spChg>
        <pc:spChg chg="mod">
          <ac:chgData name="Abd Alrahman Hijji" userId="e17ce19274d21527" providerId="LiveId" clId="{7BA2BD76-E47B-43A6-8AF3-9E94AB1924CF}" dt="2020-05-31T11:46:31.026" v="1001"/>
          <ac:spMkLst>
            <pc:docMk/>
            <pc:sldMk cId="1674728950" sldId="291"/>
            <ac:spMk id="24" creationId="{9F910C46-D885-4A7F-814D-700B00A94B05}"/>
          </ac:spMkLst>
        </pc:spChg>
        <pc:spChg chg="mod">
          <ac:chgData name="Abd Alrahman Hijji" userId="e17ce19274d21527" providerId="LiveId" clId="{7BA2BD76-E47B-43A6-8AF3-9E94AB1924CF}" dt="2020-05-31T11:46:31.026" v="1001"/>
          <ac:spMkLst>
            <pc:docMk/>
            <pc:sldMk cId="1674728950" sldId="291"/>
            <ac:spMk id="25" creationId="{D03B1F85-3C54-45E1-9E18-952B8EE04198}"/>
          </ac:spMkLst>
        </pc:spChg>
        <pc:spChg chg="mod">
          <ac:chgData name="Abd Alrahman Hijji" userId="e17ce19274d21527" providerId="LiveId" clId="{7BA2BD76-E47B-43A6-8AF3-9E94AB1924CF}" dt="2020-05-31T11:46:31.026" v="1001"/>
          <ac:spMkLst>
            <pc:docMk/>
            <pc:sldMk cId="1674728950" sldId="291"/>
            <ac:spMk id="26" creationId="{1FEC3277-049E-4EE5-BA7D-E34716A0D194}"/>
          </ac:spMkLst>
        </pc:spChg>
        <pc:spChg chg="mod">
          <ac:chgData name="Abd Alrahman Hijji" userId="e17ce19274d21527" providerId="LiveId" clId="{7BA2BD76-E47B-43A6-8AF3-9E94AB1924CF}" dt="2020-05-31T11:46:31.026" v="1001"/>
          <ac:spMkLst>
            <pc:docMk/>
            <pc:sldMk cId="1674728950" sldId="291"/>
            <ac:spMk id="27" creationId="{125DCB0F-31B9-4738-8985-ABF9F8AB33BF}"/>
          </ac:spMkLst>
        </pc:spChg>
        <pc:spChg chg="mod">
          <ac:chgData name="Abd Alrahman Hijji" userId="e17ce19274d21527" providerId="LiveId" clId="{7BA2BD76-E47B-43A6-8AF3-9E94AB1924CF}" dt="2020-05-31T11:46:31.026" v="1001"/>
          <ac:spMkLst>
            <pc:docMk/>
            <pc:sldMk cId="1674728950" sldId="291"/>
            <ac:spMk id="28" creationId="{DC11FE2B-E00C-4B69-AEEF-82FB11E17CED}"/>
          </ac:spMkLst>
        </pc:spChg>
        <pc:spChg chg="mod">
          <ac:chgData name="Abd Alrahman Hijji" userId="e17ce19274d21527" providerId="LiveId" clId="{7BA2BD76-E47B-43A6-8AF3-9E94AB1924CF}" dt="2020-05-31T11:46:31.026" v="1001"/>
          <ac:spMkLst>
            <pc:docMk/>
            <pc:sldMk cId="1674728950" sldId="291"/>
            <ac:spMk id="30" creationId="{E0FB05BA-A093-4544-9702-14BFE59A8BF9}"/>
          </ac:spMkLst>
        </pc:spChg>
        <pc:spChg chg="mod">
          <ac:chgData name="Abd Alrahman Hijji" userId="e17ce19274d21527" providerId="LiveId" clId="{7BA2BD76-E47B-43A6-8AF3-9E94AB1924CF}" dt="2020-05-31T11:46:31.026" v="1001"/>
          <ac:spMkLst>
            <pc:docMk/>
            <pc:sldMk cId="1674728950" sldId="291"/>
            <ac:spMk id="31" creationId="{982BB9F3-EFB0-4372-9D45-F021303F4932}"/>
          </ac:spMkLst>
        </pc:spChg>
        <pc:spChg chg="mod">
          <ac:chgData name="Abd Alrahman Hijji" userId="e17ce19274d21527" providerId="LiveId" clId="{7BA2BD76-E47B-43A6-8AF3-9E94AB1924CF}" dt="2020-05-31T11:46:31.026" v="1001"/>
          <ac:spMkLst>
            <pc:docMk/>
            <pc:sldMk cId="1674728950" sldId="291"/>
            <ac:spMk id="32" creationId="{686A9239-6ED9-49B2-ADC1-A4462D403B04}"/>
          </ac:spMkLst>
        </pc:spChg>
        <pc:spChg chg="mod">
          <ac:chgData name="Abd Alrahman Hijji" userId="e17ce19274d21527" providerId="LiveId" clId="{7BA2BD76-E47B-43A6-8AF3-9E94AB1924CF}" dt="2020-05-31T11:46:31.026" v="1001"/>
          <ac:spMkLst>
            <pc:docMk/>
            <pc:sldMk cId="1674728950" sldId="291"/>
            <ac:spMk id="33" creationId="{624E9202-C18D-499D-BEF0-581420D345F5}"/>
          </ac:spMkLst>
        </pc:spChg>
        <pc:spChg chg="mod">
          <ac:chgData name="Abd Alrahman Hijji" userId="e17ce19274d21527" providerId="LiveId" clId="{7BA2BD76-E47B-43A6-8AF3-9E94AB1924CF}" dt="2020-05-31T11:46:31.026" v="1001"/>
          <ac:spMkLst>
            <pc:docMk/>
            <pc:sldMk cId="1674728950" sldId="291"/>
            <ac:spMk id="34" creationId="{E489ED52-C614-407F-8C9B-9F6402634922}"/>
          </ac:spMkLst>
        </pc:spChg>
        <pc:spChg chg="mod">
          <ac:chgData name="Abd Alrahman Hijji" userId="e17ce19274d21527" providerId="LiveId" clId="{7BA2BD76-E47B-43A6-8AF3-9E94AB1924CF}" dt="2020-05-31T11:46:31.026" v="1001"/>
          <ac:spMkLst>
            <pc:docMk/>
            <pc:sldMk cId="1674728950" sldId="291"/>
            <ac:spMk id="35" creationId="{AAA3D16B-90FB-46DF-BBE3-236EB722E141}"/>
          </ac:spMkLst>
        </pc:spChg>
        <pc:spChg chg="mod">
          <ac:chgData name="Abd Alrahman Hijji" userId="e17ce19274d21527" providerId="LiveId" clId="{7BA2BD76-E47B-43A6-8AF3-9E94AB1924CF}" dt="2020-05-31T11:46:31.026" v="1001"/>
          <ac:spMkLst>
            <pc:docMk/>
            <pc:sldMk cId="1674728950" sldId="291"/>
            <ac:spMk id="36" creationId="{6651C66F-E3DA-4F2D-8F77-8D3797AFE73A}"/>
          </ac:spMkLst>
        </pc:spChg>
        <pc:spChg chg="mod">
          <ac:chgData name="Abd Alrahman Hijji" userId="e17ce19274d21527" providerId="LiveId" clId="{7BA2BD76-E47B-43A6-8AF3-9E94AB1924CF}" dt="2020-05-31T11:46:31.026" v="1001"/>
          <ac:spMkLst>
            <pc:docMk/>
            <pc:sldMk cId="1674728950" sldId="291"/>
            <ac:spMk id="37" creationId="{2BE899FD-F4F2-42FA-B248-5FB2BFD4F735}"/>
          </ac:spMkLst>
        </pc:spChg>
        <pc:spChg chg="mod">
          <ac:chgData name="Abd Alrahman Hijji" userId="e17ce19274d21527" providerId="LiveId" clId="{7BA2BD76-E47B-43A6-8AF3-9E94AB1924CF}" dt="2020-05-31T11:46:31.026" v="1001"/>
          <ac:spMkLst>
            <pc:docMk/>
            <pc:sldMk cId="1674728950" sldId="291"/>
            <ac:spMk id="38" creationId="{20B5F093-0E09-4318-A41C-26CC7929338E}"/>
          </ac:spMkLst>
        </pc:spChg>
        <pc:spChg chg="mod">
          <ac:chgData name="Abd Alrahman Hijji" userId="e17ce19274d21527" providerId="LiveId" clId="{7BA2BD76-E47B-43A6-8AF3-9E94AB1924CF}" dt="2020-05-31T11:46:31.026" v="1001"/>
          <ac:spMkLst>
            <pc:docMk/>
            <pc:sldMk cId="1674728950" sldId="291"/>
            <ac:spMk id="39" creationId="{29141254-DE28-4685-9E07-ACAE42BBABAE}"/>
          </ac:spMkLst>
        </pc:spChg>
        <pc:spChg chg="mod">
          <ac:chgData name="Abd Alrahman Hijji" userId="e17ce19274d21527" providerId="LiveId" clId="{7BA2BD76-E47B-43A6-8AF3-9E94AB1924CF}" dt="2020-05-31T11:46:31.026" v="1001"/>
          <ac:spMkLst>
            <pc:docMk/>
            <pc:sldMk cId="1674728950" sldId="291"/>
            <ac:spMk id="40" creationId="{1B182A3E-4A17-498D-A5C4-0A9B1D36B267}"/>
          </ac:spMkLst>
        </pc:spChg>
        <pc:spChg chg="add mod">
          <ac:chgData name="Abd Alrahman Hijji" userId="e17ce19274d21527" providerId="LiveId" clId="{7BA2BD76-E47B-43A6-8AF3-9E94AB1924CF}" dt="2020-05-31T11:59:36.670" v="1213" actId="13900"/>
          <ac:spMkLst>
            <pc:docMk/>
            <pc:sldMk cId="1674728950" sldId="291"/>
            <ac:spMk id="41" creationId="{D05DA124-B822-4B5F-A908-0C8DE935E660}"/>
          </ac:spMkLst>
        </pc:spChg>
        <pc:spChg chg="add del mod">
          <ac:chgData name="Abd Alrahman Hijji" userId="e17ce19274d21527" providerId="LiveId" clId="{7BA2BD76-E47B-43A6-8AF3-9E94AB1924CF}" dt="2020-05-31T11:49:54.351" v="1097" actId="478"/>
          <ac:spMkLst>
            <pc:docMk/>
            <pc:sldMk cId="1674728950" sldId="291"/>
            <ac:spMk id="42" creationId="{488E396F-1BA3-44C0-9332-C3707114776C}"/>
          </ac:spMkLst>
        </pc:spChg>
        <pc:spChg chg="add del mod">
          <ac:chgData name="Abd Alrahman Hijji" userId="e17ce19274d21527" providerId="LiveId" clId="{7BA2BD76-E47B-43A6-8AF3-9E94AB1924CF}" dt="2020-05-31T11:49:53.908" v="1096" actId="478"/>
          <ac:spMkLst>
            <pc:docMk/>
            <pc:sldMk cId="1674728950" sldId="291"/>
            <ac:spMk id="43" creationId="{55622446-74E7-4A93-9107-39E77D8D65A2}"/>
          </ac:spMkLst>
        </pc:spChg>
        <pc:spChg chg="add del mod">
          <ac:chgData name="Abd Alrahman Hijji" userId="e17ce19274d21527" providerId="LiveId" clId="{7BA2BD76-E47B-43A6-8AF3-9E94AB1924CF}" dt="2020-05-31T11:47:30.183" v="1019" actId="478"/>
          <ac:spMkLst>
            <pc:docMk/>
            <pc:sldMk cId="1674728950" sldId="291"/>
            <ac:spMk id="48" creationId="{8A161282-588D-402A-AF50-86A3C905A23A}"/>
          </ac:spMkLst>
        </pc:spChg>
        <pc:spChg chg="add del mod">
          <ac:chgData name="Abd Alrahman Hijji" userId="e17ce19274d21527" providerId="LiveId" clId="{7BA2BD76-E47B-43A6-8AF3-9E94AB1924CF}" dt="2020-05-31T11:47:29.371" v="1018" actId="478"/>
          <ac:spMkLst>
            <pc:docMk/>
            <pc:sldMk cId="1674728950" sldId="291"/>
            <ac:spMk id="49" creationId="{D0D66747-ADDD-4143-A804-4AFE57885888}"/>
          </ac:spMkLst>
        </pc:spChg>
        <pc:spChg chg="add del mod">
          <ac:chgData name="Abd Alrahman Hijji" userId="e17ce19274d21527" providerId="LiveId" clId="{7BA2BD76-E47B-43A6-8AF3-9E94AB1924CF}" dt="2020-05-31T11:49:56.851" v="1099" actId="478"/>
          <ac:spMkLst>
            <pc:docMk/>
            <pc:sldMk cId="1674728950" sldId="291"/>
            <ac:spMk id="50" creationId="{5ED978E2-0AE3-4746-8AF1-319D4956C2E1}"/>
          </ac:spMkLst>
        </pc:spChg>
        <pc:spChg chg="add del mod">
          <ac:chgData name="Abd Alrahman Hijji" userId="e17ce19274d21527" providerId="LiveId" clId="{7BA2BD76-E47B-43A6-8AF3-9E94AB1924CF}" dt="2020-05-31T11:49:58.011" v="1100" actId="478"/>
          <ac:spMkLst>
            <pc:docMk/>
            <pc:sldMk cId="1674728950" sldId="291"/>
            <ac:spMk id="51" creationId="{7F6B5282-507A-4CA7-BC19-BEFE36EC3024}"/>
          </ac:spMkLst>
        </pc:spChg>
        <pc:spChg chg="add mod">
          <ac:chgData name="Abd Alrahman Hijji" userId="e17ce19274d21527" providerId="LiveId" clId="{7BA2BD76-E47B-43A6-8AF3-9E94AB1924CF}" dt="2020-05-31T11:49:50.388" v="1094" actId="6549"/>
          <ac:spMkLst>
            <pc:docMk/>
            <pc:sldMk cId="1674728950" sldId="291"/>
            <ac:spMk id="52" creationId="{4CD2BD29-8F3C-4E42-BD9F-45A8CEAE1AD6}"/>
          </ac:spMkLst>
        </pc:spChg>
        <pc:spChg chg="add del mod">
          <ac:chgData name="Abd Alrahman Hijji" userId="e17ce19274d21527" providerId="LiveId" clId="{7BA2BD76-E47B-43A6-8AF3-9E94AB1924CF}" dt="2020-05-31T11:49:56.851" v="1099" actId="478"/>
          <ac:spMkLst>
            <pc:docMk/>
            <pc:sldMk cId="1674728950" sldId="291"/>
            <ac:spMk id="53" creationId="{F41C2E9B-6F30-4E98-89A1-24E54608933E}"/>
          </ac:spMkLst>
        </pc:spChg>
        <pc:spChg chg="mod">
          <ac:chgData name="Abd Alrahman Hijji" userId="e17ce19274d21527" providerId="LiveId" clId="{7BA2BD76-E47B-43A6-8AF3-9E94AB1924CF}" dt="2020-05-31T11:46:31.026" v="1001"/>
          <ac:spMkLst>
            <pc:docMk/>
            <pc:sldMk cId="1674728950" sldId="291"/>
            <ac:spMk id="55" creationId="{4E857720-A6EB-41DA-B8E7-914910270EAE}"/>
          </ac:spMkLst>
        </pc:spChg>
        <pc:spChg chg="mod">
          <ac:chgData name="Abd Alrahman Hijji" userId="e17ce19274d21527" providerId="LiveId" clId="{7BA2BD76-E47B-43A6-8AF3-9E94AB1924CF}" dt="2020-05-31T11:46:31.026" v="1001"/>
          <ac:spMkLst>
            <pc:docMk/>
            <pc:sldMk cId="1674728950" sldId="291"/>
            <ac:spMk id="56" creationId="{7500E5D2-0BD7-4083-9968-593B00D2B00A}"/>
          </ac:spMkLst>
        </pc:spChg>
        <pc:spChg chg="mod">
          <ac:chgData name="Abd Alrahman Hijji" userId="e17ce19274d21527" providerId="LiveId" clId="{7BA2BD76-E47B-43A6-8AF3-9E94AB1924CF}" dt="2020-05-31T11:46:31.026" v="1001"/>
          <ac:spMkLst>
            <pc:docMk/>
            <pc:sldMk cId="1674728950" sldId="291"/>
            <ac:spMk id="57" creationId="{C526E6F7-A264-4DA8-8F35-112DDE5A37DF}"/>
          </ac:spMkLst>
        </pc:spChg>
        <pc:spChg chg="mod">
          <ac:chgData name="Abd Alrahman Hijji" userId="e17ce19274d21527" providerId="LiveId" clId="{7BA2BD76-E47B-43A6-8AF3-9E94AB1924CF}" dt="2020-05-31T11:46:31.026" v="1001"/>
          <ac:spMkLst>
            <pc:docMk/>
            <pc:sldMk cId="1674728950" sldId="291"/>
            <ac:spMk id="58" creationId="{375C9F4E-188B-4CFD-BF37-D6B4CA102042}"/>
          </ac:spMkLst>
        </pc:spChg>
        <pc:spChg chg="mod">
          <ac:chgData name="Abd Alrahman Hijji" userId="e17ce19274d21527" providerId="LiveId" clId="{7BA2BD76-E47B-43A6-8AF3-9E94AB1924CF}" dt="2020-05-31T11:46:31.026" v="1001"/>
          <ac:spMkLst>
            <pc:docMk/>
            <pc:sldMk cId="1674728950" sldId="291"/>
            <ac:spMk id="59" creationId="{D2C5EDC4-62A9-44A8-980F-8892250C584A}"/>
          </ac:spMkLst>
        </pc:spChg>
        <pc:spChg chg="mod">
          <ac:chgData name="Abd Alrahman Hijji" userId="e17ce19274d21527" providerId="LiveId" clId="{7BA2BD76-E47B-43A6-8AF3-9E94AB1924CF}" dt="2020-05-31T11:46:31.026" v="1001"/>
          <ac:spMkLst>
            <pc:docMk/>
            <pc:sldMk cId="1674728950" sldId="291"/>
            <ac:spMk id="60" creationId="{35BA564F-D743-4F05-A8BC-7DA817178B55}"/>
          </ac:spMkLst>
        </pc:spChg>
        <pc:spChg chg="mod">
          <ac:chgData name="Abd Alrahman Hijji" userId="e17ce19274d21527" providerId="LiveId" clId="{7BA2BD76-E47B-43A6-8AF3-9E94AB1924CF}" dt="2020-05-31T11:46:31.026" v="1001"/>
          <ac:spMkLst>
            <pc:docMk/>
            <pc:sldMk cId="1674728950" sldId="291"/>
            <ac:spMk id="61" creationId="{B9BB339C-612F-4A12-BC51-F5117A37D462}"/>
          </ac:spMkLst>
        </pc:spChg>
        <pc:spChg chg="mod">
          <ac:chgData name="Abd Alrahman Hijji" userId="e17ce19274d21527" providerId="LiveId" clId="{7BA2BD76-E47B-43A6-8AF3-9E94AB1924CF}" dt="2020-05-31T11:46:31.026" v="1001"/>
          <ac:spMkLst>
            <pc:docMk/>
            <pc:sldMk cId="1674728950" sldId="291"/>
            <ac:spMk id="62" creationId="{C14CB71E-994B-4720-A1F8-8A90DB2004AA}"/>
          </ac:spMkLst>
        </pc:spChg>
        <pc:spChg chg="mod">
          <ac:chgData name="Abd Alrahman Hijji" userId="e17ce19274d21527" providerId="LiveId" clId="{7BA2BD76-E47B-43A6-8AF3-9E94AB1924CF}" dt="2020-05-31T11:46:31.026" v="1001"/>
          <ac:spMkLst>
            <pc:docMk/>
            <pc:sldMk cId="1674728950" sldId="291"/>
            <ac:spMk id="64" creationId="{52F108B6-A659-4703-BD63-92933DCE94EF}"/>
          </ac:spMkLst>
        </pc:spChg>
        <pc:spChg chg="mod">
          <ac:chgData name="Abd Alrahman Hijji" userId="e17ce19274d21527" providerId="LiveId" clId="{7BA2BD76-E47B-43A6-8AF3-9E94AB1924CF}" dt="2020-05-31T11:46:31.026" v="1001"/>
          <ac:spMkLst>
            <pc:docMk/>
            <pc:sldMk cId="1674728950" sldId="291"/>
            <ac:spMk id="65" creationId="{05F4041D-1B24-4501-BE06-9F276005D9F9}"/>
          </ac:spMkLst>
        </pc:spChg>
        <pc:spChg chg="mod">
          <ac:chgData name="Abd Alrahman Hijji" userId="e17ce19274d21527" providerId="LiveId" clId="{7BA2BD76-E47B-43A6-8AF3-9E94AB1924CF}" dt="2020-05-31T11:46:31.026" v="1001"/>
          <ac:spMkLst>
            <pc:docMk/>
            <pc:sldMk cId="1674728950" sldId="291"/>
            <ac:spMk id="66" creationId="{EBCA5859-CA7B-48DA-B82D-077535CFF63B}"/>
          </ac:spMkLst>
        </pc:spChg>
        <pc:spChg chg="mod">
          <ac:chgData name="Abd Alrahman Hijji" userId="e17ce19274d21527" providerId="LiveId" clId="{7BA2BD76-E47B-43A6-8AF3-9E94AB1924CF}" dt="2020-05-31T11:46:31.026" v="1001"/>
          <ac:spMkLst>
            <pc:docMk/>
            <pc:sldMk cId="1674728950" sldId="291"/>
            <ac:spMk id="67" creationId="{6143EB4D-1255-400E-84F0-B6E4A351F985}"/>
          </ac:spMkLst>
        </pc:spChg>
        <pc:spChg chg="mod">
          <ac:chgData name="Abd Alrahman Hijji" userId="e17ce19274d21527" providerId="LiveId" clId="{7BA2BD76-E47B-43A6-8AF3-9E94AB1924CF}" dt="2020-05-31T11:46:31.026" v="1001"/>
          <ac:spMkLst>
            <pc:docMk/>
            <pc:sldMk cId="1674728950" sldId="291"/>
            <ac:spMk id="68" creationId="{B6CC81A4-2354-4FFD-998A-94C1D1C45A14}"/>
          </ac:spMkLst>
        </pc:spChg>
        <pc:spChg chg="mod">
          <ac:chgData name="Abd Alrahman Hijji" userId="e17ce19274d21527" providerId="LiveId" clId="{7BA2BD76-E47B-43A6-8AF3-9E94AB1924CF}" dt="2020-05-31T11:46:31.026" v="1001"/>
          <ac:spMkLst>
            <pc:docMk/>
            <pc:sldMk cId="1674728950" sldId="291"/>
            <ac:spMk id="69" creationId="{02C5123E-F7D9-4A18-A0A9-41ECCFC63538}"/>
          </ac:spMkLst>
        </pc:spChg>
        <pc:spChg chg="mod">
          <ac:chgData name="Abd Alrahman Hijji" userId="e17ce19274d21527" providerId="LiveId" clId="{7BA2BD76-E47B-43A6-8AF3-9E94AB1924CF}" dt="2020-05-31T11:46:31.026" v="1001"/>
          <ac:spMkLst>
            <pc:docMk/>
            <pc:sldMk cId="1674728950" sldId="291"/>
            <ac:spMk id="70" creationId="{64968753-07BD-4D24-B5E8-13CAC74672DA}"/>
          </ac:spMkLst>
        </pc:spChg>
        <pc:spChg chg="mod">
          <ac:chgData name="Abd Alrahman Hijji" userId="e17ce19274d21527" providerId="LiveId" clId="{7BA2BD76-E47B-43A6-8AF3-9E94AB1924CF}" dt="2020-05-31T11:46:31.026" v="1001"/>
          <ac:spMkLst>
            <pc:docMk/>
            <pc:sldMk cId="1674728950" sldId="291"/>
            <ac:spMk id="71" creationId="{5C200D85-DC09-4A17-BB6A-8F576C585DBC}"/>
          </ac:spMkLst>
        </pc:spChg>
        <pc:spChg chg="mod">
          <ac:chgData name="Abd Alrahman Hijji" userId="e17ce19274d21527" providerId="LiveId" clId="{7BA2BD76-E47B-43A6-8AF3-9E94AB1924CF}" dt="2020-05-31T11:46:31.026" v="1001"/>
          <ac:spMkLst>
            <pc:docMk/>
            <pc:sldMk cId="1674728950" sldId="291"/>
            <ac:spMk id="73" creationId="{F9338E80-B413-4FE2-8867-41C1E4673708}"/>
          </ac:spMkLst>
        </pc:spChg>
        <pc:spChg chg="mod">
          <ac:chgData name="Abd Alrahman Hijji" userId="e17ce19274d21527" providerId="LiveId" clId="{7BA2BD76-E47B-43A6-8AF3-9E94AB1924CF}" dt="2020-05-31T11:46:31.026" v="1001"/>
          <ac:spMkLst>
            <pc:docMk/>
            <pc:sldMk cId="1674728950" sldId="291"/>
            <ac:spMk id="74" creationId="{C3A02F8B-58F5-4E60-B2CD-121EDFFDA3EF}"/>
          </ac:spMkLst>
        </pc:spChg>
        <pc:spChg chg="mod">
          <ac:chgData name="Abd Alrahman Hijji" userId="e17ce19274d21527" providerId="LiveId" clId="{7BA2BD76-E47B-43A6-8AF3-9E94AB1924CF}" dt="2020-05-31T11:46:31.026" v="1001"/>
          <ac:spMkLst>
            <pc:docMk/>
            <pc:sldMk cId="1674728950" sldId="291"/>
            <ac:spMk id="75" creationId="{7E156434-0A93-437E-928C-AD01B76685BC}"/>
          </ac:spMkLst>
        </pc:spChg>
        <pc:spChg chg="mod">
          <ac:chgData name="Abd Alrahman Hijji" userId="e17ce19274d21527" providerId="LiveId" clId="{7BA2BD76-E47B-43A6-8AF3-9E94AB1924CF}" dt="2020-05-31T11:46:31.026" v="1001"/>
          <ac:spMkLst>
            <pc:docMk/>
            <pc:sldMk cId="1674728950" sldId="291"/>
            <ac:spMk id="76" creationId="{5286BBC7-B1AD-4B2B-811B-9F9BED84887F}"/>
          </ac:spMkLst>
        </pc:spChg>
        <pc:spChg chg="mod">
          <ac:chgData name="Abd Alrahman Hijji" userId="e17ce19274d21527" providerId="LiveId" clId="{7BA2BD76-E47B-43A6-8AF3-9E94AB1924CF}" dt="2020-05-31T11:46:31.026" v="1001"/>
          <ac:spMkLst>
            <pc:docMk/>
            <pc:sldMk cId="1674728950" sldId="291"/>
            <ac:spMk id="77" creationId="{A1488EC5-8875-44C4-8547-E1920385D349}"/>
          </ac:spMkLst>
        </pc:spChg>
        <pc:spChg chg="mod">
          <ac:chgData name="Abd Alrahman Hijji" userId="e17ce19274d21527" providerId="LiveId" clId="{7BA2BD76-E47B-43A6-8AF3-9E94AB1924CF}" dt="2020-05-31T11:46:31.026" v="1001"/>
          <ac:spMkLst>
            <pc:docMk/>
            <pc:sldMk cId="1674728950" sldId="291"/>
            <ac:spMk id="78" creationId="{EE1EC26F-BF76-49CD-8BEA-0E298563E3AF}"/>
          </ac:spMkLst>
        </pc:spChg>
        <pc:spChg chg="mod">
          <ac:chgData name="Abd Alrahman Hijji" userId="e17ce19274d21527" providerId="LiveId" clId="{7BA2BD76-E47B-43A6-8AF3-9E94AB1924CF}" dt="2020-05-31T11:46:31.026" v="1001"/>
          <ac:spMkLst>
            <pc:docMk/>
            <pc:sldMk cId="1674728950" sldId="291"/>
            <ac:spMk id="79" creationId="{FE8224E6-F672-4BF8-BECF-156F83FF5978}"/>
          </ac:spMkLst>
        </pc:spChg>
        <pc:spChg chg="mod">
          <ac:chgData name="Abd Alrahman Hijji" userId="e17ce19274d21527" providerId="LiveId" clId="{7BA2BD76-E47B-43A6-8AF3-9E94AB1924CF}" dt="2020-05-31T11:46:31.026" v="1001"/>
          <ac:spMkLst>
            <pc:docMk/>
            <pc:sldMk cId="1674728950" sldId="291"/>
            <ac:spMk id="80" creationId="{21FAC0C3-44E7-48BD-8FEF-D8ED58B183C9}"/>
          </ac:spMkLst>
        </pc:spChg>
        <pc:spChg chg="add mod">
          <ac:chgData name="Abd Alrahman Hijji" userId="e17ce19274d21527" providerId="LiveId" clId="{7BA2BD76-E47B-43A6-8AF3-9E94AB1924CF}" dt="2020-06-01T16:51:58.532" v="1714" actId="207"/>
          <ac:spMkLst>
            <pc:docMk/>
            <pc:sldMk cId="1674728950" sldId="291"/>
            <ac:spMk id="95" creationId="{9BD2D0E4-16A0-42B3-AEFF-5642702D7C93}"/>
          </ac:spMkLst>
        </pc:spChg>
        <pc:spChg chg="add mod">
          <ac:chgData name="Abd Alrahman Hijji" userId="e17ce19274d21527" providerId="LiveId" clId="{7BA2BD76-E47B-43A6-8AF3-9E94AB1924CF}" dt="2020-05-31T11:59:19.820" v="1211" actId="20577"/>
          <ac:spMkLst>
            <pc:docMk/>
            <pc:sldMk cId="1674728950" sldId="291"/>
            <ac:spMk id="96" creationId="{F4789C49-F66F-4818-9C4A-FEDA48AC7E0B}"/>
          </ac:spMkLst>
        </pc:spChg>
        <pc:grpChg chg="add mod">
          <ac:chgData name="Abd Alrahman Hijji" userId="e17ce19274d21527" providerId="LiveId" clId="{7BA2BD76-E47B-43A6-8AF3-9E94AB1924CF}" dt="2020-05-31T12:33:26.678" v="1508" actId="207"/>
          <ac:grpSpMkLst>
            <pc:docMk/>
            <pc:sldMk cId="1674728950" sldId="291"/>
            <ac:grpSpMk id="17" creationId="{79C56B04-6FE0-4CCC-B5EA-60C7714626F4}"/>
          </ac:grpSpMkLst>
        </pc:grpChg>
        <pc:grpChg chg="add mod">
          <ac:chgData name="Abd Alrahman Hijji" userId="e17ce19274d21527" providerId="LiveId" clId="{7BA2BD76-E47B-43A6-8AF3-9E94AB1924CF}" dt="2020-05-31T12:33:28.314" v="1509" actId="207"/>
          <ac:grpSpMkLst>
            <pc:docMk/>
            <pc:sldMk cId="1674728950" sldId="291"/>
            <ac:grpSpMk id="29" creationId="{4C4983A0-B462-477C-B1AD-2A8315FB15F4}"/>
          </ac:grpSpMkLst>
        </pc:grpChg>
        <pc:grpChg chg="add del mod">
          <ac:chgData name="Abd Alrahman Hijji" userId="e17ce19274d21527" providerId="LiveId" clId="{7BA2BD76-E47B-43A6-8AF3-9E94AB1924CF}" dt="2020-05-31T11:47:28.279" v="1017" actId="478"/>
          <ac:grpSpMkLst>
            <pc:docMk/>
            <pc:sldMk cId="1674728950" sldId="291"/>
            <ac:grpSpMk id="54" creationId="{FA6C8647-55C7-43B3-98E7-5D0684E107D6}"/>
          </ac:grpSpMkLst>
        </pc:grpChg>
        <pc:grpChg chg="add del mod">
          <ac:chgData name="Abd Alrahman Hijji" userId="e17ce19274d21527" providerId="LiveId" clId="{7BA2BD76-E47B-43A6-8AF3-9E94AB1924CF}" dt="2020-05-31T11:49:58.011" v="1100" actId="478"/>
          <ac:grpSpMkLst>
            <pc:docMk/>
            <pc:sldMk cId="1674728950" sldId="291"/>
            <ac:grpSpMk id="63" creationId="{B17C542D-99C4-441A-9681-F71D0DA3DEDD}"/>
          </ac:grpSpMkLst>
        </pc:grpChg>
        <pc:grpChg chg="add del mod">
          <ac:chgData name="Abd Alrahman Hijji" userId="e17ce19274d21527" providerId="LiveId" clId="{7BA2BD76-E47B-43A6-8AF3-9E94AB1924CF}" dt="2020-05-31T11:49:52.546" v="1095" actId="478"/>
          <ac:grpSpMkLst>
            <pc:docMk/>
            <pc:sldMk cId="1674728950" sldId="291"/>
            <ac:grpSpMk id="72" creationId="{AACEC482-FA98-4E6D-91F1-F156C049ABE5}"/>
          </ac:grpSpMkLst>
        </pc:grpChg>
        <pc:graphicFrameChg chg="add del mod modGraphic">
          <ac:chgData name="Abd Alrahman Hijji" userId="e17ce19274d21527" providerId="LiveId" clId="{7BA2BD76-E47B-43A6-8AF3-9E94AB1924CF}" dt="2020-05-31T12:20:36.866" v="1283" actId="478"/>
          <ac:graphicFrameMkLst>
            <pc:docMk/>
            <pc:sldMk cId="1674728950" sldId="291"/>
            <ac:graphicFrameMk id="117" creationId="{3160AF3A-1861-4387-AB05-01666B01BDB2}"/>
          </ac:graphicFrameMkLst>
        </pc:graphicFrameChg>
        <pc:graphicFrameChg chg="add del modGraphic">
          <ac:chgData name="Abd Alrahman Hijji" userId="e17ce19274d21527" providerId="LiveId" clId="{7BA2BD76-E47B-43A6-8AF3-9E94AB1924CF}" dt="2020-05-31T12:21:46.430" v="1288" actId="478"/>
          <ac:graphicFrameMkLst>
            <pc:docMk/>
            <pc:sldMk cId="1674728950" sldId="291"/>
            <ac:graphicFrameMk id="119" creationId="{ADA22AEB-8834-4A6B-993E-94B4CAA09838}"/>
          </ac:graphicFrameMkLst>
        </pc:graphicFrameChg>
        <pc:cxnChg chg="add del mod">
          <ac:chgData name="Abd Alrahman Hijji" userId="e17ce19274d21527" providerId="LiveId" clId="{7BA2BD76-E47B-43A6-8AF3-9E94AB1924CF}" dt="2020-05-31T11:49:33.511" v="1090" actId="478"/>
          <ac:cxnSpMkLst>
            <pc:docMk/>
            <pc:sldMk cId="1674728950" sldId="291"/>
            <ac:cxnSpMk id="44" creationId="{80A096E5-80BD-4F8F-9263-CB8CED22F312}"/>
          </ac:cxnSpMkLst>
        </pc:cxnChg>
        <pc:cxnChg chg="add del mod">
          <ac:chgData name="Abd Alrahman Hijji" userId="e17ce19274d21527" providerId="LiveId" clId="{7BA2BD76-E47B-43A6-8AF3-9E94AB1924CF}" dt="2020-05-31T11:49:48.042" v="1092" actId="478"/>
          <ac:cxnSpMkLst>
            <pc:docMk/>
            <pc:sldMk cId="1674728950" sldId="291"/>
            <ac:cxnSpMk id="45" creationId="{2267726E-3805-454D-A47E-88AAB0F4F37B}"/>
          </ac:cxnSpMkLst>
        </pc:cxnChg>
        <pc:cxnChg chg="add del mod">
          <ac:chgData name="Abd Alrahman Hijji" userId="e17ce19274d21527" providerId="LiveId" clId="{7BA2BD76-E47B-43A6-8AF3-9E94AB1924CF}" dt="2020-05-31T11:49:48.995" v="1093" actId="478"/>
          <ac:cxnSpMkLst>
            <pc:docMk/>
            <pc:sldMk cId="1674728950" sldId="291"/>
            <ac:cxnSpMk id="46" creationId="{6F69F9BF-AB78-4B21-A13C-196F1C88CAED}"/>
          </ac:cxnSpMkLst>
        </pc:cxnChg>
        <pc:cxnChg chg="add del mod">
          <ac:chgData name="Abd Alrahman Hijji" userId="e17ce19274d21527" providerId="LiveId" clId="{7BA2BD76-E47B-43A6-8AF3-9E94AB1924CF}" dt="2020-05-31T11:49:44.670" v="1091" actId="478"/>
          <ac:cxnSpMkLst>
            <pc:docMk/>
            <pc:sldMk cId="1674728950" sldId="291"/>
            <ac:cxnSpMk id="47" creationId="{9677AAB3-8207-4C87-A702-C4A3EA8CD3D8}"/>
          </ac:cxnSpMkLst>
        </pc:cxnChg>
        <pc:cxnChg chg="add mod">
          <ac:chgData name="Abd Alrahman Hijji" userId="e17ce19274d21527" providerId="LiveId" clId="{7BA2BD76-E47B-43A6-8AF3-9E94AB1924CF}" dt="2020-05-31T11:57:08.401" v="1184" actId="13822"/>
          <ac:cxnSpMkLst>
            <pc:docMk/>
            <pc:sldMk cId="1674728950" sldId="291"/>
            <ac:cxnSpMk id="98" creationId="{6BE04C57-7079-484D-B78C-EAA9C614178E}"/>
          </ac:cxnSpMkLst>
        </pc:cxnChg>
        <pc:cxnChg chg="add mod">
          <ac:chgData name="Abd Alrahman Hijji" userId="e17ce19274d21527" providerId="LiveId" clId="{7BA2BD76-E47B-43A6-8AF3-9E94AB1924CF}" dt="2020-05-31T11:53:37.443" v="1139" actId="13822"/>
          <ac:cxnSpMkLst>
            <pc:docMk/>
            <pc:sldMk cId="1674728950" sldId="291"/>
            <ac:cxnSpMk id="104" creationId="{6ADB2E78-4B8E-4922-AD41-A9E491E30FD0}"/>
          </ac:cxnSpMkLst>
        </pc:cxnChg>
        <pc:cxnChg chg="add mod">
          <ac:chgData name="Abd Alrahman Hijji" userId="e17ce19274d21527" providerId="LiveId" clId="{7BA2BD76-E47B-43A6-8AF3-9E94AB1924CF}" dt="2020-05-31T11:57:05.116" v="1183" actId="13822"/>
          <ac:cxnSpMkLst>
            <pc:docMk/>
            <pc:sldMk cId="1674728950" sldId="291"/>
            <ac:cxnSpMk id="109" creationId="{AE181A2C-5F86-4FDD-BFB0-244D7146AB15}"/>
          </ac:cxnSpMkLst>
        </pc:cxnChg>
        <pc:cxnChg chg="add mod">
          <ac:chgData name="Abd Alrahman Hijji" userId="e17ce19274d21527" providerId="LiveId" clId="{7BA2BD76-E47B-43A6-8AF3-9E94AB1924CF}" dt="2020-05-31T11:53:41.692" v="1141" actId="13822"/>
          <ac:cxnSpMkLst>
            <pc:docMk/>
            <pc:sldMk cId="1674728950" sldId="291"/>
            <ac:cxnSpMk id="114" creationId="{594D67F7-067D-4735-BA2C-71BC238679BE}"/>
          </ac:cxnSpMkLst>
        </pc:cxnChg>
      </pc:sldChg>
      <pc:sldChg chg="addSp delSp modSp new mod modClrScheme chgLayout">
        <pc:chgData name="Abd Alrahman Hijji" userId="e17ce19274d21527" providerId="LiveId" clId="{7BA2BD76-E47B-43A6-8AF3-9E94AB1924CF}" dt="2020-06-01T17:38:21.036" v="2070" actId="113"/>
        <pc:sldMkLst>
          <pc:docMk/>
          <pc:sldMk cId="166618507" sldId="292"/>
        </pc:sldMkLst>
        <pc:spChg chg="del mod ord">
          <ac:chgData name="Abd Alrahman Hijji" userId="e17ce19274d21527" providerId="LiveId" clId="{7BA2BD76-E47B-43A6-8AF3-9E94AB1924CF}" dt="2020-05-31T12:27:12.319" v="1290" actId="700"/>
          <ac:spMkLst>
            <pc:docMk/>
            <pc:sldMk cId="166618507" sldId="292"/>
            <ac:spMk id="2" creationId="{0E674E8F-E418-46F3-BA02-D6507CFECC68}"/>
          </ac:spMkLst>
        </pc:spChg>
        <pc:spChg chg="del mod ord">
          <ac:chgData name="Abd Alrahman Hijji" userId="e17ce19274d21527" providerId="LiveId" clId="{7BA2BD76-E47B-43A6-8AF3-9E94AB1924CF}" dt="2020-05-31T12:27:12.319" v="1290" actId="700"/>
          <ac:spMkLst>
            <pc:docMk/>
            <pc:sldMk cId="166618507" sldId="292"/>
            <ac:spMk id="3" creationId="{A02513E1-9652-4D79-B15D-FC68F6B0D516}"/>
          </ac:spMkLst>
        </pc:spChg>
        <pc:spChg chg="add del mod ord">
          <ac:chgData name="Abd Alrahman Hijji" userId="e17ce19274d21527" providerId="LiveId" clId="{7BA2BD76-E47B-43A6-8AF3-9E94AB1924CF}" dt="2020-05-31T12:27:15.231" v="1291" actId="478"/>
          <ac:spMkLst>
            <pc:docMk/>
            <pc:sldMk cId="166618507" sldId="292"/>
            <ac:spMk id="4" creationId="{9927F893-E84B-413A-A893-3C08A2820800}"/>
          </ac:spMkLst>
        </pc:spChg>
        <pc:spChg chg="add del mod ord">
          <ac:chgData name="Abd Alrahman Hijji" userId="e17ce19274d21527" providerId="LiveId" clId="{7BA2BD76-E47B-43A6-8AF3-9E94AB1924CF}" dt="2020-05-31T12:27:17.243" v="1292" actId="478"/>
          <ac:spMkLst>
            <pc:docMk/>
            <pc:sldMk cId="166618507" sldId="292"/>
            <ac:spMk id="5" creationId="{98FA0335-CE83-45D4-B022-F9AA8C47C44B}"/>
          </ac:spMkLst>
        </pc:spChg>
        <pc:spChg chg="add del mod ord">
          <ac:chgData name="Abd Alrahman Hijji" userId="e17ce19274d21527" providerId="LiveId" clId="{7BA2BD76-E47B-43A6-8AF3-9E94AB1924CF}" dt="2020-05-31T12:27:19.143" v="1293" actId="478"/>
          <ac:spMkLst>
            <pc:docMk/>
            <pc:sldMk cId="166618507" sldId="292"/>
            <ac:spMk id="6" creationId="{B817ADEA-D310-4018-92B7-6A7B3C877FD8}"/>
          </ac:spMkLst>
        </pc:spChg>
        <pc:spChg chg="add del mod">
          <ac:chgData name="Abd Alrahman Hijji" userId="e17ce19274d21527" providerId="LiveId" clId="{7BA2BD76-E47B-43A6-8AF3-9E94AB1924CF}" dt="2020-05-31T12:27:26.498" v="1295" actId="478"/>
          <ac:spMkLst>
            <pc:docMk/>
            <pc:sldMk cId="166618507" sldId="292"/>
            <ac:spMk id="7" creationId="{82B4EE4C-5A97-4D80-99EE-AFAD661D62F1}"/>
          </ac:spMkLst>
        </pc:spChg>
        <pc:spChg chg="mod">
          <ac:chgData name="Abd Alrahman Hijji" userId="e17ce19274d21527" providerId="LiveId" clId="{7BA2BD76-E47B-43A6-8AF3-9E94AB1924CF}" dt="2020-05-31T12:27:20.986" v="1294"/>
          <ac:spMkLst>
            <pc:docMk/>
            <pc:sldMk cId="166618507" sldId="292"/>
            <ac:spMk id="9" creationId="{7464D36F-7E77-41E5-9B2A-2F76E88FC0DD}"/>
          </ac:spMkLst>
        </pc:spChg>
        <pc:spChg chg="mod">
          <ac:chgData name="Abd Alrahman Hijji" userId="e17ce19274d21527" providerId="LiveId" clId="{7BA2BD76-E47B-43A6-8AF3-9E94AB1924CF}" dt="2020-05-31T12:27:20.986" v="1294"/>
          <ac:spMkLst>
            <pc:docMk/>
            <pc:sldMk cId="166618507" sldId="292"/>
            <ac:spMk id="10" creationId="{EA38BDA0-6E49-4411-B6FF-29492663E524}"/>
          </ac:spMkLst>
        </pc:spChg>
        <pc:spChg chg="mod">
          <ac:chgData name="Abd Alrahman Hijji" userId="e17ce19274d21527" providerId="LiveId" clId="{7BA2BD76-E47B-43A6-8AF3-9E94AB1924CF}" dt="2020-05-31T12:27:20.986" v="1294"/>
          <ac:spMkLst>
            <pc:docMk/>
            <pc:sldMk cId="166618507" sldId="292"/>
            <ac:spMk id="11" creationId="{8CA0BEF9-1AD4-46F4-9759-09D73B1362B1}"/>
          </ac:spMkLst>
        </pc:spChg>
        <pc:spChg chg="mod">
          <ac:chgData name="Abd Alrahman Hijji" userId="e17ce19274d21527" providerId="LiveId" clId="{7BA2BD76-E47B-43A6-8AF3-9E94AB1924CF}" dt="2020-05-31T12:27:20.986" v="1294"/>
          <ac:spMkLst>
            <pc:docMk/>
            <pc:sldMk cId="166618507" sldId="292"/>
            <ac:spMk id="12" creationId="{9DE24E43-2B4E-47F5-9B4D-6129D83E20F2}"/>
          </ac:spMkLst>
        </pc:spChg>
        <pc:spChg chg="mod">
          <ac:chgData name="Abd Alrahman Hijji" userId="e17ce19274d21527" providerId="LiveId" clId="{7BA2BD76-E47B-43A6-8AF3-9E94AB1924CF}" dt="2020-05-31T12:27:20.986" v="1294"/>
          <ac:spMkLst>
            <pc:docMk/>
            <pc:sldMk cId="166618507" sldId="292"/>
            <ac:spMk id="13" creationId="{E55F1262-D5E3-4DE4-8445-BCC9586D7550}"/>
          </ac:spMkLst>
        </pc:spChg>
        <pc:spChg chg="mod">
          <ac:chgData name="Abd Alrahman Hijji" userId="e17ce19274d21527" providerId="LiveId" clId="{7BA2BD76-E47B-43A6-8AF3-9E94AB1924CF}" dt="2020-05-31T12:27:20.986" v="1294"/>
          <ac:spMkLst>
            <pc:docMk/>
            <pc:sldMk cId="166618507" sldId="292"/>
            <ac:spMk id="14" creationId="{91417083-641C-4951-BF0B-A144E9EA14EB}"/>
          </ac:spMkLst>
        </pc:spChg>
        <pc:spChg chg="mod">
          <ac:chgData name="Abd Alrahman Hijji" userId="e17ce19274d21527" providerId="LiveId" clId="{7BA2BD76-E47B-43A6-8AF3-9E94AB1924CF}" dt="2020-05-31T12:27:20.986" v="1294"/>
          <ac:spMkLst>
            <pc:docMk/>
            <pc:sldMk cId="166618507" sldId="292"/>
            <ac:spMk id="15" creationId="{60D89D2E-360D-429B-972F-327C3BDCA1CE}"/>
          </ac:spMkLst>
        </pc:spChg>
        <pc:spChg chg="mod">
          <ac:chgData name="Abd Alrahman Hijji" userId="e17ce19274d21527" providerId="LiveId" clId="{7BA2BD76-E47B-43A6-8AF3-9E94AB1924CF}" dt="2020-05-31T12:27:20.986" v="1294"/>
          <ac:spMkLst>
            <pc:docMk/>
            <pc:sldMk cId="166618507" sldId="292"/>
            <ac:spMk id="16" creationId="{9FAA3EB0-7694-4DEB-B1F3-9A46E37B1875}"/>
          </ac:spMkLst>
        </pc:spChg>
        <pc:spChg chg="mod">
          <ac:chgData name="Abd Alrahman Hijji" userId="e17ce19274d21527" providerId="LiveId" clId="{7BA2BD76-E47B-43A6-8AF3-9E94AB1924CF}" dt="2020-05-31T12:27:20.986" v="1294"/>
          <ac:spMkLst>
            <pc:docMk/>
            <pc:sldMk cId="166618507" sldId="292"/>
            <ac:spMk id="17" creationId="{5219CD6D-B90A-40F8-A172-EB84D534C0FE}"/>
          </ac:spMkLst>
        </pc:spChg>
        <pc:spChg chg="mod">
          <ac:chgData name="Abd Alrahman Hijji" userId="e17ce19274d21527" providerId="LiveId" clId="{7BA2BD76-E47B-43A6-8AF3-9E94AB1924CF}" dt="2020-05-31T12:27:20.986" v="1294"/>
          <ac:spMkLst>
            <pc:docMk/>
            <pc:sldMk cId="166618507" sldId="292"/>
            <ac:spMk id="18" creationId="{C4B7287B-BD19-4193-9E24-D3D4A70040FC}"/>
          </ac:spMkLst>
        </pc:spChg>
        <pc:spChg chg="mod">
          <ac:chgData name="Abd Alrahman Hijji" userId="e17ce19274d21527" providerId="LiveId" clId="{7BA2BD76-E47B-43A6-8AF3-9E94AB1924CF}" dt="2020-05-31T12:27:20.986" v="1294"/>
          <ac:spMkLst>
            <pc:docMk/>
            <pc:sldMk cId="166618507" sldId="292"/>
            <ac:spMk id="19" creationId="{CF75CF46-5593-4F96-8080-6DF43500C81F}"/>
          </ac:spMkLst>
        </pc:spChg>
        <pc:spChg chg="mod">
          <ac:chgData name="Abd Alrahman Hijji" userId="e17ce19274d21527" providerId="LiveId" clId="{7BA2BD76-E47B-43A6-8AF3-9E94AB1924CF}" dt="2020-05-31T12:27:20.986" v="1294"/>
          <ac:spMkLst>
            <pc:docMk/>
            <pc:sldMk cId="166618507" sldId="292"/>
            <ac:spMk id="20" creationId="{E5E3699E-E57B-426D-94A0-F5D8628C2CB8}"/>
          </ac:spMkLst>
        </pc:spChg>
        <pc:spChg chg="mod">
          <ac:chgData name="Abd Alrahman Hijji" userId="e17ce19274d21527" providerId="LiveId" clId="{7BA2BD76-E47B-43A6-8AF3-9E94AB1924CF}" dt="2020-05-31T12:27:20.986" v="1294"/>
          <ac:spMkLst>
            <pc:docMk/>
            <pc:sldMk cId="166618507" sldId="292"/>
            <ac:spMk id="22" creationId="{CDF36730-6497-49F1-B12D-4A8AFC5416C2}"/>
          </ac:spMkLst>
        </pc:spChg>
        <pc:spChg chg="mod">
          <ac:chgData name="Abd Alrahman Hijji" userId="e17ce19274d21527" providerId="LiveId" clId="{7BA2BD76-E47B-43A6-8AF3-9E94AB1924CF}" dt="2020-05-31T12:27:20.986" v="1294"/>
          <ac:spMkLst>
            <pc:docMk/>
            <pc:sldMk cId="166618507" sldId="292"/>
            <ac:spMk id="23" creationId="{B28748B4-1619-4541-AE7F-BFB876666478}"/>
          </ac:spMkLst>
        </pc:spChg>
        <pc:spChg chg="mod">
          <ac:chgData name="Abd Alrahman Hijji" userId="e17ce19274d21527" providerId="LiveId" clId="{7BA2BD76-E47B-43A6-8AF3-9E94AB1924CF}" dt="2020-05-31T12:27:20.986" v="1294"/>
          <ac:spMkLst>
            <pc:docMk/>
            <pc:sldMk cId="166618507" sldId="292"/>
            <ac:spMk id="24" creationId="{0455CFF5-891B-4944-BD14-F6B452423F9D}"/>
          </ac:spMkLst>
        </pc:spChg>
        <pc:spChg chg="mod">
          <ac:chgData name="Abd Alrahman Hijji" userId="e17ce19274d21527" providerId="LiveId" clId="{7BA2BD76-E47B-43A6-8AF3-9E94AB1924CF}" dt="2020-05-31T12:27:20.986" v="1294"/>
          <ac:spMkLst>
            <pc:docMk/>
            <pc:sldMk cId="166618507" sldId="292"/>
            <ac:spMk id="25" creationId="{439F68EE-2B68-47A3-9AB7-9D5BB1260232}"/>
          </ac:spMkLst>
        </pc:spChg>
        <pc:spChg chg="mod">
          <ac:chgData name="Abd Alrahman Hijji" userId="e17ce19274d21527" providerId="LiveId" clId="{7BA2BD76-E47B-43A6-8AF3-9E94AB1924CF}" dt="2020-05-31T12:27:20.986" v="1294"/>
          <ac:spMkLst>
            <pc:docMk/>
            <pc:sldMk cId="166618507" sldId="292"/>
            <ac:spMk id="26" creationId="{504E6C6B-6677-4FE5-B628-13074A4CC1EE}"/>
          </ac:spMkLst>
        </pc:spChg>
        <pc:spChg chg="mod">
          <ac:chgData name="Abd Alrahman Hijji" userId="e17ce19274d21527" providerId="LiveId" clId="{7BA2BD76-E47B-43A6-8AF3-9E94AB1924CF}" dt="2020-05-31T12:27:20.986" v="1294"/>
          <ac:spMkLst>
            <pc:docMk/>
            <pc:sldMk cId="166618507" sldId="292"/>
            <ac:spMk id="27" creationId="{430CBDDE-19F6-41CF-80BD-9E9D33565DE0}"/>
          </ac:spMkLst>
        </pc:spChg>
        <pc:spChg chg="mod">
          <ac:chgData name="Abd Alrahman Hijji" userId="e17ce19274d21527" providerId="LiveId" clId="{7BA2BD76-E47B-43A6-8AF3-9E94AB1924CF}" dt="2020-05-31T12:27:20.986" v="1294"/>
          <ac:spMkLst>
            <pc:docMk/>
            <pc:sldMk cId="166618507" sldId="292"/>
            <ac:spMk id="28" creationId="{0039CAB0-767F-4727-A251-1385F9D79504}"/>
          </ac:spMkLst>
        </pc:spChg>
        <pc:spChg chg="mod">
          <ac:chgData name="Abd Alrahman Hijji" userId="e17ce19274d21527" providerId="LiveId" clId="{7BA2BD76-E47B-43A6-8AF3-9E94AB1924CF}" dt="2020-05-31T12:27:20.986" v="1294"/>
          <ac:spMkLst>
            <pc:docMk/>
            <pc:sldMk cId="166618507" sldId="292"/>
            <ac:spMk id="29" creationId="{05215E82-D894-4A0F-9FF7-9431A72500C0}"/>
          </ac:spMkLst>
        </pc:spChg>
        <pc:spChg chg="mod">
          <ac:chgData name="Abd Alrahman Hijji" userId="e17ce19274d21527" providerId="LiveId" clId="{7BA2BD76-E47B-43A6-8AF3-9E94AB1924CF}" dt="2020-05-31T12:27:20.986" v="1294"/>
          <ac:spMkLst>
            <pc:docMk/>
            <pc:sldMk cId="166618507" sldId="292"/>
            <ac:spMk id="30" creationId="{2AB46B3A-73FC-4800-BA8F-03BD58024149}"/>
          </ac:spMkLst>
        </pc:spChg>
        <pc:spChg chg="mod">
          <ac:chgData name="Abd Alrahman Hijji" userId="e17ce19274d21527" providerId="LiveId" clId="{7BA2BD76-E47B-43A6-8AF3-9E94AB1924CF}" dt="2020-05-31T12:27:20.986" v="1294"/>
          <ac:spMkLst>
            <pc:docMk/>
            <pc:sldMk cId="166618507" sldId="292"/>
            <ac:spMk id="31" creationId="{39BAF6AB-C892-4829-84FD-31F139F9333E}"/>
          </ac:spMkLst>
        </pc:spChg>
        <pc:spChg chg="mod">
          <ac:chgData name="Abd Alrahman Hijji" userId="e17ce19274d21527" providerId="LiveId" clId="{7BA2BD76-E47B-43A6-8AF3-9E94AB1924CF}" dt="2020-05-31T12:27:20.986" v="1294"/>
          <ac:spMkLst>
            <pc:docMk/>
            <pc:sldMk cId="166618507" sldId="292"/>
            <ac:spMk id="32" creationId="{87AB43D2-2F7C-47F0-8D21-AAEFEAFAC2E4}"/>
          </ac:spMkLst>
        </pc:spChg>
        <pc:spChg chg="mod">
          <ac:chgData name="Abd Alrahman Hijji" userId="e17ce19274d21527" providerId="LiveId" clId="{7BA2BD76-E47B-43A6-8AF3-9E94AB1924CF}" dt="2020-05-31T12:27:20.986" v="1294"/>
          <ac:spMkLst>
            <pc:docMk/>
            <pc:sldMk cId="166618507" sldId="292"/>
            <ac:spMk id="33" creationId="{2FC0714C-2DA3-473C-9EBE-783B2429CBEA}"/>
          </ac:spMkLst>
        </pc:spChg>
        <pc:spChg chg="add del mod">
          <ac:chgData name="Abd Alrahman Hijji" userId="e17ce19274d21527" providerId="LiveId" clId="{7BA2BD76-E47B-43A6-8AF3-9E94AB1924CF}" dt="2020-05-31T12:27:26.498" v="1295" actId="478"/>
          <ac:spMkLst>
            <pc:docMk/>
            <pc:sldMk cId="166618507" sldId="292"/>
            <ac:spMk id="34" creationId="{9A60E5DD-0D9F-43F6-8D21-52727CA34A4E}"/>
          </ac:spMkLst>
        </pc:spChg>
        <pc:spChg chg="add del mod">
          <ac:chgData name="Abd Alrahman Hijji" userId="e17ce19274d21527" providerId="LiveId" clId="{7BA2BD76-E47B-43A6-8AF3-9E94AB1924CF}" dt="2020-05-31T12:27:26.498" v="1295" actId="478"/>
          <ac:spMkLst>
            <pc:docMk/>
            <pc:sldMk cId="166618507" sldId="292"/>
            <ac:spMk id="35" creationId="{4CCF85D7-8422-4F47-A782-18B02F7BF915}"/>
          </ac:spMkLst>
        </pc:spChg>
        <pc:spChg chg="add del mod">
          <ac:chgData name="Abd Alrahman Hijji" userId="e17ce19274d21527" providerId="LiveId" clId="{7BA2BD76-E47B-43A6-8AF3-9E94AB1924CF}" dt="2020-05-31T12:27:26.498" v="1295" actId="478"/>
          <ac:spMkLst>
            <pc:docMk/>
            <pc:sldMk cId="166618507" sldId="292"/>
            <ac:spMk id="36" creationId="{BA861D22-3E28-412F-85A0-9D24122FBC45}"/>
          </ac:spMkLst>
        </pc:spChg>
        <pc:spChg chg="add del mod">
          <ac:chgData name="Abd Alrahman Hijji" userId="e17ce19274d21527" providerId="LiveId" clId="{7BA2BD76-E47B-43A6-8AF3-9E94AB1924CF}" dt="2020-05-31T12:27:26.498" v="1295" actId="478"/>
          <ac:spMkLst>
            <pc:docMk/>
            <pc:sldMk cId="166618507" sldId="292"/>
            <ac:spMk id="37" creationId="{081C9FC3-5E12-4F2B-BC82-39546B0F2295}"/>
          </ac:spMkLst>
        </pc:spChg>
        <pc:spChg chg="add del mod">
          <ac:chgData name="Abd Alrahman Hijji" userId="e17ce19274d21527" providerId="LiveId" clId="{7BA2BD76-E47B-43A6-8AF3-9E94AB1924CF}" dt="2020-05-31T12:27:26.498" v="1295" actId="478"/>
          <ac:spMkLst>
            <pc:docMk/>
            <pc:sldMk cId="166618507" sldId="292"/>
            <ac:spMk id="38" creationId="{1C282269-F3CA-4F8B-8CD5-526DBBE51B02}"/>
          </ac:spMkLst>
        </pc:spChg>
        <pc:spChg chg="add del mod">
          <ac:chgData name="Abd Alrahman Hijji" userId="e17ce19274d21527" providerId="LiveId" clId="{7BA2BD76-E47B-43A6-8AF3-9E94AB1924CF}" dt="2020-05-31T12:27:26.498" v="1295" actId="478"/>
          <ac:spMkLst>
            <pc:docMk/>
            <pc:sldMk cId="166618507" sldId="292"/>
            <ac:spMk id="39" creationId="{7C375AE2-1C11-496F-86F4-8579006A984D}"/>
          </ac:spMkLst>
        </pc:spChg>
        <pc:spChg chg="add del mod">
          <ac:chgData name="Abd Alrahman Hijji" userId="e17ce19274d21527" providerId="LiveId" clId="{7BA2BD76-E47B-43A6-8AF3-9E94AB1924CF}" dt="2020-05-31T12:27:26.498" v="1295" actId="478"/>
          <ac:spMkLst>
            <pc:docMk/>
            <pc:sldMk cId="166618507" sldId="292"/>
            <ac:spMk id="40" creationId="{89B47486-9A3F-434B-928F-9DB67616ECFC}"/>
          </ac:spMkLst>
        </pc:spChg>
        <pc:spChg chg="add del mod">
          <ac:chgData name="Abd Alrahman Hijji" userId="e17ce19274d21527" providerId="LiveId" clId="{7BA2BD76-E47B-43A6-8AF3-9E94AB1924CF}" dt="2020-05-31T12:27:26.498" v="1295" actId="478"/>
          <ac:spMkLst>
            <pc:docMk/>
            <pc:sldMk cId="166618507" sldId="292"/>
            <ac:spMk id="41" creationId="{3021553E-D2AA-4E31-8B57-925D454EBA9D}"/>
          </ac:spMkLst>
        </pc:spChg>
        <pc:spChg chg="add del mod">
          <ac:chgData name="Abd Alrahman Hijji" userId="e17ce19274d21527" providerId="LiveId" clId="{7BA2BD76-E47B-43A6-8AF3-9E94AB1924CF}" dt="2020-05-31T12:27:26.498" v="1295" actId="478"/>
          <ac:spMkLst>
            <pc:docMk/>
            <pc:sldMk cId="166618507" sldId="292"/>
            <ac:spMk id="42" creationId="{19C31295-4F20-45BE-A772-56CDEB7BE6BB}"/>
          </ac:spMkLst>
        </pc:spChg>
        <pc:spChg chg="add del mod">
          <ac:chgData name="Abd Alrahman Hijji" userId="e17ce19274d21527" providerId="LiveId" clId="{7BA2BD76-E47B-43A6-8AF3-9E94AB1924CF}" dt="2020-05-31T12:27:26.498" v="1295" actId="478"/>
          <ac:spMkLst>
            <pc:docMk/>
            <pc:sldMk cId="166618507" sldId="292"/>
            <ac:spMk id="43" creationId="{612EC501-2EC6-4250-AEA1-EF4B3807F2D2}"/>
          </ac:spMkLst>
        </pc:spChg>
        <pc:spChg chg="add del mod">
          <ac:chgData name="Abd Alrahman Hijji" userId="e17ce19274d21527" providerId="LiveId" clId="{7BA2BD76-E47B-43A6-8AF3-9E94AB1924CF}" dt="2020-05-31T12:27:26.498" v="1295" actId="478"/>
          <ac:spMkLst>
            <pc:docMk/>
            <pc:sldMk cId="166618507" sldId="292"/>
            <ac:spMk id="44" creationId="{AEAC634E-D410-4647-B5E5-4A2D3819A28F}"/>
          </ac:spMkLst>
        </pc:spChg>
        <pc:spChg chg="add del mod">
          <ac:chgData name="Abd Alrahman Hijji" userId="e17ce19274d21527" providerId="LiveId" clId="{7BA2BD76-E47B-43A6-8AF3-9E94AB1924CF}" dt="2020-05-31T12:27:26.498" v="1295" actId="478"/>
          <ac:spMkLst>
            <pc:docMk/>
            <pc:sldMk cId="166618507" sldId="292"/>
            <ac:spMk id="45" creationId="{E35C2173-A530-4E7B-B24B-8F6377502362}"/>
          </ac:spMkLst>
        </pc:spChg>
        <pc:spChg chg="add del mod">
          <ac:chgData name="Abd Alrahman Hijji" userId="e17ce19274d21527" providerId="LiveId" clId="{7BA2BD76-E47B-43A6-8AF3-9E94AB1924CF}" dt="2020-05-31T12:27:26.498" v="1295" actId="478"/>
          <ac:spMkLst>
            <pc:docMk/>
            <pc:sldMk cId="166618507" sldId="292"/>
            <ac:spMk id="46" creationId="{78AED480-D99A-40A8-BB67-2729FDB6825F}"/>
          </ac:spMkLst>
        </pc:spChg>
        <pc:spChg chg="add del mod">
          <ac:chgData name="Abd Alrahman Hijji" userId="e17ce19274d21527" providerId="LiveId" clId="{7BA2BD76-E47B-43A6-8AF3-9E94AB1924CF}" dt="2020-05-31T12:27:26.498" v="1295" actId="478"/>
          <ac:spMkLst>
            <pc:docMk/>
            <pc:sldMk cId="166618507" sldId="292"/>
            <ac:spMk id="47" creationId="{0467C247-4711-46D2-B82E-489B4CA10438}"/>
          </ac:spMkLst>
        </pc:spChg>
        <pc:spChg chg="add del mod">
          <ac:chgData name="Abd Alrahman Hijji" userId="e17ce19274d21527" providerId="LiveId" clId="{7BA2BD76-E47B-43A6-8AF3-9E94AB1924CF}" dt="2020-05-31T12:27:26.498" v="1295" actId="478"/>
          <ac:spMkLst>
            <pc:docMk/>
            <pc:sldMk cId="166618507" sldId="292"/>
            <ac:spMk id="48" creationId="{5976E181-FB5D-4D6E-9A97-E5366F1ED34A}"/>
          </ac:spMkLst>
        </pc:spChg>
        <pc:spChg chg="add del mod">
          <ac:chgData name="Abd Alrahman Hijji" userId="e17ce19274d21527" providerId="LiveId" clId="{7BA2BD76-E47B-43A6-8AF3-9E94AB1924CF}" dt="2020-05-31T12:27:26.498" v="1295" actId="478"/>
          <ac:spMkLst>
            <pc:docMk/>
            <pc:sldMk cId="166618507" sldId="292"/>
            <ac:spMk id="49" creationId="{EB36D36A-7AD3-4B0A-B811-2AABEB717771}"/>
          </ac:spMkLst>
        </pc:spChg>
        <pc:spChg chg="add del mod">
          <ac:chgData name="Abd Alrahman Hijji" userId="e17ce19274d21527" providerId="LiveId" clId="{7BA2BD76-E47B-43A6-8AF3-9E94AB1924CF}" dt="2020-05-31T12:27:26.498" v="1295" actId="478"/>
          <ac:spMkLst>
            <pc:docMk/>
            <pc:sldMk cId="166618507" sldId="292"/>
            <ac:spMk id="50" creationId="{85F815C6-E8BA-45D5-ADC3-6276C41DCADF}"/>
          </ac:spMkLst>
        </pc:spChg>
        <pc:spChg chg="add del mod">
          <ac:chgData name="Abd Alrahman Hijji" userId="e17ce19274d21527" providerId="LiveId" clId="{7BA2BD76-E47B-43A6-8AF3-9E94AB1924CF}" dt="2020-05-31T12:27:28.207" v="1296" actId="478"/>
          <ac:spMkLst>
            <pc:docMk/>
            <pc:sldMk cId="166618507" sldId="292"/>
            <ac:spMk id="56" creationId="{BF955575-2FDC-473A-BE49-DD3518C55FEB}"/>
          </ac:spMkLst>
        </pc:spChg>
        <pc:spChg chg="add del mod">
          <ac:chgData name="Abd Alrahman Hijji" userId="e17ce19274d21527" providerId="LiveId" clId="{7BA2BD76-E47B-43A6-8AF3-9E94AB1924CF}" dt="2020-05-31T12:30:22.711" v="1341" actId="478"/>
          <ac:spMkLst>
            <pc:docMk/>
            <pc:sldMk cId="166618507" sldId="292"/>
            <ac:spMk id="57" creationId="{EC69DE9C-D4FD-43DA-A1B9-1C99235C877D}"/>
          </ac:spMkLst>
        </pc:spChg>
        <pc:spChg chg="add mod">
          <ac:chgData name="Abd Alrahman Hijji" userId="e17ce19274d21527" providerId="LiveId" clId="{7BA2BD76-E47B-43A6-8AF3-9E94AB1924CF}" dt="2020-06-01T17:38:21.036" v="2070" actId="113"/>
          <ac:spMkLst>
            <pc:docMk/>
            <pc:sldMk cId="166618507" sldId="292"/>
            <ac:spMk id="58" creationId="{356EE2AC-4535-4B67-A365-A7D9F49D57EA}"/>
          </ac:spMkLst>
        </pc:spChg>
        <pc:spChg chg="mod">
          <ac:chgData name="Abd Alrahman Hijji" userId="e17ce19274d21527" providerId="LiveId" clId="{7BA2BD76-E47B-43A6-8AF3-9E94AB1924CF}" dt="2020-05-31T12:30:41.920" v="1342"/>
          <ac:spMkLst>
            <pc:docMk/>
            <pc:sldMk cId="166618507" sldId="292"/>
            <ac:spMk id="60" creationId="{ECF30E08-D996-44F7-B987-96BCE2974A4C}"/>
          </ac:spMkLst>
        </pc:spChg>
        <pc:spChg chg="mod">
          <ac:chgData name="Abd Alrahman Hijji" userId="e17ce19274d21527" providerId="LiveId" clId="{7BA2BD76-E47B-43A6-8AF3-9E94AB1924CF}" dt="2020-05-31T12:30:41.920" v="1342"/>
          <ac:spMkLst>
            <pc:docMk/>
            <pc:sldMk cId="166618507" sldId="292"/>
            <ac:spMk id="61" creationId="{624C1C22-B7E6-41C2-B3B9-EABD1DBACED6}"/>
          </ac:spMkLst>
        </pc:spChg>
        <pc:spChg chg="mod">
          <ac:chgData name="Abd Alrahman Hijji" userId="e17ce19274d21527" providerId="LiveId" clId="{7BA2BD76-E47B-43A6-8AF3-9E94AB1924CF}" dt="2020-05-31T12:30:41.920" v="1342"/>
          <ac:spMkLst>
            <pc:docMk/>
            <pc:sldMk cId="166618507" sldId="292"/>
            <ac:spMk id="62" creationId="{1DF2CFD1-17CC-49A8-8651-0357F1AC6C69}"/>
          </ac:spMkLst>
        </pc:spChg>
        <pc:spChg chg="mod">
          <ac:chgData name="Abd Alrahman Hijji" userId="e17ce19274d21527" providerId="LiveId" clId="{7BA2BD76-E47B-43A6-8AF3-9E94AB1924CF}" dt="2020-05-31T12:30:41.920" v="1342"/>
          <ac:spMkLst>
            <pc:docMk/>
            <pc:sldMk cId="166618507" sldId="292"/>
            <ac:spMk id="63" creationId="{304110C6-E8B8-4430-8192-9C41B8CE864E}"/>
          </ac:spMkLst>
        </pc:spChg>
        <pc:spChg chg="mod">
          <ac:chgData name="Abd Alrahman Hijji" userId="e17ce19274d21527" providerId="LiveId" clId="{7BA2BD76-E47B-43A6-8AF3-9E94AB1924CF}" dt="2020-05-31T12:30:41.920" v="1342"/>
          <ac:spMkLst>
            <pc:docMk/>
            <pc:sldMk cId="166618507" sldId="292"/>
            <ac:spMk id="64" creationId="{4A60ACD4-D101-4514-AB2A-DA759B708DD2}"/>
          </ac:spMkLst>
        </pc:spChg>
        <pc:spChg chg="mod">
          <ac:chgData name="Abd Alrahman Hijji" userId="e17ce19274d21527" providerId="LiveId" clId="{7BA2BD76-E47B-43A6-8AF3-9E94AB1924CF}" dt="2020-05-31T12:30:41.920" v="1342"/>
          <ac:spMkLst>
            <pc:docMk/>
            <pc:sldMk cId="166618507" sldId="292"/>
            <ac:spMk id="65" creationId="{6EE1E39D-70D9-4BC2-B3F2-A2B0AC4E6A30}"/>
          </ac:spMkLst>
        </pc:spChg>
        <pc:spChg chg="mod">
          <ac:chgData name="Abd Alrahman Hijji" userId="e17ce19274d21527" providerId="LiveId" clId="{7BA2BD76-E47B-43A6-8AF3-9E94AB1924CF}" dt="2020-05-31T12:30:41.920" v="1342"/>
          <ac:spMkLst>
            <pc:docMk/>
            <pc:sldMk cId="166618507" sldId="292"/>
            <ac:spMk id="66" creationId="{395D288F-5EC6-4F3D-8980-6A8397F893A5}"/>
          </ac:spMkLst>
        </pc:spChg>
        <pc:spChg chg="mod">
          <ac:chgData name="Abd Alrahman Hijji" userId="e17ce19274d21527" providerId="LiveId" clId="{7BA2BD76-E47B-43A6-8AF3-9E94AB1924CF}" dt="2020-05-31T12:30:41.920" v="1342"/>
          <ac:spMkLst>
            <pc:docMk/>
            <pc:sldMk cId="166618507" sldId="292"/>
            <ac:spMk id="67" creationId="{7F8AB706-8047-4604-8D2A-7A26598AE1E1}"/>
          </ac:spMkLst>
        </pc:spChg>
        <pc:spChg chg="mod">
          <ac:chgData name="Abd Alrahman Hijji" userId="e17ce19274d21527" providerId="LiveId" clId="{7BA2BD76-E47B-43A6-8AF3-9E94AB1924CF}" dt="2020-05-31T12:30:41.920" v="1342"/>
          <ac:spMkLst>
            <pc:docMk/>
            <pc:sldMk cId="166618507" sldId="292"/>
            <ac:spMk id="68" creationId="{BD064E59-1A18-4C8C-A4EB-28359CD7A418}"/>
          </ac:spMkLst>
        </pc:spChg>
        <pc:spChg chg="mod">
          <ac:chgData name="Abd Alrahman Hijji" userId="e17ce19274d21527" providerId="LiveId" clId="{7BA2BD76-E47B-43A6-8AF3-9E94AB1924CF}" dt="2020-05-31T12:30:41.920" v="1342"/>
          <ac:spMkLst>
            <pc:docMk/>
            <pc:sldMk cId="166618507" sldId="292"/>
            <ac:spMk id="69" creationId="{77A984B5-A7D9-4041-AFDA-DBEB6654DB03}"/>
          </ac:spMkLst>
        </pc:spChg>
        <pc:spChg chg="mod">
          <ac:chgData name="Abd Alrahman Hijji" userId="e17ce19274d21527" providerId="LiveId" clId="{7BA2BD76-E47B-43A6-8AF3-9E94AB1924CF}" dt="2020-05-31T12:30:41.920" v="1342"/>
          <ac:spMkLst>
            <pc:docMk/>
            <pc:sldMk cId="166618507" sldId="292"/>
            <ac:spMk id="70" creationId="{C4DE5D03-FB25-401B-990F-BDBF7F4151E8}"/>
          </ac:spMkLst>
        </pc:spChg>
        <pc:spChg chg="mod">
          <ac:chgData name="Abd Alrahman Hijji" userId="e17ce19274d21527" providerId="LiveId" clId="{7BA2BD76-E47B-43A6-8AF3-9E94AB1924CF}" dt="2020-05-31T12:30:41.920" v="1342"/>
          <ac:spMkLst>
            <pc:docMk/>
            <pc:sldMk cId="166618507" sldId="292"/>
            <ac:spMk id="71" creationId="{2DAD6A8B-B59E-4EBD-9900-E8BCFF49CF3D}"/>
          </ac:spMkLst>
        </pc:spChg>
        <pc:spChg chg="mod">
          <ac:chgData name="Abd Alrahman Hijji" userId="e17ce19274d21527" providerId="LiveId" clId="{7BA2BD76-E47B-43A6-8AF3-9E94AB1924CF}" dt="2020-05-31T12:30:41.920" v="1342"/>
          <ac:spMkLst>
            <pc:docMk/>
            <pc:sldMk cId="166618507" sldId="292"/>
            <ac:spMk id="73" creationId="{350D381C-0800-45B6-9FE0-6B4B002E51D9}"/>
          </ac:spMkLst>
        </pc:spChg>
        <pc:spChg chg="mod">
          <ac:chgData name="Abd Alrahman Hijji" userId="e17ce19274d21527" providerId="LiveId" clId="{7BA2BD76-E47B-43A6-8AF3-9E94AB1924CF}" dt="2020-05-31T12:30:41.920" v="1342"/>
          <ac:spMkLst>
            <pc:docMk/>
            <pc:sldMk cId="166618507" sldId="292"/>
            <ac:spMk id="74" creationId="{88E9EB44-E5D6-460D-9BDB-5A69F43F947C}"/>
          </ac:spMkLst>
        </pc:spChg>
        <pc:spChg chg="mod">
          <ac:chgData name="Abd Alrahman Hijji" userId="e17ce19274d21527" providerId="LiveId" clId="{7BA2BD76-E47B-43A6-8AF3-9E94AB1924CF}" dt="2020-05-31T12:30:41.920" v="1342"/>
          <ac:spMkLst>
            <pc:docMk/>
            <pc:sldMk cId="166618507" sldId="292"/>
            <ac:spMk id="75" creationId="{5882E503-D9D2-4714-88C0-A271B1461672}"/>
          </ac:spMkLst>
        </pc:spChg>
        <pc:spChg chg="mod">
          <ac:chgData name="Abd Alrahman Hijji" userId="e17ce19274d21527" providerId="LiveId" clId="{7BA2BD76-E47B-43A6-8AF3-9E94AB1924CF}" dt="2020-05-31T12:30:41.920" v="1342"/>
          <ac:spMkLst>
            <pc:docMk/>
            <pc:sldMk cId="166618507" sldId="292"/>
            <ac:spMk id="76" creationId="{E11AF319-5FC3-4F20-A2CA-961D39E3D2FE}"/>
          </ac:spMkLst>
        </pc:spChg>
        <pc:spChg chg="mod">
          <ac:chgData name="Abd Alrahman Hijji" userId="e17ce19274d21527" providerId="LiveId" clId="{7BA2BD76-E47B-43A6-8AF3-9E94AB1924CF}" dt="2020-05-31T12:30:41.920" v="1342"/>
          <ac:spMkLst>
            <pc:docMk/>
            <pc:sldMk cId="166618507" sldId="292"/>
            <ac:spMk id="77" creationId="{9552EACD-BE04-4742-B6F3-B0AE1E78F866}"/>
          </ac:spMkLst>
        </pc:spChg>
        <pc:spChg chg="mod">
          <ac:chgData name="Abd Alrahman Hijji" userId="e17ce19274d21527" providerId="LiveId" clId="{7BA2BD76-E47B-43A6-8AF3-9E94AB1924CF}" dt="2020-05-31T12:30:41.920" v="1342"/>
          <ac:spMkLst>
            <pc:docMk/>
            <pc:sldMk cId="166618507" sldId="292"/>
            <ac:spMk id="78" creationId="{E1B09689-8DFA-474E-A189-6CBD73DE57A1}"/>
          </ac:spMkLst>
        </pc:spChg>
        <pc:spChg chg="mod">
          <ac:chgData name="Abd Alrahman Hijji" userId="e17ce19274d21527" providerId="LiveId" clId="{7BA2BD76-E47B-43A6-8AF3-9E94AB1924CF}" dt="2020-05-31T12:30:41.920" v="1342"/>
          <ac:spMkLst>
            <pc:docMk/>
            <pc:sldMk cId="166618507" sldId="292"/>
            <ac:spMk id="79" creationId="{9984AE0E-FFEE-46EE-9173-D5C94A39EA85}"/>
          </ac:spMkLst>
        </pc:spChg>
        <pc:spChg chg="mod">
          <ac:chgData name="Abd Alrahman Hijji" userId="e17ce19274d21527" providerId="LiveId" clId="{7BA2BD76-E47B-43A6-8AF3-9E94AB1924CF}" dt="2020-05-31T12:30:41.920" v="1342"/>
          <ac:spMkLst>
            <pc:docMk/>
            <pc:sldMk cId="166618507" sldId="292"/>
            <ac:spMk id="80" creationId="{85D26205-9794-42F0-8342-78F236FB01AB}"/>
          </ac:spMkLst>
        </pc:spChg>
        <pc:spChg chg="mod">
          <ac:chgData name="Abd Alrahman Hijji" userId="e17ce19274d21527" providerId="LiveId" clId="{7BA2BD76-E47B-43A6-8AF3-9E94AB1924CF}" dt="2020-05-31T12:30:41.920" v="1342"/>
          <ac:spMkLst>
            <pc:docMk/>
            <pc:sldMk cId="166618507" sldId="292"/>
            <ac:spMk id="81" creationId="{060604CC-5C98-481C-8C36-BC7BBC462CD4}"/>
          </ac:spMkLst>
        </pc:spChg>
        <pc:spChg chg="mod">
          <ac:chgData name="Abd Alrahman Hijji" userId="e17ce19274d21527" providerId="LiveId" clId="{7BA2BD76-E47B-43A6-8AF3-9E94AB1924CF}" dt="2020-05-31T12:30:41.920" v="1342"/>
          <ac:spMkLst>
            <pc:docMk/>
            <pc:sldMk cId="166618507" sldId="292"/>
            <ac:spMk id="82" creationId="{D6445A02-FFA2-4007-BD03-138562E086DD}"/>
          </ac:spMkLst>
        </pc:spChg>
        <pc:spChg chg="mod">
          <ac:chgData name="Abd Alrahman Hijji" userId="e17ce19274d21527" providerId="LiveId" clId="{7BA2BD76-E47B-43A6-8AF3-9E94AB1924CF}" dt="2020-05-31T12:30:41.920" v="1342"/>
          <ac:spMkLst>
            <pc:docMk/>
            <pc:sldMk cId="166618507" sldId="292"/>
            <ac:spMk id="83" creationId="{9C6092ED-FD11-4F08-9B66-EF4AF2EB7021}"/>
          </ac:spMkLst>
        </pc:spChg>
        <pc:spChg chg="mod">
          <ac:chgData name="Abd Alrahman Hijji" userId="e17ce19274d21527" providerId="LiveId" clId="{7BA2BD76-E47B-43A6-8AF3-9E94AB1924CF}" dt="2020-05-31T12:30:41.920" v="1342"/>
          <ac:spMkLst>
            <pc:docMk/>
            <pc:sldMk cId="166618507" sldId="292"/>
            <ac:spMk id="84" creationId="{AD732E02-8BE0-45C9-9E96-EC1E5A2ED90E}"/>
          </ac:spMkLst>
        </pc:spChg>
        <pc:grpChg chg="add del mod">
          <ac:chgData name="Abd Alrahman Hijji" userId="e17ce19274d21527" providerId="LiveId" clId="{7BA2BD76-E47B-43A6-8AF3-9E94AB1924CF}" dt="2020-05-31T12:27:26.498" v="1295" actId="478"/>
          <ac:grpSpMkLst>
            <pc:docMk/>
            <pc:sldMk cId="166618507" sldId="292"/>
            <ac:grpSpMk id="8" creationId="{8FAC009B-3FDE-4E12-B7A4-D6C399034B16}"/>
          </ac:grpSpMkLst>
        </pc:grpChg>
        <pc:grpChg chg="add del mod">
          <ac:chgData name="Abd Alrahman Hijji" userId="e17ce19274d21527" providerId="LiveId" clId="{7BA2BD76-E47B-43A6-8AF3-9E94AB1924CF}" dt="2020-05-31T12:27:26.498" v="1295" actId="478"/>
          <ac:grpSpMkLst>
            <pc:docMk/>
            <pc:sldMk cId="166618507" sldId="292"/>
            <ac:grpSpMk id="21" creationId="{99568864-53C3-411A-9FD3-49BC762916A8}"/>
          </ac:grpSpMkLst>
        </pc:grpChg>
        <pc:grpChg chg="add mod">
          <ac:chgData name="Abd Alrahman Hijji" userId="e17ce19274d21527" providerId="LiveId" clId="{7BA2BD76-E47B-43A6-8AF3-9E94AB1924CF}" dt="2020-05-31T12:33:02.601" v="1504" actId="207"/>
          <ac:grpSpMkLst>
            <pc:docMk/>
            <pc:sldMk cId="166618507" sldId="292"/>
            <ac:grpSpMk id="59" creationId="{62CFDBE9-CF44-43F4-9EF1-B829891B461B}"/>
          </ac:grpSpMkLst>
        </pc:grpChg>
        <pc:grpChg chg="add mod">
          <ac:chgData name="Abd Alrahman Hijji" userId="e17ce19274d21527" providerId="LiveId" clId="{7BA2BD76-E47B-43A6-8AF3-9E94AB1924CF}" dt="2020-05-31T12:33:05.613" v="1505" actId="207"/>
          <ac:grpSpMkLst>
            <pc:docMk/>
            <pc:sldMk cId="166618507" sldId="292"/>
            <ac:grpSpMk id="72" creationId="{7698075A-C73C-4464-863A-4E5550AEA55D}"/>
          </ac:grpSpMkLst>
        </pc:grpChg>
        <pc:graphicFrameChg chg="add mod modGraphic">
          <ac:chgData name="Abd Alrahman Hijji" userId="e17ce19274d21527" providerId="LiveId" clId="{7BA2BD76-E47B-43A6-8AF3-9E94AB1924CF}" dt="2020-05-31T12:39:08.374" v="1577" actId="1076"/>
          <ac:graphicFrameMkLst>
            <pc:docMk/>
            <pc:sldMk cId="166618507" sldId="292"/>
            <ac:graphicFrameMk id="85" creationId="{BA9F367C-134F-4451-8A57-11312D911E39}"/>
          </ac:graphicFrameMkLst>
        </pc:graphicFrameChg>
        <pc:cxnChg chg="add del mod">
          <ac:chgData name="Abd Alrahman Hijji" userId="e17ce19274d21527" providerId="LiveId" clId="{7BA2BD76-E47B-43A6-8AF3-9E94AB1924CF}" dt="2020-05-31T12:27:26.498" v="1295" actId="478"/>
          <ac:cxnSpMkLst>
            <pc:docMk/>
            <pc:sldMk cId="166618507" sldId="292"/>
            <ac:cxnSpMk id="51" creationId="{5630A1B7-4816-49CD-812E-27C32F670C1A}"/>
          </ac:cxnSpMkLst>
        </pc:cxnChg>
        <pc:cxnChg chg="add del mod">
          <ac:chgData name="Abd Alrahman Hijji" userId="e17ce19274d21527" providerId="LiveId" clId="{7BA2BD76-E47B-43A6-8AF3-9E94AB1924CF}" dt="2020-05-31T12:27:26.498" v="1295" actId="478"/>
          <ac:cxnSpMkLst>
            <pc:docMk/>
            <pc:sldMk cId="166618507" sldId="292"/>
            <ac:cxnSpMk id="52" creationId="{B19E11A3-5DF9-4117-997C-0F8AC4B75E44}"/>
          </ac:cxnSpMkLst>
        </pc:cxnChg>
        <pc:cxnChg chg="add del mod">
          <ac:chgData name="Abd Alrahman Hijji" userId="e17ce19274d21527" providerId="LiveId" clId="{7BA2BD76-E47B-43A6-8AF3-9E94AB1924CF}" dt="2020-05-31T12:27:26.498" v="1295" actId="478"/>
          <ac:cxnSpMkLst>
            <pc:docMk/>
            <pc:sldMk cId="166618507" sldId="292"/>
            <ac:cxnSpMk id="53" creationId="{9946EE9B-D737-41AD-BFEF-0BCD6CB8FE89}"/>
          </ac:cxnSpMkLst>
        </pc:cxnChg>
        <pc:cxnChg chg="add del mod">
          <ac:chgData name="Abd Alrahman Hijji" userId="e17ce19274d21527" providerId="LiveId" clId="{7BA2BD76-E47B-43A6-8AF3-9E94AB1924CF}" dt="2020-05-31T12:27:26.498" v="1295" actId="478"/>
          <ac:cxnSpMkLst>
            <pc:docMk/>
            <pc:sldMk cId="166618507" sldId="292"/>
            <ac:cxnSpMk id="54" creationId="{D08BFA1A-B812-46A7-A151-6960E3673D62}"/>
          </ac:cxnSpMkLst>
        </pc:cxnChg>
      </pc:sldChg>
      <pc:sldChg chg="addSp modSp new del mod">
        <pc:chgData name="Abd Alrahman Hijji" userId="e17ce19274d21527" providerId="LiveId" clId="{7BA2BD76-E47B-43A6-8AF3-9E94AB1924CF}" dt="2020-05-31T12:21:02.498" v="1285" actId="47"/>
        <pc:sldMkLst>
          <pc:docMk/>
          <pc:sldMk cId="2115975614" sldId="292"/>
        </pc:sldMkLst>
        <pc:graphicFrameChg chg="add modGraphic">
          <ac:chgData name="Abd Alrahman Hijji" userId="e17ce19274d21527" providerId="LiveId" clId="{7BA2BD76-E47B-43A6-8AF3-9E94AB1924CF}" dt="2020-05-31T12:20:59.137" v="1284" actId="27022"/>
          <ac:graphicFrameMkLst>
            <pc:docMk/>
            <pc:sldMk cId="2115975614" sldId="292"/>
            <ac:graphicFrameMk id="5" creationId="{9D66C6C1-6113-435E-B1A9-DD6A10364896}"/>
          </ac:graphicFrameMkLst>
        </pc:graphicFrameChg>
      </pc:sldChg>
      <pc:sldChg chg="modSp del mod">
        <pc:chgData name="Abd Alrahman Hijji" userId="e17ce19274d21527" providerId="LiveId" clId="{7BA2BD76-E47B-43A6-8AF3-9E94AB1924CF}" dt="2020-05-31T11:06:45.117" v="494" actId="47"/>
        <pc:sldMkLst>
          <pc:docMk/>
          <pc:sldMk cId="3759132246" sldId="292"/>
        </pc:sldMkLst>
        <pc:spChg chg="mod">
          <ac:chgData name="Abd Alrahman Hijji" userId="e17ce19274d21527" providerId="LiveId" clId="{7BA2BD76-E47B-43A6-8AF3-9E94AB1924CF}" dt="2020-05-31T10:16:01.341" v="18" actId="27636"/>
          <ac:spMkLst>
            <pc:docMk/>
            <pc:sldMk cId="3759132246" sldId="292"/>
            <ac:spMk id="5" creationId="{00000000-0000-0000-0000-000000000000}"/>
          </ac:spMkLst>
        </pc:spChg>
      </pc:sldChg>
      <pc:sldChg chg="new del">
        <pc:chgData name="Abd Alrahman Hijji" userId="e17ce19274d21527" providerId="LiveId" clId="{7BA2BD76-E47B-43A6-8AF3-9E94AB1924CF}" dt="2020-06-01T16:41:25.103" v="1579" actId="47"/>
        <pc:sldMkLst>
          <pc:docMk/>
          <pc:sldMk cId="1011365688" sldId="293"/>
        </pc:sldMkLst>
      </pc:sldChg>
      <pc:sldChg chg="del">
        <pc:chgData name="Abd Alrahman Hijji" userId="e17ce19274d21527" providerId="LiveId" clId="{7BA2BD76-E47B-43A6-8AF3-9E94AB1924CF}" dt="2020-05-31T11:06:45.503" v="495" actId="47"/>
        <pc:sldMkLst>
          <pc:docMk/>
          <pc:sldMk cId="2706290717" sldId="293"/>
        </pc:sldMkLst>
      </pc:sldChg>
      <pc:sldChg chg="addSp delSp modSp new mod">
        <pc:chgData name="Abd Alrahman Hijji" userId="e17ce19274d21527" providerId="LiveId" clId="{7BA2BD76-E47B-43A6-8AF3-9E94AB1924CF}" dt="2020-06-01T16:52:16.062" v="1720" actId="207"/>
        <pc:sldMkLst>
          <pc:docMk/>
          <pc:sldMk cId="4053245662" sldId="293"/>
        </pc:sldMkLst>
        <pc:spChg chg="del">
          <ac:chgData name="Abd Alrahman Hijji" userId="e17ce19274d21527" providerId="LiveId" clId="{7BA2BD76-E47B-43A6-8AF3-9E94AB1924CF}" dt="2020-06-01T16:41:44.712" v="1582" actId="478"/>
          <ac:spMkLst>
            <pc:docMk/>
            <pc:sldMk cId="4053245662" sldId="293"/>
            <ac:spMk id="2" creationId="{B739CB56-1A39-4907-9DC9-3EDD2754A739}"/>
          </ac:spMkLst>
        </pc:spChg>
        <pc:spChg chg="del">
          <ac:chgData name="Abd Alrahman Hijji" userId="e17ce19274d21527" providerId="LiveId" clId="{7BA2BD76-E47B-43A6-8AF3-9E94AB1924CF}" dt="2020-06-01T16:41:45.297" v="1583" actId="478"/>
          <ac:spMkLst>
            <pc:docMk/>
            <pc:sldMk cId="4053245662" sldId="293"/>
            <ac:spMk id="3" creationId="{D05A56BC-8620-483E-BFCE-ECE0D8E24E53}"/>
          </ac:spMkLst>
        </pc:spChg>
        <pc:spChg chg="del">
          <ac:chgData name="Abd Alrahman Hijji" userId="e17ce19274d21527" providerId="LiveId" clId="{7BA2BD76-E47B-43A6-8AF3-9E94AB1924CF}" dt="2020-06-01T16:41:43.949" v="1581" actId="478"/>
          <ac:spMkLst>
            <pc:docMk/>
            <pc:sldMk cId="4053245662" sldId="293"/>
            <ac:spMk id="4" creationId="{6E8C0D86-7858-4843-9281-FE8A86B7BBBD}"/>
          </ac:spMkLst>
        </pc:spChg>
        <pc:spChg chg="add del mod">
          <ac:chgData name="Abd Alrahman Hijji" userId="e17ce19274d21527" providerId="LiveId" clId="{7BA2BD76-E47B-43A6-8AF3-9E94AB1924CF}" dt="2020-06-01T16:42:07.733" v="1587" actId="478"/>
          <ac:spMkLst>
            <pc:docMk/>
            <pc:sldMk cId="4053245662" sldId="293"/>
            <ac:spMk id="5" creationId="{D60C0007-3E1D-41D3-8F04-33E69523B03D}"/>
          </ac:spMkLst>
        </pc:spChg>
        <pc:spChg chg="add del mod ord">
          <ac:chgData name="Abd Alrahman Hijji" userId="e17ce19274d21527" providerId="LiveId" clId="{7BA2BD76-E47B-43A6-8AF3-9E94AB1924CF}" dt="2020-06-01T16:42:12.735" v="1589" actId="478"/>
          <ac:spMkLst>
            <pc:docMk/>
            <pc:sldMk cId="4053245662" sldId="293"/>
            <ac:spMk id="6" creationId="{8BEDFF1F-EA62-4817-80C8-5B2F0537339D}"/>
          </ac:spMkLst>
        </pc:spChg>
        <pc:spChg chg="add del mod">
          <ac:chgData name="Abd Alrahman Hijji" userId="e17ce19274d21527" providerId="LiveId" clId="{7BA2BD76-E47B-43A6-8AF3-9E94AB1924CF}" dt="2020-06-01T16:42:07.733" v="1587" actId="478"/>
          <ac:spMkLst>
            <pc:docMk/>
            <pc:sldMk cId="4053245662" sldId="293"/>
            <ac:spMk id="7" creationId="{C4F061CD-799E-4965-890D-84B9FDFBD101}"/>
          </ac:spMkLst>
        </pc:spChg>
        <pc:spChg chg="add del mod">
          <ac:chgData name="Abd Alrahman Hijji" userId="e17ce19274d21527" providerId="LiveId" clId="{7BA2BD76-E47B-43A6-8AF3-9E94AB1924CF}" dt="2020-06-01T16:42:07.733" v="1587" actId="478"/>
          <ac:spMkLst>
            <pc:docMk/>
            <pc:sldMk cId="4053245662" sldId="293"/>
            <ac:spMk id="8" creationId="{0D4C7661-AA7B-4034-8C10-FB8A280A3C89}"/>
          </ac:spMkLst>
        </pc:spChg>
        <pc:spChg chg="add del mod">
          <ac:chgData name="Abd Alrahman Hijji" userId="e17ce19274d21527" providerId="LiveId" clId="{7BA2BD76-E47B-43A6-8AF3-9E94AB1924CF}" dt="2020-06-01T16:42:13.833" v="1591" actId="478"/>
          <ac:spMkLst>
            <pc:docMk/>
            <pc:sldMk cId="4053245662" sldId="293"/>
            <ac:spMk id="9" creationId="{C55EF6A3-2093-4C25-85F9-13B085F84406}"/>
          </ac:spMkLst>
        </pc:spChg>
        <pc:spChg chg="add del mod">
          <ac:chgData name="Abd Alrahman Hijji" userId="e17ce19274d21527" providerId="LiveId" clId="{7BA2BD76-E47B-43A6-8AF3-9E94AB1924CF}" dt="2020-06-01T16:42:07.733" v="1587" actId="478"/>
          <ac:spMkLst>
            <pc:docMk/>
            <pc:sldMk cId="4053245662" sldId="293"/>
            <ac:spMk id="10" creationId="{E9971CE3-EC16-41A4-B6ED-7FCE00C4DCA5}"/>
          </ac:spMkLst>
        </pc:spChg>
        <pc:spChg chg="add del mod">
          <ac:chgData name="Abd Alrahman Hijji" userId="e17ce19274d21527" providerId="LiveId" clId="{7BA2BD76-E47B-43A6-8AF3-9E94AB1924CF}" dt="2020-06-01T16:42:07.733" v="1587" actId="478"/>
          <ac:spMkLst>
            <pc:docMk/>
            <pc:sldMk cId="4053245662" sldId="293"/>
            <ac:spMk id="11" creationId="{CE711DAA-66C0-4FE9-90E6-0D077D6EEAEC}"/>
          </ac:spMkLst>
        </pc:spChg>
        <pc:spChg chg="add del mod">
          <ac:chgData name="Abd Alrahman Hijji" userId="e17ce19274d21527" providerId="LiveId" clId="{7BA2BD76-E47B-43A6-8AF3-9E94AB1924CF}" dt="2020-06-01T16:42:07.733" v="1587" actId="478"/>
          <ac:spMkLst>
            <pc:docMk/>
            <pc:sldMk cId="4053245662" sldId="293"/>
            <ac:spMk id="12" creationId="{459862CC-106C-4CC8-958C-45BBDF2DD41E}"/>
          </ac:spMkLst>
        </pc:spChg>
        <pc:spChg chg="add del mod">
          <ac:chgData name="Abd Alrahman Hijji" userId="e17ce19274d21527" providerId="LiveId" clId="{7BA2BD76-E47B-43A6-8AF3-9E94AB1924CF}" dt="2020-06-01T16:42:15.221" v="1592" actId="478"/>
          <ac:spMkLst>
            <pc:docMk/>
            <pc:sldMk cId="4053245662" sldId="293"/>
            <ac:spMk id="13" creationId="{0921E2FF-134A-4360-9DD0-C7CEEF5B2770}"/>
          </ac:spMkLst>
        </pc:spChg>
        <pc:spChg chg="add del mod">
          <ac:chgData name="Abd Alrahman Hijji" userId="e17ce19274d21527" providerId="LiveId" clId="{7BA2BD76-E47B-43A6-8AF3-9E94AB1924CF}" dt="2020-06-01T16:42:07.733" v="1587" actId="478"/>
          <ac:spMkLst>
            <pc:docMk/>
            <pc:sldMk cId="4053245662" sldId="293"/>
            <ac:spMk id="14" creationId="{76F97363-4BB4-4C70-8F05-F48AF66A2DCE}"/>
          </ac:spMkLst>
        </pc:spChg>
        <pc:spChg chg="add del mod">
          <ac:chgData name="Abd Alrahman Hijji" userId="e17ce19274d21527" providerId="LiveId" clId="{7BA2BD76-E47B-43A6-8AF3-9E94AB1924CF}" dt="2020-06-01T16:42:07.733" v="1587" actId="478"/>
          <ac:spMkLst>
            <pc:docMk/>
            <pc:sldMk cId="4053245662" sldId="293"/>
            <ac:spMk id="15" creationId="{34736AC3-C66B-4380-A4B5-434B7DCEA4D6}"/>
          </ac:spMkLst>
        </pc:spChg>
        <pc:spChg chg="add del mod">
          <ac:chgData name="Abd Alrahman Hijji" userId="e17ce19274d21527" providerId="LiveId" clId="{7BA2BD76-E47B-43A6-8AF3-9E94AB1924CF}" dt="2020-06-01T16:42:07.733" v="1587" actId="478"/>
          <ac:spMkLst>
            <pc:docMk/>
            <pc:sldMk cId="4053245662" sldId="293"/>
            <ac:spMk id="16" creationId="{0A3633D9-56A2-4529-8FC7-17450493E8D7}"/>
          </ac:spMkLst>
        </pc:spChg>
        <pc:spChg chg="add del mod">
          <ac:chgData name="Abd Alrahman Hijji" userId="e17ce19274d21527" providerId="LiveId" clId="{7BA2BD76-E47B-43A6-8AF3-9E94AB1924CF}" dt="2020-06-01T16:42:07.733" v="1587" actId="478"/>
          <ac:spMkLst>
            <pc:docMk/>
            <pc:sldMk cId="4053245662" sldId="293"/>
            <ac:spMk id="17" creationId="{C1E070C8-4472-4586-9CF5-632694F83EDD}"/>
          </ac:spMkLst>
        </pc:spChg>
        <pc:spChg chg="add del mod">
          <ac:chgData name="Abd Alrahman Hijji" userId="e17ce19274d21527" providerId="LiveId" clId="{7BA2BD76-E47B-43A6-8AF3-9E94AB1924CF}" dt="2020-06-01T16:42:07.733" v="1587" actId="478"/>
          <ac:spMkLst>
            <pc:docMk/>
            <pc:sldMk cId="4053245662" sldId="293"/>
            <ac:spMk id="18" creationId="{417590E6-8358-4044-9A91-D3174835F4B9}"/>
          </ac:spMkLst>
        </pc:spChg>
        <pc:spChg chg="add del mod">
          <ac:chgData name="Abd Alrahman Hijji" userId="e17ce19274d21527" providerId="LiveId" clId="{7BA2BD76-E47B-43A6-8AF3-9E94AB1924CF}" dt="2020-06-01T16:42:07.733" v="1587" actId="478"/>
          <ac:spMkLst>
            <pc:docMk/>
            <pc:sldMk cId="4053245662" sldId="293"/>
            <ac:spMk id="19" creationId="{254AF3F0-5A5F-4F49-B9CC-920842DA926A}"/>
          </ac:spMkLst>
        </pc:spChg>
        <pc:spChg chg="add del mod">
          <ac:chgData name="Abd Alrahman Hijji" userId="e17ce19274d21527" providerId="LiveId" clId="{7BA2BD76-E47B-43A6-8AF3-9E94AB1924CF}" dt="2020-06-01T16:42:07.733" v="1587" actId="478"/>
          <ac:spMkLst>
            <pc:docMk/>
            <pc:sldMk cId="4053245662" sldId="293"/>
            <ac:spMk id="20" creationId="{6EC33CEF-9859-428B-868A-FD91A259186C}"/>
          </ac:spMkLst>
        </pc:spChg>
        <pc:spChg chg="add del mod">
          <ac:chgData name="Abd Alrahman Hijji" userId="e17ce19274d21527" providerId="LiveId" clId="{7BA2BD76-E47B-43A6-8AF3-9E94AB1924CF}" dt="2020-06-01T16:42:07.733" v="1587" actId="478"/>
          <ac:spMkLst>
            <pc:docMk/>
            <pc:sldMk cId="4053245662" sldId="293"/>
            <ac:spMk id="21" creationId="{052DECAA-1811-4435-AD7C-5ECEE1B62719}"/>
          </ac:spMkLst>
        </pc:spChg>
        <pc:spChg chg="add del mod">
          <ac:chgData name="Abd Alrahman Hijji" userId="e17ce19274d21527" providerId="LiveId" clId="{7BA2BD76-E47B-43A6-8AF3-9E94AB1924CF}" dt="2020-06-01T16:42:07.733" v="1587" actId="478"/>
          <ac:spMkLst>
            <pc:docMk/>
            <pc:sldMk cId="4053245662" sldId="293"/>
            <ac:spMk id="22" creationId="{F584BC56-2E5F-468C-AD44-1A919BB84972}"/>
          </ac:spMkLst>
        </pc:spChg>
        <pc:spChg chg="add del mod">
          <ac:chgData name="Abd Alrahman Hijji" userId="e17ce19274d21527" providerId="LiveId" clId="{7BA2BD76-E47B-43A6-8AF3-9E94AB1924CF}" dt="2020-06-01T16:42:07.733" v="1587" actId="478"/>
          <ac:spMkLst>
            <pc:docMk/>
            <pc:sldMk cId="4053245662" sldId="293"/>
            <ac:spMk id="23" creationId="{647055D2-8FF8-414B-83BB-2C4B90464224}"/>
          </ac:spMkLst>
        </pc:spChg>
        <pc:spChg chg="add del mod">
          <ac:chgData name="Abd Alrahman Hijji" userId="e17ce19274d21527" providerId="LiveId" clId="{7BA2BD76-E47B-43A6-8AF3-9E94AB1924CF}" dt="2020-06-01T16:42:07.733" v="1587" actId="478"/>
          <ac:spMkLst>
            <pc:docMk/>
            <pc:sldMk cId="4053245662" sldId="293"/>
            <ac:spMk id="24" creationId="{57AE69A2-20C6-4BFE-BAA2-C2F3E784CEF0}"/>
          </ac:spMkLst>
        </pc:spChg>
        <pc:spChg chg="mod">
          <ac:chgData name="Abd Alrahman Hijji" userId="e17ce19274d21527" providerId="LiveId" clId="{7BA2BD76-E47B-43A6-8AF3-9E94AB1924CF}" dt="2020-06-01T16:41:46.268" v="1584"/>
          <ac:spMkLst>
            <pc:docMk/>
            <pc:sldMk cId="4053245662" sldId="293"/>
            <ac:spMk id="26" creationId="{7300D33E-9DCB-4748-8EF7-9D9B86BB41D0}"/>
          </ac:spMkLst>
        </pc:spChg>
        <pc:spChg chg="mod">
          <ac:chgData name="Abd Alrahman Hijji" userId="e17ce19274d21527" providerId="LiveId" clId="{7BA2BD76-E47B-43A6-8AF3-9E94AB1924CF}" dt="2020-06-01T16:41:46.268" v="1584"/>
          <ac:spMkLst>
            <pc:docMk/>
            <pc:sldMk cId="4053245662" sldId="293"/>
            <ac:spMk id="27" creationId="{CB944572-BF27-4E96-95E1-C394F7C028F1}"/>
          </ac:spMkLst>
        </pc:spChg>
        <pc:spChg chg="mod">
          <ac:chgData name="Abd Alrahman Hijji" userId="e17ce19274d21527" providerId="LiveId" clId="{7BA2BD76-E47B-43A6-8AF3-9E94AB1924CF}" dt="2020-06-01T16:41:46.268" v="1584"/>
          <ac:spMkLst>
            <pc:docMk/>
            <pc:sldMk cId="4053245662" sldId="293"/>
            <ac:spMk id="28" creationId="{61CE2A46-096B-4F3F-A02B-48ABC1B72DD6}"/>
          </ac:spMkLst>
        </pc:spChg>
        <pc:spChg chg="mod">
          <ac:chgData name="Abd Alrahman Hijji" userId="e17ce19274d21527" providerId="LiveId" clId="{7BA2BD76-E47B-43A6-8AF3-9E94AB1924CF}" dt="2020-06-01T16:41:46.268" v="1584"/>
          <ac:spMkLst>
            <pc:docMk/>
            <pc:sldMk cId="4053245662" sldId="293"/>
            <ac:spMk id="29" creationId="{45EA5F3E-7F20-46A1-BA5D-BBFE89825AE4}"/>
          </ac:spMkLst>
        </pc:spChg>
        <pc:spChg chg="mod">
          <ac:chgData name="Abd Alrahman Hijji" userId="e17ce19274d21527" providerId="LiveId" clId="{7BA2BD76-E47B-43A6-8AF3-9E94AB1924CF}" dt="2020-06-01T16:41:46.268" v="1584"/>
          <ac:spMkLst>
            <pc:docMk/>
            <pc:sldMk cId="4053245662" sldId="293"/>
            <ac:spMk id="30" creationId="{ED93164B-8CE3-4A48-944C-FE4136D1AF12}"/>
          </ac:spMkLst>
        </pc:spChg>
        <pc:spChg chg="mod">
          <ac:chgData name="Abd Alrahman Hijji" userId="e17ce19274d21527" providerId="LiveId" clId="{7BA2BD76-E47B-43A6-8AF3-9E94AB1924CF}" dt="2020-06-01T16:41:46.268" v="1584"/>
          <ac:spMkLst>
            <pc:docMk/>
            <pc:sldMk cId="4053245662" sldId="293"/>
            <ac:spMk id="31" creationId="{620320AF-8609-4ADF-BBF5-36D8B066BAAB}"/>
          </ac:spMkLst>
        </pc:spChg>
        <pc:spChg chg="mod">
          <ac:chgData name="Abd Alrahman Hijji" userId="e17ce19274d21527" providerId="LiveId" clId="{7BA2BD76-E47B-43A6-8AF3-9E94AB1924CF}" dt="2020-06-01T16:41:46.268" v="1584"/>
          <ac:spMkLst>
            <pc:docMk/>
            <pc:sldMk cId="4053245662" sldId="293"/>
            <ac:spMk id="32" creationId="{15A0E7EC-4535-4E03-B864-277092C6DB43}"/>
          </ac:spMkLst>
        </pc:spChg>
        <pc:spChg chg="mod">
          <ac:chgData name="Abd Alrahman Hijji" userId="e17ce19274d21527" providerId="LiveId" clId="{7BA2BD76-E47B-43A6-8AF3-9E94AB1924CF}" dt="2020-06-01T16:41:46.268" v="1584"/>
          <ac:spMkLst>
            <pc:docMk/>
            <pc:sldMk cId="4053245662" sldId="293"/>
            <ac:spMk id="33" creationId="{3D237601-9C0B-4320-9216-E2674E4F5270}"/>
          </ac:spMkLst>
        </pc:spChg>
        <pc:spChg chg="mod">
          <ac:chgData name="Abd Alrahman Hijji" userId="e17ce19274d21527" providerId="LiveId" clId="{7BA2BD76-E47B-43A6-8AF3-9E94AB1924CF}" dt="2020-06-01T16:41:46.268" v="1584"/>
          <ac:spMkLst>
            <pc:docMk/>
            <pc:sldMk cId="4053245662" sldId="293"/>
            <ac:spMk id="34" creationId="{7F091810-EE32-4097-9CF9-1AEDECD32E1E}"/>
          </ac:spMkLst>
        </pc:spChg>
        <pc:spChg chg="mod">
          <ac:chgData name="Abd Alrahman Hijji" userId="e17ce19274d21527" providerId="LiveId" clId="{7BA2BD76-E47B-43A6-8AF3-9E94AB1924CF}" dt="2020-06-01T16:41:46.268" v="1584"/>
          <ac:spMkLst>
            <pc:docMk/>
            <pc:sldMk cId="4053245662" sldId="293"/>
            <ac:spMk id="35" creationId="{055D8A78-C715-4998-B90C-283769B85F97}"/>
          </ac:spMkLst>
        </pc:spChg>
        <pc:spChg chg="mod">
          <ac:chgData name="Abd Alrahman Hijji" userId="e17ce19274d21527" providerId="LiveId" clId="{7BA2BD76-E47B-43A6-8AF3-9E94AB1924CF}" dt="2020-06-01T16:41:46.268" v="1584"/>
          <ac:spMkLst>
            <pc:docMk/>
            <pc:sldMk cId="4053245662" sldId="293"/>
            <ac:spMk id="36" creationId="{63A59190-D91C-4125-8583-BA8B1A895BF5}"/>
          </ac:spMkLst>
        </pc:spChg>
        <pc:spChg chg="mod">
          <ac:chgData name="Abd Alrahman Hijji" userId="e17ce19274d21527" providerId="LiveId" clId="{7BA2BD76-E47B-43A6-8AF3-9E94AB1924CF}" dt="2020-06-01T16:41:46.268" v="1584"/>
          <ac:spMkLst>
            <pc:docMk/>
            <pc:sldMk cId="4053245662" sldId="293"/>
            <ac:spMk id="37" creationId="{4F966C63-499C-4963-BA9D-605E3ACD1DA5}"/>
          </ac:spMkLst>
        </pc:spChg>
        <pc:spChg chg="mod">
          <ac:chgData name="Abd Alrahman Hijji" userId="e17ce19274d21527" providerId="LiveId" clId="{7BA2BD76-E47B-43A6-8AF3-9E94AB1924CF}" dt="2020-06-01T16:41:46.268" v="1584"/>
          <ac:spMkLst>
            <pc:docMk/>
            <pc:sldMk cId="4053245662" sldId="293"/>
            <ac:spMk id="38" creationId="{73CDABFE-BC62-4CCE-BEB7-3BFBE29A2227}"/>
          </ac:spMkLst>
        </pc:spChg>
        <pc:spChg chg="mod">
          <ac:chgData name="Abd Alrahman Hijji" userId="e17ce19274d21527" providerId="LiveId" clId="{7BA2BD76-E47B-43A6-8AF3-9E94AB1924CF}" dt="2020-06-01T16:41:46.268" v="1584"/>
          <ac:spMkLst>
            <pc:docMk/>
            <pc:sldMk cId="4053245662" sldId="293"/>
            <ac:spMk id="39" creationId="{097E97F1-7ECA-4DCB-B8AF-E1094D019882}"/>
          </ac:spMkLst>
        </pc:spChg>
        <pc:spChg chg="mod">
          <ac:chgData name="Abd Alrahman Hijji" userId="e17ce19274d21527" providerId="LiveId" clId="{7BA2BD76-E47B-43A6-8AF3-9E94AB1924CF}" dt="2020-06-01T16:41:46.268" v="1584"/>
          <ac:spMkLst>
            <pc:docMk/>
            <pc:sldMk cId="4053245662" sldId="293"/>
            <ac:spMk id="40" creationId="{20AD3F1E-D214-4C5E-B43E-B52D71461F84}"/>
          </ac:spMkLst>
        </pc:spChg>
        <pc:spChg chg="mod">
          <ac:chgData name="Abd Alrahman Hijji" userId="e17ce19274d21527" providerId="LiveId" clId="{7BA2BD76-E47B-43A6-8AF3-9E94AB1924CF}" dt="2020-06-01T16:41:46.268" v="1584"/>
          <ac:spMkLst>
            <pc:docMk/>
            <pc:sldMk cId="4053245662" sldId="293"/>
            <ac:spMk id="41" creationId="{7F9D7318-6FBC-4BDD-8C87-841138510EBC}"/>
          </ac:spMkLst>
        </pc:spChg>
        <pc:spChg chg="mod">
          <ac:chgData name="Abd Alrahman Hijji" userId="e17ce19274d21527" providerId="LiveId" clId="{7BA2BD76-E47B-43A6-8AF3-9E94AB1924CF}" dt="2020-06-01T16:41:46.268" v="1584"/>
          <ac:spMkLst>
            <pc:docMk/>
            <pc:sldMk cId="4053245662" sldId="293"/>
            <ac:spMk id="42" creationId="{5DF86636-F449-4981-BF56-45387B0A8E11}"/>
          </ac:spMkLst>
        </pc:spChg>
        <pc:spChg chg="mod">
          <ac:chgData name="Abd Alrahman Hijji" userId="e17ce19274d21527" providerId="LiveId" clId="{7BA2BD76-E47B-43A6-8AF3-9E94AB1924CF}" dt="2020-06-01T16:41:46.268" v="1584"/>
          <ac:spMkLst>
            <pc:docMk/>
            <pc:sldMk cId="4053245662" sldId="293"/>
            <ac:spMk id="43" creationId="{717B4B71-B0FE-482C-9318-1452C7E84DAD}"/>
          </ac:spMkLst>
        </pc:spChg>
        <pc:spChg chg="mod">
          <ac:chgData name="Abd Alrahman Hijji" userId="e17ce19274d21527" providerId="LiveId" clId="{7BA2BD76-E47B-43A6-8AF3-9E94AB1924CF}" dt="2020-06-01T16:41:46.268" v="1584"/>
          <ac:spMkLst>
            <pc:docMk/>
            <pc:sldMk cId="4053245662" sldId="293"/>
            <ac:spMk id="44" creationId="{6E436AF7-D085-4448-AE9A-E3AF574C22D2}"/>
          </ac:spMkLst>
        </pc:spChg>
        <pc:spChg chg="mod">
          <ac:chgData name="Abd Alrahman Hijji" userId="e17ce19274d21527" providerId="LiveId" clId="{7BA2BD76-E47B-43A6-8AF3-9E94AB1924CF}" dt="2020-06-01T16:41:46.268" v="1584"/>
          <ac:spMkLst>
            <pc:docMk/>
            <pc:sldMk cId="4053245662" sldId="293"/>
            <ac:spMk id="45" creationId="{6A3AD071-E1E0-433E-A250-04D78E92FE7D}"/>
          </ac:spMkLst>
        </pc:spChg>
        <pc:spChg chg="mod">
          <ac:chgData name="Abd Alrahman Hijji" userId="e17ce19274d21527" providerId="LiveId" clId="{7BA2BD76-E47B-43A6-8AF3-9E94AB1924CF}" dt="2020-06-01T16:41:46.268" v="1584"/>
          <ac:spMkLst>
            <pc:docMk/>
            <pc:sldMk cId="4053245662" sldId="293"/>
            <ac:spMk id="46" creationId="{3A5F27AE-E859-445F-8771-8F178E0A7EE7}"/>
          </ac:spMkLst>
        </pc:spChg>
        <pc:spChg chg="mod">
          <ac:chgData name="Abd Alrahman Hijji" userId="e17ce19274d21527" providerId="LiveId" clId="{7BA2BD76-E47B-43A6-8AF3-9E94AB1924CF}" dt="2020-06-01T16:41:46.268" v="1584"/>
          <ac:spMkLst>
            <pc:docMk/>
            <pc:sldMk cId="4053245662" sldId="293"/>
            <ac:spMk id="47" creationId="{BBC5B96B-FFCE-49F5-B943-CABC4FB0944B}"/>
          </ac:spMkLst>
        </pc:spChg>
        <pc:spChg chg="mod">
          <ac:chgData name="Abd Alrahman Hijji" userId="e17ce19274d21527" providerId="LiveId" clId="{7BA2BD76-E47B-43A6-8AF3-9E94AB1924CF}" dt="2020-06-01T16:41:46.268" v="1584"/>
          <ac:spMkLst>
            <pc:docMk/>
            <pc:sldMk cId="4053245662" sldId="293"/>
            <ac:spMk id="48" creationId="{1D7C9CC0-57C7-4558-8565-7AFE4BD7EECF}"/>
          </ac:spMkLst>
        </pc:spChg>
        <pc:spChg chg="mod">
          <ac:chgData name="Abd Alrahman Hijji" userId="e17ce19274d21527" providerId="LiveId" clId="{7BA2BD76-E47B-43A6-8AF3-9E94AB1924CF}" dt="2020-06-01T16:41:46.268" v="1584"/>
          <ac:spMkLst>
            <pc:docMk/>
            <pc:sldMk cId="4053245662" sldId="293"/>
            <ac:spMk id="49" creationId="{8D884ABA-395A-4CA2-89BF-E704DC3FBA61}"/>
          </ac:spMkLst>
        </pc:spChg>
        <pc:spChg chg="mod">
          <ac:chgData name="Abd Alrahman Hijji" userId="e17ce19274d21527" providerId="LiveId" clId="{7BA2BD76-E47B-43A6-8AF3-9E94AB1924CF}" dt="2020-06-01T16:41:46.268" v="1584"/>
          <ac:spMkLst>
            <pc:docMk/>
            <pc:sldMk cId="4053245662" sldId="293"/>
            <ac:spMk id="50" creationId="{467D503F-ED50-4211-8667-C45F54E45CE2}"/>
          </ac:spMkLst>
        </pc:spChg>
        <pc:spChg chg="mod">
          <ac:chgData name="Abd Alrahman Hijji" userId="e17ce19274d21527" providerId="LiveId" clId="{7BA2BD76-E47B-43A6-8AF3-9E94AB1924CF}" dt="2020-06-01T16:41:46.268" v="1584"/>
          <ac:spMkLst>
            <pc:docMk/>
            <pc:sldMk cId="4053245662" sldId="293"/>
            <ac:spMk id="51" creationId="{6C3007F4-53C5-4F43-9382-1F9E2CB72567}"/>
          </ac:spMkLst>
        </pc:spChg>
        <pc:spChg chg="mod">
          <ac:chgData name="Abd Alrahman Hijji" userId="e17ce19274d21527" providerId="LiveId" clId="{7BA2BD76-E47B-43A6-8AF3-9E94AB1924CF}" dt="2020-06-01T16:41:46.268" v="1584"/>
          <ac:spMkLst>
            <pc:docMk/>
            <pc:sldMk cId="4053245662" sldId="293"/>
            <ac:spMk id="52" creationId="{E14CA8C4-4EA9-49DE-BB84-269481889C01}"/>
          </ac:spMkLst>
        </pc:spChg>
        <pc:spChg chg="mod">
          <ac:chgData name="Abd Alrahman Hijji" userId="e17ce19274d21527" providerId="LiveId" clId="{7BA2BD76-E47B-43A6-8AF3-9E94AB1924CF}" dt="2020-06-01T16:41:46.268" v="1584"/>
          <ac:spMkLst>
            <pc:docMk/>
            <pc:sldMk cId="4053245662" sldId="293"/>
            <ac:spMk id="53" creationId="{64374B52-59DA-43C0-8029-654B02AFD166}"/>
          </ac:spMkLst>
        </pc:spChg>
        <pc:spChg chg="mod">
          <ac:chgData name="Abd Alrahman Hijji" userId="e17ce19274d21527" providerId="LiveId" clId="{7BA2BD76-E47B-43A6-8AF3-9E94AB1924CF}" dt="2020-06-01T16:41:46.268" v="1584"/>
          <ac:spMkLst>
            <pc:docMk/>
            <pc:sldMk cId="4053245662" sldId="293"/>
            <ac:spMk id="54" creationId="{9C76475D-B3EA-49CB-9278-F0550E7A3121}"/>
          </ac:spMkLst>
        </pc:spChg>
        <pc:spChg chg="mod">
          <ac:chgData name="Abd Alrahman Hijji" userId="e17ce19274d21527" providerId="LiveId" clId="{7BA2BD76-E47B-43A6-8AF3-9E94AB1924CF}" dt="2020-06-01T16:41:46.268" v="1584"/>
          <ac:spMkLst>
            <pc:docMk/>
            <pc:sldMk cId="4053245662" sldId="293"/>
            <ac:spMk id="55" creationId="{DF364F33-A2C8-49A8-A145-68907905ABF5}"/>
          </ac:spMkLst>
        </pc:spChg>
        <pc:spChg chg="mod">
          <ac:chgData name="Abd Alrahman Hijji" userId="e17ce19274d21527" providerId="LiveId" clId="{7BA2BD76-E47B-43A6-8AF3-9E94AB1924CF}" dt="2020-06-01T16:41:46.268" v="1584"/>
          <ac:spMkLst>
            <pc:docMk/>
            <pc:sldMk cId="4053245662" sldId="293"/>
            <ac:spMk id="56" creationId="{473A3D56-A8FE-419E-BBBF-5B2BD28E8BFF}"/>
          </ac:spMkLst>
        </pc:spChg>
        <pc:spChg chg="mod">
          <ac:chgData name="Abd Alrahman Hijji" userId="e17ce19274d21527" providerId="LiveId" clId="{7BA2BD76-E47B-43A6-8AF3-9E94AB1924CF}" dt="2020-06-01T16:41:46.268" v="1584"/>
          <ac:spMkLst>
            <pc:docMk/>
            <pc:sldMk cId="4053245662" sldId="293"/>
            <ac:spMk id="57" creationId="{8DC1ED66-7120-458E-9051-303438623E18}"/>
          </ac:spMkLst>
        </pc:spChg>
        <pc:spChg chg="mod">
          <ac:chgData name="Abd Alrahman Hijji" userId="e17ce19274d21527" providerId="LiveId" clId="{7BA2BD76-E47B-43A6-8AF3-9E94AB1924CF}" dt="2020-06-01T16:41:46.268" v="1584"/>
          <ac:spMkLst>
            <pc:docMk/>
            <pc:sldMk cId="4053245662" sldId="293"/>
            <ac:spMk id="58" creationId="{B2A53D7B-8663-4675-A3BA-B61D65EA58D0}"/>
          </ac:spMkLst>
        </pc:spChg>
        <pc:spChg chg="mod">
          <ac:chgData name="Abd Alrahman Hijji" userId="e17ce19274d21527" providerId="LiveId" clId="{7BA2BD76-E47B-43A6-8AF3-9E94AB1924CF}" dt="2020-06-01T16:41:46.268" v="1584"/>
          <ac:spMkLst>
            <pc:docMk/>
            <pc:sldMk cId="4053245662" sldId="293"/>
            <ac:spMk id="59" creationId="{E04DDB23-0E0B-4462-9C53-CF64D1A8D993}"/>
          </ac:spMkLst>
        </pc:spChg>
        <pc:spChg chg="mod">
          <ac:chgData name="Abd Alrahman Hijji" userId="e17ce19274d21527" providerId="LiveId" clId="{7BA2BD76-E47B-43A6-8AF3-9E94AB1924CF}" dt="2020-06-01T16:41:46.268" v="1584"/>
          <ac:spMkLst>
            <pc:docMk/>
            <pc:sldMk cId="4053245662" sldId="293"/>
            <ac:spMk id="60" creationId="{9C8AAE8C-CC0C-4A3B-93C7-163C4CF38442}"/>
          </ac:spMkLst>
        </pc:spChg>
        <pc:spChg chg="mod">
          <ac:chgData name="Abd Alrahman Hijji" userId="e17ce19274d21527" providerId="LiveId" clId="{7BA2BD76-E47B-43A6-8AF3-9E94AB1924CF}" dt="2020-06-01T16:41:46.268" v="1584"/>
          <ac:spMkLst>
            <pc:docMk/>
            <pc:sldMk cId="4053245662" sldId="293"/>
            <ac:spMk id="61" creationId="{EC38454C-F424-4C29-B8B3-2346830651AF}"/>
          </ac:spMkLst>
        </pc:spChg>
        <pc:spChg chg="add del mod">
          <ac:chgData name="Abd Alrahman Hijji" userId="e17ce19274d21527" providerId="LiveId" clId="{7BA2BD76-E47B-43A6-8AF3-9E94AB1924CF}" dt="2020-06-01T16:42:09.925" v="1588" actId="478"/>
          <ac:spMkLst>
            <pc:docMk/>
            <pc:sldMk cId="4053245662" sldId="293"/>
            <ac:spMk id="63" creationId="{CE0695A1-7DEA-4B87-A82E-45FAC60E1102}"/>
          </ac:spMkLst>
        </pc:spChg>
        <pc:spChg chg="add del mod">
          <ac:chgData name="Abd Alrahman Hijji" userId="e17ce19274d21527" providerId="LiveId" clId="{7BA2BD76-E47B-43A6-8AF3-9E94AB1924CF}" dt="2020-06-01T16:42:16.093" v="1593" actId="478"/>
          <ac:spMkLst>
            <pc:docMk/>
            <pc:sldMk cId="4053245662" sldId="293"/>
            <ac:spMk id="65" creationId="{9B62F220-80D0-43E5-9162-AE15FD508C70}"/>
          </ac:spMkLst>
        </pc:spChg>
        <pc:spChg chg="add mod">
          <ac:chgData name="Abd Alrahman Hijji" userId="e17ce19274d21527" providerId="LiveId" clId="{7BA2BD76-E47B-43A6-8AF3-9E94AB1924CF}" dt="2020-06-01T16:42:19.722" v="1595" actId="1076"/>
          <ac:spMkLst>
            <pc:docMk/>
            <pc:sldMk cId="4053245662" sldId="293"/>
            <ac:spMk id="66" creationId="{C429DCCB-8D7D-475E-9D4D-B3438BB98DF5}"/>
          </ac:spMkLst>
        </pc:spChg>
        <pc:spChg chg="add mod">
          <ac:chgData name="Abd Alrahman Hijji" userId="e17ce19274d21527" providerId="LiveId" clId="{7BA2BD76-E47B-43A6-8AF3-9E94AB1924CF}" dt="2020-06-01T16:52:06.872" v="1716" actId="207"/>
          <ac:spMkLst>
            <pc:docMk/>
            <pc:sldMk cId="4053245662" sldId="293"/>
            <ac:spMk id="67" creationId="{9B83C55A-D184-4FC0-8960-EEAB0F27B5C7}"/>
          </ac:spMkLst>
        </pc:spChg>
        <pc:spChg chg="add mod">
          <ac:chgData name="Abd Alrahman Hijji" userId="e17ce19274d21527" providerId="LiveId" clId="{7BA2BD76-E47B-43A6-8AF3-9E94AB1924CF}" dt="2020-06-01T16:47:16.553" v="1688" actId="113"/>
          <ac:spMkLst>
            <pc:docMk/>
            <pc:sldMk cId="4053245662" sldId="293"/>
            <ac:spMk id="68" creationId="{FB7D0B8E-526B-4782-AE46-EFF6EF13AE01}"/>
          </ac:spMkLst>
        </pc:spChg>
        <pc:spChg chg="add del mod">
          <ac:chgData name="Abd Alrahman Hijji" userId="e17ce19274d21527" providerId="LiveId" clId="{7BA2BD76-E47B-43A6-8AF3-9E94AB1924CF}" dt="2020-06-01T16:46:41.484" v="1678" actId="478"/>
          <ac:spMkLst>
            <pc:docMk/>
            <pc:sldMk cId="4053245662" sldId="293"/>
            <ac:spMk id="69" creationId="{485BCAA3-A34F-4E01-8DDE-CCC70DE4B2DC}"/>
          </ac:spMkLst>
        </pc:spChg>
        <pc:spChg chg="add mod">
          <ac:chgData name="Abd Alrahman Hijji" userId="e17ce19274d21527" providerId="LiveId" clId="{7BA2BD76-E47B-43A6-8AF3-9E94AB1924CF}" dt="2020-06-01T16:52:08.986" v="1717" actId="207"/>
          <ac:spMkLst>
            <pc:docMk/>
            <pc:sldMk cId="4053245662" sldId="293"/>
            <ac:spMk id="70" creationId="{365736F3-9C4A-43E2-93F9-1850D22B79FE}"/>
          </ac:spMkLst>
        </pc:spChg>
        <pc:spChg chg="add del mod">
          <ac:chgData name="Abd Alrahman Hijji" userId="e17ce19274d21527" providerId="LiveId" clId="{7BA2BD76-E47B-43A6-8AF3-9E94AB1924CF}" dt="2020-06-01T16:47:08.961" v="1687" actId="478"/>
          <ac:spMkLst>
            <pc:docMk/>
            <pc:sldMk cId="4053245662" sldId="293"/>
            <ac:spMk id="71" creationId="{CF9CE719-6F01-47C5-91D6-7DABA2FD7CDD}"/>
          </ac:spMkLst>
        </pc:spChg>
        <pc:spChg chg="add del mod">
          <ac:chgData name="Abd Alrahman Hijji" userId="e17ce19274d21527" providerId="LiveId" clId="{7BA2BD76-E47B-43A6-8AF3-9E94AB1924CF}" dt="2020-06-01T16:46:43.265" v="1679" actId="478"/>
          <ac:spMkLst>
            <pc:docMk/>
            <pc:sldMk cId="4053245662" sldId="293"/>
            <ac:spMk id="72" creationId="{08AD59DF-B426-4845-8EAC-F5632D6D5C54}"/>
          </ac:spMkLst>
        </pc:spChg>
        <pc:spChg chg="add mod">
          <ac:chgData name="Abd Alrahman Hijji" userId="e17ce19274d21527" providerId="LiveId" clId="{7BA2BD76-E47B-43A6-8AF3-9E94AB1924CF}" dt="2020-06-01T16:43:46.954" v="1613" actId="1076"/>
          <ac:spMkLst>
            <pc:docMk/>
            <pc:sldMk cId="4053245662" sldId="293"/>
            <ac:spMk id="73" creationId="{A4D3EE9A-79E5-4CA1-80C7-0C7CEF3CEA09}"/>
          </ac:spMkLst>
        </pc:spChg>
        <pc:spChg chg="add mod">
          <ac:chgData name="Abd Alrahman Hijji" userId="e17ce19274d21527" providerId="LiveId" clId="{7BA2BD76-E47B-43A6-8AF3-9E94AB1924CF}" dt="2020-06-01T16:52:10.861" v="1718" actId="207"/>
          <ac:spMkLst>
            <pc:docMk/>
            <pc:sldMk cId="4053245662" sldId="293"/>
            <ac:spMk id="74" creationId="{7BE0B830-124D-4869-9811-0C6601306A0D}"/>
          </ac:spMkLst>
        </pc:spChg>
        <pc:spChg chg="add del mod">
          <ac:chgData name="Abd Alrahman Hijji" userId="e17ce19274d21527" providerId="LiveId" clId="{7BA2BD76-E47B-43A6-8AF3-9E94AB1924CF}" dt="2020-06-01T16:47:25.169" v="1691" actId="478"/>
          <ac:spMkLst>
            <pc:docMk/>
            <pc:sldMk cId="4053245662" sldId="293"/>
            <ac:spMk id="75" creationId="{9948A3AB-CEA1-40C0-8010-F7714BB96CD0}"/>
          </ac:spMkLst>
        </pc:spChg>
        <pc:spChg chg="add del mod">
          <ac:chgData name="Abd Alrahman Hijji" userId="e17ce19274d21527" providerId="LiveId" clId="{7BA2BD76-E47B-43A6-8AF3-9E94AB1924CF}" dt="2020-06-01T16:46:45.300" v="1680" actId="478"/>
          <ac:spMkLst>
            <pc:docMk/>
            <pc:sldMk cId="4053245662" sldId="293"/>
            <ac:spMk id="76" creationId="{7B1AA01E-0532-4564-8F08-1DBE4BBD3361}"/>
          </ac:spMkLst>
        </pc:spChg>
        <pc:spChg chg="add mod">
          <ac:chgData name="Abd Alrahman Hijji" userId="e17ce19274d21527" providerId="LiveId" clId="{7BA2BD76-E47B-43A6-8AF3-9E94AB1924CF}" dt="2020-06-01T16:52:04.255" v="1715" actId="207"/>
          <ac:spMkLst>
            <pc:docMk/>
            <pc:sldMk cId="4053245662" sldId="293"/>
            <ac:spMk id="77" creationId="{AE2E122A-666A-4566-9BB3-72C6EA671835}"/>
          </ac:spMkLst>
        </pc:spChg>
        <pc:spChg chg="add del mod">
          <ac:chgData name="Abd Alrahman Hijji" userId="e17ce19274d21527" providerId="LiveId" clId="{7BA2BD76-E47B-43A6-8AF3-9E94AB1924CF}" dt="2020-06-01T16:47:33.409" v="1694" actId="478"/>
          <ac:spMkLst>
            <pc:docMk/>
            <pc:sldMk cId="4053245662" sldId="293"/>
            <ac:spMk id="78" creationId="{82F23908-0CF8-4717-B72B-A8FD71360C1A}"/>
          </ac:spMkLst>
        </pc:spChg>
        <pc:spChg chg="add del mod">
          <ac:chgData name="Abd Alrahman Hijji" userId="e17ce19274d21527" providerId="LiveId" clId="{7BA2BD76-E47B-43A6-8AF3-9E94AB1924CF}" dt="2020-06-01T16:46:46.747" v="1681" actId="478"/>
          <ac:spMkLst>
            <pc:docMk/>
            <pc:sldMk cId="4053245662" sldId="293"/>
            <ac:spMk id="79" creationId="{EB9C2881-7093-42B8-B4C0-60C6FDEF7DB0}"/>
          </ac:spMkLst>
        </pc:spChg>
        <pc:spChg chg="add mod">
          <ac:chgData name="Abd Alrahman Hijji" userId="e17ce19274d21527" providerId="LiveId" clId="{7BA2BD76-E47B-43A6-8AF3-9E94AB1924CF}" dt="2020-06-01T16:52:13.582" v="1719" actId="207"/>
          <ac:spMkLst>
            <pc:docMk/>
            <pc:sldMk cId="4053245662" sldId="293"/>
            <ac:spMk id="80" creationId="{DB6CF664-FFDA-4658-9838-91F6D89F5C60}"/>
          </ac:spMkLst>
        </pc:spChg>
        <pc:spChg chg="add del mod">
          <ac:chgData name="Abd Alrahman Hijji" userId="e17ce19274d21527" providerId="LiveId" clId="{7BA2BD76-E47B-43A6-8AF3-9E94AB1924CF}" dt="2020-06-01T16:47:43.697" v="1698" actId="478"/>
          <ac:spMkLst>
            <pc:docMk/>
            <pc:sldMk cId="4053245662" sldId="293"/>
            <ac:spMk id="81" creationId="{703AAD05-7C39-4377-BC00-56058FF7CA1F}"/>
          </ac:spMkLst>
        </pc:spChg>
        <pc:spChg chg="add del mod">
          <ac:chgData name="Abd Alrahman Hijji" userId="e17ce19274d21527" providerId="LiveId" clId="{7BA2BD76-E47B-43A6-8AF3-9E94AB1924CF}" dt="2020-06-01T16:46:48.317" v="1682" actId="478"/>
          <ac:spMkLst>
            <pc:docMk/>
            <pc:sldMk cId="4053245662" sldId="293"/>
            <ac:spMk id="82" creationId="{062BE21A-7E12-41D6-89FA-486BD9F19844}"/>
          </ac:spMkLst>
        </pc:spChg>
        <pc:spChg chg="add mod">
          <ac:chgData name="Abd Alrahman Hijji" userId="e17ce19274d21527" providerId="LiveId" clId="{7BA2BD76-E47B-43A6-8AF3-9E94AB1924CF}" dt="2020-06-01T16:52:16.062" v="1720" actId="207"/>
          <ac:spMkLst>
            <pc:docMk/>
            <pc:sldMk cId="4053245662" sldId="293"/>
            <ac:spMk id="83" creationId="{02CC2229-681A-48D9-BFDE-E50D1D83D7A6}"/>
          </ac:spMkLst>
        </pc:spChg>
        <pc:spChg chg="add del mod">
          <ac:chgData name="Abd Alrahman Hijji" userId="e17ce19274d21527" providerId="LiveId" clId="{7BA2BD76-E47B-43A6-8AF3-9E94AB1924CF}" dt="2020-06-01T16:47:52.637" v="1701" actId="478"/>
          <ac:spMkLst>
            <pc:docMk/>
            <pc:sldMk cId="4053245662" sldId="293"/>
            <ac:spMk id="84" creationId="{25379BC9-54C5-4A67-AB86-4D9A5B8B145B}"/>
          </ac:spMkLst>
        </pc:spChg>
        <pc:spChg chg="add del mod">
          <ac:chgData name="Abd Alrahman Hijji" userId="e17ce19274d21527" providerId="LiveId" clId="{7BA2BD76-E47B-43A6-8AF3-9E94AB1924CF}" dt="2020-06-01T16:46:49.273" v="1683" actId="478"/>
          <ac:spMkLst>
            <pc:docMk/>
            <pc:sldMk cId="4053245662" sldId="293"/>
            <ac:spMk id="85" creationId="{3E49B5E7-1044-48EF-8C9C-F43CB6D49FB2}"/>
          </ac:spMkLst>
        </pc:spChg>
        <pc:spChg chg="mod">
          <ac:chgData name="Abd Alrahman Hijji" userId="e17ce19274d21527" providerId="LiveId" clId="{7BA2BD76-E47B-43A6-8AF3-9E94AB1924CF}" dt="2020-06-01T16:42:17.323" v="1594"/>
          <ac:spMkLst>
            <pc:docMk/>
            <pc:sldMk cId="4053245662" sldId="293"/>
            <ac:spMk id="87" creationId="{6641E12F-EBE4-45E5-B9C1-BD075BCD4681}"/>
          </ac:spMkLst>
        </pc:spChg>
        <pc:spChg chg="mod">
          <ac:chgData name="Abd Alrahman Hijji" userId="e17ce19274d21527" providerId="LiveId" clId="{7BA2BD76-E47B-43A6-8AF3-9E94AB1924CF}" dt="2020-06-01T16:42:17.323" v="1594"/>
          <ac:spMkLst>
            <pc:docMk/>
            <pc:sldMk cId="4053245662" sldId="293"/>
            <ac:spMk id="88" creationId="{9EC730C3-35F3-4548-B3BC-E90B19232845}"/>
          </ac:spMkLst>
        </pc:spChg>
        <pc:spChg chg="mod">
          <ac:chgData name="Abd Alrahman Hijji" userId="e17ce19274d21527" providerId="LiveId" clId="{7BA2BD76-E47B-43A6-8AF3-9E94AB1924CF}" dt="2020-06-01T16:42:17.323" v="1594"/>
          <ac:spMkLst>
            <pc:docMk/>
            <pc:sldMk cId="4053245662" sldId="293"/>
            <ac:spMk id="89" creationId="{6B1FA11E-61EA-4187-BBCB-D97609A5AD53}"/>
          </ac:spMkLst>
        </pc:spChg>
        <pc:spChg chg="mod">
          <ac:chgData name="Abd Alrahman Hijji" userId="e17ce19274d21527" providerId="LiveId" clId="{7BA2BD76-E47B-43A6-8AF3-9E94AB1924CF}" dt="2020-06-01T16:42:17.323" v="1594"/>
          <ac:spMkLst>
            <pc:docMk/>
            <pc:sldMk cId="4053245662" sldId="293"/>
            <ac:spMk id="90" creationId="{5BF36BFE-2E74-47DF-9BD3-C00C60AD26F7}"/>
          </ac:spMkLst>
        </pc:spChg>
        <pc:spChg chg="mod">
          <ac:chgData name="Abd Alrahman Hijji" userId="e17ce19274d21527" providerId="LiveId" clId="{7BA2BD76-E47B-43A6-8AF3-9E94AB1924CF}" dt="2020-06-01T16:42:17.323" v="1594"/>
          <ac:spMkLst>
            <pc:docMk/>
            <pc:sldMk cId="4053245662" sldId="293"/>
            <ac:spMk id="91" creationId="{F68ED258-E5B2-423A-A160-9443067E8DEE}"/>
          </ac:spMkLst>
        </pc:spChg>
        <pc:spChg chg="mod">
          <ac:chgData name="Abd Alrahman Hijji" userId="e17ce19274d21527" providerId="LiveId" clId="{7BA2BD76-E47B-43A6-8AF3-9E94AB1924CF}" dt="2020-06-01T16:42:17.323" v="1594"/>
          <ac:spMkLst>
            <pc:docMk/>
            <pc:sldMk cId="4053245662" sldId="293"/>
            <ac:spMk id="92" creationId="{86EB027A-35BB-44BB-99E3-877C280BC5FE}"/>
          </ac:spMkLst>
        </pc:spChg>
        <pc:spChg chg="mod">
          <ac:chgData name="Abd Alrahman Hijji" userId="e17ce19274d21527" providerId="LiveId" clId="{7BA2BD76-E47B-43A6-8AF3-9E94AB1924CF}" dt="2020-06-01T16:42:17.323" v="1594"/>
          <ac:spMkLst>
            <pc:docMk/>
            <pc:sldMk cId="4053245662" sldId="293"/>
            <ac:spMk id="93" creationId="{26768025-C6CB-415F-8271-C31730480C79}"/>
          </ac:spMkLst>
        </pc:spChg>
        <pc:spChg chg="mod">
          <ac:chgData name="Abd Alrahman Hijji" userId="e17ce19274d21527" providerId="LiveId" clId="{7BA2BD76-E47B-43A6-8AF3-9E94AB1924CF}" dt="2020-06-01T16:42:17.323" v="1594"/>
          <ac:spMkLst>
            <pc:docMk/>
            <pc:sldMk cId="4053245662" sldId="293"/>
            <ac:spMk id="94" creationId="{5EDAA18D-478F-43DA-9FB9-ACF83C91ACFC}"/>
          </ac:spMkLst>
        </pc:spChg>
        <pc:spChg chg="mod">
          <ac:chgData name="Abd Alrahman Hijji" userId="e17ce19274d21527" providerId="LiveId" clId="{7BA2BD76-E47B-43A6-8AF3-9E94AB1924CF}" dt="2020-06-01T16:42:17.323" v="1594"/>
          <ac:spMkLst>
            <pc:docMk/>
            <pc:sldMk cId="4053245662" sldId="293"/>
            <ac:spMk id="95" creationId="{CA0EEA2D-1CCB-447F-B32F-E403B1B1F122}"/>
          </ac:spMkLst>
        </pc:spChg>
        <pc:spChg chg="mod">
          <ac:chgData name="Abd Alrahman Hijji" userId="e17ce19274d21527" providerId="LiveId" clId="{7BA2BD76-E47B-43A6-8AF3-9E94AB1924CF}" dt="2020-06-01T16:42:17.323" v="1594"/>
          <ac:spMkLst>
            <pc:docMk/>
            <pc:sldMk cId="4053245662" sldId="293"/>
            <ac:spMk id="96" creationId="{F482C5F0-CCD5-4AA3-BD89-0B7A81A26876}"/>
          </ac:spMkLst>
        </pc:spChg>
        <pc:spChg chg="mod">
          <ac:chgData name="Abd Alrahman Hijji" userId="e17ce19274d21527" providerId="LiveId" clId="{7BA2BD76-E47B-43A6-8AF3-9E94AB1924CF}" dt="2020-06-01T16:42:17.323" v="1594"/>
          <ac:spMkLst>
            <pc:docMk/>
            <pc:sldMk cId="4053245662" sldId="293"/>
            <ac:spMk id="97" creationId="{C8B27160-DC99-47DB-A751-AF85583B62A2}"/>
          </ac:spMkLst>
        </pc:spChg>
        <pc:spChg chg="mod">
          <ac:chgData name="Abd Alrahman Hijji" userId="e17ce19274d21527" providerId="LiveId" clId="{7BA2BD76-E47B-43A6-8AF3-9E94AB1924CF}" dt="2020-06-01T16:42:17.323" v="1594"/>
          <ac:spMkLst>
            <pc:docMk/>
            <pc:sldMk cId="4053245662" sldId="293"/>
            <ac:spMk id="98" creationId="{4CC9DF85-CB01-4566-88EA-297B5A08A04C}"/>
          </ac:spMkLst>
        </pc:spChg>
        <pc:spChg chg="mod">
          <ac:chgData name="Abd Alrahman Hijji" userId="e17ce19274d21527" providerId="LiveId" clId="{7BA2BD76-E47B-43A6-8AF3-9E94AB1924CF}" dt="2020-06-01T16:42:17.323" v="1594"/>
          <ac:spMkLst>
            <pc:docMk/>
            <pc:sldMk cId="4053245662" sldId="293"/>
            <ac:spMk id="99" creationId="{65452B99-7B45-4C77-A9A4-168D22A9C003}"/>
          </ac:spMkLst>
        </pc:spChg>
        <pc:spChg chg="mod">
          <ac:chgData name="Abd Alrahman Hijji" userId="e17ce19274d21527" providerId="LiveId" clId="{7BA2BD76-E47B-43A6-8AF3-9E94AB1924CF}" dt="2020-06-01T16:42:17.323" v="1594"/>
          <ac:spMkLst>
            <pc:docMk/>
            <pc:sldMk cId="4053245662" sldId="293"/>
            <ac:spMk id="100" creationId="{6D25B957-B9E4-4C41-B640-385F4E9DDA9C}"/>
          </ac:spMkLst>
        </pc:spChg>
        <pc:spChg chg="mod">
          <ac:chgData name="Abd Alrahman Hijji" userId="e17ce19274d21527" providerId="LiveId" clId="{7BA2BD76-E47B-43A6-8AF3-9E94AB1924CF}" dt="2020-06-01T16:42:17.323" v="1594"/>
          <ac:spMkLst>
            <pc:docMk/>
            <pc:sldMk cId="4053245662" sldId="293"/>
            <ac:spMk id="101" creationId="{866A1893-AB53-4211-B6BF-FDA5C627EB78}"/>
          </ac:spMkLst>
        </pc:spChg>
        <pc:spChg chg="mod">
          <ac:chgData name="Abd Alrahman Hijji" userId="e17ce19274d21527" providerId="LiveId" clId="{7BA2BD76-E47B-43A6-8AF3-9E94AB1924CF}" dt="2020-06-01T16:42:17.323" v="1594"/>
          <ac:spMkLst>
            <pc:docMk/>
            <pc:sldMk cId="4053245662" sldId="293"/>
            <ac:spMk id="102" creationId="{9EC435D3-B45E-44D2-B393-DF3A2F1FECCB}"/>
          </ac:spMkLst>
        </pc:spChg>
        <pc:spChg chg="mod">
          <ac:chgData name="Abd Alrahman Hijji" userId="e17ce19274d21527" providerId="LiveId" clId="{7BA2BD76-E47B-43A6-8AF3-9E94AB1924CF}" dt="2020-06-01T16:42:17.323" v="1594"/>
          <ac:spMkLst>
            <pc:docMk/>
            <pc:sldMk cId="4053245662" sldId="293"/>
            <ac:spMk id="103" creationId="{2E81C793-74AF-4A5F-923E-D9844D2CE99A}"/>
          </ac:spMkLst>
        </pc:spChg>
        <pc:spChg chg="mod">
          <ac:chgData name="Abd Alrahman Hijji" userId="e17ce19274d21527" providerId="LiveId" clId="{7BA2BD76-E47B-43A6-8AF3-9E94AB1924CF}" dt="2020-06-01T16:42:17.323" v="1594"/>
          <ac:spMkLst>
            <pc:docMk/>
            <pc:sldMk cId="4053245662" sldId="293"/>
            <ac:spMk id="104" creationId="{180AF0E1-4520-4C45-94ED-F1CBC7D5CEC2}"/>
          </ac:spMkLst>
        </pc:spChg>
        <pc:spChg chg="mod">
          <ac:chgData name="Abd Alrahman Hijji" userId="e17ce19274d21527" providerId="LiveId" clId="{7BA2BD76-E47B-43A6-8AF3-9E94AB1924CF}" dt="2020-06-01T16:42:17.323" v="1594"/>
          <ac:spMkLst>
            <pc:docMk/>
            <pc:sldMk cId="4053245662" sldId="293"/>
            <ac:spMk id="105" creationId="{24508C82-06D4-4F93-B581-3F47D9BA4820}"/>
          </ac:spMkLst>
        </pc:spChg>
        <pc:spChg chg="mod">
          <ac:chgData name="Abd Alrahman Hijji" userId="e17ce19274d21527" providerId="LiveId" clId="{7BA2BD76-E47B-43A6-8AF3-9E94AB1924CF}" dt="2020-06-01T16:42:17.323" v="1594"/>
          <ac:spMkLst>
            <pc:docMk/>
            <pc:sldMk cId="4053245662" sldId="293"/>
            <ac:spMk id="106" creationId="{D4179D38-2A65-429C-9507-4B21C3B7CEBA}"/>
          </ac:spMkLst>
        </pc:spChg>
        <pc:spChg chg="mod">
          <ac:chgData name="Abd Alrahman Hijji" userId="e17ce19274d21527" providerId="LiveId" clId="{7BA2BD76-E47B-43A6-8AF3-9E94AB1924CF}" dt="2020-06-01T16:42:17.323" v="1594"/>
          <ac:spMkLst>
            <pc:docMk/>
            <pc:sldMk cId="4053245662" sldId="293"/>
            <ac:spMk id="107" creationId="{73139BAE-F01F-47D1-A469-8ADB1C81148B}"/>
          </ac:spMkLst>
        </pc:spChg>
        <pc:spChg chg="mod">
          <ac:chgData name="Abd Alrahman Hijji" userId="e17ce19274d21527" providerId="LiveId" clId="{7BA2BD76-E47B-43A6-8AF3-9E94AB1924CF}" dt="2020-06-01T16:42:17.323" v="1594"/>
          <ac:spMkLst>
            <pc:docMk/>
            <pc:sldMk cId="4053245662" sldId="293"/>
            <ac:spMk id="108" creationId="{0846CE45-45A5-4D03-A2FE-DF1D8B12D90E}"/>
          </ac:spMkLst>
        </pc:spChg>
        <pc:spChg chg="mod">
          <ac:chgData name="Abd Alrahman Hijji" userId="e17ce19274d21527" providerId="LiveId" clId="{7BA2BD76-E47B-43A6-8AF3-9E94AB1924CF}" dt="2020-06-01T16:42:17.323" v="1594"/>
          <ac:spMkLst>
            <pc:docMk/>
            <pc:sldMk cId="4053245662" sldId="293"/>
            <ac:spMk id="109" creationId="{CD3E8171-09B5-4959-8B18-C49B22ED69FD}"/>
          </ac:spMkLst>
        </pc:spChg>
        <pc:spChg chg="mod">
          <ac:chgData name="Abd Alrahman Hijji" userId="e17ce19274d21527" providerId="LiveId" clId="{7BA2BD76-E47B-43A6-8AF3-9E94AB1924CF}" dt="2020-06-01T16:42:17.323" v="1594"/>
          <ac:spMkLst>
            <pc:docMk/>
            <pc:sldMk cId="4053245662" sldId="293"/>
            <ac:spMk id="110" creationId="{3CEB3B09-F94A-4D95-85D1-EEC6E499A37B}"/>
          </ac:spMkLst>
        </pc:spChg>
        <pc:spChg chg="mod">
          <ac:chgData name="Abd Alrahman Hijji" userId="e17ce19274d21527" providerId="LiveId" clId="{7BA2BD76-E47B-43A6-8AF3-9E94AB1924CF}" dt="2020-06-01T16:42:17.323" v="1594"/>
          <ac:spMkLst>
            <pc:docMk/>
            <pc:sldMk cId="4053245662" sldId="293"/>
            <ac:spMk id="111" creationId="{BF14FFBA-4135-444C-B1A2-DBCE1A5E90C3}"/>
          </ac:spMkLst>
        </pc:spChg>
        <pc:spChg chg="mod">
          <ac:chgData name="Abd Alrahman Hijji" userId="e17ce19274d21527" providerId="LiveId" clId="{7BA2BD76-E47B-43A6-8AF3-9E94AB1924CF}" dt="2020-06-01T16:42:17.323" v="1594"/>
          <ac:spMkLst>
            <pc:docMk/>
            <pc:sldMk cId="4053245662" sldId="293"/>
            <ac:spMk id="112" creationId="{A12A6EF8-8CED-4C95-A4D2-D81892A142D6}"/>
          </ac:spMkLst>
        </pc:spChg>
        <pc:spChg chg="mod">
          <ac:chgData name="Abd Alrahman Hijji" userId="e17ce19274d21527" providerId="LiveId" clId="{7BA2BD76-E47B-43A6-8AF3-9E94AB1924CF}" dt="2020-06-01T16:42:17.323" v="1594"/>
          <ac:spMkLst>
            <pc:docMk/>
            <pc:sldMk cId="4053245662" sldId="293"/>
            <ac:spMk id="113" creationId="{41297626-C7B2-4840-936C-136461E8C6A4}"/>
          </ac:spMkLst>
        </pc:spChg>
        <pc:spChg chg="mod">
          <ac:chgData name="Abd Alrahman Hijji" userId="e17ce19274d21527" providerId="LiveId" clId="{7BA2BD76-E47B-43A6-8AF3-9E94AB1924CF}" dt="2020-06-01T16:42:17.323" v="1594"/>
          <ac:spMkLst>
            <pc:docMk/>
            <pc:sldMk cId="4053245662" sldId="293"/>
            <ac:spMk id="114" creationId="{12F40FA7-FAC9-4495-8CA7-7BCEA9CFD984}"/>
          </ac:spMkLst>
        </pc:spChg>
        <pc:spChg chg="mod">
          <ac:chgData name="Abd Alrahman Hijji" userId="e17ce19274d21527" providerId="LiveId" clId="{7BA2BD76-E47B-43A6-8AF3-9E94AB1924CF}" dt="2020-06-01T16:42:17.323" v="1594"/>
          <ac:spMkLst>
            <pc:docMk/>
            <pc:sldMk cId="4053245662" sldId="293"/>
            <ac:spMk id="115" creationId="{55A18938-DDF4-4958-9E07-7CC52DCF5AB2}"/>
          </ac:spMkLst>
        </pc:spChg>
        <pc:spChg chg="mod">
          <ac:chgData name="Abd Alrahman Hijji" userId="e17ce19274d21527" providerId="LiveId" clId="{7BA2BD76-E47B-43A6-8AF3-9E94AB1924CF}" dt="2020-06-01T16:42:17.323" v="1594"/>
          <ac:spMkLst>
            <pc:docMk/>
            <pc:sldMk cId="4053245662" sldId="293"/>
            <ac:spMk id="116" creationId="{6B0AB6F3-7A11-4CB7-AEA3-632FB7A868FE}"/>
          </ac:spMkLst>
        </pc:spChg>
        <pc:spChg chg="mod">
          <ac:chgData name="Abd Alrahman Hijji" userId="e17ce19274d21527" providerId="LiveId" clId="{7BA2BD76-E47B-43A6-8AF3-9E94AB1924CF}" dt="2020-06-01T16:42:17.323" v="1594"/>
          <ac:spMkLst>
            <pc:docMk/>
            <pc:sldMk cId="4053245662" sldId="293"/>
            <ac:spMk id="117" creationId="{36BE18F1-FFC8-4E1D-B092-64A35C52DB18}"/>
          </ac:spMkLst>
        </pc:spChg>
        <pc:spChg chg="mod">
          <ac:chgData name="Abd Alrahman Hijji" userId="e17ce19274d21527" providerId="LiveId" clId="{7BA2BD76-E47B-43A6-8AF3-9E94AB1924CF}" dt="2020-06-01T16:42:17.323" v="1594"/>
          <ac:spMkLst>
            <pc:docMk/>
            <pc:sldMk cId="4053245662" sldId="293"/>
            <ac:spMk id="118" creationId="{2BEDA6D9-CA65-4C45-A396-32B800ECA01B}"/>
          </ac:spMkLst>
        </pc:spChg>
        <pc:spChg chg="mod">
          <ac:chgData name="Abd Alrahman Hijji" userId="e17ce19274d21527" providerId="LiveId" clId="{7BA2BD76-E47B-43A6-8AF3-9E94AB1924CF}" dt="2020-06-01T16:42:17.323" v="1594"/>
          <ac:spMkLst>
            <pc:docMk/>
            <pc:sldMk cId="4053245662" sldId="293"/>
            <ac:spMk id="119" creationId="{1E16DB23-06B4-4FD2-B7DB-6FDA3829C89E}"/>
          </ac:spMkLst>
        </pc:spChg>
        <pc:spChg chg="mod">
          <ac:chgData name="Abd Alrahman Hijji" userId="e17ce19274d21527" providerId="LiveId" clId="{7BA2BD76-E47B-43A6-8AF3-9E94AB1924CF}" dt="2020-06-01T16:42:17.323" v="1594"/>
          <ac:spMkLst>
            <pc:docMk/>
            <pc:sldMk cId="4053245662" sldId="293"/>
            <ac:spMk id="120" creationId="{8A85C2B6-2D55-437E-AFA8-162080B8CDCE}"/>
          </ac:spMkLst>
        </pc:spChg>
        <pc:spChg chg="mod">
          <ac:chgData name="Abd Alrahman Hijji" userId="e17ce19274d21527" providerId="LiveId" clId="{7BA2BD76-E47B-43A6-8AF3-9E94AB1924CF}" dt="2020-06-01T16:42:17.323" v="1594"/>
          <ac:spMkLst>
            <pc:docMk/>
            <pc:sldMk cId="4053245662" sldId="293"/>
            <ac:spMk id="121" creationId="{CA40EB46-B366-4AB8-B7D1-B34FC0728489}"/>
          </ac:spMkLst>
        </pc:spChg>
        <pc:spChg chg="mod">
          <ac:chgData name="Abd Alrahman Hijji" userId="e17ce19274d21527" providerId="LiveId" clId="{7BA2BD76-E47B-43A6-8AF3-9E94AB1924CF}" dt="2020-06-01T16:42:17.323" v="1594"/>
          <ac:spMkLst>
            <pc:docMk/>
            <pc:sldMk cId="4053245662" sldId="293"/>
            <ac:spMk id="122" creationId="{29697098-2176-447E-99E0-26164BCE359F}"/>
          </ac:spMkLst>
        </pc:spChg>
        <pc:spChg chg="add mod">
          <ac:chgData name="Abd Alrahman Hijji" userId="e17ce19274d21527" providerId="LiveId" clId="{7BA2BD76-E47B-43A6-8AF3-9E94AB1924CF}" dt="2020-06-01T16:45:45.701" v="1675" actId="1035"/>
          <ac:spMkLst>
            <pc:docMk/>
            <pc:sldMk cId="4053245662" sldId="293"/>
            <ac:spMk id="123" creationId="{84392190-641A-48F9-9227-5159D9491D81}"/>
          </ac:spMkLst>
        </pc:spChg>
        <pc:spChg chg="mod">
          <ac:chgData name="Abd Alrahman Hijji" userId="e17ce19274d21527" providerId="LiveId" clId="{7BA2BD76-E47B-43A6-8AF3-9E94AB1924CF}" dt="2020-06-01T16:45:01.623" v="1628"/>
          <ac:spMkLst>
            <pc:docMk/>
            <pc:sldMk cId="4053245662" sldId="293"/>
            <ac:spMk id="125" creationId="{B0D300C6-31CB-4779-9BF1-7B898FFF0342}"/>
          </ac:spMkLst>
        </pc:spChg>
        <pc:spChg chg="mod">
          <ac:chgData name="Abd Alrahman Hijji" userId="e17ce19274d21527" providerId="LiveId" clId="{7BA2BD76-E47B-43A6-8AF3-9E94AB1924CF}" dt="2020-06-01T16:45:01.623" v="1628"/>
          <ac:spMkLst>
            <pc:docMk/>
            <pc:sldMk cId="4053245662" sldId="293"/>
            <ac:spMk id="126" creationId="{1976AC40-139F-41DF-B59C-6DBEFF7DA845}"/>
          </ac:spMkLst>
        </pc:spChg>
        <pc:spChg chg="mod">
          <ac:chgData name="Abd Alrahman Hijji" userId="e17ce19274d21527" providerId="LiveId" clId="{7BA2BD76-E47B-43A6-8AF3-9E94AB1924CF}" dt="2020-06-01T16:45:01.623" v="1628"/>
          <ac:spMkLst>
            <pc:docMk/>
            <pc:sldMk cId="4053245662" sldId="293"/>
            <ac:spMk id="127" creationId="{21CAD1EB-A3B9-48C8-A08F-EE498DCB9B1D}"/>
          </ac:spMkLst>
        </pc:spChg>
        <pc:spChg chg="mod">
          <ac:chgData name="Abd Alrahman Hijji" userId="e17ce19274d21527" providerId="LiveId" clId="{7BA2BD76-E47B-43A6-8AF3-9E94AB1924CF}" dt="2020-06-01T16:45:01.623" v="1628"/>
          <ac:spMkLst>
            <pc:docMk/>
            <pc:sldMk cId="4053245662" sldId="293"/>
            <ac:spMk id="128" creationId="{EE049658-5674-46AE-BBCC-D63956F10C4F}"/>
          </ac:spMkLst>
        </pc:spChg>
        <pc:spChg chg="mod">
          <ac:chgData name="Abd Alrahman Hijji" userId="e17ce19274d21527" providerId="LiveId" clId="{7BA2BD76-E47B-43A6-8AF3-9E94AB1924CF}" dt="2020-06-01T16:45:01.623" v="1628"/>
          <ac:spMkLst>
            <pc:docMk/>
            <pc:sldMk cId="4053245662" sldId="293"/>
            <ac:spMk id="129" creationId="{7EFEA68E-00F5-4001-A7DF-DAFB526EB719}"/>
          </ac:spMkLst>
        </pc:spChg>
        <pc:spChg chg="mod">
          <ac:chgData name="Abd Alrahman Hijji" userId="e17ce19274d21527" providerId="LiveId" clId="{7BA2BD76-E47B-43A6-8AF3-9E94AB1924CF}" dt="2020-06-01T16:45:01.623" v="1628"/>
          <ac:spMkLst>
            <pc:docMk/>
            <pc:sldMk cId="4053245662" sldId="293"/>
            <ac:spMk id="130" creationId="{9EC5932D-F51B-4159-94C3-27516A7B2064}"/>
          </ac:spMkLst>
        </pc:spChg>
        <pc:spChg chg="mod">
          <ac:chgData name="Abd Alrahman Hijji" userId="e17ce19274d21527" providerId="LiveId" clId="{7BA2BD76-E47B-43A6-8AF3-9E94AB1924CF}" dt="2020-06-01T16:45:01.623" v="1628"/>
          <ac:spMkLst>
            <pc:docMk/>
            <pc:sldMk cId="4053245662" sldId="293"/>
            <ac:spMk id="131" creationId="{F455B41C-9962-4405-BF40-6DB6E92D21D2}"/>
          </ac:spMkLst>
        </pc:spChg>
        <pc:spChg chg="mod">
          <ac:chgData name="Abd Alrahman Hijji" userId="e17ce19274d21527" providerId="LiveId" clId="{7BA2BD76-E47B-43A6-8AF3-9E94AB1924CF}" dt="2020-06-01T16:45:01.623" v="1628"/>
          <ac:spMkLst>
            <pc:docMk/>
            <pc:sldMk cId="4053245662" sldId="293"/>
            <ac:spMk id="132" creationId="{4871FD7D-77F2-4656-8F2D-5B1FC0A79C34}"/>
          </ac:spMkLst>
        </pc:spChg>
        <pc:spChg chg="mod">
          <ac:chgData name="Abd Alrahman Hijji" userId="e17ce19274d21527" providerId="LiveId" clId="{7BA2BD76-E47B-43A6-8AF3-9E94AB1924CF}" dt="2020-06-01T16:45:01.623" v="1628"/>
          <ac:spMkLst>
            <pc:docMk/>
            <pc:sldMk cId="4053245662" sldId="293"/>
            <ac:spMk id="133" creationId="{3EE333D8-CB8E-4267-9332-214CAECE6634}"/>
          </ac:spMkLst>
        </pc:spChg>
        <pc:spChg chg="mod">
          <ac:chgData name="Abd Alrahman Hijji" userId="e17ce19274d21527" providerId="LiveId" clId="{7BA2BD76-E47B-43A6-8AF3-9E94AB1924CF}" dt="2020-06-01T16:45:01.623" v="1628"/>
          <ac:spMkLst>
            <pc:docMk/>
            <pc:sldMk cId="4053245662" sldId="293"/>
            <ac:spMk id="134" creationId="{D91FC869-FD0C-4763-BFCF-C133CD459704}"/>
          </ac:spMkLst>
        </pc:spChg>
        <pc:spChg chg="mod">
          <ac:chgData name="Abd Alrahman Hijji" userId="e17ce19274d21527" providerId="LiveId" clId="{7BA2BD76-E47B-43A6-8AF3-9E94AB1924CF}" dt="2020-06-01T16:45:01.623" v="1628"/>
          <ac:spMkLst>
            <pc:docMk/>
            <pc:sldMk cId="4053245662" sldId="293"/>
            <ac:spMk id="135" creationId="{2EF56986-6BB2-443C-AEAC-F1C067548104}"/>
          </ac:spMkLst>
        </pc:spChg>
        <pc:spChg chg="mod">
          <ac:chgData name="Abd Alrahman Hijji" userId="e17ce19274d21527" providerId="LiveId" clId="{7BA2BD76-E47B-43A6-8AF3-9E94AB1924CF}" dt="2020-06-01T16:45:01.623" v="1628"/>
          <ac:spMkLst>
            <pc:docMk/>
            <pc:sldMk cId="4053245662" sldId="293"/>
            <ac:spMk id="137" creationId="{53042170-4FA1-4ED2-B009-399E797836BE}"/>
          </ac:spMkLst>
        </pc:spChg>
        <pc:spChg chg="mod">
          <ac:chgData name="Abd Alrahman Hijji" userId="e17ce19274d21527" providerId="LiveId" clId="{7BA2BD76-E47B-43A6-8AF3-9E94AB1924CF}" dt="2020-06-01T16:45:01.623" v="1628"/>
          <ac:spMkLst>
            <pc:docMk/>
            <pc:sldMk cId="4053245662" sldId="293"/>
            <ac:spMk id="138" creationId="{BD433061-E1DF-4501-AE3F-44B3127ED68D}"/>
          </ac:spMkLst>
        </pc:spChg>
        <pc:spChg chg="mod">
          <ac:chgData name="Abd Alrahman Hijji" userId="e17ce19274d21527" providerId="LiveId" clId="{7BA2BD76-E47B-43A6-8AF3-9E94AB1924CF}" dt="2020-06-01T16:45:01.623" v="1628"/>
          <ac:spMkLst>
            <pc:docMk/>
            <pc:sldMk cId="4053245662" sldId="293"/>
            <ac:spMk id="139" creationId="{6DD3B718-8CD3-41F7-AA8C-6E687331CB73}"/>
          </ac:spMkLst>
        </pc:spChg>
        <pc:spChg chg="mod">
          <ac:chgData name="Abd Alrahman Hijji" userId="e17ce19274d21527" providerId="LiveId" clId="{7BA2BD76-E47B-43A6-8AF3-9E94AB1924CF}" dt="2020-06-01T16:45:01.623" v="1628"/>
          <ac:spMkLst>
            <pc:docMk/>
            <pc:sldMk cId="4053245662" sldId="293"/>
            <ac:spMk id="140" creationId="{81CA59F9-CA6B-4C86-A531-2E6D1AB4EED0}"/>
          </ac:spMkLst>
        </pc:spChg>
        <pc:spChg chg="mod">
          <ac:chgData name="Abd Alrahman Hijji" userId="e17ce19274d21527" providerId="LiveId" clId="{7BA2BD76-E47B-43A6-8AF3-9E94AB1924CF}" dt="2020-06-01T16:45:01.623" v="1628"/>
          <ac:spMkLst>
            <pc:docMk/>
            <pc:sldMk cId="4053245662" sldId="293"/>
            <ac:spMk id="141" creationId="{918C85F9-052E-41AB-836E-D3D5FD0B0D97}"/>
          </ac:spMkLst>
        </pc:spChg>
        <pc:spChg chg="mod">
          <ac:chgData name="Abd Alrahman Hijji" userId="e17ce19274d21527" providerId="LiveId" clId="{7BA2BD76-E47B-43A6-8AF3-9E94AB1924CF}" dt="2020-06-01T16:45:01.623" v="1628"/>
          <ac:spMkLst>
            <pc:docMk/>
            <pc:sldMk cId="4053245662" sldId="293"/>
            <ac:spMk id="142" creationId="{F1CCC845-7E6E-4D1C-B9B1-D033DC8AACF1}"/>
          </ac:spMkLst>
        </pc:spChg>
        <pc:spChg chg="mod">
          <ac:chgData name="Abd Alrahman Hijji" userId="e17ce19274d21527" providerId="LiveId" clId="{7BA2BD76-E47B-43A6-8AF3-9E94AB1924CF}" dt="2020-06-01T16:45:01.623" v="1628"/>
          <ac:spMkLst>
            <pc:docMk/>
            <pc:sldMk cId="4053245662" sldId="293"/>
            <ac:spMk id="143" creationId="{FFA18202-DE6C-4329-8E71-F1176E1C1CD3}"/>
          </ac:spMkLst>
        </pc:spChg>
        <pc:spChg chg="mod">
          <ac:chgData name="Abd Alrahman Hijji" userId="e17ce19274d21527" providerId="LiveId" clId="{7BA2BD76-E47B-43A6-8AF3-9E94AB1924CF}" dt="2020-06-01T16:45:01.623" v="1628"/>
          <ac:spMkLst>
            <pc:docMk/>
            <pc:sldMk cId="4053245662" sldId="293"/>
            <ac:spMk id="144" creationId="{345C92C6-3751-404B-9DFC-6415C03519B9}"/>
          </ac:spMkLst>
        </pc:spChg>
        <pc:spChg chg="mod">
          <ac:chgData name="Abd Alrahman Hijji" userId="e17ce19274d21527" providerId="LiveId" clId="{7BA2BD76-E47B-43A6-8AF3-9E94AB1924CF}" dt="2020-06-01T16:45:01.623" v="1628"/>
          <ac:spMkLst>
            <pc:docMk/>
            <pc:sldMk cId="4053245662" sldId="293"/>
            <ac:spMk id="145" creationId="{FAF6F9F2-E2C1-46AF-98D3-6AFC8A1827F1}"/>
          </ac:spMkLst>
        </pc:spChg>
        <pc:spChg chg="mod">
          <ac:chgData name="Abd Alrahman Hijji" userId="e17ce19274d21527" providerId="LiveId" clId="{7BA2BD76-E47B-43A6-8AF3-9E94AB1924CF}" dt="2020-06-01T16:45:01.623" v="1628"/>
          <ac:spMkLst>
            <pc:docMk/>
            <pc:sldMk cId="4053245662" sldId="293"/>
            <ac:spMk id="146" creationId="{C787BEC9-84B0-45FF-9C0B-9EF9D592CA34}"/>
          </ac:spMkLst>
        </pc:spChg>
        <pc:spChg chg="mod">
          <ac:chgData name="Abd Alrahman Hijji" userId="e17ce19274d21527" providerId="LiveId" clId="{7BA2BD76-E47B-43A6-8AF3-9E94AB1924CF}" dt="2020-06-01T16:45:01.623" v="1628"/>
          <ac:spMkLst>
            <pc:docMk/>
            <pc:sldMk cId="4053245662" sldId="293"/>
            <ac:spMk id="147" creationId="{9F22E389-440A-4EFB-B888-4575CB3FA325}"/>
          </ac:spMkLst>
        </pc:spChg>
        <pc:spChg chg="add mod">
          <ac:chgData name="Abd Alrahman Hijji" userId="e17ce19274d21527" providerId="LiveId" clId="{7BA2BD76-E47B-43A6-8AF3-9E94AB1924CF}" dt="2020-06-01T16:48:37.404" v="1707" actId="1076"/>
          <ac:spMkLst>
            <pc:docMk/>
            <pc:sldMk cId="4053245662" sldId="293"/>
            <ac:spMk id="148" creationId="{B2D26A1D-34F8-47D8-80B6-9684D7753650}"/>
          </ac:spMkLst>
        </pc:spChg>
        <pc:spChg chg="add mod">
          <ac:chgData name="Abd Alrahman Hijji" userId="e17ce19274d21527" providerId="LiveId" clId="{7BA2BD76-E47B-43A6-8AF3-9E94AB1924CF}" dt="2020-06-01T16:48:48.472" v="1708"/>
          <ac:spMkLst>
            <pc:docMk/>
            <pc:sldMk cId="4053245662" sldId="293"/>
            <ac:spMk id="149" creationId="{D2E9DA0C-C0A3-424B-8665-751634DE36FA}"/>
          </ac:spMkLst>
        </pc:spChg>
        <pc:spChg chg="add mod">
          <ac:chgData name="Abd Alrahman Hijji" userId="e17ce19274d21527" providerId="LiveId" clId="{7BA2BD76-E47B-43A6-8AF3-9E94AB1924CF}" dt="2020-06-01T16:49:09.724" v="1710" actId="1076"/>
          <ac:spMkLst>
            <pc:docMk/>
            <pc:sldMk cId="4053245662" sldId="293"/>
            <ac:spMk id="150" creationId="{8A271089-A31C-49E3-ACA1-3BDF0C7FD0B5}"/>
          </ac:spMkLst>
        </pc:spChg>
        <pc:spChg chg="add mod">
          <ac:chgData name="Abd Alrahman Hijji" userId="e17ce19274d21527" providerId="LiveId" clId="{7BA2BD76-E47B-43A6-8AF3-9E94AB1924CF}" dt="2020-06-01T16:49:21.431" v="1711"/>
          <ac:spMkLst>
            <pc:docMk/>
            <pc:sldMk cId="4053245662" sldId="293"/>
            <ac:spMk id="151" creationId="{D16881FB-812B-4F0F-9BD0-0FB308B6EA29}"/>
          </ac:spMkLst>
        </pc:spChg>
        <pc:spChg chg="add mod">
          <ac:chgData name="Abd Alrahman Hijji" userId="e17ce19274d21527" providerId="LiveId" clId="{7BA2BD76-E47B-43A6-8AF3-9E94AB1924CF}" dt="2020-06-01T16:49:27.699" v="1712"/>
          <ac:spMkLst>
            <pc:docMk/>
            <pc:sldMk cId="4053245662" sldId="293"/>
            <ac:spMk id="152" creationId="{AA6A38B5-623C-408D-A46B-444A690F7818}"/>
          </ac:spMkLst>
        </pc:spChg>
        <pc:grpChg chg="add del mod">
          <ac:chgData name="Abd Alrahman Hijji" userId="e17ce19274d21527" providerId="LiveId" clId="{7BA2BD76-E47B-43A6-8AF3-9E94AB1924CF}" dt="2020-06-01T16:42:07.733" v="1587" actId="478"/>
          <ac:grpSpMkLst>
            <pc:docMk/>
            <pc:sldMk cId="4053245662" sldId="293"/>
            <ac:grpSpMk id="25" creationId="{8F269DF2-2E7A-483B-8194-007FDF092FF9}"/>
          </ac:grpSpMkLst>
        </pc:grpChg>
        <pc:grpChg chg="add mod">
          <ac:chgData name="Abd Alrahman Hijji" userId="e17ce19274d21527" providerId="LiveId" clId="{7BA2BD76-E47B-43A6-8AF3-9E94AB1924CF}" dt="2020-06-01T16:42:19.722" v="1595" actId="1076"/>
          <ac:grpSpMkLst>
            <pc:docMk/>
            <pc:sldMk cId="4053245662" sldId="293"/>
            <ac:grpSpMk id="86" creationId="{C3C78111-2A33-45E1-9FE0-CC8E7708CD0E}"/>
          </ac:grpSpMkLst>
        </pc:grpChg>
        <pc:grpChg chg="add mod">
          <ac:chgData name="Abd Alrahman Hijji" userId="e17ce19274d21527" providerId="LiveId" clId="{7BA2BD76-E47B-43A6-8AF3-9E94AB1924CF}" dt="2020-06-01T16:45:36.453" v="1654" actId="1037"/>
          <ac:grpSpMkLst>
            <pc:docMk/>
            <pc:sldMk cId="4053245662" sldId="293"/>
            <ac:grpSpMk id="124" creationId="{48D6D303-FB0A-4C34-A73D-816263A508D1}"/>
          </ac:grpSpMkLst>
        </pc:grpChg>
        <pc:grpChg chg="add mod">
          <ac:chgData name="Abd Alrahman Hijji" userId="e17ce19274d21527" providerId="LiveId" clId="{7BA2BD76-E47B-43A6-8AF3-9E94AB1924CF}" dt="2020-06-01T16:45:40.117" v="1668" actId="1038"/>
          <ac:grpSpMkLst>
            <pc:docMk/>
            <pc:sldMk cId="4053245662" sldId="293"/>
            <ac:grpSpMk id="136" creationId="{66CC4BE0-3025-4CA5-A515-F36C5CFFEFF5}"/>
          </ac:grpSpMkLst>
        </pc:grpChg>
      </pc:sldChg>
      <pc:sldChg chg="del">
        <pc:chgData name="Abd Alrahman Hijji" userId="e17ce19274d21527" providerId="LiveId" clId="{7BA2BD76-E47B-43A6-8AF3-9E94AB1924CF}" dt="2020-05-31T11:06:45.794" v="496" actId="47"/>
        <pc:sldMkLst>
          <pc:docMk/>
          <pc:sldMk cId="2190265508" sldId="294"/>
        </pc:sldMkLst>
      </pc:sldChg>
      <pc:sldChg chg="addSp delSp modSp new mod setBg">
        <pc:chgData name="Abd Alrahman Hijji" userId="e17ce19274d21527" providerId="LiveId" clId="{7BA2BD76-E47B-43A6-8AF3-9E94AB1924CF}" dt="2020-06-01T18:40:31.167" v="3053"/>
        <pc:sldMkLst>
          <pc:docMk/>
          <pc:sldMk cId="2699595525" sldId="294"/>
        </pc:sldMkLst>
        <pc:spChg chg="del">
          <ac:chgData name="Abd Alrahman Hijji" userId="e17ce19274d21527" providerId="LiveId" clId="{7BA2BD76-E47B-43A6-8AF3-9E94AB1924CF}" dt="2020-06-01T16:57:02.577" v="1724" actId="478"/>
          <ac:spMkLst>
            <pc:docMk/>
            <pc:sldMk cId="2699595525" sldId="294"/>
            <ac:spMk id="2" creationId="{23ED2FF7-4E95-457A-A51C-F3A96F56F163}"/>
          </ac:spMkLst>
        </pc:spChg>
        <pc:spChg chg="del">
          <ac:chgData name="Abd Alrahman Hijji" userId="e17ce19274d21527" providerId="LiveId" clId="{7BA2BD76-E47B-43A6-8AF3-9E94AB1924CF}" dt="2020-06-01T16:57:04.088" v="1725" actId="478"/>
          <ac:spMkLst>
            <pc:docMk/>
            <pc:sldMk cId="2699595525" sldId="294"/>
            <ac:spMk id="3" creationId="{F9AE8619-A80B-475E-BB55-886179476EB0}"/>
          </ac:spMkLst>
        </pc:spChg>
        <pc:spChg chg="del">
          <ac:chgData name="Abd Alrahman Hijji" userId="e17ce19274d21527" providerId="LiveId" clId="{7BA2BD76-E47B-43A6-8AF3-9E94AB1924CF}" dt="2020-06-01T16:57:01.745" v="1723" actId="478"/>
          <ac:spMkLst>
            <pc:docMk/>
            <pc:sldMk cId="2699595525" sldId="294"/>
            <ac:spMk id="4" creationId="{7373CE81-F360-4ECE-A790-D47AB4A0B978}"/>
          </ac:spMkLst>
        </pc:spChg>
        <pc:spChg chg="add mod">
          <ac:chgData name="Abd Alrahman Hijji" userId="e17ce19274d21527" providerId="LiveId" clId="{7BA2BD76-E47B-43A6-8AF3-9E94AB1924CF}" dt="2020-06-01T17:10:48.937" v="1813" actId="20577"/>
          <ac:spMkLst>
            <pc:docMk/>
            <pc:sldMk cId="2699595525" sldId="294"/>
            <ac:spMk id="5" creationId="{3F6FAABD-CDF5-40F3-A39D-E2613B7DF5F5}"/>
          </ac:spMkLst>
        </pc:spChg>
        <pc:spChg chg="add del mod">
          <ac:chgData name="Abd Alrahman Hijji" userId="e17ce19274d21527" providerId="LiveId" clId="{7BA2BD76-E47B-43A6-8AF3-9E94AB1924CF}" dt="2020-06-01T17:09:38.585" v="1796" actId="478"/>
          <ac:spMkLst>
            <pc:docMk/>
            <pc:sldMk cId="2699595525" sldId="294"/>
            <ac:spMk id="6" creationId="{99356559-5955-406E-BBDE-2C649725DBFC}"/>
          </ac:spMkLst>
        </pc:spChg>
        <pc:spChg chg="add del mod">
          <ac:chgData name="Abd Alrahman Hijji" userId="e17ce19274d21527" providerId="LiveId" clId="{7BA2BD76-E47B-43A6-8AF3-9E94AB1924CF}" dt="2020-06-01T17:07:04.077" v="1779" actId="478"/>
          <ac:spMkLst>
            <pc:docMk/>
            <pc:sldMk cId="2699595525" sldId="294"/>
            <ac:spMk id="7" creationId="{17C968C5-2E7C-429F-99CB-1F6ECB2DB624}"/>
          </ac:spMkLst>
        </pc:spChg>
        <pc:spChg chg="add mod">
          <ac:chgData name="Abd Alrahman Hijji" userId="e17ce19274d21527" providerId="LiveId" clId="{7BA2BD76-E47B-43A6-8AF3-9E94AB1924CF}" dt="2020-06-01T16:57:12.893" v="1728" actId="1076"/>
          <ac:spMkLst>
            <pc:docMk/>
            <pc:sldMk cId="2699595525" sldId="294"/>
            <ac:spMk id="8" creationId="{F6638DBB-82A6-4E06-97D4-A599BE338154}"/>
          </ac:spMkLst>
        </pc:spChg>
        <pc:spChg chg="add mod">
          <ac:chgData name="Abd Alrahman Hijji" userId="e17ce19274d21527" providerId="LiveId" clId="{7BA2BD76-E47B-43A6-8AF3-9E94AB1924CF}" dt="2020-06-01T16:57:12.893" v="1728" actId="1076"/>
          <ac:spMkLst>
            <pc:docMk/>
            <pc:sldMk cId="2699595525" sldId="294"/>
            <ac:spMk id="9" creationId="{E7048181-B44E-46FB-8AD5-FF521849529A}"/>
          </ac:spMkLst>
        </pc:spChg>
        <pc:spChg chg="mod">
          <ac:chgData name="Abd Alrahman Hijji" userId="e17ce19274d21527" providerId="LiveId" clId="{7BA2BD76-E47B-43A6-8AF3-9E94AB1924CF}" dt="2020-06-01T16:57:04.962" v="1726"/>
          <ac:spMkLst>
            <pc:docMk/>
            <pc:sldMk cId="2699595525" sldId="294"/>
            <ac:spMk id="11" creationId="{724B703B-7B42-4473-8218-7EE20860862D}"/>
          </ac:spMkLst>
        </pc:spChg>
        <pc:spChg chg="mod">
          <ac:chgData name="Abd Alrahman Hijji" userId="e17ce19274d21527" providerId="LiveId" clId="{7BA2BD76-E47B-43A6-8AF3-9E94AB1924CF}" dt="2020-06-01T16:57:04.962" v="1726"/>
          <ac:spMkLst>
            <pc:docMk/>
            <pc:sldMk cId="2699595525" sldId="294"/>
            <ac:spMk id="12" creationId="{6D776308-6028-422C-B69E-B1EB17592962}"/>
          </ac:spMkLst>
        </pc:spChg>
        <pc:spChg chg="mod">
          <ac:chgData name="Abd Alrahman Hijji" userId="e17ce19274d21527" providerId="LiveId" clId="{7BA2BD76-E47B-43A6-8AF3-9E94AB1924CF}" dt="2020-06-01T16:57:04.962" v="1726"/>
          <ac:spMkLst>
            <pc:docMk/>
            <pc:sldMk cId="2699595525" sldId="294"/>
            <ac:spMk id="13" creationId="{D8B995F0-C552-4324-8AC7-CAF74FA1097F}"/>
          </ac:spMkLst>
        </pc:spChg>
        <pc:spChg chg="mod">
          <ac:chgData name="Abd Alrahman Hijji" userId="e17ce19274d21527" providerId="LiveId" clId="{7BA2BD76-E47B-43A6-8AF3-9E94AB1924CF}" dt="2020-06-01T16:57:04.962" v="1726"/>
          <ac:spMkLst>
            <pc:docMk/>
            <pc:sldMk cId="2699595525" sldId="294"/>
            <ac:spMk id="14" creationId="{A865FB3B-FABC-401D-B850-A0974BEECCFA}"/>
          </ac:spMkLst>
        </pc:spChg>
        <pc:spChg chg="mod">
          <ac:chgData name="Abd Alrahman Hijji" userId="e17ce19274d21527" providerId="LiveId" clId="{7BA2BD76-E47B-43A6-8AF3-9E94AB1924CF}" dt="2020-06-01T16:57:04.962" v="1726"/>
          <ac:spMkLst>
            <pc:docMk/>
            <pc:sldMk cId="2699595525" sldId="294"/>
            <ac:spMk id="15" creationId="{91FBE2AC-D42E-4DA1-B0D1-6C679B645866}"/>
          </ac:spMkLst>
        </pc:spChg>
        <pc:spChg chg="mod">
          <ac:chgData name="Abd Alrahman Hijji" userId="e17ce19274d21527" providerId="LiveId" clId="{7BA2BD76-E47B-43A6-8AF3-9E94AB1924CF}" dt="2020-06-01T16:57:04.962" v="1726"/>
          <ac:spMkLst>
            <pc:docMk/>
            <pc:sldMk cId="2699595525" sldId="294"/>
            <ac:spMk id="16" creationId="{7DA80EF6-C161-4E2D-9032-6E248394306D}"/>
          </ac:spMkLst>
        </pc:spChg>
        <pc:spChg chg="mod">
          <ac:chgData name="Abd Alrahman Hijji" userId="e17ce19274d21527" providerId="LiveId" clId="{7BA2BD76-E47B-43A6-8AF3-9E94AB1924CF}" dt="2020-06-01T16:57:04.962" v="1726"/>
          <ac:spMkLst>
            <pc:docMk/>
            <pc:sldMk cId="2699595525" sldId="294"/>
            <ac:spMk id="17" creationId="{1E38A2BC-F907-4F58-8A7C-7409695F5F8D}"/>
          </ac:spMkLst>
        </pc:spChg>
        <pc:spChg chg="mod">
          <ac:chgData name="Abd Alrahman Hijji" userId="e17ce19274d21527" providerId="LiveId" clId="{7BA2BD76-E47B-43A6-8AF3-9E94AB1924CF}" dt="2020-06-01T16:57:04.962" v="1726"/>
          <ac:spMkLst>
            <pc:docMk/>
            <pc:sldMk cId="2699595525" sldId="294"/>
            <ac:spMk id="18" creationId="{B541264A-BF4E-419B-97EA-FDF861BC174C}"/>
          </ac:spMkLst>
        </pc:spChg>
        <pc:spChg chg="mod">
          <ac:chgData name="Abd Alrahman Hijji" userId="e17ce19274d21527" providerId="LiveId" clId="{7BA2BD76-E47B-43A6-8AF3-9E94AB1924CF}" dt="2020-06-01T16:57:04.962" v="1726"/>
          <ac:spMkLst>
            <pc:docMk/>
            <pc:sldMk cId="2699595525" sldId="294"/>
            <ac:spMk id="19" creationId="{F7F54133-91D4-4689-AB27-84335DD224FF}"/>
          </ac:spMkLst>
        </pc:spChg>
        <pc:spChg chg="mod">
          <ac:chgData name="Abd Alrahman Hijji" userId="e17ce19274d21527" providerId="LiveId" clId="{7BA2BD76-E47B-43A6-8AF3-9E94AB1924CF}" dt="2020-06-01T16:57:04.962" v="1726"/>
          <ac:spMkLst>
            <pc:docMk/>
            <pc:sldMk cId="2699595525" sldId="294"/>
            <ac:spMk id="20" creationId="{DABFDFF9-BB38-4B6E-99E2-009177286A06}"/>
          </ac:spMkLst>
        </pc:spChg>
        <pc:spChg chg="mod">
          <ac:chgData name="Abd Alrahman Hijji" userId="e17ce19274d21527" providerId="LiveId" clId="{7BA2BD76-E47B-43A6-8AF3-9E94AB1924CF}" dt="2020-06-01T16:57:04.962" v="1726"/>
          <ac:spMkLst>
            <pc:docMk/>
            <pc:sldMk cId="2699595525" sldId="294"/>
            <ac:spMk id="21" creationId="{1A4D7D40-E9C8-46CB-A3EF-A73E8C214647}"/>
          </ac:spMkLst>
        </pc:spChg>
        <pc:spChg chg="mod">
          <ac:chgData name="Abd Alrahman Hijji" userId="e17ce19274d21527" providerId="LiveId" clId="{7BA2BD76-E47B-43A6-8AF3-9E94AB1924CF}" dt="2020-06-01T16:57:04.962" v="1726"/>
          <ac:spMkLst>
            <pc:docMk/>
            <pc:sldMk cId="2699595525" sldId="294"/>
            <ac:spMk id="22" creationId="{CEC04F7D-0B38-49C1-84EC-0381E9F962CC}"/>
          </ac:spMkLst>
        </pc:spChg>
        <pc:spChg chg="mod">
          <ac:chgData name="Abd Alrahman Hijji" userId="e17ce19274d21527" providerId="LiveId" clId="{7BA2BD76-E47B-43A6-8AF3-9E94AB1924CF}" dt="2020-06-01T16:57:04.962" v="1726"/>
          <ac:spMkLst>
            <pc:docMk/>
            <pc:sldMk cId="2699595525" sldId="294"/>
            <ac:spMk id="23" creationId="{61783103-E0B1-412C-AF21-3664873F9949}"/>
          </ac:spMkLst>
        </pc:spChg>
        <pc:spChg chg="mod">
          <ac:chgData name="Abd Alrahman Hijji" userId="e17ce19274d21527" providerId="LiveId" clId="{7BA2BD76-E47B-43A6-8AF3-9E94AB1924CF}" dt="2020-06-01T16:57:04.962" v="1726"/>
          <ac:spMkLst>
            <pc:docMk/>
            <pc:sldMk cId="2699595525" sldId="294"/>
            <ac:spMk id="24" creationId="{0C8BDDE6-F6D8-4FF8-B314-27A853507B4A}"/>
          </ac:spMkLst>
        </pc:spChg>
        <pc:spChg chg="mod">
          <ac:chgData name="Abd Alrahman Hijji" userId="e17ce19274d21527" providerId="LiveId" clId="{7BA2BD76-E47B-43A6-8AF3-9E94AB1924CF}" dt="2020-06-01T16:57:04.962" v="1726"/>
          <ac:spMkLst>
            <pc:docMk/>
            <pc:sldMk cId="2699595525" sldId="294"/>
            <ac:spMk id="25" creationId="{5698F94E-A00C-438D-A90E-578583B1B9FB}"/>
          </ac:spMkLst>
        </pc:spChg>
        <pc:spChg chg="mod">
          <ac:chgData name="Abd Alrahman Hijji" userId="e17ce19274d21527" providerId="LiveId" clId="{7BA2BD76-E47B-43A6-8AF3-9E94AB1924CF}" dt="2020-06-01T16:57:04.962" v="1726"/>
          <ac:spMkLst>
            <pc:docMk/>
            <pc:sldMk cId="2699595525" sldId="294"/>
            <ac:spMk id="26" creationId="{9A74FD0E-115A-41C0-B91B-910D2826356B}"/>
          </ac:spMkLst>
        </pc:spChg>
        <pc:spChg chg="mod">
          <ac:chgData name="Abd Alrahman Hijji" userId="e17ce19274d21527" providerId="LiveId" clId="{7BA2BD76-E47B-43A6-8AF3-9E94AB1924CF}" dt="2020-06-01T16:57:04.962" v="1726"/>
          <ac:spMkLst>
            <pc:docMk/>
            <pc:sldMk cId="2699595525" sldId="294"/>
            <ac:spMk id="27" creationId="{8F0EC768-3C60-4EBE-8212-21171CE282A5}"/>
          </ac:spMkLst>
        </pc:spChg>
        <pc:spChg chg="mod">
          <ac:chgData name="Abd Alrahman Hijji" userId="e17ce19274d21527" providerId="LiveId" clId="{7BA2BD76-E47B-43A6-8AF3-9E94AB1924CF}" dt="2020-06-01T16:57:04.962" v="1726"/>
          <ac:spMkLst>
            <pc:docMk/>
            <pc:sldMk cId="2699595525" sldId="294"/>
            <ac:spMk id="28" creationId="{86CEFB4C-B84A-43A6-A143-B7830070D4A5}"/>
          </ac:spMkLst>
        </pc:spChg>
        <pc:spChg chg="mod">
          <ac:chgData name="Abd Alrahman Hijji" userId="e17ce19274d21527" providerId="LiveId" clId="{7BA2BD76-E47B-43A6-8AF3-9E94AB1924CF}" dt="2020-06-01T16:57:04.962" v="1726"/>
          <ac:spMkLst>
            <pc:docMk/>
            <pc:sldMk cId="2699595525" sldId="294"/>
            <ac:spMk id="29" creationId="{23C96297-5C42-46DD-B44D-F5AD8E878A9F}"/>
          </ac:spMkLst>
        </pc:spChg>
        <pc:spChg chg="mod">
          <ac:chgData name="Abd Alrahman Hijji" userId="e17ce19274d21527" providerId="LiveId" clId="{7BA2BD76-E47B-43A6-8AF3-9E94AB1924CF}" dt="2020-06-01T16:57:04.962" v="1726"/>
          <ac:spMkLst>
            <pc:docMk/>
            <pc:sldMk cId="2699595525" sldId="294"/>
            <ac:spMk id="30" creationId="{616AC4E7-0D82-49B0-A729-495CC1479D75}"/>
          </ac:spMkLst>
        </pc:spChg>
        <pc:spChg chg="mod">
          <ac:chgData name="Abd Alrahman Hijji" userId="e17ce19274d21527" providerId="LiveId" clId="{7BA2BD76-E47B-43A6-8AF3-9E94AB1924CF}" dt="2020-06-01T16:57:04.962" v="1726"/>
          <ac:spMkLst>
            <pc:docMk/>
            <pc:sldMk cId="2699595525" sldId="294"/>
            <ac:spMk id="31" creationId="{661E6C12-BA27-4FA2-9610-13EF0375A0BF}"/>
          </ac:spMkLst>
        </pc:spChg>
        <pc:spChg chg="mod">
          <ac:chgData name="Abd Alrahman Hijji" userId="e17ce19274d21527" providerId="LiveId" clId="{7BA2BD76-E47B-43A6-8AF3-9E94AB1924CF}" dt="2020-06-01T16:57:04.962" v="1726"/>
          <ac:spMkLst>
            <pc:docMk/>
            <pc:sldMk cId="2699595525" sldId="294"/>
            <ac:spMk id="32" creationId="{71D7FEA7-C690-4DF2-8B32-BE4E13C7C112}"/>
          </ac:spMkLst>
        </pc:spChg>
        <pc:spChg chg="mod">
          <ac:chgData name="Abd Alrahman Hijji" userId="e17ce19274d21527" providerId="LiveId" clId="{7BA2BD76-E47B-43A6-8AF3-9E94AB1924CF}" dt="2020-06-01T16:57:04.962" v="1726"/>
          <ac:spMkLst>
            <pc:docMk/>
            <pc:sldMk cId="2699595525" sldId="294"/>
            <ac:spMk id="33" creationId="{DFFA7EE9-B09D-40B5-BCED-67530C4C1A1D}"/>
          </ac:spMkLst>
        </pc:spChg>
        <pc:spChg chg="mod">
          <ac:chgData name="Abd Alrahman Hijji" userId="e17ce19274d21527" providerId="LiveId" clId="{7BA2BD76-E47B-43A6-8AF3-9E94AB1924CF}" dt="2020-06-01T16:57:04.962" v="1726"/>
          <ac:spMkLst>
            <pc:docMk/>
            <pc:sldMk cId="2699595525" sldId="294"/>
            <ac:spMk id="34" creationId="{11E219BE-3625-4C7E-9FBC-1DDA3AC90AE6}"/>
          </ac:spMkLst>
        </pc:spChg>
        <pc:spChg chg="mod">
          <ac:chgData name="Abd Alrahman Hijji" userId="e17ce19274d21527" providerId="LiveId" clId="{7BA2BD76-E47B-43A6-8AF3-9E94AB1924CF}" dt="2020-06-01T16:57:04.962" v="1726"/>
          <ac:spMkLst>
            <pc:docMk/>
            <pc:sldMk cId="2699595525" sldId="294"/>
            <ac:spMk id="35" creationId="{9128E818-1F2B-49FC-976C-DEFCE06346B8}"/>
          </ac:spMkLst>
        </pc:spChg>
        <pc:spChg chg="mod">
          <ac:chgData name="Abd Alrahman Hijji" userId="e17ce19274d21527" providerId="LiveId" clId="{7BA2BD76-E47B-43A6-8AF3-9E94AB1924CF}" dt="2020-06-01T16:57:04.962" v="1726"/>
          <ac:spMkLst>
            <pc:docMk/>
            <pc:sldMk cId="2699595525" sldId="294"/>
            <ac:spMk id="36" creationId="{F65ABD84-EF16-4A1A-854D-D44C90D3687C}"/>
          </ac:spMkLst>
        </pc:spChg>
        <pc:spChg chg="mod">
          <ac:chgData name="Abd Alrahman Hijji" userId="e17ce19274d21527" providerId="LiveId" clId="{7BA2BD76-E47B-43A6-8AF3-9E94AB1924CF}" dt="2020-06-01T16:57:04.962" v="1726"/>
          <ac:spMkLst>
            <pc:docMk/>
            <pc:sldMk cId="2699595525" sldId="294"/>
            <ac:spMk id="37" creationId="{DDE33EB9-1359-417D-A2C3-52B4EB4666D5}"/>
          </ac:spMkLst>
        </pc:spChg>
        <pc:spChg chg="mod">
          <ac:chgData name="Abd Alrahman Hijji" userId="e17ce19274d21527" providerId="LiveId" clId="{7BA2BD76-E47B-43A6-8AF3-9E94AB1924CF}" dt="2020-06-01T16:57:04.962" v="1726"/>
          <ac:spMkLst>
            <pc:docMk/>
            <pc:sldMk cId="2699595525" sldId="294"/>
            <ac:spMk id="38" creationId="{675B79B7-A12F-43A2-87C4-465A14DAC45E}"/>
          </ac:spMkLst>
        </pc:spChg>
        <pc:spChg chg="mod">
          <ac:chgData name="Abd Alrahman Hijji" userId="e17ce19274d21527" providerId="LiveId" clId="{7BA2BD76-E47B-43A6-8AF3-9E94AB1924CF}" dt="2020-06-01T16:57:04.962" v="1726"/>
          <ac:spMkLst>
            <pc:docMk/>
            <pc:sldMk cId="2699595525" sldId="294"/>
            <ac:spMk id="39" creationId="{782F3E4C-C9FF-4EA6-856B-02BF465FD4B2}"/>
          </ac:spMkLst>
        </pc:spChg>
        <pc:spChg chg="mod">
          <ac:chgData name="Abd Alrahman Hijji" userId="e17ce19274d21527" providerId="LiveId" clId="{7BA2BD76-E47B-43A6-8AF3-9E94AB1924CF}" dt="2020-06-01T16:57:04.962" v="1726"/>
          <ac:spMkLst>
            <pc:docMk/>
            <pc:sldMk cId="2699595525" sldId="294"/>
            <ac:spMk id="40" creationId="{090EE5AC-1584-4557-8653-BEF48E98B7D6}"/>
          </ac:spMkLst>
        </pc:spChg>
        <pc:spChg chg="mod">
          <ac:chgData name="Abd Alrahman Hijji" userId="e17ce19274d21527" providerId="LiveId" clId="{7BA2BD76-E47B-43A6-8AF3-9E94AB1924CF}" dt="2020-06-01T16:57:04.962" v="1726"/>
          <ac:spMkLst>
            <pc:docMk/>
            <pc:sldMk cId="2699595525" sldId="294"/>
            <ac:spMk id="41" creationId="{7C489687-4AD0-49CE-8A61-C6EBE9640CD5}"/>
          </ac:spMkLst>
        </pc:spChg>
        <pc:spChg chg="mod">
          <ac:chgData name="Abd Alrahman Hijji" userId="e17ce19274d21527" providerId="LiveId" clId="{7BA2BD76-E47B-43A6-8AF3-9E94AB1924CF}" dt="2020-06-01T16:57:04.962" v="1726"/>
          <ac:spMkLst>
            <pc:docMk/>
            <pc:sldMk cId="2699595525" sldId="294"/>
            <ac:spMk id="42" creationId="{8A7D090A-0213-4705-95D4-E5577D86D0AA}"/>
          </ac:spMkLst>
        </pc:spChg>
        <pc:spChg chg="mod">
          <ac:chgData name="Abd Alrahman Hijji" userId="e17ce19274d21527" providerId="LiveId" clId="{7BA2BD76-E47B-43A6-8AF3-9E94AB1924CF}" dt="2020-06-01T16:57:04.962" v="1726"/>
          <ac:spMkLst>
            <pc:docMk/>
            <pc:sldMk cId="2699595525" sldId="294"/>
            <ac:spMk id="43" creationId="{6A467DA6-F681-47D1-9582-0B62B04757C0}"/>
          </ac:spMkLst>
        </pc:spChg>
        <pc:spChg chg="mod">
          <ac:chgData name="Abd Alrahman Hijji" userId="e17ce19274d21527" providerId="LiveId" clId="{7BA2BD76-E47B-43A6-8AF3-9E94AB1924CF}" dt="2020-06-01T16:57:04.962" v="1726"/>
          <ac:spMkLst>
            <pc:docMk/>
            <pc:sldMk cId="2699595525" sldId="294"/>
            <ac:spMk id="44" creationId="{7C4DD307-9A88-46C5-A686-289CE0B4E192}"/>
          </ac:spMkLst>
        </pc:spChg>
        <pc:spChg chg="mod">
          <ac:chgData name="Abd Alrahman Hijji" userId="e17ce19274d21527" providerId="LiveId" clId="{7BA2BD76-E47B-43A6-8AF3-9E94AB1924CF}" dt="2020-06-01T16:57:04.962" v="1726"/>
          <ac:spMkLst>
            <pc:docMk/>
            <pc:sldMk cId="2699595525" sldId="294"/>
            <ac:spMk id="45" creationId="{2E8FB8EF-1DEC-4F46-AD3B-CF9856643E3F}"/>
          </ac:spMkLst>
        </pc:spChg>
        <pc:spChg chg="mod">
          <ac:chgData name="Abd Alrahman Hijji" userId="e17ce19274d21527" providerId="LiveId" clId="{7BA2BD76-E47B-43A6-8AF3-9E94AB1924CF}" dt="2020-06-01T16:57:04.962" v="1726"/>
          <ac:spMkLst>
            <pc:docMk/>
            <pc:sldMk cId="2699595525" sldId="294"/>
            <ac:spMk id="46" creationId="{C5522814-5168-430B-8DD6-71361D09E6C3}"/>
          </ac:spMkLst>
        </pc:spChg>
        <pc:spChg chg="mod">
          <ac:chgData name="Abd Alrahman Hijji" userId="e17ce19274d21527" providerId="LiveId" clId="{7BA2BD76-E47B-43A6-8AF3-9E94AB1924CF}" dt="2020-06-01T17:05:26.124" v="1746"/>
          <ac:spMkLst>
            <pc:docMk/>
            <pc:sldMk cId="2699595525" sldId="294"/>
            <ac:spMk id="50" creationId="{E05B001B-62BA-4A2C-94EB-F4FFC35CAD75}"/>
          </ac:spMkLst>
        </pc:spChg>
        <pc:spChg chg="mod">
          <ac:chgData name="Abd Alrahman Hijji" userId="e17ce19274d21527" providerId="LiveId" clId="{7BA2BD76-E47B-43A6-8AF3-9E94AB1924CF}" dt="2020-06-01T17:05:26.124" v="1746"/>
          <ac:spMkLst>
            <pc:docMk/>
            <pc:sldMk cId="2699595525" sldId="294"/>
            <ac:spMk id="51" creationId="{95F05BE2-4E2C-4A47-96E6-1E9C812DC4C6}"/>
          </ac:spMkLst>
        </pc:spChg>
        <pc:spChg chg="mod">
          <ac:chgData name="Abd Alrahman Hijji" userId="e17ce19274d21527" providerId="LiveId" clId="{7BA2BD76-E47B-43A6-8AF3-9E94AB1924CF}" dt="2020-06-01T17:05:26.124" v="1746"/>
          <ac:spMkLst>
            <pc:docMk/>
            <pc:sldMk cId="2699595525" sldId="294"/>
            <ac:spMk id="52" creationId="{BC2A0815-C342-4A97-8E37-8C059F0FC7AD}"/>
          </ac:spMkLst>
        </pc:spChg>
        <pc:spChg chg="mod">
          <ac:chgData name="Abd Alrahman Hijji" userId="e17ce19274d21527" providerId="LiveId" clId="{7BA2BD76-E47B-43A6-8AF3-9E94AB1924CF}" dt="2020-06-01T17:05:26.124" v="1746"/>
          <ac:spMkLst>
            <pc:docMk/>
            <pc:sldMk cId="2699595525" sldId="294"/>
            <ac:spMk id="53" creationId="{9CA65493-3B6D-46BC-B78A-F453F97AB983}"/>
          </ac:spMkLst>
        </pc:spChg>
        <pc:spChg chg="mod">
          <ac:chgData name="Abd Alrahman Hijji" userId="e17ce19274d21527" providerId="LiveId" clId="{7BA2BD76-E47B-43A6-8AF3-9E94AB1924CF}" dt="2020-06-01T17:05:26.124" v="1746"/>
          <ac:spMkLst>
            <pc:docMk/>
            <pc:sldMk cId="2699595525" sldId="294"/>
            <ac:spMk id="54" creationId="{E619D839-910A-40B8-AAF5-66625929D6C1}"/>
          </ac:spMkLst>
        </pc:spChg>
        <pc:spChg chg="mod">
          <ac:chgData name="Abd Alrahman Hijji" userId="e17ce19274d21527" providerId="LiveId" clId="{7BA2BD76-E47B-43A6-8AF3-9E94AB1924CF}" dt="2020-06-01T17:05:26.124" v="1746"/>
          <ac:spMkLst>
            <pc:docMk/>
            <pc:sldMk cId="2699595525" sldId="294"/>
            <ac:spMk id="55" creationId="{F6BB3961-9E43-4336-A789-8132C5EF2680}"/>
          </ac:spMkLst>
        </pc:spChg>
        <pc:spChg chg="mod">
          <ac:chgData name="Abd Alrahman Hijji" userId="e17ce19274d21527" providerId="LiveId" clId="{7BA2BD76-E47B-43A6-8AF3-9E94AB1924CF}" dt="2020-06-01T17:05:26.124" v="1746"/>
          <ac:spMkLst>
            <pc:docMk/>
            <pc:sldMk cId="2699595525" sldId="294"/>
            <ac:spMk id="56" creationId="{0C3BBF54-66E7-4D4A-BBD9-BDE51AE347BC}"/>
          </ac:spMkLst>
        </pc:spChg>
        <pc:spChg chg="mod">
          <ac:chgData name="Abd Alrahman Hijji" userId="e17ce19274d21527" providerId="LiveId" clId="{7BA2BD76-E47B-43A6-8AF3-9E94AB1924CF}" dt="2020-06-01T17:05:26.124" v="1746"/>
          <ac:spMkLst>
            <pc:docMk/>
            <pc:sldMk cId="2699595525" sldId="294"/>
            <ac:spMk id="57" creationId="{B5CCB6CB-07DC-4CF1-9071-FC8DCC4BBB01}"/>
          </ac:spMkLst>
        </pc:spChg>
        <pc:spChg chg="mod">
          <ac:chgData name="Abd Alrahman Hijji" userId="e17ce19274d21527" providerId="LiveId" clId="{7BA2BD76-E47B-43A6-8AF3-9E94AB1924CF}" dt="2020-06-01T17:05:26.124" v="1746"/>
          <ac:spMkLst>
            <pc:docMk/>
            <pc:sldMk cId="2699595525" sldId="294"/>
            <ac:spMk id="58" creationId="{90C1B089-CC0E-431D-87AF-4E1F535B96A6}"/>
          </ac:spMkLst>
        </pc:spChg>
        <pc:spChg chg="mod">
          <ac:chgData name="Abd Alrahman Hijji" userId="e17ce19274d21527" providerId="LiveId" clId="{7BA2BD76-E47B-43A6-8AF3-9E94AB1924CF}" dt="2020-06-01T17:05:26.124" v="1746"/>
          <ac:spMkLst>
            <pc:docMk/>
            <pc:sldMk cId="2699595525" sldId="294"/>
            <ac:spMk id="59" creationId="{D4703003-498F-463F-9804-E60039BD7489}"/>
          </ac:spMkLst>
        </pc:spChg>
        <pc:spChg chg="mod">
          <ac:chgData name="Abd Alrahman Hijji" userId="e17ce19274d21527" providerId="LiveId" clId="{7BA2BD76-E47B-43A6-8AF3-9E94AB1924CF}" dt="2020-06-01T17:05:26.124" v="1746"/>
          <ac:spMkLst>
            <pc:docMk/>
            <pc:sldMk cId="2699595525" sldId="294"/>
            <ac:spMk id="60" creationId="{42798240-8F41-4543-8F68-4054E6A5D49A}"/>
          </ac:spMkLst>
        </pc:spChg>
        <pc:spChg chg="mod">
          <ac:chgData name="Abd Alrahman Hijji" userId="e17ce19274d21527" providerId="LiveId" clId="{7BA2BD76-E47B-43A6-8AF3-9E94AB1924CF}" dt="2020-06-01T17:05:26.124" v="1746"/>
          <ac:spMkLst>
            <pc:docMk/>
            <pc:sldMk cId="2699595525" sldId="294"/>
            <ac:spMk id="61" creationId="{29EB790D-8473-480A-8389-550106C4474B}"/>
          </ac:spMkLst>
        </pc:spChg>
        <pc:spChg chg="mod">
          <ac:chgData name="Abd Alrahman Hijji" userId="e17ce19274d21527" providerId="LiveId" clId="{7BA2BD76-E47B-43A6-8AF3-9E94AB1924CF}" dt="2020-06-01T17:05:26.124" v="1746"/>
          <ac:spMkLst>
            <pc:docMk/>
            <pc:sldMk cId="2699595525" sldId="294"/>
            <ac:spMk id="62" creationId="{5DB25F4E-E603-41B0-894E-A1C089803169}"/>
          </ac:spMkLst>
        </pc:spChg>
        <pc:spChg chg="mod">
          <ac:chgData name="Abd Alrahman Hijji" userId="e17ce19274d21527" providerId="LiveId" clId="{7BA2BD76-E47B-43A6-8AF3-9E94AB1924CF}" dt="2020-06-01T17:05:26.124" v="1746"/>
          <ac:spMkLst>
            <pc:docMk/>
            <pc:sldMk cId="2699595525" sldId="294"/>
            <ac:spMk id="63" creationId="{F9D5E748-0B51-4BC5-86AC-47D4185D42DD}"/>
          </ac:spMkLst>
        </pc:spChg>
        <pc:spChg chg="mod">
          <ac:chgData name="Abd Alrahman Hijji" userId="e17ce19274d21527" providerId="LiveId" clId="{7BA2BD76-E47B-43A6-8AF3-9E94AB1924CF}" dt="2020-06-01T17:05:26.124" v="1746"/>
          <ac:spMkLst>
            <pc:docMk/>
            <pc:sldMk cId="2699595525" sldId="294"/>
            <ac:spMk id="64" creationId="{4256723B-B7FA-4D68-A47B-EC6BED54088E}"/>
          </ac:spMkLst>
        </pc:spChg>
        <pc:spChg chg="mod">
          <ac:chgData name="Abd Alrahman Hijji" userId="e17ce19274d21527" providerId="LiveId" clId="{7BA2BD76-E47B-43A6-8AF3-9E94AB1924CF}" dt="2020-06-01T17:05:26.124" v="1746"/>
          <ac:spMkLst>
            <pc:docMk/>
            <pc:sldMk cId="2699595525" sldId="294"/>
            <ac:spMk id="65" creationId="{069819C9-6008-43B6-9A26-85EF5C98D1FC}"/>
          </ac:spMkLst>
        </pc:spChg>
        <pc:spChg chg="mod">
          <ac:chgData name="Abd Alrahman Hijji" userId="e17ce19274d21527" providerId="LiveId" clId="{7BA2BD76-E47B-43A6-8AF3-9E94AB1924CF}" dt="2020-06-01T17:05:26.124" v="1746"/>
          <ac:spMkLst>
            <pc:docMk/>
            <pc:sldMk cId="2699595525" sldId="294"/>
            <ac:spMk id="66" creationId="{47CA6654-B57B-47E3-91B7-84378485D008}"/>
          </ac:spMkLst>
        </pc:spChg>
        <pc:spChg chg="mod">
          <ac:chgData name="Abd Alrahman Hijji" userId="e17ce19274d21527" providerId="LiveId" clId="{7BA2BD76-E47B-43A6-8AF3-9E94AB1924CF}" dt="2020-06-01T17:05:26.124" v="1746"/>
          <ac:spMkLst>
            <pc:docMk/>
            <pc:sldMk cId="2699595525" sldId="294"/>
            <ac:spMk id="67" creationId="{2C925688-0B04-421C-8E03-A5D29B5A045A}"/>
          </ac:spMkLst>
        </pc:spChg>
        <pc:spChg chg="mod">
          <ac:chgData name="Abd Alrahman Hijji" userId="e17ce19274d21527" providerId="LiveId" clId="{7BA2BD76-E47B-43A6-8AF3-9E94AB1924CF}" dt="2020-06-01T17:05:26.124" v="1746"/>
          <ac:spMkLst>
            <pc:docMk/>
            <pc:sldMk cId="2699595525" sldId="294"/>
            <ac:spMk id="68" creationId="{830E66BA-8439-4AFB-BEE9-EA496B554DB0}"/>
          </ac:spMkLst>
        </pc:spChg>
        <pc:spChg chg="mod">
          <ac:chgData name="Abd Alrahman Hijji" userId="e17ce19274d21527" providerId="LiveId" clId="{7BA2BD76-E47B-43A6-8AF3-9E94AB1924CF}" dt="2020-06-01T17:05:26.124" v="1746"/>
          <ac:spMkLst>
            <pc:docMk/>
            <pc:sldMk cId="2699595525" sldId="294"/>
            <ac:spMk id="69" creationId="{E1D84E7A-9E5A-4A18-A3DD-42446CD933E2}"/>
          </ac:spMkLst>
        </pc:spChg>
        <pc:spChg chg="mod">
          <ac:chgData name="Abd Alrahman Hijji" userId="e17ce19274d21527" providerId="LiveId" clId="{7BA2BD76-E47B-43A6-8AF3-9E94AB1924CF}" dt="2020-06-01T17:05:26.124" v="1746"/>
          <ac:spMkLst>
            <pc:docMk/>
            <pc:sldMk cId="2699595525" sldId="294"/>
            <ac:spMk id="70" creationId="{9D1B3CB8-9AB3-40A8-96F1-2DCE493F358C}"/>
          </ac:spMkLst>
        </pc:spChg>
        <pc:spChg chg="mod">
          <ac:chgData name="Abd Alrahman Hijji" userId="e17ce19274d21527" providerId="LiveId" clId="{7BA2BD76-E47B-43A6-8AF3-9E94AB1924CF}" dt="2020-06-01T17:05:26.124" v="1746"/>
          <ac:spMkLst>
            <pc:docMk/>
            <pc:sldMk cId="2699595525" sldId="294"/>
            <ac:spMk id="71" creationId="{A317B371-291F-4B29-8434-5C80A8874E35}"/>
          </ac:spMkLst>
        </pc:spChg>
        <pc:spChg chg="mod">
          <ac:chgData name="Abd Alrahman Hijji" userId="e17ce19274d21527" providerId="LiveId" clId="{7BA2BD76-E47B-43A6-8AF3-9E94AB1924CF}" dt="2020-06-01T17:05:26.124" v="1746"/>
          <ac:spMkLst>
            <pc:docMk/>
            <pc:sldMk cId="2699595525" sldId="294"/>
            <ac:spMk id="72" creationId="{EF13B146-B680-40B6-8F59-BC6C09EA85D9}"/>
          </ac:spMkLst>
        </pc:spChg>
        <pc:spChg chg="mod">
          <ac:chgData name="Abd Alrahman Hijji" userId="e17ce19274d21527" providerId="LiveId" clId="{7BA2BD76-E47B-43A6-8AF3-9E94AB1924CF}" dt="2020-06-01T17:05:26.124" v="1746"/>
          <ac:spMkLst>
            <pc:docMk/>
            <pc:sldMk cId="2699595525" sldId="294"/>
            <ac:spMk id="73" creationId="{2228C246-EEAC-49D0-BC00-C0123DA28A8E}"/>
          </ac:spMkLst>
        </pc:spChg>
        <pc:spChg chg="mod">
          <ac:chgData name="Abd Alrahman Hijji" userId="e17ce19274d21527" providerId="LiveId" clId="{7BA2BD76-E47B-43A6-8AF3-9E94AB1924CF}" dt="2020-06-01T17:05:26.124" v="1746"/>
          <ac:spMkLst>
            <pc:docMk/>
            <pc:sldMk cId="2699595525" sldId="294"/>
            <ac:spMk id="74" creationId="{029A5B19-A9B9-459B-8125-A526D9EACF84}"/>
          </ac:spMkLst>
        </pc:spChg>
        <pc:spChg chg="mod">
          <ac:chgData name="Abd Alrahman Hijji" userId="e17ce19274d21527" providerId="LiveId" clId="{7BA2BD76-E47B-43A6-8AF3-9E94AB1924CF}" dt="2020-06-01T17:05:26.124" v="1746"/>
          <ac:spMkLst>
            <pc:docMk/>
            <pc:sldMk cId="2699595525" sldId="294"/>
            <ac:spMk id="75" creationId="{ACFA8B85-53D5-4BF7-BE98-9B51FE51F382}"/>
          </ac:spMkLst>
        </pc:spChg>
        <pc:spChg chg="mod">
          <ac:chgData name="Abd Alrahman Hijji" userId="e17ce19274d21527" providerId="LiveId" clId="{7BA2BD76-E47B-43A6-8AF3-9E94AB1924CF}" dt="2020-06-01T17:05:26.124" v="1746"/>
          <ac:spMkLst>
            <pc:docMk/>
            <pc:sldMk cId="2699595525" sldId="294"/>
            <ac:spMk id="76" creationId="{8FB5D4A6-D9BA-4F67-A6F0-E6602B98455A}"/>
          </ac:spMkLst>
        </pc:spChg>
        <pc:spChg chg="mod">
          <ac:chgData name="Abd Alrahman Hijji" userId="e17ce19274d21527" providerId="LiveId" clId="{7BA2BD76-E47B-43A6-8AF3-9E94AB1924CF}" dt="2020-06-01T17:05:26.124" v="1746"/>
          <ac:spMkLst>
            <pc:docMk/>
            <pc:sldMk cId="2699595525" sldId="294"/>
            <ac:spMk id="77" creationId="{5A18A5A4-6E78-466F-B5D3-DF3900028158}"/>
          </ac:spMkLst>
        </pc:spChg>
        <pc:spChg chg="mod">
          <ac:chgData name="Abd Alrahman Hijji" userId="e17ce19274d21527" providerId="LiveId" clId="{7BA2BD76-E47B-43A6-8AF3-9E94AB1924CF}" dt="2020-06-01T17:05:26.124" v="1746"/>
          <ac:spMkLst>
            <pc:docMk/>
            <pc:sldMk cId="2699595525" sldId="294"/>
            <ac:spMk id="78" creationId="{2DBDA088-2A63-4487-B004-828D4CDD206B}"/>
          </ac:spMkLst>
        </pc:spChg>
        <pc:spChg chg="mod">
          <ac:chgData name="Abd Alrahman Hijji" userId="e17ce19274d21527" providerId="LiveId" clId="{7BA2BD76-E47B-43A6-8AF3-9E94AB1924CF}" dt="2020-06-01T17:05:26.124" v="1746"/>
          <ac:spMkLst>
            <pc:docMk/>
            <pc:sldMk cId="2699595525" sldId="294"/>
            <ac:spMk id="79" creationId="{1521B716-6379-4363-9FA6-E73123C40327}"/>
          </ac:spMkLst>
        </pc:spChg>
        <pc:spChg chg="mod">
          <ac:chgData name="Abd Alrahman Hijji" userId="e17ce19274d21527" providerId="LiveId" clId="{7BA2BD76-E47B-43A6-8AF3-9E94AB1924CF}" dt="2020-06-01T17:05:26.124" v="1746"/>
          <ac:spMkLst>
            <pc:docMk/>
            <pc:sldMk cId="2699595525" sldId="294"/>
            <ac:spMk id="80" creationId="{3DB17C80-29B6-4C5B-B9C4-6AEE15AF938C}"/>
          </ac:spMkLst>
        </pc:spChg>
        <pc:spChg chg="mod">
          <ac:chgData name="Abd Alrahman Hijji" userId="e17ce19274d21527" providerId="LiveId" clId="{7BA2BD76-E47B-43A6-8AF3-9E94AB1924CF}" dt="2020-06-01T17:05:26.124" v="1746"/>
          <ac:spMkLst>
            <pc:docMk/>
            <pc:sldMk cId="2699595525" sldId="294"/>
            <ac:spMk id="81" creationId="{DDD6D08F-FCF2-4250-8247-B2EAA15F8A16}"/>
          </ac:spMkLst>
        </pc:spChg>
        <pc:spChg chg="mod">
          <ac:chgData name="Abd Alrahman Hijji" userId="e17ce19274d21527" providerId="LiveId" clId="{7BA2BD76-E47B-43A6-8AF3-9E94AB1924CF}" dt="2020-06-01T17:05:26.124" v="1746"/>
          <ac:spMkLst>
            <pc:docMk/>
            <pc:sldMk cId="2699595525" sldId="294"/>
            <ac:spMk id="82" creationId="{FD47F769-0DC8-499B-8A75-DCB3AF4738DD}"/>
          </ac:spMkLst>
        </pc:spChg>
        <pc:spChg chg="mod">
          <ac:chgData name="Abd Alrahman Hijji" userId="e17ce19274d21527" providerId="LiveId" clId="{7BA2BD76-E47B-43A6-8AF3-9E94AB1924CF}" dt="2020-06-01T17:05:26.124" v="1746"/>
          <ac:spMkLst>
            <pc:docMk/>
            <pc:sldMk cId="2699595525" sldId="294"/>
            <ac:spMk id="83" creationId="{41DE6F5E-0199-442B-B242-2F8FFFCFEC9D}"/>
          </ac:spMkLst>
        </pc:spChg>
        <pc:spChg chg="mod">
          <ac:chgData name="Abd Alrahman Hijji" userId="e17ce19274d21527" providerId="LiveId" clId="{7BA2BD76-E47B-43A6-8AF3-9E94AB1924CF}" dt="2020-06-01T17:05:26.124" v="1746"/>
          <ac:spMkLst>
            <pc:docMk/>
            <pc:sldMk cId="2699595525" sldId="294"/>
            <ac:spMk id="84" creationId="{A3B41F8C-0EBB-42D9-B641-4CE4908B09B8}"/>
          </ac:spMkLst>
        </pc:spChg>
        <pc:spChg chg="mod">
          <ac:chgData name="Abd Alrahman Hijji" userId="e17ce19274d21527" providerId="LiveId" clId="{7BA2BD76-E47B-43A6-8AF3-9E94AB1924CF}" dt="2020-06-01T17:05:26.124" v="1746"/>
          <ac:spMkLst>
            <pc:docMk/>
            <pc:sldMk cId="2699595525" sldId="294"/>
            <ac:spMk id="85" creationId="{7A2E9D3F-A7CC-48E7-A598-0253E932A725}"/>
          </ac:spMkLst>
        </pc:spChg>
        <pc:spChg chg="mod">
          <ac:chgData name="Abd Alrahman Hijji" userId="e17ce19274d21527" providerId="LiveId" clId="{7BA2BD76-E47B-43A6-8AF3-9E94AB1924CF}" dt="2020-06-01T17:05:26.124" v="1746"/>
          <ac:spMkLst>
            <pc:docMk/>
            <pc:sldMk cId="2699595525" sldId="294"/>
            <ac:spMk id="86" creationId="{5240795E-A401-4295-88FD-C5565254237B}"/>
          </ac:spMkLst>
        </pc:spChg>
        <pc:spChg chg="mod">
          <ac:chgData name="Abd Alrahman Hijji" userId="e17ce19274d21527" providerId="LiveId" clId="{7BA2BD76-E47B-43A6-8AF3-9E94AB1924CF}" dt="2020-06-01T17:05:26.124" v="1746"/>
          <ac:spMkLst>
            <pc:docMk/>
            <pc:sldMk cId="2699595525" sldId="294"/>
            <ac:spMk id="87" creationId="{D915B26D-A1EF-46D0-8D27-A5124E55F63B}"/>
          </ac:spMkLst>
        </pc:spChg>
        <pc:spChg chg="mod">
          <ac:chgData name="Abd Alrahman Hijji" userId="e17ce19274d21527" providerId="LiveId" clId="{7BA2BD76-E47B-43A6-8AF3-9E94AB1924CF}" dt="2020-06-01T17:05:26.124" v="1746"/>
          <ac:spMkLst>
            <pc:docMk/>
            <pc:sldMk cId="2699595525" sldId="294"/>
            <ac:spMk id="88" creationId="{FFA380EB-81CA-4882-88FD-7C0904C4553D}"/>
          </ac:spMkLst>
        </pc:spChg>
        <pc:spChg chg="mod">
          <ac:chgData name="Abd Alrahman Hijji" userId="e17ce19274d21527" providerId="LiveId" clId="{7BA2BD76-E47B-43A6-8AF3-9E94AB1924CF}" dt="2020-06-01T17:05:26.124" v="1746"/>
          <ac:spMkLst>
            <pc:docMk/>
            <pc:sldMk cId="2699595525" sldId="294"/>
            <ac:spMk id="89" creationId="{01243EF1-19F7-4374-9E6A-5C9E019553AC}"/>
          </ac:spMkLst>
        </pc:spChg>
        <pc:spChg chg="mod">
          <ac:chgData name="Abd Alrahman Hijji" userId="e17ce19274d21527" providerId="LiveId" clId="{7BA2BD76-E47B-43A6-8AF3-9E94AB1924CF}" dt="2020-06-01T17:05:26.124" v="1746"/>
          <ac:spMkLst>
            <pc:docMk/>
            <pc:sldMk cId="2699595525" sldId="294"/>
            <ac:spMk id="90" creationId="{D42259FF-7465-43A7-AA1D-8030D1AB6007}"/>
          </ac:spMkLst>
        </pc:spChg>
        <pc:spChg chg="mod">
          <ac:chgData name="Abd Alrahman Hijji" userId="e17ce19274d21527" providerId="LiveId" clId="{7BA2BD76-E47B-43A6-8AF3-9E94AB1924CF}" dt="2020-06-01T17:05:26.124" v="1746"/>
          <ac:spMkLst>
            <pc:docMk/>
            <pc:sldMk cId="2699595525" sldId="294"/>
            <ac:spMk id="91" creationId="{2F80D4E9-C654-4270-B3FC-B26874870329}"/>
          </ac:spMkLst>
        </pc:spChg>
        <pc:spChg chg="mod">
          <ac:chgData name="Abd Alrahman Hijji" userId="e17ce19274d21527" providerId="LiveId" clId="{7BA2BD76-E47B-43A6-8AF3-9E94AB1924CF}" dt="2020-06-01T17:05:26.124" v="1746"/>
          <ac:spMkLst>
            <pc:docMk/>
            <pc:sldMk cId="2699595525" sldId="294"/>
            <ac:spMk id="92" creationId="{B8B7CD6B-EFF8-4D59-A6B8-D38C900FFCCB}"/>
          </ac:spMkLst>
        </pc:spChg>
        <pc:spChg chg="mod">
          <ac:chgData name="Abd Alrahman Hijji" userId="e17ce19274d21527" providerId="LiveId" clId="{7BA2BD76-E47B-43A6-8AF3-9E94AB1924CF}" dt="2020-06-01T17:05:26.124" v="1746"/>
          <ac:spMkLst>
            <pc:docMk/>
            <pc:sldMk cId="2699595525" sldId="294"/>
            <ac:spMk id="93" creationId="{612324C5-B186-4260-AB03-438EEFD2924D}"/>
          </ac:spMkLst>
        </pc:spChg>
        <pc:spChg chg="mod">
          <ac:chgData name="Abd Alrahman Hijji" userId="e17ce19274d21527" providerId="LiveId" clId="{7BA2BD76-E47B-43A6-8AF3-9E94AB1924CF}" dt="2020-06-01T17:05:26.124" v="1746"/>
          <ac:spMkLst>
            <pc:docMk/>
            <pc:sldMk cId="2699595525" sldId="294"/>
            <ac:spMk id="94" creationId="{654DE277-B031-489D-9417-D17FA1F2C294}"/>
          </ac:spMkLst>
        </pc:spChg>
        <pc:spChg chg="mod">
          <ac:chgData name="Abd Alrahman Hijji" userId="e17ce19274d21527" providerId="LiveId" clId="{7BA2BD76-E47B-43A6-8AF3-9E94AB1924CF}" dt="2020-06-01T17:05:26.124" v="1746"/>
          <ac:spMkLst>
            <pc:docMk/>
            <pc:sldMk cId="2699595525" sldId="294"/>
            <ac:spMk id="95" creationId="{4EC7A586-FBDC-4DB8-9852-B18930DEC5B7}"/>
          </ac:spMkLst>
        </pc:spChg>
        <pc:spChg chg="mod">
          <ac:chgData name="Abd Alrahman Hijji" userId="e17ce19274d21527" providerId="LiveId" clId="{7BA2BD76-E47B-43A6-8AF3-9E94AB1924CF}" dt="2020-06-01T17:05:26.124" v="1746"/>
          <ac:spMkLst>
            <pc:docMk/>
            <pc:sldMk cId="2699595525" sldId="294"/>
            <ac:spMk id="96" creationId="{1D112793-9233-40B3-8B25-F2B88684E5B2}"/>
          </ac:spMkLst>
        </pc:spChg>
        <pc:spChg chg="mod">
          <ac:chgData name="Abd Alrahman Hijji" userId="e17ce19274d21527" providerId="LiveId" clId="{7BA2BD76-E47B-43A6-8AF3-9E94AB1924CF}" dt="2020-06-01T17:05:26.124" v="1746"/>
          <ac:spMkLst>
            <pc:docMk/>
            <pc:sldMk cId="2699595525" sldId="294"/>
            <ac:spMk id="97" creationId="{21B0DC05-A505-4018-9157-9D8116985C50}"/>
          </ac:spMkLst>
        </pc:spChg>
        <pc:spChg chg="mod">
          <ac:chgData name="Abd Alrahman Hijji" userId="e17ce19274d21527" providerId="LiveId" clId="{7BA2BD76-E47B-43A6-8AF3-9E94AB1924CF}" dt="2020-06-01T17:05:26.124" v="1746"/>
          <ac:spMkLst>
            <pc:docMk/>
            <pc:sldMk cId="2699595525" sldId="294"/>
            <ac:spMk id="98" creationId="{E481CF37-3AB0-43E7-9933-288342E62DB9}"/>
          </ac:spMkLst>
        </pc:spChg>
        <pc:spChg chg="mod">
          <ac:chgData name="Abd Alrahman Hijji" userId="e17ce19274d21527" providerId="LiveId" clId="{7BA2BD76-E47B-43A6-8AF3-9E94AB1924CF}" dt="2020-06-01T17:05:26.124" v="1746"/>
          <ac:spMkLst>
            <pc:docMk/>
            <pc:sldMk cId="2699595525" sldId="294"/>
            <ac:spMk id="99" creationId="{56229719-9F31-43B9-819E-BCDD15A8F9C2}"/>
          </ac:spMkLst>
        </pc:spChg>
        <pc:spChg chg="mod">
          <ac:chgData name="Abd Alrahman Hijji" userId="e17ce19274d21527" providerId="LiveId" clId="{7BA2BD76-E47B-43A6-8AF3-9E94AB1924CF}" dt="2020-06-01T17:05:26.124" v="1746"/>
          <ac:spMkLst>
            <pc:docMk/>
            <pc:sldMk cId="2699595525" sldId="294"/>
            <ac:spMk id="100" creationId="{8E233CCD-49EF-48E7-8C7F-2D6BE733CE6D}"/>
          </ac:spMkLst>
        </pc:spChg>
        <pc:spChg chg="mod">
          <ac:chgData name="Abd Alrahman Hijji" userId="e17ce19274d21527" providerId="LiveId" clId="{7BA2BD76-E47B-43A6-8AF3-9E94AB1924CF}" dt="2020-06-01T17:05:26.124" v="1746"/>
          <ac:spMkLst>
            <pc:docMk/>
            <pc:sldMk cId="2699595525" sldId="294"/>
            <ac:spMk id="101" creationId="{875BD273-EB13-45AD-97FA-70B863D3CBFD}"/>
          </ac:spMkLst>
        </pc:spChg>
        <pc:spChg chg="mod">
          <ac:chgData name="Abd Alrahman Hijji" userId="e17ce19274d21527" providerId="LiveId" clId="{7BA2BD76-E47B-43A6-8AF3-9E94AB1924CF}" dt="2020-06-01T17:05:26.124" v="1746"/>
          <ac:spMkLst>
            <pc:docMk/>
            <pc:sldMk cId="2699595525" sldId="294"/>
            <ac:spMk id="102" creationId="{6B1729DA-251D-47B6-82D0-D9E25862DE3E}"/>
          </ac:spMkLst>
        </pc:spChg>
        <pc:spChg chg="mod">
          <ac:chgData name="Abd Alrahman Hijji" userId="e17ce19274d21527" providerId="LiveId" clId="{7BA2BD76-E47B-43A6-8AF3-9E94AB1924CF}" dt="2020-06-01T17:05:26.124" v="1746"/>
          <ac:spMkLst>
            <pc:docMk/>
            <pc:sldMk cId="2699595525" sldId="294"/>
            <ac:spMk id="103" creationId="{265AEA66-5DC3-45D1-802F-1EE5A421590C}"/>
          </ac:spMkLst>
        </pc:spChg>
        <pc:spChg chg="mod">
          <ac:chgData name="Abd Alrahman Hijji" userId="e17ce19274d21527" providerId="LiveId" clId="{7BA2BD76-E47B-43A6-8AF3-9E94AB1924CF}" dt="2020-06-01T17:05:26.124" v="1746"/>
          <ac:spMkLst>
            <pc:docMk/>
            <pc:sldMk cId="2699595525" sldId="294"/>
            <ac:spMk id="104" creationId="{A4C1EDEE-8B09-47E7-809C-79265D5DE3B2}"/>
          </ac:spMkLst>
        </pc:spChg>
        <pc:spChg chg="mod">
          <ac:chgData name="Abd Alrahman Hijji" userId="e17ce19274d21527" providerId="LiveId" clId="{7BA2BD76-E47B-43A6-8AF3-9E94AB1924CF}" dt="2020-06-01T17:05:26.124" v="1746"/>
          <ac:spMkLst>
            <pc:docMk/>
            <pc:sldMk cId="2699595525" sldId="294"/>
            <ac:spMk id="105" creationId="{CC574756-B1E0-46B1-B269-6C4B0E9C6F5D}"/>
          </ac:spMkLst>
        </pc:spChg>
        <pc:spChg chg="mod">
          <ac:chgData name="Abd Alrahman Hijji" userId="e17ce19274d21527" providerId="LiveId" clId="{7BA2BD76-E47B-43A6-8AF3-9E94AB1924CF}" dt="2020-06-01T17:05:26.124" v="1746"/>
          <ac:spMkLst>
            <pc:docMk/>
            <pc:sldMk cId="2699595525" sldId="294"/>
            <ac:spMk id="106" creationId="{94053BE7-FCD6-4A47-B77E-A1E1DCDA02C3}"/>
          </ac:spMkLst>
        </pc:spChg>
        <pc:spChg chg="mod">
          <ac:chgData name="Abd Alrahman Hijji" userId="e17ce19274d21527" providerId="LiveId" clId="{7BA2BD76-E47B-43A6-8AF3-9E94AB1924CF}" dt="2020-06-01T17:05:26.124" v="1746"/>
          <ac:spMkLst>
            <pc:docMk/>
            <pc:sldMk cId="2699595525" sldId="294"/>
            <ac:spMk id="107" creationId="{4CA70A17-0CF5-483D-BDE2-B070799FE005}"/>
          </ac:spMkLst>
        </pc:spChg>
        <pc:spChg chg="mod">
          <ac:chgData name="Abd Alrahman Hijji" userId="e17ce19274d21527" providerId="LiveId" clId="{7BA2BD76-E47B-43A6-8AF3-9E94AB1924CF}" dt="2020-06-01T17:05:26.124" v="1746"/>
          <ac:spMkLst>
            <pc:docMk/>
            <pc:sldMk cId="2699595525" sldId="294"/>
            <ac:spMk id="108" creationId="{C6CDCF0D-DB6C-4E99-8E41-07A04CEFE05F}"/>
          </ac:spMkLst>
        </pc:spChg>
        <pc:spChg chg="mod">
          <ac:chgData name="Abd Alrahman Hijji" userId="e17ce19274d21527" providerId="LiveId" clId="{7BA2BD76-E47B-43A6-8AF3-9E94AB1924CF}" dt="2020-06-01T17:05:26.124" v="1746"/>
          <ac:spMkLst>
            <pc:docMk/>
            <pc:sldMk cId="2699595525" sldId="294"/>
            <ac:spMk id="109" creationId="{949BD70F-CEB4-4A6F-B018-8A294E35119C}"/>
          </ac:spMkLst>
        </pc:spChg>
        <pc:spChg chg="mod">
          <ac:chgData name="Abd Alrahman Hijji" userId="e17ce19274d21527" providerId="LiveId" clId="{7BA2BD76-E47B-43A6-8AF3-9E94AB1924CF}" dt="2020-06-01T17:05:26.124" v="1746"/>
          <ac:spMkLst>
            <pc:docMk/>
            <pc:sldMk cId="2699595525" sldId="294"/>
            <ac:spMk id="110" creationId="{7320B77D-A8BD-4D93-8F62-90061BA54712}"/>
          </ac:spMkLst>
        </pc:spChg>
        <pc:spChg chg="mod">
          <ac:chgData name="Abd Alrahman Hijji" userId="e17ce19274d21527" providerId="LiveId" clId="{7BA2BD76-E47B-43A6-8AF3-9E94AB1924CF}" dt="2020-06-01T17:05:26.124" v="1746"/>
          <ac:spMkLst>
            <pc:docMk/>
            <pc:sldMk cId="2699595525" sldId="294"/>
            <ac:spMk id="111" creationId="{C86B1E8F-CB4A-4559-A243-529A341275CA}"/>
          </ac:spMkLst>
        </pc:spChg>
        <pc:spChg chg="mod">
          <ac:chgData name="Abd Alrahman Hijji" userId="e17ce19274d21527" providerId="LiveId" clId="{7BA2BD76-E47B-43A6-8AF3-9E94AB1924CF}" dt="2020-06-01T17:05:26.124" v="1746"/>
          <ac:spMkLst>
            <pc:docMk/>
            <pc:sldMk cId="2699595525" sldId="294"/>
            <ac:spMk id="112" creationId="{D8E2439C-BD8D-47CF-AC33-0B26DC6A5A9B}"/>
          </ac:spMkLst>
        </pc:spChg>
        <pc:spChg chg="mod">
          <ac:chgData name="Abd Alrahman Hijji" userId="e17ce19274d21527" providerId="LiveId" clId="{7BA2BD76-E47B-43A6-8AF3-9E94AB1924CF}" dt="2020-06-01T17:05:26.124" v="1746"/>
          <ac:spMkLst>
            <pc:docMk/>
            <pc:sldMk cId="2699595525" sldId="294"/>
            <ac:spMk id="113" creationId="{BC23BD7D-BF37-41C1-B887-9A97589ADE7F}"/>
          </ac:spMkLst>
        </pc:spChg>
        <pc:spChg chg="mod">
          <ac:chgData name="Abd Alrahman Hijji" userId="e17ce19274d21527" providerId="LiveId" clId="{7BA2BD76-E47B-43A6-8AF3-9E94AB1924CF}" dt="2020-06-01T17:05:26.124" v="1746"/>
          <ac:spMkLst>
            <pc:docMk/>
            <pc:sldMk cId="2699595525" sldId="294"/>
            <ac:spMk id="114" creationId="{02756A76-71CF-4DE1-8D81-FE0693AA0CB6}"/>
          </ac:spMkLst>
        </pc:spChg>
        <pc:spChg chg="mod">
          <ac:chgData name="Abd Alrahman Hijji" userId="e17ce19274d21527" providerId="LiveId" clId="{7BA2BD76-E47B-43A6-8AF3-9E94AB1924CF}" dt="2020-06-01T17:05:26.124" v="1746"/>
          <ac:spMkLst>
            <pc:docMk/>
            <pc:sldMk cId="2699595525" sldId="294"/>
            <ac:spMk id="115" creationId="{F1622A4F-066E-42BC-95B1-F6FE99CA176E}"/>
          </ac:spMkLst>
        </pc:spChg>
        <pc:spChg chg="mod">
          <ac:chgData name="Abd Alrahman Hijji" userId="e17ce19274d21527" providerId="LiveId" clId="{7BA2BD76-E47B-43A6-8AF3-9E94AB1924CF}" dt="2020-06-01T17:05:26.124" v="1746"/>
          <ac:spMkLst>
            <pc:docMk/>
            <pc:sldMk cId="2699595525" sldId="294"/>
            <ac:spMk id="116" creationId="{5530961A-D5CD-4696-96FD-30360B8029BD}"/>
          </ac:spMkLst>
        </pc:spChg>
        <pc:spChg chg="mod">
          <ac:chgData name="Abd Alrahman Hijji" userId="e17ce19274d21527" providerId="LiveId" clId="{7BA2BD76-E47B-43A6-8AF3-9E94AB1924CF}" dt="2020-06-01T17:05:26.124" v="1746"/>
          <ac:spMkLst>
            <pc:docMk/>
            <pc:sldMk cId="2699595525" sldId="294"/>
            <ac:spMk id="117" creationId="{2A0D6A68-BEF2-4FB0-ABB3-A7C8CCB136B6}"/>
          </ac:spMkLst>
        </pc:spChg>
        <pc:spChg chg="mod">
          <ac:chgData name="Abd Alrahman Hijji" userId="e17ce19274d21527" providerId="LiveId" clId="{7BA2BD76-E47B-43A6-8AF3-9E94AB1924CF}" dt="2020-06-01T17:05:26.124" v="1746"/>
          <ac:spMkLst>
            <pc:docMk/>
            <pc:sldMk cId="2699595525" sldId="294"/>
            <ac:spMk id="118" creationId="{46498253-5A69-428B-8046-A86BADE62D5A}"/>
          </ac:spMkLst>
        </pc:spChg>
        <pc:spChg chg="mod">
          <ac:chgData name="Abd Alrahman Hijji" userId="e17ce19274d21527" providerId="LiveId" clId="{7BA2BD76-E47B-43A6-8AF3-9E94AB1924CF}" dt="2020-06-01T17:05:26.124" v="1746"/>
          <ac:spMkLst>
            <pc:docMk/>
            <pc:sldMk cId="2699595525" sldId="294"/>
            <ac:spMk id="119" creationId="{4CF8A491-EE7F-4B5E-B30B-DB528117D530}"/>
          </ac:spMkLst>
        </pc:spChg>
        <pc:spChg chg="mod">
          <ac:chgData name="Abd Alrahman Hijji" userId="e17ce19274d21527" providerId="LiveId" clId="{7BA2BD76-E47B-43A6-8AF3-9E94AB1924CF}" dt="2020-06-01T17:05:26.124" v="1746"/>
          <ac:spMkLst>
            <pc:docMk/>
            <pc:sldMk cId="2699595525" sldId="294"/>
            <ac:spMk id="120" creationId="{F51A188B-95C0-41A6-BC7C-55BD4D506C61}"/>
          </ac:spMkLst>
        </pc:spChg>
        <pc:spChg chg="mod">
          <ac:chgData name="Abd Alrahman Hijji" userId="e17ce19274d21527" providerId="LiveId" clId="{7BA2BD76-E47B-43A6-8AF3-9E94AB1924CF}" dt="2020-06-01T17:05:26.124" v="1746"/>
          <ac:spMkLst>
            <pc:docMk/>
            <pc:sldMk cId="2699595525" sldId="294"/>
            <ac:spMk id="121" creationId="{522E054B-42E9-49A0-AA1A-9F5892ED59F9}"/>
          </ac:spMkLst>
        </pc:spChg>
        <pc:spChg chg="mod">
          <ac:chgData name="Abd Alrahman Hijji" userId="e17ce19274d21527" providerId="LiveId" clId="{7BA2BD76-E47B-43A6-8AF3-9E94AB1924CF}" dt="2020-06-01T17:05:26.124" v="1746"/>
          <ac:spMkLst>
            <pc:docMk/>
            <pc:sldMk cId="2699595525" sldId="294"/>
            <ac:spMk id="122" creationId="{E1075762-7759-4A60-A7B0-4C71E7A6F5BF}"/>
          </ac:spMkLst>
        </pc:spChg>
        <pc:spChg chg="mod">
          <ac:chgData name="Abd Alrahman Hijji" userId="e17ce19274d21527" providerId="LiveId" clId="{7BA2BD76-E47B-43A6-8AF3-9E94AB1924CF}" dt="2020-06-01T17:05:26.124" v="1746"/>
          <ac:spMkLst>
            <pc:docMk/>
            <pc:sldMk cId="2699595525" sldId="294"/>
            <ac:spMk id="123" creationId="{5A1AB770-426E-4851-AF38-5907BA8F84ED}"/>
          </ac:spMkLst>
        </pc:spChg>
        <pc:spChg chg="mod">
          <ac:chgData name="Abd Alrahman Hijji" userId="e17ce19274d21527" providerId="LiveId" clId="{7BA2BD76-E47B-43A6-8AF3-9E94AB1924CF}" dt="2020-06-01T17:05:26.124" v="1746"/>
          <ac:spMkLst>
            <pc:docMk/>
            <pc:sldMk cId="2699595525" sldId="294"/>
            <ac:spMk id="124" creationId="{9D0BDF1B-75DA-4279-A825-2FD99D4DA858}"/>
          </ac:spMkLst>
        </pc:spChg>
        <pc:spChg chg="mod">
          <ac:chgData name="Abd Alrahman Hijji" userId="e17ce19274d21527" providerId="LiveId" clId="{7BA2BD76-E47B-43A6-8AF3-9E94AB1924CF}" dt="2020-06-01T17:05:26.124" v="1746"/>
          <ac:spMkLst>
            <pc:docMk/>
            <pc:sldMk cId="2699595525" sldId="294"/>
            <ac:spMk id="125" creationId="{AFBB0BF1-0E8E-4A35-A320-CC2E42BA809B}"/>
          </ac:spMkLst>
        </pc:spChg>
        <pc:spChg chg="mod">
          <ac:chgData name="Abd Alrahman Hijji" userId="e17ce19274d21527" providerId="LiveId" clId="{7BA2BD76-E47B-43A6-8AF3-9E94AB1924CF}" dt="2020-06-01T17:05:26.124" v="1746"/>
          <ac:spMkLst>
            <pc:docMk/>
            <pc:sldMk cId="2699595525" sldId="294"/>
            <ac:spMk id="126" creationId="{7749BB5E-E382-40B3-9F09-2C59DF9F4E95}"/>
          </ac:spMkLst>
        </pc:spChg>
        <pc:spChg chg="mod">
          <ac:chgData name="Abd Alrahman Hijji" userId="e17ce19274d21527" providerId="LiveId" clId="{7BA2BD76-E47B-43A6-8AF3-9E94AB1924CF}" dt="2020-06-01T17:05:26.124" v="1746"/>
          <ac:spMkLst>
            <pc:docMk/>
            <pc:sldMk cId="2699595525" sldId="294"/>
            <ac:spMk id="127" creationId="{8AE2E9DF-0F5C-4FDA-B525-E508653177B2}"/>
          </ac:spMkLst>
        </pc:spChg>
        <pc:spChg chg="mod">
          <ac:chgData name="Abd Alrahman Hijji" userId="e17ce19274d21527" providerId="LiveId" clId="{7BA2BD76-E47B-43A6-8AF3-9E94AB1924CF}" dt="2020-06-01T17:05:26.124" v="1746"/>
          <ac:spMkLst>
            <pc:docMk/>
            <pc:sldMk cId="2699595525" sldId="294"/>
            <ac:spMk id="128" creationId="{215A4C2B-F9FE-4605-893C-C9BC3C220C5C}"/>
          </ac:spMkLst>
        </pc:spChg>
        <pc:spChg chg="mod">
          <ac:chgData name="Abd Alrahman Hijji" userId="e17ce19274d21527" providerId="LiveId" clId="{7BA2BD76-E47B-43A6-8AF3-9E94AB1924CF}" dt="2020-06-01T17:05:26.124" v="1746"/>
          <ac:spMkLst>
            <pc:docMk/>
            <pc:sldMk cId="2699595525" sldId="294"/>
            <ac:spMk id="129" creationId="{A0600C9B-982F-464F-92D6-07657C71CD86}"/>
          </ac:spMkLst>
        </pc:spChg>
        <pc:spChg chg="mod">
          <ac:chgData name="Abd Alrahman Hijji" userId="e17ce19274d21527" providerId="LiveId" clId="{7BA2BD76-E47B-43A6-8AF3-9E94AB1924CF}" dt="2020-06-01T17:05:26.124" v="1746"/>
          <ac:spMkLst>
            <pc:docMk/>
            <pc:sldMk cId="2699595525" sldId="294"/>
            <ac:spMk id="130" creationId="{4CCB65B0-56CA-4145-9F9E-AD8E80488A8E}"/>
          </ac:spMkLst>
        </pc:spChg>
        <pc:spChg chg="mod">
          <ac:chgData name="Abd Alrahman Hijji" userId="e17ce19274d21527" providerId="LiveId" clId="{7BA2BD76-E47B-43A6-8AF3-9E94AB1924CF}" dt="2020-06-01T17:05:26.124" v="1746"/>
          <ac:spMkLst>
            <pc:docMk/>
            <pc:sldMk cId="2699595525" sldId="294"/>
            <ac:spMk id="131" creationId="{D375194D-5531-4614-80B6-3AFBB0E35EC3}"/>
          </ac:spMkLst>
        </pc:spChg>
        <pc:spChg chg="mod">
          <ac:chgData name="Abd Alrahman Hijji" userId="e17ce19274d21527" providerId="LiveId" clId="{7BA2BD76-E47B-43A6-8AF3-9E94AB1924CF}" dt="2020-06-01T17:05:26.124" v="1746"/>
          <ac:spMkLst>
            <pc:docMk/>
            <pc:sldMk cId="2699595525" sldId="294"/>
            <ac:spMk id="132" creationId="{7D4316B7-7D5E-4F78-8DA3-DC1CCE15A3D5}"/>
          </ac:spMkLst>
        </pc:spChg>
        <pc:spChg chg="mod">
          <ac:chgData name="Abd Alrahman Hijji" userId="e17ce19274d21527" providerId="LiveId" clId="{7BA2BD76-E47B-43A6-8AF3-9E94AB1924CF}" dt="2020-06-01T17:05:26.124" v="1746"/>
          <ac:spMkLst>
            <pc:docMk/>
            <pc:sldMk cId="2699595525" sldId="294"/>
            <ac:spMk id="133" creationId="{08EC502F-B3EA-4A56-B1FA-02F352BB581D}"/>
          </ac:spMkLst>
        </pc:spChg>
        <pc:spChg chg="mod">
          <ac:chgData name="Abd Alrahman Hijji" userId="e17ce19274d21527" providerId="LiveId" clId="{7BA2BD76-E47B-43A6-8AF3-9E94AB1924CF}" dt="2020-06-01T17:05:26.124" v="1746"/>
          <ac:spMkLst>
            <pc:docMk/>
            <pc:sldMk cId="2699595525" sldId="294"/>
            <ac:spMk id="134" creationId="{D85486EE-DF89-4EE0-8C0E-C45E1DA191E1}"/>
          </ac:spMkLst>
        </pc:spChg>
        <pc:spChg chg="mod">
          <ac:chgData name="Abd Alrahman Hijji" userId="e17ce19274d21527" providerId="LiveId" clId="{7BA2BD76-E47B-43A6-8AF3-9E94AB1924CF}" dt="2020-06-01T17:05:26.124" v="1746"/>
          <ac:spMkLst>
            <pc:docMk/>
            <pc:sldMk cId="2699595525" sldId="294"/>
            <ac:spMk id="135" creationId="{EA12AA6B-23DC-4450-9513-648C18AD018E}"/>
          </ac:spMkLst>
        </pc:spChg>
        <pc:spChg chg="mod">
          <ac:chgData name="Abd Alrahman Hijji" userId="e17ce19274d21527" providerId="LiveId" clId="{7BA2BD76-E47B-43A6-8AF3-9E94AB1924CF}" dt="2020-06-01T17:05:26.124" v="1746"/>
          <ac:spMkLst>
            <pc:docMk/>
            <pc:sldMk cId="2699595525" sldId="294"/>
            <ac:spMk id="136" creationId="{352E3CF3-BDEC-41F1-8217-06ADE7E05871}"/>
          </ac:spMkLst>
        </pc:spChg>
        <pc:spChg chg="mod">
          <ac:chgData name="Abd Alrahman Hijji" userId="e17ce19274d21527" providerId="LiveId" clId="{7BA2BD76-E47B-43A6-8AF3-9E94AB1924CF}" dt="2020-06-01T17:05:26.124" v="1746"/>
          <ac:spMkLst>
            <pc:docMk/>
            <pc:sldMk cId="2699595525" sldId="294"/>
            <ac:spMk id="137" creationId="{E9A43FD3-0436-4E30-9AA8-99947632404B}"/>
          </ac:spMkLst>
        </pc:spChg>
        <pc:spChg chg="mod">
          <ac:chgData name="Abd Alrahman Hijji" userId="e17ce19274d21527" providerId="LiveId" clId="{7BA2BD76-E47B-43A6-8AF3-9E94AB1924CF}" dt="2020-06-01T17:05:26.124" v="1746"/>
          <ac:spMkLst>
            <pc:docMk/>
            <pc:sldMk cId="2699595525" sldId="294"/>
            <ac:spMk id="138" creationId="{0FF7AAE1-812D-4C47-8A1F-A97FBFEF11DF}"/>
          </ac:spMkLst>
        </pc:spChg>
        <pc:spChg chg="mod">
          <ac:chgData name="Abd Alrahman Hijji" userId="e17ce19274d21527" providerId="LiveId" clId="{7BA2BD76-E47B-43A6-8AF3-9E94AB1924CF}" dt="2020-06-01T17:05:26.124" v="1746"/>
          <ac:spMkLst>
            <pc:docMk/>
            <pc:sldMk cId="2699595525" sldId="294"/>
            <ac:spMk id="139" creationId="{5439FD15-EC45-4E1D-A312-CE2DE060D54A}"/>
          </ac:spMkLst>
        </pc:spChg>
        <pc:spChg chg="mod">
          <ac:chgData name="Abd Alrahman Hijji" userId="e17ce19274d21527" providerId="LiveId" clId="{7BA2BD76-E47B-43A6-8AF3-9E94AB1924CF}" dt="2020-06-01T17:05:26.124" v="1746"/>
          <ac:spMkLst>
            <pc:docMk/>
            <pc:sldMk cId="2699595525" sldId="294"/>
            <ac:spMk id="140" creationId="{7327422C-D996-4A2C-9854-DF1793C853BD}"/>
          </ac:spMkLst>
        </pc:spChg>
        <pc:spChg chg="mod">
          <ac:chgData name="Abd Alrahman Hijji" userId="e17ce19274d21527" providerId="LiveId" clId="{7BA2BD76-E47B-43A6-8AF3-9E94AB1924CF}" dt="2020-06-01T17:05:26.124" v="1746"/>
          <ac:spMkLst>
            <pc:docMk/>
            <pc:sldMk cId="2699595525" sldId="294"/>
            <ac:spMk id="141" creationId="{E221D361-A8AC-4EA9-8EF5-CC401BC6DC06}"/>
          </ac:spMkLst>
        </pc:spChg>
        <pc:spChg chg="mod">
          <ac:chgData name="Abd Alrahman Hijji" userId="e17ce19274d21527" providerId="LiveId" clId="{7BA2BD76-E47B-43A6-8AF3-9E94AB1924CF}" dt="2020-06-01T17:05:26.124" v="1746"/>
          <ac:spMkLst>
            <pc:docMk/>
            <pc:sldMk cId="2699595525" sldId="294"/>
            <ac:spMk id="142" creationId="{1FF4B094-587D-4A40-BE50-E17EC4D4D611}"/>
          </ac:spMkLst>
        </pc:spChg>
        <pc:spChg chg="mod">
          <ac:chgData name="Abd Alrahman Hijji" userId="e17ce19274d21527" providerId="LiveId" clId="{7BA2BD76-E47B-43A6-8AF3-9E94AB1924CF}" dt="2020-06-01T17:05:26.124" v="1746"/>
          <ac:spMkLst>
            <pc:docMk/>
            <pc:sldMk cId="2699595525" sldId="294"/>
            <ac:spMk id="143" creationId="{14D34D50-CFBC-4F7A-96CB-4DD140E89B2B}"/>
          </ac:spMkLst>
        </pc:spChg>
        <pc:spChg chg="mod">
          <ac:chgData name="Abd Alrahman Hijji" userId="e17ce19274d21527" providerId="LiveId" clId="{7BA2BD76-E47B-43A6-8AF3-9E94AB1924CF}" dt="2020-06-01T17:05:26.124" v="1746"/>
          <ac:spMkLst>
            <pc:docMk/>
            <pc:sldMk cId="2699595525" sldId="294"/>
            <ac:spMk id="144" creationId="{A4802A9B-473E-471B-B68A-CB14E0198F4C}"/>
          </ac:spMkLst>
        </pc:spChg>
        <pc:spChg chg="mod">
          <ac:chgData name="Abd Alrahman Hijji" userId="e17ce19274d21527" providerId="LiveId" clId="{7BA2BD76-E47B-43A6-8AF3-9E94AB1924CF}" dt="2020-06-01T17:05:26.124" v="1746"/>
          <ac:spMkLst>
            <pc:docMk/>
            <pc:sldMk cId="2699595525" sldId="294"/>
            <ac:spMk id="145" creationId="{81C62C9D-F72C-422E-B4D8-447DB284FBC2}"/>
          </ac:spMkLst>
        </pc:spChg>
        <pc:spChg chg="mod">
          <ac:chgData name="Abd Alrahman Hijji" userId="e17ce19274d21527" providerId="LiveId" clId="{7BA2BD76-E47B-43A6-8AF3-9E94AB1924CF}" dt="2020-06-01T17:05:26.124" v="1746"/>
          <ac:spMkLst>
            <pc:docMk/>
            <pc:sldMk cId="2699595525" sldId="294"/>
            <ac:spMk id="146" creationId="{FFF89479-0E1F-4AB3-A7D3-76880D77DD8F}"/>
          </ac:spMkLst>
        </pc:spChg>
        <pc:spChg chg="mod">
          <ac:chgData name="Abd Alrahman Hijji" userId="e17ce19274d21527" providerId="LiveId" clId="{7BA2BD76-E47B-43A6-8AF3-9E94AB1924CF}" dt="2020-06-01T17:05:26.124" v="1746"/>
          <ac:spMkLst>
            <pc:docMk/>
            <pc:sldMk cId="2699595525" sldId="294"/>
            <ac:spMk id="147" creationId="{CDD408A0-3876-4AA0-8342-32201BF7C3BD}"/>
          </ac:spMkLst>
        </pc:spChg>
        <pc:spChg chg="mod">
          <ac:chgData name="Abd Alrahman Hijji" userId="e17ce19274d21527" providerId="LiveId" clId="{7BA2BD76-E47B-43A6-8AF3-9E94AB1924CF}" dt="2020-06-01T17:05:26.124" v="1746"/>
          <ac:spMkLst>
            <pc:docMk/>
            <pc:sldMk cId="2699595525" sldId="294"/>
            <ac:spMk id="148" creationId="{B9E26DE2-0C1D-4611-9626-F60BC7894A63}"/>
          </ac:spMkLst>
        </pc:spChg>
        <pc:spChg chg="mod">
          <ac:chgData name="Abd Alrahman Hijji" userId="e17ce19274d21527" providerId="LiveId" clId="{7BA2BD76-E47B-43A6-8AF3-9E94AB1924CF}" dt="2020-06-01T17:05:26.124" v="1746"/>
          <ac:spMkLst>
            <pc:docMk/>
            <pc:sldMk cId="2699595525" sldId="294"/>
            <ac:spMk id="149" creationId="{8A13DE66-A7CB-472B-B4BF-DD93FC9A54B3}"/>
          </ac:spMkLst>
        </pc:spChg>
        <pc:spChg chg="mod">
          <ac:chgData name="Abd Alrahman Hijji" userId="e17ce19274d21527" providerId="LiveId" clId="{7BA2BD76-E47B-43A6-8AF3-9E94AB1924CF}" dt="2020-06-01T17:05:26.124" v="1746"/>
          <ac:spMkLst>
            <pc:docMk/>
            <pc:sldMk cId="2699595525" sldId="294"/>
            <ac:spMk id="150" creationId="{2AB2DFA2-567F-4B2B-AB3A-202D7192B602}"/>
          </ac:spMkLst>
        </pc:spChg>
        <pc:spChg chg="mod">
          <ac:chgData name="Abd Alrahman Hijji" userId="e17ce19274d21527" providerId="LiveId" clId="{7BA2BD76-E47B-43A6-8AF3-9E94AB1924CF}" dt="2020-06-01T17:05:26.124" v="1746"/>
          <ac:spMkLst>
            <pc:docMk/>
            <pc:sldMk cId="2699595525" sldId="294"/>
            <ac:spMk id="151" creationId="{74D8ADD5-04E4-4112-A91E-69C2DC38CD2F}"/>
          </ac:spMkLst>
        </pc:spChg>
        <pc:spChg chg="mod">
          <ac:chgData name="Abd Alrahman Hijji" userId="e17ce19274d21527" providerId="LiveId" clId="{7BA2BD76-E47B-43A6-8AF3-9E94AB1924CF}" dt="2020-06-01T17:05:26.124" v="1746"/>
          <ac:spMkLst>
            <pc:docMk/>
            <pc:sldMk cId="2699595525" sldId="294"/>
            <ac:spMk id="152" creationId="{5AD04E38-0675-45FF-82F6-F0FC49969455}"/>
          </ac:spMkLst>
        </pc:spChg>
        <pc:spChg chg="mod">
          <ac:chgData name="Abd Alrahman Hijji" userId="e17ce19274d21527" providerId="LiveId" clId="{7BA2BD76-E47B-43A6-8AF3-9E94AB1924CF}" dt="2020-06-01T17:05:26.124" v="1746"/>
          <ac:spMkLst>
            <pc:docMk/>
            <pc:sldMk cId="2699595525" sldId="294"/>
            <ac:spMk id="153" creationId="{E9713154-9F48-4362-990F-DB7DCACC6E37}"/>
          </ac:spMkLst>
        </pc:spChg>
        <pc:spChg chg="mod">
          <ac:chgData name="Abd Alrahman Hijji" userId="e17ce19274d21527" providerId="LiveId" clId="{7BA2BD76-E47B-43A6-8AF3-9E94AB1924CF}" dt="2020-06-01T17:05:26.124" v="1746"/>
          <ac:spMkLst>
            <pc:docMk/>
            <pc:sldMk cId="2699595525" sldId="294"/>
            <ac:spMk id="154" creationId="{8291ADC6-FC7A-476A-9374-912DB07A2220}"/>
          </ac:spMkLst>
        </pc:spChg>
        <pc:spChg chg="mod">
          <ac:chgData name="Abd Alrahman Hijji" userId="e17ce19274d21527" providerId="LiveId" clId="{7BA2BD76-E47B-43A6-8AF3-9E94AB1924CF}" dt="2020-06-01T17:05:26.124" v="1746"/>
          <ac:spMkLst>
            <pc:docMk/>
            <pc:sldMk cId="2699595525" sldId="294"/>
            <ac:spMk id="155" creationId="{1A947DA7-7E70-4543-928F-BA5121F6903F}"/>
          </ac:spMkLst>
        </pc:spChg>
        <pc:spChg chg="mod">
          <ac:chgData name="Abd Alrahman Hijji" userId="e17ce19274d21527" providerId="LiveId" clId="{7BA2BD76-E47B-43A6-8AF3-9E94AB1924CF}" dt="2020-06-01T17:05:26.124" v="1746"/>
          <ac:spMkLst>
            <pc:docMk/>
            <pc:sldMk cId="2699595525" sldId="294"/>
            <ac:spMk id="156" creationId="{ED771BCD-AA45-4E47-BFB7-27B49DF499A1}"/>
          </ac:spMkLst>
        </pc:spChg>
        <pc:spChg chg="mod">
          <ac:chgData name="Abd Alrahman Hijji" userId="e17ce19274d21527" providerId="LiveId" clId="{7BA2BD76-E47B-43A6-8AF3-9E94AB1924CF}" dt="2020-06-01T17:05:26.124" v="1746"/>
          <ac:spMkLst>
            <pc:docMk/>
            <pc:sldMk cId="2699595525" sldId="294"/>
            <ac:spMk id="157" creationId="{76537DFD-0BF7-49FB-84A9-7B656378C21C}"/>
          </ac:spMkLst>
        </pc:spChg>
        <pc:spChg chg="mod">
          <ac:chgData name="Abd Alrahman Hijji" userId="e17ce19274d21527" providerId="LiveId" clId="{7BA2BD76-E47B-43A6-8AF3-9E94AB1924CF}" dt="2020-06-01T17:05:26.124" v="1746"/>
          <ac:spMkLst>
            <pc:docMk/>
            <pc:sldMk cId="2699595525" sldId="294"/>
            <ac:spMk id="158" creationId="{220A6217-EAB1-4D6A-A311-E34E27C19802}"/>
          </ac:spMkLst>
        </pc:spChg>
        <pc:spChg chg="mod">
          <ac:chgData name="Abd Alrahman Hijji" userId="e17ce19274d21527" providerId="LiveId" clId="{7BA2BD76-E47B-43A6-8AF3-9E94AB1924CF}" dt="2020-06-01T17:05:26.124" v="1746"/>
          <ac:spMkLst>
            <pc:docMk/>
            <pc:sldMk cId="2699595525" sldId="294"/>
            <ac:spMk id="159" creationId="{8345F7C0-DA1C-4B20-8660-986D86B2E386}"/>
          </ac:spMkLst>
        </pc:spChg>
        <pc:spChg chg="mod">
          <ac:chgData name="Abd Alrahman Hijji" userId="e17ce19274d21527" providerId="LiveId" clId="{7BA2BD76-E47B-43A6-8AF3-9E94AB1924CF}" dt="2020-06-01T17:05:26.124" v="1746"/>
          <ac:spMkLst>
            <pc:docMk/>
            <pc:sldMk cId="2699595525" sldId="294"/>
            <ac:spMk id="160" creationId="{AA4D09D6-DF3B-4500-BCB7-6BAF81F452E9}"/>
          </ac:spMkLst>
        </pc:spChg>
        <pc:spChg chg="mod">
          <ac:chgData name="Abd Alrahman Hijji" userId="e17ce19274d21527" providerId="LiveId" clId="{7BA2BD76-E47B-43A6-8AF3-9E94AB1924CF}" dt="2020-06-01T17:05:26.124" v="1746"/>
          <ac:spMkLst>
            <pc:docMk/>
            <pc:sldMk cId="2699595525" sldId="294"/>
            <ac:spMk id="161" creationId="{2CB16DC6-C21C-46C0-BA25-40E70E702464}"/>
          </ac:spMkLst>
        </pc:spChg>
        <pc:spChg chg="mod">
          <ac:chgData name="Abd Alrahman Hijji" userId="e17ce19274d21527" providerId="LiveId" clId="{7BA2BD76-E47B-43A6-8AF3-9E94AB1924CF}" dt="2020-06-01T17:05:26.124" v="1746"/>
          <ac:spMkLst>
            <pc:docMk/>
            <pc:sldMk cId="2699595525" sldId="294"/>
            <ac:spMk id="162" creationId="{714B0267-5DE9-4BED-B920-861A702EA235}"/>
          </ac:spMkLst>
        </pc:spChg>
        <pc:spChg chg="mod">
          <ac:chgData name="Abd Alrahman Hijji" userId="e17ce19274d21527" providerId="LiveId" clId="{7BA2BD76-E47B-43A6-8AF3-9E94AB1924CF}" dt="2020-06-01T17:05:26.124" v="1746"/>
          <ac:spMkLst>
            <pc:docMk/>
            <pc:sldMk cId="2699595525" sldId="294"/>
            <ac:spMk id="163" creationId="{1663C9DC-B365-4585-B9C1-3628F465CBE1}"/>
          </ac:spMkLst>
        </pc:spChg>
        <pc:spChg chg="mod">
          <ac:chgData name="Abd Alrahman Hijji" userId="e17ce19274d21527" providerId="LiveId" clId="{7BA2BD76-E47B-43A6-8AF3-9E94AB1924CF}" dt="2020-06-01T17:05:26.124" v="1746"/>
          <ac:spMkLst>
            <pc:docMk/>
            <pc:sldMk cId="2699595525" sldId="294"/>
            <ac:spMk id="164" creationId="{D0F10286-3C7C-454D-AD1C-5314C75F8D77}"/>
          </ac:spMkLst>
        </pc:spChg>
        <pc:spChg chg="mod">
          <ac:chgData name="Abd Alrahman Hijji" userId="e17ce19274d21527" providerId="LiveId" clId="{7BA2BD76-E47B-43A6-8AF3-9E94AB1924CF}" dt="2020-06-01T17:05:26.124" v="1746"/>
          <ac:spMkLst>
            <pc:docMk/>
            <pc:sldMk cId="2699595525" sldId="294"/>
            <ac:spMk id="165" creationId="{FED30C8D-689F-4F12-97AE-F11FC665D3C4}"/>
          </ac:spMkLst>
        </pc:spChg>
        <pc:spChg chg="mod">
          <ac:chgData name="Abd Alrahman Hijji" userId="e17ce19274d21527" providerId="LiveId" clId="{7BA2BD76-E47B-43A6-8AF3-9E94AB1924CF}" dt="2020-06-01T17:05:26.124" v="1746"/>
          <ac:spMkLst>
            <pc:docMk/>
            <pc:sldMk cId="2699595525" sldId="294"/>
            <ac:spMk id="166" creationId="{118A8D01-51BA-4815-965F-ABF906D0CC6F}"/>
          </ac:spMkLst>
        </pc:spChg>
        <pc:spChg chg="mod">
          <ac:chgData name="Abd Alrahman Hijji" userId="e17ce19274d21527" providerId="LiveId" clId="{7BA2BD76-E47B-43A6-8AF3-9E94AB1924CF}" dt="2020-06-01T17:05:26.124" v="1746"/>
          <ac:spMkLst>
            <pc:docMk/>
            <pc:sldMk cId="2699595525" sldId="294"/>
            <ac:spMk id="167" creationId="{BCBD9C08-1F72-4621-A66B-8A01BFDDA53F}"/>
          </ac:spMkLst>
        </pc:spChg>
        <pc:spChg chg="mod">
          <ac:chgData name="Abd Alrahman Hijji" userId="e17ce19274d21527" providerId="LiveId" clId="{7BA2BD76-E47B-43A6-8AF3-9E94AB1924CF}" dt="2020-06-01T17:05:26.124" v="1746"/>
          <ac:spMkLst>
            <pc:docMk/>
            <pc:sldMk cId="2699595525" sldId="294"/>
            <ac:spMk id="168" creationId="{5D50D784-904B-4B86-9C91-08E8EA870276}"/>
          </ac:spMkLst>
        </pc:spChg>
        <pc:spChg chg="mod">
          <ac:chgData name="Abd Alrahman Hijji" userId="e17ce19274d21527" providerId="LiveId" clId="{7BA2BD76-E47B-43A6-8AF3-9E94AB1924CF}" dt="2020-06-01T17:05:26.124" v="1746"/>
          <ac:spMkLst>
            <pc:docMk/>
            <pc:sldMk cId="2699595525" sldId="294"/>
            <ac:spMk id="169" creationId="{1D39FC61-E2A3-49AA-BC59-70084A0F16E1}"/>
          </ac:spMkLst>
        </pc:spChg>
        <pc:spChg chg="mod">
          <ac:chgData name="Abd Alrahman Hijji" userId="e17ce19274d21527" providerId="LiveId" clId="{7BA2BD76-E47B-43A6-8AF3-9E94AB1924CF}" dt="2020-06-01T17:05:26.124" v="1746"/>
          <ac:spMkLst>
            <pc:docMk/>
            <pc:sldMk cId="2699595525" sldId="294"/>
            <ac:spMk id="170" creationId="{5FA19514-74E7-4043-A612-B09DDF5C17E0}"/>
          </ac:spMkLst>
        </pc:spChg>
        <pc:spChg chg="mod">
          <ac:chgData name="Abd Alrahman Hijji" userId="e17ce19274d21527" providerId="LiveId" clId="{7BA2BD76-E47B-43A6-8AF3-9E94AB1924CF}" dt="2020-06-01T17:05:26.124" v="1746"/>
          <ac:spMkLst>
            <pc:docMk/>
            <pc:sldMk cId="2699595525" sldId="294"/>
            <ac:spMk id="171" creationId="{9EFBBC47-8824-494A-8D8B-8B83AC1FBB04}"/>
          </ac:spMkLst>
        </pc:spChg>
        <pc:spChg chg="mod">
          <ac:chgData name="Abd Alrahman Hijji" userId="e17ce19274d21527" providerId="LiveId" clId="{7BA2BD76-E47B-43A6-8AF3-9E94AB1924CF}" dt="2020-06-01T17:05:26.124" v="1746"/>
          <ac:spMkLst>
            <pc:docMk/>
            <pc:sldMk cId="2699595525" sldId="294"/>
            <ac:spMk id="172" creationId="{C5EF6CF2-8322-4425-95E8-0A556E5AB2EB}"/>
          </ac:spMkLst>
        </pc:spChg>
        <pc:spChg chg="mod">
          <ac:chgData name="Abd Alrahman Hijji" userId="e17ce19274d21527" providerId="LiveId" clId="{7BA2BD76-E47B-43A6-8AF3-9E94AB1924CF}" dt="2020-06-01T17:05:26.124" v="1746"/>
          <ac:spMkLst>
            <pc:docMk/>
            <pc:sldMk cId="2699595525" sldId="294"/>
            <ac:spMk id="173" creationId="{CA4A74AC-1A45-4DAC-9EC8-2E44FDE2AD48}"/>
          </ac:spMkLst>
        </pc:spChg>
        <pc:spChg chg="mod">
          <ac:chgData name="Abd Alrahman Hijji" userId="e17ce19274d21527" providerId="LiveId" clId="{7BA2BD76-E47B-43A6-8AF3-9E94AB1924CF}" dt="2020-06-01T17:05:26.124" v="1746"/>
          <ac:spMkLst>
            <pc:docMk/>
            <pc:sldMk cId="2699595525" sldId="294"/>
            <ac:spMk id="174" creationId="{501C85CD-6A47-4ADE-8972-12F80507555A}"/>
          </ac:spMkLst>
        </pc:spChg>
        <pc:spChg chg="mod">
          <ac:chgData name="Abd Alrahman Hijji" userId="e17ce19274d21527" providerId="LiveId" clId="{7BA2BD76-E47B-43A6-8AF3-9E94AB1924CF}" dt="2020-06-01T17:05:26.124" v="1746"/>
          <ac:spMkLst>
            <pc:docMk/>
            <pc:sldMk cId="2699595525" sldId="294"/>
            <ac:spMk id="175" creationId="{52379F29-438A-4449-94C0-FE347D9BA416}"/>
          </ac:spMkLst>
        </pc:spChg>
        <pc:spChg chg="mod">
          <ac:chgData name="Abd Alrahman Hijji" userId="e17ce19274d21527" providerId="LiveId" clId="{7BA2BD76-E47B-43A6-8AF3-9E94AB1924CF}" dt="2020-06-01T17:05:26.124" v="1746"/>
          <ac:spMkLst>
            <pc:docMk/>
            <pc:sldMk cId="2699595525" sldId="294"/>
            <ac:spMk id="176" creationId="{DA8D10A9-D39F-4A87-9E6D-ED92D76B270F}"/>
          </ac:spMkLst>
        </pc:spChg>
        <pc:spChg chg="mod">
          <ac:chgData name="Abd Alrahman Hijji" userId="e17ce19274d21527" providerId="LiveId" clId="{7BA2BD76-E47B-43A6-8AF3-9E94AB1924CF}" dt="2020-06-01T17:05:26.124" v="1746"/>
          <ac:spMkLst>
            <pc:docMk/>
            <pc:sldMk cId="2699595525" sldId="294"/>
            <ac:spMk id="177" creationId="{B33A6910-7E05-42B5-BED5-D2CE96D0F8B6}"/>
          </ac:spMkLst>
        </pc:spChg>
        <pc:spChg chg="mod">
          <ac:chgData name="Abd Alrahman Hijji" userId="e17ce19274d21527" providerId="LiveId" clId="{7BA2BD76-E47B-43A6-8AF3-9E94AB1924CF}" dt="2020-06-01T17:05:26.124" v="1746"/>
          <ac:spMkLst>
            <pc:docMk/>
            <pc:sldMk cId="2699595525" sldId="294"/>
            <ac:spMk id="178" creationId="{C9C11D5E-959A-4B50-ACDE-1DDAA3E5D55C}"/>
          </ac:spMkLst>
        </pc:spChg>
        <pc:spChg chg="mod">
          <ac:chgData name="Abd Alrahman Hijji" userId="e17ce19274d21527" providerId="LiveId" clId="{7BA2BD76-E47B-43A6-8AF3-9E94AB1924CF}" dt="2020-06-01T17:05:26.124" v="1746"/>
          <ac:spMkLst>
            <pc:docMk/>
            <pc:sldMk cId="2699595525" sldId="294"/>
            <ac:spMk id="179" creationId="{04FF57F0-11E7-4BE4-8717-5C15C80C4FD9}"/>
          </ac:spMkLst>
        </pc:spChg>
        <pc:spChg chg="mod">
          <ac:chgData name="Abd Alrahman Hijji" userId="e17ce19274d21527" providerId="LiveId" clId="{7BA2BD76-E47B-43A6-8AF3-9E94AB1924CF}" dt="2020-06-01T17:05:26.124" v="1746"/>
          <ac:spMkLst>
            <pc:docMk/>
            <pc:sldMk cId="2699595525" sldId="294"/>
            <ac:spMk id="180" creationId="{2CF0F940-98C2-48CB-87A4-E10BA0BCFA5E}"/>
          </ac:spMkLst>
        </pc:spChg>
        <pc:spChg chg="mod">
          <ac:chgData name="Abd Alrahman Hijji" userId="e17ce19274d21527" providerId="LiveId" clId="{7BA2BD76-E47B-43A6-8AF3-9E94AB1924CF}" dt="2020-06-01T17:05:26.124" v="1746"/>
          <ac:spMkLst>
            <pc:docMk/>
            <pc:sldMk cId="2699595525" sldId="294"/>
            <ac:spMk id="181" creationId="{65EF30B4-DDF5-412C-8325-AAFA6A62331A}"/>
          </ac:spMkLst>
        </pc:spChg>
        <pc:spChg chg="mod">
          <ac:chgData name="Abd Alrahman Hijji" userId="e17ce19274d21527" providerId="LiveId" clId="{7BA2BD76-E47B-43A6-8AF3-9E94AB1924CF}" dt="2020-06-01T17:05:26.124" v="1746"/>
          <ac:spMkLst>
            <pc:docMk/>
            <pc:sldMk cId="2699595525" sldId="294"/>
            <ac:spMk id="182" creationId="{05D6C909-C482-4483-81C2-2ABAAF47F50F}"/>
          </ac:spMkLst>
        </pc:spChg>
        <pc:spChg chg="mod">
          <ac:chgData name="Abd Alrahman Hijji" userId="e17ce19274d21527" providerId="LiveId" clId="{7BA2BD76-E47B-43A6-8AF3-9E94AB1924CF}" dt="2020-06-01T17:05:26.124" v="1746"/>
          <ac:spMkLst>
            <pc:docMk/>
            <pc:sldMk cId="2699595525" sldId="294"/>
            <ac:spMk id="183" creationId="{71D67017-3D9E-4D04-B486-6B0D79658499}"/>
          </ac:spMkLst>
        </pc:spChg>
        <pc:spChg chg="mod">
          <ac:chgData name="Abd Alrahman Hijji" userId="e17ce19274d21527" providerId="LiveId" clId="{7BA2BD76-E47B-43A6-8AF3-9E94AB1924CF}" dt="2020-06-01T17:05:26.124" v="1746"/>
          <ac:spMkLst>
            <pc:docMk/>
            <pc:sldMk cId="2699595525" sldId="294"/>
            <ac:spMk id="184" creationId="{2C181838-004A-4FF4-B269-616266E6D40B}"/>
          </ac:spMkLst>
        </pc:spChg>
        <pc:spChg chg="mod">
          <ac:chgData name="Abd Alrahman Hijji" userId="e17ce19274d21527" providerId="LiveId" clId="{7BA2BD76-E47B-43A6-8AF3-9E94AB1924CF}" dt="2020-06-01T17:05:26.124" v="1746"/>
          <ac:spMkLst>
            <pc:docMk/>
            <pc:sldMk cId="2699595525" sldId="294"/>
            <ac:spMk id="185" creationId="{F57C92B7-AAD1-4A56-A0E4-9E3271181480}"/>
          </ac:spMkLst>
        </pc:spChg>
        <pc:spChg chg="mod">
          <ac:chgData name="Abd Alrahman Hijji" userId="e17ce19274d21527" providerId="LiveId" clId="{7BA2BD76-E47B-43A6-8AF3-9E94AB1924CF}" dt="2020-06-01T17:05:26.124" v="1746"/>
          <ac:spMkLst>
            <pc:docMk/>
            <pc:sldMk cId="2699595525" sldId="294"/>
            <ac:spMk id="186" creationId="{0D42DC0A-CFF5-40C0-B8F8-8B4A30E681A1}"/>
          </ac:spMkLst>
        </pc:spChg>
        <pc:spChg chg="mod">
          <ac:chgData name="Abd Alrahman Hijji" userId="e17ce19274d21527" providerId="LiveId" clId="{7BA2BD76-E47B-43A6-8AF3-9E94AB1924CF}" dt="2020-06-01T17:05:26.124" v="1746"/>
          <ac:spMkLst>
            <pc:docMk/>
            <pc:sldMk cId="2699595525" sldId="294"/>
            <ac:spMk id="187" creationId="{94D90220-B98E-44B1-B30A-FFADC2B5420C}"/>
          </ac:spMkLst>
        </pc:spChg>
        <pc:spChg chg="mod">
          <ac:chgData name="Abd Alrahman Hijji" userId="e17ce19274d21527" providerId="LiveId" clId="{7BA2BD76-E47B-43A6-8AF3-9E94AB1924CF}" dt="2020-06-01T17:05:26.124" v="1746"/>
          <ac:spMkLst>
            <pc:docMk/>
            <pc:sldMk cId="2699595525" sldId="294"/>
            <ac:spMk id="188" creationId="{C129A6FE-340D-4EA4-9E58-B87EF83BBF5F}"/>
          </ac:spMkLst>
        </pc:spChg>
        <pc:spChg chg="mod">
          <ac:chgData name="Abd Alrahman Hijji" userId="e17ce19274d21527" providerId="LiveId" clId="{7BA2BD76-E47B-43A6-8AF3-9E94AB1924CF}" dt="2020-06-01T17:05:26.124" v="1746"/>
          <ac:spMkLst>
            <pc:docMk/>
            <pc:sldMk cId="2699595525" sldId="294"/>
            <ac:spMk id="189" creationId="{092D62BA-E4D5-4193-BD3E-21607C582E5F}"/>
          </ac:spMkLst>
        </pc:spChg>
        <pc:spChg chg="mod">
          <ac:chgData name="Abd Alrahman Hijji" userId="e17ce19274d21527" providerId="LiveId" clId="{7BA2BD76-E47B-43A6-8AF3-9E94AB1924CF}" dt="2020-06-01T17:05:26.124" v="1746"/>
          <ac:spMkLst>
            <pc:docMk/>
            <pc:sldMk cId="2699595525" sldId="294"/>
            <ac:spMk id="190" creationId="{ABD4CEC0-16ED-4EEA-9C75-FC4899448222}"/>
          </ac:spMkLst>
        </pc:spChg>
        <pc:spChg chg="mod">
          <ac:chgData name="Abd Alrahman Hijji" userId="e17ce19274d21527" providerId="LiveId" clId="{7BA2BD76-E47B-43A6-8AF3-9E94AB1924CF}" dt="2020-06-01T17:05:26.124" v="1746"/>
          <ac:spMkLst>
            <pc:docMk/>
            <pc:sldMk cId="2699595525" sldId="294"/>
            <ac:spMk id="191" creationId="{615B3068-807F-4723-B8B8-47197DAF2673}"/>
          </ac:spMkLst>
        </pc:spChg>
        <pc:spChg chg="mod">
          <ac:chgData name="Abd Alrahman Hijji" userId="e17ce19274d21527" providerId="LiveId" clId="{7BA2BD76-E47B-43A6-8AF3-9E94AB1924CF}" dt="2020-06-01T17:05:26.124" v="1746"/>
          <ac:spMkLst>
            <pc:docMk/>
            <pc:sldMk cId="2699595525" sldId="294"/>
            <ac:spMk id="192" creationId="{DF0F5AFC-0FCB-4756-8C38-CD1809FBDC73}"/>
          </ac:spMkLst>
        </pc:spChg>
        <pc:spChg chg="mod">
          <ac:chgData name="Abd Alrahman Hijji" userId="e17ce19274d21527" providerId="LiveId" clId="{7BA2BD76-E47B-43A6-8AF3-9E94AB1924CF}" dt="2020-06-01T17:05:26.124" v="1746"/>
          <ac:spMkLst>
            <pc:docMk/>
            <pc:sldMk cId="2699595525" sldId="294"/>
            <ac:spMk id="193" creationId="{3BE30EF5-54C3-4EFD-91AE-0546044E35B0}"/>
          </ac:spMkLst>
        </pc:spChg>
        <pc:spChg chg="mod">
          <ac:chgData name="Abd Alrahman Hijji" userId="e17ce19274d21527" providerId="LiveId" clId="{7BA2BD76-E47B-43A6-8AF3-9E94AB1924CF}" dt="2020-06-01T17:05:26.124" v="1746"/>
          <ac:spMkLst>
            <pc:docMk/>
            <pc:sldMk cId="2699595525" sldId="294"/>
            <ac:spMk id="194" creationId="{5AC9533A-6A3C-4C92-B9EE-264B5C0095C5}"/>
          </ac:spMkLst>
        </pc:spChg>
        <pc:spChg chg="mod">
          <ac:chgData name="Abd Alrahman Hijji" userId="e17ce19274d21527" providerId="LiveId" clId="{7BA2BD76-E47B-43A6-8AF3-9E94AB1924CF}" dt="2020-06-01T17:05:26.124" v="1746"/>
          <ac:spMkLst>
            <pc:docMk/>
            <pc:sldMk cId="2699595525" sldId="294"/>
            <ac:spMk id="195" creationId="{CA0E814B-76E3-4C29-977D-86D0BD613D24}"/>
          </ac:spMkLst>
        </pc:spChg>
        <pc:spChg chg="mod">
          <ac:chgData name="Abd Alrahman Hijji" userId="e17ce19274d21527" providerId="LiveId" clId="{7BA2BD76-E47B-43A6-8AF3-9E94AB1924CF}" dt="2020-06-01T17:05:26.124" v="1746"/>
          <ac:spMkLst>
            <pc:docMk/>
            <pc:sldMk cId="2699595525" sldId="294"/>
            <ac:spMk id="196" creationId="{FDFC73F3-288D-4327-A58D-D9229B390DC9}"/>
          </ac:spMkLst>
        </pc:spChg>
        <pc:spChg chg="mod">
          <ac:chgData name="Abd Alrahman Hijji" userId="e17ce19274d21527" providerId="LiveId" clId="{7BA2BD76-E47B-43A6-8AF3-9E94AB1924CF}" dt="2020-06-01T17:05:26.124" v="1746"/>
          <ac:spMkLst>
            <pc:docMk/>
            <pc:sldMk cId="2699595525" sldId="294"/>
            <ac:spMk id="197" creationId="{D71965BC-BBE8-4E48-8E76-852EDC714F0F}"/>
          </ac:spMkLst>
        </pc:spChg>
        <pc:spChg chg="mod">
          <ac:chgData name="Abd Alrahman Hijji" userId="e17ce19274d21527" providerId="LiveId" clId="{7BA2BD76-E47B-43A6-8AF3-9E94AB1924CF}" dt="2020-06-01T17:05:26.124" v="1746"/>
          <ac:spMkLst>
            <pc:docMk/>
            <pc:sldMk cId="2699595525" sldId="294"/>
            <ac:spMk id="198" creationId="{9C9E5A5A-8C0F-4059-8A8F-431F1C9BD79D}"/>
          </ac:spMkLst>
        </pc:spChg>
        <pc:spChg chg="mod">
          <ac:chgData name="Abd Alrahman Hijji" userId="e17ce19274d21527" providerId="LiveId" clId="{7BA2BD76-E47B-43A6-8AF3-9E94AB1924CF}" dt="2020-06-01T17:05:26.124" v="1746"/>
          <ac:spMkLst>
            <pc:docMk/>
            <pc:sldMk cId="2699595525" sldId="294"/>
            <ac:spMk id="199" creationId="{9C9B9B4D-4B61-4C40-A59B-319D47893789}"/>
          </ac:spMkLst>
        </pc:spChg>
        <pc:spChg chg="mod">
          <ac:chgData name="Abd Alrahman Hijji" userId="e17ce19274d21527" providerId="LiveId" clId="{7BA2BD76-E47B-43A6-8AF3-9E94AB1924CF}" dt="2020-06-01T17:05:26.124" v="1746"/>
          <ac:spMkLst>
            <pc:docMk/>
            <pc:sldMk cId="2699595525" sldId="294"/>
            <ac:spMk id="200" creationId="{FC578404-F641-4A41-8688-0871519A70E3}"/>
          </ac:spMkLst>
        </pc:spChg>
        <pc:spChg chg="mod">
          <ac:chgData name="Abd Alrahman Hijji" userId="e17ce19274d21527" providerId="LiveId" clId="{7BA2BD76-E47B-43A6-8AF3-9E94AB1924CF}" dt="2020-06-01T17:05:26.124" v="1746"/>
          <ac:spMkLst>
            <pc:docMk/>
            <pc:sldMk cId="2699595525" sldId="294"/>
            <ac:spMk id="201" creationId="{00F1C801-3479-4C2E-9346-2864E539F40B}"/>
          </ac:spMkLst>
        </pc:spChg>
        <pc:spChg chg="mod">
          <ac:chgData name="Abd Alrahman Hijji" userId="e17ce19274d21527" providerId="LiveId" clId="{7BA2BD76-E47B-43A6-8AF3-9E94AB1924CF}" dt="2020-06-01T17:05:26.124" v="1746"/>
          <ac:spMkLst>
            <pc:docMk/>
            <pc:sldMk cId="2699595525" sldId="294"/>
            <ac:spMk id="202" creationId="{45ACDC1E-33B2-4721-9D6D-1540DD61E90D}"/>
          </ac:spMkLst>
        </pc:spChg>
        <pc:spChg chg="mod">
          <ac:chgData name="Abd Alrahman Hijji" userId="e17ce19274d21527" providerId="LiveId" clId="{7BA2BD76-E47B-43A6-8AF3-9E94AB1924CF}" dt="2020-06-01T17:05:26.124" v="1746"/>
          <ac:spMkLst>
            <pc:docMk/>
            <pc:sldMk cId="2699595525" sldId="294"/>
            <ac:spMk id="203" creationId="{40D4A8C5-8723-45EB-B83A-1441CBEF79A4}"/>
          </ac:spMkLst>
        </pc:spChg>
        <pc:spChg chg="mod">
          <ac:chgData name="Abd Alrahman Hijji" userId="e17ce19274d21527" providerId="LiveId" clId="{7BA2BD76-E47B-43A6-8AF3-9E94AB1924CF}" dt="2020-06-01T17:05:26.124" v="1746"/>
          <ac:spMkLst>
            <pc:docMk/>
            <pc:sldMk cId="2699595525" sldId="294"/>
            <ac:spMk id="204" creationId="{724B7BB3-1A05-4204-A310-700FA3B26B2C}"/>
          </ac:spMkLst>
        </pc:spChg>
        <pc:spChg chg="mod">
          <ac:chgData name="Abd Alrahman Hijji" userId="e17ce19274d21527" providerId="LiveId" clId="{7BA2BD76-E47B-43A6-8AF3-9E94AB1924CF}" dt="2020-06-01T17:05:26.124" v="1746"/>
          <ac:spMkLst>
            <pc:docMk/>
            <pc:sldMk cId="2699595525" sldId="294"/>
            <ac:spMk id="205" creationId="{EB3435EB-1F3C-4118-A6D9-5D4C84F6E912}"/>
          </ac:spMkLst>
        </pc:spChg>
        <pc:spChg chg="mod">
          <ac:chgData name="Abd Alrahman Hijji" userId="e17ce19274d21527" providerId="LiveId" clId="{7BA2BD76-E47B-43A6-8AF3-9E94AB1924CF}" dt="2020-06-01T17:05:26.124" v="1746"/>
          <ac:spMkLst>
            <pc:docMk/>
            <pc:sldMk cId="2699595525" sldId="294"/>
            <ac:spMk id="206" creationId="{5A247857-7FD6-45C3-B468-EE9597598108}"/>
          </ac:spMkLst>
        </pc:spChg>
        <pc:spChg chg="mod">
          <ac:chgData name="Abd Alrahman Hijji" userId="e17ce19274d21527" providerId="LiveId" clId="{7BA2BD76-E47B-43A6-8AF3-9E94AB1924CF}" dt="2020-06-01T17:05:26.124" v="1746"/>
          <ac:spMkLst>
            <pc:docMk/>
            <pc:sldMk cId="2699595525" sldId="294"/>
            <ac:spMk id="207" creationId="{C136F93E-69DE-4006-97FC-11C33594AA55}"/>
          </ac:spMkLst>
        </pc:spChg>
        <pc:spChg chg="mod">
          <ac:chgData name="Abd Alrahman Hijji" userId="e17ce19274d21527" providerId="LiveId" clId="{7BA2BD76-E47B-43A6-8AF3-9E94AB1924CF}" dt="2020-06-01T17:05:26.124" v="1746"/>
          <ac:spMkLst>
            <pc:docMk/>
            <pc:sldMk cId="2699595525" sldId="294"/>
            <ac:spMk id="208" creationId="{B706FE3C-AA5E-4271-A075-BE6CE11F02FB}"/>
          </ac:spMkLst>
        </pc:spChg>
        <pc:spChg chg="mod">
          <ac:chgData name="Abd Alrahman Hijji" userId="e17ce19274d21527" providerId="LiveId" clId="{7BA2BD76-E47B-43A6-8AF3-9E94AB1924CF}" dt="2020-06-01T17:05:26.124" v="1746"/>
          <ac:spMkLst>
            <pc:docMk/>
            <pc:sldMk cId="2699595525" sldId="294"/>
            <ac:spMk id="209" creationId="{B76D5E18-C230-42F3-8FDE-FEF4E419684C}"/>
          </ac:spMkLst>
        </pc:spChg>
        <pc:spChg chg="mod">
          <ac:chgData name="Abd Alrahman Hijji" userId="e17ce19274d21527" providerId="LiveId" clId="{7BA2BD76-E47B-43A6-8AF3-9E94AB1924CF}" dt="2020-06-01T17:05:26.124" v="1746"/>
          <ac:spMkLst>
            <pc:docMk/>
            <pc:sldMk cId="2699595525" sldId="294"/>
            <ac:spMk id="210" creationId="{280130F4-F8A6-45A2-BC41-C11FFB46A8CF}"/>
          </ac:spMkLst>
        </pc:spChg>
        <pc:spChg chg="mod">
          <ac:chgData name="Abd Alrahman Hijji" userId="e17ce19274d21527" providerId="LiveId" clId="{7BA2BD76-E47B-43A6-8AF3-9E94AB1924CF}" dt="2020-06-01T17:05:26.124" v="1746"/>
          <ac:spMkLst>
            <pc:docMk/>
            <pc:sldMk cId="2699595525" sldId="294"/>
            <ac:spMk id="211" creationId="{9083958C-F22A-48F5-ADA9-114CBA80297B}"/>
          </ac:spMkLst>
        </pc:spChg>
        <pc:spChg chg="mod">
          <ac:chgData name="Abd Alrahman Hijji" userId="e17ce19274d21527" providerId="LiveId" clId="{7BA2BD76-E47B-43A6-8AF3-9E94AB1924CF}" dt="2020-06-01T17:05:26.124" v="1746"/>
          <ac:spMkLst>
            <pc:docMk/>
            <pc:sldMk cId="2699595525" sldId="294"/>
            <ac:spMk id="212" creationId="{94940B08-13BD-43DF-9A7C-05D2C4B5A430}"/>
          </ac:spMkLst>
        </pc:spChg>
        <pc:spChg chg="mod">
          <ac:chgData name="Abd Alrahman Hijji" userId="e17ce19274d21527" providerId="LiveId" clId="{7BA2BD76-E47B-43A6-8AF3-9E94AB1924CF}" dt="2020-06-01T17:05:26.124" v="1746"/>
          <ac:spMkLst>
            <pc:docMk/>
            <pc:sldMk cId="2699595525" sldId="294"/>
            <ac:spMk id="213" creationId="{DE359ABC-30B1-4E07-A08F-402D79639843}"/>
          </ac:spMkLst>
        </pc:spChg>
        <pc:spChg chg="mod">
          <ac:chgData name="Abd Alrahman Hijji" userId="e17ce19274d21527" providerId="LiveId" clId="{7BA2BD76-E47B-43A6-8AF3-9E94AB1924CF}" dt="2020-06-01T17:05:26.124" v="1746"/>
          <ac:spMkLst>
            <pc:docMk/>
            <pc:sldMk cId="2699595525" sldId="294"/>
            <ac:spMk id="214" creationId="{6978C181-4150-40A1-92E8-39C4ADC02A75}"/>
          </ac:spMkLst>
        </pc:spChg>
        <pc:spChg chg="mod">
          <ac:chgData name="Abd Alrahman Hijji" userId="e17ce19274d21527" providerId="LiveId" clId="{7BA2BD76-E47B-43A6-8AF3-9E94AB1924CF}" dt="2020-06-01T17:05:26.124" v="1746"/>
          <ac:spMkLst>
            <pc:docMk/>
            <pc:sldMk cId="2699595525" sldId="294"/>
            <ac:spMk id="215" creationId="{5EB9063F-8C01-4909-9369-24250D1DBFE3}"/>
          </ac:spMkLst>
        </pc:spChg>
        <pc:spChg chg="mod">
          <ac:chgData name="Abd Alrahman Hijji" userId="e17ce19274d21527" providerId="LiveId" clId="{7BA2BD76-E47B-43A6-8AF3-9E94AB1924CF}" dt="2020-06-01T17:05:26.124" v="1746"/>
          <ac:spMkLst>
            <pc:docMk/>
            <pc:sldMk cId="2699595525" sldId="294"/>
            <ac:spMk id="216" creationId="{A7AE8665-7917-49BC-87E1-E2461D29D46D}"/>
          </ac:spMkLst>
        </pc:spChg>
        <pc:spChg chg="mod">
          <ac:chgData name="Abd Alrahman Hijji" userId="e17ce19274d21527" providerId="LiveId" clId="{7BA2BD76-E47B-43A6-8AF3-9E94AB1924CF}" dt="2020-06-01T17:05:26.124" v="1746"/>
          <ac:spMkLst>
            <pc:docMk/>
            <pc:sldMk cId="2699595525" sldId="294"/>
            <ac:spMk id="217" creationId="{C4C70B3B-3979-44F5-8BB3-7705D7AE1085}"/>
          </ac:spMkLst>
        </pc:spChg>
        <pc:spChg chg="mod">
          <ac:chgData name="Abd Alrahman Hijji" userId="e17ce19274d21527" providerId="LiveId" clId="{7BA2BD76-E47B-43A6-8AF3-9E94AB1924CF}" dt="2020-06-01T17:05:26.124" v="1746"/>
          <ac:spMkLst>
            <pc:docMk/>
            <pc:sldMk cId="2699595525" sldId="294"/>
            <ac:spMk id="218" creationId="{9F5236C0-5153-4B5D-88F4-34A14DD3A563}"/>
          </ac:spMkLst>
        </pc:spChg>
        <pc:spChg chg="mod">
          <ac:chgData name="Abd Alrahman Hijji" userId="e17ce19274d21527" providerId="LiveId" clId="{7BA2BD76-E47B-43A6-8AF3-9E94AB1924CF}" dt="2020-06-01T17:05:26.124" v="1746"/>
          <ac:spMkLst>
            <pc:docMk/>
            <pc:sldMk cId="2699595525" sldId="294"/>
            <ac:spMk id="219" creationId="{5CE1C347-124A-45FE-BEF8-F7AA4017EEFC}"/>
          </ac:spMkLst>
        </pc:spChg>
        <pc:spChg chg="mod">
          <ac:chgData name="Abd Alrahman Hijji" userId="e17ce19274d21527" providerId="LiveId" clId="{7BA2BD76-E47B-43A6-8AF3-9E94AB1924CF}" dt="2020-06-01T17:05:26.124" v="1746"/>
          <ac:spMkLst>
            <pc:docMk/>
            <pc:sldMk cId="2699595525" sldId="294"/>
            <ac:spMk id="220" creationId="{6D615031-89E4-4FAE-8668-646E6BDDB43E}"/>
          </ac:spMkLst>
        </pc:spChg>
        <pc:spChg chg="mod">
          <ac:chgData name="Abd Alrahman Hijji" userId="e17ce19274d21527" providerId="LiveId" clId="{7BA2BD76-E47B-43A6-8AF3-9E94AB1924CF}" dt="2020-06-01T17:05:26.124" v="1746"/>
          <ac:spMkLst>
            <pc:docMk/>
            <pc:sldMk cId="2699595525" sldId="294"/>
            <ac:spMk id="221" creationId="{B80BA4BB-D564-4841-96AC-140947EEB826}"/>
          </ac:spMkLst>
        </pc:spChg>
        <pc:spChg chg="mod">
          <ac:chgData name="Abd Alrahman Hijji" userId="e17ce19274d21527" providerId="LiveId" clId="{7BA2BD76-E47B-43A6-8AF3-9E94AB1924CF}" dt="2020-06-01T17:05:26.124" v="1746"/>
          <ac:spMkLst>
            <pc:docMk/>
            <pc:sldMk cId="2699595525" sldId="294"/>
            <ac:spMk id="222" creationId="{E201CEBB-85AD-4A5F-8125-84949668224B}"/>
          </ac:spMkLst>
        </pc:spChg>
        <pc:spChg chg="mod">
          <ac:chgData name="Abd Alrahman Hijji" userId="e17ce19274d21527" providerId="LiveId" clId="{7BA2BD76-E47B-43A6-8AF3-9E94AB1924CF}" dt="2020-06-01T17:05:26.124" v="1746"/>
          <ac:spMkLst>
            <pc:docMk/>
            <pc:sldMk cId="2699595525" sldId="294"/>
            <ac:spMk id="223" creationId="{6AD59ECA-01D2-4293-95C5-0DB80EC7FA4B}"/>
          </ac:spMkLst>
        </pc:spChg>
        <pc:spChg chg="mod">
          <ac:chgData name="Abd Alrahman Hijji" userId="e17ce19274d21527" providerId="LiveId" clId="{7BA2BD76-E47B-43A6-8AF3-9E94AB1924CF}" dt="2020-06-01T17:05:26.124" v="1746"/>
          <ac:spMkLst>
            <pc:docMk/>
            <pc:sldMk cId="2699595525" sldId="294"/>
            <ac:spMk id="224" creationId="{D2E46039-C8E8-40BD-859E-1D722230C0E4}"/>
          </ac:spMkLst>
        </pc:spChg>
        <pc:spChg chg="mod">
          <ac:chgData name="Abd Alrahman Hijji" userId="e17ce19274d21527" providerId="LiveId" clId="{7BA2BD76-E47B-43A6-8AF3-9E94AB1924CF}" dt="2020-06-01T17:05:26.124" v="1746"/>
          <ac:spMkLst>
            <pc:docMk/>
            <pc:sldMk cId="2699595525" sldId="294"/>
            <ac:spMk id="225" creationId="{8A62F49F-8CB9-406D-86C7-F07FF5D2A3E9}"/>
          </ac:spMkLst>
        </pc:spChg>
        <pc:spChg chg="mod">
          <ac:chgData name="Abd Alrahman Hijji" userId="e17ce19274d21527" providerId="LiveId" clId="{7BA2BD76-E47B-43A6-8AF3-9E94AB1924CF}" dt="2020-06-01T17:05:26.124" v="1746"/>
          <ac:spMkLst>
            <pc:docMk/>
            <pc:sldMk cId="2699595525" sldId="294"/>
            <ac:spMk id="226" creationId="{7A7EDF43-BACE-4277-8AE9-23E3EC9B5757}"/>
          </ac:spMkLst>
        </pc:spChg>
        <pc:spChg chg="mod">
          <ac:chgData name="Abd Alrahman Hijji" userId="e17ce19274d21527" providerId="LiveId" clId="{7BA2BD76-E47B-43A6-8AF3-9E94AB1924CF}" dt="2020-06-01T17:05:26.124" v="1746"/>
          <ac:spMkLst>
            <pc:docMk/>
            <pc:sldMk cId="2699595525" sldId="294"/>
            <ac:spMk id="227" creationId="{BABA5EC3-746D-4264-924E-56EE197BCA4E}"/>
          </ac:spMkLst>
        </pc:spChg>
        <pc:spChg chg="mod">
          <ac:chgData name="Abd Alrahman Hijji" userId="e17ce19274d21527" providerId="LiveId" clId="{7BA2BD76-E47B-43A6-8AF3-9E94AB1924CF}" dt="2020-06-01T17:05:26.124" v="1746"/>
          <ac:spMkLst>
            <pc:docMk/>
            <pc:sldMk cId="2699595525" sldId="294"/>
            <ac:spMk id="228" creationId="{82DF07A4-AEC6-466E-BF65-A58AA6796702}"/>
          </ac:spMkLst>
        </pc:spChg>
        <pc:spChg chg="mod">
          <ac:chgData name="Abd Alrahman Hijji" userId="e17ce19274d21527" providerId="LiveId" clId="{7BA2BD76-E47B-43A6-8AF3-9E94AB1924CF}" dt="2020-06-01T17:05:26.124" v="1746"/>
          <ac:spMkLst>
            <pc:docMk/>
            <pc:sldMk cId="2699595525" sldId="294"/>
            <ac:spMk id="229" creationId="{DA9926EB-090F-41AD-B862-5A002E2C08C5}"/>
          </ac:spMkLst>
        </pc:spChg>
        <pc:spChg chg="mod">
          <ac:chgData name="Abd Alrahman Hijji" userId="e17ce19274d21527" providerId="LiveId" clId="{7BA2BD76-E47B-43A6-8AF3-9E94AB1924CF}" dt="2020-06-01T17:05:26.124" v="1746"/>
          <ac:spMkLst>
            <pc:docMk/>
            <pc:sldMk cId="2699595525" sldId="294"/>
            <ac:spMk id="230" creationId="{6F852F60-9D08-4F45-B5C1-4E815A91C48F}"/>
          </ac:spMkLst>
        </pc:spChg>
        <pc:spChg chg="mod">
          <ac:chgData name="Abd Alrahman Hijji" userId="e17ce19274d21527" providerId="LiveId" clId="{7BA2BD76-E47B-43A6-8AF3-9E94AB1924CF}" dt="2020-06-01T17:05:26.124" v="1746"/>
          <ac:spMkLst>
            <pc:docMk/>
            <pc:sldMk cId="2699595525" sldId="294"/>
            <ac:spMk id="231" creationId="{D88B4E6C-EA17-47A0-9414-D650212E3A0F}"/>
          </ac:spMkLst>
        </pc:spChg>
        <pc:spChg chg="mod">
          <ac:chgData name="Abd Alrahman Hijji" userId="e17ce19274d21527" providerId="LiveId" clId="{7BA2BD76-E47B-43A6-8AF3-9E94AB1924CF}" dt="2020-06-01T17:05:26.124" v="1746"/>
          <ac:spMkLst>
            <pc:docMk/>
            <pc:sldMk cId="2699595525" sldId="294"/>
            <ac:spMk id="232" creationId="{74DEA01C-D8F7-4D25-A833-9C9BBA62BC24}"/>
          </ac:spMkLst>
        </pc:spChg>
        <pc:spChg chg="mod">
          <ac:chgData name="Abd Alrahman Hijji" userId="e17ce19274d21527" providerId="LiveId" clId="{7BA2BD76-E47B-43A6-8AF3-9E94AB1924CF}" dt="2020-06-01T17:05:26.124" v="1746"/>
          <ac:spMkLst>
            <pc:docMk/>
            <pc:sldMk cId="2699595525" sldId="294"/>
            <ac:spMk id="233" creationId="{BC7DA9B4-C1D8-4F26-8F15-EFABD08223EF}"/>
          </ac:spMkLst>
        </pc:spChg>
        <pc:spChg chg="mod">
          <ac:chgData name="Abd Alrahman Hijji" userId="e17ce19274d21527" providerId="LiveId" clId="{7BA2BD76-E47B-43A6-8AF3-9E94AB1924CF}" dt="2020-06-01T17:05:26.124" v="1746"/>
          <ac:spMkLst>
            <pc:docMk/>
            <pc:sldMk cId="2699595525" sldId="294"/>
            <ac:spMk id="234" creationId="{BB6E9B43-FE16-4E9C-B13B-BDE72AA74E85}"/>
          </ac:spMkLst>
        </pc:spChg>
        <pc:spChg chg="mod">
          <ac:chgData name="Abd Alrahman Hijji" userId="e17ce19274d21527" providerId="LiveId" clId="{7BA2BD76-E47B-43A6-8AF3-9E94AB1924CF}" dt="2020-06-01T17:05:26.124" v="1746"/>
          <ac:spMkLst>
            <pc:docMk/>
            <pc:sldMk cId="2699595525" sldId="294"/>
            <ac:spMk id="235" creationId="{9BD020E9-CD74-4C27-A49F-02469446ABA5}"/>
          </ac:spMkLst>
        </pc:spChg>
        <pc:spChg chg="mod">
          <ac:chgData name="Abd Alrahman Hijji" userId="e17ce19274d21527" providerId="LiveId" clId="{7BA2BD76-E47B-43A6-8AF3-9E94AB1924CF}" dt="2020-06-01T17:05:26.124" v="1746"/>
          <ac:spMkLst>
            <pc:docMk/>
            <pc:sldMk cId="2699595525" sldId="294"/>
            <ac:spMk id="236" creationId="{9E2557F8-81EF-4F9A-91CD-3F19EB1B498B}"/>
          </ac:spMkLst>
        </pc:spChg>
        <pc:spChg chg="mod">
          <ac:chgData name="Abd Alrahman Hijji" userId="e17ce19274d21527" providerId="LiveId" clId="{7BA2BD76-E47B-43A6-8AF3-9E94AB1924CF}" dt="2020-06-01T17:05:26.124" v="1746"/>
          <ac:spMkLst>
            <pc:docMk/>
            <pc:sldMk cId="2699595525" sldId="294"/>
            <ac:spMk id="237" creationId="{D4156979-280E-41AF-A954-DB6993A75490}"/>
          </ac:spMkLst>
        </pc:spChg>
        <pc:spChg chg="mod">
          <ac:chgData name="Abd Alrahman Hijji" userId="e17ce19274d21527" providerId="LiveId" clId="{7BA2BD76-E47B-43A6-8AF3-9E94AB1924CF}" dt="2020-06-01T17:05:26.124" v="1746"/>
          <ac:spMkLst>
            <pc:docMk/>
            <pc:sldMk cId="2699595525" sldId="294"/>
            <ac:spMk id="238" creationId="{B2BF9AEE-61A1-4736-BAB7-70811AB85A45}"/>
          </ac:spMkLst>
        </pc:spChg>
        <pc:spChg chg="mod">
          <ac:chgData name="Abd Alrahman Hijji" userId="e17ce19274d21527" providerId="LiveId" clId="{7BA2BD76-E47B-43A6-8AF3-9E94AB1924CF}" dt="2020-06-01T17:05:26.124" v="1746"/>
          <ac:spMkLst>
            <pc:docMk/>
            <pc:sldMk cId="2699595525" sldId="294"/>
            <ac:spMk id="239" creationId="{3FA00C83-5226-46CA-9BB6-27F782B5A9C6}"/>
          </ac:spMkLst>
        </pc:spChg>
        <pc:spChg chg="mod">
          <ac:chgData name="Abd Alrahman Hijji" userId="e17ce19274d21527" providerId="LiveId" clId="{7BA2BD76-E47B-43A6-8AF3-9E94AB1924CF}" dt="2020-06-01T17:05:26.124" v="1746"/>
          <ac:spMkLst>
            <pc:docMk/>
            <pc:sldMk cId="2699595525" sldId="294"/>
            <ac:spMk id="240" creationId="{F92B9881-C7C8-43C9-BBD0-AE9DB097BCFF}"/>
          </ac:spMkLst>
        </pc:spChg>
        <pc:spChg chg="mod">
          <ac:chgData name="Abd Alrahman Hijji" userId="e17ce19274d21527" providerId="LiveId" clId="{7BA2BD76-E47B-43A6-8AF3-9E94AB1924CF}" dt="2020-06-01T17:05:26.124" v="1746"/>
          <ac:spMkLst>
            <pc:docMk/>
            <pc:sldMk cId="2699595525" sldId="294"/>
            <ac:spMk id="241" creationId="{C69D58D2-2C95-406C-879B-F57F92AB5DE7}"/>
          </ac:spMkLst>
        </pc:spChg>
        <pc:spChg chg="mod">
          <ac:chgData name="Abd Alrahman Hijji" userId="e17ce19274d21527" providerId="LiveId" clId="{7BA2BD76-E47B-43A6-8AF3-9E94AB1924CF}" dt="2020-06-01T17:05:26.124" v="1746"/>
          <ac:spMkLst>
            <pc:docMk/>
            <pc:sldMk cId="2699595525" sldId="294"/>
            <ac:spMk id="242" creationId="{F28F7F50-AA5D-427C-AB0E-36A2069E900A}"/>
          </ac:spMkLst>
        </pc:spChg>
        <pc:spChg chg="mod">
          <ac:chgData name="Abd Alrahman Hijji" userId="e17ce19274d21527" providerId="LiveId" clId="{7BA2BD76-E47B-43A6-8AF3-9E94AB1924CF}" dt="2020-06-01T17:05:26.124" v="1746"/>
          <ac:spMkLst>
            <pc:docMk/>
            <pc:sldMk cId="2699595525" sldId="294"/>
            <ac:spMk id="243" creationId="{48C78EDE-1E6E-4197-8172-CA0850F4A039}"/>
          </ac:spMkLst>
        </pc:spChg>
        <pc:spChg chg="mod">
          <ac:chgData name="Abd Alrahman Hijji" userId="e17ce19274d21527" providerId="LiveId" clId="{7BA2BD76-E47B-43A6-8AF3-9E94AB1924CF}" dt="2020-06-01T17:05:26.124" v="1746"/>
          <ac:spMkLst>
            <pc:docMk/>
            <pc:sldMk cId="2699595525" sldId="294"/>
            <ac:spMk id="244" creationId="{7425FC1B-E3D5-424C-8FB5-F7BEDC31C6A5}"/>
          </ac:spMkLst>
        </pc:spChg>
        <pc:spChg chg="mod">
          <ac:chgData name="Abd Alrahman Hijji" userId="e17ce19274d21527" providerId="LiveId" clId="{7BA2BD76-E47B-43A6-8AF3-9E94AB1924CF}" dt="2020-06-01T17:05:26.124" v="1746"/>
          <ac:spMkLst>
            <pc:docMk/>
            <pc:sldMk cId="2699595525" sldId="294"/>
            <ac:spMk id="245" creationId="{BA3A23D8-9451-4EB5-A3DF-7F4750E15603}"/>
          </ac:spMkLst>
        </pc:spChg>
        <pc:spChg chg="mod">
          <ac:chgData name="Abd Alrahman Hijji" userId="e17ce19274d21527" providerId="LiveId" clId="{7BA2BD76-E47B-43A6-8AF3-9E94AB1924CF}" dt="2020-06-01T17:05:26.124" v="1746"/>
          <ac:spMkLst>
            <pc:docMk/>
            <pc:sldMk cId="2699595525" sldId="294"/>
            <ac:spMk id="246" creationId="{2320F1ED-4B33-4EE4-86F9-47CF4C1F4FE2}"/>
          </ac:spMkLst>
        </pc:spChg>
        <pc:spChg chg="mod">
          <ac:chgData name="Abd Alrahman Hijji" userId="e17ce19274d21527" providerId="LiveId" clId="{7BA2BD76-E47B-43A6-8AF3-9E94AB1924CF}" dt="2020-06-01T17:05:26.124" v="1746"/>
          <ac:spMkLst>
            <pc:docMk/>
            <pc:sldMk cId="2699595525" sldId="294"/>
            <ac:spMk id="247" creationId="{7F04C5E3-A099-4420-A8C7-7C7C0907570A}"/>
          </ac:spMkLst>
        </pc:spChg>
        <pc:spChg chg="mod">
          <ac:chgData name="Abd Alrahman Hijji" userId="e17ce19274d21527" providerId="LiveId" clId="{7BA2BD76-E47B-43A6-8AF3-9E94AB1924CF}" dt="2020-06-01T17:05:26.124" v="1746"/>
          <ac:spMkLst>
            <pc:docMk/>
            <pc:sldMk cId="2699595525" sldId="294"/>
            <ac:spMk id="248" creationId="{5D16D117-EB3F-45D4-9290-E666883A0235}"/>
          </ac:spMkLst>
        </pc:spChg>
        <pc:spChg chg="mod">
          <ac:chgData name="Abd Alrahman Hijji" userId="e17ce19274d21527" providerId="LiveId" clId="{7BA2BD76-E47B-43A6-8AF3-9E94AB1924CF}" dt="2020-06-01T17:05:26.124" v="1746"/>
          <ac:spMkLst>
            <pc:docMk/>
            <pc:sldMk cId="2699595525" sldId="294"/>
            <ac:spMk id="249" creationId="{7E928DF5-884D-459C-90EE-6CA9F2561070}"/>
          </ac:spMkLst>
        </pc:spChg>
        <pc:spChg chg="mod">
          <ac:chgData name="Abd Alrahman Hijji" userId="e17ce19274d21527" providerId="LiveId" clId="{7BA2BD76-E47B-43A6-8AF3-9E94AB1924CF}" dt="2020-06-01T17:05:26.124" v="1746"/>
          <ac:spMkLst>
            <pc:docMk/>
            <pc:sldMk cId="2699595525" sldId="294"/>
            <ac:spMk id="250" creationId="{AB784C3F-2797-4D74-80FD-C018F7C7987D}"/>
          </ac:spMkLst>
        </pc:spChg>
        <pc:spChg chg="mod">
          <ac:chgData name="Abd Alrahman Hijji" userId="e17ce19274d21527" providerId="LiveId" clId="{7BA2BD76-E47B-43A6-8AF3-9E94AB1924CF}" dt="2020-06-01T17:05:26.124" v="1746"/>
          <ac:spMkLst>
            <pc:docMk/>
            <pc:sldMk cId="2699595525" sldId="294"/>
            <ac:spMk id="251" creationId="{43836FB9-A2DB-4C43-9525-800F85AB1CEC}"/>
          </ac:spMkLst>
        </pc:spChg>
        <pc:spChg chg="mod">
          <ac:chgData name="Abd Alrahman Hijji" userId="e17ce19274d21527" providerId="LiveId" clId="{7BA2BD76-E47B-43A6-8AF3-9E94AB1924CF}" dt="2020-06-01T17:05:26.124" v="1746"/>
          <ac:spMkLst>
            <pc:docMk/>
            <pc:sldMk cId="2699595525" sldId="294"/>
            <ac:spMk id="252" creationId="{0749D9C3-1C43-4D5A-B16A-A8652149AAC4}"/>
          </ac:spMkLst>
        </pc:spChg>
        <pc:spChg chg="mod">
          <ac:chgData name="Abd Alrahman Hijji" userId="e17ce19274d21527" providerId="LiveId" clId="{7BA2BD76-E47B-43A6-8AF3-9E94AB1924CF}" dt="2020-06-01T17:05:26.124" v="1746"/>
          <ac:spMkLst>
            <pc:docMk/>
            <pc:sldMk cId="2699595525" sldId="294"/>
            <ac:spMk id="253" creationId="{2AF41142-D1C4-42D9-9F3B-00FE8A99FC64}"/>
          </ac:spMkLst>
        </pc:spChg>
        <pc:spChg chg="mod">
          <ac:chgData name="Abd Alrahman Hijji" userId="e17ce19274d21527" providerId="LiveId" clId="{7BA2BD76-E47B-43A6-8AF3-9E94AB1924CF}" dt="2020-06-01T17:05:26.124" v="1746"/>
          <ac:spMkLst>
            <pc:docMk/>
            <pc:sldMk cId="2699595525" sldId="294"/>
            <ac:spMk id="254" creationId="{ED9EDD40-ECAF-4474-9884-FE31758157DE}"/>
          </ac:spMkLst>
        </pc:spChg>
        <pc:spChg chg="mod">
          <ac:chgData name="Abd Alrahman Hijji" userId="e17ce19274d21527" providerId="LiveId" clId="{7BA2BD76-E47B-43A6-8AF3-9E94AB1924CF}" dt="2020-06-01T17:05:26.124" v="1746"/>
          <ac:spMkLst>
            <pc:docMk/>
            <pc:sldMk cId="2699595525" sldId="294"/>
            <ac:spMk id="255" creationId="{9B28DCD5-4625-49DA-A011-1EB0DF57C2BA}"/>
          </ac:spMkLst>
        </pc:spChg>
        <pc:spChg chg="mod">
          <ac:chgData name="Abd Alrahman Hijji" userId="e17ce19274d21527" providerId="LiveId" clId="{7BA2BD76-E47B-43A6-8AF3-9E94AB1924CF}" dt="2020-06-01T17:05:26.124" v="1746"/>
          <ac:spMkLst>
            <pc:docMk/>
            <pc:sldMk cId="2699595525" sldId="294"/>
            <ac:spMk id="256" creationId="{691E72BF-5BDA-4A8C-9C1C-D1F8C8C11B33}"/>
          </ac:spMkLst>
        </pc:spChg>
        <pc:spChg chg="mod">
          <ac:chgData name="Abd Alrahman Hijji" userId="e17ce19274d21527" providerId="LiveId" clId="{7BA2BD76-E47B-43A6-8AF3-9E94AB1924CF}" dt="2020-06-01T17:05:26.124" v="1746"/>
          <ac:spMkLst>
            <pc:docMk/>
            <pc:sldMk cId="2699595525" sldId="294"/>
            <ac:spMk id="257" creationId="{127F5395-E4C4-43E7-9027-B70F390A7798}"/>
          </ac:spMkLst>
        </pc:spChg>
        <pc:spChg chg="mod">
          <ac:chgData name="Abd Alrahman Hijji" userId="e17ce19274d21527" providerId="LiveId" clId="{7BA2BD76-E47B-43A6-8AF3-9E94AB1924CF}" dt="2020-06-01T17:05:26.124" v="1746"/>
          <ac:spMkLst>
            <pc:docMk/>
            <pc:sldMk cId="2699595525" sldId="294"/>
            <ac:spMk id="258" creationId="{EF6CF692-227E-47B1-AFAA-9BB9436CD048}"/>
          </ac:spMkLst>
        </pc:spChg>
        <pc:spChg chg="mod">
          <ac:chgData name="Abd Alrahman Hijji" userId="e17ce19274d21527" providerId="LiveId" clId="{7BA2BD76-E47B-43A6-8AF3-9E94AB1924CF}" dt="2020-06-01T17:05:26.124" v="1746"/>
          <ac:spMkLst>
            <pc:docMk/>
            <pc:sldMk cId="2699595525" sldId="294"/>
            <ac:spMk id="259" creationId="{FCE3FD91-0271-45FB-BF66-1FCEA6E72175}"/>
          </ac:spMkLst>
        </pc:spChg>
        <pc:spChg chg="mod">
          <ac:chgData name="Abd Alrahman Hijji" userId="e17ce19274d21527" providerId="LiveId" clId="{7BA2BD76-E47B-43A6-8AF3-9E94AB1924CF}" dt="2020-06-01T17:05:26.124" v="1746"/>
          <ac:spMkLst>
            <pc:docMk/>
            <pc:sldMk cId="2699595525" sldId="294"/>
            <ac:spMk id="260" creationId="{97A5C4F3-FA1F-4330-95B8-5E967FC83B96}"/>
          </ac:spMkLst>
        </pc:spChg>
        <pc:spChg chg="mod">
          <ac:chgData name="Abd Alrahman Hijji" userId="e17ce19274d21527" providerId="LiveId" clId="{7BA2BD76-E47B-43A6-8AF3-9E94AB1924CF}" dt="2020-06-01T17:05:26.124" v="1746"/>
          <ac:spMkLst>
            <pc:docMk/>
            <pc:sldMk cId="2699595525" sldId="294"/>
            <ac:spMk id="261" creationId="{44E58AAC-6E56-49BD-94EB-97F021E86B50}"/>
          </ac:spMkLst>
        </pc:spChg>
        <pc:spChg chg="mod">
          <ac:chgData name="Abd Alrahman Hijji" userId="e17ce19274d21527" providerId="LiveId" clId="{7BA2BD76-E47B-43A6-8AF3-9E94AB1924CF}" dt="2020-06-01T17:05:26.124" v="1746"/>
          <ac:spMkLst>
            <pc:docMk/>
            <pc:sldMk cId="2699595525" sldId="294"/>
            <ac:spMk id="262" creationId="{E15E75A9-5237-48A2-9EEB-74839365202C}"/>
          </ac:spMkLst>
        </pc:spChg>
        <pc:spChg chg="mod">
          <ac:chgData name="Abd Alrahman Hijji" userId="e17ce19274d21527" providerId="LiveId" clId="{7BA2BD76-E47B-43A6-8AF3-9E94AB1924CF}" dt="2020-06-01T17:05:26.124" v="1746"/>
          <ac:spMkLst>
            <pc:docMk/>
            <pc:sldMk cId="2699595525" sldId="294"/>
            <ac:spMk id="263" creationId="{F48A18F7-8D39-49C3-922C-23F06FC4838A}"/>
          </ac:spMkLst>
        </pc:spChg>
        <pc:spChg chg="mod">
          <ac:chgData name="Abd Alrahman Hijji" userId="e17ce19274d21527" providerId="LiveId" clId="{7BA2BD76-E47B-43A6-8AF3-9E94AB1924CF}" dt="2020-06-01T17:05:26.124" v="1746"/>
          <ac:spMkLst>
            <pc:docMk/>
            <pc:sldMk cId="2699595525" sldId="294"/>
            <ac:spMk id="264" creationId="{07C08A87-A442-46F8-9EBF-92891D912C8E}"/>
          </ac:spMkLst>
        </pc:spChg>
        <pc:spChg chg="mod">
          <ac:chgData name="Abd Alrahman Hijji" userId="e17ce19274d21527" providerId="LiveId" clId="{7BA2BD76-E47B-43A6-8AF3-9E94AB1924CF}" dt="2020-06-01T17:05:26.124" v="1746"/>
          <ac:spMkLst>
            <pc:docMk/>
            <pc:sldMk cId="2699595525" sldId="294"/>
            <ac:spMk id="265" creationId="{E62A3422-A9B6-4D76-9C22-A9D27B2B739A}"/>
          </ac:spMkLst>
        </pc:spChg>
        <pc:spChg chg="mod">
          <ac:chgData name="Abd Alrahman Hijji" userId="e17ce19274d21527" providerId="LiveId" clId="{7BA2BD76-E47B-43A6-8AF3-9E94AB1924CF}" dt="2020-06-01T17:05:26.124" v="1746"/>
          <ac:spMkLst>
            <pc:docMk/>
            <pc:sldMk cId="2699595525" sldId="294"/>
            <ac:spMk id="266" creationId="{1DDA231E-45EE-4FCC-8035-5647B4FECE7E}"/>
          </ac:spMkLst>
        </pc:spChg>
        <pc:spChg chg="mod">
          <ac:chgData name="Abd Alrahman Hijji" userId="e17ce19274d21527" providerId="LiveId" clId="{7BA2BD76-E47B-43A6-8AF3-9E94AB1924CF}" dt="2020-06-01T17:05:26.124" v="1746"/>
          <ac:spMkLst>
            <pc:docMk/>
            <pc:sldMk cId="2699595525" sldId="294"/>
            <ac:spMk id="267" creationId="{38ED4EC3-1BE6-41AA-B32E-76E2CC6F1DD6}"/>
          </ac:spMkLst>
        </pc:spChg>
        <pc:spChg chg="mod">
          <ac:chgData name="Abd Alrahman Hijji" userId="e17ce19274d21527" providerId="LiveId" clId="{7BA2BD76-E47B-43A6-8AF3-9E94AB1924CF}" dt="2020-06-01T17:05:26.124" v="1746"/>
          <ac:spMkLst>
            <pc:docMk/>
            <pc:sldMk cId="2699595525" sldId="294"/>
            <ac:spMk id="268" creationId="{B5BB79DA-9FAB-4028-8C4F-B03FCC0F0295}"/>
          </ac:spMkLst>
        </pc:spChg>
        <pc:spChg chg="mod">
          <ac:chgData name="Abd Alrahman Hijji" userId="e17ce19274d21527" providerId="LiveId" clId="{7BA2BD76-E47B-43A6-8AF3-9E94AB1924CF}" dt="2020-06-01T17:05:26.124" v="1746"/>
          <ac:spMkLst>
            <pc:docMk/>
            <pc:sldMk cId="2699595525" sldId="294"/>
            <ac:spMk id="269" creationId="{FA25CC84-AAF0-435F-8387-929FD701143E}"/>
          </ac:spMkLst>
        </pc:spChg>
        <pc:spChg chg="mod">
          <ac:chgData name="Abd Alrahman Hijji" userId="e17ce19274d21527" providerId="LiveId" clId="{7BA2BD76-E47B-43A6-8AF3-9E94AB1924CF}" dt="2020-06-01T17:05:26.124" v="1746"/>
          <ac:spMkLst>
            <pc:docMk/>
            <pc:sldMk cId="2699595525" sldId="294"/>
            <ac:spMk id="270" creationId="{A771DD39-3ADC-44E6-B811-9307038714C2}"/>
          </ac:spMkLst>
        </pc:spChg>
        <pc:spChg chg="mod">
          <ac:chgData name="Abd Alrahman Hijji" userId="e17ce19274d21527" providerId="LiveId" clId="{7BA2BD76-E47B-43A6-8AF3-9E94AB1924CF}" dt="2020-06-01T17:05:26.124" v="1746"/>
          <ac:spMkLst>
            <pc:docMk/>
            <pc:sldMk cId="2699595525" sldId="294"/>
            <ac:spMk id="271" creationId="{0FF3DCB9-FFC8-4A10-901F-7856842B42D5}"/>
          </ac:spMkLst>
        </pc:spChg>
        <pc:spChg chg="mod">
          <ac:chgData name="Abd Alrahman Hijji" userId="e17ce19274d21527" providerId="LiveId" clId="{7BA2BD76-E47B-43A6-8AF3-9E94AB1924CF}" dt="2020-06-01T17:05:26.124" v="1746"/>
          <ac:spMkLst>
            <pc:docMk/>
            <pc:sldMk cId="2699595525" sldId="294"/>
            <ac:spMk id="272" creationId="{099BFCA2-1C18-418D-AC8F-B7238A608886}"/>
          </ac:spMkLst>
        </pc:spChg>
        <pc:spChg chg="mod">
          <ac:chgData name="Abd Alrahman Hijji" userId="e17ce19274d21527" providerId="LiveId" clId="{7BA2BD76-E47B-43A6-8AF3-9E94AB1924CF}" dt="2020-06-01T17:05:26.124" v="1746"/>
          <ac:spMkLst>
            <pc:docMk/>
            <pc:sldMk cId="2699595525" sldId="294"/>
            <ac:spMk id="273" creationId="{5BA83497-04B8-4D04-AAEF-38FC9EE6A0DF}"/>
          </ac:spMkLst>
        </pc:spChg>
        <pc:spChg chg="mod">
          <ac:chgData name="Abd Alrahman Hijji" userId="e17ce19274d21527" providerId="LiveId" clId="{7BA2BD76-E47B-43A6-8AF3-9E94AB1924CF}" dt="2020-06-01T17:05:26.124" v="1746"/>
          <ac:spMkLst>
            <pc:docMk/>
            <pc:sldMk cId="2699595525" sldId="294"/>
            <ac:spMk id="274" creationId="{68746BCA-DA53-4019-895E-0BDA2525E081}"/>
          </ac:spMkLst>
        </pc:spChg>
        <pc:spChg chg="mod">
          <ac:chgData name="Abd Alrahman Hijji" userId="e17ce19274d21527" providerId="LiveId" clId="{7BA2BD76-E47B-43A6-8AF3-9E94AB1924CF}" dt="2020-06-01T17:05:26.124" v="1746"/>
          <ac:spMkLst>
            <pc:docMk/>
            <pc:sldMk cId="2699595525" sldId="294"/>
            <ac:spMk id="275" creationId="{AAB56141-CE8B-4CE7-9933-1B2967FCAD8D}"/>
          </ac:spMkLst>
        </pc:spChg>
        <pc:spChg chg="mod">
          <ac:chgData name="Abd Alrahman Hijji" userId="e17ce19274d21527" providerId="LiveId" clId="{7BA2BD76-E47B-43A6-8AF3-9E94AB1924CF}" dt="2020-06-01T17:05:26.124" v="1746"/>
          <ac:spMkLst>
            <pc:docMk/>
            <pc:sldMk cId="2699595525" sldId="294"/>
            <ac:spMk id="276" creationId="{D4EB60A2-1DCB-4792-A647-1DF2637EF4FE}"/>
          </ac:spMkLst>
        </pc:spChg>
        <pc:spChg chg="mod">
          <ac:chgData name="Abd Alrahman Hijji" userId="e17ce19274d21527" providerId="LiveId" clId="{7BA2BD76-E47B-43A6-8AF3-9E94AB1924CF}" dt="2020-06-01T17:05:26.124" v="1746"/>
          <ac:spMkLst>
            <pc:docMk/>
            <pc:sldMk cId="2699595525" sldId="294"/>
            <ac:spMk id="277" creationId="{11B6A026-1B9B-4CEF-8BE3-99BA499443A8}"/>
          </ac:spMkLst>
        </pc:spChg>
        <pc:spChg chg="mod">
          <ac:chgData name="Abd Alrahman Hijji" userId="e17ce19274d21527" providerId="LiveId" clId="{7BA2BD76-E47B-43A6-8AF3-9E94AB1924CF}" dt="2020-06-01T17:05:26.124" v="1746"/>
          <ac:spMkLst>
            <pc:docMk/>
            <pc:sldMk cId="2699595525" sldId="294"/>
            <ac:spMk id="278" creationId="{D40C5824-7E14-47F9-A695-7EDC76B2BC83}"/>
          </ac:spMkLst>
        </pc:spChg>
        <pc:spChg chg="mod">
          <ac:chgData name="Abd Alrahman Hijji" userId="e17ce19274d21527" providerId="LiveId" clId="{7BA2BD76-E47B-43A6-8AF3-9E94AB1924CF}" dt="2020-06-01T17:05:26.124" v="1746"/>
          <ac:spMkLst>
            <pc:docMk/>
            <pc:sldMk cId="2699595525" sldId="294"/>
            <ac:spMk id="279" creationId="{0AF07B99-3E9A-4F30-9ED2-C1D4C34D9929}"/>
          </ac:spMkLst>
        </pc:spChg>
        <pc:spChg chg="mod">
          <ac:chgData name="Abd Alrahman Hijji" userId="e17ce19274d21527" providerId="LiveId" clId="{7BA2BD76-E47B-43A6-8AF3-9E94AB1924CF}" dt="2020-06-01T17:05:26.124" v="1746"/>
          <ac:spMkLst>
            <pc:docMk/>
            <pc:sldMk cId="2699595525" sldId="294"/>
            <ac:spMk id="280" creationId="{141A0C6F-5A40-44E6-99D0-6F5A5F2C0BF6}"/>
          </ac:spMkLst>
        </pc:spChg>
        <pc:spChg chg="mod">
          <ac:chgData name="Abd Alrahman Hijji" userId="e17ce19274d21527" providerId="LiveId" clId="{7BA2BD76-E47B-43A6-8AF3-9E94AB1924CF}" dt="2020-06-01T17:05:26.124" v="1746"/>
          <ac:spMkLst>
            <pc:docMk/>
            <pc:sldMk cId="2699595525" sldId="294"/>
            <ac:spMk id="281" creationId="{A24E1906-480B-4C2C-A724-40EEE11FC1A7}"/>
          </ac:spMkLst>
        </pc:spChg>
        <pc:spChg chg="mod">
          <ac:chgData name="Abd Alrahman Hijji" userId="e17ce19274d21527" providerId="LiveId" clId="{7BA2BD76-E47B-43A6-8AF3-9E94AB1924CF}" dt="2020-06-01T17:05:26.124" v="1746"/>
          <ac:spMkLst>
            <pc:docMk/>
            <pc:sldMk cId="2699595525" sldId="294"/>
            <ac:spMk id="282" creationId="{73E29891-E8B4-4453-906B-E63F873C451D}"/>
          </ac:spMkLst>
        </pc:spChg>
        <pc:spChg chg="mod">
          <ac:chgData name="Abd Alrahman Hijji" userId="e17ce19274d21527" providerId="LiveId" clId="{7BA2BD76-E47B-43A6-8AF3-9E94AB1924CF}" dt="2020-06-01T17:05:26.124" v="1746"/>
          <ac:spMkLst>
            <pc:docMk/>
            <pc:sldMk cId="2699595525" sldId="294"/>
            <ac:spMk id="283" creationId="{F1FF0174-7695-4C66-B009-088C8A6D7F5F}"/>
          </ac:spMkLst>
        </pc:spChg>
        <pc:spChg chg="mod">
          <ac:chgData name="Abd Alrahman Hijji" userId="e17ce19274d21527" providerId="LiveId" clId="{7BA2BD76-E47B-43A6-8AF3-9E94AB1924CF}" dt="2020-06-01T17:05:26.124" v="1746"/>
          <ac:spMkLst>
            <pc:docMk/>
            <pc:sldMk cId="2699595525" sldId="294"/>
            <ac:spMk id="284" creationId="{C47726C9-FCB8-44E3-8955-DCF14D79C0D8}"/>
          </ac:spMkLst>
        </pc:spChg>
        <pc:spChg chg="mod">
          <ac:chgData name="Abd Alrahman Hijji" userId="e17ce19274d21527" providerId="LiveId" clId="{7BA2BD76-E47B-43A6-8AF3-9E94AB1924CF}" dt="2020-06-01T17:05:26.124" v="1746"/>
          <ac:spMkLst>
            <pc:docMk/>
            <pc:sldMk cId="2699595525" sldId="294"/>
            <ac:spMk id="285" creationId="{DAE6B155-9F55-4C22-BEF5-B9C760B7AB28}"/>
          </ac:spMkLst>
        </pc:spChg>
        <pc:spChg chg="mod">
          <ac:chgData name="Abd Alrahman Hijji" userId="e17ce19274d21527" providerId="LiveId" clId="{7BA2BD76-E47B-43A6-8AF3-9E94AB1924CF}" dt="2020-06-01T17:05:26.124" v="1746"/>
          <ac:spMkLst>
            <pc:docMk/>
            <pc:sldMk cId="2699595525" sldId="294"/>
            <ac:spMk id="286" creationId="{102973E1-97C6-47C2-A1F9-6CE7409D47A8}"/>
          </ac:spMkLst>
        </pc:spChg>
        <pc:spChg chg="mod">
          <ac:chgData name="Abd Alrahman Hijji" userId="e17ce19274d21527" providerId="LiveId" clId="{7BA2BD76-E47B-43A6-8AF3-9E94AB1924CF}" dt="2020-06-01T17:05:26.124" v="1746"/>
          <ac:spMkLst>
            <pc:docMk/>
            <pc:sldMk cId="2699595525" sldId="294"/>
            <ac:spMk id="287" creationId="{398CF0BD-5A0E-4D49-877A-6F158DE9EB35}"/>
          </ac:spMkLst>
        </pc:spChg>
        <pc:spChg chg="mod">
          <ac:chgData name="Abd Alrahman Hijji" userId="e17ce19274d21527" providerId="LiveId" clId="{7BA2BD76-E47B-43A6-8AF3-9E94AB1924CF}" dt="2020-06-01T17:05:26.124" v="1746"/>
          <ac:spMkLst>
            <pc:docMk/>
            <pc:sldMk cId="2699595525" sldId="294"/>
            <ac:spMk id="288" creationId="{E4BCC707-724A-473B-8312-3125EB890A48}"/>
          </ac:spMkLst>
        </pc:spChg>
        <pc:spChg chg="mod">
          <ac:chgData name="Abd Alrahman Hijji" userId="e17ce19274d21527" providerId="LiveId" clId="{7BA2BD76-E47B-43A6-8AF3-9E94AB1924CF}" dt="2020-06-01T17:05:26.124" v="1746"/>
          <ac:spMkLst>
            <pc:docMk/>
            <pc:sldMk cId="2699595525" sldId="294"/>
            <ac:spMk id="289" creationId="{835A330A-7D0F-48FF-9663-678D308D73E6}"/>
          </ac:spMkLst>
        </pc:spChg>
        <pc:spChg chg="mod">
          <ac:chgData name="Abd Alrahman Hijji" userId="e17ce19274d21527" providerId="LiveId" clId="{7BA2BD76-E47B-43A6-8AF3-9E94AB1924CF}" dt="2020-06-01T17:05:26.124" v="1746"/>
          <ac:spMkLst>
            <pc:docMk/>
            <pc:sldMk cId="2699595525" sldId="294"/>
            <ac:spMk id="290" creationId="{6511E9FC-1440-41AD-B466-1EE1AF533903}"/>
          </ac:spMkLst>
        </pc:spChg>
        <pc:spChg chg="mod">
          <ac:chgData name="Abd Alrahman Hijji" userId="e17ce19274d21527" providerId="LiveId" clId="{7BA2BD76-E47B-43A6-8AF3-9E94AB1924CF}" dt="2020-06-01T17:05:26.124" v="1746"/>
          <ac:spMkLst>
            <pc:docMk/>
            <pc:sldMk cId="2699595525" sldId="294"/>
            <ac:spMk id="291" creationId="{FBA2ADF6-93C6-4FD3-9687-5593FBFB3CB3}"/>
          </ac:spMkLst>
        </pc:spChg>
        <pc:spChg chg="mod">
          <ac:chgData name="Abd Alrahman Hijji" userId="e17ce19274d21527" providerId="LiveId" clId="{7BA2BD76-E47B-43A6-8AF3-9E94AB1924CF}" dt="2020-06-01T17:05:26.124" v="1746"/>
          <ac:spMkLst>
            <pc:docMk/>
            <pc:sldMk cId="2699595525" sldId="294"/>
            <ac:spMk id="292" creationId="{34DE036C-6580-4D3B-B417-550123A346C8}"/>
          </ac:spMkLst>
        </pc:spChg>
        <pc:spChg chg="mod">
          <ac:chgData name="Abd Alrahman Hijji" userId="e17ce19274d21527" providerId="LiveId" clId="{7BA2BD76-E47B-43A6-8AF3-9E94AB1924CF}" dt="2020-06-01T17:05:26.124" v="1746"/>
          <ac:spMkLst>
            <pc:docMk/>
            <pc:sldMk cId="2699595525" sldId="294"/>
            <ac:spMk id="293" creationId="{EB991CBC-0A82-45CB-81CA-7C0C1696BED1}"/>
          </ac:spMkLst>
        </pc:spChg>
        <pc:spChg chg="mod">
          <ac:chgData name="Abd Alrahman Hijji" userId="e17ce19274d21527" providerId="LiveId" clId="{7BA2BD76-E47B-43A6-8AF3-9E94AB1924CF}" dt="2020-06-01T17:05:26.124" v="1746"/>
          <ac:spMkLst>
            <pc:docMk/>
            <pc:sldMk cId="2699595525" sldId="294"/>
            <ac:spMk id="294" creationId="{115191C6-7276-42F7-B338-49B065853B61}"/>
          </ac:spMkLst>
        </pc:spChg>
        <pc:spChg chg="mod">
          <ac:chgData name="Abd Alrahman Hijji" userId="e17ce19274d21527" providerId="LiveId" clId="{7BA2BD76-E47B-43A6-8AF3-9E94AB1924CF}" dt="2020-06-01T17:05:26.124" v="1746"/>
          <ac:spMkLst>
            <pc:docMk/>
            <pc:sldMk cId="2699595525" sldId="294"/>
            <ac:spMk id="295" creationId="{7235D42D-4A2B-401E-8EEE-EC0642B9D912}"/>
          </ac:spMkLst>
        </pc:spChg>
        <pc:spChg chg="mod">
          <ac:chgData name="Abd Alrahman Hijji" userId="e17ce19274d21527" providerId="LiveId" clId="{7BA2BD76-E47B-43A6-8AF3-9E94AB1924CF}" dt="2020-06-01T17:05:26.124" v="1746"/>
          <ac:spMkLst>
            <pc:docMk/>
            <pc:sldMk cId="2699595525" sldId="294"/>
            <ac:spMk id="296" creationId="{F11F0795-7EA0-4D21-A241-52B8F24F2E44}"/>
          </ac:spMkLst>
        </pc:spChg>
        <pc:spChg chg="mod">
          <ac:chgData name="Abd Alrahman Hijji" userId="e17ce19274d21527" providerId="LiveId" clId="{7BA2BD76-E47B-43A6-8AF3-9E94AB1924CF}" dt="2020-06-01T17:05:26.124" v="1746"/>
          <ac:spMkLst>
            <pc:docMk/>
            <pc:sldMk cId="2699595525" sldId="294"/>
            <ac:spMk id="297" creationId="{F6E62092-6757-47C9-BB3F-C859B3D9C38A}"/>
          </ac:spMkLst>
        </pc:spChg>
        <pc:spChg chg="mod">
          <ac:chgData name="Abd Alrahman Hijji" userId="e17ce19274d21527" providerId="LiveId" clId="{7BA2BD76-E47B-43A6-8AF3-9E94AB1924CF}" dt="2020-06-01T17:05:26.124" v="1746"/>
          <ac:spMkLst>
            <pc:docMk/>
            <pc:sldMk cId="2699595525" sldId="294"/>
            <ac:spMk id="298" creationId="{90A779C4-0B60-4AA9-8D2F-33B891CE1CFF}"/>
          </ac:spMkLst>
        </pc:spChg>
        <pc:spChg chg="mod">
          <ac:chgData name="Abd Alrahman Hijji" userId="e17ce19274d21527" providerId="LiveId" clId="{7BA2BD76-E47B-43A6-8AF3-9E94AB1924CF}" dt="2020-06-01T17:05:26.124" v="1746"/>
          <ac:spMkLst>
            <pc:docMk/>
            <pc:sldMk cId="2699595525" sldId="294"/>
            <ac:spMk id="299" creationId="{B521AAD2-3688-4C8F-9A46-2D5A4BF86A48}"/>
          </ac:spMkLst>
        </pc:spChg>
        <pc:spChg chg="mod">
          <ac:chgData name="Abd Alrahman Hijji" userId="e17ce19274d21527" providerId="LiveId" clId="{7BA2BD76-E47B-43A6-8AF3-9E94AB1924CF}" dt="2020-06-01T17:05:26.124" v="1746"/>
          <ac:spMkLst>
            <pc:docMk/>
            <pc:sldMk cId="2699595525" sldId="294"/>
            <ac:spMk id="300" creationId="{BF7AD6CE-DA5F-47F2-8CBC-B57034FD68CD}"/>
          </ac:spMkLst>
        </pc:spChg>
        <pc:spChg chg="mod">
          <ac:chgData name="Abd Alrahman Hijji" userId="e17ce19274d21527" providerId="LiveId" clId="{7BA2BD76-E47B-43A6-8AF3-9E94AB1924CF}" dt="2020-06-01T17:05:26.124" v="1746"/>
          <ac:spMkLst>
            <pc:docMk/>
            <pc:sldMk cId="2699595525" sldId="294"/>
            <ac:spMk id="301" creationId="{B72C3EAC-A4D2-4BC1-8D5E-8DB3275F25E4}"/>
          </ac:spMkLst>
        </pc:spChg>
        <pc:spChg chg="mod">
          <ac:chgData name="Abd Alrahman Hijji" userId="e17ce19274d21527" providerId="LiveId" clId="{7BA2BD76-E47B-43A6-8AF3-9E94AB1924CF}" dt="2020-06-01T17:05:26.124" v="1746"/>
          <ac:spMkLst>
            <pc:docMk/>
            <pc:sldMk cId="2699595525" sldId="294"/>
            <ac:spMk id="302" creationId="{B5111142-DF1D-46CC-9C66-67065DBA3D4F}"/>
          </ac:spMkLst>
        </pc:spChg>
        <pc:spChg chg="mod">
          <ac:chgData name="Abd Alrahman Hijji" userId="e17ce19274d21527" providerId="LiveId" clId="{7BA2BD76-E47B-43A6-8AF3-9E94AB1924CF}" dt="2020-06-01T17:05:26.124" v="1746"/>
          <ac:spMkLst>
            <pc:docMk/>
            <pc:sldMk cId="2699595525" sldId="294"/>
            <ac:spMk id="303" creationId="{C1321521-D5F0-4DF8-BBAE-BFB5980893BA}"/>
          </ac:spMkLst>
        </pc:spChg>
        <pc:spChg chg="mod">
          <ac:chgData name="Abd Alrahman Hijji" userId="e17ce19274d21527" providerId="LiveId" clId="{7BA2BD76-E47B-43A6-8AF3-9E94AB1924CF}" dt="2020-06-01T17:05:26.124" v="1746"/>
          <ac:spMkLst>
            <pc:docMk/>
            <pc:sldMk cId="2699595525" sldId="294"/>
            <ac:spMk id="304" creationId="{52B47114-DD7A-40F3-9819-726FD1E79552}"/>
          </ac:spMkLst>
        </pc:spChg>
        <pc:spChg chg="mod">
          <ac:chgData name="Abd Alrahman Hijji" userId="e17ce19274d21527" providerId="LiveId" clId="{7BA2BD76-E47B-43A6-8AF3-9E94AB1924CF}" dt="2020-06-01T17:05:26.124" v="1746"/>
          <ac:spMkLst>
            <pc:docMk/>
            <pc:sldMk cId="2699595525" sldId="294"/>
            <ac:spMk id="305" creationId="{46407A6A-CCC9-4465-BA89-62B67BF194E5}"/>
          </ac:spMkLst>
        </pc:spChg>
        <pc:spChg chg="mod">
          <ac:chgData name="Abd Alrahman Hijji" userId="e17ce19274d21527" providerId="LiveId" clId="{7BA2BD76-E47B-43A6-8AF3-9E94AB1924CF}" dt="2020-06-01T17:05:26.124" v="1746"/>
          <ac:spMkLst>
            <pc:docMk/>
            <pc:sldMk cId="2699595525" sldId="294"/>
            <ac:spMk id="306" creationId="{98087D23-D6F5-44D5-A6D0-A63BBFA09E02}"/>
          </ac:spMkLst>
        </pc:spChg>
        <pc:spChg chg="mod">
          <ac:chgData name="Abd Alrahman Hijji" userId="e17ce19274d21527" providerId="LiveId" clId="{7BA2BD76-E47B-43A6-8AF3-9E94AB1924CF}" dt="2020-06-01T17:05:26.124" v="1746"/>
          <ac:spMkLst>
            <pc:docMk/>
            <pc:sldMk cId="2699595525" sldId="294"/>
            <ac:spMk id="307" creationId="{93BC653F-4A60-4192-8DA2-2997E01471B1}"/>
          </ac:spMkLst>
        </pc:spChg>
        <pc:spChg chg="mod">
          <ac:chgData name="Abd Alrahman Hijji" userId="e17ce19274d21527" providerId="LiveId" clId="{7BA2BD76-E47B-43A6-8AF3-9E94AB1924CF}" dt="2020-06-01T17:05:26.124" v="1746"/>
          <ac:spMkLst>
            <pc:docMk/>
            <pc:sldMk cId="2699595525" sldId="294"/>
            <ac:spMk id="308" creationId="{7216E4B3-4D7B-4A99-B385-05C6F1C9D4D8}"/>
          </ac:spMkLst>
        </pc:spChg>
        <pc:spChg chg="mod">
          <ac:chgData name="Abd Alrahman Hijji" userId="e17ce19274d21527" providerId="LiveId" clId="{7BA2BD76-E47B-43A6-8AF3-9E94AB1924CF}" dt="2020-06-01T17:05:26.124" v="1746"/>
          <ac:spMkLst>
            <pc:docMk/>
            <pc:sldMk cId="2699595525" sldId="294"/>
            <ac:spMk id="309" creationId="{A680DE18-AA6C-4475-94EC-0A5DF97DFD8D}"/>
          </ac:spMkLst>
        </pc:spChg>
        <pc:spChg chg="mod">
          <ac:chgData name="Abd Alrahman Hijji" userId="e17ce19274d21527" providerId="LiveId" clId="{7BA2BD76-E47B-43A6-8AF3-9E94AB1924CF}" dt="2020-06-01T17:05:26.124" v="1746"/>
          <ac:spMkLst>
            <pc:docMk/>
            <pc:sldMk cId="2699595525" sldId="294"/>
            <ac:spMk id="310" creationId="{07CFB036-91DD-4132-9B4A-4A859400E0D0}"/>
          </ac:spMkLst>
        </pc:spChg>
        <pc:spChg chg="mod">
          <ac:chgData name="Abd Alrahman Hijji" userId="e17ce19274d21527" providerId="LiveId" clId="{7BA2BD76-E47B-43A6-8AF3-9E94AB1924CF}" dt="2020-06-01T17:05:26.124" v="1746"/>
          <ac:spMkLst>
            <pc:docMk/>
            <pc:sldMk cId="2699595525" sldId="294"/>
            <ac:spMk id="311" creationId="{18322B18-F67F-497E-AEAB-2BF404E965D8}"/>
          </ac:spMkLst>
        </pc:spChg>
        <pc:spChg chg="mod">
          <ac:chgData name="Abd Alrahman Hijji" userId="e17ce19274d21527" providerId="LiveId" clId="{7BA2BD76-E47B-43A6-8AF3-9E94AB1924CF}" dt="2020-06-01T17:05:26.124" v="1746"/>
          <ac:spMkLst>
            <pc:docMk/>
            <pc:sldMk cId="2699595525" sldId="294"/>
            <ac:spMk id="312" creationId="{C85BF99C-1A61-4ABE-AD3F-5F82F6A90C22}"/>
          </ac:spMkLst>
        </pc:spChg>
        <pc:spChg chg="mod">
          <ac:chgData name="Abd Alrahman Hijji" userId="e17ce19274d21527" providerId="LiveId" clId="{7BA2BD76-E47B-43A6-8AF3-9E94AB1924CF}" dt="2020-06-01T17:05:26.124" v="1746"/>
          <ac:spMkLst>
            <pc:docMk/>
            <pc:sldMk cId="2699595525" sldId="294"/>
            <ac:spMk id="313" creationId="{F2921AE1-F1B1-4E28-B344-A0CEBF30E36D}"/>
          </ac:spMkLst>
        </pc:spChg>
        <pc:spChg chg="mod">
          <ac:chgData name="Abd Alrahman Hijji" userId="e17ce19274d21527" providerId="LiveId" clId="{7BA2BD76-E47B-43A6-8AF3-9E94AB1924CF}" dt="2020-06-01T17:05:26.124" v="1746"/>
          <ac:spMkLst>
            <pc:docMk/>
            <pc:sldMk cId="2699595525" sldId="294"/>
            <ac:spMk id="314" creationId="{422F742D-3A72-400B-B117-B6F27E5A6861}"/>
          </ac:spMkLst>
        </pc:spChg>
        <pc:spChg chg="mod">
          <ac:chgData name="Abd Alrahman Hijji" userId="e17ce19274d21527" providerId="LiveId" clId="{7BA2BD76-E47B-43A6-8AF3-9E94AB1924CF}" dt="2020-06-01T17:05:26.124" v="1746"/>
          <ac:spMkLst>
            <pc:docMk/>
            <pc:sldMk cId="2699595525" sldId="294"/>
            <ac:spMk id="315" creationId="{ADAA6CAF-566A-40BB-B5EB-9D478C415924}"/>
          </ac:spMkLst>
        </pc:spChg>
        <pc:spChg chg="mod">
          <ac:chgData name="Abd Alrahman Hijji" userId="e17ce19274d21527" providerId="LiveId" clId="{7BA2BD76-E47B-43A6-8AF3-9E94AB1924CF}" dt="2020-06-01T17:05:26.124" v="1746"/>
          <ac:spMkLst>
            <pc:docMk/>
            <pc:sldMk cId="2699595525" sldId="294"/>
            <ac:spMk id="316" creationId="{E5369F67-1397-4300-9A50-4BCB86053909}"/>
          </ac:spMkLst>
        </pc:spChg>
        <pc:spChg chg="mod">
          <ac:chgData name="Abd Alrahman Hijji" userId="e17ce19274d21527" providerId="LiveId" clId="{7BA2BD76-E47B-43A6-8AF3-9E94AB1924CF}" dt="2020-06-01T17:05:26.124" v="1746"/>
          <ac:spMkLst>
            <pc:docMk/>
            <pc:sldMk cId="2699595525" sldId="294"/>
            <ac:spMk id="317" creationId="{A96218B1-09F6-4B09-A97D-99191D6C21F7}"/>
          </ac:spMkLst>
        </pc:spChg>
        <pc:spChg chg="mod">
          <ac:chgData name="Abd Alrahman Hijji" userId="e17ce19274d21527" providerId="LiveId" clId="{7BA2BD76-E47B-43A6-8AF3-9E94AB1924CF}" dt="2020-06-01T17:05:26.124" v="1746"/>
          <ac:spMkLst>
            <pc:docMk/>
            <pc:sldMk cId="2699595525" sldId="294"/>
            <ac:spMk id="318" creationId="{F2008FF6-96AC-4100-87A4-D3468B6F812B}"/>
          </ac:spMkLst>
        </pc:spChg>
        <pc:spChg chg="mod">
          <ac:chgData name="Abd Alrahman Hijji" userId="e17ce19274d21527" providerId="LiveId" clId="{7BA2BD76-E47B-43A6-8AF3-9E94AB1924CF}" dt="2020-06-01T17:05:26.124" v="1746"/>
          <ac:spMkLst>
            <pc:docMk/>
            <pc:sldMk cId="2699595525" sldId="294"/>
            <ac:spMk id="319" creationId="{B45A422E-8924-4117-B09E-9198BB42D891}"/>
          </ac:spMkLst>
        </pc:spChg>
        <pc:spChg chg="mod">
          <ac:chgData name="Abd Alrahman Hijji" userId="e17ce19274d21527" providerId="LiveId" clId="{7BA2BD76-E47B-43A6-8AF3-9E94AB1924CF}" dt="2020-06-01T17:05:26.124" v="1746"/>
          <ac:spMkLst>
            <pc:docMk/>
            <pc:sldMk cId="2699595525" sldId="294"/>
            <ac:spMk id="320" creationId="{074266C8-211F-4781-B82D-604961B33C2D}"/>
          </ac:spMkLst>
        </pc:spChg>
        <pc:spChg chg="mod">
          <ac:chgData name="Abd Alrahman Hijji" userId="e17ce19274d21527" providerId="LiveId" clId="{7BA2BD76-E47B-43A6-8AF3-9E94AB1924CF}" dt="2020-06-01T17:05:26.124" v="1746"/>
          <ac:spMkLst>
            <pc:docMk/>
            <pc:sldMk cId="2699595525" sldId="294"/>
            <ac:spMk id="321" creationId="{D05BB8C9-BE40-476F-ABF9-9FAEEC21A13D}"/>
          </ac:spMkLst>
        </pc:spChg>
        <pc:spChg chg="mod">
          <ac:chgData name="Abd Alrahman Hijji" userId="e17ce19274d21527" providerId="LiveId" clId="{7BA2BD76-E47B-43A6-8AF3-9E94AB1924CF}" dt="2020-06-01T17:05:26.124" v="1746"/>
          <ac:spMkLst>
            <pc:docMk/>
            <pc:sldMk cId="2699595525" sldId="294"/>
            <ac:spMk id="322" creationId="{E4C19233-6D08-477F-9152-9DD5AB7F2A6B}"/>
          </ac:spMkLst>
        </pc:spChg>
        <pc:spChg chg="mod">
          <ac:chgData name="Abd Alrahman Hijji" userId="e17ce19274d21527" providerId="LiveId" clId="{7BA2BD76-E47B-43A6-8AF3-9E94AB1924CF}" dt="2020-06-01T17:05:26.124" v="1746"/>
          <ac:spMkLst>
            <pc:docMk/>
            <pc:sldMk cId="2699595525" sldId="294"/>
            <ac:spMk id="323" creationId="{78DDF5BF-821B-45DA-9734-08B5758AB90E}"/>
          </ac:spMkLst>
        </pc:spChg>
        <pc:spChg chg="mod">
          <ac:chgData name="Abd Alrahman Hijji" userId="e17ce19274d21527" providerId="LiveId" clId="{7BA2BD76-E47B-43A6-8AF3-9E94AB1924CF}" dt="2020-06-01T17:05:26.124" v="1746"/>
          <ac:spMkLst>
            <pc:docMk/>
            <pc:sldMk cId="2699595525" sldId="294"/>
            <ac:spMk id="324" creationId="{22619EA5-CB91-4C9C-B807-050FF03CFFE7}"/>
          </ac:spMkLst>
        </pc:spChg>
        <pc:spChg chg="mod">
          <ac:chgData name="Abd Alrahman Hijji" userId="e17ce19274d21527" providerId="LiveId" clId="{7BA2BD76-E47B-43A6-8AF3-9E94AB1924CF}" dt="2020-06-01T17:05:26.124" v="1746"/>
          <ac:spMkLst>
            <pc:docMk/>
            <pc:sldMk cId="2699595525" sldId="294"/>
            <ac:spMk id="325" creationId="{B332EBA2-F979-413E-BDB6-9E1E5B0D5BFA}"/>
          </ac:spMkLst>
        </pc:spChg>
        <pc:spChg chg="mod">
          <ac:chgData name="Abd Alrahman Hijji" userId="e17ce19274d21527" providerId="LiveId" clId="{7BA2BD76-E47B-43A6-8AF3-9E94AB1924CF}" dt="2020-06-01T17:05:26.124" v="1746"/>
          <ac:spMkLst>
            <pc:docMk/>
            <pc:sldMk cId="2699595525" sldId="294"/>
            <ac:spMk id="326" creationId="{D5DC61A9-4210-4E77-9659-103D172CBB90}"/>
          </ac:spMkLst>
        </pc:spChg>
        <pc:spChg chg="mod">
          <ac:chgData name="Abd Alrahman Hijji" userId="e17ce19274d21527" providerId="LiveId" clId="{7BA2BD76-E47B-43A6-8AF3-9E94AB1924CF}" dt="2020-06-01T17:05:26.124" v="1746"/>
          <ac:spMkLst>
            <pc:docMk/>
            <pc:sldMk cId="2699595525" sldId="294"/>
            <ac:spMk id="327" creationId="{5137D5CF-87EE-4002-9E39-953F8A125E54}"/>
          </ac:spMkLst>
        </pc:spChg>
        <pc:spChg chg="mod">
          <ac:chgData name="Abd Alrahman Hijji" userId="e17ce19274d21527" providerId="LiveId" clId="{7BA2BD76-E47B-43A6-8AF3-9E94AB1924CF}" dt="2020-06-01T17:05:26.124" v="1746"/>
          <ac:spMkLst>
            <pc:docMk/>
            <pc:sldMk cId="2699595525" sldId="294"/>
            <ac:spMk id="328" creationId="{D252DC42-3574-4376-8B2D-D6F166959E7C}"/>
          </ac:spMkLst>
        </pc:spChg>
        <pc:spChg chg="mod">
          <ac:chgData name="Abd Alrahman Hijji" userId="e17ce19274d21527" providerId="LiveId" clId="{7BA2BD76-E47B-43A6-8AF3-9E94AB1924CF}" dt="2020-06-01T17:05:26.124" v="1746"/>
          <ac:spMkLst>
            <pc:docMk/>
            <pc:sldMk cId="2699595525" sldId="294"/>
            <ac:spMk id="329" creationId="{1A5ECBEC-8987-47FD-B60B-F5EFE4A38BFA}"/>
          </ac:spMkLst>
        </pc:spChg>
        <pc:spChg chg="mod">
          <ac:chgData name="Abd Alrahman Hijji" userId="e17ce19274d21527" providerId="LiveId" clId="{7BA2BD76-E47B-43A6-8AF3-9E94AB1924CF}" dt="2020-06-01T17:05:26.124" v="1746"/>
          <ac:spMkLst>
            <pc:docMk/>
            <pc:sldMk cId="2699595525" sldId="294"/>
            <ac:spMk id="330" creationId="{183E9186-1A71-4DF0-9C08-9C7A9CD0AA25}"/>
          </ac:spMkLst>
        </pc:spChg>
        <pc:spChg chg="mod">
          <ac:chgData name="Abd Alrahman Hijji" userId="e17ce19274d21527" providerId="LiveId" clId="{7BA2BD76-E47B-43A6-8AF3-9E94AB1924CF}" dt="2020-06-01T17:05:26.124" v="1746"/>
          <ac:spMkLst>
            <pc:docMk/>
            <pc:sldMk cId="2699595525" sldId="294"/>
            <ac:spMk id="331" creationId="{BFEB8A5F-B56F-4007-A6CA-748D5BC345D6}"/>
          </ac:spMkLst>
        </pc:spChg>
        <pc:spChg chg="add mod">
          <ac:chgData name="Abd Alrahman Hijji" userId="e17ce19274d21527" providerId="LiveId" clId="{7BA2BD76-E47B-43A6-8AF3-9E94AB1924CF}" dt="2020-06-01T18:40:31.167" v="3053"/>
          <ac:spMkLst>
            <pc:docMk/>
            <pc:sldMk cId="2699595525" sldId="294"/>
            <ac:spMk id="332" creationId="{88046A1E-7EE0-4734-8983-5F24B2505E90}"/>
          </ac:spMkLst>
        </pc:spChg>
        <pc:spChg chg="mod">
          <ac:chgData name="Abd Alrahman Hijji" userId="e17ce19274d21527" providerId="LiveId" clId="{7BA2BD76-E47B-43A6-8AF3-9E94AB1924CF}" dt="2020-06-01T17:07:10.247" v="1780"/>
          <ac:spMkLst>
            <pc:docMk/>
            <pc:sldMk cId="2699595525" sldId="294"/>
            <ac:spMk id="334" creationId="{F949AFF1-3951-4DC0-B062-3316FAEE4356}"/>
          </ac:spMkLst>
        </pc:spChg>
        <pc:spChg chg="mod">
          <ac:chgData name="Abd Alrahman Hijji" userId="e17ce19274d21527" providerId="LiveId" clId="{7BA2BD76-E47B-43A6-8AF3-9E94AB1924CF}" dt="2020-06-01T17:07:10.247" v="1780"/>
          <ac:spMkLst>
            <pc:docMk/>
            <pc:sldMk cId="2699595525" sldId="294"/>
            <ac:spMk id="335" creationId="{1A784C7D-D1DE-40DC-97ED-BD4403F964E8}"/>
          </ac:spMkLst>
        </pc:spChg>
        <pc:spChg chg="mod">
          <ac:chgData name="Abd Alrahman Hijji" userId="e17ce19274d21527" providerId="LiveId" clId="{7BA2BD76-E47B-43A6-8AF3-9E94AB1924CF}" dt="2020-06-01T17:07:10.247" v="1780"/>
          <ac:spMkLst>
            <pc:docMk/>
            <pc:sldMk cId="2699595525" sldId="294"/>
            <ac:spMk id="336" creationId="{6358DBA9-7D12-4A11-9BC5-9E098C708812}"/>
          </ac:spMkLst>
        </pc:spChg>
        <pc:spChg chg="mod">
          <ac:chgData name="Abd Alrahman Hijji" userId="e17ce19274d21527" providerId="LiveId" clId="{7BA2BD76-E47B-43A6-8AF3-9E94AB1924CF}" dt="2020-06-01T17:07:10.247" v="1780"/>
          <ac:spMkLst>
            <pc:docMk/>
            <pc:sldMk cId="2699595525" sldId="294"/>
            <ac:spMk id="337" creationId="{5F715970-DA19-45D1-B24A-B62E19041CF6}"/>
          </ac:spMkLst>
        </pc:spChg>
        <pc:spChg chg="mod">
          <ac:chgData name="Abd Alrahman Hijji" userId="e17ce19274d21527" providerId="LiveId" clId="{7BA2BD76-E47B-43A6-8AF3-9E94AB1924CF}" dt="2020-06-01T17:07:10.247" v="1780"/>
          <ac:spMkLst>
            <pc:docMk/>
            <pc:sldMk cId="2699595525" sldId="294"/>
            <ac:spMk id="338" creationId="{D8E8B773-5A41-4A50-9C46-723D2833885F}"/>
          </ac:spMkLst>
        </pc:spChg>
        <pc:spChg chg="mod">
          <ac:chgData name="Abd Alrahman Hijji" userId="e17ce19274d21527" providerId="LiveId" clId="{7BA2BD76-E47B-43A6-8AF3-9E94AB1924CF}" dt="2020-06-01T17:07:10.247" v="1780"/>
          <ac:spMkLst>
            <pc:docMk/>
            <pc:sldMk cId="2699595525" sldId="294"/>
            <ac:spMk id="339" creationId="{175680FE-BF0A-4562-9B95-6806F6396C8D}"/>
          </ac:spMkLst>
        </pc:spChg>
        <pc:spChg chg="mod">
          <ac:chgData name="Abd Alrahman Hijji" userId="e17ce19274d21527" providerId="LiveId" clId="{7BA2BD76-E47B-43A6-8AF3-9E94AB1924CF}" dt="2020-06-01T17:07:10.247" v="1780"/>
          <ac:spMkLst>
            <pc:docMk/>
            <pc:sldMk cId="2699595525" sldId="294"/>
            <ac:spMk id="340" creationId="{652FC2CB-0B47-44A7-AA22-20DCC1D83A53}"/>
          </ac:spMkLst>
        </pc:spChg>
        <pc:spChg chg="mod">
          <ac:chgData name="Abd Alrahman Hijji" userId="e17ce19274d21527" providerId="LiveId" clId="{7BA2BD76-E47B-43A6-8AF3-9E94AB1924CF}" dt="2020-06-01T17:07:10.247" v="1780"/>
          <ac:spMkLst>
            <pc:docMk/>
            <pc:sldMk cId="2699595525" sldId="294"/>
            <ac:spMk id="341" creationId="{41F579BE-580B-4BBC-8B2F-EFF9EFB8DAC4}"/>
          </ac:spMkLst>
        </pc:spChg>
        <pc:spChg chg="mod">
          <ac:chgData name="Abd Alrahman Hijji" userId="e17ce19274d21527" providerId="LiveId" clId="{7BA2BD76-E47B-43A6-8AF3-9E94AB1924CF}" dt="2020-06-01T17:07:10.247" v="1780"/>
          <ac:spMkLst>
            <pc:docMk/>
            <pc:sldMk cId="2699595525" sldId="294"/>
            <ac:spMk id="342" creationId="{04F216DE-206C-4E16-8359-5A26CA389FF4}"/>
          </ac:spMkLst>
        </pc:spChg>
        <pc:spChg chg="mod">
          <ac:chgData name="Abd Alrahman Hijji" userId="e17ce19274d21527" providerId="LiveId" clId="{7BA2BD76-E47B-43A6-8AF3-9E94AB1924CF}" dt="2020-06-01T17:07:10.247" v="1780"/>
          <ac:spMkLst>
            <pc:docMk/>
            <pc:sldMk cId="2699595525" sldId="294"/>
            <ac:spMk id="343" creationId="{7A5B2384-FBCD-4BEF-8D71-0DD6DC64F4CF}"/>
          </ac:spMkLst>
        </pc:spChg>
        <pc:spChg chg="mod">
          <ac:chgData name="Abd Alrahman Hijji" userId="e17ce19274d21527" providerId="LiveId" clId="{7BA2BD76-E47B-43A6-8AF3-9E94AB1924CF}" dt="2020-06-01T17:07:10.247" v="1780"/>
          <ac:spMkLst>
            <pc:docMk/>
            <pc:sldMk cId="2699595525" sldId="294"/>
            <ac:spMk id="344" creationId="{4D82764E-1299-4612-AED3-5A1D2A312751}"/>
          </ac:spMkLst>
        </pc:spChg>
        <pc:spChg chg="mod">
          <ac:chgData name="Abd Alrahman Hijji" userId="e17ce19274d21527" providerId="LiveId" clId="{7BA2BD76-E47B-43A6-8AF3-9E94AB1924CF}" dt="2020-06-01T17:07:10.247" v="1780"/>
          <ac:spMkLst>
            <pc:docMk/>
            <pc:sldMk cId="2699595525" sldId="294"/>
            <ac:spMk id="346" creationId="{4BDC6DB2-1BD6-4307-80E9-FFBEA027816E}"/>
          </ac:spMkLst>
        </pc:spChg>
        <pc:spChg chg="mod">
          <ac:chgData name="Abd Alrahman Hijji" userId="e17ce19274d21527" providerId="LiveId" clId="{7BA2BD76-E47B-43A6-8AF3-9E94AB1924CF}" dt="2020-06-01T17:07:10.247" v="1780"/>
          <ac:spMkLst>
            <pc:docMk/>
            <pc:sldMk cId="2699595525" sldId="294"/>
            <ac:spMk id="347" creationId="{0E190687-B64D-49CE-9490-3D0542C9ADA8}"/>
          </ac:spMkLst>
        </pc:spChg>
        <pc:spChg chg="mod">
          <ac:chgData name="Abd Alrahman Hijji" userId="e17ce19274d21527" providerId="LiveId" clId="{7BA2BD76-E47B-43A6-8AF3-9E94AB1924CF}" dt="2020-06-01T17:07:10.247" v="1780"/>
          <ac:spMkLst>
            <pc:docMk/>
            <pc:sldMk cId="2699595525" sldId="294"/>
            <ac:spMk id="348" creationId="{2A7AF568-F812-4264-8477-A5EFB4C17F8C}"/>
          </ac:spMkLst>
        </pc:spChg>
        <pc:spChg chg="mod">
          <ac:chgData name="Abd Alrahman Hijji" userId="e17ce19274d21527" providerId="LiveId" clId="{7BA2BD76-E47B-43A6-8AF3-9E94AB1924CF}" dt="2020-06-01T17:07:10.247" v="1780"/>
          <ac:spMkLst>
            <pc:docMk/>
            <pc:sldMk cId="2699595525" sldId="294"/>
            <ac:spMk id="349" creationId="{BE27F956-915F-4C57-B219-54A963B79524}"/>
          </ac:spMkLst>
        </pc:spChg>
        <pc:spChg chg="mod">
          <ac:chgData name="Abd Alrahman Hijji" userId="e17ce19274d21527" providerId="LiveId" clId="{7BA2BD76-E47B-43A6-8AF3-9E94AB1924CF}" dt="2020-06-01T17:07:10.247" v="1780"/>
          <ac:spMkLst>
            <pc:docMk/>
            <pc:sldMk cId="2699595525" sldId="294"/>
            <ac:spMk id="350" creationId="{67444B5B-D094-450E-9342-2034DD83A871}"/>
          </ac:spMkLst>
        </pc:spChg>
        <pc:spChg chg="mod">
          <ac:chgData name="Abd Alrahman Hijji" userId="e17ce19274d21527" providerId="LiveId" clId="{7BA2BD76-E47B-43A6-8AF3-9E94AB1924CF}" dt="2020-06-01T17:07:10.247" v="1780"/>
          <ac:spMkLst>
            <pc:docMk/>
            <pc:sldMk cId="2699595525" sldId="294"/>
            <ac:spMk id="351" creationId="{DEDADFAB-EA85-471B-8124-5DD88B82B48C}"/>
          </ac:spMkLst>
        </pc:spChg>
        <pc:spChg chg="mod">
          <ac:chgData name="Abd Alrahman Hijji" userId="e17ce19274d21527" providerId="LiveId" clId="{7BA2BD76-E47B-43A6-8AF3-9E94AB1924CF}" dt="2020-06-01T17:07:10.247" v="1780"/>
          <ac:spMkLst>
            <pc:docMk/>
            <pc:sldMk cId="2699595525" sldId="294"/>
            <ac:spMk id="352" creationId="{2BAD1C69-D8BF-4B69-9DCD-24B11A10A5C3}"/>
          </ac:spMkLst>
        </pc:spChg>
        <pc:spChg chg="mod">
          <ac:chgData name="Abd Alrahman Hijji" userId="e17ce19274d21527" providerId="LiveId" clId="{7BA2BD76-E47B-43A6-8AF3-9E94AB1924CF}" dt="2020-06-01T17:07:10.247" v="1780"/>
          <ac:spMkLst>
            <pc:docMk/>
            <pc:sldMk cId="2699595525" sldId="294"/>
            <ac:spMk id="353" creationId="{E8CA8D4E-B9C7-4F3B-8852-E541B7262D4B}"/>
          </ac:spMkLst>
        </pc:spChg>
        <pc:spChg chg="mod">
          <ac:chgData name="Abd Alrahman Hijji" userId="e17ce19274d21527" providerId="LiveId" clId="{7BA2BD76-E47B-43A6-8AF3-9E94AB1924CF}" dt="2020-06-01T17:07:10.247" v="1780"/>
          <ac:spMkLst>
            <pc:docMk/>
            <pc:sldMk cId="2699595525" sldId="294"/>
            <ac:spMk id="354" creationId="{7ADCE6F1-B832-432A-85F4-A112957DB257}"/>
          </ac:spMkLst>
        </pc:spChg>
        <pc:spChg chg="mod">
          <ac:chgData name="Abd Alrahman Hijji" userId="e17ce19274d21527" providerId="LiveId" clId="{7BA2BD76-E47B-43A6-8AF3-9E94AB1924CF}" dt="2020-06-01T17:07:10.247" v="1780"/>
          <ac:spMkLst>
            <pc:docMk/>
            <pc:sldMk cId="2699595525" sldId="294"/>
            <ac:spMk id="355" creationId="{C3654C52-5AA3-4076-9E05-7BE1CD1F2103}"/>
          </ac:spMkLst>
        </pc:spChg>
        <pc:spChg chg="mod">
          <ac:chgData name="Abd Alrahman Hijji" userId="e17ce19274d21527" providerId="LiveId" clId="{7BA2BD76-E47B-43A6-8AF3-9E94AB1924CF}" dt="2020-06-01T17:07:10.247" v="1780"/>
          <ac:spMkLst>
            <pc:docMk/>
            <pc:sldMk cId="2699595525" sldId="294"/>
            <ac:spMk id="356" creationId="{67D03B49-7950-4F4A-875B-4B598CA30039}"/>
          </ac:spMkLst>
        </pc:spChg>
        <pc:spChg chg="add mod">
          <ac:chgData name="Abd Alrahman Hijji" userId="e17ce19274d21527" providerId="LiveId" clId="{7BA2BD76-E47B-43A6-8AF3-9E94AB1924CF}" dt="2020-06-01T17:12:07.843" v="1827" actId="207"/>
          <ac:spMkLst>
            <pc:docMk/>
            <pc:sldMk cId="2699595525" sldId="294"/>
            <ac:spMk id="357" creationId="{AEBF3AED-1745-45D5-A622-5339B01F69DF}"/>
          </ac:spMkLst>
        </pc:spChg>
        <pc:spChg chg="add mod">
          <ac:chgData name="Abd Alrahman Hijji" userId="e17ce19274d21527" providerId="LiveId" clId="{7BA2BD76-E47B-43A6-8AF3-9E94AB1924CF}" dt="2020-06-01T17:11:53.094" v="1826" actId="1076"/>
          <ac:spMkLst>
            <pc:docMk/>
            <pc:sldMk cId="2699595525" sldId="294"/>
            <ac:spMk id="358" creationId="{391EBE42-7977-46A2-9FCF-F79223471BB5}"/>
          </ac:spMkLst>
        </pc:spChg>
        <pc:spChg chg="add mod">
          <ac:chgData name="Abd Alrahman Hijji" userId="e17ce19274d21527" providerId="LiveId" clId="{7BA2BD76-E47B-43A6-8AF3-9E94AB1924CF}" dt="2020-06-01T17:12:09.690" v="1828" actId="207"/>
          <ac:spMkLst>
            <pc:docMk/>
            <pc:sldMk cId="2699595525" sldId="294"/>
            <ac:spMk id="359" creationId="{6987C5C6-533C-4F0B-9DEC-C5A177AB7623}"/>
          </ac:spMkLst>
        </pc:spChg>
        <pc:grpChg chg="add mod">
          <ac:chgData name="Abd Alrahman Hijji" userId="e17ce19274d21527" providerId="LiveId" clId="{7BA2BD76-E47B-43A6-8AF3-9E94AB1924CF}" dt="2020-06-01T16:57:12.893" v="1728" actId="1076"/>
          <ac:grpSpMkLst>
            <pc:docMk/>
            <pc:sldMk cId="2699595525" sldId="294"/>
            <ac:grpSpMk id="10" creationId="{7424DD1A-F16B-4870-BB27-2645968C52B1}"/>
          </ac:grpSpMkLst>
        </pc:grpChg>
        <pc:grpChg chg="add mod">
          <ac:chgData name="Abd Alrahman Hijji" userId="e17ce19274d21527" providerId="LiveId" clId="{7BA2BD76-E47B-43A6-8AF3-9E94AB1924CF}" dt="2020-06-01T17:14:47.362" v="1857" actId="1037"/>
          <ac:grpSpMkLst>
            <pc:docMk/>
            <pc:sldMk cId="2699595525" sldId="294"/>
            <ac:grpSpMk id="49" creationId="{9D6A18F5-75C8-414B-9FA0-5E466C298627}"/>
          </ac:grpSpMkLst>
        </pc:grpChg>
        <pc:grpChg chg="add mod">
          <ac:chgData name="Abd Alrahman Hijji" userId="e17ce19274d21527" providerId="LiveId" clId="{7BA2BD76-E47B-43A6-8AF3-9E94AB1924CF}" dt="2020-06-01T17:37:58.357" v="2068" actId="207"/>
          <ac:grpSpMkLst>
            <pc:docMk/>
            <pc:sldMk cId="2699595525" sldId="294"/>
            <ac:grpSpMk id="333" creationId="{3220058E-DCAE-4C81-9765-7A38B92C4A21}"/>
          </ac:grpSpMkLst>
        </pc:grpChg>
        <pc:grpChg chg="add mod">
          <ac:chgData name="Abd Alrahman Hijji" userId="e17ce19274d21527" providerId="LiveId" clId="{7BA2BD76-E47B-43A6-8AF3-9E94AB1924CF}" dt="2020-06-01T17:38:01.656" v="2069" actId="207"/>
          <ac:grpSpMkLst>
            <pc:docMk/>
            <pc:sldMk cId="2699595525" sldId="294"/>
            <ac:grpSpMk id="345" creationId="{53556770-0BA9-432F-BDDC-E766E4ABD238}"/>
          </ac:grpSpMkLst>
        </pc:grpChg>
        <pc:graphicFrameChg chg="add del mod modGraphic">
          <ac:chgData name="Abd Alrahman Hijji" userId="e17ce19274d21527" providerId="LiveId" clId="{7BA2BD76-E47B-43A6-8AF3-9E94AB1924CF}" dt="2020-06-01T16:58:51.272" v="1735" actId="478"/>
          <ac:graphicFrameMkLst>
            <pc:docMk/>
            <pc:sldMk cId="2699595525" sldId="294"/>
            <ac:graphicFrameMk id="47" creationId="{ABE465F0-C411-451C-9BCD-296B2B1D9B7F}"/>
          </ac:graphicFrameMkLst>
        </pc:graphicFrameChg>
        <pc:graphicFrameChg chg="add del mod modGraphic">
          <ac:chgData name="Abd Alrahman Hijji" userId="e17ce19274d21527" providerId="LiveId" clId="{7BA2BD76-E47B-43A6-8AF3-9E94AB1924CF}" dt="2020-06-01T17:06:43.125" v="1774" actId="478"/>
          <ac:graphicFrameMkLst>
            <pc:docMk/>
            <pc:sldMk cId="2699595525" sldId="294"/>
            <ac:graphicFrameMk id="48" creationId="{96B419D1-A1BA-4E2E-AB5F-7FB91C34789B}"/>
          </ac:graphicFrameMkLst>
        </pc:graphicFrameChg>
        <pc:cxnChg chg="add mod">
          <ac:chgData name="Abd Alrahman Hijji" userId="e17ce19274d21527" providerId="LiveId" clId="{7BA2BD76-E47B-43A6-8AF3-9E94AB1924CF}" dt="2020-06-01T17:14:31.351" v="1850" actId="14100"/>
          <ac:cxnSpMkLst>
            <pc:docMk/>
            <pc:sldMk cId="2699595525" sldId="294"/>
            <ac:cxnSpMk id="361" creationId="{E8FC64F5-4F15-4BB4-B369-E2853B1E0AA8}"/>
          </ac:cxnSpMkLst>
        </pc:cxnChg>
        <pc:cxnChg chg="add mod">
          <ac:chgData name="Abd Alrahman Hijji" userId="e17ce19274d21527" providerId="LiveId" clId="{7BA2BD76-E47B-43A6-8AF3-9E94AB1924CF}" dt="2020-06-01T17:14:18.141" v="1846" actId="14100"/>
          <ac:cxnSpMkLst>
            <pc:docMk/>
            <pc:sldMk cId="2699595525" sldId="294"/>
            <ac:cxnSpMk id="366" creationId="{DEF2DD72-A69E-4363-96AB-135393A2512C}"/>
          </ac:cxnSpMkLst>
        </pc:cxnChg>
        <pc:cxnChg chg="add mod">
          <ac:chgData name="Abd Alrahman Hijji" userId="e17ce19274d21527" providerId="LiveId" clId="{7BA2BD76-E47B-43A6-8AF3-9E94AB1924CF}" dt="2020-06-01T17:14:21.470" v="1847" actId="14100"/>
          <ac:cxnSpMkLst>
            <pc:docMk/>
            <pc:sldMk cId="2699595525" sldId="294"/>
            <ac:cxnSpMk id="372" creationId="{8F873ABD-80FE-4B6C-ADAE-242EF9AEC9D9}"/>
          </ac:cxnSpMkLst>
        </pc:cxnChg>
        <pc:cxnChg chg="add mod">
          <ac:chgData name="Abd Alrahman Hijji" userId="e17ce19274d21527" providerId="LiveId" clId="{7BA2BD76-E47B-43A6-8AF3-9E94AB1924CF}" dt="2020-06-01T17:14:26.847" v="1849" actId="14100"/>
          <ac:cxnSpMkLst>
            <pc:docMk/>
            <pc:sldMk cId="2699595525" sldId="294"/>
            <ac:cxnSpMk id="375" creationId="{2349543D-682B-415A-9DAE-C8CA8E9E6E0D}"/>
          </ac:cxnSpMkLst>
        </pc:cxnChg>
      </pc:sldChg>
      <pc:sldChg chg="addSp delSp modSp new del mod">
        <pc:chgData name="Abd Alrahman Hijji" userId="e17ce19274d21527" providerId="LiveId" clId="{7BA2BD76-E47B-43A6-8AF3-9E94AB1924CF}" dt="2020-06-01T17:21:03.951" v="1878" actId="47"/>
        <pc:sldMkLst>
          <pc:docMk/>
          <pc:sldMk cId="1220919107" sldId="295"/>
        </pc:sldMkLst>
        <pc:spChg chg="mod">
          <ac:chgData name="Abd Alrahman Hijji" userId="e17ce19274d21527" providerId="LiveId" clId="{7BA2BD76-E47B-43A6-8AF3-9E94AB1924CF}" dt="2020-06-01T17:20:56.382" v="1876" actId="14100"/>
          <ac:spMkLst>
            <pc:docMk/>
            <pc:sldMk cId="1220919107" sldId="295"/>
            <ac:spMk id="2" creationId="{205B4F96-4A1E-47B2-8C36-E7E1FECAFD9B}"/>
          </ac:spMkLst>
        </pc:spChg>
        <pc:picChg chg="add del mod ord">
          <ac:chgData name="Abd Alrahman Hijji" userId="e17ce19274d21527" providerId="LiveId" clId="{7BA2BD76-E47B-43A6-8AF3-9E94AB1924CF}" dt="2020-06-01T17:20:59.461" v="1877" actId="478"/>
          <ac:picMkLst>
            <pc:docMk/>
            <pc:sldMk cId="1220919107" sldId="295"/>
            <ac:picMk id="4" creationId="{21D3A6EA-B23B-4C42-9DFF-87594012EA9D}"/>
          </ac:picMkLst>
        </pc:picChg>
      </pc:sldChg>
      <pc:sldChg chg="addSp delSp modSp new mod setBg">
        <pc:chgData name="Abd Alrahman Hijji" userId="e17ce19274d21527" providerId="LiveId" clId="{7BA2BD76-E47B-43A6-8AF3-9E94AB1924CF}" dt="2020-06-01T18:40:37.687" v="3054"/>
        <pc:sldMkLst>
          <pc:docMk/>
          <pc:sldMk cId="2154361546" sldId="295"/>
        </pc:sldMkLst>
        <pc:spChg chg="add mod">
          <ac:chgData name="Abd Alrahman Hijji" userId="e17ce19274d21527" providerId="LiveId" clId="{7BA2BD76-E47B-43A6-8AF3-9E94AB1924CF}" dt="2020-06-01T17:37:32.738" v="2064" actId="1076"/>
          <ac:spMkLst>
            <pc:docMk/>
            <pc:sldMk cId="2154361546" sldId="295"/>
            <ac:spMk id="8" creationId="{6657CF23-2215-4B7B-838C-9F442118F754}"/>
          </ac:spMkLst>
        </pc:spChg>
        <pc:spChg chg="add mod">
          <ac:chgData name="Abd Alrahman Hijji" userId="e17ce19274d21527" providerId="LiveId" clId="{7BA2BD76-E47B-43A6-8AF3-9E94AB1924CF}" dt="2020-06-01T17:33:24.673" v="2018" actId="1076"/>
          <ac:spMkLst>
            <pc:docMk/>
            <pc:sldMk cId="2154361546" sldId="295"/>
            <ac:spMk id="19" creationId="{CBAA76EB-5C51-447E-B999-FF58B2F58EDB}"/>
          </ac:spMkLst>
        </pc:spChg>
        <pc:spChg chg="add mod">
          <ac:chgData name="Abd Alrahman Hijji" userId="e17ce19274d21527" providerId="LiveId" clId="{7BA2BD76-E47B-43A6-8AF3-9E94AB1924CF}" dt="2020-06-01T17:32:21.774" v="2001" actId="207"/>
          <ac:spMkLst>
            <pc:docMk/>
            <pc:sldMk cId="2154361546" sldId="295"/>
            <ac:spMk id="20" creationId="{B105279D-0394-4204-88DD-FCACC96374E6}"/>
          </ac:spMkLst>
        </pc:spChg>
        <pc:spChg chg="add mod">
          <ac:chgData name="Abd Alrahman Hijji" userId="e17ce19274d21527" providerId="LiveId" clId="{7BA2BD76-E47B-43A6-8AF3-9E94AB1924CF}" dt="2020-06-01T17:32:43.278" v="2007" actId="1076"/>
          <ac:spMkLst>
            <pc:docMk/>
            <pc:sldMk cId="2154361546" sldId="295"/>
            <ac:spMk id="21" creationId="{1EB467B3-46FE-430E-B648-AB862A6ABE23}"/>
          </ac:spMkLst>
        </pc:spChg>
        <pc:spChg chg="add mod">
          <ac:chgData name="Abd Alrahman Hijji" userId="e17ce19274d21527" providerId="LiveId" clId="{7BA2BD76-E47B-43A6-8AF3-9E94AB1924CF}" dt="2020-06-01T17:34:10.333" v="2032" actId="1076"/>
          <ac:spMkLst>
            <pc:docMk/>
            <pc:sldMk cId="2154361546" sldId="295"/>
            <ac:spMk id="22" creationId="{E5361072-3598-47DC-BCAD-B2D178E65A7A}"/>
          </ac:spMkLst>
        </pc:spChg>
        <pc:spChg chg="add mod">
          <ac:chgData name="Abd Alrahman Hijji" userId="e17ce19274d21527" providerId="LiveId" clId="{7BA2BD76-E47B-43A6-8AF3-9E94AB1924CF}" dt="2020-06-01T17:45:20.557" v="2274" actId="1038"/>
          <ac:spMkLst>
            <pc:docMk/>
            <pc:sldMk cId="2154361546" sldId="295"/>
            <ac:spMk id="23" creationId="{AA30D84E-9D94-4BF0-B846-6147F1CE7F52}"/>
          </ac:spMkLst>
        </pc:spChg>
        <pc:spChg chg="mod">
          <ac:chgData name="Abd Alrahman Hijji" userId="e17ce19274d21527" providerId="LiveId" clId="{7BA2BD76-E47B-43A6-8AF3-9E94AB1924CF}" dt="2020-06-01T17:32:09.248" v="1998"/>
          <ac:spMkLst>
            <pc:docMk/>
            <pc:sldMk cId="2154361546" sldId="295"/>
            <ac:spMk id="25" creationId="{CE7F7B15-DC8A-4116-8FE8-09A228C3FAE9}"/>
          </ac:spMkLst>
        </pc:spChg>
        <pc:spChg chg="mod">
          <ac:chgData name="Abd Alrahman Hijji" userId="e17ce19274d21527" providerId="LiveId" clId="{7BA2BD76-E47B-43A6-8AF3-9E94AB1924CF}" dt="2020-06-01T17:32:09.248" v="1998"/>
          <ac:spMkLst>
            <pc:docMk/>
            <pc:sldMk cId="2154361546" sldId="295"/>
            <ac:spMk id="26" creationId="{133DA238-D407-4CB4-A37D-4190B87F3C71}"/>
          </ac:spMkLst>
        </pc:spChg>
        <pc:spChg chg="mod">
          <ac:chgData name="Abd Alrahman Hijji" userId="e17ce19274d21527" providerId="LiveId" clId="{7BA2BD76-E47B-43A6-8AF3-9E94AB1924CF}" dt="2020-06-01T17:32:09.248" v="1998"/>
          <ac:spMkLst>
            <pc:docMk/>
            <pc:sldMk cId="2154361546" sldId="295"/>
            <ac:spMk id="27" creationId="{EE0021BE-C5A6-47AE-9350-6DF2216D4F09}"/>
          </ac:spMkLst>
        </pc:spChg>
        <pc:spChg chg="mod">
          <ac:chgData name="Abd Alrahman Hijji" userId="e17ce19274d21527" providerId="LiveId" clId="{7BA2BD76-E47B-43A6-8AF3-9E94AB1924CF}" dt="2020-06-01T17:32:09.248" v="1998"/>
          <ac:spMkLst>
            <pc:docMk/>
            <pc:sldMk cId="2154361546" sldId="295"/>
            <ac:spMk id="28" creationId="{2EA37960-F698-4309-8DBC-5F0EDB9B915A}"/>
          </ac:spMkLst>
        </pc:spChg>
        <pc:spChg chg="mod">
          <ac:chgData name="Abd Alrahman Hijji" userId="e17ce19274d21527" providerId="LiveId" clId="{7BA2BD76-E47B-43A6-8AF3-9E94AB1924CF}" dt="2020-06-01T17:32:09.248" v="1998"/>
          <ac:spMkLst>
            <pc:docMk/>
            <pc:sldMk cId="2154361546" sldId="295"/>
            <ac:spMk id="30" creationId="{982EA24A-81AE-43D9-8581-0D1D23FB8732}"/>
          </ac:spMkLst>
        </pc:spChg>
        <pc:spChg chg="mod">
          <ac:chgData name="Abd Alrahman Hijji" userId="e17ce19274d21527" providerId="LiveId" clId="{7BA2BD76-E47B-43A6-8AF3-9E94AB1924CF}" dt="2020-06-01T17:32:09.248" v="1998"/>
          <ac:spMkLst>
            <pc:docMk/>
            <pc:sldMk cId="2154361546" sldId="295"/>
            <ac:spMk id="31" creationId="{805B7000-3680-4BF9-898E-6DB965B57485}"/>
          </ac:spMkLst>
        </pc:spChg>
        <pc:spChg chg="mod">
          <ac:chgData name="Abd Alrahman Hijji" userId="e17ce19274d21527" providerId="LiveId" clId="{7BA2BD76-E47B-43A6-8AF3-9E94AB1924CF}" dt="2020-06-01T17:32:09.248" v="1998"/>
          <ac:spMkLst>
            <pc:docMk/>
            <pc:sldMk cId="2154361546" sldId="295"/>
            <ac:spMk id="32" creationId="{46E0C01A-4E5C-4D53-ADC8-B01E81EFF770}"/>
          </ac:spMkLst>
        </pc:spChg>
        <pc:spChg chg="mod">
          <ac:chgData name="Abd Alrahman Hijji" userId="e17ce19274d21527" providerId="LiveId" clId="{7BA2BD76-E47B-43A6-8AF3-9E94AB1924CF}" dt="2020-06-01T17:32:09.248" v="1998"/>
          <ac:spMkLst>
            <pc:docMk/>
            <pc:sldMk cId="2154361546" sldId="295"/>
            <ac:spMk id="33" creationId="{D0AE1DBE-BCA8-48EB-8C14-0613C5B202E4}"/>
          </ac:spMkLst>
        </pc:spChg>
        <pc:spChg chg="mod">
          <ac:chgData name="Abd Alrahman Hijji" userId="e17ce19274d21527" providerId="LiveId" clId="{7BA2BD76-E47B-43A6-8AF3-9E94AB1924CF}" dt="2020-06-01T17:32:09.248" v="1998"/>
          <ac:spMkLst>
            <pc:docMk/>
            <pc:sldMk cId="2154361546" sldId="295"/>
            <ac:spMk id="34" creationId="{2A0546BB-EFF3-459E-B5AF-7251A7A3646A}"/>
          </ac:spMkLst>
        </pc:spChg>
        <pc:spChg chg="mod">
          <ac:chgData name="Abd Alrahman Hijji" userId="e17ce19274d21527" providerId="LiveId" clId="{7BA2BD76-E47B-43A6-8AF3-9E94AB1924CF}" dt="2020-06-01T17:32:09.248" v="1998"/>
          <ac:spMkLst>
            <pc:docMk/>
            <pc:sldMk cId="2154361546" sldId="295"/>
            <ac:spMk id="35" creationId="{5E106D74-7D2E-4ED8-8303-EC5A04CDD08F}"/>
          </ac:spMkLst>
        </pc:spChg>
        <pc:spChg chg="mod">
          <ac:chgData name="Abd Alrahman Hijji" userId="e17ce19274d21527" providerId="LiveId" clId="{7BA2BD76-E47B-43A6-8AF3-9E94AB1924CF}" dt="2020-06-01T17:32:09.248" v="1998"/>
          <ac:spMkLst>
            <pc:docMk/>
            <pc:sldMk cId="2154361546" sldId="295"/>
            <ac:spMk id="36" creationId="{C14B3721-CD6C-4FA1-888B-15D51A16395D}"/>
          </ac:spMkLst>
        </pc:spChg>
        <pc:spChg chg="mod">
          <ac:chgData name="Abd Alrahman Hijji" userId="e17ce19274d21527" providerId="LiveId" clId="{7BA2BD76-E47B-43A6-8AF3-9E94AB1924CF}" dt="2020-06-01T17:32:09.248" v="1998"/>
          <ac:spMkLst>
            <pc:docMk/>
            <pc:sldMk cId="2154361546" sldId="295"/>
            <ac:spMk id="37" creationId="{802C6768-8CD6-475B-93A3-1CEE1B4C24F6}"/>
          </ac:spMkLst>
        </pc:spChg>
        <pc:spChg chg="mod">
          <ac:chgData name="Abd Alrahman Hijji" userId="e17ce19274d21527" providerId="LiveId" clId="{7BA2BD76-E47B-43A6-8AF3-9E94AB1924CF}" dt="2020-06-01T17:32:09.248" v="1998"/>
          <ac:spMkLst>
            <pc:docMk/>
            <pc:sldMk cId="2154361546" sldId="295"/>
            <ac:spMk id="38" creationId="{CF386249-EB41-4181-BA4D-7DFC8E7A6DE1}"/>
          </ac:spMkLst>
        </pc:spChg>
        <pc:spChg chg="mod">
          <ac:chgData name="Abd Alrahman Hijji" userId="e17ce19274d21527" providerId="LiveId" clId="{7BA2BD76-E47B-43A6-8AF3-9E94AB1924CF}" dt="2020-06-01T17:32:09.248" v="1998"/>
          <ac:spMkLst>
            <pc:docMk/>
            <pc:sldMk cId="2154361546" sldId="295"/>
            <ac:spMk id="39" creationId="{870A5A27-BCE8-45E3-9F9F-3D3710D753DE}"/>
          </ac:spMkLst>
        </pc:spChg>
        <pc:spChg chg="mod">
          <ac:chgData name="Abd Alrahman Hijji" userId="e17ce19274d21527" providerId="LiveId" clId="{7BA2BD76-E47B-43A6-8AF3-9E94AB1924CF}" dt="2020-06-01T17:32:09.248" v="1998"/>
          <ac:spMkLst>
            <pc:docMk/>
            <pc:sldMk cId="2154361546" sldId="295"/>
            <ac:spMk id="40" creationId="{0BC4CDA7-DAF6-43EB-B9D4-63F823B6BAB8}"/>
          </ac:spMkLst>
        </pc:spChg>
        <pc:spChg chg="mod">
          <ac:chgData name="Abd Alrahman Hijji" userId="e17ce19274d21527" providerId="LiveId" clId="{7BA2BD76-E47B-43A6-8AF3-9E94AB1924CF}" dt="2020-06-01T17:32:09.248" v="1998"/>
          <ac:spMkLst>
            <pc:docMk/>
            <pc:sldMk cId="2154361546" sldId="295"/>
            <ac:spMk id="41" creationId="{68180A8E-FDA2-412D-925E-813B4A8DAD4A}"/>
          </ac:spMkLst>
        </pc:spChg>
        <pc:spChg chg="mod">
          <ac:chgData name="Abd Alrahman Hijji" userId="e17ce19274d21527" providerId="LiveId" clId="{7BA2BD76-E47B-43A6-8AF3-9E94AB1924CF}" dt="2020-06-01T17:32:09.248" v="1998"/>
          <ac:spMkLst>
            <pc:docMk/>
            <pc:sldMk cId="2154361546" sldId="295"/>
            <ac:spMk id="42" creationId="{BC340DFC-4B04-4EE7-91F0-8BBC1E14E067}"/>
          </ac:spMkLst>
        </pc:spChg>
        <pc:spChg chg="mod">
          <ac:chgData name="Abd Alrahman Hijji" userId="e17ce19274d21527" providerId="LiveId" clId="{7BA2BD76-E47B-43A6-8AF3-9E94AB1924CF}" dt="2020-06-01T17:32:09.248" v="1998"/>
          <ac:spMkLst>
            <pc:docMk/>
            <pc:sldMk cId="2154361546" sldId="295"/>
            <ac:spMk id="43" creationId="{4734E041-1270-4C28-8631-391EB8323547}"/>
          </ac:spMkLst>
        </pc:spChg>
        <pc:spChg chg="mod">
          <ac:chgData name="Abd Alrahman Hijji" userId="e17ce19274d21527" providerId="LiveId" clId="{7BA2BD76-E47B-43A6-8AF3-9E94AB1924CF}" dt="2020-06-01T17:32:09.248" v="1998"/>
          <ac:spMkLst>
            <pc:docMk/>
            <pc:sldMk cId="2154361546" sldId="295"/>
            <ac:spMk id="44" creationId="{F90C731E-427B-4E14-9B41-944E97E29C45}"/>
          </ac:spMkLst>
        </pc:spChg>
        <pc:spChg chg="mod">
          <ac:chgData name="Abd Alrahman Hijji" userId="e17ce19274d21527" providerId="LiveId" clId="{7BA2BD76-E47B-43A6-8AF3-9E94AB1924CF}" dt="2020-06-01T17:32:09.248" v="1998"/>
          <ac:spMkLst>
            <pc:docMk/>
            <pc:sldMk cId="2154361546" sldId="295"/>
            <ac:spMk id="45" creationId="{692FECBC-9E3E-4C87-B171-CB832DBDF302}"/>
          </ac:spMkLst>
        </pc:spChg>
        <pc:spChg chg="mod">
          <ac:chgData name="Abd Alrahman Hijji" userId="e17ce19274d21527" providerId="LiveId" clId="{7BA2BD76-E47B-43A6-8AF3-9E94AB1924CF}" dt="2020-06-01T17:32:09.248" v="1998"/>
          <ac:spMkLst>
            <pc:docMk/>
            <pc:sldMk cId="2154361546" sldId="295"/>
            <ac:spMk id="46" creationId="{28325071-3E1A-472B-AD3C-47FD7649947F}"/>
          </ac:spMkLst>
        </pc:spChg>
        <pc:spChg chg="mod">
          <ac:chgData name="Abd Alrahman Hijji" userId="e17ce19274d21527" providerId="LiveId" clId="{7BA2BD76-E47B-43A6-8AF3-9E94AB1924CF}" dt="2020-06-01T17:32:09.248" v="1998"/>
          <ac:spMkLst>
            <pc:docMk/>
            <pc:sldMk cId="2154361546" sldId="295"/>
            <ac:spMk id="47" creationId="{9B74A240-D215-44D3-8BC0-7C9D22A88878}"/>
          </ac:spMkLst>
        </pc:spChg>
        <pc:spChg chg="mod">
          <ac:chgData name="Abd Alrahman Hijji" userId="e17ce19274d21527" providerId="LiveId" clId="{7BA2BD76-E47B-43A6-8AF3-9E94AB1924CF}" dt="2020-06-01T17:32:09.248" v="1998"/>
          <ac:spMkLst>
            <pc:docMk/>
            <pc:sldMk cId="2154361546" sldId="295"/>
            <ac:spMk id="48" creationId="{87D9881A-E624-4CBD-8A88-5209D66BC199}"/>
          </ac:spMkLst>
        </pc:spChg>
        <pc:spChg chg="mod">
          <ac:chgData name="Abd Alrahman Hijji" userId="e17ce19274d21527" providerId="LiveId" clId="{7BA2BD76-E47B-43A6-8AF3-9E94AB1924CF}" dt="2020-06-01T17:32:09.248" v="1998"/>
          <ac:spMkLst>
            <pc:docMk/>
            <pc:sldMk cId="2154361546" sldId="295"/>
            <ac:spMk id="49" creationId="{9F5D551A-7D34-430D-8766-C2C72A574465}"/>
          </ac:spMkLst>
        </pc:spChg>
        <pc:spChg chg="mod">
          <ac:chgData name="Abd Alrahman Hijji" userId="e17ce19274d21527" providerId="LiveId" clId="{7BA2BD76-E47B-43A6-8AF3-9E94AB1924CF}" dt="2020-06-01T17:32:09.248" v="1998"/>
          <ac:spMkLst>
            <pc:docMk/>
            <pc:sldMk cId="2154361546" sldId="295"/>
            <ac:spMk id="50" creationId="{8DC79839-AF22-499C-B33F-AE6E5D4B54A7}"/>
          </ac:spMkLst>
        </pc:spChg>
        <pc:spChg chg="mod">
          <ac:chgData name="Abd Alrahman Hijji" userId="e17ce19274d21527" providerId="LiveId" clId="{7BA2BD76-E47B-43A6-8AF3-9E94AB1924CF}" dt="2020-06-01T17:32:09.248" v="1998"/>
          <ac:spMkLst>
            <pc:docMk/>
            <pc:sldMk cId="2154361546" sldId="295"/>
            <ac:spMk id="51" creationId="{E4C67578-C67B-4D15-8705-B72465185755}"/>
          </ac:spMkLst>
        </pc:spChg>
        <pc:spChg chg="mod">
          <ac:chgData name="Abd Alrahman Hijji" userId="e17ce19274d21527" providerId="LiveId" clId="{7BA2BD76-E47B-43A6-8AF3-9E94AB1924CF}" dt="2020-06-01T17:32:09.248" v="1998"/>
          <ac:spMkLst>
            <pc:docMk/>
            <pc:sldMk cId="2154361546" sldId="295"/>
            <ac:spMk id="52" creationId="{30BA7E3C-8C4C-4CD3-99BA-9F6ECCC9975A}"/>
          </ac:spMkLst>
        </pc:spChg>
        <pc:spChg chg="mod">
          <ac:chgData name="Abd Alrahman Hijji" userId="e17ce19274d21527" providerId="LiveId" clId="{7BA2BD76-E47B-43A6-8AF3-9E94AB1924CF}" dt="2020-06-01T17:32:09.248" v="1998"/>
          <ac:spMkLst>
            <pc:docMk/>
            <pc:sldMk cId="2154361546" sldId="295"/>
            <ac:spMk id="53" creationId="{2A4C5305-4BD7-4E7E-8BEF-D92F359585EC}"/>
          </ac:spMkLst>
        </pc:spChg>
        <pc:spChg chg="mod">
          <ac:chgData name="Abd Alrahman Hijji" userId="e17ce19274d21527" providerId="LiveId" clId="{7BA2BD76-E47B-43A6-8AF3-9E94AB1924CF}" dt="2020-06-01T17:32:09.248" v="1998"/>
          <ac:spMkLst>
            <pc:docMk/>
            <pc:sldMk cId="2154361546" sldId="295"/>
            <ac:spMk id="54" creationId="{8F735EB5-92B8-48CA-9EF7-8516327C369A}"/>
          </ac:spMkLst>
        </pc:spChg>
        <pc:spChg chg="mod">
          <ac:chgData name="Abd Alrahman Hijji" userId="e17ce19274d21527" providerId="LiveId" clId="{7BA2BD76-E47B-43A6-8AF3-9E94AB1924CF}" dt="2020-06-01T17:32:09.248" v="1998"/>
          <ac:spMkLst>
            <pc:docMk/>
            <pc:sldMk cId="2154361546" sldId="295"/>
            <ac:spMk id="55" creationId="{0FEED854-CC73-4AA3-82A4-CCCB68D94B0E}"/>
          </ac:spMkLst>
        </pc:spChg>
        <pc:spChg chg="mod">
          <ac:chgData name="Abd Alrahman Hijji" userId="e17ce19274d21527" providerId="LiveId" clId="{7BA2BD76-E47B-43A6-8AF3-9E94AB1924CF}" dt="2020-06-01T17:32:09.248" v="1998"/>
          <ac:spMkLst>
            <pc:docMk/>
            <pc:sldMk cId="2154361546" sldId="295"/>
            <ac:spMk id="56" creationId="{905822D6-9EEC-4700-B73D-F27B2C488776}"/>
          </ac:spMkLst>
        </pc:spChg>
        <pc:spChg chg="mod">
          <ac:chgData name="Abd Alrahman Hijji" userId="e17ce19274d21527" providerId="LiveId" clId="{7BA2BD76-E47B-43A6-8AF3-9E94AB1924CF}" dt="2020-06-01T17:32:09.248" v="1998"/>
          <ac:spMkLst>
            <pc:docMk/>
            <pc:sldMk cId="2154361546" sldId="295"/>
            <ac:spMk id="57" creationId="{58F25E6E-8EB0-47CF-B9B5-91067B972999}"/>
          </ac:spMkLst>
        </pc:spChg>
        <pc:spChg chg="mod">
          <ac:chgData name="Abd Alrahman Hijji" userId="e17ce19274d21527" providerId="LiveId" clId="{7BA2BD76-E47B-43A6-8AF3-9E94AB1924CF}" dt="2020-06-01T17:32:09.248" v="1998"/>
          <ac:spMkLst>
            <pc:docMk/>
            <pc:sldMk cId="2154361546" sldId="295"/>
            <ac:spMk id="58" creationId="{B6137E54-2794-4362-9EF6-DB9C6CDC88C7}"/>
          </ac:spMkLst>
        </pc:spChg>
        <pc:spChg chg="mod">
          <ac:chgData name="Abd Alrahman Hijji" userId="e17ce19274d21527" providerId="LiveId" clId="{7BA2BD76-E47B-43A6-8AF3-9E94AB1924CF}" dt="2020-06-01T17:32:09.248" v="1998"/>
          <ac:spMkLst>
            <pc:docMk/>
            <pc:sldMk cId="2154361546" sldId="295"/>
            <ac:spMk id="59" creationId="{CE38512B-231C-496F-8EF4-4012876D57B7}"/>
          </ac:spMkLst>
        </pc:spChg>
        <pc:spChg chg="mod">
          <ac:chgData name="Abd Alrahman Hijji" userId="e17ce19274d21527" providerId="LiveId" clId="{7BA2BD76-E47B-43A6-8AF3-9E94AB1924CF}" dt="2020-06-01T17:32:09.248" v="1998"/>
          <ac:spMkLst>
            <pc:docMk/>
            <pc:sldMk cId="2154361546" sldId="295"/>
            <ac:spMk id="60" creationId="{397D4F59-B89E-4F48-8A76-4B295D6C9166}"/>
          </ac:spMkLst>
        </pc:spChg>
        <pc:spChg chg="mod">
          <ac:chgData name="Abd Alrahman Hijji" userId="e17ce19274d21527" providerId="LiveId" clId="{7BA2BD76-E47B-43A6-8AF3-9E94AB1924CF}" dt="2020-06-01T17:32:09.248" v="1998"/>
          <ac:spMkLst>
            <pc:docMk/>
            <pc:sldMk cId="2154361546" sldId="295"/>
            <ac:spMk id="61" creationId="{2FBB355B-83DA-47F5-A487-C77CE37633D7}"/>
          </ac:spMkLst>
        </pc:spChg>
        <pc:spChg chg="mod">
          <ac:chgData name="Abd Alrahman Hijji" userId="e17ce19274d21527" providerId="LiveId" clId="{7BA2BD76-E47B-43A6-8AF3-9E94AB1924CF}" dt="2020-06-01T17:32:09.248" v="1998"/>
          <ac:spMkLst>
            <pc:docMk/>
            <pc:sldMk cId="2154361546" sldId="295"/>
            <ac:spMk id="62" creationId="{57B48D91-C125-45F6-825D-F25023BCE638}"/>
          </ac:spMkLst>
        </pc:spChg>
        <pc:spChg chg="mod">
          <ac:chgData name="Abd Alrahman Hijji" userId="e17ce19274d21527" providerId="LiveId" clId="{7BA2BD76-E47B-43A6-8AF3-9E94AB1924CF}" dt="2020-06-01T17:32:09.248" v="1998"/>
          <ac:spMkLst>
            <pc:docMk/>
            <pc:sldMk cId="2154361546" sldId="295"/>
            <ac:spMk id="63" creationId="{2CA2A9D7-3167-4316-B482-1D962DE78C4F}"/>
          </ac:spMkLst>
        </pc:spChg>
        <pc:spChg chg="mod">
          <ac:chgData name="Abd Alrahman Hijji" userId="e17ce19274d21527" providerId="LiveId" clId="{7BA2BD76-E47B-43A6-8AF3-9E94AB1924CF}" dt="2020-06-01T17:32:09.248" v="1998"/>
          <ac:spMkLst>
            <pc:docMk/>
            <pc:sldMk cId="2154361546" sldId="295"/>
            <ac:spMk id="64" creationId="{1B2CA220-88CC-4296-9C2E-75842C526A22}"/>
          </ac:spMkLst>
        </pc:spChg>
        <pc:spChg chg="mod">
          <ac:chgData name="Abd Alrahman Hijji" userId="e17ce19274d21527" providerId="LiveId" clId="{7BA2BD76-E47B-43A6-8AF3-9E94AB1924CF}" dt="2020-06-01T17:32:09.248" v="1998"/>
          <ac:spMkLst>
            <pc:docMk/>
            <pc:sldMk cId="2154361546" sldId="295"/>
            <ac:spMk id="65" creationId="{3538E861-6CA8-40DC-9878-05181C87C4C0}"/>
          </ac:spMkLst>
        </pc:spChg>
        <pc:spChg chg="add mod">
          <ac:chgData name="Abd Alrahman Hijji" userId="e17ce19274d21527" providerId="LiveId" clId="{7BA2BD76-E47B-43A6-8AF3-9E94AB1924CF}" dt="2020-06-01T17:44:58.944" v="2268" actId="20577"/>
          <ac:spMkLst>
            <pc:docMk/>
            <pc:sldMk cId="2154361546" sldId="295"/>
            <ac:spMk id="66" creationId="{362D0698-3196-4133-A2B4-B842B856397A}"/>
          </ac:spMkLst>
        </pc:spChg>
        <pc:spChg chg="add mod">
          <ac:chgData name="Abd Alrahman Hijji" userId="e17ce19274d21527" providerId="LiveId" clId="{7BA2BD76-E47B-43A6-8AF3-9E94AB1924CF}" dt="2020-06-01T18:40:37.687" v="3054"/>
          <ac:spMkLst>
            <pc:docMk/>
            <pc:sldMk cId="2154361546" sldId="295"/>
            <ac:spMk id="74" creationId="{09F0FB47-ABFB-48D2-8946-B9498349C4EC}"/>
          </ac:spMkLst>
        </pc:spChg>
        <pc:spChg chg="mod">
          <ac:chgData name="Abd Alrahman Hijji" userId="e17ce19274d21527" providerId="LiveId" clId="{7BA2BD76-E47B-43A6-8AF3-9E94AB1924CF}" dt="2020-06-01T17:38:34.586" v="2072" actId="122"/>
          <ac:spMkLst>
            <pc:docMk/>
            <pc:sldMk cId="2154361546" sldId="295"/>
            <ac:spMk id="76" creationId="{2EA3D8CC-0A32-46B0-91CD-B59F980A865F}"/>
          </ac:spMkLst>
        </pc:spChg>
        <pc:spChg chg="mod">
          <ac:chgData name="Abd Alrahman Hijji" userId="e17ce19274d21527" providerId="LiveId" clId="{7BA2BD76-E47B-43A6-8AF3-9E94AB1924CF}" dt="2020-06-01T17:38:34.586" v="2072" actId="122"/>
          <ac:spMkLst>
            <pc:docMk/>
            <pc:sldMk cId="2154361546" sldId="295"/>
            <ac:spMk id="77" creationId="{6270FED0-540C-4344-AC5D-75EE24C908C6}"/>
          </ac:spMkLst>
        </pc:spChg>
        <pc:spChg chg="mod">
          <ac:chgData name="Abd Alrahman Hijji" userId="e17ce19274d21527" providerId="LiveId" clId="{7BA2BD76-E47B-43A6-8AF3-9E94AB1924CF}" dt="2020-06-01T17:38:34.586" v="2072" actId="122"/>
          <ac:spMkLst>
            <pc:docMk/>
            <pc:sldMk cId="2154361546" sldId="295"/>
            <ac:spMk id="78" creationId="{1D8BCBD7-9675-4B1C-8F0C-0D705B01BB54}"/>
          </ac:spMkLst>
        </pc:spChg>
        <pc:spChg chg="mod">
          <ac:chgData name="Abd Alrahman Hijji" userId="e17ce19274d21527" providerId="LiveId" clId="{7BA2BD76-E47B-43A6-8AF3-9E94AB1924CF}" dt="2020-06-01T17:38:34.586" v="2072" actId="122"/>
          <ac:spMkLst>
            <pc:docMk/>
            <pc:sldMk cId="2154361546" sldId="295"/>
            <ac:spMk id="79" creationId="{2B803A80-99A1-4AE0-92B6-1E5BB2AE67DF}"/>
          </ac:spMkLst>
        </pc:spChg>
        <pc:spChg chg="mod">
          <ac:chgData name="Abd Alrahman Hijji" userId="e17ce19274d21527" providerId="LiveId" clId="{7BA2BD76-E47B-43A6-8AF3-9E94AB1924CF}" dt="2020-06-01T17:38:34.586" v="2072" actId="122"/>
          <ac:spMkLst>
            <pc:docMk/>
            <pc:sldMk cId="2154361546" sldId="295"/>
            <ac:spMk id="80" creationId="{50EDBCEE-F20D-4C98-AB8B-0DE5A75BB5C2}"/>
          </ac:spMkLst>
        </pc:spChg>
        <pc:spChg chg="mod">
          <ac:chgData name="Abd Alrahman Hijji" userId="e17ce19274d21527" providerId="LiveId" clId="{7BA2BD76-E47B-43A6-8AF3-9E94AB1924CF}" dt="2020-06-01T17:38:34.586" v="2072" actId="122"/>
          <ac:spMkLst>
            <pc:docMk/>
            <pc:sldMk cId="2154361546" sldId="295"/>
            <ac:spMk id="81" creationId="{53A55B1E-E40B-4E13-83EE-9F6CBEBC7BBF}"/>
          </ac:spMkLst>
        </pc:spChg>
        <pc:spChg chg="mod">
          <ac:chgData name="Abd Alrahman Hijji" userId="e17ce19274d21527" providerId="LiveId" clId="{7BA2BD76-E47B-43A6-8AF3-9E94AB1924CF}" dt="2020-06-01T17:38:34.586" v="2072" actId="122"/>
          <ac:spMkLst>
            <pc:docMk/>
            <pc:sldMk cId="2154361546" sldId="295"/>
            <ac:spMk id="82" creationId="{B5D94ED0-9844-4C2B-8F56-2DDA0CEF5584}"/>
          </ac:spMkLst>
        </pc:spChg>
        <pc:spChg chg="mod">
          <ac:chgData name="Abd Alrahman Hijji" userId="e17ce19274d21527" providerId="LiveId" clId="{7BA2BD76-E47B-43A6-8AF3-9E94AB1924CF}" dt="2020-06-01T17:38:34.586" v="2072" actId="122"/>
          <ac:spMkLst>
            <pc:docMk/>
            <pc:sldMk cId="2154361546" sldId="295"/>
            <ac:spMk id="83" creationId="{97413BDE-1B46-4019-930A-93658420662D}"/>
          </ac:spMkLst>
        </pc:spChg>
        <pc:spChg chg="mod">
          <ac:chgData name="Abd Alrahman Hijji" userId="e17ce19274d21527" providerId="LiveId" clId="{7BA2BD76-E47B-43A6-8AF3-9E94AB1924CF}" dt="2020-06-01T17:38:34.586" v="2072" actId="122"/>
          <ac:spMkLst>
            <pc:docMk/>
            <pc:sldMk cId="2154361546" sldId="295"/>
            <ac:spMk id="84" creationId="{95093B5C-6703-49EB-BA4A-38A05E134F41}"/>
          </ac:spMkLst>
        </pc:spChg>
        <pc:spChg chg="mod">
          <ac:chgData name="Abd Alrahman Hijji" userId="e17ce19274d21527" providerId="LiveId" clId="{7BA2BD76-E47B-43A6-8AF3-9E94AB1924CF}" dt="2020-06-01T17:38:34.586" v="2072" actId="122"/>
          <ac:spMkLst>
            <pc:docMk/>
            <pc:sldMk cId="2154361546" sldId="295"/>
            <ac:spMk id="85" creationId="{0C2BBC85-2851-4ADA-AE98-59F51A6D5ED9}"/>
          </ac:spMkLst>
        </pc:spChg>
        <pc:spChg chg="mod">
          <ac:chgData name="Abd Alrahman Hijji" userId="e17ce19274d21527" providerId="LiveId" clId="{7BA2BD76-E47B-43A6-8AF3-9E94AB1924CF}" dt="2020-06-01T17:38:34.586" v="2072" actId="122"/>
          <ac:spMkLst>
            <pc:docMk/>
            <pc:sldMk cId="2154361546" sldId="295"/>
            <ac:spMk id="86" creationId="{BD92C680-7CCB-4168-98E5-B454CF65F2F8}"/>
          </ac:spMkLst>
        </pc:spChg>
        <pc:spChg chg="mod">
          <ac:chgData name="Abd Alrahman Hijji" userId="e17ce19274d21527" providerId="LiveId" clId="{7BA2BD76-E47B-43A6-8AF3-9E94AB1924CF}" dt="2020-06-01T17:38:34.586" v="2072" actId="122"/>
          <ac:spMkLst>
            <pc:docMk/>
            <pc:sldMk cId="2154361546" sldId="295"/>
            <ac:spMk id="87" creationId="{03AB64C3-D080-4A37-B700-FDE09D12272B}"/>
          </ac:spMkLst>
        </pc:spChg>
        <pc:spChg chg="mod">
          <ac:chgData name="Abd Alrahman Hijji" userId="e17ce19274d21527" providerId="LiveId" clId="{7BA2BD76-E47B-43A6-8AF3-9E94AB1924CF}" dt="2020-06-01T17:38:34.586" v="2072" actId="122"/>
          <ac:spMkLst>
            <pc:docMk/>
            <pc:sldMk cId="2154361546" sldId="295"/>
            <ac:spMk id="89" creationId="{05DDE59A-C347-4CC2-9892-778C28E11DB8}"/>
          </ac:spMkLst>
        </pc:spChg>
        <pc:spChg chg="mod">
          <ac:chgData name="Abd Alrahman Hijji" userId="e17ce19274d21527" providerId="LiveId" clId="{7BA2BD76-E47B-43A6-8AF3-9E94AB1924CF}" dt="2020-06-01T17:38:34.586" v="2072" actId="122"/>
          <ac:spMkLst>
            <pc:docMk/>
            <pc:sldMk cId="2154361546" sldId="295"/>
            <ac:spMk id="90" creationId="{2C2361AE-A4AA-4900-82C1-604E03F3E966}"/>
          </ac:spMkLst>
        </pc:spChg>
        <pc:spChg chg="mod">
          <ac:chgData name="Abd Alrahman Hijji" userId="e17ce19274d21527" providerId="LiveId" clId="{7BA2BD76-E47B-43A6-8AF3-9E94AB1924CF}" dt="2020-06-01T17:38:34.586" v="2072" actId="122"/>
          <ac:spMkLst>
            <pc:docMk/>
            <pc:sldMk cId="2154361546" sldId="295"/>
            <ac:spMk id="91" creationId="{4E193E72-F177-43FA-B050-91913C6B8FE9}"/>
          </ac:spMkLst>
        </pc:spChg>
        <pc:spChg chg="mod">
          <ac:chgData name="Abd Alrahman Hijji" userId="e17ce19274d21527" providerId="LiveId" clId="{7BA2BD76-E47B-43A6-8AF3-9E94AB1924CF}" dt="2020-06-01T17:38:34.586" v="2072" actId="122"/>
          <ac:spMkLst>
            <pc:docMk/>
            <pc:sldMk cId="2154361546" sldId="295"/>
            <ac:spMk id="92" creationId="{B0F21FC2-40C8-4A08-ACB5-D799665F32BC}"/>
          </ac:spMkLst>
        </pc:spChg>
        <pc:spChg chg="mod">
          <ac:chgData name="Abd Alrahman Hijji" userId="e17ce19274d21527" providerId="LiveId" clId="{7BA2BD76-E47B-43A6-8AF3-9E94AB1924CF}" dt="2020-06-01T17:38:34.586" v="2072" actId="122"/>
          <ac:spMkLst>
            <pc:docMk/>
            <pc:sldMk cId="2154361546" sldId="295"/>
            <ac:spMk id="93" creationId="{CB64D17F-1CF0-4E42-8D18-836DB605CB62}"/>
          </ac:spMkLst>
        </pc:spChg>
        <pc:spChg chg="mod">
          <ac:chgData name="Abd Alrahman Hijji" userId="e17ce19274d21527" providerId="LiveId" clId="{7BA2BD76-E47B-43A6-8AF3-9E94AB1924CF}" dt="2020-06-01T17:38:34.586" v="2072" actId="122"/>
          <ac:spMkLst>
            <pc:docMk/>
            <pc:sldMk cId="2154361546" sldId="295"/>
            <ac:spMk id="94" creationId="{B4507B25-CB20-4F86-B8DB-FBF5CD68FE2F}"/>
          </ac:spMkLst>
        </pc:spChg>
        <pc:spChg chg="mod">
          <ac:chgData name="Abd Alrahman Hijji" userId="e17ce19274d21527" providerId="LiveId" clId="{7BA2BD76-E47B-43A6-8AF3-9E94AB1924CF}" dt="2020-06-01T17:38:34.586" v="2072" actId="122"/>
          <ac:spMkLst>
            <pc:docMk/>
            <pc:sldMk cId="2154361546" sldId="295"/>
            <ac:spMk id="95" creationId="{FDF5847B-6B4A-423B-9807-301FBD02578A}"/>
          </ac:spMkLst>
        </pc:spChg>
        <pc:spChg chg="mod">
          <ac:chgData name="Abd Alrahman Hijji" userId="e17ce19274d21527" providerId="LiveId" clId="{7BA2BD76-E47B-43A6-8AF3-9E94AB1924CF}" dt="2020-06-01T17:38:34.586" v="2072" actId="122"/>
          <ac:spMkLst>
            <pc:docMk/>
            <pc:sldMk cId="2154361546" sldId="295"/>
            <ac:spMk id="96" creationId="{86A43B16-07C6-4B95-9F17-9D5E038D358F}"/>
          </ac:spMkLst>
        </pc:spChg>
        <pc:spChg chg="mod">
          <ac:chgData name="Abd Alrahman Hijji" userId="e17ce19274d21527" providerId="LiveId" clId="{7BA2BD76-E47B-43A6-8AF3-9E94AB1924CF}" dt="2020-06-01T17:38:34.586" v="2072" actId="122"/>
          <ac:spMkLst>
            <pc:docMk/>
            <pc:sldMk cId="2154361546" sldId="295"/>
            <ac:spMk id="97" creationId="{A972BAE5-83B2-47E5-91B9-969DC6B00536}"/>
          </ac:spMkLst>
        </pc:spChg>
        <pc:spChg chg="mod">
          <ac:chgData name="Abd Alrahman Hijji" userId="e17ce19274d21527" providerId="LiveId" clId="{7BA2BD76-E47B-43A6-8AF3-9E94AB1924CF}" dt="2020-06-01T17:38:34.586" v="2072" actId="122"/>
          <ac:spMkLst>
            <pc:docMk/>
            <pc:sldMk cId="2154361546" sldId="295"/>
            <ac:spMk id="98" creationId="{DAA71285-0143-423D-8EA4-B8290750387E}"/>
          </ac:spMkLst>
        </pc:spChg>
        <pc:spChg chg="mod">
          <ac:chgData name="Abd Alrahman Hijji" userId="e17ce19274d21527" providerId="LiveId" clId="{7BA2BD76-E47B-43A6-8AF3-9E94AB1924CF}" dt="2020-06-01T17:38:34.586" v="2072" actId="122"/>
          <ac:spMkLst>
            <pc:docMk/>
            <pc:sldMk cId="2154361546" sldId="295"/>
            <ac:spMk id="99" creationId="{BFE2D929-9772-4C30-84AB-FEF71E7109BA}"/>
          </ac:spMkLst>
        </pc:spChg>
        <pc:spChg chg="mod">
          <ac:chgData name="Abd Alrahman Hijji" userId="e17ce19274d21527" providerId="LiveId" clId="{7BA2BD76-E47B-43A6-8AF3-9E94AB1924CF}" dt="2020-06-01T17:38:34.586" v="2072" actId="122"/>
          <ac:spMkLst>
            <pc:docMk/>
            <pc:sldMk cId="2154361546" sldId="295"/>
            <ac:spMk id="100" creationId="{CCD57864-7E6A-42DD-902A-967CCA9C3E00}"/>
          </ac:spMkLst>
        </pc:spChg>
        <pc:grpChg chg="add mod">
          <ac:chgData name="Abd Alrahman Hijji" userId="e17ce19274d21527" providerId="LiveId" clId="{7BA2BD76-E47B-43A6-8AF3-9E94AB1924CF}" dt="2020-06-01T17:32:59.562" v="2011" actId="207"/>
          <ac:grpSpMkLst>
            <pc:docMk/>
            <pc:sldMk cId="2154361546" sldId="295"/>
            <ac:grpSpMk id="24" creationId="{B903D7BC-6A8D-40B0-9139-3083F4128F9C}"/>
          </ac:grpSpMkLst>
        </pc:grpChg>
        <pc:grpChg chg="add mod">
          <ac:chgData name="Abd Alrahman Hijji" userId="e17ce19274d21527" providerId="LiveId" clId="{7BA2BD76-E47B-43A6-8AF3-9E94AB1924CF}" dt="2020-06-01T17:33:44.021" v="2029" actId="1038"/>
          <ac:grpSpMkLst>
            <pc:docMk/>
            <pc:sldMk cId="2154361546" sldId="295"/>
            <ac:grpSpMk id="29" creationId="{962B40B7-1326-4F1C-BF61-339F9FC78472}"/>
          </ac:grpSpMkLst>
        </pc:grpChg>
        <pc:grpChg chg="add mod">
          <ac:chgData name="Abd Alrahman Hijji" userId="e17ce19274d21527" providerId="LiveId" clId="{7BA2BD76-E47B-43A6-8AF3-9E94AB1924CF}" dt="2020-06-01T17:40:11.260" v="2089" actId="207"/>
          <ac:grpSpMkLst>
            <pc:docMk/>
            <pc:sldMk cId="2154361546" sldId="295"/>
            <ac:grpSpMk id="75" creationId="{5D70BB6C-8D90-4E90-9D7E-85B58B9B808C}"/>
          </ac:grpSpMkLst>
        </pc:grpChg>
        <pc:grpChg chg="add mod">
          <ac:chgData name="Abd Alrahman Hijji" userId="e17ce19274d21527" providerId="LiveId" clId="{7BA2BD76-E47B-43A6-8AF3-9E94AB1924CF}" dt="2020-06-01T17:40:09.284" v="2088" actId="207"/>
          <ac:grpSpMkLst>
            <pc:docMk/>
            <pc:sldMk cId="2154361546" sldId="295"/>
            <ac:grpSpMk id="88" creationId="{427102D8-F6C4-422C-B0A4-184FDC9A6F9A}"/>
          </ac:grpSpMkLst>
        </pc:grpChg>
        <pc:picChg chg="add mod">
          <ac:chgData name="Abd Alrahman Hijji" userId="e17ce19274d21527" providerId="LiveId" clId="{7BA2BD76-E47B-43A6-8AF3-9E94AB1924CF}" dt="2020-06-01T17:37:37.655" v="2066" actId="14100"/>
          <ac:picMkLst>
            <pc:docMk/>
            <pc:sldMk cId="2154361546" sldId="295"/>
            <ac:picMk id="3" creationId="{8D921708-BE1A-4363-A56E-6FD65846B3B5}"/>
          </ac:picMkLst>
        </pc:picChg>
        <pc:picChg chg="add del mod">
          <ac:chgData name="Abd Alrahman Hijji" userId="e17ce19274d21527" providerId="LiveId" clId="{7BA2BD76-E47B-43A6-8AF3-9E94AB1924CF}" dt="2020-06-01T17:26:20.073" v="1938" actId="478"/>
          <ac:picMkLst>
            <pc:docMk/>
            <pc:sldMk cId="2154361546" sldId="295"/>
            <ac:picMk id="5" creationId="{7580F72C-0F61-4720-89FB-123293E97627}"/>
          </ac:picMkLst>
        </pc:picChg>
        <pc:picChg chg="add mod ord">
          <ac:chgData name="Abd Alrahman Hijji" userId="e17ce19274d21527" providerId="LiveId" clId="{7BA2BD76-E47B-43A6-8AF3-9E94AB1924CF}" dt="2020-06-01T17:37:29.674" v="2063" actId="1076"/>
          <ac:picMkLst>
            <pc:docMk/>
            <pc:sldMk cId="2154361546" sldId="295"/>
            <ac:picMk id="7" creationId="{9D2B103D-37C9-4111-B9D9-271CFA96E240}"/>
          </ac:picMkLst>
        </pc:picChg>
        <pc:cxnChg chg="add mod">
          <ac:chgData name="Abd Alrahman Hijji" userId="e17ce19274d21527" providerId="LiveId" clId="{7BA2BD76-E47B-43A6-8AF3-9E94AB1924CF}" dt="2020-06-01T17:37:43.534" v="2067" actId="14100"/>
          <ac:cxnSpMkLst>
            <pc:docMk/>
            <pc:sldMk cId="2154361546" sldId="295"/>
            <ac:cxnSpMk id="10" creationId="{BEA35FCE-CAD5-406D-A5D0-A221765D7766}"/>
          </ac:cxnSpMkLst>
        </pc:cxnChg>
      </pc:sldChg>
      <pc:sldChg chg="addSp delSp modSp new del mod">
        <pc:chgData name="Abd Alrahman Hijji" userId="e17ce19274d21527" providerId="LiveId" clId="{7BA2BD76-E47B-43A6-8AF3-9E94AB1924CF}" dt="2020-06-01T17:25:47.095" v="1926" actId="47"/>
        <pc:sldMkLst>
          <pc:docMk/>
          <pc:sldMk cId="2317242702" sldId="295"/>
        </pc:sldMkLst>
        <pc:spChg chg="del">
          <ac:chgData name="Abd Alrahman Hijji" userId="e17ce19274d21527" providerId="LiveId" clId="{7BA2BD76-E47B-43A6-8AF3-9E94AB1924CF}" dt="2020-06-01T17:21:48.421" v="1882" actId="478"/>
          <ac:spMkLst>
            <pc:docMk/>
            <pc:sldMk cId="2317242702" sldId="295"/>
            <ac:spMk id="2" creationId="{C5579532-E104-480A-BFE6-24A80A95079F}"/>
          </ac:spMkLst>
        </pc:spChg>
        <pc:spChg chg="del">
          <ac:chgData name="Abd Alrahman Hijji" userId="e17ce19274d21527" providerId="LiveId" clId="{7BA2BD76-E47B-43A6-8AF3-9E94AB1924CF}" dt="2020-06-01T17:21:49.437" v="1883" actId="478"/>
          <ac:spMkLst>
            <pc:docMk/>
            <pc:sldMk cId="2317242702" sldId="295"/>
            <ac:spMk id="3" creationId="{0E089ED8-CA1F-456C-826A-5CFA968FFD8C}"/>
          </ac:spMkLst>
        </pc:spChg>
        <pc:spChg chg="add del">
          <ac:chgData name="Abd Alrahman Hijji" userId="e17ce19274d21527" providerId="LiveId" clId="{7BA2BD76-E47B-43A6-8AF3-9E94AB1924CF}" dt="2020-06-01T17:22:17.893" v="1890" actId="478"/>
          <ac:spMkLst>
            <pc:docMk/>
            <pc:sldMk cId="2317242702" sldId="295"/>
            <ac:spMk id="6" creationId="{DC20AF74-9CC6-4FA2-B05E-9D8AD1FA40C2}"/>
          </ac:spMkLst>
        </pc:spChg>
        <pc:spChg chg="add del mod">
          <ac:chgData name="Abd Alrahman Hijji" userId="e17ce19274d21527" providerId="LiveId" clId="{7BA2BD76-E47B-43A6-8AF3-9E94AB1924CF}" dt="2020-06-01T17:23:28.534" v="1897" actId="478"/>
          <ac:spMkLst>
            <pc:docMk/>
            <pc:sldMk cId="2317242702" sldId="295"/>
            <ac:spMk id="7" creationId="{61DF090B-9F0D-42D0-93E0-ACCC7D4D4846}"/>
          </ac:spMkLst>
        </pc:spChg>
        <pc:spChg chg="add del mod ord">
          <ac:chgData name="Abd Alrahman Hijji" userId="e17ce19274d21527" providerId="LiveId" clId="{7BA2BD76-E47B-43A6-8AF3-9E94AB1924CF}" dt="2020-06-01T17:25:16.057" v="1920" actId="478"/>
          <ac:spMkLst>
            <pc:docMk/>
            <pc:sldMk cId="2317242702" sldId="295"/>
            <ac:spMk id="8" creationId="{8CB9F6DD-10D9-4FE6-AA35-A1761F9A2FE9}"/>
          </ac:spMkLst>
        </pc:spChg>
        <pc:picChg chg="add del mod">
          <ac:chgData name="Abd Alrahman Hijji" userId="e17ce19274d21527" providerId="LiveId" clId="{7BA2BD76-E47B-43A6-8AF3-9E94AB1924CF}" dt="2020-06-01T17:25:15.522" v="1919" actId="478"/>
          <ac:picMkLst>
            <pc:docMk/>
            <pc:sldMk cId="2317242702" sldId="295"/>
            <ac:picMk id="5" creationId="{35BA51A8-928E-4AD7-81F8-49D4F0671E95}"/>
          </ac:picMkLst>
        </pc:picChg>
        <pc:picChg chg="add mod">
          <ac:chgData name="Abd Alrahman Hijji" userId="e17ce19274d21527" providerId="LiveId" clId="{7BA2BD76-E47B-43A6-8AF3-9E94AB1924CF}" dt="2020-06-01T17:25:44.902" v="1925" actId="1076"/>
          <ac:picMkLst>
            <pc:docMk/>
            <pc:sldMk cId="2317242702" sldId="295"/>
            <ac:picMk id="10" creationId="{F99B60FA-B5D6-47E9-8202-8D48BE9B7DB2}"/>
          </ac:picMkLst>
        </pc:picChg>
      </pc:sldChg>
      <pc:sldChg chg="del">
        <pc:chgData name="Abd Alrahman Hijji" userId="e17ce19274d21527" providerId="LiveId" clId="{7BA2BD76-E47B-43A6-8AF3-9E94AB1924CF}" dt="2020-05-31T11:06:46.101" v="497" actId="47"/>
        <pc:sldMkLst>
          <pc:docMk/>
          <pc:sldMk cId="3620490783" sldId="295"/>
        </pc:sldMkLst>
      </pc:sldChg>
      <pc:sldChg chg="new del">
        <pc:chgData name="Abd Alrahman Hijji" userId="e17ce19274d21527" providerId="LiveId" clId="{7BA2BD76-E47B-43A6-8AF3-9E94AB1924CF}" dt="2020-06-01T17:21:22.775" v="1880" actId="47"/>
        <pc:sldMkLst>
          <pc:docMk/>
          <pc:sldMk cId="4055537352" sldId="295"/>
        </pc:sldMkLst>
      </pc:sldChg>
      <pc:sldChg chg="del">
        <pc:chgData name="Abd Alrahman Hijji" userId="e17ce19274d21527" providerId="LiveId" clId="{7BA2BD76-E47B-43A6-8AF3-9E94AB1924CF}" dt="2020-05-31T11:06:46.365" v="498" actId="47"/>
        <pc:sldMkLst>
          <pc:docMk/>
          <pc:sldMk cId="442482143" sldId="296"/>
        </pc:sldMkLst>
      </pc:sldChg>
      <pc:sldChg chg="addSp delSp modSp add mod">
        <pc:chgData name="Abd Alrahman Hijji" userId="e17ce19274d21527" providerId="LiveId" clId="{7BA2BD76-E47B-43A6-8AF3-9E94AB1924CF}" dt="2020-06-01T18:40:47.617" v="3056" actId="166"/>
        <pc:sldMkLst>
          <pc:docMk/>
          <pc:sldMk cId="1063415267" sldId="296"/>
        </pc:sldMkLst>
        <pc:spChg chg="mod">
          <ac:chgData name="Abd Alrahman Hijji" userId="e17ce19274d21527" providerId="LiveId" clId="{7BA2BD76-E47B-43A6-8AF3-9E94AB1924CF}" dt="2020-06-01T17:42:27.605" v="2219" actId="1038"/>
          <ac:spMkLst>
            <pc:docMk/>
            <pc:sldMk cId="1063415267" sldId="296"/>
            <ac:spMk id="19" creationId="{CBAA76EB-5C51-447E-B999-FF58B2F58EDB}"/>
          </ac:spMkLst>
        </pc:spChg>
        <pc:spChg chg="mod">
          <ac:chgData name="Abd Alrahman Hijji" userId="e17ce19274d21527" providerId="LiveId" clId="{7BA2BD76-E47B-43A6-8AF3-9E94AB1924CF}" dt="2020-06-01T17:42:14.104" v="2201" actId="1076"/>
          <ac:spMkLst>
            <pc:docMk/>
            <pc:sldMk cId="1063415267" sldId="296"/>
            <ac:spMk id="20" creationId="{B105279D-0394-4204-88DD-FCACC96374E6}"/>
          </ac:spMkLst>
        </pc:spChg>
        <pc:spChg chg="mod">
          <ac:chgData name="Abd Alrahman Hijji" userId="e17ce19274d21527" providerId="LiveId" clId="{7BA2BD76-E47B-43A6-8AF3-9E94AB1924CF}" dt="2020-06-01T17:42:14.104" v="2201" actId="1076"/>
          <ac:spMkLst>
            <pc:docMk/>
            <pc:sldMk cId="1063415267" sldId="296"/>
            <ac:spMk id="21" creationId="{1EB467B3-46FE-430E-B648-AB862A6ABE23}"/>
          </ac:spMkLst>
        </pc:spChg>
        <pc:spChg chg="mod">
          <ac:chgData name="Abd Alrahman Hijji" userId="e17ce19274d21527" providerId="LiveId" clId="{7BA2BD76-E47B-43A6-8AF3-9E94AB1924CF}" dt="2020-06-01T17:42:14.104" v="2201" actId="1076"/>
          <ac:spMkLst>
            <pc:docMk/>
            <pc:sldMk cId="1063415267" sldId="296"/>
            <ac:spMk id="22" creationId="{E5361072-3598-47DC-BCAD-B2D178E65A7A}"/>
          </ac:spMkLst>
        </pc:spChg>
        <pc:spChg chg="mod">
          <ac:chgData name="Abd Alrahman Hijji" userId="e17ce19274d21527" providerId="LiveId" clId="{7BA2BD76-E47B-43A6-8AF3-9E94AB1924CF}" dt="2020-06-01T17:42:31.877" v="2234" actId="1037"/>
          <ac:spMkLst>
            <pc:docMk/>
            <pc:sldMk cId="1063415267" sldId="296"/>
            <ac:spMk id="23" creationId="{AA30D84E-9D94-4BF0-B846-6147F1CE7F52}"/>
          </ac:spMkLst>
        </pc:spChg>
        <pc:spChg chg="mod">
          <ac:chgData name="Abd Alrahman Hijji" userId="e17ce19274d21527" providerId="LiveId" clId="{7BA2BD76-E47B-43A6-8AF3-9E94AB1924CF}" dt="2020-06-01T17:44:46.006" v="2265" actId="20577"/>
          <ac:spMkLst>
            <pc:docMk/>
            <pc:sldMk cId="1063415267" sldId="296"/>
            <ac:spMk id="66" creationId="{362D0698-3196-4133-A2B4-B842B856397A}"/>
          </ac:spMkLst>
        </pc:spChg>
        <pc:spChg chg="mod ord">
          <ac:chgData name="Abd Alrahman Hijji" userId="e17ce19274d21527" providerId="LiveId" clId="{7BA2BD76-E47B-43A6-8AF3-9E94AB1924CF}" dt="2020-06-01T18:40:47.617" v="3056" actId="166"/>
          <ac:spMkLst>
            <pc:docMk/>
            <pc:sldMk cId="1063415267" sldId="296"/>
            <ac:spMk id="74" creationId="{09F0FB47-ABFB-48D2-8946-B9498349C4EC}"/>
          </ac:spMkLst>
        </pc:spChg>
        <pc:grpChg chg="mod ord">
          <ac:chgData name="Abd Alrahman Hijji" userId="e17ce19274d21527" providerId="LiveId" clId="{7BA2BD76-E47B-43A6-8AF3-9E94AB1924CF}" dt="2020-06-01T17:43:33.757" v="2247" actId="166"/>
          <ac:grpSpMkLst>
            <pc:docMk/>
            <pc:sldMk cId="1063415267" sldId="296"/>
            <ac:grpSpMk id="24" creationId="{B903D7BC-6A8D-40B0-9139-3083F4128F9C}"/>
          </ac:grpSpMkLst>
        </pc:grpChg>
        <pc:grpChg chg="mod">
          <ac:chgData name="Abd Alrahman Hijji" userId="e17ce19274d21527" providerId="LiveId" clId="{7BA2BD76-E47B-43A6-8AF3-9E94AB1924CF}" dt="2020-06-01T17:41:27.735" v="2137" actId="1076"/>
          <ac:grpSpMkLst>
            <pc:docMk/>
            <pc:sldMk cId="1063415267" sldId="296"/>
            <ac:grpSpMk id="29" creationId="{962B40B7-1326-4F1C-BF61-339F9FC78472}"/>
          </ac:grpSpMkLst>
        </pc:grpChg>
        <pc:grpChg chg="mod">
          <ac:chgData name="Abd Alrahman Hijji" userId="e17ce19274d21527" providerId="LiveId" clId="{7BA2BD76-E47B-43A6-8AF3-9E94AB1924CF}" dt="2020-06-01T17:40:47.697" v="2123" actId="1037"/>
          <ac:grpSpMkLst>
            <pc:docMk/>
            <pc:sldMk cId="1063415267" sldId="296"/>
            <ac:grpSpMk id="75" creationId="{5D70BB6C-8D90-4E90-9D7E-85B58B9B808C}"/>
          </ac:grpSpMkLst>
        </pc:grpChg>
        <pc:grpChg chg="mod">
          <ac:chgData name="Abd Alrahman Hijji" userId="e17ce19274d21527" providerId="LiveId" clId="{7BA2BD76-E47B-43A6-8AF3-9E94AB1924CF}" dt="2020-06-01T17:40:50.884" v="2132" actId="1038"/>
          <ac:grpSpMkLst>
            <pc:docMk/>
            <pc:sldMk cId="1063415267" sldId="296"/>
            <ac:grpSpMk id="88" creationId="{427102D8-F6C4-422C-B0A4-184FDC9A6F9A}"/>
          </ac:grpSpMkLst>
        </pc:grpChg>
        <pc:picChg chg="del">
          <ac:chgData name="Abd Alrahman Hijji" userId="e17ce19274d21527" providerId="LiveId" clId="{7BA2BD76-E47B-43A6-8AF3-9E94AB1924CF}" dt="2020-06-01T17:42:18.785" v="2202" actId="478"/>
          <ac:picMkLst>
            <pc:docMk/>
            <pc:sldMk cId="1063415267" sldId="296"/>
            <ac:picMk id="3" creationId="{8D921708-BE1A-4363-A56E-6FD65846B3B5}"/>
          </ac:picMkLst>
        </pc:picChg>
        <pc:picChg chg="add mod">
          <ac:chgData name="Abd Alrahman Hijji" userId="e17ce19274d21527" providerId="LiveId" clId="{7BA2BD76-E47B-43A6-8AF3-9E94AB1924CF}" dt="2020-06-01T17:43:18.535" v="2244" actId="14100"/>
          <ac:picMkLst>
            <pc:docMk/>
            <pc:sldMk cId="1063415267" sldId="296"/>
            <ac:picMk id="4" creationId="{41AC9EEE-5E8E-444E-8E23-7140AB5CC554}"/>
          </ac:picMkLst>
        </pc:picChg>
        <pc:picChg chg="add mod">
          <ac:chgData name="Abd Alrahman Hijji" userId="e17ce19274d21527" providerId="LiveId" clId="{7BA2BD76-E47B-43A6-8AF3-9E94AB1924CF}" dt="2020-06-01T17:43:22.936" v="2246" actId="14100"/>
          <ac:picMkLst>
            <pc:docMk/>
            <pc:sldMk cId="1063415267" sldId="296"/>
            <ac:picMk id="6" creationId="{40F6E206-52D6-4E34-8001-A6FA3A3679D2}"/>
          </ac:picMkLst>
        </pc:picChg>
        <pc:picChg chg="del">
          <ac:chgData name="Abd Alrahman Hijji" userId="e17ce19274d21527" providerId="LiveId" clId="{7BA2BD76-E47B-43A6-8AF3-9E94AB1924CF}" dt="2020-06-01T17:42:20.717" v="2204" actId="478"/>
          <ac:picMkLst>
            <pc:docMk/>
            <pc:sldMk cId="1063415267" sldId="296"/>
            <ac:picMk id="7" creationId="{9D2B103D-37C9-4111-B9D9-271CFA96E240}"/>
          </ac:picMkLst>
        </pc:picChg>
        <pc:cxnChg chg="del mod">
          <ac:chgData name="Abd Alrahman Hijji" userId="e17ce19274d21527" providerId="LiveId" clId="{7BA2BD76-E47B-43A6-8AF3-9E94AB1924CF}" dt="2020-06-01T17:42:19.593" v="2203" actId="478"/>
          <ac:cxnSpMkLst>
            <pc:docMk/>
            <pc:sldMk cId="1063415267" sldId="296"/>
            <ac:cxnSpMk id="10" creationId="{BEA35FCE-CAD5-406D-A5D0-A221765D7766}"/>
          </ac:cxnSpMkLst>
        </pc:cxnChg>
      </pc:sldChg>
      <pc:sldChg chg="del">
        <pc:chgData name="Abd Alrahman Hijji" userId="e17ce19274d21527" providerId="LiveId" clId="{7BA2BD76-E47B-43A6-8AF3-9E94AB1924CF}" dt="2020-05-31T11:06:46.718" v="499" actId="47"/>
        <pc:sldMkLst>
          <pc:docMk/>
          <pc:sldMk cId="2751389288" sldId="297"/>
        </pc:sldMkLst>
      </pc:sldChg>
      <pc:sldChg chg="addSp delSp modSp add mod ord">
        <pc:chgData name="Abd Alrahman Hijji" userId="e17ce19274d21527" providerId="LiveId" clId="{7BA2BD76-E47B-43A6-8AF3-9E94AB1924CF}" dt="2020-06-01T18:40:52.193" v="3057"/>
        <pc:sldMkLst>
          <pc:docMk/>
          <pc:sldMk cId="4048771225" sldId="297"/>
        </pc:sldMkLst>
        <pc:spChg chg="del">
          <ac:chgData name="Abd Alrahman Hijji" userId="e17ce19274d21527" providerId="LiveId" clId="{7BA2BD76-E47B-43A6-8AF3-9E94AB1924CF}" dt="2020-06-01T17:46:02.169" v="2287" actId="478"/>
          <ac:spMkLst>
            <pc:docMk/>
            <pc:sldMk cId="4048771225" sldId="297"/>
            <ac:spMk id="8" creationId="{6657CF23-2215-4B7B-838C-9F442118F754}"/>
          </ac:spMkLst>
        </pc:spChg>
        <pc:spChg chg="mod">
          <ac:chgData name="Abd Alrahman Hijji" userId="e17ce19274d21527" providerId="LiveId" clId="{7BA2BD76-E47B-43A6-8AF3-9E94AB1924CF}" dt="2020-06-01T17:47:53.268" v="2405" actId="1035"/>
          <ac:spMkLst>
            <pc:docMk/>
            <pc:sldMk cId="4048771225" sldId="297"/>
            <ac:spMk id="19" creationId="{CBAA76EB-5C51-447E-B999-FF58B2F58EDB}"/>
          </ac:spMkLst>
        </pc:spChg>
        <pc:spChg chg="mod">
          <ac:chgData name="Abd Alrahman Hijji" userId="e17ce19274d21527" providerId="LiveId" clId="{7BA2BD76-E47B-43A6-8AF3-9E94AB1924CF}" dt="2020-06-01T17:47:53.268" v="2405" actId="1035"/>
          <ac:spMkLst>
            <pc:docMk/>
            <pc:sldMk cId="4048771225" sldId="297"/>
            <ac:spMk id="23" creationId="{AA30D84E-9D94-4BF0-B846-6147F1CE7F52}"/>
          </ac:spMkLst>
        </pc:spChg>
        <pc:spChg chg="mod">
          <ac:chgData name="Abd Alrahman Hijji" userId="e17ce19274d21527" providerId="LiveId" clId="{7BA2BD76-E47B-43A6-8AF3-9E94AB1924CF}" dt="2020-06-01T17:47:53.268" v="2405" actId="1035"/>
          <ac:spMkLst>
            <pc:docMk/>
            <pc:sldMk cId="4048771225" sldId="297"/>
            <ac:spMk id="66" creationId="{362D0698-3196-4133-A2B4-B842B856397A}"/>
          </ac:spMkLst>
        </pc:spChg>
        <pc:spChg chg="mod">
          <ac:chgData name="Abd Alrahman Hijji" userId="e17ce19274d21527" providerId="LiveId" clId="{7BA2BD76-E47B-43A6-8AF3-9E94AB1924CF}" dt="2020-06-01T18:40:52.193" v="3057"/>
          <ac:spMkLst>
            <pc:docMk/>
            <pc:sldMk cId="4048771225" sldId="297"/>
            <ac:spMk id="74" creationId="{09F0FB47-ABFB-48D2-8946-B9498349C4EC}"/>
          </ac:spMkLst>
        </pc:spChg>
        <pc:picChg chg="del">
          <ac:chgData name="Abd Alrahman Hijji" userId="e17ce19274d21527" providerId="LiveId" clId="{7BA2BD76-E47B-43A6-8AF3-9E94AB1924CF}" dt="2020-06-01T17:45:58.833" v="2284" actId="478"/>
          <ac:picMkLst>
            <pc:docMk/>
            <pc:sldMk cId="4048771225" sldId="297"/>
            <ac:picMk id="3" creationId="{8D921708-BE1A-4363-A56E-6FD65846B3B5}"/>
          </ac:picMkLst>
        </pc:picChg>
        <pc:picChg chg="add mod">
          <ac:chgData name="Abd Alrahman Hijji" userId="e17ce19274d21527" providerId="LiveId" clId="{7BA2BD76-E47B-43A6-8AF3-9E94AB1924CF}" dt="2020-06-01T17:47:03.988" v="2373" actId="1038"/>
          <ac:picMkLst>
            <pc:docMk/>
            <pc:sldMk cId="4048771225" sldId="297"/>
            <ac:picMk id="4" creationId="{84DD8C2B-DE8A-47B4-B75C-0D380A446F3E}"/>
          </ac:picMkLst>
        </pc:picChg>
        <pc:picChg chg="del">
          <ac:chgData name="Abd Alrahman Hijji" userId="e17ce19274d21527" providerId="LiveId" clId="{7BA2BD76-E47B-43A6-8AF3-9E94AB1924CF}" dt="2020-06-01T17:46:00.192" v="2286" actId="478"/>
          <ac:picMkLst>
            <pc:docMk/>
            <pc:sldMk cId="4048771225" sldId="297"/>
            <ac:picMk id="7" creationId="{9D2B103D-37C9-4111-B9D9-271CFA96E240}"/>
          </ac:picMkLst>
        </pc:picChg>
        <pc:cxnChg chg="del mod">
          <ac:chgData name="Abd Alrahman Hijji" userId="e17ce19274d21527" providerId="LiveId" clId="{7BA2BD76-E47B-43A6-8AF3-9E94AB1924CF}" dt="2020-06-01T17:45:59.673" v="2285" actId="478"/>
          <ac:cxnSpMkLst>
            <pc:docMk/>
            <pc:sldMk cId="4048771225" sldId="297"/>
            <ac:cxnSpMk id="10" creationId="{BEA35FCE-CAD5-406D-A5D0-A221765D7766}"/>
          </ac:cxnSpMkLst>
        </pc:cxnChg>
      </pc:sldChg>
      <pc:sldChg chg="addSp delSp modSp add mod ord">
        <pc:chgData name="Abd Alrahman Hijji" userId="e17ce19274d21527" providerId="LiveId" clId="{7BA2BD76-E47B-43A6-8AF3-9E94AB1924CF}" dt="2020-06-01T18:40:59.728" v="3058"/>
        <pc:sldMkLst>
          <pc:docMk/>
          <pc:sldMk cId="157486096" sldId="298"/>
        </pc:sldMkLst>
        <pc:spChg chg="mod">
          <ac:chgData name="Abd Alrahman Hijji" userId="e17ce19274d21527" providerId="LiveId" clId="{7BA2BD76-E47B-43A6-8AF3-9E94AB1924CF}" dt="2020-06-01T17:49:59.877" v="2514" actId="14100"/>
          <ac:spMkLst>
            <pc:docMk/>
            <pc:sldMk cId="157486096" sldId="298"/>
            <ac:spMk id="8" creationId="{6657CF23-2215-4B7B-838C-9F442118F754}"/>
          </ac:spMkLst>
        </pc:spChg>
        <pc:spChg chg="mod">
          <ac:chgData name="Abd Alrahman Hijji" userId="e17ce19274d21527" providerId="LiveId" clId="{7BA2BD76-E47B-43A6-8AF3-9E94AB1924CF}" dt="2020-06-01T17:50:46.969" v="2529" actId="1035"/>
          <ac:spMkLst>
            <pc:docMk/>
            <pc:sldMk cId="157486096" sldId="298"/>
            <ac:spMk id="19" creationId="{CBAA76EB-5C51-447E-B999-FF58B2F58EDB}"/>
          </ac:spMkLst>
        </pc:spChg>
        <pc:spChg chg="mod">
          <ac:chgData name="Abd Alrahman Hijji" userId="e17ce19274d21527" providerId="LiveId" clId="{7BA2BD76-E47B-43A6-8AF3-9E94AB1924CF}" dt="2020-06-01T17:50:05.001" v="2520" actId="1035"/>
          <ac:spMkLst>
            <pc:docMk/>
            <pc:sldMk cId="157486096" sldId="298"/>
            <ac:spMk id="23" creationId="{AA30D84E-9D94-4BF0-B846-6147F1CE7F52}"/>
          </ac:spMkLst>
        </pc:spChg>
        <pc:spChg chg="mod">
          <ac:chgData name="Abd Alrahman Hijji" userId="e17ce19274d21527" providerId="LiveId" clId="{7BA2BD76-E47B-43A6-8AF3-9E94AB1924CF}" dt="2020-06-01T17:50:40.541" v="2526" actId="404"/>
          <ac:spMkLst>
            <pc:docMk/>
            <pc:sldMk cId="157486096" sldId="298"/>
            <ac:spMk id="66" creationId="{362D0698-3196-4133-A2B4-B842B856397A}"/>
          </ac:spMkLst>
        </pc:spChg>
        <pc:spChg chg="mod">
          <ac:chgData name="Abd Alrahman Hijji" userId="e17ce19274d21527" providerId="LiveId" clId="{7BA2BD76-E47B-43A6-8AF3-9E94AB1924CF}" dt="2020-06-01T18:40:59.728" v="3058"/>
          <ac:spMkLst>
            <pc:docMk/>
            <pc:sldMk cId="157486096" sldId="298"/>
            <ac:spMk id="74" creationId="{09F0FB47-ABFB-48D2-8946-B9498349C4EC}"/>
          </ac:spMkLst>
        </pc:spChg>
        <pc:picChg chg="add mod">
          <ac:chgData name="Abd Alrahman Hijji" userId="e17ce19274d21527" providerId="LiveId" clId="{7BA2BD76-E47B-43A6-8AF3-9E94AB1924CF}" dt="2020-06-01T17:50:14.703" v="2524" actId="1076"/>
          <ac:picMkLst>
            <pc:docMk/>
            <pc:sldMk cId="157486096" sldId="298"/>
            <ac:picMk id="3" creationId="{2C04BB46-131D-4143-AAF7-E63520596F38}"/>
          </ac:picMkLst>
        </pc:picChg>
        <pc:picChg chg="del mod">
          <ac:chgData name="Abd Alrahman Hijji" userId="e17ce19274d21527" providerId="LiveId" clId="{7BA2BD76-E47B-43A6-8AF3-9E94AB1924CF}" dt="2020-06-01T17:48:50.045" v="2417" actId="478"/>
          <ac:picMkLst>
            <pc:docMk/>
            <pc:sldMk cId="157486096" sldId="298"/>
            <ac:picMk id="4" creationId="{41AC9EEE-5E8E-444E-8E23-7140AB5CC554}"/>
          </ac:picMkLst>
        </pc:picChg>
        <pc:picChg chg="del">
          <ac:chgData name="Abd Alrahman Hijji" userId="e17ce19274d21527" providerId="LiveId" clId="{7BA2BD76-E47B-43A6-8AF3-9E94AB1924CF}" dt="2020-06-01T17:48:49.016" v="2415" actId="478"/>
          <ac:picMkLst>
            <pc:docMk/>
            <pc:sldMk cId="157486096" sldId="298"/>
            <ac:picMk id="6" creationId="{40F6E206-52D6-4E34-8001-A6FA3A3679D2}"/>
          </ac:picMkLst>
        </pc:picChg>
      </pc:sldChg>
      <pc:sldChg chg="del">
        <pc:chgData name="Abd Alrahman Hijji" userId="e17ce19274d21527" providerId="LiveId" clId="{7BA2BD76-E47B-43A6-8AF3-9E94AB1924CF}" dt="2020-05-31T11:06:46.955" v="500" actId="47"/>
        <pc:sldMkLst>
          <pc:docMk/>
          <pc:sldMk cId="3790361292" sldId="298"/>
        </pc:sldMkLst>
      </pc:sldChg>
      <pc:sldChg chg="modSp add mod ord">
        <pc:chgData name="Abd Alrahman Hijji" userId="e17ce19274d21527" providerId="LiveId" clId="{7BA2BD76-E47B-43A6-8AF3-9E94AB1924CF}" dt="2020-06-01T18:41:08.052" v="3059"/>
        <pc:sldMkLst>
          <pc:docMk/>
          <pc:sldMk cId="121842837" sldId="299"/>
        </pc:sldMkLst>
        <pc:spChg chg="mod">
          <ac:chgData name="Abd Alrahman Hijji" userId="e17ce19274d21527" providerId="LiveId" clId="{7BA2BD76-E47B-43A6-8AF3-9E94AB1924CF}" dt="2020-06-01T17:53:09.939" v="2561" actId="1036"/>
          <ac:spMkLst>
            <pc:docMk/>
            <pc:sldMk cId="121842837" sldId="299"/>
            <ac:spMk id="19" creationId="{CBAA76EB-5C51-447E-B999-FF58B2F58EDB}"/>
          </ac:spMkLst>
        </pc:spChg>
        <pc:spChg chg="mod">
          <ac:chgData name="Abd Alrahman Hijji" userId="e17ce19274d21527" providerId="LiveId" clId="{7BA2BD76-E47B-43A6-8AF3-9E94AB1924CF}" dt="2020-06-01T17:53:09.939" v="2561" actId="1036"/>
          <ac:spMkLst>
            <pc:docMk/>
            <pc:sldMk cId="121842837" sldId="299"/>
            <ac:spMk id="23" creationId="{AA30D84E-9D94-4BF0-B846-6147F1CE7F52}"/>
          </ac:spMkLst>
        </pc:spChg>
        <pc:spChg chg="mod">
          <ac:chgData name="Abd Alrahman Hijji" userId="e17ce19274d21527" providerId="LiveId" clId="{7BA2BD76-E47B-43A6-8AF3-9E94AB1924CF}" dt="2020-06-01T17:53:09.939" v="2561" actId="1036"/>
          <ac:spMkLst>
            <pc:docMk/>
            <pc:sldMk cId="121842837" sldId="299"/>
            <ac:spMk id="66" creationId="{362D0698-3196-4133-A2B4-B842B856397A}"/>
          </ac:spMkLst>
        </pc:spChg>
        <pc:spChg chg="mod">
          <ac:chgData name="Abd Alrahman Hijji" userId="e17ce19274d21527" providerId="LiveId" clId="{7BA2BD76-E47B-43A6-8AF3-9E94AB1924CF}" dt="2020-06-01T18:41:08.052" v="3059"/>
          <ac:spMkLst>
            <pc:docMk/>
            <pc:sldMk cId="121842837" sldId="299"/>
            <ac:spMk id="74" creationId="{09F0FB47-ABFB-48D2-8946-B9498349C4EC}"/>
          </ac:spMkLst>
        </pc:spChg>
        <pc:picChg chg="mod">
          <ac:chgData name="Abd Alrahman Hijji" userId="e17ce19274d21527" providerId="LiveId" clId="{7BA2BD76-E47B-43A6-8AF3-9E94AB1924CF}" dt="2020-06-01T18:39:52.116" v="3050" actId="1076"/>
          <ac:picMkLst>
            <pc:docMk/>
            <pc:sldMk cId="121842837" sldId="299"/>
            <ac:picMk id="4" creationId="{84DD8C2B-DE8A-47B4-B75C-0D380A446F3E}"/>
          </ac:picMkLst>
        </pc:picChg>
      </pc:sldChg>
      <pc:sldChg chg="del">
        <pc:chgData name="Abd Alrahman Hijji" userId="e17ce19274d21527" providerId="LiveId" clId="{7BA2BD76-E47B-43A6-8AF3-9E94AB1924CF}" dt="2020-05-31T11:06:47.249" v="501" actId="47"/>
        <pc:sldMkLst>
          <pc:docMk/>
          <pc:sldMk cId="545541537" sldId="299"/>
        </pc:sldMkLst>
      </pc:sldChg>
      <pc:sldChg chg="del">
        <pc:chgData name="Abd Alrahman Hijji" userId="e17ce19274d21527" providerId="LiveId" clId="{7BA2BD76-E47B-43A6-8AF3-9E94AB1924CF}" dt="2020-05-31T11:06:47.593" v="502" actId="47"/>
        <pc:sldMkLst>
          <pc:docMk/>
          <pc:sldMk cId="754591046" sldId="300"/>
        </pc:sldMkLst>
      </pc:sldChg>
      <pc:sldChg chg="addSp delSp modSp add mod ord">
        <pc:chgData name="Abd Alrahman Hijji" userId="e17ce19274d21527" providerId="LiveId" clId="{7BA2BD76-E47B-43A6-8AF3-9E94AB1924CF}" dt="2020-06-02T12:27:28.203" v="4235" actId="207"/>
        <pc:sldMkLst>
          <pc:docMk/>
          <pc:sldMk cId="1157965917" sldId="300"/>
        </pc:sldMkLst>
        <pc:spChg chg="add del mod">
          <ac:chgData name="Abd Alrahman Hijji" userId="e17ce19274d21527" providerId="LiveId" clId="{7BA2BD76-E47B-43A6-8AF3-9E94AB1924CF}" dt="2020-06-01T17:55:03.259" v="2580" actId="478"/>
          <ac:spMkLst>
            <pc:docMk/>
            <pc:sldMk cId="1157965917" sldId="300"/>
            <ac:spMk id="3" creationId="{69F02A42-ED74-4195-AE97-2B8478B6E38B}"/>
          </ac:spMkLst>
        </pc:spChg>
        <pc:spChg chg="del">
          <ac:chgData name="Abd Alrahman Hijji" userId="e17ce19274d21527" providerId="LiveId" clId="{7BA2BD76-E47B-43A6-8AF3-9E94AB1924CF}" dt="2020-06-01T17:54:47.467" v="2574" actId="478"/>
          <ac:spMkLst>
            <pc:docMk/>
            <pc:sldMk cId="1157965917" sldId="300"/>
            <ac:spMk id="5" creationId="{3F6FAABD-CDF5-40F3-A39D-E2613B7DF5F5}"/>
          </ac:spMkLst>
        </pc:spChg>
        <pc:spChg chg="mod">
          <ac:chgData name="Abd Alrahman Hijji" userId="e17ce19274d21527" providerId="LiveId" clId="{7BA2BD76-E47B-43A6-8AF3-9E94AB1924CF}" dt="2020-06-01T18:41:18.935" v="3063" actId="14100"/>
          <ac:spMkLst>
            <pc:docMk/>
            <pc:sldMk cId="1157965917" sldId="300"/>
            <ac:spMk id="332" creationId="{88046A1E-7EE0-4734-8983-5F24B2505E90}"/>
          </ac:spMkLst>
        </pc:spChg>
        <pc:spChg chg="del">
          <ac:chgData name="Abd Alrahman Hijji" userId="e17ce19274d21527" providerId="LiveId" clId="{7BA2BD76-E47B-43A6-8AF3-9E94AB1924CF}" dt="2020-06-01T17:54:43.988" v="2571" actId="478"/>
          <ac:spMkLst>
            <pc:docMk/>
            <pc:sldMk cId="1157965917" sldId="300"/>
            <ac:spMk id="357" creationId="{AEBF3AED-1745-45D5-A622-5339B01F69DF}"/>
          </ac:spMkLst>
        </pc:spChg>
        <pc:spChg chg="del">
          <ac:chgData name="Abd Alrahman Hijji" userId="e17ce19274d21527" providerId="LiveId" clId="{7BA2BD76-E47B-43A6-8AF3-9E94AB1924CF}" dt="2020-06-01T17:54:43.988" v="2571" actId="478"/>
          <ac:spMkLst>
            <pc:docMk/>
            <pc:sldMk cId="1157965917" sldId="300"/>
            <ac:spMk id="358" creationId="{391EBE42-7977-46A2-9FCF-F79223471BB5}"/>
          </ac:spMkLst>
        </pc:spChg>
        <pc:spChg chg="del mod">
          <ac:chgData name="Abd Alrahman Hijji" userId="e17ce19274d21527" providerId="LiveId" clId="{7BA2BD76-E47B-43A6-8AF3-9E94AB1924CF}" dt="2020-06-01T17:54:45.788" v="2573" actId="478"/>
          <ac:spMkLst>
            <pc:docMk/>
            <pc:sldMk cId="1157965917" sldId="300"/>
            <ac:spMk id="359" creationId="{6987C5C6-533C-4F0B-9DEC-C5A177AB7623}"/>
          </ac:spMkLst>
        </pc:spChg>
        <pc:spChg chg="add del mod">
          <ac:chgData name="Abd Alrahman Hijji" userId="e17ce19274d21527" providerId="LiveId" clId="{7BA2BD76-E47B-43A6-8AF3-9E94AB1924CF}" dt="2020-06-01T17:54:58.397" v="2579" actId="478"/>
          <ac:spMkLst>
            <pc:docMk/>
            <pc:sldMk cId="1157965917" sldId="300"/>
            <ac:spMk id="360" creationId="{CEF7E2B2-2139-4327-8B09-B60D944D0F36}"/>
          </ac:spMkLst>
        </pc:spChg>
        <pc:spChg chg="mod">
          <ac:chgData name="Abd Alrahman Hijji" userId="e17ce19274d21527" providerId="LiveId" clId="{7BA2BD76-E47B-43A6-8AF3-9E94AB1924CF}" dt="2020-06-01T17:54:49.368" v="2576"/>
          <ac:spMkLst>
            <pc:docMk/>
            <pc:sldMk cId="1157965917" sldId="300"/>
            <ac:spMk id="363" creationId="{C1ED708F-5C04-4DE6-8667-59447F885C39}"/>
          </ac:spMkLst>
        </pc:spChg>
        <pc:spChg chg="mod">
          <ac:chgData name="Abd Alrahman Hijji" userId="e17ce19274d21527" providerId="LiveId" clId="{7BA2BD76-E47B-43A6-8AF3-9E94AB1924CF}" dt="2020-06-01T17:54:49.368" v="2576"/>
          <ac:spMkLst>
            <pc:docMk/>
            <pc:sldMk cId="1157965917" sldId="300"/>
            <ac:spMk id="364" creationId="{EA79100C-76DF-4409-B15D-9353BCC47D6F}"/>
          </ac:spMkLst>
        </pc:spChg>
        <pc:spChg chg="mod">
          <ac:chgData name="Abd Alrahman Hijji" userId="e17ce19274d21527" providerId="LiveId" clId="{7BA2BD76-E47B-43A6-8AF3-9E94AB1924CF}" dt="2020-06-01T17:54:49.368" v="2576"/>
          <ac:spMkLst>
            <pc:docMk/>
            <pc:sldMk cId="1157965917" sldId="300"/>
            <ac:spMk id="365" creationId="{A9E3B664-CA99-402A-98E9-3B45936E624F}"/>
          </ac:spMkLst>
        </pc:spChg>
        <pc:spChg chg="mod">
          <ac:chgData name="Abd Alrahman Hijji" userId="e17ce19274d21527" providerId="LiveId" clId="{7BA2BD76-E47B-43A6-8AF3-9E94AB1924CF}" dt="2020-06-01T17:54:49.368" v="2576"/>
          <ac:spMkLst>
            <pc:docMk/>
            <pc:sldMk cId="1157965917" sldId="300"/>
            <ac:spMk id="367" creationId="{D9C70A21-52D7-47A6-A391-BFDEBEA8495D}"/>
          </ac:spMkLst>
        </pc:spChg>
        <pc:spChg chg="mod">
          <ac:chgData name="Abd Alrahman Hijji" userId="e17ce19274d21527" providerId="LiveId" clId="{7BA2BD76-E47B-43A6-8AF3-9E94AB1924CF}" dt="2020-06-01T17:54:49.368" v="2576"/>
          <ac:spMkLst>
            <pc:docMk/>
            <pc:sldMk cId="1157965917" sldId="300"/>
            <ac:spMk id="368" creationId="{EE6E1F21-6F1C-473F-878B-084473999A7A}"/>
          </ac:spMkLst>
        </pc:spChg>
        <pc:spChg chg="mod">
          <ac:chgData name="Abd Alrahman Hijji" userId="e17ce19274d21527" providerId="LiveId" clId="{7BA2BD76-E47B-43A6-8AF3-9E94AB1924CF}" dt="2020-06-01T17:54:49.368" v="2576"/>
          <ac:spMkLst>
            <pc:docMk/>
            <pc:sldMk cId="1157965917" sldId="300"/>
            <ac:spMk id="369" creationId="{7B2B5FEA-68FA-4D3F-B737-C7C97C8A4DA5}"/>
          </ac:spMkLst>
        </pc:spChg>
        <pc:spChg chg="mod">
          <ac:chgData name="Abd Alrahman Hijji" userId="e17ce19274d21527" providerId="LiveId" clId="{7BA2BD76-E47B-43A6-8AF3-9E94AB1924CF}" dt="2020-06-01T17:54:49.368" v="2576"/>
          <ac:spMkLst>
            <pc:docMk/>
            <pc:sldMk cId="1157965917" sldId="300"/>
            <ac:spMk id="370" creationId="{46408B0E-F040-49C1-B69E-BC8B2CCD1DC2}"/>
          </ac:spMkLst>
        </pc:spChg>
        <pc:spChg chg="mod">
          <ac:chgData name="Abd Alrahman Hijji" userId="e17ce19274d21527" providerId="LiveId" clId="{7BA2BD76-E47B-43A6-8AF3-9E94AB1924CF}" dt="2020-06-01T17:54:49.368" v="2576"/>
          <ac:spMkLst>
            <pc:docMk/>
            <pc:sldMk cId="1157965917" sldId="300"/>
            <ac:spMk id="371" creationId="{2EDA3EEE-C9F3-4F78-9BAE-BB507371D4FD}"/>
          </ac:spMkLst>
        </pc:spChg>
        <pc:spChg chg="mod">
          <ac:chgData name="Abd Alrahman Hijji" userId="e17ce19274d21527" providerId="LiveId" clId="{7BA2BD76-E47B-43A6-8AF3-9E94AB1924CF}" dt="2020-06-01T17:54:49.368" v="2576"/>
          <ac:spMkLst>
            <pc:docMk/>
            <pc:sldMk cId="1157965917" sldId="300"/>
            <ac:spMk id="373" creationId="{795A2339-8F68-4179-A711-95267435525D}"/>
          </ac:spMkLst>
        </pc:spChg>
        <pc:spChg chg="mod">
          <ac:chgData name="Abd Alrahman Hijji" userId="e17ce19274d21527" providerId="LiveId" clId="{7BA2BD76-E47B-43A6-8AF3-9E94AB1924CF}" dt="2020-06-01T17:54:49.368" v="2576"/>
          <ac:spMkLst>
            <pc:docMk/>
            <pc:sldMk cId="1157965917" sldId="300"/>
            <ac:spMk id="374" creationId="{2850AAD8-52D3-4BBA-89AA-CF7A154AE361}"/>
          </ac:spMkLst>
        </pc:spChg>
        <pc:spChg chg="mod">
          <ac:chgData name="Abd Alrahman Hijji" userId="e17ce19274d21527" providerId="LiveId" clId="{7BA2BD76-E47B-43A6-8AF3-9E94AB1924CF}" dt="2020-06-01T17:54:49.368" v="2576"/>
          <ac:spMkLst>
            <pc:docMk/>
            <pc:sldMk cId="1157965917" sldId="300"/>
            <ac:spMk id="376" creationId="{B102E5DE-1D8C-4119-BCDC-7EAE0F9C5B09}"/>
          </ac:spMkLst>
        </pc:spChg>
        <pc:spChg chg="mod">
          <ac:chgData name="Abd Alrahman Hijji" userId="e17ce19274d21527" providerId="LiveId" clId="{7BA2BD76-E47B-43A6-8AF3-9E94AB1924CF}" dt="2020-06-01T17:54:49.368" v="2576"/>
          <ac:spMkLst>
            <pc:docMk/>
            <pc:sldMk cId="1157965917" sldId="300"/>
            <ac:spMk id="377" creationId="{09179AA6-EBBC-46D5-A714-C30A8270042C}"/>
          </ac:spMkLst>
        </pc:spChg>
        <pc:spChg chg="mod">
          <ac:chgData name="Abd Alrahman Hijji" userId="e17ce19274d21527" providerId="LiveId" clId="{7BA2BD76-E47B-43A6-8AF3-9E94AB1924CF}" dt="2020-06-01T17:54:49.368" v="2576"/>
          <ac:spMkLst>
            <pc:docMk/>
            <pc:sldMk cId="1157965917" sldId="300"/>
            <ac:spMk id="379" creationId="{B69472FA-CA8C-4ECA-BBE6-46DE02F72C99}"/>
          </ac:spMkLst>
        </pc:spChg>
        <pc:spChg chg="mod">
          <ac:chgData name="Abd Alrahman Hijji" userId="e17ce19274d21527" providerId="LiveId" clId="{7BA2BD76-E47B-43A6-8AF3-9E94AB1924CF}" dt="2020-06-01T17:54:49.368" v="2576"/>
          <ac:spMkLst>
            <pc:docMk/>
            <pc:sldMk cId="1157965917" sldId="300"/>
            <ac:spMk id="380" creationId="{68E32D56-0A9D-4D38-B94D-57EFA4CF65A1}"/>
          </ac:spMkLst>
        </pc:spChg>
        <pc:spChg chg="mod">
          <ac:chgData name="Abd Alrahman Hijji" userId="e17ce19274d21527" providerId="LiveId" clId="{7BA2BD76-E47B-43A6-8AF3-9E94AB1924CF}" dt="2020-06-01T17:54:49.368" v="2576"/>
          <ac:spMkLst>
            <pc:docMk/>
            <pc:sldMk cId="1157965917" sldId="300"/>
            <ac:spMk id="381" creationId="{E47A0C50-D7EE-4EAB-BA61-8070977C09BC}"/>
          </ac:spMkLst>
        </pc:spChg>
        <pc:spChg chg="mod">
          <ac:chgData name="Abd Alrahman Hijji" userId="e17ce19274d21527" providerId="LiveId" clId="{7BA2BD76-E47B-43A6-8AF3-9E94AB1924CF}" dt="2020-06-01T17:54:49.368" v="2576"/>
          <ac:spMkLst>
            <pc:docMk/>
            <pc:sldMk cId="1157965917" sldId="300"/>
            <ac:spMk id="382" creationId="{6791C72C-CA51-476F-B2A2-1C2C65B5666B}"/>
          </ac:spMkLst>
        </pc:spChg>
        <pc:spChg chg="mod">
          <ac:chgData name="Abd Alrahman Hijji" userId="e17ce19274d21527" providerId="LiveId" clId="{7BA2BD76-E47B-43A6-8AF3-9E94AB1924CF}" dt="2020-06-01T17:54:49.368" v="2576"/>
          <ac:spMkLst>
            <pc:docMk/>
            <pc:sldMk cId="1157965917" sldId="300"/>
            <ac:spMk id="383" creationId="{D5D6188D-DF43-494A-9268-0D69058537D4}"/>
          </ac:spMkLst>
        </pc:spChg>
        <pc:spChg chg="mod">
          <ac:chgData name="Abd Alrahman Hijji" userId="e17ce19274d21527" providerId="LiveId" clId="{7BA2BD76-E47B-43A6-8AF3-9E94AB1924CF}" dt="2020-06-01T17:54:49.368" v="2576"/>
          <ac:spMkLst>
            <pc:docMk/>
            <pc:sldMk cId="1157965917" sldId="300"/>
            <ac:spMk id="384" creationId="{9CB7C1A3-063E-4A67-A058-C6D4BF609DF8}"/>
          </ac:spMkLst>
        </pc:spChg>
        <pc:spChg chg="mod">
          <ac:chgData name="Abd Alrahman Hijji" userId="e17ce19274d21527" providerId="LiveId" clId="{7BA2BD76-E47B-43A6-8AF3-9E94AB1924CF}" dt="2020-06-01T17:54:49.368" v="2576"/>
          <ac:spMkLst>
            <pc:docMk/>
            <pc:sldMk cId="1157965917" sldId="300"/>
            <ac:spMk id="385" creationId="{27C4FCE4-EFA2-4840-BA6F-5015599C17BE}"/>
          </ac:spMkLst>
        </pc:spChg>
        <pc:spChg chg="mod">
          <ac:chgData name="Abd Alrahman Hijji" userId="e17ce19274d21527" providerId="LiveId" clId="{7BA2BD76-E47B-43A6-8AF3-9E94AB1924CF}" dt="2020-06-01T17:54:49.368" v="2576"/>
          <ac:spMkLst>
            <pc:docMk/>
            <pc:sldMk cId="1157965917" sldId="300"/>
            <ac:spMk id="386" creationId="{D63861A1-D5D3-4519-99D4-69675FA0CA65}"/>
          </ac:spMkLst>
        </pc:spChg>
        <pc:spChg chg="mod">
          <ac:chgData name="Abd Alrahman Hijji" userId="e17ce19274d21527" providerId="LiveId" clId="{7BA2BD76-E47B-43A6-8AF3-9E94AB1924CF}" dt="2020-06-01T17:54:49.368" v="2576"/>
          <ac:spMkLst>
            <pc:docMk/>
            <pc:sldMk cId="1157965917" sldId="300"/>
            <ac:spMk id="387" creationId="{C691A7C6-67E3-4AE0-8270-2A1F6553F0BC}"/>
          </ac:spMkLst>
        </pc:spChg>
        <pc:spChg chg="mod">
          <ac:chgData name="Abd Alrahman Hijji" userId="e17ce19274d21527" providerId="LiveId" clId="{7BA2BD76-E47B-43A6-8AF3-9E94AB1924CF}" dt="2020-06-01T17:54:49.368" v="2576"/>
          <ac:spMkLst>
            <pc:docMk/>
            <pc:sldMk cId="1157965917" sldId="300"/>
            <ac:spMk id="388" creationId="{DD933FA4-079F-4762-AA82-BD08540D5AC9}"/>
          </ac:spMkLst>
        </pc:spChg>
        <pc:spChg chg="mod">
          <ac:chgData name="Abd Alrahman Hijji" userId="e17ce19274d21527" providerId="LiveId" clId="{7BA2BD76-E47B-43A6-8AF3-9E94AB1924CF}" dt="2020-06-01T17:54:49.368" v="2576"/>
          <ac:spMkLst>
            <pc:docMk/>
            <pc:sldMk cId="1157965917" sldId="300"/>
            <ac:spMk id="389" creationId="{89BA03A7-6ABE-464A-9E5F-E934763ABFFE}"/>
          </ac:spMkLst>
        </pc:spChg>
        <pc:spChg chg="mod">
          <ac:chgData name="Abd Alrahman Hijji" userId="e17ce19274d21527" providerId="LiveId" clId="{7BA2BD76-E47B-43A6-8AF3-9E94AB1924CF}" dt="2020-06-01T17:54:49.368" v="2576"/>
          <ac:spMkLst>
            <pc:docMk/>
            <pc:sldMk cId="1157965917" sldId="300"/>
            <ac:spMk id="390" creationId="{433F8907-B009-444D-9BE4-F96F854D0BB7}"/>
          </ac:spMkLst>
        </pc:spChg>
        <pc:spChg chg="add mod">
          <ac:chgData name="Abd Alrahman Hijji" userId="e17ce19274d21527" providerId="LiveId" clId="{7BA2BD76-E47B-43A6-8AF3-9E94AB1924CF}" dt="2020-06-01T18:02:46.985" v="2909" actId="1035"/>
          <ac:spMkLst>
            <pc:docMk/>
            <pc:sldMk cId="1157965917" sldId="300"/>
            <ac:spMk id="391" creationId="{9E7590E7-9827-4781-BC4D-CBE5842B8B90}"/>
          </ac:spMkLst>
        </pc:spChg>
        <pc:spChg chg="add mod">
          <ac:chgData name="Abd Alrahman Hijji" userId="e17ce19274d21527" providerId="LiveId" clId="{7BA2BD76-E47B-43A6-8AF3-9E94AB1924CF}" dt="2020-06-01T18:02:46.985" v="2909" actId="1035"/>
          <ac:spMkLst>
            <pc:docMk/>
            <pc:sldMk cId="1157965917" sldId="300"/>
            <ac:spMk id="392" creationId="{DF8E262C-D415-4D1C-886B-EC0DD26DE553}"/>
          </ac:spMkLst>
        </pc:spChg>
        <pc:spChg chg="add mod">
          <ac:chgData name="Abd Alrahman Hijji" userId="e17ce19274d21527" providerId="LiveId" clId="{7BA2BD76-E47B-43A6-8AF3-9E94AB1924CF}" dt="2020-06-01T18:02:46.985" v="2909" actId="1035"/>
          <ac:spMkLst>
            <pc:docMk/>
            <pc:sldMk cId="1157965917" sldId="300"/>
            <ac:spMk id="393" creationId="{686E5C6C-4149-4F96-96B7-8850A442EE78}"/>
          </ac:spMkLst>
        </pc:spChg>
        <pc:spChg chg="add mod">
          <ac:chgData name="Abd Alrahman Hijji" userId="e17ce19274d21527" providerId="LiveId" clId="{7BA2BD76-E47B-43A6-8AF3-9E94AB1924CF}" dt="2020-06-01T18:02:46.985" v="2909" actId="1035"/>
          <ac:spMkLst>
            <pc:docMk/>
            <pc:sldMk cId="1157965917" sldId="300"/>
            <ac:spMk id="394" creationId="{17F35FC1-7207-48F2-8DAF-32AA6788FD89}"/>
          </ac:spMkLst>
        </pc:spChg>
        <pc:spChg chg="add mod">
          <ac:chgData name="Abd Alrahman Hijji" userId="e17ce19274d21527" providerId="LiveId" clId="{7BA2BD76-E47B-43A6-8AF3-9E94AB1924CF}" dt="2020-06-01T18:02:46.985" v="2909" actId="1035"/>
          <ac:spMkLst>
            <pc:docMk/>
            <pc:sldMk cId="1157965917" sldId="300"/>
            <ac:spMk id="395" creationId="{E813F8D1-4B21-482E-8A2E-673918F50957}"/>
          </ac:spMkLst>
        </pc:spChg>
        <pc:spChg chg="add mod">
          <ac:chgData name="Abd Alrahman Hijji" userId="e17ce19274d21527" providerId="LiveId" clId="{7BA2BD76-E47B-43A6-8AF3-9E94AB1924CF}" dt="2020-06-01T18:02:46.985" v="2909" actId="1035"/>
          <ac:spMkLst>
            <pc:docMk/>
            <pc:sldMk cId="1157965917" sldId="300"/>
            <ac:spMk id="396" creationId="{6FCF0C29-5002-413B-95C9-B38B4DE6587F}"/>
          </ac:spMkLst>
        </pc:spChg>
        <pc:spChg chg="add del mod">
          <ac:chgData name="Abd Alrahman Hijji" userId="e17ce19274d21527" providerId="LiveId" clId="{7BA2BD76-E47B-43A6-8AF3-9E94AB1924CF}" dt="2020-06-01T17:55:16.875" v="2581" actId="478"/>
          <ac:spMkLst>
            <pc:docMk/>
            <pc:sldMk cId="1157965917" sldId="300"/>
            <ac:spMk id="397" creationId="{45BA3410-E7AE-40F0-BD7F-5734F40945F5}"/>
          </ac:spMkLst>
        </pc:spChg>
        <pc:spChg chg="add mod">
          <ac:chgData name="Abd Alrahman Hijji" userId="e17ce19274d21527" providerId="LiveId" clId="{7BA2BD76-E47B-43A6-8AF3-9E94AB1924CF}" dt="2020-06-01T18:02:46.985" v="2909" actId="1035"/>
          <ac:spMkLst>
            <pc:docMk/>
            <pc:sldMk cId="1157965917" sldId="300"/>
            <ac:spMk id="398" creationId="{BA98F67F-B441-424B-AB68-EC47A9F2D756}"/>
          </ac:spMkLst>
        </pc:spChg>
        <pc:spChg chg="add del mod">
          <ac:chgData name="Abd Alrahman Hijji" userId="e17ce19274d21527" providerId="LiveId" clId="{7BA2BD76-E47B-43A6-8AF3-9E94AB1924CF}" dt="2020-06-01T17:55:19.397" v="2583" actId="478"/>
          <ac:spMkLst>
            <pc:docMk/>
            <pc:sldMk cId="1157965917" sldId="300"/>
            <ac:spMk id="399" creationId="{BA5321CC-D8A5-48B8-B9A2-4E3DE6128A78}"/>
          </ac:spMkLst>
        </pc:spChg>
        <pc:spChg chg="add mod">
          <ac:chgData name="Abd Alrahman Hijji" userId="e17ce19274d21527" providerId="LiveId" clId="{7BA2BD76-E47B-43A6-8AF3-9E94AB1924CF}" dt="2020-06-01T18:02:46.985" v="2909" actId="1035"/>
          <ac:spMkLst>
            <pc:docMk/>
            <pc:sldMk cId="1157965917" sldId="300"/>
            <ac:spMk id="400" creationId="{E8635215-6A3E-4638-AC40-FAD27609FBFF}"/>
          </ac:spMkLst>
        </pc:spChg>
        <pc:spChg chg="add del mod">
          <ac:chgData name="Abd Alrahman Hijji" userId="e17ce19274d21527" providerId="LiveId" clId="{7BA2BD76-E47B-43A6-8AF3-9E94AB1924CF}" dt="2020-06-01T17:55:18.054" v="2582" actId="478"/>
          <ac:spMkLst>
            <pc:docMk/>
            <pc:sldMk cId="1157965917" sldId="300"/>
            <ac:spMk id="401" creationId="{AAF22E75-68B7-4BC1-AFA9-F9B1CEBAEF8C}"/>
          </ac:spMkLst>
        </pc:spChg>
        <pc:spChg chg="add mod">
          <ac:chgData name="Abd Alrahman Hijji" userId="e17ce19274d21527" providerId="LiveId" clId="{7BA2BD76-E47B-43A6-8AF3-9E94AB1924CF}" dt="2020-06-01T18:02:46.985" v="2909" actId="1035"/>
          <ac:spMkLst>
            <pc:docMk/>
            <pc:sldMk cId="1157965917" sldId="300"/>
            <ac:spMk id="402" creationId="{E4CF927D-390E-45EB-BCDC-0294D7EE716D}"/>
          </ac:spMkLst>
        </pc:spChg>
        <pc:spChg chg="add del mod">
          <ac:chgData name="Abd Alrahman Hijji" userId="e17ce19274d21527" providerId="LiveId" clId="{7BA2BD76-E47B-43A6-8AF3-9E94AB1924CF}" dt="2020-06-01T17:55:20.627" v="2584" actId="478"/>
          <ac:spMkLst>
            <pc:docMk/>
            <pc:sldMk cId="1157965917" sldId="300"/>
            <ac:spMk id="403" creationId="{28A8495B-A43B-49F4-9C4B-D8AFFF63629B}"/>
          </ac:spMkLst>
        </pc:spChg>
        <pc:spChg chg="add mod">
          <ac:chgData name="Abd Alrahman Hijji" userId="e17ce19274d21527" providerId="LiveId" clId="{7BA2BD76-E47B-43A6-8AF3-9E94AB1924CF}" dt="2020-06-01T18:02:46.985" v="2909" actId="1035"/>
          <ac:spMkLst>
            <pc:docMk/>
            <pc:sldMk cId="1157965917" sldId="300"/>
            <ac:spMk id="404" creationId="{2AAE8948-D174-4096-A276-FA016A0E7C4E}"/>
          </ac:spMkLst>
        </pc:spChg>
        <pc:spChg chg="add mod">
          <ac:chgData name="Abd Alrahman Hijji" userId="e17ce19274d21527" providerId="LiveId" clId="{7BA2BD76-E47B-43A6-8AF3-9E94AB1924CF}" dt="2020-06-01T18:02:46.985" v="2909" actId="1035"/>
          <ac:spMkLst>
            <pc:docMk/>
            <pc:sldMk cId="1157965917" sldId="300"/>
            <ac:spMk id="405" creationId="{C7F928E1-C6E3-464A-A338-5CE2BCEE8A8B}"/>
          </ac:spMkLst>
        </pc:spChg>
        <pc:spChg chg="add mod">
          <ac:chgData name="Abd Alrahman Hijji" userId="e17ce19274d21527" providerId="LiveId" clId="{7BA2BD76-E47B-43A6-8AF3-9E94AB1924CF}" dt="2020-06-01T18:02:46.985" v="2909" actId="1035"/>
          <ac:spMkLst>
            <pc:docMk/>
            <pc:sldMk cId="1157965917" sldId="300"/>
            <ac:spMk id="406" creationId="{9DCC0DFC-25BE-4CA3-9C05-FCEE4A982470}"/>
          </ac:spMkLst>
        </pc:spChg>
        <pc:spChg chg="add mod">
          <ac:chgData name="Abd Alrahman Hijji" userId="e17ce19274d21527" providerId="LiveId" clId="{7BA2BD76-E47B-43A6-8AF3-9E94AB1924CF}" dt="2020-06-01T18:02:46.985" v="2909" actId="1035"/>
          <ac:spMkLst>
            <pc:docMk/>
            <pc:sldMk cId="1157965917" sldId="300"/>
            <ac:spMk id="407" creationId="{E0C92244-4B2C-4A1D-8FA7-A84B884D0561}"/>
          </ac:spMkLst>
        </pc:spChg>
        <pc:spChg chg="add mod">
          <ac:chgData name="Abd Alrahman Hijji" userId="e17ce19274d21527" providerId="LiveId" clId="{7BA2BD76-E47B-43A6-8AF3-9E94AB1924CF}" dt="2020-06-01T18:02:46.985" v="2909" actId="1035"/>
          <ac:spMkLst>
            <pc:docMk/>
            <pc:sldMk cId="1157965917" sldId="300"/>
            <ac:spMk id="412" creationId="{2C793156-EF50-4B9E-9B86-CF66477BA12C}"/>
          </ac:spMkLst>
        </pc:spChg>
        <pc:spChg chg="add del mod">
          <ac:chgData name="Abd Alrahman Hijji" userId="e17ce19274d21527" providerId="LiveId" clId="{7BA2BD76-E47B-43A6-8AF3-9E94AB1924CF}" dt="2020-06-01T17:56:26.446" v="2597" actId="478"/>
          <ac:spMkLst>
            <pc:docMk/>
            <pc:sldMk cId="1157965917" sldId="300"/>
            <ac:spMk id="413" creationId="{2FB0AB47-76DA-4DE9-82AD-C719A2977293}"/>
          </ac:spMkLst>
        </pc:spChg>
        <pc:spChg chg="add mod">
          <ac:chgData name="Abd Alrahman Hijji" userId="e17ce19274d21527" providerId="LiveId" clId="{7BA2BD76-E47B-43A6-8AF3-9E94AB1924CF}" dt="2020-06-01T18:03:12.477" v="2936" actId="20577"/>
          <ac:spMkLst>
            <pc:docMk/>
            <pc:sldMk cId="1157965917" sldId="300"/>
            <ac:spMk id="415" creationId="{409129ED-18F4-4921-AC9F-FC74D5F48061}"/>
          </ac:spMkLst>
        </pc:spChg>
        <pc:spChg chg="add mod">
          <ac:chgData name="Abd Alrahman Hijji" userId="e17ce19274d21527" providerId="LiveId" clId="{7BA2BD76-E47B-43A6-8AF3-9E94AB1924CF}" dt="2020-06-01T18:02:46.985" v="2909" actId="1035"/>
          <ac:spMkLst>
            <pc:docMk/>
            <pc:sldMk cId="1157965917" sldId="300"/>
            <ac:spMk id="417" creationId="{0A36B6F4-D5C6-4BD1-8250-006342DFE968}"/>
          </ac:spMkLst>
        </pc:spChg>
        <pc:spChg chg="add mod">
          <ac:chgData name="Abd Alrahman Hijji" userId="e17ce19274d21527" providerId="LiveId" clId="{7BA2BD76-E47B-43A6-8AF3-9E94AB1924CF}" dt="2020-06-01T18:02:46.985" v="2909" actId="1035"/>
          <ac:spMkLst>
            <pc:docMk/>
            <pc:sldMk cId="1157965917" sldId="300"/>
            <ac:spMk id="418" creationId="{82D2F536-4019-4430-8C04-F116DDE55B89}"/>
          </ac:spMkLst>
        </pc:spChg>
        <pc:spChg chg="add mod">
          <ac:chgData name="Abd Alrahman Hijji" userId="e17ce19274d21527" providerId="LiveId" clId="{7BA2BD76-E47B-43A6-8AF3-9E94AB1924CF}" dt="2020-06-01T18:02:46.985" v="2909" actId="1035"/>
          <ac:spMkLst>
            <pc:docMk/>
            <pc:sldMk cId="1157965917" sldId="300"/>
            <ac:spMk id="419" creationId="{4F62A618-C49F-4C73-9DB8-2E0F64E5DE7D}"/>
          </ac:spMkLst>
        </pc:spChg>
        <pc:spChg chg="add mod">
          <ac:chgData name="Abd Alrahman Hijji" userId="e17ce19274d21527" providerId="LiveId" clId="{7BA2BD76-E47B-43A6-8AF3-9E94AB1924CF}" dt="2020-06-01T18:02:46.985" v="2909" actId="1035"/>
          <ac:spMkLst>
            <pc:docMk/>
            <pc:sldMk cId="1157965917" sldId="300"/>
            <ac:spMk id="420" creationId="{18C5D3AA-8F49-4CFF-84CE-043F4B265CC4}"/>
          </ac:spMkLst>
        </pc:spChg>
        <pc:spChg chg="add mod">
          <ac:chgData name="Abd Alrahman Hijji" userId="e17ce19274d21527" providerId="LiveId" clId="{7BA2BD76-E47B-43A6-8AF3-9E94AB1924CF}" dt="2020-06-01T18:02:46.985" v="2909" actId="1035"/>
          <ac:spMkLst>
            <pc:docMk/>
            <pc:sldMk cId="1157965917" sldId="300"/>
            <ac:spMk id="421" creationId="{68A10135-AA1A-4A08-8721-D7376021B7EC}"/>
          </ac:spMkLst>
        </pc:spChg>
        <pc:spChg chg="add mod">
          <ac:chgData name="Abd Alrahman Hijji" userId="e17ce19274d21527" providerId="LiveId" clId="{7BA2BD76-E47B-43A6-8AF3-9E94AB1924CF}" dt="2020-06-01T18:02:46.985" v="2909" actId="1035"/>
          <ac:spMkLst>
            <pc:docMk/>
            <pc:sldMk cId="1157965917" sldId="300"/>
            <ac:spMk id="422" creationId="{AC8674CB-B9A7-479B-8801-76FC6FF55FC4}"/>
          </ac:spMkLst>
        </pc:spChg>
        <pc:spChg chg="add mod">
          <ac:chgData name="Abd Alrahman Hijji" userId="e17ce19274d21527" providerId="LiveId" clId="{7BA2BD76-E47B-43A6-8AF3-9E94AB1924CF}" dt="2020-06-01T18:03:42.168" v="2946" actId="1076"/>
          <ac:spMkLst>
            <pc:docMk/>
            <pc:sldMk cId="1157965917" sldId="300"/>
            <ac:spMk id="423" creationId="{3A07150B-36D2-4185-842E-E54EB60AC77B}"/>
          </ac:spMkLst>
        </pc:spChg>
        <pc:spChg chg="add mod">
          <ac:chgData name="Abd Alrahman Hijji" userId="e17ce19274d21527" providerId="LiveId" clId="{7BA2BD76-E47B-43A6-8AF3-9E94AB1924CF}" dt="2020-06-01T18:03:45.959" v="2948" actId="14100"/>
          <ac:spMkLst>
            <pc:docMk/>
            <pc:sldMk cId="1157965917" sldId="300"/>
            <ac:spMk id="424" creationId="{E83295F0-FC6D-43C7-9739-24685230AF7A}"/>
          </ac:spMkLst>
        </pc:spChg>
        <pc:spChg chg="add mod">
          <ac:chgData name="Abd Alrahman Hijji" userId="e17ce19274d21527" providerId="LiveId" clId="{7BA2BD76-E47B-43A6-8AF3-9E94AB1924CF}" dt="2020-06-02T12:27:28.203" v="4235" actId="207"/>
          <ac:spMkLst>
            <pc:docMk/>
            <pc:sldMk cId="1157965917" sldId="300"/>
            <ac:spMk id="429" creationId="{730BABC1-214E-42D6-B309-7C9C66FB6993}"/>
          </ac:spMkLst>
        </pc:spChg>
        <pc:spChg chg="add mod">
          <ac:chgData name="Abd Alrahman Hijji" userId="e17ce19274d21527" providerId="LiveId" clId="{7BA2BD76-E47B-43A6-8AF3-9E94AB1924CF}" dt="2020-06-01T18:14:08.937" v="3000" actId="208"/>
          <ac:spMkLst>
            <pc:docMk/>
            <pc:sldMk cId="1157965917" sldId="300"/>
            <ac:spMk id="430" creationId="{2219E2F0-2E5F-4F8E-B751-B49856168CA4}"/>
          </ac:spMkLst>
        </pc:spChg>
        <pc:spChg chg="add mod">
          <ac:chgData name="Abd Alrahman Hijji" userId="e17ce19274d21527" providerId="LiveId" clId="{7BA2BD76-E47B-43A6-8AF3-9E94AB1924CF}" dt="2020-06-01T18:14:11.798" v="3001" actId="208"/>
          <ac:spMkLst>
            <pc:docMk/>
            <pc:sldMk cId="1157965917" sldId="300"/>
            <ac:spMk id="431" creationId="{246CDD9F-03F5-425F-961F-B332EA25370E}"/>
          </ac:spMkLst>
        </pc:spChg>
        <pc:grpChg chg="del">
          <ac:chgData name="Abd Alrahman Hijji" userId="e17ce19274d21527" providerId="LiveId" clId="{7BA2BD76-E47B-43A6-8AF3-9E94AB1924CF}" dt="2020-06-01T17:54:48.266" v="2575" actId="478"/>
          <ac:grpSpMkLst>
            <pc:docMk/>
            <pc:sldMk cId="1157965917" sldId="300"/>
            <ac:grpSpMk id="49" creationId="{9D6A18F5-75C8-414B-9FA0-5E466C298627}"/>
          </ac:grpSpMkLst>
        </pc:grpChg>
        <pc:grpChg chg="mod">
          <ac:chgData name="Abd Alrahman Hijji" userId="e17ce19274d21527" providerId="LiveId" clId="{7BA2BD76-E47B-43A6-8AF3-9E94AB1924CF}" dt="2020-06-01T18:17:32.607" v="3014" actId="1038"/>
          <ac:grpSpMkLst>
            <pc:docMk/>
            <pc:sldMk cId="1157965917" sldId="300"/>
            <ac:grpSpMk id="333" creationId="{3220058E-DCAE-4C81-9765-7A38B92C4A21}"/>
          </ac:grpSpMkLst>
        </pc:grpChg>
        <pc:grpChg chg="mod">
          <ac:chgData name="Abd Alrahman Hijji" userId="e17ce19274d21527" providerId="LiveId" clId="{7BA2BD76-E47B-43A6-8AF3-9E94AB1924CF}" dt="2020-06-01T18:17:32.607" v="3014" actId="1038"/>
          <ac:grpSpMkLst>
            <pc:docMk/>
            <pc:sldMk cId="1157965917" sldId="300"/>
            <ac:grpSpMk id="345" creationId="{53556770-0BA9-432F-BDDC-E766E4ABD238}"/>
          </ac:grpSpMkLst>
        </pc:grpChg>
        <pc:grpChg chg="add del mod">
          <ac:chgData name="Abd Alrahman Hijji" userId="e17ce19274d21527" providerId="LiveId" clId="{7BA2BD76-E47B-43A6-8AF3-9E94AB1924CF}" dt="2020-06-01T17:54:55.305" v="2578" actId="478"/>
          <ac:grpSpMkLst>
            <pc:docMk/>
            <pc:sldMk cId="1157965917" sldId="300"/>
            <ac:grpSpMk id="362" creationId="{9E77A80E-EFB8-4FBD-AB41-0908A4328785}"/>
          </ac:grpSpMkLst>
        </pc:grpChg>
        <pc:grpChg chg="add del mod">
          <ac:chgData name="Abd Alrahman Hijji" userId="e17ce19274d21527" providerId="LiveId" clId="{7BA2BD76-E47B-43A6-8AF3-9E94AB1924CF}" dt="2020-06-01T17:54:55.305" v="2578" actId="478"/>
          <ac:grpSpMkLst>
            <pc:docMk/>
            <pc:sldMk cId="1157965917" sldId="300"/>
            <ac:grpSpMk id="378" creationId="{76FB6680-7965-46AF-88B8-28ABDF6B15F3}"/>
          </ac:grpSpMkLst>
        </pc:grpChg>
        <pc:cxnChg chg="add mod">
          <ac:chgData name="Abd Alrahman Hijji" userId="e17ce19274d21527" providerId="LiveId" clId="{7BA2BD76-E47B-43A6-8AF3-9E94AB1924CF}" dt="2020-06-01T18:04:04.835" v="2957" actId="1037"/>
          <ac:cxnSpMkLst>
            <pc:docMk/>
            <pc:sldMk cId="1157965917" sldId="300"/>
            <ac:cxnSpMk id="6" creationId="{8B6FBD73-5136-429B-B0B6-6AACF1884F0A}"/>
          </ac:cxnSpMkLst>
        </pc:cxnChg>
        <pc:cxnChg chg="add del mod">
          <ac:chgData name="Abd Alrahman Hijji" userId="e17ce19274d21527" providerId="LiveId" clId="{7BA2BD76-E47B-43A6-8AF3-9E94AB1924CF}" dt="2020-06-01T18:04:27.017" v="2966" actId="478"/>
          <ac:cxnSpMkLst>
            <pc:docMk/>
            <pc:sldMk cId="1157965917" sldId="300"/>
            <ac:cxnSpMk id="48" creationId="{C28A889F-EB87-4405-A423-3FBA7F08B3F5}"/>
          </ac:cxnSpMkLst>
        </pc:cxnChg>
        <pc:cxnChg chg="del mod">
          <ac:chgData name="Abd Alrahman Hijji" userId="e17ce19274d21527" providerId="LiveId" clId="{7BA2BD76-E47B-43A6-8AF3-9E94AB1924CF}" dt="2020-06-01T18:01:51.833" v="2802" actId="478"/>
          <ac:cxnSpMkLst>
            <pc:docMk/>
            <pc:sldMk cId="1157965917" sldId="300"/>
            <ac:cxnSpMk id="361" creationId="{E8FC64F5-4F15-4BB4-B369-E2853B1E0AA8}"/>
          </ac:cxnSpMkLst>
        </pc:cxnChg>
        <pc:cxnChg chg="del mod">
          <ac:chgData name="Abd Alrahman Hijji" userId="e17ce19274d21527" providerId="LiveId" clId="{7BA2BD76-E47B-43A6-8AF3-9E94AB1924CF}" dt="2020-06-01T17:54:43.988" v="2571" actId="478"/>
          <ac:cxnSpMkLst>
            <pc:docMk/>
            <pc:sldMk cId="1157965917" sldId="300"/>
            <ac:cxnSpMk id="366" creationId="{DEF2DD72-A69E-4363-96AB-135393A2512C}"/>
          </ac:cxnSpMkLst>
        </pc:cxnChg>
        <pc:cxnChg chg="del mod">
          <ac:chgData name="Abd Alrahman Hijji" userId="e17ce19274d21527" providerId="LiveId" clId="{7BA2BD76-E47B-43A6-8AF3-9E94AB1924CF}" dt="2020-06-01T17:54:43.988" v="2571" actId="478"/>
          <ac:cxnSpMkLst>
            <pc:docMk/>
            <pc:sldMk cId="1157965917" sldId="300"/>
            <ac:cxnSpMk id="372" creationId="{8F873ABD-80FE-4B6C-ADAE-242EF9AEC9D9}"/>
          </ac:cxnSpMkLst>
        </pc:cxnChg>
        <pc:cxnChg chg="del mod">
          <ac:chgData name="Abd Alrahman Hijji" userId="e17ce19274d21527" providerId="LiveId" clId="{7BA2BD76-E47B-43A6-8AF3-9E94AB1924CF}" dt="2020-06-01T17:54:43.988" v="2571" actId="478"/>
          <ac:cxnSpMkLst>
            <pc:docMk/>
            <pc:sldMk cId="1157965917" sldId="300"/>
            <ac:cxnSpMk id="375" creationId="{2349543D-682B-415A-9DAE-C8CA8E9E6E0D}"/>
          </ac:cxnSpMkLst>
        </pc:cxnChg>
        <pc:cxnChg chg="add mod">
          <ac:chgData name="Abd Alrahman Hijji" userId="e17ce19274d21527" providerId="LiveId" clId="{7BA2BD76-E47B-43A6-8AF3-9E94AB1924CF}" dt="2020-06-01T18:02:46.985" v="2909" actId="1035"/>
          <ac:cxnSpMkLst>
            <pc:docMk/>
            <pc:sldMk cId="1157965917" sldId="300"/>
            <ac:cxnSpMk id="408" creationId="{37A6A92F-E894-4344-BC79-3BFD0EC6C007}"/>
          </ac:cxnSpMkLst>
        </pc:cxnChg>
        <pc:cxnChg chg="add mod">
          <ac:chgData name="Abd Alrahman Hijji" userId="e17ce19274d21527" providerId="LiveId" clId="{7BA2BD76-E47B-43A6-8AF3-9E94AB1924CF}" dt="2020-06-01T18:02:46.985" v="2909" actId="1035"/>
          <ac:cxnSpMkLst>
            <pc:docMk/>
            <pc:sldMk cId="1157965917" sldId="300"/>
            <ac:cxnSpMk id="409" creationId="{435F801D-0BF2-46B8-BE8E-A2C904B379FD}"/>
          </ac:cxnSpMkLst>
        </pc:cxnChg>
        <pc:cxnChg chg="add mod">
          <ac:chgData name="Abd Alrahman Hijji" userId="e17ce19274d21527" providerId="LiveId" clId="{7BA2BD76-E47B-43A6-8AF3-9E94AB1924CF}" dt="2020-06-01T18:02:46.985" v="2909" actId="1035"/>
          <ac:cxnSpMkLst>
            <pc:docMk/>
            <pc:sldMk cId="1157965917" sldId="300"/>
            <ac:cxnSpMk id="410" creationId="{580C01F3-BC8E-4EED-A1A3-B50F7B2A883D}"/>
          </ac:cxnSpMkLst>
        </pc:cxnChg>
        <pc:cxnChg chg="add mod">
          <ac:chgData name="Abd Alrahman Hijji" userId="e17ce19274d21527" providerId="LiveId" clId="{7BA2BD76-E47B-43A6-8AF3-9E94AB1924CF}" dt="2020-06-01T18:02:46.985" v="2909" actId="1035"/>
          <ac:cxnSpMkLst>
            <pc:docMk/>
            <pc:sldMk cId="1157965917" sldId="300"/>
            <ac:cxnSpMk id="411" creationId="{377CA616-2094-47A1-A4B3-CE5D2B1C0BBB}"/>
          </ac:cxnSpMkLst>
        </pc:cxnChg>
        <pc:cxnChg chg="add del mod">
          <ac:chgData name="Abd Alrahman Hijji" userId="e17ce19274d21527" providerId="LiveId" clId="{7BA2BD76-E47B-43A6-8AF3-9E94AB1924CF}" dt="2020-06-01T17:56:26.446" v="2597" actId="478"/>
          <ac:cxnSpMkLst>
            <pc:docMk/>
            <pc:sldMk cId="1157965917" sldId="300"/>
            <ac:cxnSpMk id="414" creationId="{85981210-653C-4351-BD3D-FEF43593687C}"/>
          </ac:cxnSpMkLst>
        </pc:cxnChg>
        <pc:cxnChg chg="add mod">
          <ac:chgData name="Abd Alrahman Hijji" userId="e17ce19274d21527" providerId="LiveId" clId="{7BA2BD76-E47B-43A6-8AF3-9E94AB1924CF}" dt="2020-06-01T18:02:46.985" v="2909" actId="1035"/>
          <ac:cxnSpMkLst>
            <pc:docMk/>
            <pc:sldMk cId="1157965917" sldId="300"/>
            <ac:cxnSpMk id="416" creationId="{B64D9BFB-5F02-4D2A-A7E4-AE38A55A04BC}"/>
          </ac:cxnSpMkLst>
        </pc:cxnChg>
        <pc:cxnChg chg="add mod">
          <ac:chgData name="Abd Alrahman Hijji" userId="e17ce19274d21527" providerId="LiveId" clId="{7BA2BD76-E47B-43A6-8AF3-9E94AB1924CF}" dt="2020-06-01T18:04:39.107" v="2974" actId="1038"/>
          <ac:cxnSpMkLst>
            <pc:docMk/>
            <pc:sldMk cId="1157965917" sldId="300"/>
            <ac:cxnSpMk id="427" creationId="{3360D4A1-F1C6-4B87-A92B-A606F1BE3A06}"/>
          </ac:cxnSpMkLst>
        </pc:cxnChg>
        <pc:cxnChg chg="add mod">
          <ac:chgData name="Abd Alrahman Hijji" userId="e17ce19274d21527" providerId="LiveId" clId="{7BA2BD76-E47B-43A6-8AF3-9E94AB1924CF}" dt="2020-06-01T18:14:14.048" v="3002" actId="208"/>
          <ac:cxnSpMkLst>
            <pc:docMk/>
            <pc:sldMk cId="1157965917" sldId="300"/>
            <ac:cxnSpMk id="432" creationId="{0AF49A67-DD2D-4B51-9E77-FACA70E5E537}"/>
          </ac:cxnSpMkLst>
        </pc:cxnChg>
      </pc:sldChg>
      <pc:sldChg chg="addSp delSp modSp new mod ord">
        <pc:chgData name="Abd Alrahman Hijji" userId="e17ce19274d21527" providerId="LiveId" clId="{7BA2BD76-E47B-43A6-8AF3-9E94AB1924CF}" dt="2020-06-01T18:49:22.582" v="3413"/>
        <pc:sldMkLst>
          <pc:docMk/>
          <pc:sldMk cId="1666443416" sldId="301"/>
        </pc:sldMkLst>
        <pc:spChg chg="add mod">
          <ac:chgData name="Abd Alrahman Hijji" userId="e17ce19274d21527" providerId="LiveId" clId="{7BA2BD76-E47B-43A6-8AF3-9E94AB1924CF}" dt="2020-06-01T18:43:19.698" v="3100" actId="207"/>
          <ac:spMkLst>
            <pc:docMk/>
            <pc:sldMk cId="1666443416" sldId="301"/>
            <ac:spMk id="4" creationId="{843EA0D6-087B-48A6-BB08-D65FDFD88B6A}"/>
          </ac:spMkLst>
        </pc:spChg>
        <pc:spChg chg="add mod">
          <ac:chgData name="Abd Alrahman Hijji" userId="e17ce19274d21527" providerId="LiveId" clId="{7BA2BD76-E47B-43A6-8AF3-9E94AB1924CF}" dt="2020-06-01T18:43:40.486" v="3107" actId="14100"/>
          <ac:spMkLst>
            <pc:docMk/>
            <pc:sldMk cId="1666443416" sldId="301"/>
            <ac:spMk id="5" creationId="{42ED5A16-41AE-41AC-AC09-94BC74AF185D}"/>
          </ac:spMkLst>
        </pc:spChg>
        <pc:spChg chg="add mod">
          <ac:chgData name="Abd Alrahman Hijji" userId="e17ce19274d21527" providerId="LiveId" clId="{7BA2BD76-E47B-43A6-8AF3-9E94AB1924CF}" dt="2020-06-01T18:39:47.571" v="3048"/>
          <ac:spMkLst>
            <pc:docMk/>
            <pc:sldMk cId="1666443416" sldId="301"/>
            <ac:spMk id="6" creationId="{8E0A9DF4-A43E-496F-98D8-75B2708E1DCF}"/>
          </ac:spMkLst>
        </pc:spChg>
        <pc:spChg chg="add mod">
          <ac:chgData name="Abd Alrahman Hijji" userId="e17ce19274d21527" providerId="LiveId" clId="{7BA2BD76-E47B-43A6-8AF3-9E94AB1924CF}" dt="2020-06-01T18:39:47.571" v="3048"/>
          <ac:spMkLst>
            <pc:docMk/>
            <pc:sldMk cId="1666443416" sldId="301"/>
            <ac:spMk id="7" creationId="{580BAF73-D2A6-4F3D-B33B-80EF1A88B454}"/>
          </ac:spMkLst>
        </pc:spChg>
        <pc:spChg chg="add mod">
          <ac:chgData name="Abd Alrahman Hijji" userId="e17ce19274d21527" providerId="LiveId" clId="{7BA2BD76-E47B-43A6-8AF3-9E94AB1924CF}" dt="2020-06-01T18:39:47.571" v="3048"/>
          <ac:spMkLst>
            <pc:docMk/>
            <pc:sldMk cId="1666443416" sldId="301"/>
            <ac:spMk id="8" creationId="{21356173-61E9-4D4C-AC61-2E21ECA44632}"/>
          </ac:spMkLst>
        </pc:spChg>
        <pc:spChg chg="mod">
          <ac:chgData name="Abd Alrahman Hijji" userId="e17ce19274d21527" providerId="LiveId" clId="{7BA2BD76-E47B-43A6-8AF3-9E94AB1924CF}" dt="2020-06-01T18:39:59.403" v="3051"/>
          <ac:spMkLst>
            <pc:docMk/>
            <pc:sldMk cId="1666443416" sldId="301"/>
            <ac:spMk id="10" creationId="{8C41C9C7-1BAF-4DB3-A492-99BDFA8F85B1}"/>
          </ac:spMkLst>
        </pc:spChg>
        <pc:spChg chg="mod">
          <ac:chgData name="Abd Alrahman Hijji" userId="e17ce19274d21527" providerId="LiveId" clId="{7BA2BD76-E47B-43A6-8AF3-9E94AB1924CF}" dt="2020-06-01T18:39:59.403" v="3051"/>
          <ac:spMkLst>
            <pc:docMk/>
            <pc:sldMk cId="1666443416" sldId="301"/>
            <ac:spMk id="11" creationId="{3490516F-D64D-4BA1-B821-8B3F5EC696B5}"/>
          </ac:spMkLst>
        </pc:spChg>
        <pc:spChg chg="mod">
          <ac:chgData name="Abd Alrahman Hijji" userId="e17ce19274d21527" providerId="LiveId" clId="{7BA2BD76-E47B-43A6-8AF3-9E94AB1924CF}" dt="2020-06-01T18:39:59.403" v="3051"/>
          <ac:spMkLst>
            <pc:docMk/>
            <pc:sldMk cId="1666443416" sldId="301"/>
            <ac:spMk id="12" creationId="{886BBD33-A268-4E99-9924-BA9DE87D206A}"/>
          </ac:spMkLst>
        </pc:spChg>
        <pc:spChg chg="mod">
          <ac:chgData name="Abd Alrahman Hijji" userId="e17ce19274d21527" providerId="LiveId" clId="{7BA2BD76-E47B-43A6-8AF3-9E94AB1924CF}" dt="2020-06-01T18:39:59.403" v="3051"/>
          <ac:spMkLst>
            <pc:docMk/>
            <pc:sldMk cId="1666443416" sldId="301"/>
            <ac:spMk id="13" creationId="{1445741E-D861-48A5-AF29-21C0A6DEEE21}"/>
          </ac:spMkLst>
        </pc:spChg>
        <pc:spChg chg="mod">
          <ac:chgData name="Abd Alrahman Hijji" userId="e17ce19274d21527" providerId="LiveId" clId="{7BA2BD76-E47B-43A6-8AF3-9E94AB1924CF}" dt="2020-06-01T18:39:59.403" v="3051"/>
          <ac:spMkLst>
            <pc:docMk/>
            <pc:sldMk cId="1666443416" sldId="301"/>
            <ac:spMk id="15" creationId="{2CFFB5EE-1650-4C47-B719-93FC075FD4EB}"/>
          </ac:spMkLst>
        </pc:spChg>
        <pc:spChg chg="mod">
          <ac:chgData name="Abd Alrahman Hijji" userId="e17ce19274d21527" providerId="LiveId" clId="{7BA2BD76-E47B-43A6-8AF3-9E94AB1924CF}" dt="2020-06-01T18:39:59.403" v="3051"/>
          <ac:spMkLst>
            <pc:docMk/>
            <pc:sldMk cId="1666443416" sldId="301"/>
            <ac:spMk id="16" creationId="{F060F10F-CDF7-4D73-9966-900B17F08B81}"/>
          </ac:spMkLst>
        </pc:spChg>
        <pc:spChg chg="mod">
          <ac:chgData name="Abd Alrahman Hijji" userId="e17ce19274d21527" providerId="LiveId" clId="{7BA2BD76-E47B-43A6-8AF3-9E94AB1924CF}" dt="2020-06-01T18:39:59.403" v="3051"/>
          <ac:spMkLst>
            <pc:docMk/>
            <pc:sldMk cId="1666443416" sldId="301"/>
            <ac:spMk id="17" creationId="{A83283CA-F5D4-46D8-9D15-4D66555FFE64}"/>
          </ac:spMkLst>
        </pc:spChg>
        <pc:spChg chg="mod">
          <ac:chgData name="Abd Alrahman Hijji" userId="e17ce19274d21527" providerId="LiveId" clId="{7BA2BD76-E47B-43A6-8AF3-9E94AB1924CF}" dt="2020-06-01T18:39:59.403" v="3051"/>
          <ac:spMkLst>
            <pc:docMk/>
            <pc:sldMk cId="1666443416" sldId="301"/>
            <ac:spMk id="18" creationId="{F96F2558-AE48-434C-80A4-B8601C8D673D}"/>
          </ac:spMkLst>
        </pc:spChg>
        <pc:spChg chg="mod">
          <ac:chgData name="Abd Alrahman Hijji" userId="e17ce19274d21527" providerId="LiveId" clId="{7BA2BD76-E47B-43A6-8AF3-9E94AB1924CF}" dt="2020-06-01T18:39:59.403" v="3051"/>
          <ac:spMkLst>
            <pc:docMk/>
            <pc:sldMk cId="1666443416" sldId="301"/>
            <ac:spMk id="19" creationId="{18CE8A76-57E9-4374-A608-CD488A2DC1C7}"/>
          </ac:spMkLst>
        </pc:spChg>
        <pc:spChg chg="mod">
          <ac:chgData name="Abd Alrahman Hijji" userId="e17ce19274d21527" providerId="LiveId" clId="{7BA2BD76-E47B-43A6-8AF3-9E94AB1924CF}" dt="2020-06-01T18:39:59.403" v="3051"/>
          <ac:spMkLst>
            <pc:docMk/>
            <pc:sldMk cId="1666443416" sldId="301"/>
            <ac:spMk id="20" creationId="{62A5E3F5-881F-40FE-9351-5113B7B30E84}"/>
          </ac:spMkLst>
        </pc:spChg>
        <pc:spChg chg="mod">
          <ac:chgData name="Abd Alrahman Hijji" userId="e17ce19274d21527" providerId="LiveId" clId="{7BA2BD76-E47B-43A6-8AF3-9E94AB1924CF}" dt="2020-06-01T18:39:59.403" v="3051"/>
          <ac:spMkLst>
            <pc:docMk/>
            <pc:sldMk cId="1666443416" sldId="301"/>
            <ac:spMk id="21" creationId="{76432A08-9B6C-4D3F-9584-E90F2627B16C}"/>
          </ac:spMkLst>
        </pc:spChg>
        <pc:spChg chg="mod">
          <ac:chgData name="Abd Alrahman Hijji" userId="e17ce19274d21527" providerId="LiveId" clId="{7BA2BD76-E47B-43A6-8AF3-9E94AB1924CF}" dt="2020-06-01T18:39:59.403" v="3051"/>
          <ac:spMkLst>
            <pc:docMk/>
            <pc:sldMk cId="1666443416" sldId="301"/>
            <ac:spMk id="22" creationId="{0D31283E-744A-4C9E-82AB-9BFDA40B35B2}"/>
          </ac:spMkLst>
        </pc:spChg>
        <pc:spChg chg="mod">
          <ac:chgData name="Abd Alrahman Hijji" userId="e17ce19274d21527" providerId="LiveId" clId="{7BA2BD76-E47B-43A6-8AF3-9E94AB1924CF}" dt="2020-06-01T18:39:59.403" v="3051"/>
          <ac:spMkLst>
            <pc:docMk/>
            <pc:sldMk cId="1666443416" sldId="301"/>
            <ac:spMk id="23" creationId="{42A845AC-B3D5-48DA-8103-BC990226DB62}"/>
          </ac:spMkLst>
        </pc:spChg>
        <pc:spChg chg="mod">
          <ac:chgData name="Abd Alrahman Hijji" userId="e17ce19274d21527" providerId="LiveId" clId="{7BA2BD76-E47B-43A6-8AF3-9E94AB1924CF}" dt="2020-06-01T18:39:59.403" v="3051"/>
          <ac:spMkLst>
            <pc:docMk/>
            <pc:sldMk cId="1666443416" sldId="301"/>
            <ac:spMk id="24" creationId="{083153C4-E0FB-4255-B866-0A9E05E5292A}"/>
          </ac:spMkLst>
        </pc:spChg>
        <pc:spChg chg="mod">
          <ac:chgData name="Abd Alrahman Hijji" userId="e17ce19274d21527" providerId="LiveId" clId="{7BA2BD76-E47B-43A6-8AF3-9E94AB1924CF}" dt="2020-06-01T18:39:59.403" v="3051"/>
          <ac:spMkLst>
            <pc:docMk/>
            <pc:sldMk cId="1666443416" sldId="301"/>
            <ac:spMk id="25" creationId="{CA923966-5369-45AF-B827-D2078B3FFCDD}"/>
          </ac:spMkLst>
        </pc:spChg>
        <pc:spChg chg="mod">
          <ac:chgData name="Abd Alrahman Hijji" userId="e17ce19274d21527" providerId="LiveId" clId="{7BA2BD76-E47B-43A6-8AF3-9E94AB1924CF}" dt="2020-06-01T18:39:59.403" v="3051"/>
          <ac:spMkLst>
            <pc:docMk/>
            <pc:sldMk cId="1666443416" sldId="301"/>
            <ac:spMk id="26" creationId="{91DB9681-D812-4B76-A981-E42032E7B297}"/>
          </ac:spMkLst>
        </pc:spChg>
        <pc:spChg chg="mod">
          <ac:chgData name="Abd Alrahman Hijji" userId="e17ce19274d21527" providerId="LiveId" clId="{7BA2BD76-E47B-43A6-8AF3-9E94AB1924CF}" dt="2020-06-01T18:39:59.403" v="3051"/>
          <ac:spMkLst>
            <pc:docMk/>
            <pc:sldMk cId="1666443416" sldId="301"/>
            <ac:spMk id="27" creationId="{3EA0EA54-6365-42C0-A7F1-BF2225690E2E}"/>
          </ac:spMkLst>
        </pc:spChg>
        <pc:spChg chg="mod">
          <ac:chgData name="Abd Alrahman Hijji" userId="e17ce19274d21527" providerId="LiveId" clId="{7BA2BD76-E47B-43A6-8AF3-9E94AB1924CF}" dt="2020-06-01T18:39:59.403" v="3051"/>
          <ac:spMkLst>
            <pc:docMk/>
            <pc:sldMk cId="1666443416" sldId="301"/>
            <ac:spMk id="28" creationId="{64577ED8-54FE-4444-9F59-A07B53441B4A}"/>
          </ac:spMkLst>
        </pc:spChg>
        <pc:spChg chg="mod">
          <ac:chgData name="Abd Alrahman Hijji" userId="e17ce19274d21527" providerId="LiveId" clId="{7BA2BD76-E47B-43A6-8AF3-9E94AB1924CF}" dt="2020-06-01T18:39:59.403" v="3051"/>
          <ac:spMkLst>
            <pc:docMk/>
            <pc:sldMk cId="1666443416" sldId="301"/>
            <ac:spMk id="29" creationId="{D3BFC4C3-D47C-449F-89FF-97C5D392C658}"/>
          </ac:spMkLst>
        </pc:spChg>
        <pc:spChg chg="mod">
          <ac:chgData name="Abd Alrahman Hijji" userId="e17ce19274d21527" providerId="LiveId" clId="{7BA2BD76-E47B-43A6-8AF3-9E94AB1924CF}" dt="2020-06-01T18:39:59.403" v="3051"/>
          <ac:spMkLst>
            <pc:docMk/>
            <pc:sldMk cId="1666443416" sldId="301"/>
            <ac:spMk id="30" creationId="{EE5EC4F2-F514-401B-9E8B-EBF854A2A51B}"/>
          </ac:spMkLst>
        </pc:spChg>
        <pc:spChg chg="mod">
          <ac:chgData name="Abd Alrahman Hijji" userId="e17ce19274d21527" providerId="LiveId" clId="{7BA2BD76-E47B-43A6-8AF3-9E94AB1924CF}" dt="2020-06-01T18:39:59.403" v="3051"/>
          <ac:spMkLst>
            <pc:docMk/>
            <pc:sldMk cId="1666443416" sldId="301"/>
            <ac:spMk id="31" creationId="{F21CE5F8-0FB1-4D65-A241-C40B0E94E88E}"/>
          </ac:spMkLst>
        </pc:spChg>
        <pc:spChg chg="mod">
          <ac:chgData name="Abd Alrahman Hijji" userId="e17ce19274d21527" providerId="LiveId" clId="{7BA2BD76-E47B-43A6-8AF3-9E94AB1924CF}" dt="2020-06-01T18:39:59.403" v="3051"/>
          <ac:spMkLst>
            <pc:docMk/>
            <pc:sldMk cId="1666443416" sldId="301"/>
            <ac:spMk id="32" creationId="{29C1C000-CAFE-413E-8139-468F5CB757D2}"/>
          </ac:spMkLst>
        </pc:spChg>
        <pc:spChg chg="mod">
          <ac:chgData name="Abd Alrahman Hijji" userId="e17ce19274d21527" providerId="LiveId" clId="{7BA2BD76-E47B-43A6-8AF3-9E94AB1924CF}" dt="2020-06-01T18:39:59.403" v="3051"/>
          <ac:spMkLst>
            <pc:docMk/>
            <pc:sldMk cId="1666443416" sldId="301"/>
            <ac:spMk id="33" creationId="{76C776A4-CA81-4BF6-9D5D-58D18A400A4D}"/>
          </ac:spMkLst>
        </pc:spChg>
        <pc:spChg chg="mod">
          <ac:chgData name="Abd Alrahman Hijji" userId="e17ce19274d21527" providerId="LiveId" clId="{7BA2BD76-E47B-43A6-8AF3-9E94AB1924CF}" dt="2020-06-01T18:39:59.403" v="3051"/>
          <ac:spMkLst>
            <pc:docMk/>
            <pc:sldMk cId="1666443416" sldId="301"/>
            <ac:spMk id="34" creationId="{B15407A4-D34C-4AC1-8C51-708A1E606493}"/>
          </ac:spMkLst>
        </pc:spChg>
        <pc:spChg chg="mod">
          <ac:chgData name="Abd Alrahman Hijji" userId="e17ce19274d21527" providerId="LiveId" clId="{7BA2BD76-E47B-43A6-8AF3-9E94AB1924CF}" dt="2020-06-01T18:39:59.403" v="3051"/>
          <ac:spMkLst>
            <pc:docMk/>
            <pc:sldMk cId="1666443416" sldId="301"/>
            <ac:spMk id="35" creationId="{DFC38928-3FF4-4A99-9BA5-0B5AF328EC92}"/>
          </ac:spMkLst>
        </pc:spChg>
        <pc:spChg chg="mod">
          <ac:chgData name="Abd Alrahman Hijji" userId="e17ce19274d21527" providerId="LiveId" clId="{7BA2BD76-E47B-43A6-8AF3-9E94AB1924CF}" dt="2020-06-01T18:39:59.403" v="3051"/>
          <ac:spMkLst>
            <pc:docMk/>
            <pc:sldMk cId="1666443416" sldId="301"/>
            <ac:spMk id="36" creationId="{700CF1E6-A410-4EBE-9309-AE854FD0EC7C}"/>
          </ac:spMkLst>
        </pc:spChg>
        <pc:spChg chg="mod">
          <ac:chgData name="Abd Alrahman Hijji" userId="e17ce19274d21527" providerId="LiveId" clId="{7BA2BD76-E47B-43A6-8AF3-9E94AB1924CF}" dt="2020-06-01T18:39:59.403" v="3051"/>
          <ac:spMkLst>
            <pc:docMk/>
            <pc:sldMk cId="1666443416" sldId="301"/>
            <ac:spMk id="37" creationId="{013EA587-4294-432D-9760-36FAE158FE55}"/>
          </ac:spMkLst>
        </pc:spChg>
        <pc:spChg chg="mod">
          <ac:chgData name="Abd Alrahman Hijji" userId="e17ce19274d21527" providerId="LiveId" clId="{7BA2BD76-E47B-43A6-8AF3-9E94AB1924CF}" dt="2020-06-01T18:39:59.403" v="3051"/>
          <ac:spMkLst>
            <pc:docMk/>
            <pc:sldMk cId="1666443416" sldId="301"/>
            <ac:spMk id="38" creationId="{41992CB8-20FE-41BD-89E3-AAF3741F98E8}"/>
          </ac:spMkLst>
        </pc:spChg>
        <pc:spChg chg="mod">
          <ac:chgData name="Abd Alrahman Hijji" userId="e17ce19274d21527" providerId="LiveId" clId="{7BA2BD76-E47B-43A6-8AF3-9E94AB1924CF}" dt="2020-06-01T18:39:59.403" v="3051"/>
          <ac:spMkLst>
            <pc:docMk/>
            <pc:sldMk cId="1666443416" sldId="301"/>
            <ac:spMk id="39" creationId="{0BCDD1BA-B3E7-47D5-9F0C-F6F428724732}"/>
          </ac:spMkLst>
        </pc:spChg>
        <pc:spChg chg="mod">
          <ac:chgData name="Abd Alrahman Hijji" userId="e17ce19274d21527" providerId="LiveId" clId="{7BA2BD76-E47B-43A6-8AF3-9E94AB1924CF}" dt="2020-06-01T18:39:59.403" v="3051"/>
          <ac:spMkLst>
            <pc:docMk/>
            <pc:sldMk cId="1666443416" sldId="301"/>
            <ac:spMk id="40" creationId="{2D06B1EB-E879-442A-98CF-9AB83765842C}"/>
          </ac:spMkLst>
        </pc:spChg>
        <pc:spChg chg="mod">
          <ac:chgData name="Abd Alrahman Hijji" userId="e17ce19274d21527" providerId="LiveId" clId="{7BA2BD76-E47B-43A6-8AF3-9E94AB1924CF}" dt="2020-06-01T18:39:59.403" v="3051"/>
          <ac:spMkLst>
            <pc:docMk/>
            <pc:sldMk cId="1666443416" sldId="301"/>
            <ac:spMk id="41" creationId="{B17151A5-F377-490B-B351-7A690EED0A60}"/>
          </ac:spMkLst>
        </pc:spChg>
        <pc:spChg chg="mod">
          <ac:chgData name="Abd Alrahman Hijji" userId="e17ce19274d21527" providerId="LiveId" clId="{7BA2BD76-E47B-43A6-8AF3-9E94AB1924CF}" dt="2020-06-01T18:39:59.403" v="3051"/>
          <ac:spMkLst>
            <pc:docMk/>
            <pc:sldMk cId="1666443416" sldId="301"/>
            <ac:spMk id="42" creationId="{0D5F1C95-183D-4849-96D3-5FC3134CECE7}"/>
          </ac:spMkLst>
        </pc:spChg>
        <pc:spChg chg="mod">
          <ac:chgData name="Abd Alrahman Hijji" userId="e17ce19274d21527" providerId="LiveId" clId="{7BA2BD76-E47B-43A6-8AF3-9E94AB1924CF}" dt="2020-06-01T18:39:59.403" v="3051"/>
          <ac:spMkLst>
            <pc:docMk/>
            <pc:sldMk cId="1666443416" sldId="301"/>
            <ac:spMk id="43" creationId="{8807B57E-91AF-4810-96BC-78706FBB3798}"/>
          </ac:spMkLst>
        </pc:spChg>
        <pc:spChg chg="mod">
          <ac:chgData name="Abd Alrahman Hijji" userId="e17ce19274d21527" providerId="LiveId" clId="{7BA2BD76-E47B-43A6-8AF3-9E94AB1924CF}" dt="2020-06-01T18:39:59.403" v="3051"/>
          <ac:spMkLst>
            <pc:docMk/>
            <pc:sldMk cId="1666443416" sldId="301"/>
            <ac:spMk id="44" creationId="{9BDF5FC2-E418-4063-8817-73B730F3EA71}"/>
          </ac:spMkLst>
        </pc:spChg>
        <pc:spChg chg="mod">
          <ac:chgData name="Abd Alrahman Hijji" userId="e17ce19274d21527" providerId="LiveId" clId="{7BA2BD76-E47B-43A6-8AF3-9E94AB1924CF}" dt="2020-06-01T18:39:59.403" v="3051"/>
          <ac:spMkLst>
            <pc:docMk/>
            <pc:sldMk cId="1666443416" sldId="301"/>
            <ac:spMk id="45" creationId="{DD14769C-3675-431B-AEAF-2868C1D38F58}"/>
          </ac:spMkLst>
        </pc:spChg>
        <pc:spChg chg="mod">
          <ac:chgData name="Abd Alrahman Hijji" userId="e17ce19274d21527" providerId="LiveId" clId="{7BA2BD76-E47B-43A6-8AF3-9E94AB1924CF}" dt="2020-06-01T18:39:59.403" v="3051"/>
          <ac:spMkLst>
            <pc:docMk/>
            <pc:sldMk cId="1666443416" sldId="301"/>
            <ac:spMk id="46" creationId="{8A228F12-20DF-44D7-85A4-E91405066C38}"/>
          </ac:spMkLst>
        </pc:spChg>
        <pc:spChg chg="mod">
          <ac:chgData name="Abd Alrahman Hijji" userId="e17ce19274d21527" providerId="LiveId" clId="{7BA2BD76-E47B-43A6-8AF3-9E94AB1924CF}" dt="2020-06-01T18:39:59.403" v="3051"/>
          <ac:spMkLst>
            <pc:docMk/>
            <pc:sldMk cId="1666443416" sldId="301"/>
            <ac:spMk id="47" creationId="{64856D56-30D6-4843-A487-33C1AB030F1F}"/>
          </ac:spMkLst>
        </pc:spChg>
        <pc:spChg chg="mod">
          <ac:chgData name="Abd Alrahman Hijji" userId="e17ce19274d21527" providerId="LiveId" clId="{7BA2BD76-E47B-43A6-8AF3-9E94AB1924CF}" dt="2020-06-01T18:39:59.403" v="3051"/>
          <ac:spMkLst>
            <pc:docMk/>
            <pc:sldMk cId="1666443416" sldId="301"/>
            <ac:spMk id="48" creationId="{D1F4CD76-C7B4-49D5-A85C-B6E1A74EA966}"/>
          </ac:spMkLst>
        </pc:spChg>
        <pc:spChg chg="mod">
          <ac:chgData name="Abd Alrahman Hijji" userId="e17ce19274d21527" providerId="LiveId" clId="{7BA2BD76-E47B-43A6-8AF3-9E94AB1924CF}" dt="2020-06-01T18:39:59.403" v="3051"/>
          <ac:spMkLst>
            <pc:docMk/>
            <pc:sldMk cId="1666443416" sldId="301"/>
            <ac:spMk id="49" creationId="{C0301455-A3A1-4B97-B355-6AF8430469DB}"/>
          </ac:spMkLst>
        </pc:spChg>
        <pc:spChg chg="mod">
          <ac:chgData name="Abd Alrahman Hijji" userId="e17ce19274d21527" providerId="LiveId" clId="{7BA2BD76-E47B-43A6-8AF3-9E94AB1924CF}" dt="2020-06-01T18:39:59.403" v="3051"/>
          <ac:spMkLst>
            <pc:docMk/>
            <pc:sldMk cId="1666443416" sldId="301"/>
            <ac:spMk id="50" creationId="{0084AD07-C34B-4F01-BF16-C573CB5524EE}"/>
          </ac:spMkLst>
        </pc:spChg>
        <pc:spChg chg="add del mod">
          <ac:chgData name="Abd Alrahman Hijji" userId="e17ce19274d21527" providerId="LiveId" clId="{7BA2BD76-E47B-43A6-8AF3-9E94AB1924CF}" dt="2020-06-01T18:41:25.693" v="3067"/>
          <ac:spMkLst>
            <pc:docMk/>
            <pc:sldMk cId="1666443416" sldId="301"/>
            <ac:spMk id="51" creationId="{877278F1-2829-4D4A-ACBA-B228481883D9}"/>
          </ac:spMkLst>
        </pc:spChg>
        <pc:spChg chg="mod">
          <ac:chgData name="Abd Alrahman Hijji" userId="e17ce19274d21527" providerId="LiveId" clId="{7BA2BD76-E47B-43A6-8AF3-9E94AB1924CF}" dt="2020-06-01T18:41:21.519" v="3064"/>
          <ac:spMkLst>
            <pc:docMk/>
            <pc:sldMk cId="1666443416" sldId="301"/>
            <ac:spMk id="53" creationId="{53D41C15-8AFF-4E7E-BB81-78B45376139E}"/>
          </ac:spMkLst>
        </pc:spChg>
        <pc:spChg chg="mod">
          <ac:chgData name="Abd Alrahman Hijji" userId="e17ce19274d21527" providerId="LiveId" clId="{7BA2BD76-E47B-43A6-8AF3-9E94AB1924CF}" dt="2020-06-01T18:41:21.519" v="3064"/>
          <ac:spMkLst>
            <pc:docMk/>
            <pc:sldMk cId="1666443416" sldId="301"/>
            <ac:spMk id="54" creationId="{66CCD9E1-B2BF-40C1-AF3F-EDDD24F06615}"/>
          </ac:spMkLst>
        </pc:spChg>
        <pc:spChg chg="mod">
          <ac:chgData name="Abd Alrahman Hijji" userId="e17ce19274d21527" providerId="LiveId" clId="{7BA2BD76-E47B-43A6-8AF3-9E94AB1924CF}" dt="2020-06-01T18:41:21.519" v="3064"/>
          <ac:spMkLst>
            <pc:docMk/>
            <pc:sldMk cId="1666443416" sldId="301"/>
            <ac:spMk id="55" creationId="{87EA405C-DD75-47CE-86A6-B2FFAEEA503E}"/>
          </ac:spMkLst>
        </pc:spChg>
        <pc:spChg chg="mod">
          <ac:chgData name="Abd Alrahman Hijji" userId="e17ce19274d21527" providerId="LiveId" clId="{7BA2BD76-E47B-43A6-8AF3-9E94AB1924CF}" dt="2020-06-01T18:41:21.519" v="3064"/>
          <ac:spMkLst>
            <pc:docMk/>
            <pc:sldMk cId="1666443416" sldId="301"/>
            <ac:spMk id="56" creationId="{AE11A1BB-32E0-453C-8712-372B1636A6AC}"/>
          </ac:spMkLst>
        </pc:spChg>
        <pc:spChg chg="mod">
          <ac:chgData name="Abd Alrahman Hijji" userId="e17ce19274d21527" providerId="LiveId" clId="{7BA2BD76-E47B-43A6-8AF3-9E94AB1924CF}" dt="2020-06-01T18:41:21.519" v="3064"/>
          <ac:spMkLst>
            <pc:docMk/>
            <pc:sldMk cId="1666443416" sldId="301"/>
            <ac:spMk id="57" creationId="{037D198C-2D7F-4D40-9EE0-AF0F5A346CE8}"/>
          </ac:spMkLst>
        </pc:spChg>
        <pc:spChg chg="mod">
          <ac:chgData name="Abd Alrahman Hijji" userId="e17ce19274d21527" providerId="LiveId" clId="{7BA2BD76-E47B-43A6-8AF3-9E94AB1924CF}" dt="2020-06-01T18:41:21.519" v="3064"/>
          <ac:spMkLst>
            <pc:docMk/>
            <pc:sldMk cId="1666443416" sldId="301"/>
            <ac:spMk id="58" creationId="{23942090-6FAD-43DA-8B8E-042A3A92C083}"/>
          </ac:spMkLst>
        </pc:spChg>
        <pc:spChg chg="mod">
          <ac:chgData name="Abd Alrahman Hijji" userId="e17ce19274d21527" providerId="LiveId" clId="{7BA2BD76-E47B-43A6-8AF3-9E94AB1924CF}" dt="2020-06-01T18:41:21.519" v="3064"/>
          <ac:spMkLst>
            <pc:docMk/>
            <pc:sldMk cId="1666443416" sldId="301"/>
            <ac:spMk id="59" creationId="{7A7AA181-4CE0-4E36-BCAE-F47558780D17}"/>
          </ac:spMkLst>
        </pc:spChg>
        <pc:spChg chg="mod">
          <ac:chgData name="Abd Alrahman Hijji" userId="e17ce19274d21527" providerId="LiveId" clId="{7BA2BD76-E47B-43A6-8AF3-9E94AB1924CF}" dt="2020-06-01T18:41:21.519" v="3064"/>
          <ac:spMkLst>
            <pc:docMk/>
            <pc:sldMk cId="1666443416" sldId="301"/>
            <ac:spMk id="60" creationId="{9827C1F8-08CC-44F5-B595-E1052056BEF7}"/>
          </ac:spMkLst>
        </pc:spChg>
        <pc:spChg chg="mod">
          <ac:chgData name="Abd Alrahman Hijji" userId="e17ce19274d21527" providerId="LiveId" clId="{7BA2BD76-E47B-43A6-8AF3-9E94AB1924CF}" dt="2020-06-01T18:41:21.519" v="3064"/>
          <ac:spMkLst>
            <pc:docMk/>
            <pc:sldMk cId="1666443416" sldId="301"/>
            <ac:spMk id="61" creationId="{0293A090-94F2-4853-99D5-33C0B8D2EDE3}"/>
          </ac:spMkLst>
        </pc:spChg>
        <pc:spChg chg="mod">
          <ac:chgData name="Abd Alrahman Hijji" userId="e17ce19274d21527" providerId="LiveId" clId="{7BA2BD76-E47B-43A6-8AF3-9E94AB1924CF}" dt="2020-06-01T18:41:21.519" v="3064"/>
          <ac:spMkLst>
            <pc:docMk/>
            <pc:sldMk cId="1666443416" sldId="301"/>
            <ac:spMk id="63" creationId="{D6DA062A-388F-4F16-AE21-270F1F556555}"/>
          </ac:spMkLst>
        </pc:spChg>
        <pc:spChg chg="mod">
          <ac:chgData name="Abd Alrahman Hijji" userId="e17ce19274d21527" providerId="LiveId" clId="{7BA2BD76-E47B-43A6-8AF3-9E94AB1924CF}" dt="2020-06-01T18:41:21.519" v="3064"/>
          <ac:spMkLst>
            <pc:docMk/>
            <pc:sldMk cId="1666443416" sldId="301"/>
            <ac:spMk id="64" creationId="{C9855F26-E99C-45CB-B380-060B0639400B}"/>
          </ac:spMkLst>
        </pc:spChg>
        <pc:spChg chg="mod">
          <ac:chgData name="Abd Alrahman Hijji" userId="e17ce19274d21527" providerId="LiveId" clId="{7BA2BD76-E47B-43A6-8AF3-9E94AB1924CF}" dt="2020-06-01T18:41:21.519" v="3064"/>
          <ac:spMkLst>
            <pc:docMk/>
            <pc:sldMk cId="1666443416" sldId="301"/>
            <ac:spMk id="65" creationId="{FF17E89D-593F-42D8-ADF2-1EA74BF451A5}"/>
          </ac:spMkLst>
        </pc:spChg>
        <pc:spChg chg="mod">
          <ac:chgData name="Abd Alrahman Hijji" userId="e17ce19274d21527" providerId="LiveId" clId="{7BA2BD76-E47B-43A6-8AF3-9E94AB1924CF}" dt="2020-06-01T18:41:21.519" v="3064"/>
          <ac:spMkLst>
            <pc:docMk/>
            <pc:sldMk cId="1666443416" sldId="301"/>
            <ac:spMk id="66" creationId="{8E3A7C65-337B-466C-B3B5-F2E98C0CF0C9}"/>
          </ac:spMkLst>
        </pc:spChg>
        <pc:spChg chg="mod">
          <ac:chgData name="Abd Alrahman Hijji" userId="e17ce19274d21527" providerId="LiveId" clId="{7BA2BD76-E47B-43A6-8AF3-9E94AB1924CF}" dt="2020-06-01T18:41:21.519" v="3064"/>
          <ac:spMkLst>
            <pc:docMk/>
            <pc:sldMk cId="1666443416" sldId="301"/>
            <ac:spMk id="67" creationId="{19D4B40E-CD96-4C39-99FF-28E1B177D2E6}"/>
          </ac:spMkLst>
        </pc:spChg>
        <pc:spChg chg="mod">
          <ac:chgData name="Abd Alrahman Hijji" userId="e17ce19274d21527" providerId="LiveId" clId="{7BA2BD76-E47B-43A6-8AF3-9E94AB1924CF}" dt="2020-06-01T18:41:21.519" v="3064"/>
          <ac:spMkLst>
            <pc:docMk/>
            <pc:sldMk cId="1666443416" sldId="301"/>
            <ac:spMk id="68" creationId="{EEEF7440-1DA6-4576-9C9C-26B6B03B0823}"/>
          </ac:spMkLst>
        </pc:spChg>
        <pc:spChg chg="mod">
          <ac:chgData name="Abd Alrahman Hijji" userId="e17ce19274d21527" providerId="LiveId" clId="{7BA2BD76-E47B-43A6-8AF3-9E94AB1924CF}" dt="2020-06-01T18:41:21.519" v="3064"/>
          <ac:spMkLst>
            <pc:docMk/>
            <pc:sldMk cId="1666443416" sldId="301"/>
            <ac:spMk id="69" creationId="{8434B57E-1996-4D60-9CD0-68DA11379541}"/>
          </ac:spMkLst>
        </pc:spChg>
        <pc:spChg chg="mod">
          <ac:chgData name="Abd Alrahman Hijji" userId="e17ce19274d21527" providerId="LiveId" clId="{7BA2BD76-E47B-43A6-8AF3-9E94AB1924CF}" dt="2020-06-01T18:41:21.519" v="3064"/>
          <ac:spMkLst>
            <pc:docMk/>
            <pc:sldMk cId="1666443416" sldId="301"/>
            <ac:spMk id="70" creationId="{660CC512-68D7-45CB-94AB-7DFF8558C6A2}"/>
          </ac:spMkLst>
        </pc:spChg>
        <pc:spChg chg="mod">
          <ac:chgData name="Abd Alrahman Hijji" userId="e17ce19274d21527" providerId="LiveId" clId="{7BA2BD76-E47B-43A6-8AF3-9E94AB1924CF}" dt="2020-06-01T18:41:21.519" v="3064"/>
          <ac:spMkLst>
            <pc:docMk/>
            <pc:sldMk cId="1666443416" sldId="301"/>
            <ac:spMk id="71" creationId="{958075C4-9DC7-4E36-8DFF-68F69A4383C1}"/>
          </ac:spMkLst>
        </pc:spChg>
        <pc:spChg chg="add mod">
          <ac:chgData name="Abd Alrahman Hijji" userId="e17ce19274d21527" providerId="LiveId" clId="{7BA2BD76-E47B-43A6-8AF3-9E94AB1924CF}" dt="2020-06-01T18:46:48.644" v="3282" actId="1076"/>
          <ac:spMkLst>
            <pc:docMk/>
            <pc:sldMk cId="1666443416" sldId="301"/>
            <ac:spMk id="72" creationId="{26D123E3-C70E-4589-A5EB-38223E92A0AB}"/>
          </ac:spMkLst>
        </pc:spChg>
        <pc:spChg chg="mod">
          <ac:chgData name="Abd Alrahman Hijji" userId="e17ce19274d21527" providerId="LiveId" clId="{7BA2BD76-E47B-43A6-8AF3-9E94AB1924CF}" dt="2020-06-01T18:41:26.438" v="3068"/>
          <ac:spMkLst>
            <pc:docMk/>
            <pc:sldMk cId="1666443416" sldId="301"/>
            <ac:spMk id="74" creationId="{3ABFBB8C-C9FC-4820-AD49-8B37CB869909}"/>
          </ac:spMkLst>
        </pc:spChg>
        <pc:spChg chg="mod">
          <ac:chgData name="Abd Alrahman Hijji" userId="e17ce19274d21527" providerId="LiveId" clId="{7BA2BD76-E47B-43A6-8AF3-9E94AB1924CF}" dt="2020-06-01T18:41:26.438" v="3068"/>
          <ac:spMkLst>
            <pc:docMk/>
            <pc:sldMk cId="1666443416" sldId="301"/>
            <ac:spMk id="75" creationId="{87F62857-57BF-42D8-BC5E-F7238DB73089}"/>
          </ac:spMkLst>
        </pc:spChg>
        <pc:spChg chg="mod">
          <ac:chgData name="Abd Alrahman Hijji" userId="e17ce19274d21527" providerId="LiveId" clId="{7BA2BD76-E47B-43A6-8AF3-9E94AB1924CF}" dt="2020-06-01T18:41:26.438" v="3068"/>
          <ac:spMkLst>
            <pc:docMk/>
            <pc:sldMk cId="1666443416" sldId="301"/>
            <ac:spMk id="76" creationId="{E6E6DFE6-C06F-4848-BB23-C6B26B6344A0}"/>
          </ac:spMkLst>
        </pc:spChg>
        <pc:spChg chg="mod">
          <ac:chgData name="Abd Alrahman Hijji" userId="e17ce19274d21527" providerId="LiveId" clId="{7BA2BD76-E47B-43A6-8AF3-9E94AB1924CF}" dt="2020-06-01T18:41:26.438" v="3068"/>
          <ac:spMkLst>
            <pc:docMk/>
            <pc:sldMk cId="1666443416" sldId="301"/>
            <ac:spMk id="77" creationId="{2AC8D571-88E8-49B8-870B-26ABE1F248B2}"/>
          </ac:spMkLst>
        </pc:spChg>
        <pc:spChg chg="mod">
          <ac:chgData name="Abd Alrahman Hijji" userId="e17ce19274d21527" providerId="LiveId" clId="{7BA2BD76-E47B-43A6-8AF3-9E94AB1924CF}" dt="2020-06-01T18:41:26.438" v="3068"/>
          <ac:spMkLst>
            <pc:docMk/>
            <pc:sldMk cId="1666443416" sldId="301"/>
            <ac:spMk id="78" creationId="{3DA5AD24-75AD-4EF1-9D66-A2C9093BA91E}"/>
          </ac:spMkLst>
        </pc:spChg>
        <pc:spChg chg="mod">
          <ac:chgData name="Abd Alrahman Hijji" userId="e17ce19274d21527" providerId="LiveId" clId="{7BA2BD76-E47B-43A6-8AF3-9E94AB1924CF}" dt="2020-06-01T18:41:26.438" v="3068"/>
          <ac:spMkLst>
            <pc:docMk/>
            <pc:sldMk cId="1666443416" sldId="301"/>
            <ac:spMk id="79" creationId="{0BBEF9CD-63AD-4A37-A080-F32E45647F0D}"/>
          </ac:spMkLst>
        </pc:spChg>
        <pc:spChg chg="mod">
          <ac:chgData name="Abd Alrahman Hijji" userId="e17ce19274d21527" providerId="LiveId" clId="{7BA2BD76-E47B-43A6-8AF3-9E94AB1924CF}" dt="2020-06-01T18:41:26.438" v="3068"/>
          <ac:spMkLst>
            <pc:docMk/>
            <pc:sldMk cId="1666443416" sldId="301"/>
            <ac:spMk id="80" creationId="{793DAE5E-F5A9-49D7-9A08-E241E8509C51}"/>
          </ac:spMkLst>
        </pc:spChg>
        <pc:spChg chg="mod">
          <ac:chgData name="Abd Alrahman Hijji" userId="e17ce19274d21527" providerId="LiveId" clId="{7BA2BD76-E47B-43A6-8AF3-9E94AB1924CF}" dt="2020-06-01T18:41:26.438" v="3068"/>
          <ac:spMkLst>
            <pc:docMk/>
            <pc:sldMk cId="1666443416" sldId="301"/>
            <ac:spMk id="81" creationId="{1337A371-CBD0-4238-85ED-BF9F101A3058}"/>
          </ac:spMkLst>
        </pc:spChg>
        <pc:spChg chg="mod">
          <ac:chgData name="Abd Alrahman Hijji" userId="e17ce19274d21527" providerId="LiveId" clId="{7BA2BD76-E47B-43A6-8AF3-9E94AB1924CF}" dt="2020-06-01T18:41:26.438" v="3068"/>
          <ac:spMkLst>
            <pc:docMk/>
            <pc:sldMk cId="1666443416" sldId="301"/>
            <ac:spMk id="82" creationId="{A28592AA-4F97-40FA-94D4-DB3C57B2265B}"/>
          </ac:spMkLst>
        </pc:spChg>
        <pc:spChg chg="mod">
          <ac:chgData name="Abd Alrahman Hijji" userId="e17ce19274d21527" providerId="LiveId" clId="{7BA2BD76-E47B-43A6-8AF3-9E94AB1924CF}" dt="2020-06-01T18:41:26.438" v="3068"/>
          <ac:spMkLst>
            <pc:docMk/>
            <pc:sldMk cId="1666443416" sldId="301"/>
            <ac:spMk id="84" creationId="{2912F4FC-94E5-4E4A-9869-6AFED6711984}"/>
          </ac:spMkLst>
        </pc:spChg>
        <pc:spChg chg="mod">
          <ac:chgData name="Abd Alrahman Hijji" userId="e17ce19274d21527" providerId="LiveId" clId="{7BA2BD76-E47B-43A6-8AF3-9E94AB1924CF}" dt="2020-06-01T18:41:26.438" v="3068"/>
          <ac:spMkLst>
            <pc:docMk/>
            <pc:sldMk cId="1666443416" sldId="301"/>
            <ac:spMk id="85" creationId="{44980725-594C-42C8-BDE2-5A5E76419478}"/>
          </ac:spMkLst>
        </pc:spChg>
        <pc:spChg chg="mod">
          <ac:chgData name="Abd Alrahman Hijji" userId="e17ce19274d21527" providerId="LiveId" clId="{7BA2BD76-E47B-43A6-8AF3-9E94AB1924CF}" dt="2020-06-01T18:41:26.438" v="3068"/>
          <ac:spMkLst>
            <pc:docMk/>
            <pc:sldMk cId="1666443416" sldId="301"/>
            <ac:spMk id="86" creationId="{32E29194-ED8E-4B15-A5AF-0C08300B6666}"/>
          </ac:spMkLst>
        </pc:spChg>
        <pc:spChg chg="mod">
          <ac:chgData name="Abd Alrahman Hijji" userId="e17ce19274d21527" providerId="LiveId" clId="{7BA2BD76-E47B-43A6-8AF3-9E94AB1924CF}" dt="2020-06-01T18:41:26.438" v="3068"/>
          <ac:spMkLst>
            <pc:docMk/>
            <pc:sldMk cId="1666443416" sldId="301"/>
            <ac:spMk id="87" creationId="{AA5C8898-77B7-47D7-A032-92CFD54863B7}"/>
          </ac:spMkLst>
        </pc:spChg>
        <pc:spChg chg="mod">
          <ac:chgData name="Abd Alrahman Hijji" userId="e17ce19274d21527" providerId="LiveId" clId="{7BA2BD76-E47B-43A6-8AF3-9E94AB1924CF}" dt="2020-06-01T18:41:26.438" v="3068"/>
          <ac:spMkLst>
            <pc:docMk/>
            <pc:sldMk cId="1666443416" sldId="301"/>
            <ac:spMk id="88" creationId="{CA40884E-7B4B-48D4-8046-A842522A1A0F}"/>
          </ac:spMkLst>
        </pc:spChg>
        <pc:spChg chg="mod">
          <ac:chgData name="Abd Alrahman Hijji" userId="e17ce19274d21527" providerId="LiveId" clId="{7BA2BD76-E47B-43A6-8AF3-9E94AB1924CF}" dt="2020-06-01T18:41:26.438" v="3068"/>
          <ac:spMkLst>
            <pc:docMk/>
            <pc:sldMk cId="1666443416" sldId="301"/>
            <ac:spMk id="89" creationId="{068C7899-CA3B-496F-8BAB-E793915D92F0}"/>
          </ac:spMkLst>
        </pc:spChg>
        <pc:spChg chg="mod">
          <ac:chgData name="Abd Alrahman Hijji" userId="e17ce19274d21527" providerId="LiveId" clId="{7BA2BD76-E47B-43A6-8AF3-9E94AB1924CF}" dt="2020-06-01T18:41:26.438" v="3068"/>
          <ac:spMkLst>
            <pc:docMk/>
            <pc:sldMk cId="1666443416" sldId="301"/>
            <ac:spMk id="90" creationId="{B02A7362-BBBF-4840-A237-F3AC5085FF44}"/>
          </ac:spMkLst>
        </pc:spChg>
        <pc:spChg chg="mod">
          <ac:chgData name="Abd Alrahman Hijji" userId="e17ce19274d21527" providerId="LiveId" clId="{7BA2BD76-E47B-43A6-8AF3-9E94AB1924CF}" dt="2020-06-01T18:41:26.438" v="3068"/>
          <ac:spMkLst>
            <pc:docMk/>
            <pc:sldMk cId="1666443416" sldId="301"/>
            <ac:spMk id="91" creationId="{B69889E5-6DD9-4697-8CE8-F23B0657CD29}"/>
          </ac:spMkLst>
        </pc:spChg>
        <pc:spChg chg="mod">
          <ac:chgData name="Abd Alrahman Hijji" userId="e17ce19274d21527" providerId="LiveId" clId="{7BA2BD76-E47B-43A6-8AF3-9E94AB1924CF}" dt="2020-06-01T18:41:26.438" v="3068"/>
          <ac:spMkLst>
            <pc:docMk/>
            <pc:sldMk cId="1666443416" sldId="301"/>
            <ac:spMk id="92" creationId="{657ED6FA-AC1B-4BB3-8A03-70CE23B256A5}"/>
          </ac:spMkLst>
        </pc:spChg>
        <pc:spChg chg="add mod">
          <ac:chgData name="Abd Alrahman Hijji" userId="e17ce19274d21527" providerId="LiveId" clId="{7BA2BD76-E47B-43A6-8AF3-9E94AB1924CF}" dt="2020-06-01T18:43:36.402" v="3105" actId="1076"/>
          <ac:spMkLst>
            <pc:docMk/>
            <pc:sldMk cId="1666443416" sldId="301"/>
            <ac:spMk id="93" creationId="{59A1391E-3695-4B3B-9B05-C285E4A82ECA}"/>
          </ac:spMkLst>
        </pc:spChg>
        <pc:grpChg chg="add mod">
          <ac:chgData name="Abd Alrahman Hijji" userId="e17ce19274d21527" providerId="LiveId" clId="{7BA2BD76-E47B-43A6-8AF3-9E94AB1924CF}" dt="2020-06-01T18:44:10.391" v="3111" actId="207"/>
          <ac:grpSpMkLst>
            <pc:docMk/>
            <pc:sldMk cId="1666443416" sldId="301"/>
            <ac:grpSpMk id="9" creationId="{B53E3A59-32B2-4385-8D69-5458AA615DF4}"/>
          </ac:grpSpMkLst>
        </pc:grpChg>
        <pc:grpChg chg="add mod">
          <ac:chgData name="Abd Alrahman Hijji" userId="e17ce19274d21527" providerId="LiveId" clId="{7BA2BD76-E47B-43A6-8AF3-9E94AB1924CF}" dt="2020-06-01T18:44:44.982" v="3162" actId="1038"/>
          <ac:grpSpMkLst>
            <pc:docMk/>
            <pc:sldMk cId="1666443416" sldId="301"/>
            <ac:grpSpMk id="14" creationId="{A6AA1DC0-9A8E-48E6-8457-8FBC6C1A3439}"/>
          </ac:grpSpMkLst>
        </pc:grpChg>
        <pc:grpChg chg="add del mod">
          <ac:chgData name="Abd Alrahman Hijji" userId="e17ce19274d21527" providerId="LiveId" clId="{7BA2BD76-E47B-43A6-8AF3-9E94AB1924CF}" dt="2020-06-01T18:41:25.693" v="3067"/>
          <ac:grpSpMkLst>
            <pc:docMk/>
            <pc:sldMk cId="1666443416" sldId="301"/>
            <ac:grpSpMk id="52" creationId="{A3B07CF8-1166-47DB-A139-2781329705F9}"/>
          </ac:grpSpMkLst>
        </pc:grpChg>
        <pc:grpChg chg="add del mod">
          <ac:chgData name="Abd Alrahman Hijji" userId="e17ce19274d21527" providerId="LiveId" clId="{7BA2BD76-E47B-43A6-8AF3-9E94AB1924CF}" dt="2020-06-01T18:41:25.693" v="3067"/>
          <ac:grpSpMkLst>
            <pc:docMk/>
            <pc:sldMk cId="1666443416" sldId="301"/>
            <ac:grpSpMk id="62" creationId="{02A95D3E-9B1E-4F34-B114-D634D3030BC5}"/>
          </ac:grpSpMkLst>
        </pc:grpChg>
        <pc:grpChg chg="add mod">
          <ac:chgData name="Abd Alrahman Hijji" userId="e17ce19274d21527" providerId="LiveId" clId="{7BA2BD76-E47B-43A6-8AF3-9E94AB1924CF}" dt="2020-06-01T18:46:59.296" v="3285" actId="1076"/>
          <ac:grpSpMkLst>
            <pc:docMk/>
            <pc:sldMk cId="1666443416" sldId="301"/>
            <ac:grpSpMk id="73" creationId="{858FBC99-3C45-481D-8003-6741F7FC50DC}"/>
          </ac:grpSpMkLst>
        </pc:grpChg>
        <pc:grpChg chg="add mod">
          <ac:chgData name="Abd Alrahman Hijji" userId="e17ce19274d21527" providerId="LiveId" clId="{7BA2BD76-E47B-43A6-8AF3-9E94AB1924CF}" dt="2020-06-01T18:47:08.247" v="3290" actId="1036"/>
          <ac:grpSpMkLst>
            <pc:docMk/>
            <pc:sldMk cId="1666443416" sldId="301"/>
            <ac:grpSpMk id="83" creationId="{7C983BCD-656E-4E3B-A8CF-486D2A946C2C}"/>
          </ac:grpSpMkLst>
        </pc:grpChg>
        <pc:picChg chg="add mod">
          <ac:chgData name="Abd Alrahman Hijji" userId="e17ce19274d21527" providerId="LiveId" clId="{7BA2BD76-E47B-43A6-8AF3-9E94AB1924CF}" dt="2020-06-01T18:46:52.402" v="3284" actId="1076"/>
          <ac:picMkLst>
            <pc:docMk/>
            <pc:sldMk cId="1666443416" sldId="301"/>
            <ac:picMk id="3" creationId="{C0077CC3-7692-4127-9804-67FD23FFD74B}"/>
          </ac:picMkLst>
        </pc:picChg>
      </pc:sldChg>
      <pc:sldChg chg="del">
        <pc:chgData name="Abd Alrahman Hijji" userId="e17ce19274d21527" providerId="LiveId" clId="{7BA2BD76-E47B-43A6-8AF3-9E94AB1924CF}" dt="2020-05-31T11:06:47.918" v="503" actId="47"/>
        <pc:sldMkLst>
          <pc:docMk/>
          <pc:sldMk cId="2233109360" sldId="302"/>
        </pc:sldMkLst>
      </pc:sldChg>
      <pc:sldChg chg="addSp delSp modSp add mod ord">
        <pc:chgData name="Abd Alrahman Hijji" userId="e17ce19274d21527" providerId="LiveId" clId="{7BA2BD76-E47B-43A6-8AF3-9E94AB1924CF}" dt="2020-06-02T12:44:41.725" v="4237"/>
        <pc:sldMkLst>
          <pc:docMk/>
          <pc:sldMk cId="3020889020" sldId="302"/>
        </pc:sldMkLst>
        <pc:spChg chg="mod">
          <ac:chgData name="Abd Alrahman Hijji" userId="e17ce19274d21527" providerId="LiveId" clId="{7BA2BD76-E47B-43A6-8AF3-9E94AB1924CF}" dt="2020-06-01T18:46:07.024" v="3275" actId="14100"/>
          <ac:spMkLst>
            <pc:docMk/>
            <pc:sldMk cId="3020889020" sldId="302"/>
            <ac:spMk id="4" creationId="{843EA0D6-087B-48A6-BB08-D65FDFD88B6A}"/>
          </ac:spMkLst>
        </pc:spChg>
        <pc:spChg chg="mod">
          <ac:chgData name="Abd Alrahman Hijji" userId="e17ce19274d21527" providerId="LiveId" clId="{7BA2BD76-E47B-43A6-8AF3-9E94AB1924CF}" dt="2020-06-01T18:46:14.760" v="3278" actId="1076"/>
          <ac:spMkLst>
            <pc:docMk/>
            <pc:sldMk cId="3020889020" sldId="302"/>
            <ac:spMk id="5" creationId="{42ED5A16-41AE-41AC-AC09-94BC74AF185D}"/>
          </ac:spMkLst>
        </pc:spChg>
        <pc:spChg chg="mod">
          <ac:chgData name="Abd Alrahman Hijji" userId="e17ce19274d21527" providerId="LiveId" clId="{7BA2BD76-E47B-43A6-8AF3-9E94AB1924CF}" dt="2020-06-01T18:45:22.029" v="3184" actId="1076"/>
          <ac:spMkLst>
            <pc:docMk/>
            <pc:sldMk cId="3020889020" sldId="302"/>
            <ac:spMk id="6" creationId="{8E0A9DF4-A43E-496F-98D8-75B2708E1DCF}"/>
          </ac:spMkLst>
        </pc:spChg>
        <pc:spChg chg="mod">
          <ac:chgData name="Abd Alrahman Hijji" userId="e17ce19274d21527" providerId="LiveId" clId="{7BA2BD76-E47B-43A6-8AF3-9E94AB1924CF}" dt="2020-06-01T18:45:22.029" v="3184" actId="1076"/>
          <ac:spMkLst>
            <pc:docMk/>
            <pc:sldMk cId="3020889020" sldId="302"/>
            <ac:spMk id="7" creationId="{580BAF73-D2A6-4F3D-B33B-80EF1A88B454}"/>
          </ac:spMkLst>
        </pc:spChg>
        <pc:spChg chg="mod">
          <ac:chgData name="Abd Alrahman Hijji" userId="e17ce19274d21527" providerId="LiveId" clId="{7BA2BD76-E47B-43A6-8AF3-9E94AB1924CF}" dt="2020-06-01T18:45:22.029" v="3184" actId="1076"/>
          <ac:spMkLst>
            <pc:docMk/>
            <pc:sldMk cId="3020889020" sldId="302"/>
            <ac:spMk id="8" creationId="{21356173-61E9-4D4C-AC61-2E21ECA44632}"/>
          </ac:spMkLst>
        </pc:spChg>
        <pc:spChg chg="del">
          <ac:chgData name="Abd Alrahman Hijji" userId="e17ce19274d21527" providerId="LiveId" clId="{7BA2BD76-E47B-43A6-8AF3-9E94AB1924CF}" dt="2020-06-01T18:47:44.585" v="3405" actId="478"/>
          <ac:spMkLst>
            <pc:docMk/>
            <pc:sldMk cId="3020889020" sldId="302"/>
            <ac:spMk id="72" creationId="{26D123E3-C70E-4589-A5EB-38223E92A0AB}"/>
          </ac:spMkLst>
        </pc:spChg>
        <pc:spChg chg="mod">
          <ac:chgData name="Abd Alrahman Hijji" userId="e17ce19274d21527" providerId="LiveId" clId="{7BA2BD76-E47B-43A6-8AF3-9E94AB1924CF}" dt="2020-06-01T18:48:15.602" v="3410" actId="404"/>
          <ac:spMkLst>
            <pc:docMk/>
            <pc:sldMk cId="3020889020" sldId="302"/>
            <ac:spMk id="93" creationId="{59A1391E-3695-4B3B-9B05-C285E4A82ECA}"/>
          </ac:spMkLst>
        </pc:spChg>
        <pc:spChg chg="add mod">
          <ac:chgData name="Abd Alrahman Hijji" userId="e17ce19274d21527" providerId="LiveId" clId="{7BA2BD76-E47B-43A6-8AF3-9E94AB1924CF}" dt="2020-06-01T18:47:24.081" v="3303" actId="1038"/>
          <ac:spMkLst>
            <pc:docMk/>
            <pc:sldMk cId="3020889020" sldId="302"/>
            <ac:spMk id="94" creationId="{63BB965B-2E99-4CFE-B35D-3BE90AB9B498}"/>
          </ac:spMkLst>
        </pc:spChg>
        <pc:spChg chg="mod">
          <ac:chgData name="Abd Alrahman Hijji" userId="e17ce19274d21527" providerId="LiveId" clId="{7BA2BD76-E47B-43A6-8AF3-9E94AB1924CF}" dt="2020-06-01T18:47:14.734" v="3291"/>
          <ac:spMkLst>
            <pc:docMk/>
            <pc:sldMk cId="3020889020" sldId="302"/>
            <ac:spMk id="96" creationId="{B6B9596C-5E5A-4EF2-AFEC-756E21C5FFA8}"/>
          </ac:spMkLst>
        </pc:spChg>
        <pc:spChg chg="mod">
          <ac:chgData name="Abd Alrahman Hijji" userId="e17ce19274d21527" providerId="LiveId" clId="{7BA2BD76-E47B-43A6-8AF3-9E94AB1924CF}" dt="2020-06-01T18:47:14.734" v="3291"/>
          <ac:spMkLst>
            <pc:docMk/>
            <pc:sldMk cId="3020889020" sldId="302"/>
            <ac:spMk id="97" creationId="{9E6996F3-B9C6-444C-A2C7-C7B3CD87C438}"/>
          </ac:spMkLst>
        </pc:spChg>
        <pc:spChg chg="mod">
          <ac:chgData name="Abd Alrahman Hijji" userId="e17ce19274d21527" providerId="LiveId" clId="{7BA2BD76-E47B-43A6-8AF3-9E94AB1924CF}" dt="2020-06-01T18:47:14.734" v="3291"/>
          <ac:spMkLst>
            <pc:docMk/>
            <pc:sldMk cId="3020889020" sldId="302"/>
            <ac:spMk id="98" creationId="{75FBD356-0060-487E-B7BC-D8EF651788A6}"/>
          </ac:spMkLst>
        </pc:spChg>
        <pc:spChg chg="mod">
          <ac:chgData name="Abd Alrahman Hijji" userId="e17ce19274d21527" providerId="LiveId" clId="{7BA2BD76-E47B-43A6-8AF3-9E94AB1924CF}" dt="2020-06-01T18:47:14.734" v="3291"/>
          <ac:spMkLst>
            <pc:docMk/>
            <pc:sldMk cId="3020889020" sldId="302"/>
            <ac:spMk id="99" creationId="{B82A3AED-080D-49FD-985B-1A2C557C6501}"/>
          </ac:spMkLst>
        </pc:spChg>
        <pc:spChg chg="mod">
          <ac:chgData name="Abd Alrahman Hijji" userId="e17ce19274d21527" providerId="LiveId" clId="{7BA2BD76-E47B-43A6-8AF3-9E94AB1924CF}" dt="2020-06-01T18:47:14.734" v="3291"/>
          <ac:spMkLst>
            <pc:docMk/>
            <pc:sldMk cId="3020889020" sldId="302"/>
            <ac:spMk id="100" creationId="{C00BF384-B69F-4748-8C89-A0396B2BAFDF}"/>
          </ac:spMkLst>
        </pc:spChg>
        <pc:spChg chg="mod">
          <ac:chgData name="Abd Alrahman Hijji" userId="e17ce19274d21527" providerId="LiveId" clId="{7BA2BD76-E47B-43A6-8AF3-9E94AB1924CF}" dt="2020-06-01T18:47:14.734" v="3291"/>
          <ac:spMkLst>
            <pc:docMk/>
            <pc:sldMk cId="3020889020" sldId="302"/>
            <ac:spMk id="101" creationId="{BF48078E-1FA9-47AE-828D-561C8D53D3E9}"/>
          </ac:spMkLst>
        </pc:spChg>
        <pc:spChg chg="mod">
          <ac:chgData name="Abd Alrahman Hijji" userId="e17ce19274d21527" providerId="LiveId" clId="{7BA2BD76-E47B-43A6-8AF3-9E94AB1924CF}" dt="2020-06-01T18:47:14.734" v="3291"/>
          <ac:spMkLst>
            <pc:docMk/>
            <pc:sldMk cId="3020889020" sldId="302"/>
            <ac:spMk id="102" creationId="{9ED22F5D-E31E-4F2D-B5AD-53825599DDE7}"/>
          </ac:spMkLst>
        </pc:spChg>
        <pc:spChg chg="mod">
          <ac:chgData name="Abd Alrahman Hijji" userId="e17ce19274d21527" providerId="LiveId" clId="{7BA2BD76-E47B-43A6-8AF3-9E94AB1924CF}" dt="2020-06-01T18:47:14.734" v="3291"/>
          <ac:spMkLst>
            <pc:docMk/>
            <pc:sldMk cId="3020889020" sldId="302"/>
            <ac:spMk id="103" creationId="{91289097-E942-45D8-8147-EE990B642D5B}"/>
          </ac:spMkLst>
        </pc:spChg>
        <pc:spChg chg="mod">
          <ac:chgData name="Abd Alrahman Hijji" userId="e17ce19274d21527" providerId="LiveId" clId="{7BA2BD76-E47B-43A6-8AF3-9E94AB1924CF}" dt="2020-06-01T18:47:14.734" v="3291"/>
          <ac:spMkLst>
            <pc:docMk/>
            <pc:sldMk cId="3020889020" sldId="302"/>
            <ac:spMk id="104" creationId="{3477C50B-C55E-4AC7-A250-B0CC6EA60043}"/>
          </ac:spMkLst>
        </pc:spChg>
        <pc:spChg chg="mod">
          <ac:chgData name="Abd Alrahman Hijji" userId="e17ce19274d21527" providerId="LiveId" clId="{7BA2BD76-E47B-43A6-8AF3-9E94AB1924CF}" dt="2020-06-01T18:47:14.734" v="3291"/>
          <ac:spMkLst>
            <pc:docMk/>
            <pc:sldMk cId="3020889020" sldId="302"/>
            <ac:spMk id="106" creationId="{88F9F326-AAB5-4A4D-ACC8-4E579B51223E}"/>
          </ac:spMkLst>
        </pc:spChg>
        <pc:spChg chg="mod">
          <ac:chgData name="Abd Alrahman Hijji" userId="e17ce19274d21527" providerId="LiveId" clId="{7BA2BD76-E47B-43A6-8AF3-9E94AB1924CF}" dt="2020-06-01T18:47:14.734" v="3291"/>
          <ac:spMkLst>
            <pc:docMk/>
            <pc:sldMk cId="3020889020" sldId="302"/>
            <ac:spMk id="107" creationId="{B7AC42CF-2BC0-46F1-8B66-6400A4A25504}"/>
          </ac:spMkLst>
        </pc:spChg>
        <pc:spChg chg="mod">
          <ac:chgData name="Abd Alrahman Hijji" userId="e17ce19274d21527" providerId="LiveId" clId="{7BA2BD76-E47B-43A6-8AF3-9E94AB1924CF}" dt="2020-06-01T18:47:14.734" v="3291"/>
          <ac:spMkLst>
            <pc:docMk/>
            <pc:sldMk cId="3020889020" sldId="302"/>
            <ac:spMk id="108" creationId="{24D04C3F-99CA-458E-8722-4CA3FE185789}"/>
          </ac:spMkLst>
        </pc:spChg>
        <pc:spChg chg="mod">
          <ac:chgData name="Abd Alrahman Hijji" userId="e17ce19274d21527" providerId="LiveId" clId="{7BA2BD76-E47B-43A6-8AF3-9E94AB1924CF}" dt="2020-06-01T18:47:14.734" v="3291"/>
          <ac:spMkLst>
            <pc:docMk/>
            <pc:sldMk cId="3020889020" sldId="302"/>
            <ac:spMk id="109" creationId="{77F0780E-C991-4661-AB15-E5570A1C47A9}"/>
          </ac:spMkLst>
        </pc:spChg>
        <pc:spChg chg="mod">
          <ac:chgData name="Abd Alrahman Hijji" userId="e17ce19274d21527" providerId="LiveId" clId="{7BA2BD76-E47B-43A6-8AF3-9E94AB1924CF}" dt="2020-06-01T18:47:14.734" v="3291"/>
          <ac:spMkLst>
            <pc:docMk/>
            <pc:sldMk cId="3020889020" sldId="302"/>
            <ac:spMk id="110" creationId="{AB3FB2B9-32EC-49F0-AF75-29ADF5A20C0E}"/>
          </ac:spMkLst>
        </pc:spChg>
        <pc:spChg chg="mod">
          <ac:chgData name="Abd Alrahman Hijji" userId="e17ce19274d21527" providerId="LiveId" clId="{7BA2BD76-E47B-43A6-8AF3-9E94AB1924CF}" dt="2020-06-01T18:47:14.734" v="3291"/>
          <ac:spMkLst>
            <pc:docMk/>
            <pc:sldMk cId="3020889020" sldId="302"/>
            <ac:spMk id="111" creationId="{AB604EBE-52FF-4395-B273-431E16332559}"/>
          </ac:spMkLst>
        </pc:spChg>
        <pc:spChg chg="mod">
          <ac:chgData name="Abd Alrahman Hijji" userId="e17ce19274d21527" providerId="LiveId" clId="{7BA2BD76-E47B-43A6-8AF3-9E94AB1924CF}" dt="2020-06-01T18:47:14.734" v="3291"/>
          <ac:spMkLst>
            <pc:docMk/>
            <pc:sldMk cId="3020889020" sldId="302"/>
            <ac:spMk id="112" creationId="{5DF01E35-0B06-409B-AD18-EE332D3D83DC}"/>
          </ac:spMkLst>
        </pc:spChg>
        <pc:spChg chg="mod">
          <ac:chgData name="Abd Alrahman Hijji" userId="e17ce19274d21527" providerId="LiveId" clId="{7BA2BD76-E47B-43A6-8AF3-9E94AB1924CF}" dt="2020-06-01T18:47:14.734" v="3291"/>
          <ac:spMkLst>
            <pc:docMk/>
            <pc:sldMk cId="3020889020" sldId="302"/>
            <ac:spMk id="113" creationId="{D2E7519F-F0A8-4781-BF39-E53518AA6020}"/>
          </ac:spMkLst>
        </pc:spChg>
        <pc:spChg chg="mod">
          <ac:chgData name="Abd Alrahman Hijji" userId="e17ce19274d21527" providerId="LiveId" clId="{7BA2BD76-E47B-43A6-8AF3-9E94AB1924CF}" dt="2020-06-01T18:47:14.734" v="3291"/>
          <ac:spMkLst>
            <pc:docMk/>
            <pc:sldMk cId="3020889020" sldId="302"/>
            <ac:spMk id="114" creationId="{C91B0894-A617-4651-AC41-F10E05F685F8}"/>
          </ac:spMkLst>
        </pc:spChg>
        <pc:grpChg chg="mod">
          <ac:chgData name="Abd Alrahman Hijji" userId="e17ce19274d21527" providerId="LiveId" clId="{7BA2BD76-E47B-43A6-8AF3-9E94AB1924CF}" dt="2020-06-01T18:45:39.492" v="3235" actId="1037"/>
          <ac:grpSpMkLst>
            <pc:docMk/>
            <pc:sldMk cId="3020889020" sldId="302"/>
            <ac:grpSpMk id="9" creationId="{B53E3A59-32B2-4385-8D69-5458AA615DF4}"/>
          </ac:grpSpMkLst>
        </pc:grpChg>
        <pc:grpChg chg="mod">
          <ac:chgData name="Abd Alrahman Hijji" userId="e17ce19274d21527" providerId="LiveId" clId="{7BA2BD76-E47B-43A6-8AF3-9E94AB1924CF}" dt="2020-06-01T18:45:48.570" v="3270" actId="1038"/>
          <ac:grpSpMkLst>
            <pc:docMk/>
            <pc:sldMk cId="3020889020" sldId="302"/>
            <ac:grpSpMk id="14" creationId="{A6AA1DC0-9A8E-48E6-8457-8FBC6C1A3439}"/>
          </ac:grpSpMkLst>
        </pc:grpChg>
        <pc:grpChg chg="del">
          <ac:chgData name="Abd Alrahman Hijji" userId="e17ce19274d21527" providerId="LiveId" clId="{7BA2BD76-E47B-43A6-8AF3-9E94AB1924CF}" dt="2020-06-01T18:47:44.585" v="3405" actId="478"/>
          <ac:grpSpMkLst>
            <pc:docMk/>
            <pc:sldMk cId="3020889020" sldId="302"/>
            <ac:grpSpMk id="73" creationId="{858FBC99-3C45-481D-8003-6741F7FC50DC}"/>
          </ac:grpSpMkLst>
        </pc:grpChg>
        <pc:grpChg chg="del">
          <ac:chgData name="Abd Alrahman Hijji" userId="e17ce19274d21527" providerId="LiveId" clId="{7BA2BD76-E47B-43A6-8AF3-9E94AB1924CF}" dt="2020-06-01T18:47:44.585" v="3405" actId="478"/>
          <ac:grpSpMkLst>
            <pc:docMk/>
            <pc:sldMk cId="3020889020" sldId="302"/>
            <ac:grpSpMk id="83" creationId="{7C983BCD-656E-4E3B-A8CF-486D2A946C2C}"/>
          </ac:grpSpMkLst>
        </pc:grpChg>
        <pc:grpChg chg="add mod">
          <ac:chgData name="Abd Alrahman Hijji" userId="e17ce19274d21527" providerId="LiveId" clId="{7BA2BD76-E47B-43A6-8AF3-9E94AB1924CF}" dt="2020-06-01T18:47:40.685" v="3404" actId="1038"/>
          <ac:grpSpMkLst>
            <pc:docMk/>
            <pc:sldMk cId="3020889020" sldId="302"/>
            <ac:grpSpMk id="95" creationId="{48165296-1BD0-4E0B-8955-B2E068047000}"/>
          </ac:grpSpMkLst>
        </pc:grpChg>
        <pc:grpChg chg="add mod">
          <ac:chgData name="Abd Alrahman Hijji" userId="e17ce19274d21527" providerId="LiveId" clId="{7BA2BD76-E47B-43A6-8AF3-9E94AB1924CF}" dt="2020-06-01T18:47:32.361" v="3356" actId="1037"/>
          <ac:grpSpMkLst>
            <pc:docMk/>
            <pc:sldMk cId="3020889020" sldId="302"/>
            <ac:grpSpMk id="105" creationId="{ACD01DB1-9117-41B3-B8C2-A0B3543F4864}"/>
          </ac:grpSpMkLst>
        </pc:grpChg>
        <pc:picChg chg="mod">
          <ac:chgData name="Abd Alrahman Hijji" userId="e17ce19274d21527" providerId="LiveId" clId="{7BA2BD76-E47B-43A6-8AF3-9E94AB1924CF}" dt="2020-06-01T18:46:21.077" v="3279" actId="14826"/>
          <ac:picMkLst>
            <pc:docMk/>
            <pc:sldMk cId="3020889020" sldId="302"/>
            <ac:picMk id="3" creationId="{C0077CC3-7692-4127-9804-67FD23FFD74B}"/>
          </ac:picMkLst>
        </pc:picChg>
      </pc:sldChg>
      <pc:sldChg chg="del">
        <pc:chgData name="Abd Alrahman Hijji" userId="e17ce19274d21527" providerId="LiveId" clId="{7BA2BD76-E47B-43A6-8AF3-9E94AB1924CF}" dt="2020-05-31T11:06:48.247" v="504" actId="47"/>
        <pc:sldMkLst>
          <pc:docMk/>
          <pc:sldMk cId="982654200" sldId="303"/>
        </pc:sldMkLst>
      </pc:sldChg>
      <pc:sldChg chg="addSp delSp modSp add mod ord">
        <pc:chgData name="Abd Alrahman Hijji" userId="e17ce19274d21527" providerId="LiveId" clId="{7BA2BD76-E47B-43A6-8AF3-9E94AB1924CF}" dt="2020-06-01T19:15:37.784" v="3782" actId="21"/>
        <pc:sldMkLst>
          <pc:docMk/>
          <pc:sldMk cId="1683363363" sldId="303"/>
        </pc:sldMkLst>
        <pc:spChg chg="mod">
          <ac:chgData name="Abd Alrahman Hijji" userId="e17ce19274d21527" providerId="LiveId" clId="{7BA2BD76-E47B-43A6-8AF3-9E94AB1924CF}" dt="2020-06-01T18:49:52.531" v="3420" actId="14100"/>
          <ac:spMkLst>
            <pc:docMk/>
            <pc:sldMk cId="1683363363" sldId="303"/>
            <ac:spMk id="4" creationId="{843EA0D6-087B-48A6-BB08-D65FDFD88B6A}"/>
          </ac:spMkLst>
        </pc:spChg>
        <pc:spChg chg="mod">
          <ac:chgData name="Abd Alrahman Hijji" userId="e17ce19274d21527" providerId="LiveId" clId="{7BA2BD76-E47B-43A6-8AF3-9E94AB1924CF}" dt="2020-06-01T18:50:08.688" v="3427" actId="14100"/>
          <ac:spMkLst>
            <pc:docMk/>
            <pc:sldMk cId="1683363363" sldId="303"/>
            <ac:spMk id="5" creationId="{42ED5A16-41AE-41AC-AC09-94BC74AF185D}"/>
          </ac:spMkLst>
        </pc:spChg>
        <pc:spChg chg="add del">
          <ac:chgData name="Abd Alrahman Hijji" userId="e17ce19274d21527" providerId="LiveId" clId="{7BA2BD76-E47B-43A6-8AF3-9E94AB1924CF}" dt="2020-06-01T19:15:37.784" v="3782" actId="21"/>
          <ac:spMkLst>
            <pc:docMk/>
            <pc:sldMk cId="1683363363" sldId="303"/>
            <ac:spMk id="6" creationId="{8E0A9DF4-A43E-496F-98D8-75B2708E1DCF}"/>
          </ac:spMkLst>
        </pc:spChg>
        <pc:spChg chg="add del">
          <ac:chgData name="Abd Alrahman Hijji" userId="e17ce19274d21527" providerId="LiveId" clId="{7BA2BD76-E47B-43A6-8AF3-9E94AB1924CF}" dt="2020-06-01T19:15:37.784" v="3782" actId="21"/>
          <ac:spMkLst>
            <pc:docMk/>
            <pc:sldMk cId="1683363363" sldId="303"/>
            <ac:spMk id="7" creationId="{580BAF73-D2A6-4F3D-B33B-80EF1A88B454}"/>
          </ac:spMkLst>
        </pc:spChg>
        <pc:spChg chg="add del">
          <ac:chgData name="Abd Alrahman Hijji" userId="e17ce19274d21527" providerId="LiveId" clId="{7BA2BD76-E47B-43A6-8AF3-9E94AB1924CF}" dt="2020-06-01T19:15:37.784" v="3782" actId="21"/>
          <ac:spMkLst>
            <pc:docMk/>
            <pc:sldMk cId="1683363363" sldId="303"/>
            <ac:spMk id="8" creationId="{21356173-61E9-4D4C-AC61-2E21ECA44632}"/>
          </ac:spMkLst>
        </pc:spChg>
        <pc:spChg chg="mod">
          <ac:chgData name="Abd Alrahman Hijji" userId="e17ce19274d21527" providerId="LiveId" clId="{7BA2BD76-E47B-43A6-8AF3-9E94AB1924CF}" dt="2020-06-01T18:51:11.211" v="3466" actId="1076"/>
          <ac:spMkLst>
            <pc:docMk/>
            <pc:sldMk cId="1683363363" sldId="303"/>
            <ac:spMk id="72" creationId="{26D123E3-C70E-4589-A5EB-38223E92A0AB}"/>
          </ac:spMkLst>
        </pc:spChg>
        <pc:spChg chg="del">
          <ac:chgData name="Abd Alrahman Hijji" userId="e17ce19274d21527" providerId="LiveId" clId="{7BA2BD76-E47B-43A6-8AF3-9E94AB1924CF}" dt="2020-06-01T18:49:59.217" v="3421" actId="478"/>
          <ac:spMkLst>
            <pc:docMk/>
            <pc:sldMk cId="1683363363" sldId="303"/>
            <ac:spMk id="93" creationId="{59A1391E-3695-4B3B-9B05-C285E4A82ECA}"/>
          </ac:spMkLst>
        </pc:spChg>
        <pc:grpChg chg="mod">
          <ac:chgData name="Abd Alrahman Hijji" userId="e17ce19274d21527" providerId="LiveId" clId="{7BA2BD76-E47B-43A6-8AF3-9E94AB1924CF}" dt="2020-06-01T18:50:30.243" v="3457" actId="207"/>
          <ac:grpSpMkLst>
            <pc:docMk/>
            <pc:sldMk cId="1683363363" sldId="303"/>
            <ac:grpSpMk id="9" creationId="{B53E3A59-32B2-4385-8D69-5458AA615DF4}"/>
          </ac:grpSpMkLst>
        </pc:grpChg>
        <pc:grpChg chg="mod">
          <ac:chgData name="Abd Alrahman Hijji" userId="e17ce19274d21527" providerId="LiveId" clId="{7BA2BD76-E47B-43A6-8AF3-9E94AB1924CF}" dt="2020-06-01T18:50:37.801" v="3458" actId="1076"/>
          <ac:grpSpMkLst>
            <pc:docMk/>
            <pc:sldMk cId="1683363363" sldId="303"/>
            <ac:grpSpMk id="14" creationId="{A6AA1DC0-9A8E-48E6-8457-8FBC6C1A3439}"/>
          </ac:grpSpMkLst>
        </pc:grpChg>
        <pc:grpChg chg="mod">
          <ac:chgData name="Abd Alrahman Hijji" userId="e17ce19274d21527" providerId="LiveId" clId="{7BA2BD76-E47B-43A6-8AF3-9E94AB1924CF}" dt="2020-06-01T18:51:43.739" v="3528" actId="207"/>
          <ac:grpSpMkLst>
            <pc:docMk/>
            <pc:sldMk cId="1683363363" sldId="303"/>
            <ac:grpSpMk id="73" creationId="{858FBC99-3C45-481D-8003-6741F7FC50DC}"/>
          </ac:grpSpMkLst>
        </pc:grpChg>
        <pc:grpChg chg="mod">
          <ac:chgData name="Abd Alrahman Hijji" userId="e17ce19274d21527" providerId="LiveId" clId="{7BA2BD76-E47B-43A6-8AF3-9E94AB1924CF}" dt="2020-06-01T18:51:38.640" v="3527" actId="207"/>
          <ac:grpSpMkLst>
            <pc:docMk/>
            <pc:sldMk cId="1683363363" sldId="303"/>
            <ac:grpSpMk id="83" creationId="{7C983BCD-656E-4E3B-A8CF-486D2A946C2C}"/>
          </ac:grpSpMkLst>
        </pc:grpChg>
        <pc:picChg chg="mod">
          <ac:chgData name="Abd Alrahman Hijji" userId="e17ce19274d21527" providerId="LiveId" clId="{7BA2BD76-E47B-43A6-8AF3-9E94AB1924CF}" dt="2020-06-01T18:49:43.709" v="3418" actId="14100"/>
          <ac:picMkLst>
            <pc:docMk/>
            <pc:sldMk cId="1683363363" sldId="303"/>
            <ac:picMk id="3" creationId="{C0077CC3-7692-4127-9804-67FD23FFD74B}"/>
          </ac:picMkLst>
        </pc:picChg>
      </pc:sldChg>
      <pc:sldChg chg="modSp add del mod">
        <pc:chgData name="Abd Alrahman Hijji" userId="e17ce19274d21527" providerId="LiveId" clId="{7BA2BD76-E47B-43A6-8AF3-9E94AB1924CF}" dt="2020-06-01T18:52:22.506" v="3533" actId="47"/>
        <pc:sldMkLst>
          <pc:docMk/>
          <pc:sldMk cId="733579734" sldId="304"/>
        </pc:sldMkLst>
        <pc:picChg chg="mod">
          <ac:chgData name="Abd Alrahman Hijji" userId="e17ce19274d21527" providerId="LiveId" clId="{7BA2BD76-E47B-43A6-8AF3-9E94AB1924CF}" dt="2020-06-01T18:52:18.654" v="3532" actId="14826"/>
          <ac:picMkLst>
            <pc:docMk/>
            <pc:sldMk cId="733579734" sldId="304"/>
            <ac:picMk id="3" creationId="{C0077CC3-7692-4127-9804-67FD23FFD74B}"/>
          </ac:picMkLst>
        </pc:picChg>
      </pc:sldChg>
      <pc:sldChg chg="del">
        <pc:chgData name="Abd Alrahman Hijji" userId="e17ce19274d21527" providerId="LiveId" clId="{7BA2BD76-E47B-43A6-8AF3-9E94AB1924CF}" dt="2020-05-31T11:06:48.567" v="505" actId="47"/>
        <pc:sldMkLst>
          <pc:docMk/>
          <pc:sldMk cId="3215296761" sldId="304"/>
        </pc:sldMkLst>
      </pc:sldChg>
      <pc:sldChg chg="del">
        <pc:chgData name="Abd Alrahman Hijji" userId="e17ce19274d21527" providerId="LiveId" clId="{7BA2BD76-E47B-43A6-8AF3-9E94AB1924CF}" dt="2020-05-31T11:06:48.882" v="506" actId="47"/>
        <pc:sldMkLst>
          <pc:docMk/>
          <pc:sldMk cId="46149158" sldId="305"/>
        </pc:sldMkLst>
      </pc:sldChg>
      <pc:sldChg chg="modSp add mod">
        <pc:chgData name="Abd Alrahman Hijji" userId="e17ce19274d21527" providerId="LiveId" clId="{7BA2BD76-E47B-43A6-8AF3-9E94AB1924CF}" dt="2020-06-01T18:53:53.122" v="3543" actId="14100"/>
        <pc:sldMkLst>
          <pc:docMk/>
          <pc:sldMk cId="1051984849" sldId="305"/>
        </pc:sldMkLst>
        <pc:spChg chg="mod">
          <ac:chgData name="Abd Alrahman Hijji" userId="e17ce19274d21527" providerId="LiveId" clId="{7BA2BD76-E47B-43A6-8AF3-9E94AB1924CF}" dt="2020-06-01T18:53:48.630" v="3542" actId="14100"/>
          <ac:spMkLst>
            <pc:docMk/>
            <pc:sldMk cId="1051984849" sldId="305"/>
            <ac:spMk id="5" creationId="{42ED5A16-41AE-41AC-AC09-94BC74AF185D}"/>
          </ac:spMkLst>
        </pc:spChg>
        <pc:spChg chg="mod">
          <ac:chgData name="Abd Alrahman Hijji" userId="e17ce19274d21527" providerId="LiveId" clId="{7BA2BD76-E47B-43A6-8AF3-9E94AB1924CF}" dt="2020-06-01T18:53:53.122" v="3543" actId="14100"/>
          <ac:spMkLst>
            <pc:docMk/>
            <pc:sldMk cId="1051984849" sldId="305"/>
            <ac:spMk id="93" creationId="{59A1391E-3695-4B3B-9B05-C285E4A82ECA}"/>
          </ac:spMkLst>
        </pc:spChg>
        <pc:spChg chg="mod">
          <ac:chgData name="Abd Alrahman Hijji" userId="e17ce19274d21527" providerId="LiveId" clId="{7BA2BD76-E47B-43A6-8AF3-9E94AB1924CF}" dt="2020-06-01T18:52:43.303" v="3536"/>
          <ac:spMkLst>
            <pc:docMk/>
            <pc:sldMk cId="1051984849" sldId="305"/>
            <ac:spMk id="94" creationId="{63BB965B-2E99-4CFE-B35D-3BE90AB9B498}"/>
          </ac:spMkLst>
        </pc:spChg>
        <pc:picChg chg="mod">
          <ac:chgData name="Abd Alrahman Hijji" userId="e17ce19274d21527" providerId="LiveId" clId="{7BA2BD76-E47B-43A6-8AF3-9E94AB1924CF}" dt="2020-06-01T18:52:28.073" v="3534" actId="14826"/>
          <ac:picMkLst>
            <pc:docMk/>
            <pc:sldMk cId="1051984849" sldId="305"/>
            <ac:picMk id="3" creationId="{C0077CC3-7692-4127-9804-67FD23FFD74B}"/>
          </ac:picMkLst>
        </pc:picChg>
      </pc:sldChg>
      <pc:sldChg chg="modSp add">
        <pc:chgData name="Abd Alrahman Hijji" userId="e17ce19274d21527" providerId="LiveId" clId="{7BA2BD76-E47B-43A6-8AF3-9E94AB1924CF}" dt="2020-06-01T18:54:22.955" v="3545"/>
        <pc:sldMkLst>
          <pc:docMk/>
          <pc:sldMk cId="1931566944" sldId="306"/>
        </pc:sldMkLst>
        <pc:spChg chg="mod">
          <ac:chgData name="Abd Alrahman Hijji" userId="e17ce19274d21527" providerId="LiveId" clId="{7BA2BD76-E47B-43A6-8AF3-9E94AB1924CF}" dt="2020-06-01T18:54:22.955" v="3545"/>
          <ac:spMkLst>
            <pc:docMk/>
            <pc:sldMk cId="1931566944" sldId="306"/>
            <ac:spMk id="72" creationId="{26D123E3-C70E-4589-A5EB-38223E92A0AB}"/>
          </ac:spMkLst>
        </pc:spChg>
        <pc:picChg chg="mod">
          <ac:chgData name="Abd Alrahman Hijji" userId="e17ce19274d21527" providerId="LiveId" clId="{7BA2BD76-E47B-43A6-8AF3-9E94AB1924CF}" dt="2020-06-01T18:54:11.905" v="3544" actId="14826"/>
          <ac:picMkLst>
            <pc:docMk/>
            <pc:sldMk cId="1931566944" sldId="306"/>
            <ac:picMk id="3" creationId="{C0077CC3-7692-4127-9804-67FD23FFD74B}"/>
          </ac:picMkLst>
        </pc:picChg>
      </pc:sldChg>
      <pc:sldChg chg="del">
        <pc:chgData name="Abd Alrahman Hijji" userId="e17ce19274d21527" providerId="LiveId" clId="{7BA2BD76-E47B-43A6-8AF3-9E94AB1924CF}" dt="2020-05-31T11:06:49.200" v="507" actId="47"/>
        <pc:sldMkLst>
          <pc:docMk/>
          <pc:sldMk cId="4254632939" sldId="306"/>
        </pc:sldMkLst>
      </pc:sldChg>
      <pc:sldChg chg="add del ord">
        <pc:chgData name="Abd Alrahman Hijji" userId="e17ce19274d21527" providerId="LiveId" clId="{7BA2BD76-E47B-43A6-8AF3-9E94AB1924CF}" dt="2020-06-01T18:54:52.975" v="3549" actId="47"/>
        <pc:sldMkLst>
          <pc:docMk/>
          <pc:sldMk cId="96448742" sldId="307"/>
        </pc:sldMkLst>
      </pc:sldChg>
      <pc:sldChg chg="del">
        <pc:chgData name="Abd Alrahman Hijji" userId="e17ce19274d21527" providerId="LiveId" clId="{7BA2BD76-E47B-43A6-8AF3-9E94AB1924CF}" dt="2020-05-31T11:06:49.449" v="508" actId="47"/>
        <pc:sldMkLst>
          <pc:docMk/>
          <pc:sldMk cId="2673214066" sldId="307"/>
        </pc:sldMkLst>
      </pc:sldChg>
      <pc:sldChg chg="addSp delSp modSp add mod ord">
        <pc:chgData name="Abd Alrahman Hijji" userId="e17ce19274d21527" providerId="LiveId" clId="{7BA2BD76-E47B-43A6-8AF3-9E94AB1924CF}" dt="2020-06-01T19:05:38.426" v="3610" actId="339"/>
        <pc:sldMkLst>
          <pc:docMk/>
          <pc:sldMk cId="3316650156" sldId="307"/>
        </pc:sldMkLst>
        <pc:spChg chg="del">
          <ac:chgData name="Abd Alrahman Hijji" userId="e17ce19274d21527" providerId="LiveId" clId="{7BA2BD76-E47B-43A6-8AF3-9E94AB1924CF}" dt="2020-06-01T18:55:05.190" v="3553" actId="478"/>
          <ac:spMkLst>
            <pc:docMk/>
            <pc:sldMk cId="3316650156" sldId="307"/>
            <ac:spMk id="29" creationId="{54D71BBF-2F5E-4AA2-9BD0-00355879A2DD}"/>
          </ac:spMkLst>
        </pc:spChg>
        <pc:spChg chg="mod">
          <ac:chgData name="Abd Alrahman Hijji" userId="e17ce19274d21527" providerId="LiveId" clId="{7BA2BD76-E47B-43A6-8AF3-9E94AB1924CF}" dt="2020-06-01T18:55:30.981" v="3567" actId="20577"/>
          <ac:spMkLst>
            <pc:docMk/>
            <pc:sldMk cId="3316650156" sldId="307"/>
            <ac:spMk id="33" creationId="{03DC174A-B2BB-461A-9337-C8674DD2B402}"/>
          </ac:spMkLst>
        </pc:spChg>
        <pc:spChg chg="del">
          <ac:chgData name="Abd Alrahman Hijji" userId="e17ce19274d21527" providerId="LiveId" clId="{7BA2BD76-E47B-43A6-8AF3-9E94AB1924CF}" dt="2020-06-01T18:55:05.190" v="3553" actId="478"/>
          <ac:spMkLst>
            <pc:docMk/>
            <pc:sldMk cId="3316650156" sldId="307"/>
            <ac:spMk id="54" creationId="{08D9D7C0-FE32-48C4-AD9D-BFDDA934ED15}"/>
          </ac:spMkLst>
        </pc:spChg>
        <pc:spChg chg="del">
          <ac:chgData name="Abd Alrahman Hijji" userId="e17ce19274d21527" providerId="LiveId" clId="{7BA2BD76-E47B-43A6-8AF3-9E94AB1924CF}" dt="2020-06-01T18:55:05.190" v="3553" actId="478"/>
          <ac:spMkLst>
            <pc:docMk/>
            <pc:sldMk cId="3316650156" sldId="307"/>
            <ac:spMk id="55" creationId="{4E408E1F-2A63-49C9-9352-CCFD8462B2C8}"/>
          </ac:spMkLst>
        </pc:spChg>
        <pc:spChg chg="del">
          <ac:chgData name="Abd Alrahman Hijji" userId="e17ce19274d21527" providerId="LiveId" clId="{7BA2BD76-E47B-43A6-8AF3-9E94AB1924CF}" dt="2020-06-01T18:55:05.190" v="3553" actId="478"/>
          <ac:spMkLst>
            <pc:docMk/>
            <pc:sldMk cId="3316650156" sldId="307"/>
            <ac:spMk id="56" creationId="{D348B489-2036-460B-A1A5-18420A113ACF}"/>
          </ac:spMkLst>
        </pc:spChg>
        <pc:spChg chg="del">
          <ac:chgData name="Abd Alrahman Hijji" userId="e17ce19274d21527" providerId="LiveId" clId="{7BA2BD76-E47B-43A6-8AF3-9E94AB1924CF}" dt="2020-06-01T18:55:05.190" v="3553" actId="478"/>
          <ac:spMkLst>
            <pc:docMk/>
            <pc:sldMk cId="3316650156" sldId="307"/>
            <ac:spMk id="57" creationId="{CBD0EFA6-400C-4499-A6F2-0342831764AC}"/>
          </ac:spMkLst>
        </pc:spChg>
        <pc:spChg chg="del">
          <ac:chgData name="Abd Alrahman Hijji" userId="e17ce19274d21527" providerId="LiveId" clId="{7BA2BD76-E47B-43A6-8AF3-9E94AB1924CF}" dt="2020-06-01T18:55:05.190" v="3553" actId="478"/>
          <ac:spMkLst>
            <pc:docMk/>
            <pc:sldMk cId="3316650156" sldId="307"/>
            <ac:spMk id="59" creationId="{93B56A31-A79E-491A-980C-79A1BA4D4E0C}"/>
          </ac:spMkLst>
        </pc:spChg>
        <pc:grpChg chg="mod">
          <ac:chgData name="Abd Alrahman Hijji" userId="e17ce19274d21527" providerId="LiveId" clId="{7BA2BD76-E47B-43A6-8AF3-9E94AB1924CF}" dt="2020-06-01T18:55:35.074" v="3574" actId="1037"/>
          <ac:grpSpMkLst>
            <pc:docMk/>
            <pc:sldMk cId="3316650156" sldId="307"/>
            <ac:grpSpMk id="34" creationId="{BC9104F5-3CA0-421E-9575-D1A9DE4E679E}"/>
          </ac:grpSpMkLst>
        </pc:grpChg>
        <pc:grpChg chg="mod">
          <ac:chgData name="Abd Alrahman Hijji" userId="e17ce19274d21527" providerId="LiveId" clId="{7BA2BD76-E47B-43A6-8AF3-9E94AB1924CF}" dt="2020-06-01T18:55:37.925" v="3580" actId="1038"/>
          <ac:grpSpMkLst>
            <pc:docMk/>
            <pc:sldMk cId="3316650156" sldId="307"/>
            <ac:grpSpMk id="44" creationId="{5DC0ABBA-16E1-43FB-A223-BC61DE94E191}"/>
          </ac:grpSpMkLst>
        </pc:grpChg>
        <pc:graphicFrameChg chg="add del mod">
          <ac:chgData name="Abd Alrahman Hijji" userId="e17ce19274d21527" providerId="LiveId" clId="{7BA2BD76-E47B-43A6-8AF3-9E94AB1924CF}" dt="2020-06-01T18:58:57.587" v="3582" actId="478"/>
          <ac:graphicFrameMkLst>
            <pc:docMk/>
            <pc:sldMk cId="3316650156" sldId="307"/>
            <ac:graphicFrameMk id="5" creationId="{BBCE1D97-0BED-4BAC-82E4-0C0DFFC44D14}"/>
          </ac:graphicFrameMkLst>
        </pc:graphicFrameChg>
        <pc:graphicFrameChg chg="del">
          <ac:chgData name="Abd Alrahman Hijji" userId="e17ce19274d21527" providerId="LiveId" clId="{7BA2BD76-E47B-43A6-8AF3-9E94AB1924CF}" dt="2020-06-01T18:55:05.190" v="3553" actId="478"/>
          <ac:graphicFrameMkLst>
            <pc:docMk/>
            <pc:sldMk cId="3316650156" sldId="307"/>
            <ac:graphicFrameMk id="7" creationId="{0248B952-0DC2-42DB-965B-08F8B7A07ED4}"/>
          </ac:graphicFrameMkLst>
        </pc:graphicFrameChg>
        <pc:graphicFrameChg chg="add mod">
          <ac:chgData name="Abd Alrahman Hijji" userId="e17ce19274d21527" providerId="LiveId" clId="{7BA2BD76-E47B-43A6-8AF3-9E94AB1924CF}" dt="2020-06-01T19:04:39.438" v="3609" actId="207"/>
          <ac:graphicFrameMkLst>
            <pc:docMk/>
            <pc:sldMk cId="3316650156" sldId="307"/>
            <ac:graphicFrameMk id="19" creationId="{5E18AD72-8B5B-4930-9657-4E76CA572EDC}"/>
          </ac:graphicFrameMkLst>
        </pc:graphicFrameChg>
        <pc:graphicFrameChg chg="add mod modGraphic">
          <ac:chgData name="Abd Alrahman Hijji" userId="e17ce19274d21527" providerId="LiveId" clId="{7BA2BD76-E47B-43A6-8AF3-9E94AB1924CF}" dt="2020-06-01T19:05:38.426" v="3610" actId="339"/>
          <ac:graphicFrameMkLst>
            <pc:docMk/>
            <pc:sldMk cId="3316650156" sldId="307"/>
            <ac:graphicFrameMk id="20" creationId="{8C984A1E-4027-4EEC-88D8-E9366B384F48}"/>
          </ac:graphicFrameMkLst>
        </pc:graphicFrameChg>
        <pc:picChg chg="add del mod">
          <ac:chgData name="Abd Alrahman Hijji" userId="e17ce19274d21527" providerId="LiveId" clId="{7BA2BD76-E47B-43A6-8AF3-9E94AB1924CF}" dt="2020-06-01T18:59:27.227" v="3584" actId="12084"/>
          <ac:picMkLst>
            <pc:docMk/>
            <pc:sldMk cId="3316650156" sldId="307"/>
            <ac:picMk id="8" creationId="{BB813225-939A-44DC-A67C-2CF633BC2591}"/>
          </ac:picMkLst>
        </pc:picChg>
        <pc:picChg chg="add del mod">
          <ac:chgData name="Abd Alrahman Hijji" userId="e17ce19274d21527" providerId="LiveId" clId="{7BA2BD76-E47B-43A6-8AF3-9E94AB1924CF}" dt="2020-06-01T18:59:27.227" v="3584" actId="12084"/>
          <ac:picMkLst>
            <pc:docMk/>
            <pc:sldMk cId="3316650156" sldId="307"/>
            <ac:picMk id="10" creationId="{CE5164E8-AAC9-4CF6-8CEA-D5EAE9C18DAF}"/>
          </ac:picMkLst>
        </pc:picChg>
        <pc:picChg chg="add del mod">
          <ac:chgData name="Abd Alrahman Hijji" userId="e17ce19274d21527" providerId="LiveId" clId="{7BA2BD76-E47B-43A6-8AF3-9E94AB1924CF}" dt="2020-06-01T18:59:27.227" v="3584" actId="12084"/>
          <ac:picMkLst>
            <pc:docMk/>
            <pc:sldMk cId="3316650156" sldId="307"/>
            <ac:picMk id="12" creationId="{8FBCB5D1-DBC2-407E-8B41-71CEE9EB03DB}"/>
          </ac:picMkLst>
        </pc:picChg>
        <pc:picChg chg="add del mod">
          <ac:chgData name="Abd Alrahman Hijji" userId="e17ce19274d21527" providerId="LiveId" clId="{7BA2BD76-E47B-43A6-8AF3-9E94AB1924CF}" dt="2020-06-01T18:59:27.227" v="3584" actId="12084"/>
          <ac:picMkLst>
            <pc:docMk/>
            <pc:sldMk cId="3316650156" sldId="307"/>
            <ac:picMk id="14" creationId="{5AE4C6B2-1EAA-46C8-B041-1EB1017F4DBF}"/>
          </ac:picMkLst>
        </pc:picChg>
        <pc:picChg chg="add del mod">
          <ac:chgData name="Abd Alrahman Hijji" userId="e17ce19274d21527" providerId="LiveId" clId="{7BA2BD76-E47B-43A6-8AF3-9E94AB1924CF}" dt="2020-06-01T18:59:27.227" v="3584" actId="12084"/>
          <ac:picMkLst>
            <pc:docMk/>
            <pc:sldMk cId="3316650156" sldId="307"/>
            <ac:picMk id="16" creationId="{207ADBC9-45B4-4EAF-970C-41D4FAB3885B}"/>
          </ac:picMkLst>
        </pc:picChg>
        <pc:picChg chg="add del mod">
          <ac:chgData name="Abd Alrahman Hijji" userId="e17ce19274d21527" providerId="LiveId" clId="{7BA2BD76-E47B-43A6-8AF3-9E94AB1924CF}" dt="2020-06-01T18:59:27.227" v="3584" actId="12084"/>
          <ac:picMkLst>
            <pc:docMk/>
            <pc:sldMk cId="3316650156" sldId="307"/>
            <ac:picMk id="18" creationId="{6C79AD83-F848-47CE-8605-F61355575CD3}"/>
          </ac:picMkLst>
        </pc:picChg>
        <pc:cxnChg chg="del">
          <ac:chgData name="Abd Alrahman Hijji" userId="e17ce19274d21527" providerId="LiveId" clId="{7BA2BD76-E47B-43A6-8AF3-9E94AB1924CF}" dt="2020-06-01T18:55:05.190" v="3553" actId="478"/>
          <ac:cxnSpMkLst>
            <pc:docMk/>
            <pc:sldMk cId="3316650156" sldId="307"/>
            <ac:cxnSpMk id="60" creationId="{E4B62307-997A-4AB1-BD66-0EA92262DCE5}"/>
          </ac:cxnSpMkLst>
        </pc:cxnChg>
        <pc:cxnChg chg="del">
          <ac:chgData name="Abd Alrahman Hijji" userId="e17ce19274d21527" providerId="LiveId" clId="{7BA2BD76-E47B-43A6-8AF3-9E94AB1924CF}" dt="2020-06-01T18:55:05.190" v="3553" actId="478"/>
          <ac:cxnSpMkLst>
            <pc:docMk/>
            <pc:sldMk cId="3316650156" sldId="307"/>
            <ac:cxnSpMk id="62" creationId="{640E2234-40B4-4782-BB7D-C156EF63C738}"/>
          </ac:cxnSpMkLst>
        </pc:cxnChg>
        <pc:cxnChg chg="del">
          <ac:chgData name="Abd Alrahman Hijji" userId="e17ce19274d21527" providerId="LiveId" clId="{7BA2BD76-E47B-43A6-8AF3-9E94AB1924CF}" dt="2020-06-01T18:55:05.190" v="3553" actId="478"/>
          <ac:cxnSpMkLst>
            <pc:docMk/>
            <pc:sldMk cId="3316650156" sldId="307"/>
            <ac:cxnSpMk id="63" creationId="{CAB0B29A-22A5-42C7-946B-4078FFC3588F}"/>
          </ac:cxnSpMkLst>
        </pc:cxnChg>
        <pc:cxnChg chg="del">
          <ac:chgData name="Abd Alrahman Hijji" userId="e17ce19274d21527" providerId="LiveId" clId="{7BA2BD76-E47B-43A6-8AF3-9E94AB1924CF}" dt="2020-06-01T18:55:05.190" v="3553" actId="478"/>
          <ac:cxnSpMkLst>
            <pc:docMk/>
            <pc:sldMk cId="3316650156" sldId="307"/>
            <ac:cxnSpMk id="64" creationId="{C544393E-2F07-4B83-8C9E-D20CB2645369}"/>
          </ac:cxnSpMkLst>
        </pc:cxnChg>
        <pc:cxnChg chg="del">
          <ac:chgData name="Abd Alrahman Hijji" userId="e17ce19274d21527" providerId="LiveId" clId="{7BA2BD76-E47B-43A6-8AF3-9E94AB1924CF}" dt="2020-06-01T18:55:05.190" v="3553" actId="478"/>
          <ac:cxnSpMkLst>
            <pc:docMk/>
            <pc:sldMk cId="3316650156" sldId="307"/>
            <ac:cxnSpMk id="68" creationId="{79E2F026-334B-4C8B-903D-E55708280FC5}"/>
          </ac:cxnSpMkLst>
        </pc:cxnChg>
        <pc:cxnChg chg="del">
          <ac:chgData name="Abd Alrahman Hijji" userId="e17ce19274d21527" providerId="LiveId" clId="{7BA2BD76-E47B-43A6-8AF3-9E94AB1924CF}" dt="2020-06-01T18:55:05.190" v="3553" actId="478"/>
          <ac:cxnSpMkLst>
            <pc:docMk/>
            <pc:sldMk cId="3316650156" sldId="307"/>
            <ac:cxnSpMk id="70" creationId="{87B60ADD-51CD-44A7-952C-3E618AAF2FF6}"/>
          </ac:cxnSpMkLst>
        </pc:cxnChg>
      </pc:sldChg>
      <pc:sldChg chg="del">
        <pc:chgData name="Abd Alrahman Hijji" userId="e17ce19274d21527" providerId="LiveId" clId="{7BA2BD76-E47B-43A6-8AF3-9E94AB1924CF}" dt="2020-05-31T11:06:49.716" v="509" actId="47"/>
        <pc:sldMkLst>
          <pc:docMk/>
          <pc:sldMk cId="985947137" sldId="308"/>
        </pc:sldMkLst>
      </pc:sldChg>
      <pc:sldChg chg="addSp delSp modSp new mod">
        <pc:chgData name="Abd Alrahman Hijji" userId="e17ce19274d21527" providerId="LiveId" clId="{7BA2BD76-E47B-43A6-8AF3-9E94AB1924CF}" dt="2020-06-01T19:16:05.589" v="3786" actId="207"/>
        <pc:sldMkLst>
          <pc:docMk/>
          <pc:sldMk cId="1367600933" sldId="308"/>
        </pc:sldMkLst>
        <pc:spChg chg="del">
          <ac:chgData name="Abd Alrahman Hijji" userId="e17ce19274d21527" providerId="LiveId" clId="{7BA2BD76-E47B-43A6-8AF3-9E94AB1924CF}" dt="2020-06-01T19:08:59.213" v="3613" actId="478"/>
          <ac:spMkLst>
            <pc:docMk/>
            <pc:sldMk cId="1367600933" sldId="308"/>
            <ac:spMk id="2" creationId="{63A96059-AA9F-4C15-831E-CB913708CD50}"/>
          </ac:spMkLst>
        </pc:spChg>
        <pc:spChg chg="del">
          <ac:chgData name="Abd Alrahman Hijji" userId="e17ce19274d21527" providerId="LiveId" clId="{7BA2BD76-E47B-43A6-8AF3-9E94AB1924CF}" dt="2020-06-01T19:08:58.553" v="3612" actId="478"/>
          <ac:spMkLst>
            <pc:docMk/>
            <pc:sldMk cId="1367600933" sldId="308"/>
            <ac:spMk id="3" creationId="{4C113DE8-231F-41DF-A79E-B93E4EE87E5B}"/>
          </ac:spMkLst>
        </pc:spChg>
        <pc:spChg chg="add mod">
          <ac:chgData name="Abd Alrahman Hijji" userId="e17ce19274d21527" providerId="LiveId" clId="{7BA2BD76-E47B-43A6-8AF3-9E94AB1924CF}" dt="2020-06-01T19:15:21.895" v="3780" actId="14100"/>
          <ac:spMkLst>
            <pc:docMk/>
            <pc:sldMk cId="1367600933" sldId="308"/>
            <ac:spMk id="6" creationId="{7BDD1AAD-B37D-4FA7-B9FE-3CB578522049}"/>
          </ac:spMkLst>
        </pc:spChg>
        <pc:spChg chg="add mod">
          <ac:chgData name="Abd Alrahman Hijji" userId="e17ce19274d21527" providerId="LiveId" clId="{7BA2BD76-E47B-43A6-8AF3-9E94AB1924CF}" dt="2020-06-01T19:15:20.121" v="3779" actId="14100"/>
          <ac:spMkLst>
            <pc:docMk/>
            <pc:sldMk cId="1367600933" sldId="308"/>
            <ac:spMk id="7" creationId="{77863586-2EC8-4643-9DFA-F79D4866865B}"/>
          </ac:spMkLst>
        </pc:spChg>
        <pc:spChg chg="add mod">
          <ac:chgData name="Abd Alrahman Hijji" userId="e17ce19274d21527" providerId="LiveId" clId="{7BA2BD76-E47B-43A6-8AF3-9E94AB1924CF}" dt="2020-06-01T19:15:14.705" v="3776" actId="1035"/>
          <ac:spMkLst>
            <pc:docMk/>
            <pc:sldMk cId="1367600933" sldId="308"/>
            <ac:spMk id="9" creationId="{F0D9F949-75F9-4329-846F-F81F77846C18}"/>
          </ac:spMkLst>
        </pc:spChg>
        <pc:spChg chg="add mod">
          <ac:chgData name="Abd Alrahman Hijji" userId="e17ce19274d21527" providerId="LiveId" clId="{7BA2BD76-E47B-43A6-8AF3-9E94AB1924CF}" dt="2020-06-01T19:15:17.869" v="3778" actId="1036"/>
          <ac:spMkLst>
            <pc:docMk/>
            <pc:sldMk cId="1367600933" sldId="308"/>
            <ac:spMk id="10" creationId="{BAF7D2AF-5C52-4E27-9EB9-76AA178EBE60}"/>
          </ac:spMkLst>
        </pc:spChg>
        <pc:spChg chg="mod">
          <ac:chgData name="Abd Alrahman Hijji" userId="e17ce19274d21527" providerId="LiveId" clId="{7BA2BD76-E47B-43A6-8AF3-9E94AB1924CF}" dt="2020-06-01T19:13:57.888" v="3684"/>
          <ac:spMkLst>
            <pc:docMk/>
            <pc:sldMk cId="1367600933" sldId="308"/>
            <ac:spMk id="12" creationId="{4B95F729-7D82-4306-8970-683212D93C6D}"/>
          </ac:spMkLst>
        </pc:spChg>
        <pc:spChg chg="mod">
          <ac:chgData name="Abd Alrahman Hijji" userId="e17ce19274d21527" providerId="LiveId" clId="{7BA2BD76-E47B-43A6-8AF3-9E94AB1924CF}" dt="2020-06-01T19:13:57.888" v="3684"/>
          <ac:spMkLst>
            <pc:docMk/>
            <pc:sldMk cId="1367600933" sldId="308"/>
            <ac:spMk id="13" creationId="{17F16A9C-4F43-474C-B563-EB8966F47EA9}"/>
          </ac:spMkLst>
        </pc:spChg>
        <pc:spChg chg="mod">
          <ac:chgData name="Abd Alrahman Hijji" userId="e17ce19274d21527" providerId="LiveId" clId="{7BA2BD76-E47B-43A6-8AF3-9E94AB1924CF}" dt="2020-06-01T19:13:57.888" v="3684"/>
          <ac:spMkLst>
            <pc:docMk/>
            <pc:sldMk cId="1367600933" sldId="308"/>
            <ac:spMk id="14" creationId="{E780A12D-D5D4-4F31-9F11-050D5A3B2314}"/>
          </ac:spMkLst>
        </pc:spChg>
        <pc:spChg chg="mod">
          <ac:chgData name="Abd Alrahman Hijji" userId="e17ce19274d21527" providerId="LiveId" clId="{7BA2BD76-E47B-43A6-8AF3-9E94AB1924CF}" dt="2020-06-01T19:13:57.888" v="3684"/>
          <ac:spMkLst>
            <pc:docMk/>
            <pc:sldMk cId="1367600933" sldId="308"/>
            <ac:spMk id="15" creationId="{7C668CBF-1596-47BB-95D6-D401655A25B3}"/>
          </ac:spMkLst>
        </pc:spChg>
        <pc:spChg chg="mod">
          <ac:chgData name="Abd Alrahman Hijji" userId="e17ce19274d21527" providerId="LiveId" clId="{7BA2BD76-E47B-43A6-8AF3-9E94AB1924CF}" dt="2020-06-01T19:13:57.888" v="3684"/>
          <ac:spMkLst>
            <pc:docMk/>
            <pc:sldMk cId="1367600933" sldId="308"/>
            <ac:spMk id="16" creationId="{C4B827D9-C869-4E3F-8CBA-520F40CF2738}"/>
          </ac:spMkLst>
        </pc:spChg>
        <pc:spChg chg="mod">
          <ac:chgData name="Abd Alrahman Hijji" userId="e17ce19274d21527" providerId="LiveId" clId="{7BA2BD76-E47B-43A6-8AF3-9E94AB1924CF}" dt="2020-06-01T19:13:57.888" v="3684"/>
          <ac:spMkLst>
            <pc:docMk/>
            <pc:sldMk cId="1367600933" sldId="308"/>
            <ac:spMk id="17" creationId="{9897AD59-9004-49F2-B783-73428ED0D098}"/>
          </ac:spMkLst>
        </pc:spChg>
        <pc:spChg chg="mod">
          <ac:chgData name="Abd Alrahman Hijji" userId="e17ce19274d21527" providerId="LiveId" clId="{7BA2BD76-E47B-43A6-8AF3-9E94AB1924CF}" dt="2020-06-01T19:13:57.888" v="3684"/>
          <ac:spMkLst>
            <pc:docMk/>
            <pc:sldMk cId="1367600933" sldId="308"/>
            <ac:spMk id="18" creationId="{5E9DFC8B-CDCA-4570-B390-609EDDBFBFB7}"/>
          </ac:spMkLst>
        </pc:spChg>
        <pc:spChg chg="mod">
          <ac:chgData name="Abd Alrahman Hijji" userId="e17ce19274d21527" providerId="LiveId" clId="{7BA2BD76-E47B-43A6-8AF3-9E94AB1924CF}" dt="2020-06-01T19:13:57.888" v="3684"/>
          <ac:spMkLst>
            <pc:docMk/>
            <pc:sldMk cId="1367600933" sldId="308"/>
            <ac:spMk id="19" creationId="{9A850AC7-D4D6-4E58-BC35-C73BFB418FC9}"/>
          </ac:spMkLst>
        </pc:spChg>
        <pc:spChg chg="mod">
          <ac:chgData name="Abd Alrahman Hijji" userId="e17ce19274d21527" providerId="LiveId" clId="{7BA2BD76-E47B-43A6-8AF3-9E94AB1924CF}" dt="2020-06-01T19:13:57.888" v="3684"/>
          <ac:spMkLst>
            <pc:docMk/>
            <pc:sldMk cId="1367600933" sldId="308"/>
            <ac:spMk id="20" creationId="{A657E9E1-A845-4249-B5E9-374AB48A58A1}"/>
          </ac:spMkLst>
        </pc:spChg>
        <pc:spChg chg="mod">
          <ac:chgData name="Abd Alrahman Hijji" userId="e17ce19274d21527" providerId="LiveId" clId="{7BA2BD76-E47B-43A6-8AF3-9E94AB1924CF}" dt="2020-06-01T19:13:57.888" v="3684"/>
          <ac:spMkLst>
            <pc:docMk/>
            <pc:sldMk cId="1367600933" sldId="308"/>
            <ac:spMk id="22" creationId="{2545165C-B6F5-443C-B5B6-CCA0343DA53A}"/>
          </ac:spMkLst>
        </pc:spChg>
        <pc:spChg chg="mod">
          <ac:chgData name="Abd Alrahman Hijji" userId="e17ce19274d21527" providerId="LiveId" clId="{7BA2BD76-E47B-43A6-8AF3-9E94AB1924CF}" dt="2020-06-01T19:13:57.888" v="3684"/>
          <ac:spMkLst>
            <pc:docMk/>
            <pc:sldMk cId="1367600933" sldId="308"/>
            <ac:spMk id="23" creationId="{0BE55016-09A1-4CED-B4CD-FF6EBD084AC3}"/>
          </ac:spMkLst>
        </pc:spChg>
        <pc:spChg chg="mod">
          <ac:chgData name="Abd Alrahman Hijji" userId="e17ce19274d21527" providerId="LiveId" clId="{7BA2BD76-E47B-43A6-8AF3-9E94AB1924CF}" dt="2020-06-01T19:13:57.888" v="3684"/>
          <ac:spMkLst>
            <pc:docMk/>
            <pc:sldMk cId="1367600933" sldId="308"/>
            <ac:spMk id="24" creationId="{3ECA5203-AB6E-43DF-939C-4CE258E5F4DC}"/>
          </ac:spMkLst>
        </pc:spChg>
        <pc:spChg chg="mod">
          <ac:chgData name="Abd Alrahman Hijji" userId="e17ce19274d21527" providerId="LiveId" clId="{7BA2BD76-E47B-43A6-8AF3-9E94AB1924CF}" dt="2020-06-01T19:13:57.888" v="3684"/>
          <ac:spMkLst>
            <pc:docMk/>
            <pc:sldMk cId="1367600933" sldId="308"/>
            <ac:spMk id="25" creationId="{487C5D4D-8313-4849-980C-A3DA203EFE5A}"/>
          </ac:spMkLst>
        </pc:spChg>
        <pc:spChg chg="mod">
          <ac:chgData name="Abd Alrahman Hijji" userId="e17ce19274d21527" providerId="LiveId" clId="{7BA2BD76-E47B-43A6-8AF3-9E94AB1924CF}" dt="2020-06-01T19:13:57.888" v="3684"/>
          <ac:spMkLst>
            <pc:docMk/>
            <pc:sldMk cId="1367600933" sldId="308"/>
            <ac:spMk id="26" creationId="{BD69D286-CAD6-4CDC-AC34-E9AABE1B036E}"/>
          </ac:spMkLst>
        </pc:spChg>
        <pc:spChg chg="mod">
          <ac:chgData name="Abd Alrahman Hijji" userId="e17ce19274d21527" providerId="LiveId" clId="{7BA2BD76-E47B-43A6-8AF3-9E94AB1924CF}" dt="2020-06-01T19:13:57.888" v="3684"/>
          <ac:spMkLst>
            <pc:docMk/>
            <pc:sldMk cId="1367600933" sldId="308"/>
            <ac:spMk id="27" creationId="{29050473-E3A8-4B7D-A47E-1CE5473C89CA}"/>
          </ac:spMkLst>
        </pc:spChg>
        <pc:spChg chg="mod">
          <ac:chgData name="Abd Alrahman Hijji" userId="e17ce19274d21527" providerId="LiveId" clId="{7BA2BD76-E47B-43A6-8AF3-9E94AB1924CF}" dt="2020-06-01T19:13:57.888" v="3684"/>
          <ac:spMkLst>
            <pc:docMk/>
            <pc:sldMk cId="1367600933" sldId="308"/>
            <ac:spMk id="28" creationId="{03CDC7F3-A35F-48B4-B6EE-39BE2347DCFA}"/>
          </ac:spMkLst>
        </pc:spChg>
        <pc:spChg chg="mod">
          <ac:chgData name="Abd Alrahman Hijji" userId="e17ce19274d21527" providerId="LiveId" clId="{7BA2BD76-E47B-43A6-8AF3-9E94AB1924CF}" dt="2020-06-01T19:13:57.888" v="3684"/>
          <ac:spMkLst>
            <pc:docMk/>
            <pc:sldMk cId="1367600933" sldId="308"/>
            <ac:spMk id="29" creationId="{41B7E9E9-8AB9-4B9A-92AD-02AB5CB8B34B}"/>
          </ac:spMkLst>
        </pc:spChg>
        <pc:spChg chg="mod">
          <ac:chgData name="Abd Alrahman Hijji" userId="e17ce19274d21527" providerId="LiveId" clId="{7BA2BD76-E47B-43A6-8AF3-9E94AB1924CF}" dt="2020-06-01T19:13:57.888" v="3684"/>
          <ac:spMkLst>
            <pc:docMk/>
            <pc:sldMk cId="1367600933" sldId="308"/>
            <ac:spMk id="30" creationId="{68B75581-2701-4C9B-8002-70806E2428C3}"/>
          </ac:spMkLst>
        </pc:spChg>
        <pc:spChg chg="add mod">
          <ac:chgData name="Abd Alrahman Hijji" userId="e17ce19274d21527" providerId="LiveId" clId="{7BA2BD76-E47B-43A6-8AF3-9E94AB1924CF}" dt="2020-06-01T19:15:57.426" v="3785" actId="207"/>
          <ac:spMkLst>
            <pc:docMk/>
            <pc:sldMk cId="1367600933" sldId="308"/>
            <ac:spMk id="31" creationId="{AB7F1CFC-37A2-4947-B79F-E71ADE03FEAF}"/>
          </ac:spMkLst>
        </pc:spChg>
        <pc:spChg chg="add mod">
          <ac:chgData name="Abd Alrahman Hijji" userId="e17ce19274d21527" providerId="LiveId" clId="{7BA2BD76-E47B-43A6-8AF3-9E94AB1924CF}" dt="2020-06-01T19:15:57.426" v="3785" actId="207"/>
          <ac:spMkLst>
            <pc:docMk/>
            <pc:sldMk cId="1367600933" sldId="308"/>
            <ac:spMk id="32" creationId="{91F1E7F0-B61F-4F74-9090-1CE9F269C749}"/>
          </ac:spMkLst>
        </pc:spChg>
        <pc:spChg chg="add mod">
          <ac:chgData name="Abd Alrahman Hijji" userId="e17ce19274d21527" providerId="LiveId" clId="{7BA2BD76-E47B-43A6-8AF3-9E94AB1924CF}" dt="2020-06-01T19:16:05.589" v="3786" actId="207"/>
          <ac:spMkLst>
            <pc:docMk/>
            <pc:sldMk cId="1367600933" sldId="308"/>
            <ac:spMk id="33" creationId="{EA9FD78E-9BA1-4FAA-83F2-0892E67340BD}"/>
          </ac:spMkLst>
        </pc:spChg>
        <pc:grpChg chg="add mod">
          <ac:chgData name="Abd Alrahman Hijji" userId="e17ce19274d21527" providerId="LiveId" clId="{7BA2BD76-E47B-43A6-8AF3-9E94AB1924CF}" dt="2020-06-01T19:14:59.180" v="3743" actId="207"/>
          <ac:grpSpMkLst>
            <pc:docMk/>
            <pc:sldMk cId="1367600933" sldId="308"/>
            <ac:grpSpMk id="11" creationId="{359460B3-DD7A-408A-897F-98C3D4983A70}"/>
          </ac:grpSpMkLst>
        </pc:grpChg>
        <pc:grpChg chg="add mod">
          <ac:chgData name="Abd Alrahman Hijji" userId="e17ce19274d21527" providerId="LiveId" clId="{7BA2BD76-E47B-43A6-8AF3-9E94AB1924CF}" dt="2020-06-01T19:15:10.090" v="3766" actId="1036"/>
          <ac:grpSpMkLst>
            <pc:docMk/>
            <pc:sldMk cId="1367600933" sldId="308"/>
            <ac:grpSpMk id="21" creationId="{928235CF-8E2C-4EB6-80BB-E7B2645993C4}"/>
          </ac:grpSpMkLst>
        </pc:grpChg>
        <pc:picChg chg="add mod">
          <ac:chgData name="Abd Alrahman Hijji" userId="e17ce19274d21527" providerId="LiveId" clId="{7BA2BD76-E47B-43A6-8AF3-9E94AB1924CF}" dt="2020-06-01T19:14:18.520" v="3697" actId="14100"/>
          <ac:picMkLst>
            <pc:docMk/>
            <pc:sldMk cId="1367600933" sldId="308"/>
            <ac:picMk id="5" creationId="{EEEF7CC7-DFF9-4F66-A0C5-98B1D98C2A4A}"/>
          </ac:picMkLst>
        </pc:picChg>
        <pc:picChg chg="add mod ord">
          <ac:chgData name="Abd Alrahman Hijji" userId="e17ce19274d21527" providerId="LiveId" clId="{7BA2BD76-E47B-43A6-8AF3-9E94AB1924CF}" dt="2020-06-01T19:12:21.028" v="3667" actId="1037"/>
          <ac:picMkLst>
            <pc:docMk/>
            <pc:sldMk cId="1367600933" sldId="308"/>
            <ac:picMk id="8" creationId="{9623169F-0289-4B3D-8235-7A5597EE4E0E}"/>
          </ac:picMkLst>
        </pc:picChg>
      </pc:sldChg>
      <pc:sldChg chg="addSp modSp new del mod">
        <pc:chgData name="Abd Alrahman Hijji" userId="e17ce19274d21527" providerId="LiveId" clId="{7BA2BD76-E47B-43A6-8AF3-9E94AB1924CF}" dt="2020-06-01T19:19:00.546" v="3794" actId="47"/>
        <pc:sldMkLst>
          <pc:docMk/>
          <pc:sldMk cId="3695005022" sldId="309"/>
        </pc:sldMkLst>
        <pc:picChg chg="add mod">
          <ac:chgData name="Abd Alrahman Hijji" userId="e17ce19274d21527" providerId="LiveId" clId="{7BA2BD76-E47B-43A6-8AF3-9E94AB1924CF}" dt="2020-06-01T19:18:27.979" v="3790" actId="14100"/>
          <ac:picMkLst>
            <pc:docMk/>
            <pc:sldMk cId="3695005022" sldId="309"/>
            <ac:picMk id="3" creationId="{836A7106-66E4-4DA2-8B84-3E74D6DD20F6}"/>
          </ac:picMkLst>
        </pc:picChg>
      </pc:sldChg>
      <pc:sldChg chg="del">
        <pc:chgData name="Abd Alrahman Hijji" userId="e17ce19274d21527" providerId="LiveId" clId="{7BA2BD76-E47B-43A6-8AF3-9E94AB1924CF}" dt="2020-05-31T11:06:50.098" v="510" actId="47"/>
        <pc:sldMkLst>
          <pc:docMk/>
          <pc:sldMk cId="3743314257" sldId="309"/>
        </pc:sldMkLst>
      </pc:sldChg>
      <pc:sldChg chg="del">
        <pc:chgData name="Abd Alrahman Hijji" userId="e17ce19274d21527" providerId="LiveId" clId="{7BA2BD76-E47B-43A6-8AF3-9E94AB1924CF}" dt="2020-05-31T11:06:50.402" v="511" actId="47"/>
        <pc:sldMkLst>
          <pc:docMk/>
          <pc:sldMk cId="2224527460" sldId="310"/>
        </pc:sldMkLst>
      </pc:sldChg>
      <pc:sldChg chg="modSp add mod ord setBg">
        <pc:chgData name="Abd Alrahman Hijji" userId="e17ce19274d21527" providerId="LiveId" clId="{7BA2BD76-E47B-43A6-8AF3-9E94AB1924CF}" dt="2020-06-02T15:00:02.357" v="4307" actId="20577"/>
        <pc:sldMkLst>
          <pc:docMk/>
          <pc:sldMk cId="3188783328" sldId="310"/>
        </pc:sldMkLst>
        <pc:spChg chg="mod">
          <ac:chgData name="Abd Alrahman Hijji" userId="e17ce19274d21527" providerId="LiveId" clId="{7BA2BD76-E47B-43A6-8AF3-9E94AB1924CF}" dt="2020-06-01T19:19:23.886" v="3799" actId="14100"/>
          <ac:spMkLst>
            <pc:docMk/>
            <pc:sldMk cId="3188783328" sldId="310"/>
            <ac:spMk id="4" creationId="{843EA0D6-087B-48A6-BB08-D65FDFD88B6A}"/>
          </ac:spMkLst>
        </pc:spChg>
        <pc:spChg chg="mod">
          <ac:chgData name="Abd Alrahman Hijji" userId="e17ce19274d21527" providerId="LiveId" clId="{7BA2BD76-E47B-43A6-8AF3-9E94AB1924CF}" dt="2020-06-01T19:19:34.358" v="3803" actId="14100"/>
          <ac:spMkLst>
            <pc:docMk/>
            <pc:sldMk cId="3188783328" sldId="310"/>
            <ac:spMk id="5" creationId="{42ED5A16-41AE-41AC-AC09-94BC74AF185D}"/>
          </ac:spMkLst>
        </pc:spChg>
        <pc:spChg chg="mod">
          <ac:chgData name="Abd Alrahman Hijji" userId="e17ce19274d21527" providerId="LiveId" clId="{7BA2BD76-E47B-43A6-8AF3-9E94AB1924CF}" dt="2020-06-01T19:20:14.286" v="3819" actId="1076"/>
          <ac:spMkLst>
            <pc:docMk/>
            <pc:sldMk cId="3188783328" sldId="310"/>
            <ac:spMk id="6" creationId="{8E0A9DF4-A43E-496F-98D8-75B2708E1DCF}"/>
          </ac:spMkLst>
        </pc:spChg>
        <pc:spChg chg="mod">
          <ac:chgData name="Abd Alrahman Hijji" userId="e17ce19274d21527" providerId="LiveId" clId="{7BA2BD76-E47B-43A6-8AF3-9E94AB1924CF}" dt="2020-06-01T19:20:11.023" v="3818" actId="1076"/>
          <ac:spMkLst>
            <pc:docMk/>
            <pc:sldMk cId="3188783328" sldId="310"/>
            <ac:spMk id="7" creationId="{580BAF73-D2A6-4F3D-B33B-80EF1A88B454}"/>
          </ac:spMkLst>
        </pc:spChg>
        <pc:spChg chg="mod">
          <ac:chgData name="Abd Alrahman Hijji" userId="e17ce19274d21527" providerId="LiveId" clId="{7BA2BD76-E47B-43A6-8AF3-9E94AB1924CF}" dt="2020-06-01T19:20:11.023" v="3818" actId="1076"/>
          <ac:spMkLst>
            <pc:docMk/>
            <pc:sldMk cId="3188783328" sldId="310"/>
            <ac:spMk id="8" creationId="{21356173-61E9-4D4C-AC61-2E21ECA44632}"/>
          </ac:spMkLst>
        </pc:spChg>
        <pc:spChg chg="mod">
          <ac:chgData name="Abd Alrahman Hijji" userId="e17ce19274d21527" providerId="LiveId" clId="{7BA2BD76-E47B-43A6-8AF3-9E94AB1924CF}" dt="2020-06-02T15:00:02.357" v="4307" actId="20577"/>
          <ac:spMkLst>
            <pc:docMk/>
            <pc:sldMk cId="3188783328" sldId="310"/>
            <ac:spMk id="93" creationId="{59A1391E-3695-4B3B-9B05-C285E4A82ECA}"/>
          </ac:spMkLst>
        </pc:spChg>
        <pc:spChg chg="mod">
          <ac:chgData name="Abd Alrahman Hijji" userId="e17ce19274d21527" providerId="LiveId" clId="{7BA2BD76-E47B-43A6-8AF3-9E94AB1924CF}" dt="2020-06-01T19:23:29.218" v="3855" actId="1038"/>
          <ac:spMkLst>
            <pc:docMk/>
            <pc:sldMk cId="3188783328" sldId="310"/>
            <ac:spMk id="94" creationId="{63BB965B-2E99-4CFE-B35D-3BE90AB9B498}"/>
          </ac:spMkLst>
        </pc:spChg>
        <pc:grpChg chg="mod">
          <ac:chgData name="Abd Alrahman Hijji" userId="e17ce19274d21527" providerId="LiveId" clId="{7BA2BD76-E47B-43A6-8AF3-9E94AB1924CF}" dt="2020-06-01T19:23:34.176" v="3872" actId="1037"/>
          <ac:grpSpMkLst>
            <pc:docMk/>
            <pc:sldMk cId="3188783328" sldId="310"/>
            <ac:grpSpMk id="105" creationId="{ACD01DB1-9117-41B3-B8C2-A0B3543F4864}"/>
          </ac:grpSpMkLst>
        </pc:grpChg>
        <pc:picChg chg="mod">
          <ac:chgData name="Abd Alrahman Hijji" userId="e17ce19274d21527" providerId="LiveId" clId="{7BA2BD76-E47B-43A6-8AF3-9E94AB1924CF}" dt="2020-06-02T14:54:34.903" v="4240" actId="1076"/>
          <ac:picMkLst>
            <pc:docMk/>
            <pc:sldMk cId="3188783328" sldId="310"/>
            <ac:picMk id="3" creationId="{C0077CC3-7692-4127-9804-67FD23FFD74B}"/>
          </ac:picMkLst>
        </pc:picChg>
      </pc:sldChg>
      <pc:sldChg chg="del">
        <pc:chgData name="Abd Alrahman Hijji" userId="e17ce19274d21527" providerId="LiveId" clId="{7BA2BD76-E47B-43A6-8AF3-9E94AB1924CF}" dt="2020-05-31T11:06:50.817" v="512" actId="47"/>
        <pc:sldMkLst>
          <pc:docMk/>
          <pc:sldMk cId="801042844" sldId="311"/>
        </pc:sldMkLst>
      </pc:sldChg>
      <pc:sldChg chg="addSp delSp modSp add del mod">
        <pc:chgData name="Abd Alrahman Hijji" userId="e17ce19274d21527" providerId="LiveId" clId="{7BA2BD76-E47B-43A6-8AF3-9E94AB1924CF}" dt="2020-06-02T14:55:12.575" v="4250" actId="47"/>
        <pc:sldMkLst>
          <pc:docMk/>
          <pc:sldMk cId="1422482682" sldId="311"/>
        </pc:sldMkLst>
        <pc:spChg chg="mod">
          <ac:chgData name="Abd Alrahman Hijji" userId="e17ce19274d21527" providerId="LiveId" clId="{7BA2BD76-E47B-43A6-8AF3-9E94AB1924CF}" dt="2020-06-01T19:23:53.496" v="3879" actId="14100"/>
          <ac:spMkLst>
            <pc:docMk/>
            <pc:sldMk cId="1422482682" sldId="311"/>
            <ac:spMk id="5" creationId="{42ED5A16-41AE-41AC-AC09-94BC74AF185D}"/>
          </ac:spMkLst>
        </pc:spChg>
        <pc:spChg chg="mod">
          <ac:chgData name="Abd Alrahman Hijji" userId="e17ce19274d21527" providerId="LiveId" clId="{7BA2BD76-E47B-43A6-8AF3-9E94AB1924CF}" dt="2020-06-01T19:23:59.274" v="3880" actId="207"/>
          <ac:spMkLst>
            <pc:docMk/>
            <pc:sldMk cId="1422482682" sldId="311"/>
            <ac:spMk id="93" creationId="{59A1391E-3695-4B3B-9B05-C285E4A82ECA}"/>
          </ac:spMkLst>
        </pc:spChg>
        <pc:picChg chg="add del">
          <ac:chgData name="Abd Alrahman Hijji" userId="e17ce19274d21527" providerId="LiveId" clId="{7BA2BD76-E47B-43A6-8AF3-9E94AB1924CF}" dt="2020-06-02T14:54:50.671" v="4242" actId="478"/>
          <ac:picMkLst>
            <pc:docMk/>
            <pc:sldMk cId="1422482682" sldId="311"/>
            <ac:picMk id="3" creationId="{C0077CC3-7692-4127-9804-67FD23FFD74B}"/>
          </ac:picMkLst>
        </pc:picChg>
      </pc:sldChg>
      <pc:sldChg chg="addSp delSp modSp new mod">
        <pc:chgData name="Abd Alrahman Hijji" userId="e17ce19274d21527" providerId="LiveId" clId="{7BA2BD76-E47B-43A6-8AF3-9E94AB1924CF}" dt="2020-06-01T19:27:50.234" v="3950" actId="732"/>
        <pc:sldMkLst>
          <pc:docMk/>
          <pc:sldMk cId="1835499945" sldId="312"/>
        </pc:sldMkLst>
        <pc:spChg chg="del">
          <ac:chgData name="Abd Alrahman Hijji" userId="e17ce19274d21527" providerId="LiveId" clId="{7BA2BD76-E47B-43A6-8AF3-9E94AB1924CF}" dt="2020-06-01T19:24:35.432" v="3883" actId="478"/>
          <ac:spMkLst>
            <pc:docMk/>
            <pc:sldMk cId="1835499945" sldId="312"/>
            <ac:spMk id="2" creationId="{2B7399D5-4564-47E9-9503-D8EF75D26910}"/>
          </ac:spMkLst>
        </pc:spChg>
        <pc:spChg chg="add mod">
          <ac:chgData name="Abd Alrahman Hijji" userId="e17ce19274d21527" providerId="LiveId" clId="{7BA2BD76-E47B-43A6-8AF3-9E94AB1924CF}" dt="2020-06-01T19:27:03.241" v="3941" actId="14100"/>
          <ac:spMkLst>
            <pc:docMk/>
            <pc:sldMk cId="1835499945" sldId="312"/>
            <ac:spMk id="5" creationId="{3A4B90DF-CAC7-4081-B9B1-5B1FE446EE74}"/>
          </ac:spMkLst>
        </pc:spChg>
        <pc:spChg chg="add mod">
          <ac:chgData name="Abd Alrahman Hijji" userId="e17ce19274d21527" providerId="LiveId" clId="{7BA2BD76-E47B-43A6-8AF3-9E94AB1924CF}" dt="2020-06-01T19:26:17.582" v="3932" actId="14100"/>
          <ac:spMkLst>
            <pc:docMk/>
            <pc:sldMk cId="1835499945" sldId="312"/>
            <ac:spMk id="6" creationId="{70DEF722-6D5B-44EB-86BB-242243CA98A3}"/>
          </ac:spMkLst>
        </pc:spChg>
        <pc:spChg chg="add del mod">
          <ac:chgData name="Abd Alrahman Hijji" userId="e17ce19274d21527" providerId="LiveId" clId="{7BA2BD76-E47B-43A6-8AF3-9E94AB1924CF}" dt="2020-06-01T19:26:22.334" v="3934"/>
          <ac:spMkLst>
            <pc:docMk/>
            <pc:sldMk cId="1835499945" sldId="312"/>
            <ac:spMk id="7" creationId="{F3266DC0-E202-41F4-BAE5-0AE883B27FE7}"/>
          </ac:spMkLst>
        </pc:spChg>
        <pc:spChg chg="add mod">
          <ac:chgData name="Abd Alrahman Hijji" userId="e17ce19274d21527" providerId="LiveId" clId="{7BA2BD76-E47B-43A6-8AF3-9E94AB1924CF}" dt="2020-06-01T19:26:12.659" v="3930"/>
          <ac:spMkLst>
            <pc:docMk/>
            <pc:sldMk cId="1835499945" sldId="312"/>
            <ac:spMk id="8" creationId="{56400DBF-22D0-4310-A808-C43C855EC3B9}"/>
          </ac:spMkLst>
        </pc:spChg>
        <pc:spChg chg="mod">
          <ac:chgData name="Abd Alrahman Hijji" userId="e17ce19274d21527" providerId="LiveId" clId="{7BA2BD76-E47B-43A6-8AF3-9E94AB1924CF}" dt="2020-06-01T19:25:14.919" v="3888"/>
          <ac:spMkLst>
            <pc:docMk/>
            <pc:sldMk cId="1835499945" sldId="312"/>
            <ac:spMk id="10" creationId="{1691771D-8FE5-4C40-8440-99AB90B73156}"/>
          </ac:spMkLst>
        </pc:spChg>
        <pc:spChg chg="mod">
          <ac:chgData name="Abd Alrahman Hijji" userId="e17ce19274d21527" providerId="LiveId" clId="{7BA2BD76-E47B-43A6-8AF3-9E94AB1924CF}" dt="2020-06-01T19:25:14.919" v="3888"/>
          <ac:spMkLst>
            <pc:docMk/>
            <pc:sldMk cId="1835499945" sldId="312"/>
            <ac:spMk id="11" creationId="{98C0ADCC-6188-4DB3-AD1B-B16F913A9E14}"/>
          </ac:spMkLst>
        </pc:spChg>
        <pc:spChg chg="mod">
          <ac:chgData name="Abd Alrahman Hijji" userId="e17ce19274d21527" providerId="LiveId" clId="{7BA2BD76-E47B-43A6-8AF3-9E94AB1924CF}" dt="2020-06-01T19:25:14.919" v="3888"/>
          <ac:spMkLst>
            <pc:docMk/>
            <pc:sldMk cId="1835499945" sldId="312"/>
            <ac:spMk id="12" creationId="{59FB1C35-8C02-41D1-AD6C-D18EF0C73530}"/>
          </ac:spMkLst>
        </pc:spChg>
        <pc:spChg chg="mod">
          <ac:chgData name="Abd Alrahman Hijji" userId="e17ce19274d21527" providerId="LiveId" clId="{7BA2BD76-E47B-43A6-8AF3-9E94AB1924CF}" dt="2020-06-01T19:25:14.919" v="3888"/>
          <ac:spMkLst>
            <pc:docMk/>
            <pc:sldMk cId="1835499945" sldId="312"/>
            <ac:spMk id="13" creationId="{08CE2626-D1E9-4EB4-B310-8B9164C27235}"/>
          </ac:spMkLst>
        </pc:spChg>
        <pc:spChg chg="mod">
          <ac:chgData name="Abd Alrahman Hijji" userId="e17ce19274d21527" providerId="LiveId" clId="{7BA2BD76-E47B-43A6-8AF3-9E94AB1924CF}" dt="2020-06-01T19:25:14.919" v="3888"/>
          <ac:spMkLst>
            <pc:docMk/>
            <pc:sldMk cId="1835499945" sldId="312"/>
            <ac:spMk id="14" creationId="{5197EDBC-83CC-44E1-8E4A-273EE4DE2674}"/>
          </ac:spMkLst>
        </pc:spChg>
        <pc:spChg chg="mod">
          <ac:chgData name="Abd Alrahman Hijji" userId="e17ce19274d21527" providerId="LiveId" clId="{7BA2BD76-E47B-43A6-8AF3-9E94AB1924CF}" dt="2020-06-01T19:25:14.919" v="3888"/>
          <ac:spMkLst>
            <pc:docMk/>
            <pc:sldMk cId="1835499945" sldId="312"/>
            <ac:spMk id="15" creationId="{3C691809-E283-4FE5-B6CA-345E6E2A51EB}"/>
          </ac:spMkLst>
        </pc:spChg>
        <pc:spChg chg="mod">
          <ac:chgData name="Abd Alrahman Hijji" userId="e17ce19274d21527" providerId="LiveId" clId="{7BA2BD76-E47B-43A6-8AF3-9E94AB1924CF}" dt="2020-06-01T19:25:14.919" v="3888"/>
          <ac:spMkLst>
            <pc:docMk/>
            <pc:sldMk cId="1835499945" sldId="312"/>
            <ac:spMk id="16" creationId="{2C4F835D-1A7B-4C50-B629-3CA53975CCB5}"/>
          </ac:spMkLst>
        </pc:spChg>
        <pc:spChg chg="mod">
          <ac:chgData name="Abd Alrahman Hijji" userId="e17ce19274d21527" providerId="LiveId" clId="{7BA2BD76-E47B-43A6-8AF3-9E94AB1924CF}" dt="2020-06-01T19:25:14.919" v="3888"/>
          <ac:spMkLst>
            <pc:docMk/>
            <pc:sldMk cId="1835499945" sldId="312"/>
            <ac:spMk id="17" creationId="{300A6923-A632-4143-AE33-FF4CE7796903}"/>
          </ac:spMkLst>
        </pc:spChg>
        <pc:spChg chg="mod">
          <ac:chgData name="Abd Alrahman Hijji" userId="e17ce19274d21527" providerId="LiveId" clId="{7BA2BD76-E47B-43A6-8AF3-9E94AB1924CF}" dt="2020-06-01T19:25:14.919" v="3888"/>
          <ac:spMkLst>
            <pc:docMk/>
            <pc:sldMk cId="1835499945" sldId="312"/>
            <ac:spMk id="18" creationId="{BC619201-4C68-48C0-817E-570B5DE56D6D}"/>
          </ac:spMkLst>
        </pc:spChg>
        <pc:spChg chg="mod">
          <ac:chgData name="Abd Alrahman Hijji" userId="e17ce19274d21527" providerId="LiveId" clId="{7BA2BD76-E47B-43A6-8AF3-9E94AB1924CF}" dt="2020-06-01T19:25:14.919" v="3888"/>
          <ac:spMkLst>
            <pc:docMk/>
            <pc:sldMk cId="1835499945" sldId="312"/>
            <ac:spMk id="20" creationId="{9A26872A-6C76-49B3-A569-D62C4BDC6395}"/>
          </ac:spMkLst>
        </pc:spChg>
        <pc:spChg chg="mod">
          <ac:chgData name="Abd Alrahman Hijji" userId="e17ce19274d21527" providerId="LiveId" clId="{7BA2BD76-E47B-43A6-8AF3-9E94AB1924CF}" dt="2020-06-01T19:25:14.919" v="3888"/>
          <ac:spMkLst>
            <pc:docMk/>
            <pc:sldMk cId="1835499945" sldId="312"/>
            <ac:spMk id="21" creationId="{E3042F51-9CEC-4B2D-A8C8-49C8D4F23590}"/>
          </ac:spMkLst>
        </pc:spChg>
        <pc:spChg chg="mod">
          <ac:chgData name="Abd Alrahman Hijji" userId="e17ce19274d21527" providerId="LiveId" clId="{7BA2BD76-E47B-43A6-8AF3-9E94AB1924CF}" dt="2020-06-01T19:25:14.919" v="3888"/>
          <ac:spMkLst>
            <pc:docMk/>
            <pc:sldMk cId="1835499945" sldId="312"/>
            <ac:spMk id="22" creationId="{8F4E0773-50A7-454A-BA95-93CE16B85EB0}"/>
          </ac:spMkLst>
        </pc:spChg>
        <pc:spChg chg="mod">
          <ac:chgData name="Abd Alrahman Hijji" userId="e17ce19274d21527" providerId="LiveId" clId="{7BA2BD76-E47B-43A6-8AF3-9E94AB1924CF}" dt="2020-06-01T19:25:14.919" v="3888"/>
          <ac:spMkLst>
            <pc:docMk/>
            <pc:sldMk cId="1835499945" sldId="312"/>
            <ac:spMk id="23" creationId="{E7C889E8-B088-4918-B56E-7D19735174F3}"/>
          </ac:spMkLst>
        </pc:spChg>
        <pc:spChg chg="mod">
          <ac:chgData name="Abd Alrahman Hijji" userId="e17ce19274d21527" providerId="LiveId" clId="{7BA2BD76-E47B-43A6-8AF3-9E94AB1924CF}" dt="2020-06-01T19:25:14.919" v="3888"/>
          <ac:spMkLst>
            <pc:docMk/>
            <pc:sldMk cId="1835499945" sldId="312"/>
            <ac:spMk id="24" creationId="{A80F0270-12C0-4BB5-9F9B-8C6F806D477E}"/>
          </ac:spMkLst>
        </pc:spChg>
        <pc:spChg chg="mod">
          <ac:chgData name="Abd Alrahman Hijji" userId="e17ce19274d21527" providerId="LiveId" clId="{7BA2BD76-E47B-43A6-8AF3-9E94AB1924CF}" dt="2020-06-01T19:25:14.919" v="3888"/>
          <ac:spMkLst>
            <pc:docMk/>
            <pc:sldMk cId="1835499945" sldId="312"/>
            <ac:spMk id="25" creationId="{CBDAB65F-DFAB-4DDA-9FFE-B78C8504E437}"/>
          </ac:spMkLst>
        </pc:spChg>
        <pc:spChg chg="mod">
          <ac:chgData name="Abd Alrahman Hijji" userId="e17ce19274d21527" providerId="LiveId" clId="{7BA2BD76-E47B-43A6-8AF3-9E94AB1924CF}" dt="2020-06-01T19:25:14.919" v="3888"/>
          <ac:spMkLst>
            <pc:docMk/>
            <pc:sldMk cId="1835499945" sldId="312"/>
            <ac:spMk id="26" creationId="{8C6ACBFA-7931-4978-BD5F-655DE4CB5CF6}"/>
          </ac:spMkLst>
        </pc:spChg>
        <pc:spChg chg="mod">
          <ac:chgData name="Abd Alrahman Hijji" userId="e17ce19274d21527" providerId="LiveId" clId="{7BA2BD76-E47B-43A6-8AF3-9E94AB1924CF}" dt="2020-06-01T19:25:14.919" v="3888"/>
          <ac:spMkLst>
            <pc:docMk/>
            <pc:sldMk cId="1835499945" sldId="312"/>
            <ac:spMk id="27" creationId="{41626D3C-3B2C-4895-A7D3-1C015F395D01}"/>
          </ac:spMkLst>
        </pc:spChg>
        <pc:spChg chg="mod">
          <ac:chgData name="Abd Alrahman Hijji" userId="e17ce19274d21527" providerId="LiveId" clId="{7BA2BD76-E47B-43A6-8AF3-9E94AB1924CF}" dt="2020-06-01T19:25:14.919" v="3888"/>
          <ac:spMkLst>
            <pc:docMk/>
            <pc:sldMk cId="1835499945" sldId="312"/>
            <ac:spMk id="28" creationId="{F139066C-8D50-4926-B219-C04646D6F151}"/>
          </ac:spMkLst>
        </pc:spChg>
        <pc:spChg chg="add mod">
          <ac:chgData name="Abd Alrahman Hijji" userId="e17ce19274d21527" providerId="LiveId" clId="{7BA2BD76-E47B-43A6-8AF3-9E94AB1924CF}" dt="2020-06-01T19:26:41.767" v="3936" actId="207"/>
          <ac:spMkLst>
            <pc:docMk/>
            <pc:sldMk cId="1835499945" sldId="312"/>
            <ac:spMk id="29" creationId="{D4C9B1C8-3324-4013-866D-0724A9196876}"/>
          </ac:spMkLst>
        </pc:spChg>
        <pc:spChg chg="add mod">
          <ac:chgData name="Abd Alrahman Hijji" userId="e17ce19274d21527" providerId="LiveId" clId="{7BA2BD76-E47B-43A6-8AF3-9E94AB1924CF}" dt="2020-06-01T19:26:41.767" v="3936" actId="207"/>
          <ac:spMkLst>
            <pc:docMk/>
            <pc:sldMk cId="1835499945" sldId="312"/>
            <ac:spMk id="30" creationId="{A3E9A5F4-A014-4A24-ABA0-AA7BF27435A0}"/>
          </ac:spMkLst>
        </pc:spChg>
        <pc:spChg chg="add mod">
          <ac:chgData name="Abd Alrahman Hijji" userId="e17ce19274d21527" providerId="LiveId" clId="{7BA2BD76-E47B-43A6-8AF3-9E94AB1924CF}" dt="2020-06-01T19:26:54.462" v="3938" actId="207"/>
          <ac:spMkLst>
            <pc:docMk/>
            <pc:sldMk cId="1835499945" sldId="312"/>
            <ac:spMk id="31" creationId="{135C28BF-F539-4556-A490-804082671A0D}"/>
          </ac:spMkLst>
        </pc:spChg>
        <pc:grpChg chg="add mod">
          <ac:chgData name="Abd Alrahman Hijji" userId="e17ce19274d21527" providerId="LiveId" clId="{7BA2BD76-E47B-43A6-8AF3-9E94AB1924CF}" dt="2020-06-01T19:25:27.024" v="3892" actId="14100"/>
          <ac:grpSpMkLst>
            <pc:docMk/>
            <pc:sldMk cId="1835499945" sldId="312"/>
            <ac:grpSpMk id="9" creationId="{FA98CD44-81A9-4CF2-A4AE-449945FB83D9}"/>
          </ac:grpSpMkLst>
        </pc:grpChg>
        <pc:grpChg chg="add mod">
          <ac:chgData name="Abd Alrahman Hijji" userId="e17ce19274d21527" providerId="LiveId" clId="{7BA2BD76-E47B-43A6-8AF3-9E94AB1924CF}" dt="2020-06-01T19:25:27.024" v="3892" actId="14100"/>
          <ac:grpSpMkLst>
            <pc:docMk/>
            <pc:sldMk cId="1835499945" sldId="312"/>
            <ac:grpSpMk id="19" creationId="{65C2942F-81DE-40DF-8493-DE3AC25305A3}"/>
          </ac:grpSpMkLst>
        </pc:grpChg>
        <pc:picChg chg="add mod modCrop">
          <ac:chgData name="Abd Alrahman Hijji" userId="e17ce19274d21527" providerId="LiveId" clId="{7BA2BD76-E47B-43A6-8AF3-9E94AB1924CF}" dt="2020-06-01T19:27:50.234" v="3950" actId="732"/>
          <ac:picMkLst>
            <pc:docMk/>
            <pc:sldMk cId="1835499945" sldId="312"/>
            <ac:picMk id="4" creationId="{F6A22F6A-1EF7-44D6-AD1A-A4491D8C0192}"/>
          </ac:picMkLst>
        </pc:picChg>
        <pc:picChg chg="add mod ord">
          <ac:chgData name="Abd Alrahman Hijji" userId="e17ce19274d21527" providerId="LiveId" clId="{7BA2BD76-E47B-43A6-8AF3-9E94AB1924CF}" dt="2020-06-01T19:27:24.563" v="3947" actId="1076"/>
          <ac:picMkLst>
            <pc:docMk/>
            <pc:sldMk cId="1835499945" sldId="312"/>
            <ac:picMk id="32" creationId="{AE43590C-77FF-4E95-9129-B1E2582E40FE}"/>
          </ac:picMkLst>
        </pc:picChg>
      </pc:sldChg>
      <pc:sldChg chg="del">
        <pc:chgData name="Abd Alrahman Hijji" userId="e17ce19274d21527" providerId="LiveId" clId="{7BA2BD76-E47B-43A6-8AF3-9E94AB1924CF}" dt="2020-05-31T11:06:51.119" v="513" actId="47"/>
        <pc:sldMkLst>
          <pc:docMk/>
          <pc:sldMk cId="4167937098" sldId="312"/>
        </pc:sldMkLst>
      </pc:sldChg>
      <pc:sldChg chg="del">
        <pc:chgData name="Abd Alrahman Hijji" userId="e17ce19274d21527" providerId="LiveId" clId="{7BA2BD76-E47B-43A6-8AF3-9E94AB1924CF}" dt="2020-05-31T11:06:51.650" v="514" actId="47"/>
        <pc:sldMkLst>
          <pc:docMk/>
          <pc:sldMk cId="2709942779" sldId="313"/>
        </pc:sldMkLst>
      </pc:sldChg>
      <pc:sldChg chg="addSp delSp modSp add mod">
        <pc:chgData name="Abd Alrahman Hijji" userId="e17ce19274d21527" providerId="LiveId" clId="{7BA2BD76-E47B-43A6-8AF3-9E94AB1924CF}" dt="2020-06-02T14:55:52.795" v="4256" actId="1076"/>
        <pc:sldMkLst>
          <pc:docMk/>
          <pc:sldMk cId="3042108545" sldId="313"/>
        </pc:sldMkLst>
        <pc:spChg chg="mod">
          <ac:chgData name="Abd Alrahman Hijji" userId="e17ce19274d21527" providerId="LiveId" clId="{7BA2BD76-E47B-43A6-8AF3-9E94AB1924CF}" dt="2020-06-01T19:28:38.783" v="3962" actId="14100"/>
          <ac:spMkLst>
            <pc:docMk/>
            <pc:sldMk cId="3042108545" sldId="313"/>
            <ac:spMk id="5" creationId="{42ED5A16-41AE-41AC-AC09-94BC74AF185D}"/>
          </ac:spMkLst>
        </pc:spChg>
        <pc:spChg chg="mod">
          <ac:chgData name="Abd Alrahman Hijji" userId="e17ce19274d21527" providerId="LiveId" clId="{7BA2BD76-E47B-43A6-8AF3-9E94AB1924CF}" dt="2020-06-01T19:30:02.845" v="4041" actId="20577"/>
          <ac:spMkLst>
            <pc:docMk/>
            <pc:sldMk cId="3042108545" sldId="313"/>
            <ac:spMk id="93" creationId="{59A1391E-3695-4B3B-9B05-C285E4A82ECA}"/>
          </ac:spMkLst>
        </pc:spChg>
        <pc:spChg chg="mod">
          <ac:chgData name="Abd Alrahman Hijji" userId="e17ce19274d21527" providerId="LiveId" clId="{7BA2BD76-E47B-43A6-8AF3-9E94AB1924CF}" dt="2020-06-01T19:28:12.145" v="3958" actId="20577"/>
          <ac:spMkLst>
            <pc:docMk/>
            <pc:sldMk cId="3042108545" sldId="313"/>
            <ac:spMk id="94" creationId="{63BB965B-2E99-4CFE-B35D-3BE90AB9B498}"/>
          </ac:spMkLst>
        </pc:spChg>
        <pc:picChg chg="add del mod">
          <ac:chgData name="Abd Alrahman Hijji" userId="e17ce19274d21527" providerId="LiveId" clId="{7BA2BD76-E47B-43A6-8AF3-9E94AB1924CF}" dt="2020-06-02T14:55:52.795" v="4256" actId="1076"/>
          <ac:picMkLst>
            <pc:docMk/>
            <pc:sldMk cId="3042108545" sldId="313"/>
            <ac:picMk id="3" creationId="{C0077CC3-7692-4127-9804-67FD23FFD74B}"/>
          </ac:picMkLst>
        </pc:picChg>
      </pc:sldChg>
      <pc:sldChg chg="add del">
        <pc:chgData name="Abd Alrahman Hijji" userId="e17ce19274d21527" providerId="LiveId" clId="{7BA2BD76-E47B-43A6-8AF3-9E94AB1924CF}" dt="2020-06-01T19:28:40.899" v="3963" actId="47"/>
        <pc:sldMkLst>
          <pc:docMk/>
          <pc:sldMk cId="2575295393" sldId="314"/>
        </pc:sldMkLst>
      </pc:sldChg>
      <pc:sldChg chg="modSp add mod">
        <pc:chgData name="Abd Alrahman Hijji" userId="e17ce19274d21527" providerId="LiveId" clId="{7BA2BD76-E47B-43A6-8AF3-9E94AB1924CF}" dt="2020-06-01T19:31:43.288" v="4083" actId="732"/>
        <pc:sldMkLst>
          <pc:docMk/>
          <pc:sldMk cId="1744790325" sldId="315"/>
        </pc:sldMkLst>
        <pc:spChg chg="mod">
          <ac:chgData name="Abd Alrahman Hijji" userId="e17ce19274d21527" providerId="LiveId" clId="{7BA2BD76-E47B-43A6-8AF3-9E94AB1924CF}" dt="2020-06-01T19:30:55.344" v="4078" actId="20577"/>
          <ac:spMkLst>
            <pc:docMk/>
            <pc:sldMk cId="1744790325" sldId="315"/>
            <ac:spMk id="8" creationId="{56400DBF-22D0-4310-A808-C43C855EC3B9}"/>
          </ac:spMkLst>
        </pc:spChg>
        <pc:picChg chg="mod modCrop">
          <ac:chgData name="Abd Alrahman Hijji" userId="e17ce19274d21527" providerId="LiveId" clId="{7BA2BD76-E47B-43A6-8AF3-9E94AB1924CF}" dt="2020-06-01T19:31:43.288" v="4083" actId="732"/>
          <ac:picMkLst>
            <pc:docMk/>
            <pc:sldMk cId="1744790325" sldId="315"/>
            <ac:picMk id="4" creationId="{F6A22F6A-1EF7-44D6-AD1A-A4491D8C0192}"/>
          </ac:picMkLst>
        </pc:picChg>
        <pc:picChg chg="mod">
          <ac:chgData name="Abd Alrahman Hijji" userId="e17ce19274d21527" providerId="LiveId" clId="{7BA2BD76-E47B-43A6-8AF3-9E94AB1924CF}" dt="2020-06-01T19:31:21.797" v="4079" actId="14826"/>
          <ac:picMkLst>
            <pc:docMk/>
            <pc:sldMk cId="1744790325" sldId="315"/>
            <ac:picMk id="32" creationId="{AE43590C-77FF-4E95-9129-B1E2582E40FE}"/>
          </ac:picMkLst>
        </pc:picChg>
      </pc:sldChg>
      <pc:sldChg chg="modSp add mod">
        <pc:chgData name="Abd Alrahman Hijji" userId="e17ce19274d21527" providerId="LiveId" clId="{7BA2BD76-E47B-43A6-8AF3-9E94AB1924CF}" dt="2020-06-02T15:06:28.895" v="4315" actId="313"/>
        <pc:sldMkLst>
          <pc:docMk/>
          <pc:sldMk cId="376579411" sldId="316"/>
        </pc:sldMkLst>
        <pc:spChg chg="mod">
          <ac:chgData name="Abd Alrahman Hijji" userId="e17ce19274d21527" providerId="LiveId" clId="{7BA2BD76-E47B-43A6-8AF3-9E94AB1924CF}" dt="2020-06-01T19:30:45.232" v="4071" actId="14100"/>
          <ac:spMkLst>
            <pc:docMk/>
            <pc:sldMk cId="376579411" sldId="316"/>
            <ac:spMk id="5" creationId="{42ED5A16-41AE-41AC-AC09-94BC74AF185D}"/>
          </ac:spMkLst>
        </pc:spChg>
        <pc:spChg chg="mod">
          <ac:chgData name="Abd Alrahman Hijji" userId="e17ce19274d21527" providerId="LiveId" clId="{7BA2BD76-E47B-43A6-8AF3-9E94AB1924CF}" dt="2020-06-02T15:06:28.895" v="4315" actId="313"/>
          <ac:spMkLst>
            <pc:docMk/>
            <pc:sldMk cId="376579411" sldId="316"/>
            <ac:spMk id="93" creationId="{59A1391E-3695-4B3B-9B05-C285E4A82ECA}"/>
          </ac:spMkLst>
        </pc:spChg>
        <pc:picChg chg="mod">
          <ac:chgData name="Abd Alrahman Hijji" userId="e17ce19274d21527" providerId="LiveId" clId="{7BA2BD76-E47B-43A6-8AF3-9E94AB1924CF}" dt="2020-06-02T14:56:03.945" v="4260" actId="1076"/>
          <ac:picMkLst>
            <pc:docMk/>
            <pc:sldMk cId="376579411" sldId="316"/>
            <ac:picMk id="3" creationId="{C0077CC3-7692-4127-9804-67FD23FFD74B}"/>
          </ac:picMkLst>
        </pc:picChg>
      </pc:sldChg>
      <pc:sldChg chg="add del setBg">
        <pc:chgData name="Abd Alrahman Hijji" userId="e17ce19274d21527" providerId="LiveId" clId="{7BA2BD76-E47B-43A6-8AF3-9E94AB1924CF}" dt="2020-06-01T19:32:05.607" v="4085"/>
        <pc:sldMkLst>
          <pc:docMk/>
          <pc:sldMk cId="956872860" sldId="317"/>
        </pc:sldMkLst>
      </pc:sldChg>
      <pc:sldChg chg="addSp delSp modSp add mod ord">
        <pc:chgData name="Abd Alrahman Hijji" userId="e17ce19274d21527" providerId="LiveId" clId="{7BA2BD76-E47B-43A6-8AF3-9E94AB1924CF}" dt="2020-06-01T19:40:55.490" v="4230" actId="1076"/>
        <pc:sldMkLst>
          <pc:docMk/>
          <pc:sldMk cId="2700021775" sldId="317"/>
        </pc:sldMkLst>
        <pc:spChg chg="add mod">
          <ac:chgData name="Abd Alrahman Hijji" userId="e17ce19274d21527" providerId="LiveId" clId="{7BA2BD76-E47B-43A6-8AF3-9E94AB1924CF}" dt="2020-06-01T19:36:05.175" v="4134" actId="1076"/>
          <ac:spMkLst>
            <pc:docMk/>
            <pc:sldMk cId="2700021775" sldId="317"/>
            <ac:spMk id="2" creationId="{A46833BA-B29A-44A4-BC39-6AAADB322A08}"/>
          </ac:spMkLst>
        </pc:spChg>
        <pc:spChg chg="add mod">
          <ac:chgData name="Abd Alrahman Hijji" userId="e17ce19274d21527" providerId="LiveId" clId="{7BA2BD76-E47B-43A6-8AF3-9E94AB1924CF}" dt="2020-06-01T19:35:56.272" v="4133" actId="1076"/>
          <ac:spMkLst>
            <pc:docMk/>
            <pc:sldMk cId="2700021775" sldId="317"/>
            <ac:spMk id="3" creationId="{750267E7-BD05-4801-8150-0830DC68FE4D}"/>
          </ac:spMkLst>
        </pc:spChg>
        <pc:spChg chg="add mod">
          <ac:chgData name="Abd Alrahman Hijji" userId="e17ce19274d21527" providerId="LiveId" clId="{7BA2BD76-E47B-43A6-8AF3-9E94AB1924CF}" dt="2020-06-01T19:40:55.490" v="4230" actId="1076"/>
          <ac:spMkLst>
            <pc:docMk/>
            <pc:sldMk cId="2700021775" sldId="317"/>
            <ac:spMk id="5" creationId="{1CE57A7B-8186-4734-BB0D-F91D0F23C7D6}"/>
          </ac:spMkLst>
        </pc:spChg>
        <pc:spChg chg="del">
          <ac:chgData name="Abd Alrahman Hijji" userId="e17ce19274d21527" providerId="LiveId" clId="{7BA2BD76-E47B-43A6-8AF3-9E94AB1924CF}" dt="2020-06-01T19:32:42.772" v="4090" actId="478"/>
          <ac:spMkLst>
            <pc:docMk/>
            <pc:sldMk cId="2700021775" sldId="317"/>
            <ac:spMk id="9" creationId="{E7048181-B44E-46FB-8AD5-FF521849529A}"/>
          </ac:spMkLst>
        </pc:spChg>
        <pc:spChg chg="add mod">
          <ac:chgData name="Abd Alrahman Hijji" userId="e17ce19274d21527" providerId="LiveId" clId="{7BA2BD76-E47B-43A6-8AF3-9E94AB1924CF}" dt="2020-06-01T19:35:42.871" v="4130" actId="1076"/>
          <ac:spMkLst>
            <pc:docMk/>
            <pc:sldMk cId="2700021775" sldId="317"/>
            <ac:spMk id="102" creationId="{70D09BF5-8B29-4197-B74F-DE31E1AE9203}"/>
          </ac:spMkLst>
        </pc:spChg>
        <pc:spChg chg="mod">
          <ac:chgData name="Abd Alrahman Hijji" userId="e17ce19274d21527" providerId="LiveId" clId="{7BA2BD76-E47B-43A6-8AF3-9E94AB1924CF}" dt="2020-06-01T19:35:09.066" v="4124"/>
          <ac:spMkLst>
            <pc:docMk/>
            <pc:sldMk cId="2700021775" sldId="317"/>
            <ac:spMk id="104" creationId="{93FA1E6A-ACBF-4979-92E4-F055DA8D7E5C}"/>
          </ac:spMkLst>
        </pc:spChg>
        <pc:spChg chg="mod">
          <ac:chgData name="Abd Alrahman Hijji" userId="e17ce19274d21527" providerId="LiveId" clId="{7BA2BD76-E47B-43A6-8AF3-9E94AB1924CF}" dt="2020-06-01T19:35:09.066" v="4124"/>
          <ac:spMkLst>
            <pc:docMk/>
            <pc:sldMk cId="2700021775" sldId="317"/>
            <ac:spMk id="105" creationId="{B8A4C3BD-5F3E-4F8A-BCAD-D70085350589}"/>
          </ac:spMkLst>
        </pc:spChg>
        <pc:spChg chg="mod">
          <ac:chgData name="Abd Alrahman Hijji" userId="e17ce19274d21527" providerId="LiveId" clId="{7BA2BD76-E47B-43A6-8AF3-9E94AB1924CF}" dt="2020-06-01T19:35:09.066" v="4124"/>
          <ac:spMkLst>
            <pc:docMk/>
            <pc:sldMk cId="2700021775" sldId="317"/>
            <ac:spMk id="106" creationId="{62991A4D-6657-4EAE-8948-DA0EE3FE1792}"/>
          </ac:spMkLst>
        </pc:spChg>
        <pc:spChg chg="mod">
          <ac:chgData name="Abd Alrahman Hijji" userId="e17ce19274d21527" providerId="LiveId" clId="{7BA2BD76-E47B-43A6-8AF3-9E94AB1924CF}" dt="2020-06-01T19:35:09.066" v="4124"/>
          <ac:spMkLst>
            <pc:docMk/>
            <pc:sldMk cId="2700021775" sldId="317"/>
            <ac:spMk id="107" creationId="{F7537FBC-B69C-4DC7-88CF-DC4EDF70B2CC}"/>
          </ac:spMkLst>
        </pc:spChg>
        <pc:spChg chg="mod">
          <ac:chgData name="Abd Alrahman Hijji" userId="e17ce19274d21527" providerId="LiveId" clId="{7BA2BD76-E47B-43A6-8AF3-9E94AB1924CF}" dt="2020-06-01T19:35:09.066" v="4124"/>
          <ac:spMkLst>
            <pc:docMk/>
            <pc:sldMk cId="2700021775" sldId="317"/>
            <ac:spMk id="108" creationId="{31D5C2E1-BD58-43C5-9EF4-C9EAEB252D7B}"/>
          </ac:spMkLst>
        </pc:spChg>
        <pc:spChg chg="mod">
          <ac:chgData name="Abd Alrahman Hijji" userId="e17ce19274d21527" providerId="LiveId" clId="{7BA2BD76-E47B-43A6-8AF3-9E94AB1924CF}" dt="2020-06-01T19:35:09.066" v="4124"/>
          <ac:spMkLst>
            <pc:docMk/>
            <pc:sldMk cId="2700021775" sldId="317"/>
            <ac:spMk id="109" creationId="{F728A297-D2A0-4AD3-B60F-3B29C536ABFC}"/>
          </ac:spMkLst>
        </pc:spChg>
        <pc:spChg chg="mod">
          <ac:chgData name="Abd Alrahman Hijji" userId="e17ce19274d21527" providerId="LiveId" clId="{7BA2BD76-E47B-43A6-8AF3-9E94AB1924CF}" dt="2020-06-01T19:35:09.066" v="4124"/>
          <ac:spMkLst>
            <pc:docMk/>
            <pc:sldMk cId="2700021775" sldId="317"/>
            <ac:spMk id="110" creationId="{A83A6BCD-A6C1-405C-BD20-D1B714213A5B}"/>
          </ac:spMkLst>
        </pc:spChg>
        <pc:spChg chg="mod">
          <ac:chgData name="Abd Alrahman Hijji" userId="e17ce19274d21527" providerId="LiveId" clId="{7BA2BD76-E47B-43A6-8AF3-9E94AB1924CF}" dt="2020-06-01T19:35:09.066" v="4124"/>
          <ac:spMkLst>
            <pc:docMk/>
            <pc:sldMk cId="2700021775" sldId="317"/>
            <ac:spMk id="111" creationId="{24D3BBB8-983B-4EDC-815D-BDDC66DF8E48}"/>
          </ac:spMkLst>
        </pc:spChg>
        <pc:spChg chg="mod">
          <ac:chgData name="Abd Alrahman Hijji" userId="e17ce19274d21527" providerId="LiveId" clId="{7BA2BD76-E47B-43A6-8AF3-9E94AB1924CF}" dt="2020-06-01T19:35:09.066" v="4124"/>
          <ac:spMkLst>
            <pc:docMk/>
            <pc:sldMk cId="2700021775" sldId="317"/>
            <ac:spMk id="112" creationId="{D97F021A-FD93-4454-B0E6-42760D87B92B}"/>
          </ac:spMkLst>
        </pc:spChg>
        <pc:spChg chg="mod">
          <ac:chgData name="Abd Alrahman Hijji" userId="e17ce19274d21527" providerId="LiveId" clId="{7BA2BD76-E47B-43A6-8AF3-9E94AB1924CF}" dt="2020-06-01T19:35:09.066" v="4124"/>
          <ac:spMkLst>
            <pc:docMk/>
            <pc:sldMk cId="2700021775" sldId="317"/>
            <ac:spMk id="113" creationId="{32089DDD-2257-476D-9387-88F7DFF95AFA}"/>
          </ac:spMkLst>
        </pc:spChg>
        <pc:spChg chg="mod">
          <ac:chgData name="Abd Alrahman Hijji" userId="e17ce19274d21527" providerId="LiveId" clId="{7BA2BD76-E47B-43A6-8AF3-9E94AB1924CF}" dt="2020-06-01T19:35:09.066" v="4124"/>
          <ac:spMkLst>
            <pc:docMk/>
            <pc:sldMk cId="2700021775" sldId="317"/>
            <ac:spMk id="114" creationId="{2A8BB3F4-6D3A-4E23-BFB7-EEA9C8BF4347}"/>
          </ac:spMkLst>
        </pc:spChg>
        <pc:spChg chg="mod">
          <ac:chgData name="Abd Alrahman Hijji" userId="e17ce19274d21527" providerId="LiveId" clId="{7BA2BD76-E47B-43A6-8AF3-9E94AB1924CF}" dt="2020-06-01T19:35:09.066" v="4124"/>
          <ac:spMkLst>
            <pc:docMk/>
            <pc:sldMk cId="2700021775" sldId="317"/>
            <ac:spMk id="116" creationId="{27205FC7-5F0C-41D5-AE1F-D7398ACD2DD7}"/>
          </ac:spMkLst>
        </pc:spChg>
        <pc:spChg chg="mod">
          <ac:chgData name="Abd Alrahman Hijji" userId="e17ce19274d21527" providerId="LiveId" clId="{7BA2BD76-E47B-43A6-8AF3-9E94AB1924CF}" dt="2020-06-01T19:35:09.066" v="4124"/>
          <ac:spMkLst>
            <pc:docMk/>
            <pc:sldMk cId="2700021775" sldId="317"/>
            <ac:spMk id="117" creationId="{72B1D7CA-90A1-45CE-9F75-97669DAFDFED}"/>
          </ac:spMkLst>
        </pc:spChg>
        <pc:spChg chg="mod">
          <ac:chgData name="Abd Alrahman Hijji" userId="e17ce19274d21527" providerId="LiveId" clId="{7BA2BD76-E47B-43A6-8AF3-9E94AB1924CF}" dt="2020-06-01T19:35:09.066" v="4124"/>
          <ac:spMkLst>
            <pc:docMk/>
            <pc:sldMk cId="2700021775" sldId="317"/>
            <ac:spMk id="118" creationId="{C3393E97-603E-4EE9-B764-D3AC16F01B14}"/>
          </ac:spMkLst>
        </pc:spChg>
        <pc:spChg chg="mod">
          <ac:chgData name="Abd Alrahman Hijji" userId="e17ce19274d21527" providerId="LiveId" clId="{7BA2BD76-E47B-43A6-8AF3-9E94AB1924CF}" dt="2020-06-01T19:35:09.066" v="4124"/>
          <ac:spMkLst>
            <pc:docMk/>
            <pc:sldMk cId="2700021775" sldId="317"/>
            <ac:spMk id="119" creationId="{060457DE-41E6-4453-A768-CB117A880E2B}"/>
          </ac:spMkLst>
        </pc:spChg>
        <pc:spChg chg="mod">
          <ac:chgData name="Abd Alrahman Hijji" userId="e17ce19274d21527" providerId="LiveId" clId="{7BA2BD76-E47B-43A6-8AF3-9E94AB1924CF}" dt="2020-06-01T19:35:09.066" v="4124"/>
          <ac:spMkLst>
            <pc:docMk/>
            <pc:sldMk cId="2700021775" sldId="317"/>
            <ac:spMk id="120" creationId="{CEC970AC-8D00-458F-84E7-6D3B8E1EF53B}"/>
          </ac:spMkLst>
        </pc:spChg>
        <pc:spChg chg="mod">
          <ac:chgData name="Abd Alrahman Hijji" userId="e17ce19274d21527" providerId="LiveId" clId="{7BA2BD76-E47B-43A6-8AF3-9E94AB1924CF}" dt="2020-06-01T19:35:09.066" v="4124"/>
          <ac:spMkLst>
            <pc:docMk/>
            <pc:sldMk cId="2700021775" sldId="317"/>
            <ac:spMk id="121" creationId="{B959FFA3-5EAB-4EDF-92C5-BDF5D3454B11}"/>
          </ac:spMkLst>
        </pc:spChg>
        <pc:spChg chg="mod">
          <ac:chgData name="Abd Alrahman Hijji" userId="e17ce19274d21527" providerId="LiveId" clId="{7BA2BD76-E47B-43A6-8AF3-9E94AB1924CF}" dt="2020-06-01T19:35:09.066" v="4124"/>
          <ac:spMkLst>
            <pc:docMk/>
            <pc:sldMk cId="2700021775" sldId="317"/>
            <ac:spMk id="122" creationId="{678D6AE6-2144-4F22-B50E-58308148725F}"/>
          </ac:spMkLst>
        </pc:spChg>
        <pc:spChg chg="mod">
          <ac:chgData name="Abd Alrahman Hijji" userId="e17ce19274d21527" providerId="LiveId" clId="{7BA2BD76-E47B-43A6-8AF3-9E94AB1924CF}" dt="2020-06-01T19:35:09.066" v="4124"/>
          <ac:spMkLst>
            <pc:docMk/>
            <pc:sldMk cId="2700021775" sldId="317"/>
            <ac:spMk id="123" creationId="{AFEF7D09-529D-4012-BD7F-B0F68D7F07E6}"/>
          </ac:spMkLst>
        </pc:spChg>
        <pc:spChg chg="mod">
          <ac:chgData name="Abd Alrahman Hijji" userId="e17ce19274d21527" providerId="LiveId" clId="{7BA2BD76-E47B-43A6-8AF3-9E94AB1924CF}" dt="2020-06-01T19:35:09.066" v="4124"/>
          <ac:spMkLst>
            <pc:docMk/>
            <pc:sldMk cId="2700021775" sldId="317"/>
            <ac:spMk id="124" creationId="{3D9BC73A-060D-41D9-A592-2C5AAF332C6F}"/>
          </ac:spMkLst>
        </pc:spChg>
        <pc:spChg chg="mod">
          <ac:chgData name="Abd Alrahman Hijji" userId="e17ce19274d21527" providerId="LiveId" clId="{7BA2BD76-E47B-43A6-8AF3-9E94AB1924CF}" dt="2020-06-01T19:35:09.066" v="4124"/>
          <ac:spMkLst>
            <pc:docMk/>
            <pc:sldMk cId="2700021775" sldId="317"/>
            <ac:spMk id="125" creationId="{620F0EDA-580D-4F2B-8633-5FB813616E17}"/>
          </ac:spMkLst>
        </pc:spChg>
        <pc:spChg chg="mod">
          <ac:chgData name="Abd Alrahman Hijji" userId="e17ce19274d21527" providerId="LiveId" clId="{7BA2BD76-E47B-43A6-8AF3-9E94AB1924CF}" dt="2020-06-01T19:35:09.066" v="4124"/>
          <ac:spMkLst>
            <pc:docMk/>
            <pc:sldMk cId="2700021775" sldId="317"/>
            <ac:spMk id="126" creationId="{7BE65DF4-6AB5-4B70-BAF1-038192E96F4C}"/>
          </ac:spMkLst>
        </pc:spChg>
        <pc:spChg chg="del">
          <ac:chgData name="Abd Alrahman Hijji" userId="e17ce19274d21527" providerId="LiveId" clId="{7BA2BD76-E47B-43A6-8AF3-9E94AB1924CF}" dt="2020-06-01T19:32:37.265" v="4089" actId="478"/>
          <ac:spMkLst>
            <pc:docMk/>
            <pc:sldMk cId="2700021775" sldId="317"/>
            <ac:spMk id="332" creationId="{88046A1E-7EE0-4734-8983-5F24B2505E90}"/>
          </ac:spMkLst>
        </pc:spChg>
        <pc:spChg chg="del">
          <ac:chgData name="Abd Alrahman Hijji" userId="e17ce19274d21527" providerId="LiveId" clId="{7BA2BD76-E47B-43A6-8AF3-9E94AB1924CF}" dt="2020-06-01T19:32:42.772" v="4090" actId="478"/>
          <ac:spMkLst>
            <pc:docMk/>
            <pc:sldMk cId="2700021775" sldId="317"/>
            <ac:spMk id="391" creationId="{9E7590E7-9827-4781-BC4D-CBE5842B8B90}"/>
          </ac:spMkLst>
        </pc:spChg>
        <pc:spChg chg="del">
          <ac:chgData name="Abd Alrahman Hijji" userId="e17ce19274d21527" providerId="LiveId" clId="{7BA2BD76-E47B-43A6-8AF3-9E94AB1924CF}" dt="2020-06-01T19:32:42.772" v="4090" actId="478"/>
          <ac:spMkLst>
            <pc:docMk/>
            <pc:sldMk cId="2700021775" sldId="317"/>
            <ac:spMk id="392" creationId="{DF8E262C-D415-4D1C-886B-EC0DD26DE553}"/>
          </ac:spMkLst>
        </pc:spChg>
        <pc:spChg chg="del">
          <ac:chgData name="Abd Alrahman Hijji" userId="e17ce19274d21527" providerId="LiveId" clId="{7BA2BD76-E47B-43A6-8AF3-9E94AB1924CF}" dt="2020-06-01T19:32:42.772" v="4090" actId="478"/>
          <ac:spMkLst>
            <pc:docMk/>
            <pc:sldMk cId="2700021775" sldId="317"/>
            <ac:spMk id="393" creationId="{686E5C6C-4149-4F96-96B7-8850A442EE78}"/>
          </ac:spMkLst>
        </pc:spChg>
        <pc:spChg chg="del">
          <ac:chgData name="Abd Alrahman Hijji" userId="e17ce19274d21527" providerId="LiveId" clId="{7BA2BD76-E47B-43A6-8AF3-9E94AB1924CF}" dt="2020-06-01T19:32:42.772" v="4090" actId="478"/>
          <ac:spMkLst>
            <pc:docMk/>
            <pc:sldMk cId="2700021775" sldId="317"/>
            <ac:spMk id="394" creationId="{17F35FC1-7207-48F2-8DAF-32AA6788FD89}"/>
          </ac:spMkLst>
        </pc:spChg>
        <pc:spChg chg="del">
          <ac:chgData name="Abd Alrahman Hijji" userId="e17ce19274d21527" providerId="LiveId" clId="{7BA2BD76-E47B-43A6-8AF3-9E94AB1924CF}" dt="2020-06-01T19:32:42.772" v="4090" actId="478"/>
          <ac:spMkLst>
            <pc:docMk/>
            <pc:sldMk cId="2700021775" sldId="317"/>
            <ac:spMk id="395" creationId="{E813F8D1-4B21-482E-8A2E-673918F50957}"/>
          </ac:spMkLst>
        </pc:spChg>
        <pc:spChg chg="del">
          <ac:chgData name="Abd Alrahman Hijji" userId="e17ce19274d21527" providerId="LiveId" clId="{7BA2BD76-E47B-43A6-8AF3-9E94AB1924CF}" dt="2020-06-01T19:32:42.772" v="4090" actId="478"/>
          <ac:spMkLst>
            <pc:docMk/>
            <pc:sldMk cId="2700021775" sldId="317"/>
            <ac:spMk id="396" creationId="{6FCF0C29-5002-413B-95C9-B38B4DE6587F}"/>
          </ac:spMkLst>
        </pc:spChg>
        <pc:spChg chg="del">
          <ac:chgData name="Abd Alrahman Hijji" userId="e17ce19274d21527" providerId="LiveId" clId="{7BA2BD76-E47B-43A6-8AF3-9E94AB1924CF}" dt="2020-06-01T19:32:42.772" v="4090" actId="478"/>
          <ac:spMkLst>
            <pc:docMk/>
            <pc:sldMk cId="2700021775" sldId="317"/>
            <ac:spMk id="398" creationId="{BA98F67F-B441-424B-AB68-EC47A9F2D756}"/>
          </ac:spMkLst>
        </pc:spChg>
        <pc:spChg chg="del">
          <ac:chgData name="Abd Alrahman Hijji" userId="e17ce19274d21527" providerId="LiveId" clId="{7BA2BD76-E47B-43A6-8AF3-9E94AB1924CF}" dt="2020-06-01T19:32:44.797" v="4091" actId="478"/>
          <ac:spMkLst>
            <pc:docMk/>
            <pc:sldMk cId="2700021775" sldId="317"/>
            <ac:spMk id="400" creationId="{E8635215-6A3E-4638-AC40-FAD27609FBFF}"/>
          </ac:spMkLst>
        </pc:spChg>
        <pc:spChg chg="del">
          <ac:chgData name="Abd Alrahman Hijji" userId="e17ce19274d21527" providerId="LiveId" clId="{7BA2BD76-E47B-43A6-8AF3-9E94AB1924CF}" dt="2020-06-01T19:32:42.772" v="4090" actId="478"/>
          <ac:spMkLst>
            <pc:docMk/>
            <pc:sldMk cId="2700021775" sldId="317"/>
            <ac:spMk id="402" creationId="{E4CF927D-390E-45EB-BCDC-0294D7EE716D}"/>
          </ac:spMkLst>
        </pc:spChg>
        <pc:spChg chg="del">
          <ac:chgData name="Abd Alrahman Hijji" userId="e17ce19274d21527" providerId="LiveId" clId="{7BA2BD76-E47B-43A6-8AF3-9E94AB1924CF}" dt="2020-06-01T19:32:42.772" v="4090" actId="478"/>
          <ac:spMkLst>
            <pc:docMk/>
            <pc:sldMk cId="2700021775" sldId="317"/>
            <ac:spMk id="404" creationId="{2AAE8948-D174-4096-A276-FA016A0E7C4E}"/>
          </ac:spMkLst>
        </pc:spChg>
        <pc:spChg chg="del">
          <ac:chgData name="Abd Alrahman Hijji" userId="e17ce19274d21527" providerId="LiveId" clId="{7BA2BD76-E47B-43A6-8AF3-9E94AB1924CF}" dt="2020-06-01T19:32:42.772" v="4090" actId="478"/>
          <ac:spMkLst>
            <pc:docMk/>
            <pc:sldMk cId="2700021775" sldId="317"/>
            <ac:spMk id="405" creationId="{C7F928E1-C6E3-464A-A338-5CE2BCEE8A8B}"/>
          </ac:spMkLst>
        </pc:spChg>
        <pc:spChg chg="del">
          <ac:chgData name="Abd Alrahman Hijji" userId="e17ce19274d21527" providerId="LiveId" clId="{7BA2BD76-E47B-43A6-8AF3-9E94AB1924CF}" dt="2020-06-01T19:32:42.772" v="4090" actId="478"/>
          <ac:spMkLst>
            <pc:docMk/>
            <pc:sldMk cId="2700021775" sldId="317"/>
            <ac:spMk id="406" creationId="{9DCC0DFC-25BE-4CA3-9C05-FCEE4A982470}"/>
          </ac:spMkLst>
        </pc:spChg>
        <pc:spChg chg="del">
          <ac:chgData name="Abd Alrahman Hijji" userId="e17ce19274d21527" providerId="LiveId" clId="{7BA2BD76-E47B-43A6-8AF3-9E94AB1924CF}" dt="2020-06-01T19:32:42.772" v="4090" actId="478"/>
          <ac:spMkLst>
            <pc:docMk/>
            <pc:sldMk cId="2700021775" sldId="317"/>
            <ac:spMk id="407" creationId="{E0C92244-4B2C-4A1D-8FA7-A84B884D0561}"/>
          </ac:spMkLst>
        </pc:spChg>
        <pc:spChg chg="del">
          <ac:chgData name="Abd Alrahman Hijji" userId="e17ce19274d21527" providerId="LiveId" clId="{7BA2BD76-E47B-43A6-8AF3-9E94AB1924CF}" dt="2020-06-01T19:32:42.772" v="4090" actId="478"/>
          <ac:spMkLst>
            <pc:docMk/>
            <pc:sldMk cId="2700021775" sldId="317"/>
            <ac:spMk id="412" creationId="{2C793156-EF50-4B9E-9B86-CF66477BA12C}"/>
          </ac:spMkLst>
        </pc:spChg>
        <pc:spChg chg="del">
          <ac:chgData name="Abd Alrahman Hijji" userId="e17ce19274d21527" providerId="LiveId" clId="{7BA2BD76-E47B-43A6-8AF3-9E94AB1924CF}" dt="2020-06-01T19:32:42.772" v="4090" actId="478"/>
          <ac:spMkLst>
            <pc:docMk/>
            <pc:sldMk cId="2700021775" sldId="317"/>
            <ac:spMk id="415" creationId="{409129ED-18F4-4921-AC9F-FC74D5F48061}"/>
          </ac:spMkLst>
        </pc:spChg>
        <pc:spChg chg="del">
          <ac:chgData name="Abd Alrahman Hijji" userId="e17ce19274d21527" providerId="LiveId" clId="{7BA2BD76-E47B-43A6-8AF3-9E94AB1924CF}" dt="2020-06-01T19:32:42.772" v="4090" actId="478"/>
          <ac:spMkLst>
            <pc:docMk/>
            <pc:sldMk cId="2700021775" sldId="317"/>
            <ac:spMk id="417" creationId="{0A36B6F4-D5C6-4BD1-8250-006342DFE968}"/>
          </ac:spMkLst>
        </pc:spChg>
        <pc:spChg chg="del">
          <ac:chgData name="Abd Alrahman Hijji" userId="e17ce19274d21527" providerId="LiveId" clId="{7BA2BD76-E47B-43A6-8AF3-9E94AB1924CF}" dt="2020-06-01T19:32:42.772" v="4090" actId="478"/>
          <ac:spMkLst>
            <pc:docMk/>
            <pc:sldMk cId="2700021775" sldId="317"/>
            <ac:spMk id="418" creationId="{82D2F536-4019-4430-8C04-F116DDE55B89}"/>
          </ac:spMkLst>
        </pc:spChg>
        <pc:spChg chg="del">
          <ac:chgData name="Abd Alrahman Hijji" userId="e17ce19274d21527" providerId="LiveId" clId="{7BA2BD76-E47B-43A6-8AF3-9E94AB1924CF}" dt="2020-06-01T19:32:42.772" v="4090" actId="478"/>
          <ac:spMkLst>
            <pc:docMk/>
            <pc:sldMk cId="2700021775" sldId="317"/>
            <ac:spMk id="419" creationId="{4F62A618-C49F-4C73-9DB8-2E0F64E5DE7D}"/>
          </ac:spMkLst>
        </pc:spChg>
        <pc:spChg chg="del">
          <ac:chgData name="Abd Alrahman Hijji" userId="e17ce19274d21527" providerId="LiveId" clId="{7BA2BD76-E47B-43A6-8AF3-9E94AB1924CF}" dt="2020-06-01T19:32:42.772" v="4090" actId="478"/>
          <ac:spMkLst>
            <pc:docMk/>
            <pc:sldMk cId="2700021775" sldId="317"/>
            <ac:spMk id="420" creationId="{18C5D3AA-8F49-4CFF-84CE-043F4B265CC4}"/>
          </ac:spMkLst>
        </pc:spChg>
        <pc:spChg chg="del">
          <ac:chgData name="Abd Alrahman Hijji" userId="e17ce19274d21527" providerId="LiveId" clId="{7BA2BD76-E47B-43A6-8AF3-9E94AB1924CF}" dt="2020-06-01T19:32:42.772" v="4090" actId="478"/>
          <ac:spMkLst>
            <pc:docMk/>
            <pc:sldMk cId="2700021775" sldId="317"/>
            <ac:spMk id="421" creationId="{68A10135-AA1A-4A08-8721-D7376021B7EC}"/>
          </ac:spMkLst>
        </pc:spChg>
        <pc:spChg chg="del">
          <ac:chgData name="Abd Alrahman Hijji" userId="e17ce19274d21527" providerId="LiveId" clId="{7BA2BD76-E47B-43A6-8AF3-9E94AB1924CF}" dt="2020-06-01T19:32:42.772" v="4090" actId="478"/>
          <ac:spMkLst>
            <pc:docMk/>
            <pc:sldMk cId="2700021775" sldId="317"/>
            <ac:spMk id="422" creationId="{AC8674CB-B9A7-479B-8801-76FC6FF55FC4}"/>
          </ac:spMkLst>
        </pc:spChg>
        <pc:spChg chg="del">
          <ac:chgData name="Abd Alrahman Hijji" userId="e17ce19274d21527" providerId="LiveId" clId="{7BA2BD76-E47B-43A6-8AF3-9E94AB1924CF}" dt="2020-06-01T19:32:46.053" v="4092" actId="478"/>
          <ac:spMkLst>
            <pc:docMk/>
            <pc:sldMk cId="2700021775" sldId="317"/>
            <ac:spMk id="423" creationId="{3A07150B-36D2-4185-842E-E54EB60AC77B}"/>
          </ac:spMkLst>
        </pc:spChg>
        <pc:spChg chg="del">
          <ac:chgData name="Abd Alrahman Hijji" userId="e17ce19274d21527" providerId="LiveId" clId="{7BA2BD76-E47B-43A6-8AF3-9E94AB1924CF}" dt="2020-06-01T19:32:42.772" v="4090" actId="478"/>
          <ac:spMkLst>
            <pc:docMk/>
            <pc:sldMk cId="2700021775" sldId="317"/>
            <ac:spMk id="424" creationId="{E83295F0-FC6D-43C7-9739-24685230AF7A}"/>
          </ac:spMkLst>
        </pc:spChg>
        <pc:spChg chg="del">
          <ac:chgData name="Abd Alrahman Hijji" userId="e17ce19274d21527" providerId="LiveId" clId="{7BA2BD76-E47B-43A6-8AF3-9E94AB1924CF}" dt="2020-06-01T19:32:42.772" v="4090" actId="478"/>
          <ac:spMkLst>
            <pc:docMk/>
            <pc:sldMk cId="2700021775" sldId="317"/>
            <ac:spMk id="429" creationId="{730BABC1-214E-42D6-B309-7C9C66FB6993}"/>
          </ac:spMkLst>
        </pc:spChg>
        <pc:spChg chg="mod">
          <ac:chgData name="Abd Alrahman Hijji" userId="e17ce19274d21527" providerId="LiveId" clId="{7BA2BD76-E47B-43A6-8AF3-9E94AB1924CF}" dt="2020-06-01T19:40:55.490" v="4230" actId="1076"/>
          <ac:spMkLst>
            <pc:docMk/>
            <pc:sldMk cId="2700021775" sldId="317"/>
            <ac:spMk id="430" creationId="{2219E2F0-2E5F-4F8E-B751-B49856168CA4}"/>
          </ac:spMkLst>
        </pc:spChg>
        <pc:spChg chg="mod">
          <ac:chgData name="Abd Alrahman Hijji" userId="e17ce19274d21527" providerId="LiveId" clId="{7BA2BD76-E47B-43A6-8AF3-9E94AB1924CF}" dt="2020-06-01T19:40:55.490" v="4230" actId="1076"/>
          <ac:spMkLst>
            <pc:docMk/>
            <pc:sldMk cId="2700021775" sldId="317"/>
            <ac:spMk id="431" creationId="{246CDD9F-03F5-425F-961F-B332EA25370E}"/>
          </ac:spMkLst>
        </pc:spChg>
        <pc:grpChg chg="add mod">
          <ac:chgData name="Abd Alrahman Hijji" userId="e17ce19274d21527" providerId="LiveId" clId="{7BA2BD76-E47B-43A6-8AF3-9E94AB1924CF}" dt="2020-06-01T19:35:11.567" v="4125" actId="1076"/>
          <ac:grpSpMkLst>
            <pc:docMk/>
            <pc:sldMk cId="2700021775" sldId="317"/>
            <ac:grpSpMk id="103" creationId="{2B4BBEAA-6C12-4FF4-9800-3DF4136440BA}"/>
          </ac:grpSpMkLst>
        </pc:grpChg>
        <pc:grpChg chg="add mod">
          <ac:chgData name="Abd Alrahman Hijji" userId="e17ce19274d21527" providerId="LiveId" clId="{7BA2BD76-E47B-43A6-8AF3-9E94AB1924CF}" dt="2020-06-01T19:35:11.567" v="4125" actId="1076"/>
          <ac:grpSpMkLst>
            <pc:docMk/>
            <pc:sldMk cId="2700021775" sldId="317"/>
            <ac:grpSpMk id="115" creationId="{3833E383-0659-42C9-AD48-880C4B778BFF}"/>
          </ac:grpSpMkLst>
        </pc:grpChg>
        <pc:grpChg chg="mod">
          <ac:chgData name="Abd Alrahman Hijji" userId="e17ce19274d21527" providerId="LiveId" clId="{7BA2BD76-E47B-43A6-8AF3-9E94AB1924CF}" dt="2020-06-01T19:36:05.175" v="4134" actId="1076"/>
          <ac:grpSpMkLst>
            <pc:docMk/>
            <pc:sldMk cId="2700021775" sldId="317"/>
            <ac:grpSpMk id="333" creationId="{3220058E-DCAE-4C81-9765-7A38B92C4A21}"/>
          </ac:grpSpMkLst>
        </pc:grpChg>
        <pc:grpChg chg="mod">
          <ac:chgData name="Abd Alrahman Hijji" userId="e17ce19274d21527" providerId="LiveId" clId="{7BA2BD76-E47B-43A6-8AF3-9E94AB1924CF}" dt="2020-06-01T19:36:05.175" v="4134" actId="1076"/>
          <ac:grpSpMkLst>
            <pc:docMk/>
            <pc:sldMk cId="2700021775" sldId="317"/>
            <ac:grpSpMk id="345" creationId="{53556770-0BA9-432F-BDDC-E766E4ABD238}"/>
          </ac:grpSpMkLst>
        </pc:grpChg>
        <pc:graphicFrameChg chg="add mod modGraphic">
          <ac:chgData name="Abd Alrahman Hijji" userId="e17ce19274d21527" providerId="LiveId" clId="{7BA2BD76-E47B-43A6-8AF3-9E94AB1924CF}" dt="2020-06-01T19:40:46.449" v="4227" actId="1076"/>
          <ac:graphicFrameMkLst>
            <pc:docMk/>
            <pc:sldMk cId="2700021775" sldId="317"/>
            <ac:graphicFrameMk id="47" creationId="{9D2B79BE-97AB-464D-9A3B-EA515C271A95}"/>
          </ac:graphicFrameMkLst>
        </pc:graphicFrameChg>
        <pc:graphicFrameChg chg="add mod modGraphic">
          <ac:chgData name="Abd Alrahman Hijji" userId="e17ce19274d21527" providerId="LiveId" clId="{7BA2BD76-E47B-43A6-8AF3-9E94AB1924CF}" dt="2020-06-01T19:40:45.141" v="4226" actId="1076"/>
          <ac:graphicFrameMkLst>
            <pc:docMk/>
            <pc:sldMk cId="2700021775" sldId="317"/>
            <ac:graphicFrameMk id="48" creationId="{F219A0E5-35EC-4F4E-B882-019C55595C4E}"/>
          </ac:graphicFrameMkLst>
        </pc:graphicFrameChg>
        <pc:graphicFrameChg chg="add del mod modGraphic">
          <ac:chgData name="Abd Alrahman Hijji" userId="e17ce19274d21527" providerId="LiveId" clId="{7BA2BD76-E47B-43A6-8AF3-9E94AB1924CF}" dt="2020-06-01T19:40:43.949" v="4225" actId="478"/>
          <ac:graphicFrameMkLst>
            <pc:docMk/>
            <pc:sldMk cId="2700021775" sldId="317"/>
            <ac:graphicFrameMk id="132" creationId="{9956CDCE-2E37-41D6-AAE9-B6E9B33A7886}"/>
          </ac:graphicFrameMkLst>
        </pc:graphicFrameChg>
        <pc:cxnChg chg="del">
          <ac:chgData name="Abd Alrahman Hijji" userId="e17ce19274d21527" providerId="LiveId" clId="{7BA2BD76-E47B-43A6-8AF3-9E94AB1924CF}" dt="2020-06-01T19:32:42.772" v="4090" actId="478"/>
          <ac:cxnSpMkLst>
            <pc:docMk/>
            <pc:sldMk cId="2700021775" sldId="317"/>
            <ac:cxnSpMk id="6" creationId="{8B6FBD73-5136-429B-B0B6-6AACF1884F0A}"/>
          </ac:cxnSpMkLst>
        </pc:cxnChg>
        <pc:cxnChg chg="del mod">
          <ac:chgData name="Abd Alrahman Hijji" userId="e17ce19274d21527" providerId="LiveId" clId="{7BA2BD76-E47B-43A6-8AF3-9E94AB1924CF}" dt="2020-06-01T19:32:42.772" v="4090" actId="478"/>
          <ac:cxnSpMkLst>
            <pc:docMk/>
            <pc:sldMk cId="2700021775" sldId="317"/>
            <ac:cxnSpMk id="408" creationId="{37A6A92F-E894-4344-BC79-3BFD0EC6C007}"/>
          </ac:cxnSpMkLst>
        </pc:cxnChg>
        <pc:cxnChg chg="del mod">
          <ac:chgData name="Abd Alrahman Hijji" userId="e17ce19274d21527" providerId="LiveId" clId="{7BA2BD76-E47B-43A6-8AF3-9E94AB1924CF}" dt="2020-06-01T19:32:42.772" v="4090" actId="478"/>
          <ac:cxnSpMkLst>
            <pc:docMk/>
            <pc:sldMk cId="2700021775" sldId="317"/>
            <ac:cxnSpMk id="409" creationId="{435F801D-0BF2-46B8-BE8E-A2C904B379FD}"/>
          </ac:cxnSpMkLst>
        </pc:cxnChg>
        <pc:cxnChg chg="del mod">
          <ac:chgData name="Abd Alrahman Hijji" userId="e17ce19274d21527" providerId="LiveId" clId="{7BA2BD76-E47B-43A6-8AF3-9E94AB1924CF}" dt="2020-06-01T19:32:42.772" v="4090" actId="478"/>
          <ac:cxnSpMkLst>
            <pc:docMk/>
            <pc:sldMk cId="2700021775" sldId="317"/>
            <ac:cxnSpMk id="410" creationId="{580C01F3-BC8E-4EED-A1A3-B50F7B2A883D}"/>
          </ac:cxnSpMkLst>
        </pc:cxnChg>
        <pc:cxnChg chg="del mod">
          <ac:chgData name="Abd Alrahman Hijji" userId="e17ce19274d21527" providerId="LiveId" clId="{7BA2BD76-E47B-43A6-8AF3-9E94AB1924CF}" dt="2020-06-01T19:32:42.772" v="4090" actId="478"/>
          <ac:cxnSpMkLst>
            <pc:docMk/>
            <pc:sldMk cId="2700021775" sldId="317"/>
            <ac:cxnSpMk id="411" creationId="{377CA616-2094-47A1-A4B3-CE5D2B1C0BBB}"/>
          </ac:cxnSpMkLst>
        </pc:cxnChg>
        <pc:cxnChg chg="del mod">
          <ac:chgData name="Abd Alrahman Hijji" userId="e17ce19274d21527" providerId="LiveId" clId="{7BA2BD76-E47B-43A6-8AF3-9E94AB1924CF}" dt="2020-06-01T19:32:42.772" v="4090" actId="478"/>
          <ac:cxnSpMkLst>
            <pc:docMk/>
            <pc:sldMk cId="2700021775" sldId="317"/>
            <ac:cxnSpMk id="416" creationId="{B64D9BFB-5F02-4D2A-A7E4-AE38A55A04BC}"/>
          </ac:cxnSpMkLst>
        </pc:cxnChg>
        <pc:cxnChg chg="del">
          <ac:chgData name="Abd Alrahman Hijji" userId="e17ce19274d21527" providerId="LiveId" clId="{7BA2BD76-E47B-43A6-8AF3-9E94AB1924CF}" dt="2020-06-01T19:32:42.772" v="4090" actId="478"/>
          <ac:cxnSpMkLst>
            <pc:docMk/>
            <pc:sldMk cId="2700021775" sldId="317"/>
            <ac:cxnSpMk id="427" creationId="{3360D4A1-F1C6-4B87-A92B-A606F1BE3A06}"/>
          </ac:cxnSpMkLst>
        </pc:cxnChg>
        <pc:cxnChg chg="mod">
          <ac:chgData name="Abd Alrahman Hijji" userId="e17ce19274d21527" providerId="LiveId" clId="{7BA2BD76-E47B-43A6-8AF3-9E94AB1924CF}" dt="2020-06-01T19:40:55.490" v="4230" actId="1076"/>
          <ac:cxnSpMkLst>
            <pc:docMk/>
            <pc:sldMk cId="2700021775" sldId="317"/>
            <ac:cxnSpMk id="432" creationId="{0AF49A67-DD2D-4B51-9E77-FACA70E5E537}"/>
          </ac:cxnSpMkLst>
        </pc:cxnChg>
      </pc:sldChg>
      <pc:sldChg chg="modSp add mod">
        <pc:chgData name="Abd Alrahman Hijji" userId="e17ce19274d21527" providerId="LiveId" clId="{7BA2BD76-E47B-43A6-8AF3-9E94AB1924CF}" dt="2020-06-02T15:01:42.177" v="4314" actId="20577"/>
        <pc:sldMkLst>
          <pc:docMk/>
          <pc:sldMk cId="3703639086" sldId="318"/>
        </pc:sldMkLst>
        <pc:spChg chg="mod">
          <ac:chgData name="Abd Alrahman Hijji" userId="e17ce19274d21527" providerId="LiveId" clId="{7BA2BD76-E47B-43A6-8AF3-9E94AB1924CF}" dt="2020-06-02T14:55:09.641" v="4249" actId="14100"/>
          <ac:spMkLst>
            <pc:docMk/>
            <pc:sldMk cId="3703639086" sldId="318"/>
            <ac:spMk id="5" creationId="{42ED5A16-41AE-41AC-AC09-94BC74AF185D}"/>
          </ac:spMkLst>
        </pc:spChg>
        <pc:spChg chg="mod">
          <ac:chgData name="Abd Alrahman Hijji" userId="e17ce19274d21527" providerId="LiveId" clId="{7BA2BD76-E47B-43A6-8AF3-9E94AB1924CF}" dt="2020-06-02T15:01:42.177" v="4314" actId="20577"/>
          <ac:spMkLst>
            <pc:docMk/>
            <pc:sldMk cId="3703639086" sldId="318"/>
            <ac:spMk id="93" creationId="{59A1391E-3695-4B3B-9B05-C285E4A82ECA}"/>
          </ac:spMkLst>
        </pc:spChg>
      </pc:sldChg>
      <pc:sldChg chg="add del ord">
        <pc:chgData name="Abd Alrahman Hijji" userId="e17ce19274d21527" providerId="LiveId" clId="{7BA2BD76-E47B-43A6-8AF3-9E94AB1924CF}" dt="2020-06-02T16:01:41.195" v="4328" actId="2696"/>
        <pc:sldMkLst>
          <pc:docMk/>
          <pc:sldMk cId="3375588244" sldId="319"/>
        </pc:sldMkLst>
      </pc:sldChg>
      <pc:sldChg chg="addSp delSp modSp new mod">
        <pc:chgData name="Abd Alrahman Hijji" userId="e17ce19274d21527" providerId="LiveId" clId="{7BA2BD76-E47B-43A6-8AF3-9E94AB1924CF}" dt="2020-06-02T16:15:27.456" v="4633" actId="20577"/>
        <pc:sldMkLst>
          <pc:docMk/>
          <pc:sldMk cId="3794453776" sldId="319"/>
        </pc:sldMkLst>
        <pc:spChg chg="del">
          <ac:chgData name="Abd Alrahman Hijji" userId="e17ce19274d21527" providerId="LiveId" clId="{7BA2BD76-E47B-43A6-8AF3-9E94AB1924CF}" dt="2020-06-02T16:02:08.638" v="4330" actId="478"/>
          <ac:spMkLst>
            <pc:docMk/>
            <pc:sldMk cId="3794453776" sldId="319"/>
            <ac:spMk id="2" creationId="{9527B5CA-0995-44DF-BA1A-B4E74801EC0B}"/>
          </ac:spMkLst>
        </pc:spChg>
        <pc:spChg chg="del">
          <ac:chgData name="Abd Alrahman Hijji" userId="e17ce19274d21527" providerId="LiveId" clId="{7BA2BD76-E47B-43A6-8AF3-9E94AB1924CF}" dt="2020-06-02T16:02:08.638" v="4330" actId="478"/>
          <ac:spMkLst>
            <pc:docMk/>
            <pc:sldMk cId="3794453776" sldId="319"/>
            <ac:spMk id="3" creationId="{9A4A58E9-1B1D-4D82-81A9-AEE2BD5ACC03}"/>
          </ac:spMkLst>
        </pc:spChg>
        <pc:spChg chg="del">
          <ac:chgData name="Abd Alrahman Hijji" userId="e17ce19274d21527" providerId="LiveId" clId="{7BA2BD76-E47B-43A6-8AF3-9E94AB1924CF}" dt="2020-06-02T16:02:08.638" v="4330" actId="478"/>
          <ac:spMkLst>
            <pc:docMk/>
            <pc:sldMk cId="3794453776" sldId="319"/>
            <ac:spMk id="4" creationId="{D9858AEB-C52C-4EA8-A3A7-9BCD8E578459}"/>
          </ac:spMkLst>
        </pc:spChg>
        <pc:spChg chg="del">
          <ac:chgData name="Abd Alrahman Hijji" userId="e17ce19274d21527" providerId="LiveId" clId="{7BA2BD76-E47B-43A6-8AF3-9E94AB1924CF}" dt="2020-06-02T16:02:08.638" v="4330" actId="478"/>
          <ac:spMkLst>
            <pc:docMk/>
            <pc:sldMk cId="3794453776" sldId="319"/>
            <ac:spMk id="5" creationId="{B1D5DE11-0A41-468E-B5E3-DEC3CB0F5A63}"/>
          </ac:spMkLst>
        </pc:spChg>
        <pc:spChg chg="del">
          <ac:chgData name="Abd Alrahman Hijji" userId="e17ce19274d21527" providerId="LiveId" clId="{7BA2BD76-E47B-43A6-8AF3-9E94AB1924CF}" dt="2020-06-02T16:02:08.638" v="4330" actId="478"/>
          <ac:spMkLst>
            <pc:docMk/>
            <pc:sldMk cId="3794453776" sldId="319"/>
            <ac:spMk id="6" creationId="{34B0CB3A-DCCE-449E-AC0B-2CDD0168A94E}"/>
          </ac:spMkLst>
        </pc:spChg>
        <pc:spChg chg="add mod">
          <ac:chgData name="Abd Alrahman Hijji" userId="e17ce19274d21527" providerId="LiveId" clId="{7BA2BD76-E47B-43A6-8AF3-9E94AB1924CF}" dt="2020-06-02T16:02:09.687" v="4331"/>
          <ac:spMkLst>
            <pc:docMk/>
            <pc:sldMk cId="3794453776" sldId="319"/>
            <ac:spMk id="7" creationId="{804C70FA-0580-465C-92B5-B09A5D384D64}"/>
          </ac:spMkLst>
        </pc:spChg>
        <pc:spChg chg="add mod">
          <ac:chgData name="Abd Alrahman Hijji" userId="e17ce19274d21527" providerId="LiveId" clId="{7BA2BD76-E47B-43A6-8AF3-9E94AB1924CF}" dt="2020-06-02T16:02:09.687" v="4331"/>
          <ac:spMkLst>
            <pc:docMk/>
            <pc:sldMk cId="3794453776" sldId="319"/>
            <ac:spMk id="8" creationId="{4442E20A-14CB-4753-B4C6-8B11EF78FD10}"/>
          </ac:spMkLst>
        </pc:spChg>
        <pc:spChg chg="mod">
          <ac:chgData name="Abd Alrahman Hijji" userId="e17ce19274d21527" providerId="LiveId" clId="{7BA2BD76-E47B-43A6-8AF3-9E94AB1924CF}" dt="2020-06-02T16:02:09.687" v="4331"/>
          <ac:spMkLst>
            <pc:docMk/>
            <pc:sldMk cId="3794453776" sldId="319"/>
            <ac:spMk id="10" creationId="{5E853E1B-8551-49A4-B01E-902E1DC9AA6B}"/>
          </ac:spMkLst>
        </pc:spChg>
        <pc:spChg chg="mod">
          <ac:chgData name="Abd Alrahman Hijji" userId="e17ce19274d21527" providerId="LiveId" clId="{7BA2BD76-E47B-43A6-8AF3-9E94AB1924CF}" dt="2020-06-02T16:02:09.687" v="4331"/>
          <ac:spMkLst>
            <pc:docMk/>
            <pc:sldMk cId="3794453776" sldId="319"/>
            <ac:spMk id="11" creationId="{706F73A5-B99F-4BEB-909F-9488576A9D06}"/>
          </ac:spMkLst>
        </pc:spChg>
        <pc:spChg chg="mod">
          <ac:chgData name="Abd Alrahman Hijji" userId="e17ce19274d21527" providerId="LiveId" clId="{7BA2BD76-E47B-43A6-8AF3-9E94AB1924CF}" dt="2020-06-02T16:02:09.687" v="4331"/>
          <ac:spMkLst>
            <pc:docMk/>
            <pc:sldMk cId="3794453776" sldId="319"/>
            <ac:spMk id="12" creationId="{0216493D-ED4F-43BE-A26D-13FAF49A0145}"/>
          </ac:spMkLst>
        </pc:spChg>
        <pc:spChg chg="mod">
          <ac:chgData name="Abd Alrahman Hijji" userId="e17ce19274d21527" providerId="LiveId" clId="{7BA2BD76-E47B-43A6-8AF3-9E94AB1924CF}" dt="2020-06-02T16:02:09.687" v="4331"/>
          <ac:spMkLst>
            <pc:docMk/>
            <pc:sldMk cId="3794453776" sldId="319"/>
            <ac:spMk id="13" creationId="{C8A8E132-6095-466D-86C3-ED07CCB4ABDB}"/>
          </ac:spMkLst>
        </pc:spChg>
        <pc:spChg chg="mod">
          <ac:chgData name="Abd Alrahman Hijji" userId="e17ce19274d21527" providerId="LiveId" clId="{7BA2BD76-E47B-43A6-8AF3-9E94AB1924CF}" dt="2020-06-02T16:02:09.687" v="4331"/>
          <ac:spMkLst>
            <pc:docMk/>
            <pc:sldMk cId="3794453776" sldId="319"/>
            <ac:spMk id="14" creationId="{C0C2F651-266A-4629-8357-C27B3712054B}"/>
          </ac:spMkLst>
        </pc:spChg>
        <pc:spChg chg="mod">
          <ac:chgData name="Abd Alrahman Hijji" userId="e17ce19274d21527" providerId="LiveId" clId="{7BA2BD76-E47B-43A6-8AF3-9E94AB1924CF}" dt="2020-06-02T16:02:09.687" v="4331"/>
          <ac:spMkLst>
            <pc:docMk/>
            <pc:sldMk cId="3794453776" sldId="319"/>
            <ac:spMk id="15" creationId="{673F7373-4FCF-472D-8BF4-EE58135AA8BF}"/>
          </ac:spMkLst>
        </pc:spChg>
        <pc:spChg chg="mod">
          <ac:chgData name="Abd Alrahman Hijji" userId="e17ce19274d21527" providerId="LiveId" clId="{7BA2BD76-E47B-43A6-8AF3-9E94AB1924CF}" dt="2020-06-02T16:02:09.687" v="4331"/>
          <ac:spMkLst>
            <pc:docMk/>
            <pc:sldMk cId="3794453776" sldId="319"/>
            <ac:spMk id="16" creationId="{222DEEC1-A02F-4E67-8F61-6991CB629C1F}"/>
          </ac:spMkLst>
        </pc:spChg>
        <pc:spChg chg="mod">
          <ac:chgData name="Abd Alrahman Hijji" userId="e17ce19274d21527" providerId="LiveId" clId="{7BA2BD76-E47B-43A6-8AF3-9E94AB1924CF}" dt="2020-06-02T16:02:09.687" v="4331"/>
          <ac:spMkLst>
            <pc:docMk/>
            <pc:sldMk cId="3794453776" sldId="319"/>
            <ac:spMk id="17" creationId="{0F948C7C-5BDA-41F0-9946-1BB4970DD9F8}"/>
          </ac:spMkLst>
        </pc:spChg>
        <pc:spChg chg="mod">
          <ac:chgData name="Abd Alrahman Hijji" userId="e17ce19274d21527" providerId="LiveId" clId="{7BA2BD76-E47B-43A6-8AF3-9E94AB1924CF}" dt="2020-06-02T16:02:09.687" v="4331"/>
          <ac:spMkLst>
            <pc:docMk/>
            <pc:sldMk cId="3794453776" sldId="319"/>
            <ac:spMk id="18" creationId="{2D6D62BF-3318-46A6-8D5A-41E0E6B0F312}"/>
          </ac:spMkLst>
        </pc:spChg>
        <pc:spChg chg="mod">
          <ac:chgData name="Abd Alrahman Hijji" userId="e17ce19274d21527" providerId="LiveId" clId="{7BA2BD76-E47B-43A6-8AF3-9E94AB1924CF}" dt="2020-06-02T16:02:09.687" v="4331"/>
          <ac:spMkLst>
            <pc:docMk/>
            <pc:sldMk cId="3794453776" sldId="319"/>
            <ac:spMk id="19" creationId="{A2D7F56E-C6E0-40E1-8AF9-D4192667CC69}"/>
          </ac:spMkLst>
        </pc:spChg>
        <pc:spChg chg="mod">
          <ac:chgData name="Abd Alrahman Hijji" userId="e17ce19274d21527" providerId="LiveId" clId="{7BA2BD76-E47B-43A6-8AF3-9E94AB1924CF}" dt="2020-06-02T16:02:09.687" v="4331"/>
          <ac:spMkLst>
            <pc:docMk/>
            <pc:sldMk cId="3794453776" sldId="319"/>
            <ac:spMk id="20" creationId="{1D73C971-728E-45F0-81E7-6E4D071CBD2C}"/>
          </ac:spMkLst>
        </pc:spChg>
        <pc:spChg chg="mod">
          <ac:chgData name="Abd Alrahman Hijji" userId="e17ce19274d21527" providerId="LiveId" clId="{7BA2BD76-E47B-43A6-8AF3-9E94AB1924CF}" dt="2020-06-02T16:02:09.687" v="4331"/>
          <ac:spMkLst>
            <pc:docMk/>
            <pc:sldMk cId="3794453776" sldId="319"/>
            <ac:spMk id="21" creationId="{8E4A276F-0AEC-408E-9F4A-855FCEBAB304}"/>
          </ac:spMkLst>
        </pc:spChg>
        <pc:spChg chg="mod">
          <ac:chgData name="Abd Alrahman Hijji" userId="e17ce19274d21527" providerId="LiveId" clId="{7BA2BD76-E47B-43A6-8AF3-9E94AB1924CF}" dt="2020-06-02T16:02:09.687" v="4331"/>
          <ac:spMkLst>
            <pc:docMk/>
            <pc:sldMk cId="3794453776" sldId="319"/>
            <ac:spMk id="22" creationId="{C802C40A-E489-45EA-A9A4-D9635AF21340}"/>
          </ac:spMkLst>
        </pc:spChg>
        <pc:spChg chg="mod">
          <ac:chgData name="Abd Alrahman Hijji" userId="e17ce19274d21527" providerId="LiveId" clId="{7BA2BD76-E47B-43A6-8AF3-9E94AB1924CF}" dt="2020-06-02T16:02:09.687" v="4331"/>
          <ac:spMkLst>
            <pc:docMk/>
            <pc:sldMk cId="3794453776" sldId="319"/>
            <ac:spMk id="23" creationId="{2456D166-0383-4C01-882C-E211080ECBEB}"/>
          </ac:spMkLst>
        </pc:spChg>
        <pc:spChg chg="mod">
          <ac:chgData name="Abd Alrahman Hijji" userId="e17ce19274d21527" providerId="LiveId" clId="{7BA2BD76-E47B-43A6-8AF3-9E94AB1924CF}" dt="2020-06-02T16:02:09.687" v="4331"/>
          <ac:spMkLst>
            <pc:docMk/>
            <pc:sldMk cId="3794453776" sldId="319"/>
            <ac:spMk id="24" creationId="{3F44042B-0B40-417D-875A-4D3DEDAE0CDC}"/>
          </ac:spMkLst>
        </pc:spChg>
        <pc:spChg chg="mod">
          <ac:chgData name="Abd Alrahman Hijji" userId="e17ce19274d21527" providerId="LiveId" clId="{7BA2BD76-E47B-43A6-8AF3-9E94AB1924CF}" dt="2020-06-02T16:02:09.687" v="4331"/>
          <ac:spMkLst>
            <pc:docMk/>
            <pc:sldMk cId="3794453776" sldId="319"/>
            <ac:spMk id="25" creationId="{A9279335-A0D2-4DC1-A8C5-0B72742FDAAD}"/>
          </ac:spMkLst>
        </pc:spChg>
        <pc:spChg chg="mod">
          <ac:chgData name="Abd Alrahman Hijji" userId="e17ce19274d21527" providerId="LiveId" clId="{7BA2BD76-E47B-43A6-8AF3-9E94AB1924CF}" dt="2020-06-02T16:02:09.687" v="4331"/>
          <ac:spMkLst>
            <pc:docMk/>
            <pc:sldMk cId="3794453776" sldId="319"/>
            <ac:spMk id="26" creationId="{DB032640-C404-44F2-9847-1972660E45E6}"/>
          </ac:spMkLst>
        </pc:spChg>
        <pc:spChg chg="mod">
          <ac:chgData name="Abd Alrahman Hijji" userId="e17ce19274d21527" providerId="LiveId" clId="{7BA2BD76-E47B-43A6-8AF3-9E94AB1924CF}" dt="2020-06-02T16:02:09.687" v="4331"/>
          <ac:spMkLst>
            <pc:docMk/>
            <pc:sldMk cId="3794453776" sldId="319"/>
            <ac:spMk id="27" creationId="{87C17CB5-01C5-4757-B2C8-B14F9F8A151B}"/>
          </ac:spMkLst>
        </pc:spChg>
        <pc:spChg chg="mod">
          <ac:chgData name="Abd Alrahman Hijji" userId="e17ce19274d21527" providerId="LiveId" clId="{7BA2BD76-E47B-43A6-8AF3-9E94AB1924CF}" dt="2020-06-02T16:02:09.687" v="4331"/>
          <ac:spMkLst>
            <pc:docMk/>
            <pc:sldMk cId="3794453776" sldId="319"/>
            <ac:spMk id="28" creationId="{935B4C9F-11EB-4D1B-9A45-E39E7C99E8C5}"/>
          </ac:spMkLst>
        </pc:spChg>
        <pc:spChg chg="mod">
          <ac:chgData name="Abd Alrahman Hijji" userId="e17ce19274d21527" providerId="LiveId" clId="{7BA2BD76-E47B-43A6-8AF3-9E94AB1924CF}" dt="2020-06-02T16:02:09.687" v="4331"/>
          <ac:spMkLst>
            <pc:docMk/>
            <pc:sldMk cId="3794453776" sldId="319"/>
            <ac:spMk id="29" creationId="{61F03A4B-345C-4373-88C2-DEA463608550}"/>
          </ac:spMkLst>
        </pc:spChg>
        <pc:spChg chg="mod">
          <ac:chgData name="Abd Alrahman Hijji" userId="e17ce19274d21527" providerId="LiveId" clId="{7BA2BD76-E47B-43A6-8AF3-9E94AB1924CF}" dt="2020-06-02T16:02:09.687" v="4331"/>
          <ac:spMkLst>
            <pc:docMk/>
            <pc:sldMk cId="3794453776" sldId="319"/>
            <ac:spMk id="30" creationId="{3A5319FF-67B7-4529-8A05-28B02F2CE15F}"/>
          </ac:spMkLst>
        </pc:spChg>
        <pc:spChg chg="mod">
          <ac:chgData name="Abd Alrahman Hijji" userId="e17ce19274d21527" providerId="LiveId" clId="{7BA2BD76-E47B-43A6-8AF3-9E94AB1924CF}" dt="2020-06-02T16:02:09.687" v="4331"/>
          <ac:spMkLst>
            <pc:docMk/>
            <pc:sldMk cId="3794453776" sldId="319"/>
            <ac:spMk id="31" creationId="{B313DD50-7B5E-42C4-A251-8718E47E7A50}"/>
          </ac:spMkLst>
        </pc:spChg>
        <pc:spChg chg="mod">
          <ac:chgData name="Abd Alrahman Hijji" userId="e17ce19274d21527" providerId="LiveId" clId="{7BA2BD76-E47B-43A6-8AF3-9E94AB1924CF}" dt="2020-06-02T16:02:09.687" v="4331"/>
          <ac:spMkLst>
            <pc:docMk/>
            <pc:sldMk cId="3794453776" sldId="319"/>
            <ac:spMk id="32" creationId="{A4DDF8EF-2CA4-453A-8ABE-5D7D7F5D5BE2}"/>
          </ac:spMkLst>
        </pc:spChg>
        <pc:spChg chg="mod">
          <ac:chgData name="Abd Alrahman Hijji" userId="e17ce19274d21527" providerId="LiveId" clId="{7BA2BD76-E47B-43A6-8AF3-9E94AB1924CF}" dt="2020-06-02T16:02:09.687" v="4331"/>
          <ac:spMkLst>
            <pc:docMk/>
            <pc:sldMk cId="3794453776" sldId="319"/>
            <ac:spMk id="33" creationId="{B2E69BED-6A16-42BD-BD84-84E3C6A4B041}"/>
          </ac:spMkLst>
        </pc:spChg>
        <pc:spChg chg="mod">
          <ac:chgData name="Abd Alrahman Hijji" userId="e17ce19274d21527" providerId="LiveId" clId="{7BA2BD76-E47B-43A6-8AF3-9E94AB1924CF}" dt="2020-06-02T16:02:09.687" v="4331"/>
          <ac:spMkLst>
            <pc:docMk/>
            <pc:sldMk cId="3794453776" sldId="319"/>
            <ac:spMk id="34" creationId="{052B8936-F56C-4A00-BDDE-525BD9C5133E}"/>
          </ac:spMkLst>
        </pc:spChg>
        <pc:spChg chg="mod">
          <ac:chgData name="Abd Alrahman Hijji" userId="e17ce19274d21527" providerId="LiveId" clId="{7BA2BD76-E47B-43A6-8AF3-9E94AB1924CF}" dt="2020-06-02T16:02:09.687" v="4331"/>
          <ac:spMkLst>
            <pc:docMk/>
            <pc:sldMk cId="3794453776" sldId="319"/>
            <ac:spMk id="35" creationId="{AC3701D4-4DA6-4EB2-84CB-79A480B629B9}"/>
          </ac:spMkLst>
        </pc:spChg>
        <pc:spChg chg="mod">
          <ac:chgData name="Abd Alrahman Hijji" userId="e17ce19274d21527" providerId="LiveId" clId="{7BA2BD76-E47B-43A6-8AF3-9E94AB1924CF}" dt="2020-06-02T16:02:09.687" v="4331"/>
          <ac:spMkLst>
            <pc:docMk/>
            <pc:sldMk cId="3794453776" sldId="319"/>
            <ac:spMk id="36" creationId="{01994DDA-19B1-4108-8B0A-0A32B251A86C}"/>
          </ac:spMkLst>
        </pc:spChg>
        <pc:spChg chg="mod">
          <ac:chgData name="Abd Alrahman Hijji" userId="e17ce19274d21527" providerId="LiveId" clId="{7BA2BD76-E47B-43A6-8AF3-9E94AB1924CF}" dt="2020-06-02T16:02:09.687" v="4331"/>
          <ac:spMkLst>
            <pc:docMk/>
            <pc:sldMk cId="3794453776" sldId="319"/>
            <ac:spMk id="37" creationId="{EDEA9057-1BDB-4FB2-BFDF-3A6F396B2505}"/>
          </ac:spMkLst>
        </pc:spChg>
        <pc:spChg chg="mod">
          <ac:chgData name="Abd Alrahman Hijji" userId="e17ce19274d21527" providerId="LiveId" clId="{7BA2BD76-E47B-43A6-8AF3-9E94AB1924CF}" dt="2020-06-02T16:02:09.687" v="4331"/>
          <ac:spMkLst>
            <pc:docMk/>
            <pc:sldMk cId="3794453776" sldId="319"/>
            <ac:spMk id="38" creationId="{B62A7013-03D4-4D8F-8B49-D53AA88B52B1}"/>
          </ac:spMkLst>
        </pc:spChg>
        <pc:spChg chg="mod">
          <ac:chgData name="Abd Alrahman Hijji" userId="e17ce19274d21527" providerId="LiveId" clId="{7BA2BD76-E47B-43A6-8AF3-9E94AB1924CF}" dt="2020-06-02T16:02:09.687" v="4331"/>
          <ac:spMkLst>
            <pc:docMk/>
            <pc:sldMk cId="3794453776" sldId="319"/>
            <ac:spMk id="39" creationId="{691D01D9-7ACC-43C9-8DC3-8123978524F4}"/>
          </ac:spMkLst>
        </pc:spChg>
        <pc:spChg chg="mod">
          <ac:chgData name="Abd Alrahman Hijji" userId="e17ce19274d21527" providerId="LiveId" clId="{7BA2BD76-E47B-43A6-8AF3-9E94AB1924CF}" dt="2020-06-02T16:02:09.687" v="4331"/>
          <ac:spMkLst>
            <pc:docMk/>
            <pc:sldMk cId="3794453776" sldId="319"/>
            <ac:spMk id="40" creationId="{472BE11B-4074-410D-A4FC-8820526048F5}"/>
          </ac:spMkLst>
        </pc:spChg>
        <pc:spChg chg="mod">
          <ac:chgData name="Abd Alrahman Hijji" userId="e17ce19274d21527" providerId="LiveId" clId="{7BA2BD76-E47B-43A6-8AF3-9E94AB1924CF}" dt="2020-06-02T16:02:09.687" v="4331"/>
          <ac:spMkLst>
            <pc:docMk/>
            <pc:sldMk cId="3794453776" sldId="319"/>
            <ac:spMk id="41" creationId="{445AA797-7400-4681-BFFD-0736720DE23A}"/>
          </ac:spMkLst>
        </pc:spChg>
        <pc:spChg chg="mod">
          <ac:chgData name="Abd Alrahman Hijji" userId="e17ce19274d21527" providerId="LiveId" clId="{7BA2BD76-E47B-43A6-8AF3-9E94AB1924CF}" dt="2020-06-02T16:02:09.687" v="4331"/>
          <ac:spMkLst>
            <pc:docMk/>
            <pc:sldMk cId="3794453776" sldId="319"/>
            <ac:spMk id="42" creationId="{19288A8C-6DE8-4347-B885-D9B9C2612AE9}"/>
          </ac:spMkLst>
        </pc:spChg>
        <pc:spChg chg="mod">
          <ac:chgData name="Abd Alrahman Hijji" userId="e17ce19274d21527" providerId="LiveId" clId="{7BA2BD76-E47B-43A6-8AF3-9E94AB1924CF}" dt="2020-06-02T16:02:09.687" v="4331"/>
          <ac:spMkLst>
            <pc:docMk/>
            <pc:sldMk cId="3794453776" sldId="319"/>
            <ac:spMk id="43" creationId="{B9893019-B90C-4020-BE18-95C0A62CE39F}"/>
          </ac:spMkLst>
        </pc:spChg>
        <pc:spChg chg="mod">
          <ac:chgData name="Abd Alrahman Hijji" userId="e17ce19274d21527" providerId="LiveId" clId="{7BA2BD76-E47B-43A6-8AF3-9E94AB1924CF}" dt="2020-06-02T16:02:09.687" v="4331"/>
          <ac:spMkLst>
            <pc:docMk/>
            <pc:sldMk cId="3794453776" sldId="319"/>
            <ac:spMk id="44" creationId="{FE919ACE-8283-4514-AEA0-E4C97257C594}"/>
          </ac:spMkLst>
        </pc:spChg>
        <pc:spChg chg="mod">
          <ac:chgData name="Abd Alrahman Hijji" userId="e17ce19274d21527" providerId="LiveId" clId="{7BA2BD76-E47B-43A6-8AF3-9E94AB1924CF}" dt="2020-06-02T16:02:09.687" v="4331"/>
          <ac:spMkLst>
            <pc:docMk/>
            <pc:sldMk cId="3794453776" sldId="319"/>
            <ac:spMk id="45" creationId="{EDAC9F23-976F-4766-9BF9-A89502BF1D89}"/>
          </ac:spMkLst>
        </pc:spChg>
        <pc:spChg chg="add mod">
          <ac:chgData name="Abd Alrahman Hijji" userId="e17ce19274d21527" providerId="LiveId" clId="{7BA2BD76-E47B-43A6-8AF3-9E94AB1924CF}" dt="2020-06-02T16:10:30.909" v="4601" actId="1037"/>
          <ac:spMkLst>
            <pc:docMk/>
            <pc:sldMk cId="3794453776" sldId="319"/>
            <ac:spMk id="46" creationId="{B4656866-301F-4B19-9675-BB9DA4BA7EA9}"/>
          </ac:spMkLst>
        </pc:spChg>
        <pc:spChg chg="mod">
          <ac:chgData name="Abd Alrahman Hijji" userId="e17ce19274d21527" providerId="LiveId" clId="{7BA2BD76-E47B-43A6-8AF3-9E94AB1924CF}" dt="2020-06-02T16:10:58.863" v="4603" actId="2085"/>
          <ac:spMkLst>
            <pc:docMk/>
            <pc:sldMk cId="3794453776" sldId="319"/>
            <ac:spMk id="48" creationId="{3C61E8FA-A02C-4C81-B0FA-7DCC3ED90526}"/>
          </ac:spMkLst>
        </pc:spChg>
        <pc:spChg chg="mod">
          <ac:chgData name="Abd Alrahman Hijji" userId="e17ce19274d21527" providerId="LiveId" clId="{7BA2BD76-E47B-43A6-8AF3-9E94AB1924CF}" dt="2020-06-02T16:10:58.863" v="4603" actId="2085"/>
          <ac:spMkLst>
            <pc:docMk/>
            <pc:sldMk cId="3794453776" sldId="319"/>
            <ac:spMk id="49" creationId="{D5532D98-1A02-45EF-8CB5-EDD9EBDF2F2F}"/>
          </ac:spMkLst>
        </pc:spChg>
        <pc:spChg chg="mod">
          <ac:chgData name="Abd Alrahman Hijji" userId="e17ce19274d21527" providerId="LiveId" clId="{7BA2BD76-E47B-43A6-8AF3-9E94AB1924CF}" dt="2020-06-02T16:10:58.863" v="4603" actId="2085"/>
          <ac:spMkLst>
            <pc:docMk/>
            <pc:sldMk cId="3794453776" sldId="319"/>
            <ac:spMk id="50" creationId="{8C620858-259A-4456-819D-119EE22EA08B}"/>
          </ac:spMkLst>
        </pc:spChg>
        <pc:spChg chg="mod">
          <ac:chgData name="Abd Alrahman Hijji" userId="e17ce19274d21527" providerId="LiveId" clId="{7BA2BD76-E47B-43A6-8AF3-9E94AB1924CF}" dt="2020-06-02T16:10:58.863" v="4603" actId="2085"/>
          <ac:spMkLst>
            <pc:docMk/>
            <pc:sldMk cId="3794453776" sldId="319"/>
            <ac:spMk id="51" creationId="{2CB93A92-374C-4335-BEC2-F10A4FBAB989}"/>
          </ac:spMkLst>
        </pc:spChg>
        <pc:spChg chg="mod">
          <ac:chgData name="Abd Alrahman Hijji" userId="e17ce19274d21527" providerId="LiveId" clId="{7BA2BD76-E47B-43A6-8AF3-9E94AB1924CF}" dt="2020-06-02T16:10:58.863" v="4603" actId="2085"/>
          <ac:spMkLst>
            <pc:docMk/>
            <pc:sldMk cId="3794453776" sldId="319"/>
            <ac:spMk id="52" creationId="{61660C9B-D52D-4BAB-AB58-F98F400AA516}"/>
          </ac:spMkLst>
        </pc:spChg>
        <pc:spChg chg="mod">
          <ac:chgData name="Abd Alrahman Hijji" userId="e17ce19274d21527" providerId="LiveId" clId="{7BA2BD76-E47B-43A6-8AF3-9E94AB1924CF}" dt="2020-06-02T16:10:58.863" v="4603" actId="2085"/>
          <ac:spMkLst>
            <pc:docMk/>
            <pc:sldMk cId="3794453776" sldId="319"/>
            <ac:spMk id="53" creationId="{09AC5727-2534-4ED2-99D1-4DF9C0325DBF}"/>
          </ac:spMkLst>
        </pc:spChg>
        <pc:spChg chg="mod">
          <ac:chgData name="Abd Alrahman Hijji" userId="e17ce19274d21527" providerId="LiveId" clId="{7BA2BD76-E47B-43A6-8AF3-9E94AB1924CF}" dt="2020-06-02T16:10:58.863" v="4603" actId="2085"/>
          <ac:spMkLst>
            <pc:docMk/>
            <pc:sldMk cId="3794453776" sldId="319"/>
            <ac:spMk id="54" creationId="{DC439277-89B3-4262-90D9-B243BC556EFD}"/>
          </ac:spMkLst>
        </pc:spChg>
        <pc:spChg chg="mod">
          <ac:chgData name="Abd Alrahman Hijji" userId="e17ce19274d21527" providerId="LiveId" clId="{7BA2BD76-E47B-43A6-8AF3-9E94AB1924CF}" dt="2020-06-02T16:10:58.863" v="4603" actId="2085"/>
          <ac:spMkLst>
            <pc:docMk/>
            <pc:sldMk cId="3794453776" sldId="319"/>
            <ac:spMk id="55" creationId="{CAD22290-A60F-45A3-82F7-A0F6CF4DF685}"/>
          </ac:spMkLst>
        </pc:spChg>
        <pc:spChg chg="mod">
          <ac:chgData name="Abd Alrahman Hijji" userId="e17ce19274d21527" providerId="LiveId" clId="{7BA2BD76-E47B-43A6-8AF3-9E94AB1924CF}" dt="2020-06-02T16:10:58.863" v="4603" actId="2085"/>
          <ac:spMkLst>
            <pc:docMk/>
            <pc:sldMk cId="3794453776" sldId="319"/>
            <ac:spMk id="56" creationId="{858C9E10-8F05-4942-A2B1-6472E279CFA1}"/>
          </ac:spMkLst>
        </pc:spChg>
        <pc:spChg chg="mod">
          <ac:chgData name="Abd Alrahman Hijji" userId="e17ce19274d21527" providerId="LiveId" clId="{7BA2BD76-E47B-43A6-8AF3-9E94AB1924CF}" dt="2020-06-02T16:10:58.863" v="4603" actId="2085"/>
          <ac:spMkLst>
            <pc:docMk/>
            <pc:sldMk cId="3794453776" sldId="319"/>
            <ac:spMk id="57" creationId="{04DB9ABB-AC44-47FD-9E4C-4B4728A4497A}"/>
          </ac:spMkLst>
        </pc:spChg>
        <pc:spChg chg="mod">
          <ac:chgData name="Abd Alrahman Hijji" userId="e17ce19274d21527" providerId="LiveId" clId="{7BA2BD76-E47B-43A6-8AF3-9E94AB1924CF}" dt="2020-06-02T16:10:58.863" v="4603" actId="2085"/>
          <ac:spMkLst>
            <pc:docMk/>
            <pc:sldMk cId="3794453776" sldId="319"/>
            <ac:spMk id="58" creationId="{78FABBDD-7E2B-4D60-B753-DF55B5120F7E}"/>
          </ac:spMkLst>
        </pc:spChg>
        <pc:spChg chg="mod">
          <ac:chgData name="Abd Alrahman Hijji" userId="e17ce19274d21527" providerId="LiveId" clId="{7BA2BD76-E47B-43A6-8AF3-9E94AB1924CF}" dt="2020-06-02T16:10:58.863" v="4603" actId="2085"/>
          <ac:spMkLst>
            <pc:docMk/>
            <pc:sldMk cId="3794453776" sldId="319"/>
            <ac:spMk id="60" creationId="{54B15D54-0B3F-44EF-9305-BB132BBE0598}"/>
          </ac:spMkLst>
        </pc:spChg>
        <pc:spChg chg="mod">
          <ac:chgData name="Abd Alrahman Hijji" userId="e17ce19274d21527" providerId="LiveId" clId="{7BA2BD76-E47B-43A6-8AF3-9E94AB1924CF}" dt="2020-06-02T16:10:58.863" v="4603" actId="2085"/>
          <ac:spMkLst>
            <pc:docMk/>
            <pc:sldMk cId="3794453776" sldId="319"/>
            <ac:spMk id="61" creationId="{2AE404A7-040C-4DE3-9434-2D0B0B14A42D}"/>
          </ac:spMkLst>
        </pc:spChg>
        <pc:spChg chg="mod">
          <ac:chgData name="Abd Alrahman Hijji" userId="e17ce19274d21527" providerId="LiveId" clId="{7BA2BD76-E47B-43A6-8AF3-9E94AB1924CF}" dt="2020-06-02T16:10:58.863" v="4603" actId="2085"/>
          <ac:spMkLst>
            <pc:docMk/>
            <pc:sldMk cId="3794453776" sldId="319"/>
            <ac:spMk id="62" creationId="{CF83C556-F597-43B0-87B8-AFD3EAA39C4E}"/>
          </ac:spMkLst>
        </pc:spChg>
        <pc:spChg chg="mod">
          <ac:chgData name="Abd Alrahman Hijji" userId="e17ce19274d21527" providerId="LiveId" clId="{7BA2BD76-E47B-43A6-8AF3-9E94AB1924CF}" dt="2020-06-02T16:10:58.863" v="4603" actId="2085"/>
          <ac:spMkLst>
            <pc:docMk/>
            <pc:sldMk cId="3794453776" sldId="319"/>
            <ac:spMk id="63" creationId="{E0E859E8-6AEE-4FF4-81CE-E8EE9FE61B1E}"/>
          </ac:spMkLst>
        </pc:spChg>
        <pc:spChg chg="mod">
          <ac:chgData name="Abd Alrahman Hijji" userId="e17ce19274d21527" providerId="LiveId" clId="{7BA2BD76-E47B-43A6-8AF3-9E94AB1924CF}" dt="2020-06-02T16:10:58.863" v="4603" actId="2085"/>
          <ac:spMkLst>
            <pc:docMk/>
            <pc:sldMk cId="3794453776" sldId="319"/>
            <ac:spMk id="64" creationId="{3F8D8710-8551-4D72-9452-7B1F63D5CD0F}"/>
          </ac:spMkLst>
        </pc:spChg>
        <pc:spChg chg="mod">
          <ac:chgData name="Abd Alrahman Hijji" userId="e17ce19274d21527" providerId="LiveId" clId="{7BA2BD76-E47B-43A6-8AF3-9E94AB1924CF}" dt="2020-06-02T16:10:58.863" v="4603" actId="2085"/>
          <ac:spMkLst>
            <pc:docMk/>
            <pc:sldMk cId="3794453776" sldId="319"/>
            <ac:spMk id="65" creationId="{E8841F39-B18A-43C5-B45C-51E4F247F78B}"/>
          </ac:spMkLst>
        </pc:spChg>
        <pc:spChg chg="mod">
          <ac:chgData name="Abd Alrahman Hijji" userId="e17ce19274d21527" providerId="LiveId" clId="{7BA2BD76-E47B-43A6-8AF3-9E94AB1924CF}" dt="2020-06-02T16:10:58.863" v="4603" actId="2085"/>
          <ac:spMkLst>
            <pc:docMk/>
            <pc:sldMk cId="3794453776" sldId="319"/>
            <ac:spMk id="66" creationId="{DD1F2355-080C-42C8-B962-9513E66888B4}"/>
          </ac:spMkLst>
        </pc:spChg>
        <pc:spChg chg="mod">
          <ac:chgData name="Abd Alrahman Hijji" userId="e17ce19274d21527" providerId="LiveId" clId="{7BA2BD76-E47B-43A6-8AF3-9E94AB1924CF}" dt="2020-06-02T16:10:58.863" v="4603" actId="2085"/>
          <ac:spMkLst>
            <pc:docMk/>
            <pc:sldMk cId="3794453776" sldId="319"/>
            <ac:spMk id="67" creationId="{592F83A7-DE67-432E-9529-4147E2C16876}"/>
          </ac:spMkLst>
        </pc:spChg>
        <pc:spChg chg="mod">
          <ac:chgData name="Abd Alrahman Hijji" userId="e17ce19274d21527" providerId="LiveId" clId="{7BA2BD76-E47B-43A6-8AF3-9E94AB1924CF}" dt="2020-06-02T16:10:58.863" v="4603" actId="2085"/>
          <ac:spMkLst>
            <pc:docMk/>
            <pc:sldMk cId="3794453776" sldId="319"/>
            <ac:spMk id="68" creationId="{607BA3A0-EBF6-40B0-BE59-7FDD966DAF9B}"/>
          </ac:spMkLst>
        </pc:spChg>
        <pc:spChg chg="mod">
          <ac:chgData name="Abd Alrahman Hijji" userId="e17ce19274d21527" providerId="LiveId" clId="{7BA2BD76-E47B-43A6-8AF3-9E94AB1924CF}" dt="2020-06-02T16:10:58.863" v="4603" actId="2085"/>
          <ac:spMkLst>
            <pc:docMk/>
            <pc:sldMk cId="3794453776" sldId="319"/>
            <ac:spMk id="69" creationId="{98AB51A6-61C4-44F2-9B31-4722A8CC5F69}"/>
          </ac:spMkLst>
        </pc:spChg>
        <pc:spChg chg="mod">
          <ac:chgData name="Abd Alrahman Hijji" userId="e17ce19274d21527" providerId="LiveId" clId="{7BA2BD76-E47B-43A6-8AF3-9E94AB1924CF}" dt="2020-06-02T16:10:58.863" v="4603" actId="2085"/>
          <ac:spMkLst>
            <pc:docMk/>
            <pc:sldMk cId="3794453776" sldId="319"/>
            <ac:spMk id="70" creationId="{36D6CBDF-A3BB-4039-A904-91CB7EC2A3FF}"/>
          </ac:spMkLst>
        </pc:spChg>
        <pc:spChg chg="add mod">
          <ac:chgData name="Abd Alrahman Hijji" userId="e17ce19274d21527" providerId="LiveId" clId="{7BA2BD76-E47B-43A6-8AF3-9E94AB1924CF}" dt="2020-06-02T16:08:18.132" v="4506" actId="1076"/>
          <ac:spMkLst>
            <pc:docMk/>
            <pc:sldMk cId="3794453776" sldId="319"/>
            <ac:spMk id="71" creationId="{EC7118D1-A7AB-43BA-8369-C80DF88A370F}"/>
          </ac:spMkLst>
        </pc:spChg>
        <pc:spChg chg="add mod">
          <ac:chgData name="Abd Alrahman Hijji" userId="e17ce19274d21527" providerId="LiveId" clId="{7BA2BD76-E47B-43A6-8AF3-9E94AB1924CF}" dt="2020-06-02T16:08:18.132" v="4506" actId="1076"/>
          <ac:spMkLst>
            <pc:docMk/>
            <pc:sldMk cId="3794453776" sldId="319"/>
            <ac:spMk id="72" creationId="{91B9453D-273F-4646-8791-4E66D33153F3}"/>
          </ac:spMkLst>
        </pc:spChg>
        <pc:spChg chg="add mod">
          <ac:chgData name="Abd Alrahman Hijji" userId="e17ce19274d21527" providerId="LiveId" clId="{7BA2BD76-E47B-43A6-8AF3-9E94AB1924CF}" dt="2020-06-02T16:08:18.132" v="4506" actId="1076"/>
          <ac:spMkLst>
            <pc:docMk/>
            <pc:sldMk cId="3794453776" sldId="319"/>
            <ac:spMk id="73" creationId="{4A2C89F3-F3BF-40F7-8848-EA0FE405ADAD}"/>
          </ac:spMkLst>
        </pc:spChg>
        <pc:spChg chg="add mod">
          <ac:chgData name="Abd Alrahman Hijji" userId="e17ce19274d21527" providerId="LiveId" clId="{7BA2BD76-E47B-43A6-8AF3-9E94AB1924CF}" dt="2020-06-02T16:08:18.132" v="4506" actId="1076"/>
          <ac:spMkLst>
            <pc:docMk/>
            <pc:sldMk cId="3794453776" sldId="319"/>
            <ac:spMk id="74" creationId="{746DE26B-3945-43BD-B0F7-9B5C394B8353}"/>
          </ac:spMkLst>
        </pc:spChg>
        <pc:spChg chg="add mod">
          <ac:chgData name="Abd Alrahman Hijji" userId="e17ce19274d21527" providerId="LiveId" clId="{7BA2BD76-E47B-43A6-8AF3-9E94AB1924CF}" dt="2020-06-02T16:08:18.132" v="4506" actId="1076"/>
          <ac:spMkLst>
            <pc:docMk/>
            <pc:sldMk cId="3794453776" sldId="319"/>
            <ac:spMk id="75" creationId="{7D7885D3-34AC-4039-A298-6DFE617A0E7A}"/>
          </ac:spMkLst>
        </pc:spChg>
        <pc:spChg chg="add mod">
          <ac:chgData name="Abd Alrahman Hijji" userId="e17ce19274d21527" providerId="LiveId" clId="{7BA2BD76-E47B-43A6-8AF3-9E94AB1924CF}" dt="2020-06-02T16:08:40.004" v="4532" actId="404"/>
          <ac:spMkLst>
            <pc:docMk/>
            <pc:sldMk cId="3794453776" sldId="319"/>
            <ac:spMk id="76" creationId="{3C1614E8-9A2E-4D17-8244-14745643586D}"/>
          </ac:spMkLst>
        </pc:spChg>
        <pc:spChg chg="add mod">
          <ac:chgData name="Abd Alrahman Hijji" userId="e17ce19274d21527" providerId="LiveId" clId="{7BA2BD76-E47B-43A6-8AF3-9E94AB1924CF}" dt="2020-06-02T16:09:24.091" v="4552" actId="2711"/>
          <ac:spMkLst>
            <pc:docMk/>
            <pc:sldMk cId="3794453776" sldId="319"/>
            <ac:spMk id="77" creationId="{7CB93D9C-33B2-4D34-A629-25ADDBF06B32}"/>
          </ac:spMkLst>
        </pc:spChg>
        <pc:spChg chg="add mod">
          <ac:chgData name="Abd Alrahman Hijji" userId="e17ce19274d21527" providerId="LiveId" clId="{7BA2BD76-E47B-43A6-8AF3-9E94AB1924CF}" dt="2020-06-02T16:15:27.456" v="4633" actId="20577"/>
          <ac:spMkLst>
            <pc:docMk/>
            <pc:sldMk cId="3794453776" sldId="319"/>
            <ac:spMk id="78" creationId="{3B358E78-347E-432E-BDBB-52623F6FDDFE}"/>
          </ac:spMkLst>
        </pc:spChg>
        <pc:spChg chg="add del mod">
          <ac:chgData name="Abd Alrahman Hijji" userId="e17ce19274d21527" providerId="LiveId" clId="{7BA2BD76-E47B-43A6-8AF3-9E94AB1924CF}" dt="2020-06-02T16:07:16.241" v="4464" actId="478"/>
          <ac:spMkLst>
            <pc:docMk/>
            <pc:sldMk cId="3794453776" sldId="319"/>
            <ac:spMk id="79" creationId="{72B5CE9E-EF50-49A1-917C-0CB8F77F5096}"/>
          </ac:spMkLst>
        </pc:spChg>
        <pc:spChg chg="add mod">
          <ac:chgData name="Abd Alrahman Hijji" userId="e17ce19274d21527" providerId="LiveId" clId="{7BA2BD76-E47B-43A6-8AF3-9E94AB1924CF}" dt="2020-06-02T16:10:46.880" v="4602" actId="208"/>
          <ac:spMkLst>
            <pc:docMk/>
            <pc:sldMk cId="3794453776" sldId="319"/>
            <ac:spMk id="80" creationId="{3A5DD83A-729E-4FB2-A4EE-C37ED1F4C3E7}"/>
          </ac:spMkLst>
        </pc:spChg>
        <pc:spChg chg="add mod">
          <ac:chgData name="Abd Alrahman Hijji" userId="e17ce19274d21527" providerId="LiveId" clId="{7BA2BD76-E47B-43A6-8AF3-9E94AB1924CF}" dt="2020-06-02T16:10:46.880" v="4602" actId="208"/>
          <ac:spMkLst>
            <pc:docMk/>
            <pc:sldMk cId="3794453776" sldId="319"/>
            <ac:spMk id="81" creationId="{F026B5B9-C331-44A7-91DB-582142610635}"/>
          </ac:spMkLst>
        </pc:spChg>
        <pc:spChg chg="add mod">
          <ac:chgData name="Abd Alrahman Hijji" userId="e17ce19274d21527" providerId="LiveId" clId="{7BA2BD76-E47B-43A6-8AF3-9E94AB1924CF}" dt="2020-06-02T16:10:46.880" v="4602" actId="208"/>
          <ac:spMkLst>
            <pc:docMk/>
            <pc:sldMk cId="3794453776" sldId="319"/>
            <ac:spMk id="82" creationId="{609607F1-890B-45E3-A90B-2B82C16E9DC2}"/>
          </ac:spMkLst>
        </pc:spChg>
        <pc:spChg chg="add mod">
          <ac:chgData name="Abd Alrahman Hijji" userId="e17ce19274d21527" providerId="LiveId" clId="{7BA2BD76-E47B-43A6-8AF3-9E94AB1924CF}" dt="2020-06-02T16:10:46.880" v="4602" actId="208"/>
          <ac:spMkLst>
            <pc:docMk/>
            <pc:sldMk cId="3794453776" sldId="319"/>
            <ac:spMk id="83" creationId="{5EBBE1C9-BA0F-4C84-A1C4-5CF96EE6496C}"/>
          </ac:spMkLst>
        </pc:spChg>
        <pc:spChg chg="add mod">
          <ac:chgData name="Abd Alrahman Hijji" userId="e17ce19274d21527" providerId="LiveId" clId="{7BA2BD76-E47B-43A6-8AF3-9E94AB1924CF}" dt="2020-06-02T16:08:18.132" v="4506" actId="1076"/>
          <ac:spMkLst>
            <pc:docMk/>
            <pc:sldMk cId="3794453776" sldId="319"/>
            <ac:spMk id="88" creationId="{F5999D29-0215-4D23-BB08-E4D44F7AFB12}"/>
          </ac:spMkLst>
        </pc:spChg>
        <pc:spChg chg="add mod">
          <ac:chgData name="Abd Alrahman Hijji" userId="e17ce19274d21527" providerId="LiveId" clId="{7BA2BD76-E47B-43A6-8AF3-9E94AB1924CF}" dt="2020-06-02T16:10:46.880" v="4602" actId="208"/>
          <ac:spMkLst>
            <pc:docMk/>
            <pc:sldMk cId="3794453776" sldId="319"/>
            <ac:spMk id="89" creationId="{8DD64D86-2C5D-4482-BDE4-6ED3C19952D7}"/>
          </ac:spMkLst>
        </pc:spChg>
        <pc:spChg chg="add del mod">
          <ac:chgData name="Abd Alrahman Hijji" userId="e17ce19274d21527" providerId="LiveId" clId="{7BA2BD76-E47B-43A6-8AF3-9E94AB1924CF}" dt="2020-06-02T16:04:53.138" v="4358" actId="478"/>
          <ac:spMkLst>
            <pc:docMk/>
            <pc:sldMk cId="3794453776" sldId="319"/>
            <ac:spMk id="91" creationId="{3F5B6F76-DAE6-4ECF-A436-C44BA3A0772C}"/>
          </ac:spMkLst>
        </pc:spChg>
        <pc:spChg chg="add del mod">
          <ac:chgData name="Abd Alrahman Hijji" userId="e17ce19274d21527" providerId="LiveId" clId="{7BA2BD76-E47B-43A6-8AF3-9E94AB1924CF}" dt="2020-06-02T16:04:53.138" v="4358" actId="478"/>
          <ac:spMkLst>
            <pc:docMk/>
            <pc:sldMk cId="3794453776" sldId="319"/>
            <ac:spMk id="92" creationId="{BBBD547D-84A5-476F-93EC-1F5B69681B9B}"/>
          </ac:spMkLst>
        </pc:spChg>
        <pc:spChg chg="add del mod">
          <ac:chgData name="Abd Alrahman Hijji" userId="e17ce19274d21527" providerId="LiveId" clId="{7BA2BD76-E47B-43A6-8AF3-9E94AB1924CF}" dt="2020-06-02T16:04:53.138" v="4358" actId="478"/>
          <ac:spMkLst>
            <pc:docMk/>
            <pc:sldMk cId="3794453776" sldId="319"/>
            <ac:spMk id="93" creationId="{E1E250C2-A3BC-48DF-81EA-737859E7F948}"/>
          </ac:spMkLst>
        </pc:spChg>
        <pc:spChg chg="add del mod">
          <ac:chgData name="Abd Alrahman Hijji" userId="e17ce19274d21527" providerId="LiveId" clId="{7BA2BD76-E47B-43A6-8AF3-9E94AB1924CF}" dt="2020-06-02T16:04:53.138" v="4358" actId="478"/>
          <ac:spMkLst>
            <pc:docMk/>
            <pc:sldMk cId="3794453776" sldId="319"/>
            <ac:spMk id="94" creationId="{CF7A969D-7095-4125-AE01-1361A32D94E0}"/>
          </ac:spMkLst>
        </pc:spChg>
        <pc:spChg chg="add del mod">
          <ac:chgData name="Abd Alrahman Hijji" userId="e17ce19274d21527" providerId="LiveId" clId="{7BA2BD76-E47B-43A6-8AF3-9E94AB1924CF}" dt="2020-06-02T16:04:51.744" v="4357" actId="478"/>
          <ac:spMkLst>
            <pc:docMk/>
            <pc:sldMk cId="3794453776" sldId="319"/>
            <ac:spMk id="95" creationId="{639A8D24-1529-4B1E-83B6-8532568FCFCC}"/>
          </ac:spMkLst>
        </pc:spChg>
        <pc:spChg chg="add mod">
          <ac:chgData name="Abd Alrahman Hijji" userId="e17ce19274d21527" providerId="LiveId" clId="{7BA2BD76-E47B-43A6-8AF3-9E94AB1924CF}" dt="2020-06-02T16:10:00.331" v="4561" actId="404"/>
          <ac:spMkLst>
            <pc:docMk/>
            <pc:sldMk cId="3794453776" sldId="319"/>
            <ac:spMk id="96" creationId="{81D70AD6-229A-4DD3-B413-6146929DF9E0}"/>
          </ac:spMkLst>
        </pc:spChg>
        <pc:spChg chg="add del mod">
          <ac:chgData name="Abd Alrahman Hijji" userId="e17ce19274d21527" providerId="LiveId" clId="{7BA2BD76-E47B-43A6-8AF3-9E94AB1924CF}" dt="2020-06-02T16:05:00.692" v="4361" actId="478"/>
          <ac:spMkLst>
            <pc:docMk/>
            <pc:sldMk cId="3794453776" sldId="319"/>
            <ac:spMk id="97" creationId="{4FE29168-70A9-4F1C-B92C-52D6BA838FDD}"/>
          </ac:spMkLst>
        </pc:spChg>
        <pc:spChg chg="add del mod">
          <ac:chgData name="Abd Alrahman Hijji" userId="e17ce19274d21527" providerId="LiveId" clId="{7BA2BD76-E47B-43A6-8AF3-9E94AB1924CF}" dt="2020-06-02T16:04:59.056" v="4360" actId="478"/>
          <ac:spMkLst>
            <pc:docMk/>
            <pc:sldMk cId="3794453776" sldId="319"/>
            <ac:spMk id="98" creationId="{D50FC767-441A-48BF-9765-22AC3F329269}"/>
          </ac:spMkLst>
        </pc:spChg>
        <pc:spChg chg="add del mod">
          <ac:chgData name="Abd Alrahman Hijji" userId="e17ce19274d21527" providerId="LiveId" clId="{7BA2BD76-E47B-43A6-8AF3-9E94AB1924CF}" dt="2020-06-02T16:11:13.457" v="4606" actId="478"/>
          <ac:spMkLst>
            <pc:docMk/>
            <pc:sldMk cId="3794453776" sldId="319"/>
            <ac:spMk id="101" creationId="{18CCEEFC-4C9D-496A-9995-55625832D3BD}"/>
          </ac:spMkLst>
        </pc:spChg>
        <pc:spChg chg="add del mod">
          <ac:chgData name="Abd Alrahman Hijji" userId="e17ce19274d21527" providerId="LiveId" clId="{7BA2BD76-E47B-43A6-8AF3-9E94AB1924CF}" dt="2020-06-02T16:03:00.661" v="4339" actId="478"/>
          <ac:spMkLst>
            <pc:docMk/>
            <pc:sldMk cId="3794453776" sldId="319"/>
            <ac:spMk id="102" creationId="{38B2EACE-031A-4B13-804D-351352E7F1CD}"/>
          </ac:spMkLst>
        </pc:spChg>
        <pc:spChg chg="add del mod">
          <ac:chgData name="Abd Alrahman Hijji" userId="e17ce19274d21527" providerId="LiveId" clId="{7BA2BD76-E47B-43A6-8AF3-9E94AB1924CF}" dt="2020-06-02T16:02:59.252" v="4338" actId="478"/>
          <ac:spMkLst>
            <pc:docMk/>
            <pc:sldMk cId="3794453776" sldId="319"/>
            <ac:spMk id="103" creationId="{2EBEE0E5-3CD5-471C-B31D-D02E63A9C9FD}"/>
          </ac:spMkLst>
        </pc:spChg>
        <pc:spChg chg="add mod">
          <ac:chgData name="Abd Alrahman Hijji" userId="e17ce19274d21527" providerId="LiveId" clId="{7BA2BD76-E47B-43A6-8AF3-9E94AB1924CF}" dt="2020-06-02T16:09:12.401" v="4544" actId="404"/>
          <ac:spMkLst>
            <pc:docMk/>
            <pc:sldMk cId="3794453776" sldId="319"/>
            <ac:spMk id="105" creationId="{B51E1402-F95C-4E2C-B9E5-F5F3681D0994}"/>
          </ac:spMkLst>
        </pc:spChg>
        <pc:spChg chg="add mod">
          <ac:chgData name="Abd Alrahman Hijji" userId="e17ce19274d21527" providerId="LiveId" clId="{7BA2BD76-E47B-43A6-8AF3-9E94AB1924CF}" dt="2020-06-02T16:12:04.499" v="4628" actId="1076"/>
          <ac:spMkLst>
            <pc:docMk/>
            <pc:sldMk cId="3794453776" sldId="319"/>
            <ac:spMk id="106" creationId="{3C27C30A-5085-4CB2-BCFB-7B3EB7573FE8}"/>
          </ac:spMkLst>
        </pc:spChg>
        <pc:spChg chg="add mod">
          <ac:chgData name="Abd Alrahman Hijji" userId="e17ce19274d21527" providerId="LiveId" clId="{7BA2BD76-E47B-43A6-8AF3-9E94AB1924CF}" dt="2020-06-02T16:11:46.669" v="4623" actId="207"/>
          <ac:spMkLst>
            <pc:docMk/>
            <pc:sldMk cId="3794453776" sldId="319"/>
            <ac:spMk id="107" creationId="{7AA2B74B-0364-46C4-8CC3-1B913292637B}"/>
          </ac:spMkLst>
        </pc:spChg>
        <pc:grpChg chg="add mod">
          <ac:chgData name="Abd Alrahman Hijji" userId="e17ce19274d21527" providerId="LiveId" clId="{7BA2BD76-E47B-43A6-8AF3-9E94AB1924CF}" dt="2020-06-02T16:02:09.687" v="4331"/>
          <ac:grpSpMkLst>
            <pc:docMk/>
            <pc:sldMk cId="3794453776" sldId="319"/>
            <ac:grpSpMk id="9" creationId="{CE92C530-47CA-4C77-BFD8-920B5CCF9F36}"/>
          </ac:grpSpMkLst>
        </pc:grpChg>
        <pc:grpChg chg="add mod">
          <ac:chgData name="Abd Alrahman Hijji" userId="e17ce19274d21527" providerId="LiveId" clId="{7BA2BD76-E47B-43A6-8AF3-9E94AB1924CF}" dt="2020-06-02T16:11:00.918" v="4604" actId="207"/>
          <ac:grpSpMkLst>
            <pc:docMk/>
            <pc:sldMk cId="3794453776" sldId="319"/>
            <ac:grpSpMk id="47" creationId="{01130923-5A1A-4B93-9F39-33C72E9DC197}"/>
          </ac:grpSpMkLst>
        </pc:grpChg>
        <pc:grpChg chg="add mod">
          <ac:chgData name="Abd Alrahman Hijji" userId="e17ce19274d21527" providerId="LiveId" clId="{7BA2BD76-E47B-43A6-8AF3-9E94AB1924CF}" dt="2020-06-02T16:11:00.918" v="4604" actId="207"/>
          <ac:grpSpMkLst>
            <pc:docMk/>
            <pc:sldMk cId="3794453776" sldId="319"/>
            <ac:grpSpMk id="59" creationId="{4204A615-8F57-4640-A518-D9864D605E60}"/>
          </ac:grpSpMkLst>
        </pc:grpChg>
        <pc:cxnChg chg="add mod">
          <ac:chgData name="Abd Alrahman Hijji" userId="e17ce19274d21527" providerId="LiveId" clId="{7BA2BD76-E47B-43A6-8AF3-9E94AB1924CF}" dt="2020-06-02T16:10:46.880" v="4602" actId="208"/>
          <ac:cxnSpMkLst>
            <pc:docMk/>
            <pc:sldMk cId="3794453776" sldId="319"/>
            <ac:cxnSpMk id="84" creationId="{3FA069CF-AD1B-4B3A-BF76-A84613F3C08E}"/>
          </ac:cxnSpMkLst>
        </pc:cxnChg>
        <pc:cxnChg chg="add mod">
          <ac:chgData name="Abd Alrahman Hijji" userId="e17ce19274d21527" providerId="LiveId" clId="{7BA2BD76-E47B-43A6-8AF3-9E94AB1924CF}" dt="2020-06-02T16:10:46.880" v="4602" actId="208"/>
          <ac:cxnSpMkLst>
            <pc:docMk/>
            <pc:sldMk cId="3794453776" sldId="319"/>
            <ac:cxnSpMk id="85" creationId="{47C6DFE2-E17D-4BC3-A13B-365A923A3EC2}"/>
          </ac:cxnSpMkLst>
        </pc:cxnChg>
        <pc:cxnChg chg="add mod">
          <ac:chgData name="Abd Alrahman Hijji" userId="e17ce19274d21527" providerId="LiveId" clId="{7BA2BD76-E47B-43A6-8AF3-9E94AB1924CF}" dt="2020-06-02T16:10:46.880" v="4602" actId="208"/>
          <ac:cxnSpMkLst>
            <pc:docMk/>
            <pc:sldMk cId="3794453776" sldId="319"/>
            <ac:cxnSpMk id="86" creationId="{026ADB91-E38A-41D7-B06E-B59DF485EFC5}"/>
          </ac:cxnSpMkLst>
        </pc:cxnChg>
        <pc:cxnChg chg="add mod">
          <ac:chgData name="Abd Alrahman Hijji" userId="e17ce19274d21527" providerId="LiveId" clId="{7BA2BD76-E47B-43A6-8AF3-9E94AB1924CF}" dt="2020-06-02T16:10:46.880" v="4602" actId="208"/>
          <ac:cxnSpMkLst>
            <pc:docMk/>
            <pc:sldMk cId="3794453776" sldId="319"/>
            <ac:cxnSpMk id="87" creationId="{8699D3B7-7206-4178-B15D-9D078A74458E}"/>
          </ac:cxnSpMkLst>
        </pc:cxnChg>
        <pc:cxnChg chg="add mod">
          <ac:chgData name="Abd Alrahman Hijji" userId="e17ce19274d21527" providerId="LiveId" clId="{7BA2BD76-E47B-43A6-8AF3-9E94AB1924CF}" dt="2020-06-02T16:10:46.880" v="4602" actId="208"/>
          <ac:cxnSpMkLst>
            <pc:docMk/>
            <pc:sldMk cId="3794453776" sldId="319"/>
            <ac:cxnSpMk id="90" creationId="{DA0BD22D-BB05-480C-9F50-FC47B8DF583A}"/>
          </ac:cxnSpMkLst>
        </pc:cxnChg>
        <pc:cxnChg chg="add del mod">
          <ac:chgData name="Abd Alrahman Hijji" userId="e17ce19274d21527" providerId="LiveId" clId="{7BA2BD76-E47B-43A6-8AF3-9E94AB1924CF}" dt="2020-06-02T16:05:02.044" v="4362" actId="478"/>
          <ac:cxnSpMkLst>
            <pc:docMk/>
            <pc:sldMk cId="3794453776" sldId="319"/>
            <ac:cxnSpMk id="99" creationId="{4FB3F3B2-2476-4C1B-AD65-E867F9FFC4DB}"/>
          </ac:cxnSpMkLst>
        </pc:cxnChg>
        <pc:cxnChg chg="add del mod">
          <ac:chgData name="Abd Alrahman Hijji" userId="e17ce19274d21527" providerId="LiveId" clId="{7BA2BD76-E47B-43A6-8AF3-9E94AB1924CF}" dt="2020-06-02T16:04:57.099" v="4359" actId="478"/>
          <ac:cxnSpMkLst>
            <pc:docMk/>
            <pc:sldMk cId="3794453776" sldId="319"/>
            <ac:cxnSpMk id="100" creationId="{74DA2E72-2748-43F4-B2FD-6A8AA313B331}"/>
          </ac:cxnSpMkLst>
        </pc:cxnChg>
        <pc:cxnChg chg="add del mod">
          <ac:chgData name="Abd Alrahman Hijji" userId="e17ce19274d21527" providerId="LiveId" clId="{7BA2BD76-E47B-43A6-8AF3-9E94AB1924CF}" dt="2020-06-02T16:02:57.537" v="4337" actId="478"/>
          <ac:cxnSpMkLst>
            <pc:docMk/>
            <pc:sldMk cId="3794453776" sldId="319"/>
            <ac:cxnSpMk id="104" creationId="{E85536D7-91A7-46DE-9E7F-E9BFFA9FE0B2}"/>
          </ac:cxnSpMkLst>
        </pc:cxnChg>
      </pc:sldChg>
      <pc:sldMasterChg chg="setBg delSldLayout modSldLayout">
        <pc:chgData name="Abd Alrahman Hijji" userId="e17ce19274d21527" providerId="LiveId" clId="{7BA2BD76-E47B-43A6-8AF3-9E94AB1924CF}" dt="2020-06-01T17:21:22.775" v="1880" actId="47"/>
        <pc:sldMasterMkLst>
          <pc:docMk/>
          <pc:sldMasterMk cId="2065461075" sldId="2147483738"/>
        </pc:sldMasterMkLst>
        <pc:sldLayoutChg chg="setBg">
          <pc:chgData name="Abd Alrahman Hijji" userId="e17ce19274d21527" providerId="LiveId" clId="{7BA2BD76-E47B-43A6-8AF3-9E94AB1924CF}" dt="2020-05-31T11:20:36.480" v="733"/>
          <pc:sldLayoutMkLst>
            <pc:docMk/>
            <pc:sldMasterMk cId="2065461075" sldId="2147483738"/>
            <pc:sldLayoutMk cId="2645176495" sldId="2147483739"/>
          </pc:sldLayoutMkLst>
        </pc:sldLayoutChg>
        <pc:sldLayoutChg chg="setBg">
          <pc:chgData name="Abd Alrahman Hijji" userId="e17ce19274d21527" providerId="LiveId" clId="{7BA2BD76-E47B-43A6-8AF3-9E94AB1924CF}" dt="2020-05-31T11:20:36.480" v="733"/>
          <pc:sldLayoutMkLst>
            <pc:docMk/>
            <pc:sldMasterMk cId="2065461075" sldId="2147483738"/>
            <pc:sldLayoutMk cId="3107639727" sldId="2147483740"/>
          </pc:sldLayoutMkLst>
        </pc:sldLayoutChg>
        <pc:sldLayoutChg chg="setBg">
          <pc:chgData name="Abd Alrahman Hijji" userId="e17ce19274d21527" providerId="LiveId" clId="{7BA2BD76-E47B-43A6-8AF3-9E94AB1924CF}" dt="2020-05-31T11:20:36.480" v="733"/>
          <pc:sldLayoutMkLst>
            <pc:docMk/>
            <pc:sldMasterMk cId="2065461075" sldId="2147483738"/>
            <pc:sldLayoutMk cId="565547204" sldId="2147483741"/>
          </pc:sldLayoutMkLst>
        </pc:sldLayoutChg>
        <pc:sldLayoutChg chg="setBg">
          <pc:chgData name="Abd Alrahman Hijji" userId="e17ce19274d21527" providerId="LiveId" clId="{7BA2BD76-E47B-43A6-8AF3-9E94AB1924CF}" dt="2020-05-31T11:20:36.480" v="733"/>
          <pc:sldLayoutMkLst>
            <pc:docMk/>
            <pc:sldMasterMk cId="2065461075" sldId="2147483738"/>
            <pc:sldLayoutMk cId="1617507354" sldId="2147483742"/>
          </pc:sldLayoutMkLst>
        </pc:sldLayoutChg>
        <pc:sldLayoutChg chg="setBg">
          <pc:chgData name="Abd Alrahman Hijji" userId="e17ce19274d21527" providerId="LiveId" clId="{7BA2BD76-E47B-43A6-8AF3-9E94AB1924CF}" dt="2020-05-31T11:20:36.480" v="733"/>
          <pc:sldLayoutMkLst>
            <pc:docMk/>
            <pc:sldMasterMk cId="2065461075" sldId="2147483738"/>
            <pc:sldLayoutMk cId="1371070729" sldId="2147483743"/>
          </pc:sldLayoutMkLst>
        </pc:sldLayoutChg>
        <pc:sldLayoutChg chg="setBg">
          <pc:chgData name="Abd Alrahman Hijji" userId="e17ce19274d21527" providerId="LiveId" clId="{7BA2BD76-E47B-43A6-8AF3-9E94AB1924CF}" dt="2020-05-31T11:20:36.480" v="733"/>
          <pc:sldLayoutMkLst>
            <pc:docMk/>
            <pc:sldMasterMk cId="2065461075" sldId="2147483738"/>
            <pc:sldLayoutMk cId="3631148906" sldId="2147483744"/>
          </pc:sldLayoutMkLst>
        </pc:sldLayoutChg>
        <pc:sldLayoutChg chg="del setBg">
          <pc:chgData name="Abd Alrahman Hijji" userId="e17ce19274d21527" providerId="LiveId" clId="{7BA2BD76-E47B-43A6-8AF3-9E94AB1924CF}" dt="2020-06-01T17:21:03.951" v="1878" actId="47"/>
          <pc:sldLayoutMkLst>
            <pc:docMk/>
            <pc:sldMasterMk cId="2065461075" sldId="2147483738"/>
            <pc:sldLayoutMk cId="2024052944" sldId="2147483745"/>
          </pc:sldLayoutMkLst>
        </pc:sldLayoutChg>
        <pc:sldLayoutChg chg="setBg">
          <pc:chgData name="Abd Alrahman Hijji" userId="e17ce19274d21527" providerId="LiveId" clId="{7BA2BD76-E47B-43A6-8AF3-9E94AB1924CF}" dt="2020-05-31T11:20:36.480" v="733"/>
          <pc:sldLayoutMkLst>
            <pc:docMk/>
            <pc:sldMasterMk cId="2065461075" sldId="2147483738"/>
            <pc:sldLayoutMk cId="1918607976" sldId="2147483746"/>
          </pc:sldLayoutMkLst>
        </pc:sldLayoutChg>
        <pc:sldLayoutChg chg="setBg">
          <pc:chgData name="Abd Alrahman Hijji" userId="e17ce19274d21527" providerId="LiveId" clId="{7BA2BD76-E47B-43A6-8AF3-9E94AB1924CF}" dt="2020-05-31T11:20:36.480" v="733"/>
          <pc:sldLayoutMkLst>
            <pc:docMk/>
            <pc:sldMasterMk cId="2065461075" sldId="2147483738"/>
            <pc:sldLayoutMk cId="3298045554" sldId="2147483747"/>
          </pc:sldLayoutMkLst>
        </pc:sldLayoutChg>
        <pc:sldLayoutChg chg="setBg">
          <pc:chgData name="Abd Alrahman Hijji" userId="e17ce19274d21527" providerId="LiveId" clId="{7BA2BD76-E47B-43A6-8AF3-9E94AB1924CF}" dt="2020-05-31T11:20:36.480" v="733"/>
          <pc:sldLayoutMkLst>
            <pc:docMk/>
            <pc:sldMasterMk cId="2065461075" sldId="2147483738"/>
            <pc:sldLayoutMk cId="1178288112" sldId="2147483748"/>
          </pc:sldLayoutMkLst>
        </pc:sldLayoutChg>
        <pc:sldLayoutChg chg="del">
          <pc:chgData name="Abd Alrahman Hijji" userId="e17ce19274d21527" providerId="LiveId" clId="{7BA2BD76-E47B-43A6-8AF3-9E94AB1924CF}" dt="2020-05-31T11:06:51.650" v="514" actId="47"/>
          <pc:sldLayoutMkLst>
            <pc:docMk/>
            <pc:sldMasterMk cId="2065461075" sldId="2147483738"/>
            <pc:sldLayoutMk cId="3794558328" sldId="2147483749"/>
          </pc:sldLayoutMkLst>
        </pc:sldLayoutChg>
        <pc:sldLayoutChg chg="setBg">
          <pc:chgData name="Abd Alrahman Hijji" userId="e17ce19274d21527" providerId="LiveId" clId="{7BA2BD76-E47B-43A6-8AF3-9E94AB1924CF}" dt="2020-05-31T11:20:36.480" v="733"/>
          <pc:sldLayoutMkLst>
            <pc:docMk/>
            <pc:sldMasterMk cId="2065461075" sldId="2147483738"/>
            <pc:sldLayoutMk cId="2440537449" sldId="2147483750"/>
          </pc:sldLayoutMkLst>
        </pc:sldLayoutChg>
        <pc:sldLayoutChg chg="setBg">
          <pc:chgData name="Abd Alrahman Hijji" userId="e17ce19274d21527" providerId="LiveId" clId="{7BA2BD76-E47B-43A6-8AF3-9E94AB1924CF}" dt="2020-05-31T11:20:36.480" v="733"/>
          <pc:sldLayoutMkLst>
            <pc:docMk/>
            <pc:sldMasterMk cId="2065461075" sldId="2147483738"/>
            <pc:sldLayoutMk cId="3858699490" sldId="2147483751"/>
          </pc:sldLayoutMkLst>
        </pc:sldLayoutChg>
        <pc:sldLayoutChg chg="del setBg">
          <pc:chgData name="Abd Alrahman Hijji" userId="e17ce19274d21527" providerId="LiveId" clId="{7BA2BD76-E47B-43A6-8AF3-9E94AB1924CF}" dt="2020-06-01T17:21:22.775" v="1880" actId="47"/>
          <pc:sldLayoutMkLst>
            <pc:docMk/>
            <pc:sldMasterMk cId="2065461075" sldId="2147483738"/>
            <pc:sldLayoutMk cId="4227691621" sldId="2147483752"/>
          </pc:sldLayoutMkLst>
        </pc:sldLayoutChg>
        <pc:sldLayoutChg chg="setBg">
          <pc:chgData name="Abd Alrahman Hijji" userId="e17ce19274d21527" providerId="LiveId" clId="{7BA2BD76-E47B-43A6-8AF3-9E94AB1924CF}" dt="2020-05-31T11:20:36.480" v="733"/>
          <pc:sldLayoutMkLst>
            <pc:docMk/>
            <pc:sldMasterMk cId="2065461075" sldId="2147483738"/>
            <pc:sldLayoutMk cId="2377857652" sldId="2147483753"/>
          </pc:sldLayoutMkLst>
        </pc:sldLayoutChg>
        <pc:sldLayoutChg chg="setBg">
          <pc:chgData name="Abd Alrahman Hijji" userId="e17ce19274d21527" providerId="LiveId" clId="{7BA2BD76-E47B-43A6-8AF3-9E94AB1924CF}" dt="2020-05-31T11:20:36.480" v="733"/>
          <pc:sldLayoutMkLst>
            <pc:docMk/>
            <pc:sldMasterMk cId="2065461075" sldId="2147483738"/>
            <pc:sldLayoutMk cId="845252777" sldId="2147483754"/>
          </pc:sldLayoutMkLst>
        </pc:sldLayoutChg>
        <pc:sldLayoutChg chg="setBg">
          <pc:chgData name="Abd Alrahman Hijji" userId="e17ce19274d21527" providerId="LiveId" clId="{7BA2BD76-E47B-43A6-8AF3-9E94AB1924CF}" dt="2020-05-31T11:20:36.480" v="733"/>
          <pc:sldLayoutMkLst>
            <pc:docMk/>
            <pc:sldMasterMk cId="2065461075" sldId="2147483738"/>
            <pc:sldLayoutMk cId="1028808584" sldId="2147483755"/>
          </pc:sldLayoutMkLst>
        </pc:sldLayoutChg>
        <pc:sldLayoutChg chg="setBg">
          <pc:chgData name="Abd Alrahman Hijji" userId="e17ce19274d21527" providerId="LiveId" clId="{7BA2BD76-E47B-43A6-8AF3-9E94AB1924CF}" dt="2020-05-31T11:20:36.480" v="733"/>
          <pc:sldLayoutMkLst>
            <pc:docMk/>
            <pc:sldMasterMk cId="2065461075" sldId="2147483738"/>
            <pc:sldLayoutMk cId="507289197" sldId="2147483756"/>
          </pc:sldLayoutMkLst>
        </pc:sldLayoutChg>
        <pc:sldLayoutChg chg="setBg">
          <pc:chgData name="Abd Alrahman Hijji" userId="e17ce19274d21527" providerId="LiveId" clId="{7BA2BD76-E47B-43A6-8AF3-9E94AB1924CF}" dt="2020-05-31T11:20:36.480" v="733"/>
          <pc:sldLayoutMkLst>
            <pc:docMk/>
            <pc:sldMasterMk cId="2065461075" sldId="2147483738"/>
            <pc:sldLayoutMk cId="3583590552" sldId="2147483757"/>
          </pc:sldLayoutMkLst>
        </pc:sldLayoutChg>
        <pc:sldLayoutChg chg="setBg">
          <pc:chgData name="Abd Alrahman Hijji" userId="e17ce19274d21527" providerId="LiveId" clId="{7BA2BD76-E47B-43A6-8AF3-9E94AB1924CF}" dt="2020-05-31T11:20:36.480" v="733"/>
          <pc:sldLayoutMkLst>
            <pc:docMk/>
            <pc:sldMasterMk cId="2065461075" sldId="2147483738"/>
            <pc:sldLayoutMk cId="231696727" sldId="2147483758"/>
          </pc:sldLayoutMkLst>
        </pc:sldLayoutChg>
        <pc:sldLayoutChg chg="setBg">
          <pc:chgData name="Abd Alrahman Hijji" userId="e17ce19274d21527" providerId="LiveId" clId="{7BA2BD76-E47B-43A6-8AF3-9E94AB1924CF}" dt="2020-05-31T11:20:36.480" v="733"/>
          <pc:sldLayoutMkLst>
            <pc:docMk/>
            <pc:sldMasterMk cId="2065461075" sldId="2147483738"/>
            <pc:sldLayoutMk cId="1759898600" sldId="2147483759"/>
          </pc:sldLayoutMkLst>
        </pc:sldLayoutChg>
        <pc:sldLayoutChg chg="setBg">
          <pc:chgData name="Abd Alrahman Hijji" userId="e17ce19274d21527" providerId="LiveId" clId="{7BA2BD76-E47B-43A6-8AF3-9E94AB1924CF}" dt="2020-05-31T11:20:36.480" v="733"/>
          <pc:sldLayoutMkLst>
            <pc:docMk/>
            <pc:sldMasterMk cId="2065461075" sldId="2147483738"/>
            <pc:sldLayoutMk cId="331549998" sldId="2147483760"/>
          </pc:sldLayoutMkLst>
        </pc:sldLayoutChg>
        <pc:sldLayoutChg chg="setBg">
          <pc:chgData name="Abd Alrahman Hijji" userId="e17ce19274d21527" providerId="LiveId" clId="{7BA2BD76-E47B-43A6-8AF3-9E94AB1924CF}" dt="2020-05-31T11:20:36.480" v="733"/>
          <pc:sldLayoutMkLst>
            <pc:docMk/>
            <pc:sldMasterMk cId="2065461075" sldId="2147483738"/>
            <pc:sldLayoutMk cId="2834849668" sldId="2147483761"/>
          </pc:sldLayoutMkLst>
        </pc:sldLayoutChg>
        <pc:sldLayoutChg chg="setBg">
          <pc:chgData name="Abd Alrahman Hijji" userId="e17ce19274d21527" providerId="LiveId" clId="{7BA2BD76-E47B-43A6-8AF3-9E94AB1924CF}" dt="2020-05-31T11:20:36.480" v="733"/>
          <pc:sldLayoutMkLst>
            <pc:docMk/>
            <pc:sldMasterMk cId="2065461075" sldId="2147483738"/>
            <pc:sldLayoutMk cId="66470411" sldId="2147483762"/>
          </pc:sldLayoutMkLst>
        </pc:sldLayoutChg>
        <pc:sldLayoutChg chg="setBg">
          <pc:chgData name="Abd Alrahman Hijji" userId="e17ce19274d21527" providerId="LiveId" clId="{7BA2BD76-E47B-43A6-8AF3-9E94AB1924CF}" dt="2020-05-31T11:20:36.480" v="733"/>
          <pc:sldLayoutMkLst>
            <pc:docMk/>
            <pc:sldMasterMk cId="2065461075" sldId="2147483738"/>
            <pc:sldLayoutMk cId="3349970392" sldId="2147483763"/>
          </pc:sldLayoutMkLst>
        </pc:sldLayoutChg>
        <pc:sldLayoutChg chg="setBg">
          <pc:chgData name="Abd Alrahman Hijji" userId="e17ce19274d21527" providerId="LiveId" clId="{7BA2BD76-E47B-43A6-8AF3-9E94AB1924CF}" dt="2020-05-31T11:20:36.480" v="733"/>
          <pc:sldLayoutMkLst>
            <pc:docMk/>
            <pc:sldMasterMk cId="2065461075" sldId="2147483738"/>
            <pc:sldLayoutMk cId="3891359559" sldId="2147483764"/>
          </pc:sldLayoutMkLst>
        </pc:sldLayoutChg>
        <pc:sldLayoutChg chg="del setBg">
          <pc:chgData name="Abd Alrahman Hijji" userId="e17ce19274d21527" providerId="LiveId" clId="{7BA2BD76-E47B-43A6-8AF3-9E94AB1924CF}" dt="2020-05-31T12:21:02.498" v="1285" actId="47"/>
          <pc:sldLayoutMkLst>
            <pc:docMk/>
            <pc:sldMasterMk cId="2065461075" sldId="2147483738"/>
            <pc:sldLayoutMk cId="133526266" sldId="2147483765"/>
          </pc:sldLayoutMkLst>
        </pc:sldLayoutChg>
      </pc:sldMasterChg>
      <pc:sldMasterChg chg="setBg modSldLayout">
        <pc:chgData name="Abd Alrahman Hijji" userId="e17ce19274d21527" providerId="LiveId" clId="{7BA2BD76-E47B-43A6-8AF3-9E94AB1924CF}" dt="2020-05-31T11:20:36.480" v="733"/>
        <pc:sldMasterMkLst>
          <pc:docMk/>
          <pc:sldMasterMk cId="1008315617" sldId="2147483766"/>
        </pc:sldMasterMkLst>
        <pc:sldLayoutChg chg="setBg">
          <pc:chgData name="Abd Alrahman Hijji" userId="e17ce19274d21527" providerId="LiveId" clId="{7BA2BD76-E47B-43A6-8AF3-9E94AB1924CF}" dt="2020-05-31T11:20:36.480" v="733"/>
          <pc:sldLayoutMkLst>
            <pc:docMk/>
            <pc:sldMasterMk cId="1008315617" sldId="2147483766"/>
            <pc:sldLayoutMk cId="163144670" sldId="2147483767"/>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image" Target="../media/image15.jpg"/><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image" Target="../media/image15.jpg"/><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544EC3-C09A-49A1-8149-7EF5182CD35A}" type="doc">
      <dgm:prSet loTypeId="urn:microsoft.com/office/officeart/2008/layout/HexagonCluster" loCatId="picture" qsTypeId="urn:microsoft.com/office/officeart/2005/8/quickstyle/simple2" qsCatId="simple" csTypeId="urn:microsoft.com/office/officeart/2005/8/colors/accent2_2" csCatId="accent2" phldr="1"/>
      <dgm:spPr/>
    </dgm:pt>
    <dgm:pt modelId="{9A9C7E8A-063F-405E-9872-CF41B5F2741C}">
      <dgm:prSet phldrT="[Text]"/>
      <dgm:spPr>
        <a:solidFill>
          <a:schemeClr val="accent1"/>
        </a:solidFill>
        <a:ln>
          <a:noFill/>
        </a:ln>
      </dgm:spPr>
      <dgm:t>
        <a:bodyPr/>
        <a:lstStyle/>
        <a:p>
          <a:r>
            <a:rPr lang="en-US" b="0" cap="none" spc="0" dirty="0">
              <a:ln w="0"/>
              <a:solidFill>
                <a:schemeClr val="accent2"/>
              </a:solidFill>
              <a:effectLst>
                <a:outerShdw blurRad="38100" dist="25400" dir="5400000" algn="ctr" rotWithShape="0">
                  <a:srgbClr val="6E747A">
                    <a:alpha val="43000"/>
                  </a:srgbClr>
                </a:outerShdw>
              </a:effectLst>
            </a:rPr>
            <a:t>Programmable Logic Controller (PLC)</a:t>
          </a:r>
        </a:p>
      </dgm:t>
    </dgm:pt>
    <dgm:pt modelId="{336CA79F-A97C-4213-B0A8-F7E67B68904B}" type="parTrans" cxnId="{C372BF7A-202D-4FC5-B67C-AFB643E8809E}">
      <dgm:prSet/>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91CE7C93-4D31-4DD1-A979-A8B675D88DC8}" type="sibTrans" cxnId="{C372BF7A-202D-4FC5-B67C-AFB643E8809E}">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B561F570-7302-4789-8619-7FD04138ACB8}">
      <dgm:prSet phldrT="[Text]"/>
      <dgm:spPr/>
      <dgm:t>
        <a:bodyPr/>
        <a:lstStyle/>
        <a:p>
          <a:r>
            <a:rPr lang="en-US" b="0" cap="none" spc="0" dirty="0">
              <a:ln w="0"/>
              <a:solidFill>
                <a:schemeClr val="accent1"/>
              </a:solidFill>
              <a:effectLst>
                <a:outerShdw blurRad="38100" dist="25400" dir="5400000" algn="ctr" rotWithShape="0">
                  <a:srgbClr val="6E747A">
                    <a:alpha val="43000"/>
                  </a:srgbClr>
                </a:outerShdw>
              </a:effectLst>
            </a:rPr>
            <a:t>Limit switches</a:t>
          </a:r>
        </a:p>
      </dgm:t>
    </dgm:pt>
    <dgm:pt modelId="{70665E76-CDC5-465A-B449-B902C83ECDED}" type="parTrans" cxnId="{6AEA8ACA-DCC8-4099-AAD5-0EE9FA363252}">
      <dgm:prSet/>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E244E341-2C70-4510-899B-A6345FF23DC1}" type="sibTrans" cxnId="{6AEA8ACA-DCC8-4099-AAD5-0EE9FA363252}">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29000" r="-29000"/>
          </a:stretch>
        </a:blipFill>
        <a:ln>
          <a:noFill/>
        </a:ln>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E719EA4D-B45A-4918-B159-9A2DB26FF422}">
      <dgm:prSet phldrT="[Text]"/>
      <dgm:spPr/>
      <dgm:t>
        <a:bodyPr/>
        <a:lstStyle/>
        <a:p>
          <a:r>
            <a:rPr lang="en-US" b="0" cap="none" spc="0" dirty="0">
              <a:ln w="0"/>
              <a:solidFill>
                <a:schemeClr val="accent1"/>
              </a:solidFill>
              <a:effectLst>
                <a:outerShdw blurRad="38100" dist="25400" dir="5400000" algn="ctr" rotWithShape="0">
                  <a:srgbClr val="6E747A">
                    <a:alpha val="43000"/>
                  </a:srgbClr>
                </a:outerShdw>
              </a:effectLst>
            </a:rPr>
            <a:t>Induction Motors</a:t>
          </a:r>
        </a:p>
      </dgm:t>
    </dgm:pt>
    <dgm:pt modelId="{B21593F0-3087-4E61-9557-1C364047522B}" type="parTrans" cxnId="{05DC8083-00D6-4F94-8283-5119DB743A29}">
      <dgm:prSet/>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A2223797-9EFC-4C2C-A007-0EE7FA559AA1}" type="sibTrans" cxnId="{05DC8083-00D6-4F94-8283-5119DB743A29}">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a:ln>
          <a:noFill/>
        </a:ln>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A1F1CFDA-5C4D-44A9-84C5-75F8ED9B837D}">
      <dgm:prSet phldrT="[Text]"/>
      <dgm:spPr>
        <a:solidFill>
          <a:schemeClr val="accent1"/>
        </a:solidFill>
        <a:ln>
          <a:noFill/>
        </a:ln>
      </dgm:spPr>
      <dgm:t>
        <a:bodyPr/>
        <a:lstStyle/>
        <a:p>
          <a:r>
            <a:rPr lang="en-US" b="0" cap="none" spc="0" dirty="0">
              <a:ln w="0"/>
              <a:solidFill>
                <a:schemeClr val="accent2"/>
              </a:solidFill>
              <a:effectLst>
                <a:outerShdw blurRad="38100" dist="25400" dir="5400000" algn="ctr" rotWithShape="0">
                  <a:srgbClr val="6E747A">
                    <a:alpha val="43000"/>
                  </a:srgbClr>
                </a:outerShdw>
              </a:effectLst>
            </a:rPr>
            <a:t>Capacitive sensors</a:t>
          </a:r>
        </a:p>
      </dgm:t>
    </dgm:pt>
    <dgm:pt modelId="{CF817DB9-B7A0-409C-B8A7-5413F43D9117}" type="parTrans" cxnId="{5FAD46F8-AA78-42CD-8AC9-4F7AC8C703F1}">
      <dgm:prSet/>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71D00725-2051-4C63-94DA-B0C3AF751C62}" type="sibTrans" cxnId="{5FAD46F8-AA78-42CD-8AC9-4F7AC8C703F1}">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1000" r="-1000"/>
          </a:stretch>
        </a:blipFill>
        <a:ln>
          <a:noFill/>
        </a:ln>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4E7E8C50-BC7D-4FF6-A8A5-3BA4685B1824}">
      <dgm:prSet phldrT="[Text]"/>
      <dgm:spPr/>
      <dgm:t>
        <a:bodyPr/>
        <a:lstStyle/>
        <a:p>
          <a:r>
            <a:rPr lang="en-US" b="0" cap="none" spc="0" dirty="0">
              <a:ln w="0"/>
              <a:solidFill>
                <a:schemeClr val="accent1"/>
              </a:solidFill>
              <a:effectLst>
                <a:outerShdw blurRad="38100" dist="25400" dir="5400000" algn="ctr" rotWithShape="0">
                  <a:srgbClr val="6E747A">
                    <a:alpha val="43000"/>
                  </a:srgbClr>
                </a:outerShdw>
              </a:effectLst>
            </a:rPr>
            <a:t>Contactors</a:t>
          </a:r>
        </a:p>
      </dgm:t>
    </dgm:pt>
    <dgm:pt modelId="{7AAF33EE-DC84-4D2B-9605-93405D4B1CA4}" type="parTrans" cxnId="{06F06AD5-F82C-4B99-8D46-1CA918F2913B}">
      <dgm:prSet/>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B4B2DF1C-2724-45B5-92C3-33EBD87FA54E}" type="sibTrans" cxnId="{06F06AD5-F82C-4B99-8D46-1CA918F2913B}">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8000" b="-8000"/>
          </a:stretch>
        </a:blipFill>
        <a:ln>
          <a:noFill/>
        </a:ln>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62246A40-4390-4E9F-9578-1F0134214766}">
      <dgm:prSet phldrT="[Text]"/>
      <dgm:spPr>
        <a:solidFill>
          <a:schemeClr val="accent1"/>
        </a:solidFill>
        <a:ln>
          <a:noFill/>
        </a:ln>
      </dgm:spPr>
      <dgm:t>
        <a:bodyPr/>
        <a:lstStyle/>
        <a:p>
          <a:r>
            <a:rPr lang="en-US" b="0" cap="none" spc="0" dirty="0">
              <a:ln w="0"/>
              <a:solidFill>
                <a:schemeClr val="accent2"/>
              </a:solidFill>
              <a:effectLst>
                <a:outerShdw blurRad="38100" dist="25400" dir="5400000" algn="ctr" rotWithShape="0">
                  <a:srgbClr val="6E747A">
                    <a:alpha val="43000"/>
                  </a:srgbClr>
                </a:outerShdw>
              </a:effectLst>
            </a:rPr>
            <a:t>Electrical Circuit Overload</a:t>
          </a:r>
        </a:p>
      </dgm:t>
    </dgm:pt>
    <dgm:pt modelId="{E0FF1CFE-0661-488F-895C-C7C7B903FAEE}" type="parTrans" cxnId="{B0824EBF-3A1C-40C3-B4F6-386DC9E1E3A0}">
      <dgm:prSet/>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81681E25-E741-45C5-B4E0-9ED2A1A46DB3}" type="sibTrans" cxnId="{B0824EBF-3A1C-40C3-B4F6-386DC9E1E3A0}">
      <dgm:prSet/>
      <dgm:spPr>
        <a:blipFill>
          <a:blip xmlns:r="http://schemas.openxmlformats.org/officeDocument/2006/relationships" r:embed="rId6">
            <a:extLst>
              <a:ext uri="{28A0092B-C50C-407E-A947-70E740481C1C}">
                <a14:useLocalDpi xmlns:a14="http://schemas.microsoft.com/office/drawing/2010/main" val="0"/>
              </a:ext>
            </a:extLst>
          </a:blip>
          <a:srcRect/>
          <a:stretch>
            <a:fillRect t="-11000" b="-11000"/>
          </a:stretch>
        </a:blipFill>
        <a:ln>
          <a:noFill/>
        </a:ln>
      </dgm:spPr>
      <dgm:t>
        <a:bodyPr/>
        <a:lstStyle/>
        <a:p>
          <a:endParaRPr lang="en-US" b="0" cap="none" spc="0">
            <a:ln w="0"/>
            <a:solidFill>
              <a:schemeClr val="accent1"/>
            </a:solidFill>
            <a:effectLst>
              <a:outerShdw blurRad="38100" dist="25400" dir="5400000" algn="ctr" rotWithShape="0">
                <a:srgbClr val="6E747A">
                  <a:alpha val="43000"/>
                </a:srgbClr>
              </a:outerShdw>
            </a:effectLst>
          </a:endParaRPr>
        </a:p>
      </dgm:t>
    </dgm:pt>
    <dgm:pt modelId="{3539A07A-8764-4446-B096-C0346DBB5FCF}" type="pres">
      <dgm:prSet presAssocID="{66544EC3-C09A-49A1-8149-7EF5182CD35A}" presName="Name0" presStyleCnt="0">
        <dgm:presLayoutVars>
          <dgm:chMax val="21"/>
          <dgm:chPref val="21"/>
        </dgm:presLayoutVars>
      </dgm:prSet>
      <dgm:spPr/>
    </dgm:pt>
    <dgm:pt modelId="{FB98671D-F5C7-4A9D-A3B3-DEFB423F2B3C}" type="pres">
      <dgm:prSet presAssocID="{9A9C7E8A-063F-405E-9872-CF41B5F2741C}" presName="text1" presStyleCnt="0"/>
      <dgm:spPr/>
    </dgm:pt>
    <dgm:pt modelId="{7FCF3947-C1ED-414F-A9CF-E441CB95C2D9}" type="pres">
      <dgm:prSet presAssocID="{9A9C7E8A-063F-405E-9872-CF41B5F2741C}" presName="textRepeatNode" presStyleLbl="alignNode1" presStyleIdx="0" presStyleCnt="6">
        <dgm:presLayoutVars>
          <dgm:chMax val="0"/>
          <dgm:chPref val="0"/>
          <dgm:bulletEnabled val="1"/>
        </dgm:presLayoutVars>
      </dgm:prSet>
      <dgm:spPr/>
    </dgm:pt>
    <dgm:pt modelId="{34A4D312-002E-4009-9A7E-D1A41B20548A}" type="pres">
      <dgm:prSet presAssocID="{9A9C7E8A-063F-405E-9872-CF41B5F2741C}" presName="textaccent1" presStyleCnt="0"/>
      <dgm:spPr/>
    </dgm:pt>
    <dgm:pt modelId="{C3B1EF31-0835-4890-8432-F4D517CF8FA6}" type="pres">
      <dgm:prSet presAssocID="{9A9C7E8A-063F-405E-9872-CF41B5F2741C}" presName="accentRepeatNode" presStyleLbl="solidAlignAcc1" presStyleIdx="0" presStyleCnt="12"/>
      <dgm:spPr/>
    </dgm:pt>
    <dgm:pt modelId="{86369BBE-3C14-4C2D-A305-D7BBA1041398}" type="pres">
      <dgm:prSet presAssocID="{91CE7C93-4D31-4DD1-A979-A8B675D88DC8}" presName="image1" presStyleCnt="0"/>
      <dgm:spPr/>
    </dgm:pt>
    <dgm:pt modelId="{E6B87D67-CEFF-4061-A730-F4077CB32034}" type="pres">
      <dgm:prSet presAssocID="{91CE7C93-4D31-4DD1-A979-A8B675D88DC8}" presName="imageRepeatNode" presStyleLbl="alignAcc1" presStyleIdx="0" presStyleCnt="6"/>
      <dgm:spPr/>
    </dgm:pt>
    <dgm:pt modelId="{71AA0DB2-7B0C-4F26-8022-A85BC19BBE39}" type="pres">
      <dgm:prSet presAssocID="{91CE7C93-4D31-4DD1-A979-A8B675D88DC8}" presName="imageaccent1" presStyleCnt="0"/>
      <dgm:spPr/>
    </dgm:pt>
    <dgm:pt modelId="{F0658A64-2E28-4D73-A933-005E79B91651}" type="pres">
      <dgm:prSet presAssocID="{91CE7C93-4D31-4DD1-A979-A8B675D88DC8}" presName="accentRepeatNode" presStyleLbl="solidAlignAcc1" presStyleIdx="1" presStyleCnt="12"/>
      <dgm:spPr/>
    </dgm:pt>
    <dgm:pt modelId="{CDB8CA38-F647-4359-8E48-DD120DB93B2E}" type="pres">
      <dgm:prSet presAssocID="{B561F570-7302-4789-8619-7FD04138ACB8}" presName="text2" presStyleCnt="0"/>
      <dgm:spPr/>
    </dgm:pt>
    <dgm:pt modelId="{F1ECDB82-B999-40B0-BFB6-C23A6F786442}" type="pres">
      <dgm:prSet presAssocID="{B561F570-7302-4789-8619-7FD04138ACB8}" presName="textRepeatNode" presStyleLbl="alignNode1" presStyleIdx="1" presStyleCnt="6">
        <dgm:presLayoutVars>
          <dgm:chMax val="0"/>
          <dgm:chPref val="0"/>
          <dgm:bulletEnabled val="1"/>
        </dgm:presLayoutVars>
      </dgm:prSet>
      <dgm:spPr/>
    </dgm:pt>
    <dgm:pt modelId="{3A8953F4-FE6A-4F27-880D-96F479E03ADD}" type="pres">
      <dgm:prSet presAssocID="{B561F570-7302-4789-8619-7FD04138ACB8}" presName="textaccent2" presStyleCnt="0"/>
      <dgm:spPr/>
    </dgm:pt>
    <dgm:pt modelId="{DEE5E0DB-14A9-42F1-AB2F-3BA04D82F336}" type="pres">
      <dgm:prSet presAssocID="{B561F570-7302-4789-8619-7FD04138ACB8}" presName="accentRepeatNode" presStyleLbl="solidAlignAcc1" presStyleIdx="2" presStyleCnt="12"/>
      <dgm:spPr/>
    </dgm:pt>
    <dgm:pt modelId="{85CDC1D2-B5A8-4AD0-91C0-F53CA15B8E69}" type="pres">
      <dgm:prSet presAssocID="{E244E341-2C70-4510-899B-A6345FF23DC1}" presName="image2" presStyleCnt="0"/>
      <dgm:spPr/>
    </dgm:pt>
    <dgm:pt modelId="{15CCB7F4-19E0-4971-94A8-7CB45A51082A}" type="pres">
      <dgm:prSet presAssocID="{E244E341-2C70-4510-899B-A6345FF23DC1}" presName="imageRepeatNode" presStyleLbl="alignAcc1" presStyleIdx="1" presStyleCnt="6"/>
      <dgm:spPr/>
    </dgm:pt>
    <dgm:pt modelId="{84C5B1B5-00E3-4D99-89A5-936AE0AC27C9}" type="pres">
      <dgm:prSet presAssocID="{E244E341-2C70-4510-899B-A6345FF23DC1}" presName="imageaccent2" presStyleCnt="0"/>
      <dgm:spPr/>
    </dgm:pt>
    <dgm:pt modelId="{34A69D92-40E8-4D0B-A9AD-EE6E702AF0B2}" type="pres">
      <dgm:prSet presAssocID="{E244E341-2C70-4510-899B-A6345FF23DC1}" presName="accentRepeatNode" presStyleLbl="solidAlignAcc1" presStyleIdx="3" presStyleCnt="12"/>
      <dgm:spPr/>
    </dgm:pt>
    <dgm:pt modelId="{2B610209-0271-485A-9902-0C50FC0124EC}" type="pres">
      <dgm:prSet presAssocID="{E719EA4D-B45A-4918-B159-9A2DB26FF422}" presName="text3" presStyleCnt="0"/>
      <dgm:spPr/>
    </dgm:pt>
    <dgm:pt modelId="{BB126011-7486-4BDA-B798-0D6E66F291C2}" type="pres">
      <dgm:prSet presAssocID="{E719EA4D-B45A-4918-B159-9A2DB26FF422}" presName="textRepeatNode" presStyleLbl="alignNode1" presStyleIdx="2" presStyleCnt="6">
        <dgm:presLayoutVars>
          <dgm:chMax val="0"/>
          <dgm:chPref val="0"/>
          <dgm:bulletEnabled val="1"/>
        </dgm:presLayoutVars>
      </dgm:prSet>
      <dgm:spPr/>
    </dgm:pt>
    <dgm:pt modelId="{AF5D861B-1B03-488B-AD2F-9ECFA82F401D}" type="pres">
      <dgm:prSet presAssocID="{E719EA4D-B45A-4918-B159-9A2DB26FF422}" presName="textaccent3" presStyleCnt="0"/>
      <dgm:spPr/>
    </dgm:pt>
    <dgm:pt modelId="{99736655-29A7-48DD-A715-C92F6F216C61}" type="pres">
      <dgm:prSet presAssocID="{E719EA4D-B45A-4918-B159-9A2DB26FF422}" presName="accentRepeatNode" presStyleLbl="solidAlignAcc1" presStyleIdx="4" presStyleCnt="12"/>
      <dgm:spPr/>
    </dgm:pt>
    <dgm:pt modelId="{48BD2131-1C99-4E2C-815F-D90DEC9F21C3}" type="pres">
      <dgm:prSet presAssocID="{A2223797-9EFC-4C2C-A007-0EE7FA559AA1}" presName="image3" presStyleCnt="0"/>
      <dgm:spPr/>
    </dgm:pt>
    <dgm:pt modelId="{3401A54C-1C0E-4B1A-B01A-D6B7E723189A}" type="pres">
      <dgm:prSet presAssocID="{A2223797-9EFC-4C2C-A007-0EE7FA559AA1}" presName="imageRepeatNode" presStyleLbl="alignAcc1" presStyleIdx="2" presStyleCnt="6"/>
      <dgm:spPr/>
    </dgm:pt>
    <dgm:pt modelId="{F882D69D-5777-48F7-AFBB-86D48ADC1364}" type="pres">
      <dgm:prSet presAssocID="{A2223797-9EFC-4C2C-A007-0EE7FA559AA1}" presName="imageaccent3" presStyleCnt="0"/>
      <dgm:spPr/>
    </dgm:pt>
    <dgm:pt modelId="{8CC3CE80-A92F-468C-9CF7-D75555435670}" type="pres">
      <dgm:prSet presAssocID="{A2223797-9EFC-4C2C-A007-0EE7FA559AA1}" presName="accentRepeatNode" presStyleLbl="solidAlignAcc1" presStyleIdx="5" presStyleCnt="12"/>
      <dgm:spPr/>
    </dgm:pt>
    <dgm:pt modelId="{9BE3C461-ADE2-4DAD-9069-3D7D7BA388D3}" type="pres">
      <dgm:prSet presAssocID="{A1F1CFDA-5C4D-44A9-84C5-75F8ED9B837D}" presName="text4" presStyleCnt="0"/>
      <dgm:spPr/>
    </dgm:pt>
    <dgm:pt modelId="{7E84704E-EB40-4E51-92BE-23CEEA3F010D}" type="pres">
      <dgm:prSet presAssocID="{A1F1CFDA-5C4D-44A9-84C5-75F8ED9B837D}" presName="textRepeatNode" presStyleLbl="alignNode1" presStyleIdx="3" presStyleCnt="6">
        <dgm:presLayoutVars>
          <dgm:chMax val="0"/>
          <dgm:chPref val="0"/>
          <dgm:bulletEnabled val="1"/>
        </dgm:presLayoutVars>
      </dgm:prSet>
      <dgm:spPr/>
    </dgm:pt>
    <dgm:pt modelId="{230BEF7E-4242-46C1-A6B7-1E1049117AAD}" type="pres">
      <dgm:prSet presAssocID="{A1F1CFDA-5C4D-44A9-84C5-75F8ED9B837D}" presName="textaccent4" presStyleCnt="0"/>
      <dgm:spPr/>
    </dgm:pt>
    <dgm:pt modelId="{C7352B07-6F46-4CFC-83C1-E5AF99CF4C20}" type="pres">
      <dgm:prSet presAssocID="{A1F1CFDA-5C4D-44A9-84C5-75F8ED9B837D}" presName="accentRepeatNode" presStyleLbl="solidAlignAcc1" presStyleIdx="6" presStyleCnt="12"/>
      <dgm:spPr/>
    </dgm:pt>
    <dgm:pt modelId="{4B2ADE92-3353-4496-9253-FD1C543FB5E6}" type="pres">
      <dgm:prSet presAssocID="{71D00725-2051-4C63-94DA-B0C3AF751C62}" presName="image4" presStyleCnt="0"/>
      <dgm:spPr/>
    </dgm:pt>
    <dgm:pt modelId="{31BB8F08-79AD-42C1-9D89-D485EFE72208}" type="pres">
      <dgm:prSet presAssocID="{71D00725-2051-4C63-94DA-B0C3AF751C62}" presName="imageRepeatNode" presStyleLbl="alignAcc1" presStyleIdx="3" presStyleCnt="6"/>
      <dgm:spPr/>
    </dgm:pt>
    <dgm:pt modelId="{CC8960E3-484E-4B73-A056-046AC3AD29C2}" type="pres">
      <dgm:prSet presAssocID="{71D00725-2051-4C63-94DA-B0C3AF751C62}" presName="imageaccent4" presStyleCnt="0"/>
      <dgm:spPr/>
    </dgm:pt>
    <dgm:pt modelId="{F2CB1FF1-8BA7-48BA-91C2-D7AB53E77D9B}" type="pres">
      <dgm:prSet presAssocID="{71D00725-2051-4C63-94DA-B0C3AF751C62}" presName="accentRepeatNode" presStyleLbl="solidAlignAcc1" presStyleIdx="7" presStyleCnt="12"/>
      <dgm:spPr/>
    </dgm:pt>
    <dgm:pt modelId="{3BCC097C-46E2-443A-9BCB-12FC2BCAECEC}" type="pres">
      <dgm:prSet presAssocID="{4E7E8C50-BC7D-4FF6-A8A5-3BA4685B1824}" presName="text5" presStyleCnt="0"/>
      <dgm:spPr/>
    </dgm:pt>
    <dgm:pt modelId="{5118619E-899F-480F-A354-42FB2B184E75}" type="pres">
      <dgm:prSet presAssocID="{4E7E8C50-BC7D-4FF6-A8A5-3BA4685B1824}" presName="textRepeatNode" presStyleLbl="alignNode1" presStyleIdx="4" presStyleCnt="6">
        <dgm:presLayoutVars>
          <dgm:chMax val="0"/>
          <dgm:chPref val="0"/>
          <dgm:bulletEnabled val="1"/>
        </dgm:presLayoutVars>
      </dgm:prSet>
      <dgm:spPr/>
    </dgm:pt>
    <dgm:pt modelId="{C4326890-2947-4464-B6D8-6E2C9EFDF848}" type="pres">
      <dgm:prSet presAssocID="{4E7E8C50-BC7D-4FF6-A8A5-3BA4685B1824}" presName="textaccent5" presStyleCnt="0"/>
      <dgm:spPr/>
    </dgm:pt>
    <dgm:pt modelId="{8C353174-C33F-4569-8902-B0FFE42B5AAB}" type="pres">
      <dgm:prSet presAssocID="{4E7E8C50-BC7D-4FF6-A8A5-3BA4685B1824}" presName="accentRepeatNode" presStyleLbl="solidAlignAcc1" presStyleIdx="8" presStyleCnt="12"/>
      <dgm:spPr/>
    </dgm:pt>
    <dgm:pt modelId="{751A411D-9920-4FC5-BDED-7DBA5C46D0CD}" type="pres">
      <dgm:prSet presAssocID="{B4B2DF1C-2724-45B5-92C3-33EBD87FA54E}" presName="image5" presStyleCnt="0"/>
      <dgm:spPr/>
    </dgm:pt>
    <dgm:pt modelId="{B7E4335B-13DB-40EB-9122-1600F1F867F7}" type="pres">
      <dgm:prSet presAssocID="{B4B2DF1C-2724-45B5-92C3-33EBD87FA54E}" presName="imageRepeatNode" presStyleLbl="alignAcc1" presStyleIdx="4" presStyleCnt="6"/>
      <dgm:spPr/>
    </dgm:pt>
    <dgm:pt modelId="{07748215-9FA9-405F-988A-568423A9A17B}" type="pres">
      <dgm:prSet presAssocID="{B4B2DF1C-2724-45B5-92C3-33EBD87FA54E}" presName="imageaccent5" presStyleCnt="0"/>
      <dgm:spPr/>
    </dgm:pt>
    <dgm:pt modelId="{0A017F85-28E0-4824-99F9-87B23905F927}" type="pres">
      <dgm:prSet presAssocID="{B4B2DF1C-2724-45B5-92C3-33EBD87FA54E}" presName="accentRepeatNode" presStyleLbl="solidAlignAcc1" presStyleIdx="9" presStyleCnt="12"/>
      <dgm:spPr/>
    </dgm:pt>
    <dgm:pt modelId="{5A3DE357-B2DB-4FE1-BCF9-6E8E4865577C}" type="pres">
      <dgm:prSet presAssocID="{62246A40-4390-4E9F-9578-1F0134214766}" presName="text6" presStyleCnt="0"/>
      <dgm:spPr/>
    </dgm:pt>
    <dgm:pt modelId="{326C7F47-0897-4819-A19F-04F51A6A74EC}" type="pres">
      <dgm:prSet presAssocID="{62246A40-4390-4E9F-9578-1F0134214766}" presName="textRepeatNode" presStyleLbl="alignNode1" presStyleIdx="5" presStyleCnt="6">
        <dgm:presLayoutVars>
          <dgm:chMax val="0"/>
          <dgm:chPref val="0"/>
          <dgm:bulletEnabled val="1"/>
        </dgm:presLayoutVars>
      </dgm:prSet>
      <dgm:spPr/>
    </dgm:pt>
    <dgm:pt modelId="{5BF5A92E-C44E-4087-8A05-64FD3B5EAB62}" type="pres">
      <dgm:prSet presAssocID="{62246A40-4390-4E9F-9578-1F0134214766}" presName="textaccent6" presStyleCnt="0"/>
      <dgm:spPr/>
    </dgm:pt>
    <dgm:pt modelId="{453F585A-0D36-4B07-9C03-01EE7C486789}" type="pres">
      <dgm:prSet presAssocID="{62246A40-4390-4E9F-9578-1F0134214766}" presName="accentRepeatNode" presStyleLbl="solidAlignAcc1" presStyleIdx="10" presStyleCnt="12"/>
      <dgm:spPr/>
    </dgm:pt>
    <dgm:pt modelId="{304B42BD-A198-4C78-8CCE-EFD6239301EB}" type="pres">
      <dgm:prSet presAssocID="{81681E25-E741-45C5-B4E0-9ED2A1A46DB3}" presName="image6" presStyleCnt="0"/>
      <dgm:spPr/>
    </dgm:pt>
    <dgm:pt modelId="{1E47539C-389B-47DF-9756-87F45DD8B85D}" type="pres">
      <dgm:prSet presAssocID="{81681E25-E741-45C5-B4E0-9ED2A1A46DB3}" presName="imageRepeatNode" presStyleLbl="alignAcc1" presStyleIdx="5" presStyleCnt="6"/>
      <dgm:spPr/>
    </dgm:pt>
    <dgm:pt modelId="{D585923D-385D-497C-8BB6-2C3C9E9DEBF6}" type="pres">
      <dgm:prSet presAssocID="{81681E25-E741-45C5-B4E0-9ED2A1A46DB3}" presName="imageaccent6" presStyleCnt="0"/>
      <dgm:spPr/>
    </dgm:pt>
    <dgm:pt modelId="{259583D9-528F-489A-9458-FDF7D12D0770}" type="pres">
      <dgm:prSet presAssocID="{81681E25-E741-45C5-B4E0-9ED2A1A46DB3}" presName="accentRepeatNode" presStyleLbl="solidAlignAcc1" presStyleIdx="11" presStyleCnt="12"/>
      <dgm:spPr/>
    </dgm:pt>
  </dgm:ptLst>
  <dgm:cxnLst>
    <dgm:cxn modelId="{6BDBC334-EC29-4585-B1DF-AD85CDAA7C35}" type="presOf" srcId="{4E7E8C50-BC7D-4FF6-A8A5-3BA4685B1824}" destId="{5118619E-899F-480F-A354-42FB2B184E75}" srcOrd="0" destOrd="0" presId="urn:microsoft.com/office/officeart/2008/layout/HexagonCluster"/>
    <dgm:cxn modelId="{0ECE1335-6B43-457A-B82C-7506AA491A13}" type="presOf" srcId="{71D00725-2051-4C63-94DA-B0C3AF751C62}" destId="{31BB8F08-79AD-42C1-9D89-D485EFE72208}" srcOrd="0" destOrd="0" presId="urn:microsoft.com/office/officeart/2008/layout/HexagonCluster"/>
    <dgm:cxn modelId="{6B3C9D37-D57F-4AB2-90CF-C9707579A9FB}" type="presOf" srcId="{81681E25-E741-45C5-B4E0-9ED2A1A46DB3}" destId="{1E47539C-389B-47DF-9756-87F45DD8B85D}" srcOrd="0" destOrd="0" presId="urn:microsoft.com/office/officeart/2008/layout/HexagonCluster"/>
    <dgm:cxn modelId="{A1920042-CC4A-48CB-884F-8F1DBB6B2C26}" type="presOf" srcId="{91CE7C93-4D31-4DD1-A979-A8B675D88DC8}" destId="{E6B87D67-CEFF-4061-A730-F4077CB32034}" srcOrd="0" destOrd="0" presId="urn:microsoft.com/office/officeart/2008/layout/HexagonCluster"/>
    <dgm:cxn modelId="{8D160C65-E685-47AC-B64E-041E877606CF}" type="presOf" srcId="{E244E341-2C70-4510-899B-A6345FF23DC1}" destId="{15CCB7F4-19E0-4971-94A8-7CB45A51082A}" srcOrd="0" destOrd="0" presId="urn:microsoft.com/office/officeart/2008/layout/HexagonCluster"/>
    <dgm:cxn modelId="{BC3D824A-3928-415A-AF40-3ADFABEBDE46}" type="presOf" srcId="{E719EA4D-B45A-4918-B159-9A2DB26FF422}" destId="{BB126011-7486-4BDA-B798-0D6E66F291C2}" srcOrd="0" destOrd="0" presId="urn:microsoft.com/office/officeart/2008/layout/HexagonCluster"/>
    <dgm:cxn modelId="{5E92D26B-124D-4B55-8E66-DE59A5624489}" type="presOf" srcId="{A2223797-9EFC-4C2C-A007-0EE7FA559AA1}" destId="{3401A54C-1C0E-4B1A-B01A-D6B7E723189A}" srcOrd="0" destOrd="0" presId="urn:microsoft.com/office/officeart/2008/layout/HexagonCluster"/>
    <dgm:cxn modelId="{C372BF7A-202D-4FC5-B67C-AFB643E8809E}" srcId="{66544EC3-C09A-49A1-8149-7EF5182CD35A}" destId="{9A9C7E8A-063F-405E-9872-CF41B5F2741C}" srcOrd="0" destOrd="0" parTransId="{336CA79F-A97C-4213-B0A8-F7E67B68904B}" sibTransId="{91CE7C93-4D31-4DD1-A979-A8B675D88DC8}"/>
    <dgm:cxn modelId="{05DC8083-00D6-4F94-8283-5119DB743A29}" srcId="{66544EC3-C09A-49A1-8149-7EF5182CD35A}" destId="{E719EA4D-B45A-4918-B159-9A2DB26FF422}" srcOrd="2" destOrd="0" parTransId="{B21593F0-3087-4E61-9557-1C364047522B}" sibTransId="{A2223797-9EFC-4C2C-A007-0EE7FA559AA1}"/>
    <dgm:cxn modelId="{C9220FA0-DBD9-4686-8E8E-DF27A559DFBD}" type="presOf" srcId="{B4B2DF1C-2724-45B5-92C3-33EBD87FA54E}" destId="{B7E4335B-13DB-40EB-9122-1600F1F867F7}" srcOrd="0" destOrd="0" presId="urn:microsoft.com/office/officeart/2008/layout/HexagonCluster"/>
    <dgm:cxn modelId="{81101BAA-8FDC-4562-94FA-3D6A5A5A66A1}" type="presOf" srcId="{66544EC3-C09A-49A1-8149-7EF5182CD35A}" destId="{3539A07A-8764-4446-B096-C0346DBB5FCF}" srcOrd="0" destOrd="0" presId="urn:microsoft.com/office/officeart/2008/layout/HexagonCluster"/>
    <dgm:cxn modelId="{85089BB8-F256-4617-9E19-8AB43F211FC1}" type="presOf" srcId="{9A9C7E8A-063F-405E-9872-CF41B5F2741C}" destId="{7FCF3947-C1ED-414F-A9CF-E441CB95C2D9}" srcOrd="0" destOrd="0" presId="urn:microsoft.com/office/officeart/2008/layout/HexagonCluster"/>
    <dgm:cxn modelId="{B0824EBF-3A1C-40C3-B4F6-386DC9E1E3A0}" srcId="{66544EC3-C09A-49A1-8149-7EF5182CD35A}" destId="{62246A40-4390-4E9F-9578-1F0134214766}" srcOrd="5" destOrd="0" parTransId="{E0FF1CFE-0661-488F-895C-C7C7B903FAEE}" sibTransId="{81681E25-E741-45C5-B4E0-9ED2A1A46DB3}"/>
    <dgm:cxn modelId="{6AEA8ACA-DCC8-4099-AAD5-0EE9FA363252}" srcId="{66544EC3-C09A-49A1-8149-7EF5182CD35A}" destId="{B561F570-7302-4789-8619-7FD04138ACB8}" srcOrd="1" destOrd="0" parTransId="{70665E76-CDC5-465A-B449-B902C83ECDED}" sibTransId="{E244E341-2C70-4510-899B-A6345FF23DC1}"/>
    <dgm:cxn modelId="{64D214D2-FFBC-4933-B08F-4B3B7F9E95AF}" type="presOf" srcId="{62246A40-4390-4E9F-9578-1F0134214766}" destId="{326C7F47-0897-4819-A19F-04F51A6A74EC}" srcOrd="0" destOrd="0" presId="urn:microsoft.com/office/officeart/2008/layout/HexagonCluster"/>
    <dgm:cxn modelId="{D3431CD3-6B81-45ED-B239-0933B5D7AFF0}" type="presOf" srcId="{B561F570-7302-4789-8619-7FD04138ACB8}" destId="{F1ECDB82-B999-40B0-BFB6-C23A6F786442}" srcOrd="0" destOrd="0" presId="urn:microsoft.com/office/officeart/2008/layout/HexagonCluster"/>
    <dgm:cxn modelId="{06F06AD5-F82C-4B99-8D46-1CA918F2913B}" srcId="{66544EC3-C09A-49A1-8149-7EF5182CD35A}" destId="{4E7E8C50-BC7D-4FF6-A8A5-3BA4685B1824}" srcOrd="4" destOrd="0" parTransId="{7AAF33EE-DC84-4D2B-9605-93405D4B1CA4}" sibTransId="{B4B2DF1C-2724-45B5-92C3-33EBD87FA54E}"/>
    <dgm:cxn modelId="{5FAD46F8-AA78-42CD-8AC9-4F7AC8C703F1}" srcId="{66544EC3-C09A-49A1-8149-7EF5182CD35A}" destId="{A1F1CFDA-5C4D-44A9-84C5-75F8ED9B837D}" srcOrd="3" destOrd="0" parTransId="{CF817DB9-B7A0-409C-B8A7-5413F43D9117}" sibTransId="{71D00725-2051-4C63-94DA-B0C3AF751C62}"/>
    <dgm:cxn modelId="{AD9668FC-FF33-4030-8C59-15553224E226}" type="presOf" srcId="{A1F1CFDA-5C4D-44A9-84C5-75F8ED9B837D}" destId="{7E84704E-EB40-4E51-92BE-23CEEA3F010D}" srcOrd="0" destOrd="0" presId="urn:microsoft.com/office/officeart/2008/layout/HexagonCluster"/>
    <dgm:cxn modelId="{9732215F-0752-4B74-A453-9B496EA0897F}" type="presParOf" srcId="{3539A07A-8764-4446-B096-C0346DBB5FCF}" destId="{FB98671D-F5C7-4A9D-A3B3-DEFB423F2B3C}" srcOrd="0" destOrd="0" presId="urn:microsoft.com/office/officeart/2008/layout/HexagonCluster"/>
    <dgm:cxn modelId="{262D1F0B-8F2B-4C8F-B402-8175C6BDB530}" type="presParOf" srcId="{FB98671D-F5C7-4A9D-A3B3-DEFB423F2B3C}" destId="{7FCF3947-C1ED-414F-A9CF-E441CB95C2D9}" srcOrd="0" destOrd="0" presId="urn:microsoft.com/office/officeart/2008/layout/HexagonCluster"/>
    <dgm:cxn modelId="{1BA5937A-872E-44AB-AFF1-68B8ED947576}" type="presParOf" srcId="{3539A07A-8764-4446-B096-C0346DBB5FCF}" destId="{34A4D312-002E-4009-9A7E-D1A41B20548A}" srcOrd="1" destOrd="0" presId="urn:microsoft.com/office/officeart/2008/layout/HexagonCluster"/>
    <dgm:cxn modelId="{7BA454A1-9B4F-4E4F-A053-2D3F7AF102CC}" type="presParOf" srcId="{34A4D312-002E-4009-9A7E-D1A41B20548A}" destId="{C3B1EF31-0835-4890-8432-F4D517CF8FA6}" srcOrd="0" destOrd="0" presId="urn:microsoft.com/office/officeart/2008/layout/HexagonCluster"/>
    <dgm:cxn modelId="{501466DB-C45D-4085-A8E2-AF037701BFC8}" type="presParOf" srcId="{3539A07A-8764-4446-B096-C0346DBB5FCF}" destId="{86369BBE-3C14-4C2D-A305-D7BBA1041398}" srcOrd="2" destOrd="0" presId="urn:microsoft.com/office/officeart/2008/layout/HexagonCluster"/>
    <dgm:cxn modelId="{DC86EF36-DF8A-43B9-BBC9-C5AB82E35FF1}" type="presParOf" srcId="{86369BBE-3C14-4C2D-A305-D7BBA1041398}" destId="{E6B87D67-CEFF-4061-A730-F4077CB32034}" srcOrd="0" destOrd="0" presId="urn:microsoft.com/office/officeart/2008/layout/HexagonCluster"/>
    <dgm:cxn modelId="{9C1B590E-7FD9-4085-AB76-12B702440E69}" type="presParOf" srcId="{3539A07A-8764-4446-B096-C0346DBB5FCF}" destId="{71AA0DB2-7B0C-4F26-8022-A85BC19BBE39}" srcOrd="3" destOrd="0" presId="urn:microsoft.com/office/officeart/2008/layout/HexagonCluster"/>
    <dgm:cxn modelId="{E47E24ED-FAE9-4894-AC23-6BC2349CB4D5}" type="presParOf" srcId="{71AA0DB2-7B0C-4F26-8022-A85BC19BBE39}" destId="{F0658A64-2E28-4D73-A933-005E79B91651}" srcOrd="0" destOrd="0" presId="urn:microsoft.com/office/officeart/2008/layout/HexagonCluster"/>
    <dgm:cxn modelId="{BB970BBB-68EC-496B-997C-422ABDF80616}" type="presParOf" srcId="{3539A07A-8764-4446-B096-C0346DBB5FCF}" destId="{CDB8CA38-F647-4359-8E48-DD120DB93B2E}" srcOrd="4" destOrd="0" presId="urn:microsoft.com/office/officeart/2008/layout/HexagonCluster"/>
    <dgm:cxn modelId="{B9AD919D-2CE9-4672-ADD9-0CD04EC85E71}" type="presParOf" srcId="{CDB8CA38-F647-4359-8E48-DD120DB93B2E}" destId="{F1ECDB82-B999-40B0-BFB6-C23A6F786442}" srcOrd="0" destOrd="0" presId="urn:microsoft.com/office/officeart/2008/layout/HexagonCluster"/>
    <dgm:cxn modelId="{F8322650-0E25-4BF1-8ED3-259EFA54A346}" type="presParOf" srcId="{3539A07A-8764-4446-B096-C0346DBB5FCF}" destId="{3A8953F4-FE6A-4F27-880D-96F479E03ADD}" srcOrd="5" destOrd="0" presId="urn:microsoft.com/office/officeart/2008/layout/HexagonCluster"/>
    <dgm:cxn modelId="{B043B36D-F29B-49E3-95BB-8B1CE8E74142}" type="presParOf" srcId="{3A8953F4-FE6A-4F27-880D-96F479E03ADD}" destId="{DEE5E0DB-14A9-42F1-AB2F-3BA04D82F336}" srcOrd="0" destOrd="0" presId="urn:microsoft.com/office/officeart/2008/layout/HexagonCluster"/>
    <dgm:cxn modelId="{EC864B6C-2660-4D2A-A8BC-71B6AAB3AD57}" type="presParOf" srcId="{3539A07A-8764-4446-B096-C0346DBB5FCF}" destId="{85CDC1D2-B5A8-4AD0-91C0-F53CA15B8E69}" srcOrd="6" destOrd="0" presId="urn:microsoft.com/office/officeart/2008/layout/HexagonCluster"/>
    <dgm:cxn modelId="{0870679B-EC09-41D4-9A13-7E8F6420A5D1}" type="presParOf" srcId="{85CDC1D2-B5A8-4AD0-91C0-F53CA15B8E69}" destId="{15CCB7F4-19E0-4971-94A8-7CB45A51082A}" srcOrd="0" destOrd="0" presId="urn:microsoft.com/office/officeart/2008/layout/HexagonCluster"/>
    <dgm:cxn modelId="{BCEF17C9-5779-4E1E-8439-1A7E339D93F9}" type="presParOf" srcId="{3539A07A-8764-4446-B096-C0346DBB5FCF}" destId="{84C5B1B5-00E3-4D99-89A5-936AE0AC27C9}" srcOrd="7" destOrd="0" presId="urn:microsoft.com/office/officeart/2008/layout/HexagonCluster"/>
    <dgm:cxn modelId="{1DCE1ADD-CE1F-4430-937B-463BB0DECB91}" type="presParOf" srcId="{84C5B1B5-00E3-4D99-89A5-936AE0AC27C9}" destId="{34A69D92-40E8-4D0B-A9AD-EE6E702AF0B2}" srcOrd="0" destOrd="0" presId="urn:microsoft.com/office/officeart/2008/layout/HexagonCluster"/>
    <dgm:cxn modelId="{62BA17F6-1BEB-40AD-8C52-D7CBE6FC08B2}" type="presParOf" srcId="{3539A07A-8764-4446-B096-C0346DBB5FCF}" destId="{2B610209-0271-485A-9902-0C50FC0124EC}" srcOrd="8" destOrd="0" presId="urn:microsoft.com/office/officeart/2008/layout/HexagonCluster"/>
    <dgm:cxn modelId="{E43F3A48-1944-43B6-A030-5AFA87D5572D}" type="presParOf" srcId="{2B610209-0271-485A-9902-0C50FC0124EC}" destId="{BB126011-7486-4BDA-B798-0D6E66F291C2}" srcOrd="0" destOrd="0" presId="urn:microsoft.com/office/officeart/2008/layout/HexagonCluster"/>
    <dgm:cxn modelId="{33F026F9-8531-4035-9A7A-B2FB206CB702}" type="presParOf" srcId="{3539A07A-8764-4446-B096-C0346DBB5FCF}" destId="{AF5D861B-1B03-488B-AD2F-9ECFA82F401D}" srcOrd="9" destOrd="0" presId="urn:microsoft.com/office/officeart/2008/layout/HexagonCluster"/>
    <dgm:cxn modelId="{F86A8B34-4067-4E84-86C1-6700E78C5AC6}" type="presParOf" srcId="{AF5D861B-1B03-488B-AD2F-9ECFA82F401D}" destId="{99736655-29A7-48DD-A715-C92F6F216C61}" srcOrd="0" destOrd="0" presId="urn:microsoft.com/office/officeart/2008/layout/HexagonCluster"/>
    <dgm:cxn modelId="{6167135E-7678-4082-AA63-7BD92436378A}" type="presParOf" srcId="{3539A07A-8764-4446-B096-C0346DBB5FCF}" destId="{48BD2131-1C99-4E2C-815F-D90DEC9F21C3}" srcOrd="10" destOrd="0" presId="urn:microsoft.com/office/officeart/2008/layout/HexagonCluster"/>
    <dgm:cxn modelId="{0525F8C0-E172-437B-B016-76152275267C}" type="presParOf" srcId="{48BD2131-1C99-4E2C-815F-D90DEC9F21C3}" destId="{3401A54C-1C0E-4B1A-B01A-D6B7E723189A}" srcOrd="0" destOrd="0" presId="urn:microsoft.com/office/officeart/2008/layout/HexagonCluster"/>
    <dgm:cxn modelId="{E3647F87-B34E-4737-885E-197C104C4680}" type="presParOf" srcId="{3539A07A-8764-4446-B096-C0346DBB5FCF}" destId="{F882D69D-5777-48F7-AFBB-86D48ADC1364}" srcOrd="11" destOrd="0" presId="urn:microsoft.com/office/officeart/2008/layout/HexagonCluster"/>
    <dgm:cxn modelId="{1EEDE6E9-3DCF-4B40-B3CB-6939413C29CC}" type="presParOf" srcId="{F882D69D-5777-48F7-AFBB-86D48ADC1364}" destId="{8CC3CE80-A92F-468C-9CF7-D75555435670}" srcOrd="0" destOrd="0" presId="urn:microsoft.com/office/officeart/2008/layout/HexagonCluster"/>
    <dgm:cxn modelId="{C6E730A9-B0B8-4D5E-B9F1-9384BE860D9A}" type="presParOf" srcId="{3539A07A-8764-4446-B096-C0346DBB5FCF}" destId="{9BE3C461-ADE2-4DAD-9069-3D7D7BA388D3}" srcOrd="12" destOrd="0" presId="urn:microsoft.com/office/officeart/2008/layout/HexagonCluster"/>
    <dgm:cxn modelId="{C0BB55EF-BCE4-48C4-B091-EE15BE1FF8B7}" type="presParOf" srcId="{9BE3C461-ADE2-4DAD-9069-3D7D7BA388D3}" destId="{7E84704E-EB40-4E51-92BE-23CEEA3F010D}" srcOrd="0" destOrd="0" presId="urn:microsoft.com/office/officeart/2008/layout/HexagonCluster"/>
    <dgm:cxn modelId="{5BB67CDF-F3F8-46C8-9EED-ABB7573227B5}" type="presParOf" srcId="{3539A07A-8764-4446-B096-C0346DBB5FCF}" destId="{230BEF7E-4242-46C1-A6B7-1E1049117AAD}" srcOrd="13" destOrd="0" presId="urn:microsoft.com/office/officeart/2008/layout/HexagonCluster"/>
    <dgm:cxn modelId="{9F8B0EB4-E21B-4258-804C-D94EC8DE6C89}" type="presParOf" srcId="{230BEF7E-4242-46C1-A6B7-1E1049117AAD}" destId="{C7352B07-6F46-4CFC-83C1-E5AF99CF4C20}" srcOrd="0" destOrd="0" presId="urn:microsoft.com/office/officeart/2008/layout/HexagonCluster"/>
    <dgm:cxn modelId="{E023A054-4F38-4F5D-8A5B-7BCAE0D3331C}" type="presParOf" srcId="{3539A07A-8764-4446-B096-C0346DBB5FCF}" destId="{4B2ADE92-3353-4496-9253-FD1C543FB5E6}" srcOrd="14" destOrd="0" presId="urn:microsoft.com/office/officeart/2008/layout/HexagonCluster"/>
    <dgm:cxn modelId="{3DD5DB03-586C-4234-A285-4FD134756849}" type="presParOf" srcId="{4B2ADE92-3353-4496-9253-FD1C543FB5E6}" destId="{31BB8F08-79AD-42C1-9D89-D485EFE72208}" srcOrd="0" destOrd="0" presId="urn:microsoft.com/office/officeart/2008/layout/HexagonCluster"/>
    <dgm:cxn modelId="{5DBD72BD-780C-440F-9F31-1852BA51FC65}" type="presParOf" srcId="{3539A07A-8764-4446-B096-C0346DBB5FCF}" destId="{CC8960E3-484E-4B73-A056-046AC3AD29C2}" srcOrd="15" destOrd="0" presId="urn:microsoft.com/office/officeart/2008/layout/HexagonCluster"/>
    <dgm:cxn modelId="{0C6D80FA-02A5-49AB-B4CD-B6F317E82130}" type="presParOf" srcId="{CC8960E3-484E-4B73-A056-046AC3AD29C2}" destId="{F2CB1FF1-8BA7-48BA-91C2-D7AB53E77D9B}" srcOrd="0" destOrd="0" presId="urn:microsoft.com/office/officeart/2008/layout/HexagonCluster"/>
    <dgm:cxn modelId="{20F91101-E3DC-40FE-8A18-63511B0E1BDB}" type="presParOf" srcId="{3539A07A-8764-4446-B096-C0346DBB5FCF}" destId="{3BCC097C-46E2-443A-9BCB-12FC2BCAECEC}" srcOrd="16" destOrd="0" presId="urn:microsoft.com/office/officeart/2008/layout/HexagonCluster"/>
    <dgm:cxn modelId="{053BD1DD-43E0-4084-9D06-41008544C433}" type="presParOf" srcId="{3BCC097C-46E2-443A-9BCB-12FC2BCAECEC}" destId="{5118619E-899F-480F-A354-42FB2B184E75}" srcOrd="0" destOrd="0" presId="urn:microsoft.com/office/officeart/2008/layout/HexagonCluster"/>
    <dgm:cxn modelId="{D7C46D4C-7B89-4E97-8A8C-E7614CF51155}" type="presParOf" srcId="{3539A07A-8764-4446-B096-C0346DBB5FCF}" destId="{C4326890-2947-4464-B6D8-6E2C9EFDF848}" srcOrd="17" destOrd="0" presId="urn:microsoft.com/office/officeart/2008/layout/HexagonCluster"/>
    <dgm:cxn modelId="{3715452C-54D2-4BC6-9E45-E946103C84C3}" type="presParOf" srcId="{C4326890-2947-4464-B6D8-6E2C9EFDF848}" destId="{8C353174-C33F-4569-8902-B0FFE42B5AAB}" srcOrd="0" destOrd="0" presId="urn:microsoft.com/office/officeart/2008/layout/HexagonCluster"/>
    <dgm:cxn modelId="{B8C4E451-641B-44BF-8A26-352F40BFCB04}" type="presParOf" srcId="{3539A07A-8764-4446-B096-C0346DBB5FCF}" destId="{751A411D-9920-4FC5-BDED-7DBA5C46D0CD}" srcOrd="18" destOrd="0" presId="urn:microsoft.com/office/officeart/2008/layout/HexagonCluster"/>
    <dgm:cxn modelId="{C068234E-F7C8-4EF1-8A8B-C43FE855F247}" type="presParOf" srcId="{751A411D-9920-4FC5-BDED-7DBA5C46D0CD}" destId="{B7E4335B-13DB-40EB-9122-1600F1F867F7}" srcOrd="0" destOrd="0" presId="urn:microsoft.com/office/officeart/2008/layout/HexagonCluster"/>
    <dgm:cxn modelId="{254BBAA3-6D8C-4543-ADB6-69F60BCF9E0C}" type="presParOf" srcId="{3539A07A-8764-4446-B096-C0346DBB5FCF}" destId="{07748215-9FA9-405F-988A-568423A9A17B}" srcOrd="19" destOrd="0" presId="urn:microsoft.com/office/officeart/2008/layout/HexagonCluster"/>
    <dgm:cxn modelId="{EA0EDC42-488C-4EFA-9BDA-6BDA1F59F1DA}" type="presParOf" srcId="{07748215-9FA9-405F-988A-568423A9A17B}" destId="{0A017F85-28E0-4824-99F9-87B23905F927}" srcOrd="0" destOrd="0" presId="urn:microsoft.com/office/officeart/2008/layout/HexagonCluster"/>
    <dgm:cxn modelId="{722A4DB0-8768-47A0-8EC9-97DA0CA64FCE}" type="presParOf" srcId="{3539A07A-8764-4446-B096-C0346DBB5FCF}" destId="{5A3DE357-B2DB-4FE1-BCF9-6E8E4865577C}" srcOrd="20" destOrd="0" presId="urn:microsoft.com/office/officeart/2008/layout/HexagonCluster"/>
    <dgm:cxn modelId="{C7E8981E-83BF-4BAD-85CE-99B50332F537}" type="presParOf" srcId="{5A3DE357-B2DB-4FE1-BCF9-6E8E4865577C}" destId="{326C7F47-0897-4819-A19F-04F51A6A74EC}" srcOrd="0" destOrd="0" presId="urn:microsoft.com/office/officeart/2008/layout/HexagonCluster"/>
    <dgm:cxn modelId="{5740531E-5532-4B65-B4DA-ECC5CF02156E}" type="presParOf" srcId="{3539A07A-8764-4446-B096-C0346DBB5FCF}" destId="{5BF5A92E-C44E-4087-8A05-64FD3B5EAB62}" srcOrd="21" destOrd="0" presId="urn:microsoft.com/office/officeart/2008/layout/HexagonCluster"/>
    <dgm:cxn modelId="{468093E3-F796-46AD-8AEF-66EF944023AD}" type="presParOf" srcId="{5BF5A92E-C44E-4087-8A05-64FD3B5EAB62}" destId="{453F585A-0D36-4B07-9C03-01EE7C486789}" srcOrd="0" destOrd="0" presId="urn:microsoft.com/office/officeart/2008/layout/HexagonCluster"/>
    <dgm:cxn modelId="{B112C489-CA3F-4377-A78C-134B9355B2DF}" type="presParOf" srcId="{3539A07A-8764-4446-B096-C0346DBB5FCF}" destId="{304B42BD-A198-4C78-8CCE-EFD6239301EB}" srcOrd="22" destOrd="0" presId="urn:microsoft.com/office/officeart/2008/layout/HexagonCluster"/>
    <dgm:cxn modelId="{1E0B9CE3-B0DF-4643-B820-4CFF320D9BF2}" type="presParOf" srcId="{304B42BD-A198-4C78-8CCE-EFD6239301EB}" destId="{1E47539C-389B-47DF-9756-87F45DD8B85D}" srcOrd="0" destOrd="0" presId="urn:microsoft.com/office/officeart/2008/layout/HexagonCluster"/>
    <dgm:cxn modelId="{39811988-A38D-470D-93E9-EC9402D091B2}" type="presParOf" srcId="{3539A07A-8764-4446-B096-C0346DBB5FCF}" destId="{D585923D-385D-497C-8BB6-2C3C9E9DEBF6}" srcOrd="23" destOrd="0" presId="urn:microsoft.com/office/officeart/2008/layout/HexagonCluster"/>
    <dgm:cxn modelId="{EFE80CBE-0B6E-4538-9C07-C6DE45F897C1}" type="presParOf" srcId="{D585923D-385D-497C-8BB6-2C3C9E9DEBF6}" destId="{259583D9-528F-489A-9458-FDF7D12D0770}"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F3947-C1ED-414F-A9CF-E441CB95C2D9}">
      <dsp:nvSpPr>
        <dsp:cNvPr id="0" name=""/>
        <dsp:cNvSpPr/>
      </dsp:nvSpPr>
      <dsp:spPr>
        <a:xfrm>
          <a:off x="1229741" y="2376830"/>
          <a:ext cx="1429015" cy="1227073"/>
        </a:xfrm>
        <a:prstGeom prst="hexagon">
          <a:avLst>
            <a:gd name="adj" fmla="val 25000"/>
            <a:gd name="vf" fmla="val 115470"/>
          </a:avLst>
        </a:prstGeom>
        <a:solidFill>
          <a:schemeClr val="accent1"/>
        </a:solidFill>
        <a:ln w="25400" cap="flat" cmpd="sng" algn="ctr">
          <a:no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0" tIns="13970" rIns="0" bIns="1397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accent2"/>
              </a:solidFill>
              <a:effectLst>
                <a:outerShdw blurRad="38100" dist="25400" dir="5400000" algn="ctr" rotWithShape="0">
                  <a:srgbClr val="6E747A">
                    <a:alpha val="43000"/>
                  </a:srgbClr>
                </a:outerShdw>
              </a:effectLst>
            </a:rPr>
            <a:t>Programmable Logic Controller (PLC)</a:t>
          </a:r>
        </a:p>
      </dsp:txBody>
      <dsp:txXfrm>
        <a:off x="1451082" y="2566892"/>
        <a:ext cx="986333" cy="846949"/>
      </dsp:txXfrm>
    </dsp:sp>
    <dsp:sp modelId="{C3B1EF31-0835-4890-8432-F4D517CF8FA6}">
      <dsp:nvSpPr>
        <dsp:cNvPr id="0" name=""/>
        <dsp:cNvSpPr/>
      </dsp:nvSpPr>
      <dsp:spPr>
        <a:xfrm>
          <a:off x="1263837" y="2925576"/>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B87D67-CEFF-4061-A730-F4077CB32034}">
      <dsp:nvSpPr>
        <dsp:cNvPr id="0" name=""/>
        <dsp:cNvSpPr/>
      </dsp:nvSpPr>
      <dsp:spPr>
        <a:xfrm>
          <a:off x="0" y="1698502"/>
          <a:ext cx="1429015" cy="1227073"/>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F0658A64-2E28-4D73-A933-005E79B91651}">
      <dsp:nvSpPr>
        <dsp:cNvPr id="0" name=""/>
        <dsp:cNvSpPr/>
      </dsp:nvSpPr>
      <dsp:spPr>
        <a:xfrm>
          <a:off x="978943" y="2762809"/>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ECDB82-B999-40B0-BFB6-C23A6F786442}">
      <dsp:nvSpPr>
        <dsp:cNvPr id="0" name=""/>
        <dsp:cNvSpPr/>
      </dsp:nvSpPr>
      <dsp:spPr>
        <a:xfrm>
          <a:off x="2459482" y="1694947"/>
          <a:ext cx="1429015" cy="1227073"/>
        </a:xfrm>
        <a:prstGeom prst="hexagon">
          <a:avLst>
            <a:gd name="adj" fmla="val 25000"/>
            <a:gd name="vf" fmla="val 11547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0" tIns="13970" rIns="0" bIns="1397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accent1"/>
              </a:solidFill>
              <a:effectLst>
                <a:outerShdw blurRad="38100" dist="25400" dir="5400000" algn="ctr" rotWithShape="0">
                  <a:srgbClr val="6E747A">
                    <a:alpha val="43000"/>
                  </a:srgbClr>
                </a:outerShdw>
              </a:effectLst>
            </a:rPr>
            <a:t>Limit switches</a:t>
          </a:r>
        </a:p>
      </dsp:txBody>
      <dsp:txXfrm>
        <a:off x="2680823" y="1885009"/>
        <a:ext cx="986333" cy="846949"/>
      </dsp:txXfrm>
    </dsp:sp>
    <dsp:sp modelId="{DEE5E0DB-14A9-42F1-AB2F-3BA04D82F336}">
      <dsp:nvSpPr>
        <dsp:cNvPr id="0" name=""/>
        <dsp:cNvSpPr/>
      </dsp:nvSpPr>
      <dsp:spPr>
        <a:xfrm>
          <a:off x="3442972" y="2756093"/>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CCB7F4-19E0-4971-94A8-7CB45A51082A}">
      <dsp:nvSpPr>
        <dsp:cNvPr id="0" name=""/>
        <dsp:cNvSpPr/>
      </dsp:nvSpPr>
      <dsp:spPr>
        <a:xfrm>
          <a:off x="3688466" y="2374460"/>
          <a:ext cx="1429015" cy="1227073"/>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9000" r="-29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34A69D92-40E8-4D0B-A9AD-EE6E702AF0B2}">
      <dsp:nvSpPr>
        <dsp:cNvPr id="0" name=""/>
        <dsp:cNvSpPr/>
      </dsp:nvSpPr>
      <dsp:spPr>
        <a:xfrm>
          <a:off x="3723320" y="2920440"/>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126011-7486-4BDA-B798-0D6E66F291C2}">
      <dsp:nvSpPr>
        <dsp:cNvPr id="0" name=""/>
        <dsp:cNvSpPr/>
      </dsp:nvSpPr>
      <dsp:spPr>
        <a:xfrm>
          <a:off x="1229741" y="1020570"/>
          <a:ext cx="1429015" cy="1227073"/>
        </a:xfrm>
        <a:prstGeom prst="hexagon">
          <a:avLst>
            <a:gd name="adj" fmla="val 25000"/>
            <a:gd name="vf" fmla="val 11547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0" tIns="13970" rIns="0" bIns="1397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accent1"/>
              </a:solidFill>
              <a:effectLst>
                <a:outerShdw blurRad="38100" dist="25400" dir="5400000" algn="ctr" rotWithShape="0">
                  <a:srgbClr val="6E747A">
                    <a:alpha val="43000"/>
                  </a:srgbClr>
                </a:outerShdw>
              </a:effectLst>
            </a:rPr>
            <a:t>Induction Motors</a:t>
          </a:r>
        </a:p>
      </dsp:txBody>
      <dsp:txXfrm>
        <a:off x="1451082" y="1210632"/>
        <a:ext cx="986333" cy="846949"/>
      </dsp:txXfrm>
    </dsp:sp>
    <dsp:sp modelId="{99736655-29A7-48DD-A715-C92F6F216C61}">
      <dsp:nvSpPr>
        <dsp:cNvPr id="0" name=""/>
        <dsp:cNvSpPr/>
      </dsp:nvSpPr>
      <dsp:spPr>
        <a:xfrm>
          <a:off x="2208685" y="1043879"/>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01A54C-1C0E-4B1A-B01A-D6B7E723189A}">
      <dsp:nvSpPr>
        <dsp:cNvPr id="0" name=""/>
        <dsp:cNvSpPr/>
      </dsp:nvSpPr>
      <dsp:spPr>
        <a:xfrm>
          <a:off x="2459482" y="338291"/>
          <a:ext cx="1429015" cy="1227073"/>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8CC3CE80-A92F-468C-9CF7-D75555435670}">
      <dsp:nvSpPr>
        <dsp:cNvPr id="0" name=""/>
        <dsp:cNvSpPr/>
      </dsp:nvSpPr>
      <dsp:spPr>
        <a:xfrm>
          <a:off x="2499640" y="881902"/>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84704E-EB40-4E51-92BE-23CEEA3F010D}">
      <dsp:nvSpPr>
        <dsp:cNvPr id="0" name=""/>
        <dsp:cNvSpPr/>
      </dsp:nvSpPr>
      <dsp:spPr>
        <a:xfrm>
          <a:off x="3688466" y="1017804"/>
          <a:ext cx="1429015" cy="1227073"/>
        </a:xfrm>
        <a:prstGeom prst="hexagon">
          <a:avLst>
            <a:gd name="adj" fmla="val 25000"/>
            <a:gd name="vf" fmla="val 115470"/>
          </a:avLst>
        </a:prstGeom>
        <a:solidFill>
          <a:schemeClr val="accent1"/>
        </a:solidFill>
        <a:ln w="25400" cap="flat" cmpd="sng" algn="ctr">
          <a:no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0" tIns="13970" rIns="0" bIns="1397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accent2"/>
              </a:solidFill>
              <a:effectLst>
                <a:outerShdw blurRad="38100" dist="25400" dir="5400000" algn="ctr" rotWithShape="0">
                  <a:srgbClr val="6E747A">
                    <a:alpha val="43000"/>
                  </a:srgbClr>
                </a:outerShdw>
              </a:effectLst>
            </a:rPr>
            <a:t>Capacitive sensors</a:t>
          </a:r>
        </a:p>
      </dsp:txBody>
      <dsp:txXfrm>
        <a:off x="3909807" y="1207866"/>
        <a:ext cx="986333" cy="846949"/>
      </dsp:txXfrm>
    </dsp:sp>
    <dsp:sp modelId="{C7352B07-6F46-4CFC-83C1-E5AF99CF4C20}">
      <dsp:nvSpPr>
        <dsp:cNvPr id="0" name=""/>
        <dsp:cNvSpPr/>
      </dsp:nvSpPr>
      <dsp:spPr>
        <a:xfrm>
          <a:off x="4925026" y="1561415"/>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BB8F08-79AD-42C1-9D89-D485EFE72208}">
      <dsp:nvSpPr>
        <dsp:cNvPr id="0" name=""/>
        <dsp:cNvSpPr/>
      </dsp:nvSpPr>
      <dsp:spPr>
        <a:xfrm>
          <a:off x="4918207" y="1707589"/>
          <a:ext cx="1429015" cy="1227073"/>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000" r="-1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F2CB1FF1-8BA7-48BA-91C2-D7AB53E77D9B}">
      <dsp:nvSpPr>
        <dsp:cNvPr id="0" name=""/>
        <dsp:cNvSpPr/>
      </dsp:nvSpPr>
      <dsp:spPr>
        <a:xfrm>
          <a:off x="5197039" y="1729712"/>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18619E-899F-480F-A354-42FB2B184E75}">
      <dsp:nvSpPr>
        <dsp:cNvPr id="0" name=""/>
        <dsp:cNvSpPr/>
      </dsp:nvSpPr>
      <dsp:spPr>
        <a:xfrm>
          <a:off x="4918207" y="351328"/>
          <a:ext cx="1429015" cy="1227073"/>
        </a:xfrm>
        <a:prstGeom prst="hexagon">
          <a:avLst>
            <a:gd name="adj" fmla="val 25000"/>
            <a:gd name="vf" fmla="val 11547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0" tIns="13970" rIns="0" bIns="1397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accent1"/>
              </a:solidFill>
              <a:effectLst>
                <a:outerShdw blurRad="38100" dist="25400" dir="5400000" algn="ctr" rotWithShape="0">
                  <a:srgbClr val="6E747A">
                    <a:alpha val="43000"/>
                  </a:srgbClr>
                </a:outerShdw>
              </a:effectLst>
            </a:rPr>
            <a:t>Contactors</a:t>
          </a:r>
        </a:p>
      </dsp:txBody>
      <dsp:txXfrm>
        <a:off x="5139548" y="541390"/>
        <a:ext cx="986333" cy="846949"/>
      </dsp:txXfrm>
    </dsp:sp>
    <dsp:sp modelId="{8C353174-C33F-4569-8902-B0FFE42B5AAB}">
      <dsp:nvSpPr>
        <dsp:cNvPr id="0" name=""/>
        <dsp:cNvSpPr/>
      </dsp:nvSpPr>
      <dsp:spPr>
        <a:xfrm>
          <a:off x="6154767" y="901260"/>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E4335B-13DB-40EB-9122-1600F1F867F7}">
      <dsp:nvSpPr>
        <dsp:cNvPr id="0" name=""/>
        <dsp:cNvSpPr/>
      </dsp:nvSpPr>
      <dsp:spPr>
        <a:xfrm>
          <a:off x="6147948" y="1035977"/>
          <a:ext cx="1429015" cy="1227073"/>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8000" b="-8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0A017F85-28E0-4824-99F9-87B23905F927}">
      <dsp:nvSpPr>
        <dsp:cNvPr id="0" name=""/>
        <dsp:cNvSpPr/>
      </dsp:nvSpPr>
      <dsp:spPr>
        <a:xfrm>
          <a:off x="6432842" y="1063237"/>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6C7F47-0897-4819-A19F-04F51A6A74EC}">
      <dsp:nvSpPr>
        <dsp:cNvPr id="0" name=""/>
        <dsp:cNvSpPr/>
      </dsp:nvSpPr>
      <dsp:spPr>
        <a:xfrm>
          <a:off x="6147948" y="2390262"/>
          <a:ext cx="1429015" cy="1227073"/>
        </a:xfrm>
        <a:prstGeom prst="hexagon">
          <a:avLst>
            <a:gd name="adj" fmla="val 25000"/>
            <a:gd name="vf" fmla="val 115470"/>
          </a:avLst>
        </a:prstGeom>
        <a:solidFill>
          <a:schemeClr val="accent1"/>
        </a:solidFill>
        <a:ln w="25400" cap="flat" cmpd="sng" algn="ctr">
          <a:no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0" tIns="13970" rIns="0" bIns="1397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accent2"/>
              </a:solidFill>
              <a:effectLst>
                <a:outerShdw blurRad="38100" dist="25400" dir="5400000" algn="ctr" rotWithShape="0">
                  <a:srgbClr val="6E747A">
                    <a:alpha val="43000"/>
                  </a:srgbClr>
                </a:outerShdw>
              </a:effectLst>
            </a:rPr>
            <a:t>Electrical Circuit Overload</a:t>
          </a:r>
        </a:p>
      </dsp:txBody>
      <dsp:txXfrm>
        <a:off x="6369289" y="2580324"/>
        <a:ext cx="986333" cy="846949"/>
      </dsp:txXfrm>
    </dsp:sp>
    <dsp:sp modelId="{453F585A-0D36-4B07-9C03-01EE7C486789}">
      <dsp:nvSpPr>
        <dsp:cNvPr id="0" name=""/>
        <dsp:cNvSpPr/>
      </dsp:nvSpPr>
      <dsp:spPr>
        <a:xfrm>
          <a:off x="6431327" y="3464841"/>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47539C-389B-47DF-9756-87F45DD8B85D}">
      <dsp:nvSpPr>
        <dsp:cNvPr id="0" name=""/>
        <dsp:cNvSpPr/>
      </dsp:nvSpPr>
      <dsp:spPr>
        <a:xfrm>
          <a:off x="4918207" y="3061874"/>
          <a:ext cx="1429015" cy="1227073"/>
        </a:xfrm>
        <a:prstGeom prst="hexagon">
          <a:avLst>
            <a:gd name="adj" fmla="val 25000"/>
            <a:gd name="vf" fmla="val 11547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t="-11000" b="-11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259583D9-528F-489A-9458-FDF7D12D0770}">
      <dsp:nvSpPr>
        <dsp:cNvPr id="0" name=""/>
        <dsp:cNvSpPr/>
      </dsp:nvSpPr>
      <dsp:spPr>
        <a:xfrm>
          <a:off x="6166133" y="3600348"/>
          <a:ext cx="166693" cy="143803"/>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0D681-FE17-424C-94AF-4E2DD721ECD1}" type="datetimeFigureOut">
              <a:rPr lang="en-US" smtClean="0"/>
              <a:t>6/2/2020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EF00F1-4F00-4D9D-81D3-BA83166999FC}" type="slidenum">
              <a:rPr lang="en-US" smtClean="0"/>
              <a:t>‹#›</a:t>
            </a:fld>
            <a:endParaRPr lang="en-US"/>
          </a:p>
        </p:txBody>
      </p:sp>
    </p:spTree>
    <p:extLst>
      <p:ext uri="{BB962C8B-B14F-4D97-AF65-F5344CB8AC3E}">
        <p14:creationId xmlns:p14="http://schemas.microsoft.com/office/powerpoint/2010/main" val="2780098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653200" y="1907420"/>
            <a:ext cx="4885600" cy="2736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4"/>
              </a:buClr>
              <a:buSzPts val="3300"/>
              <a:buFont typeface="Poppins Light"/>
              <a:buNone/>
              <a:defRPr sz="4400">
                <a:solidFill>
                  <a:schemeClr val="accent4"/>
                </a:solidFill>
                <a:latin typeface="Poppins Light"/>
                <a:ea typeface="Poppins Light"/>
                <a:cs typeface="Poppins Light"/>
                <a:sym typeface="Poppins Light"/>
              </a:defRPr>
            </a:lvl1pPr>
            <a:lvl2pPr lvl="1" algn="ctr">
              <a:spcBef>
                <a:spcPts val="0"/>
              </a:spcBef>
              <a:spcAft>
                <a:spcPts val="0"/>
              </a:spcAft>
              <a:buClr>
                <a:schemeClr val="accent4"/>
              </a:buClr>
              <a:buSzPts val="5200"/>
              <a:buNone/>
              <a:defRPr sz="6933">
                <a:solidFill>
                  <a:schemeClr val="accent4"/>
                </a:solidFill>
              </a:defRPr>
            </a:lvl2pPr>
            <a:lvl3pPr lvl="2" algn="ctr">
              <a:spcBef>
                <a:spcPts val="0"/>
              </a:spcBef>
              <a:spcAft>
                <a:spcPts val="0"/>
              </a:spcAft>
              <a:buClr>
                <a:schemeClr val="accent4"/>
              </a:buClr>
              <a:buSzPts val="5200"/>
              <a:buNone/>
              <a:defRPr sz="6933">
                <a:solidFill>
                  <a:schemeClr val="accent4"/>
                </a:solidFill>
              </a:defRPr>
            </a:lvl3pPr>
            <a:lvl4pPr lvl="3" algn="ctr">
              <a:spcBef>
                <a:spcPts val="0"/>
              </a:spcBef>
              <a:spcAft>
                <a:spcPts val="0"/>
              </a:spcAft>
              <a:buClr>
                <a:schemeClr val="accent4"/>
              </a:buClr>
              <a:buSzPts val="5200"/>
              <a:buNone/>
              <a:defRPr sz="6933">
                <a:solidFill>
                  <a:schemeClr val="accent4"/>
                </a:solidFill>
              </a:defRPr>
            </a:lvl4pPr>
            <a:lvl5pPr lvl="4" algn="ctr">
              <a:spcBef>
                <a:spcPts val="0"/>
              </a:spcBef>
              <a:spcAft>
                <a:spcPts val="0"/>
              </a:spcAft>
              <a:buClr>
                <a:schemeClr val="accent4"/>
              </a:buClr>
              <a:buSzPts val="5200"/>
              <a:buNone/>
              <a:defRPr sz="6933">
                <a:solidFill>
                  <a:schemeClr val="accent4"/>
                </a:solidFill>
              </a:defRPr>
            </a:lvl5pPr>
            <a:lvl6pPr lvl="5" algn="ctr">
              <a:spcBef>
                <a:spcPts val="0"/>
              </a:spcBef>
              <a:spcAft>
                <a:spcPts val="0"/>
              </a:spcAft>
              <a:buClr>
                <a:schemeClr val="accent4"/>
              </a:buClr>
              <a:buSzPts val="5200"/>
              <a:buNone/>
              <a:defRPr sz="6933">
                <a:solidFill>
                  <a:schemeClr val="accent4"/>
                </a:solidFill>
              </a:defRPr>
            </a:lvl6pPr>
            <a:lvl7pPr lvl="6" algn="ctr">
              <a:spcBef>
                <a:spcPts val="0"/>
              </a:spcBef>
              <a:spcAft>
                <a:spcPts val="0"/>
              </a:spcAft>
              <a:buClr>
                <a:schemeClr val="accent4"/>
              </a:buClr>
              <a:buSzPts val="5200"/>
              <a:buNone/>
              <a:defRPr sz="6933">
                <a:solidFill>
                  <a:schemeClr val="accent4"/>
                </a:solidFill>
              </a:defRPr>
            </a:lvl7pPr>
            <a:lvl8pPr lvl="7" algn="ctr">
              <a:spcBef>
                <a:spcPts val="0"/>
              </a:spcBef>
              <a:spcAft>
                <a:spcPts val="0"/>
              </a:spcAft>
              <a:buClr>
                <a:schemeClr val="accent4"/>
              </a:buClr>
              <a:buSzPts val="5200"/>
              <a:buNone/>
              <a:defRPr sz="6933">
                <a:solidFill>
                  <a:schemeClr val="accent4"/>
                </a:solidFill>
              </a:defRPr>
            </a:lvl8pPr>
            <a:lvl9pPr lvl="8" algn="ctr">
              <a:spcBef>
                <a:spcPts val="0"/>
              </a:spcBef>
              <a:spcAft>
                <a:spcPts val="0"/>
              </a:spcAft>
              <a:buClr>
                <a:schemeClr val="accent4"/>
              </a:buClr>
              <a:buSzPts val="5200"/>
              <a:buNone/>
              <a:defRPr sz="6933">
                <a:solidFill>
                  <a:schemeClr val="accent4"/>
                </a:solidFill>
              </a:defRPr>
            </a:lvl9pPr>
          </a:lstStyle>
          <a:p>
            <a:r>
              <a:rPr lang="en-US"/>
              <a:t>Click to edit Master title style</a:t>
            </a:r>
            <a:endParaRPr/>
          </a:p>
        </p:txBody>
      </p:sp>
      <p:sp>
        <p:nvSpPr>
          <p:cNvPr id="10" name="Google Shape;10;p2"/>
          <p:cNvSpPr txBox="1">
            <a:spLocks noGrp="1"/>
          </p:cNvSpPr>
          <p:nvPr>
            <p:ph type="subTitle" idx="1"/>
          </p:nvPr>
        </p:nvSpPr>
        <p:spPr>
          <a:xfrm>
            <a:off x="3323400" y="4161553"/>
            <a:ext cx="5545200" cy="552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b="1">
                <a:solidFill>
                  <a:schemeClr val="lt1"/>
                </a:solidFill>
              </a:defRPr>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1" name="Google Shape;11;p2"/>
          <p:cNvSpPr/>
          <p:nvPr/>
        </p:nvSpPr>
        <p:spPr>
          <a:xfrm>
            <a:off x="8709126" y="-187906"/>
            <a:ext cx="2247865" cy="1309401"/>
          </a:xfrm>
          <a:custGeom>
            <a:avLst/>
            <a:gdLst/>
            <a:ahLst/>
            <a:cxnLst/>
            <a:rect l="l" t="t" r="r" b="b"/>
            <a:pathLst>
              <a:path w="40306" h="23480" extrusionOk="0">
                <a:moveTo>
                  <a:pt x="39942" y="0"/>
                </a:moveTo>
                <a:lnTo>
                  <a:pt x="26630" y="23061"/>
                </a:lnTo>
                <a:lnTo>
                  <a:pt x="1" y="23061"/>
                </a:lnTo>
                <a:lnTo>
                  <a:pt x="210" y="23479"/>
                </a:lnTo>
                <a:lnTo>
                  <a:pt x="26871" y="23479"/>
                </a:lnTo>
                <a:lnTo>
                  <a:pt x="40306" y="209"/>
                </a:lnTo>
                <a:lnTo>
                  <a:pt x="39942" y="0"/>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p:nvPr/>
        </p:nvSpPr>
        <p:spPr>
          <a:xfrm>
            <a:off x="8036168" y="-1415534"/>
            <a:ext cx="2767865" cy="2396907"/>
          </a:xfrm>
          <a:custGeom>
            <a:avLst/>
            <a:gdLst/>
            <a:ahLst/>
            <a:cxnLst/>
            <a:rect l="l" t="t" r="r" b="b"/>
            <a:pathLst>
              <a:path w="49630" h="42981" extrusionOk="0">
                <a:moveTo>
                  <a:pt x="12407" y="0"/>
                </a:moveTo>
                <a:lnTo>
                  <a:pt x="0" y="21490"/>
                </a:lnTo>
                <a:lnTo>
                  <a:pt x="12407" y="42980"/>
                </a:lnTo>
                <a:lnTo>
                  <a:pt x="37222" y="42980"/>
                </a:lnTo>
                <a:lnTo>
                  <a:pt x="49629" y="21490"/>
                </a:lnTo>
                <a:lnTo>
                  <a:pt x="37222" y="0"/>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3" name="Google Shape;13;p2"/>
          <p:cNvGrpSpPr/>
          <p:nvPr/>
        </p:nvGrpSpPr>
        <p:grpSpPr>
          <a:xfrm>
            <a:off x="7939835" y="1281918"/>
            <a:ext cx="2669813" cy="38300"/>
            <a:chOff x="6505625" y="2212725"/>
            <a:chExt cx="876575" cy="12575"/>
          </a:xfrm>
        </p:grpSpPr>
        <p:sp>
          <p:nvSpPr>
            <p:cNvPr id="14" name="Google Shape;14;p2"/>
            <p:cNvSpPr/>
            <p:nvPr/>
          </p:nvSpPr>
          <p:spPr>
            <a:xfrm>
              <a:off x="7132475" y="2212725"/>
              <a:ext cx="14650" cy="12575"/>
            </a:xfrm>
            <a:custGeom>
              <a:avLst/>
              <a:gdLst/>
              <a:ahLst/>
              <a:cxnLst/>
              <a:rect l="l" t="t" r="r" b="b"/>
              <a:pathLst>
                <a:path w="586" h="503" extrusionOk="0">
                  <a:moveTo>
                    <a:pt x="253" y="0"/>
                  </a:moveTo>
                  <a:cubicBezTo>
                    <a:pt x="124" y="0"/>
                    <a:pt x="0" y="100"/>
                    <a:pt x="0" y="251"/>
                  </a:cubicBezTo>
                  <a:cubicBezTo>
                    <a:pt x="0" y="389"/>
                    <a:pt x="112" y="503"/>
                    <a:pt x="250" y="503"/>
                  </a:cubicBezTo>
                  <a:cubicBezTo>
                    <a:pt x="475" y="501"/>
                    <a:pt x="585" y="232"/>
                    <a:pt x="428"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 name="Google Shape;15;p2"/>
            <p:cNvSpPr/>
            <p:nvPr/>
          </p:nvSpPr>
          <p:spPr>
            <a:xfrm>
              <a:off x="7054100" y="2212725"/>
              <a:ext cx="14700" cy="12575"/>
            </a:xfrm>
            <a:custGeom>
              <a:avLst/>
              <a:gdLst/>
              <a:ahLst/>
              <a:cxnLst/>
              <a:rect l="l" t="t" r="r" b="b"/>
              <a:pathLst>
                <a:path w="588" h="503" extrusionOk="0">
                  <a:moveTo>
                    <a:pt x="253" y="0"/>
                  </a:moveTo>
                  <a:cubicBezTo>
                    <a:pt x="124" y="0"/>
                    <a:pt x="0" y="100"/>
                    <a:pt x="0" y="251"/>
                  </a:cubicBezTo>
                  <a:cubicBezTo>
                    <a:pt x="0" y="389"/>
                    <a:pt x="113" y="503"/>
                    <a:pt x="252" y="503"/>
                  </a:cubicBezTo>
                  <a:cubicBezTo>
                    <a:pt x="475" y="501"/>
                    <a:pt x="587" y="232"/>
                    <a:pt x="429" y="74"/>
                  </a:cubicBezTo>
                  <a:cubicBezTo>
                    <a:pt x="378" y="23"/>
                    <a:pt x="315"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 name="Google Shape;16;p2"/>
            <p:cNvSpPr/>
            <p:nvPr/>
          </p:nvSpPr>
          <p:spPr>
            <a:xfrm>
              <a:off x="6975775" y="2212725"/>
              <a:ext cx="14650" cy="12575"/>
            </a:xfrm>
            <a:custGeom>
              <a:avLst/>
              <a:gdLst/>
              <a:ahLst/>
              <a:cxnLst/>
              <a:rect l="l" t="t" r="r" b="b"/>
              <a:pathLst>
                <a:path w="586" h="503" extrusionOk="0">
                  <a:moveTo>
                    <a:pt x="253" y="0"/>
                  </a:moveTo>
                  <a:cubicBezTo>
                    <a:pt x="124" y="0"/>
                    <a:pt x="0" y="100"/>
                    <a:pt x="0" y="251"/>
                  </a:cubicBezTo>
                  <a:cubicBezTo>
                    <a:pt x="0" y="389"/>
                    <a:pt x="112" y="503"/>
                    <a:pt x="250" y="503"/>
                  </a:cubicBezTo>
                  <a:cubicBezTo>
                    <a:pt x="473" y="503"/>
                    <a:pt x="585" y="232"/>
                    <a:pt x="428"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 name="Google Shape;17;p2"/>
            <p:cNvSpPr/>
            <p:nvPr/>
          </p:nvSpPr>
          <p:spPr>
            <a:xfrm>
              <a:off x="6897400" y="2212725"/>
              <a:ext cx="14675" cy="12575"/>
            </a:xfrm>
            <a:custGeom>
              <a:avLst/>
              <a:gdLst/>
              <a:ahLst/>
              <a:cxnLst/>
              <a:rect l="l" t="t" r="r" b="b"/>
              <a:pathLst>
                <a:path w="587" h="503" extrusionOk="0">
                  <a:moveTo>
                    <a:pt x="253" y="0"/>
                  </a:moveTo>
                  <a:cubicBezTo>
                    <a:pt x="124" y="0"/>
                    <a:pt x="0" y="100"/>
                    <a:pt x="0" y="251"/>
                  </a:cubicBezTo>
                  <a:cubicBezTo>
                    <a:pt x="0" y="389"/>
                    <a:pt x="113" y="503"/>
                    <a:pt x="252" y="503"/>
                  </a:cubicBezTo>
                  <a:cubicBezTo>
                    <a:pt x="475" y="503"/>
                    <a:pt x="587" y="232"/>
                    <a:pt x="429" y="74"/>
                  </a:cubicBezTo>
                  <a:cubicBezTo>
                    <a:pt x="378" y="23"/>
                    <a:pt x="315"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 name="Google Shape;18;p2"/>
            <p:cNvSpPr/>
            <p:nvPr/>
          </p:nvSpPr>
          <p:spPr>
            <a:xfrm>
              <a:off x="7367550" y="2212725"/>
              <a:ext cx="14650" cy="12575"/>
            </a:xfrm>
            <a:custGeom>
              <a:avLst/>
              <a:gdLst/>
              <a:ahLst/>
              <a:cxnLst/>
              <a:rect l="l" t="t" r="r" b="b"/>
              <a:pathLst>
                <a:path w="586" h="503" extrusionOk="0">
                  <a:moveTo>
                    <a:pt x="253" y="0"/>
                  </a:moveTo>
                  <a:cubicBezTo>
                    <a:pt x="124" y="0"/>
                    <a:pt x="0" y="100"/>
                    <a:pt x="0" y="251"/>
                  </a:cubicBezTo>
                  <a:cubicBezTo>
                    <a:pt x="0" y="389"/>
                    <a:pt x="112" y="503"/>
                    <a:pt x="250" y="503"/>
                  </a:cubicBezTo>
                  <a:cubicBezTo>
                    <a:pt x="473" y="503"/>
                    <a:pt x="585" y="232"/>
                    <a:pt x="427"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 name="Google Shape;19;p2"/>
            <p:cNvSpPr/>
            <p:nvPr/>
          </p:nvSpPr>
          <p:spPr>
            <a:xfrm>
              <a:off x="7289175" y="2212725"/>
              <a:ext cx="14675" cy="12575"/>
            </a:xfrm>
            <a:custGeom>
              <a:avLst/>
              <a:gdLst/>
              <a:ahLst/>
              <a:cxnLst/>
              <a:rect l="l" t="t" r="r" b="b"/>
              <a:pathLst>
                <a:path w="587" h="503" extrusionOk="0">
                  <a:moveTo>
                    <a:pt x="254" y="0"/>
                  </a:moveTo>
                  <a:cubicBezTo>
                    <a:pt x="125" y="0"/>
                    <a:pt x="2" y="100"/>
                    <a:pt x="2" y="251"/>
                  </a:cubicBezTo>
                  <a:cubicBezTo>
                    <a:pt x="0" y="389"/>
                    <a:pt x="114" y="503"/>
                    <a:pt x="252" y="503"/>
                  </a:cubicBezTo>
                  <a:cubicBezTo>
                    <a:pt x="475" y="503"/>
                    <a:pt x="587" y="232"/>
                    <a:pt x="429" y="74"/>
                  </a:cubicBezTo>
                  <a:cubicBezTo>
                    <a:pt x="378" y="23"/>
                    <a:pt x="316" y="0"/>
                    <a:pt x="25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 name="Google Shape;20;p2"/>
            <p:cNvSpPr/>
            <p:nvPr/>
          </p:nvSpPr>
          <p:spPr>
            <a:xfrm>
              <a:off x="7210800" y="2212725"/>
              <a:ext cx="14700" cy="12575"/>
            </a:xfrm>
            <a:custGeom>
              <a:avLst/>
              <a:gdLst/>
              <a:ahLst/>
              <a:cxnLst/>
              <a:rect l="l" t="t" r="r" b="b"/>
              <a:pathLst>
                <a:path w="588" h="503" extrusionOk="0">
                  <a:moveTo>
                    <a:pt x="255" y="0"/>
                  </a:moveTo>
                  <a:cubicBezTo>
                    <a:pt x="126" y="0"/>
                    <a:pt x="2" y="100"/>
                    <a:pt x="2" y="251"/>
                  </a:cubicBezTo>
                  <a:cubicBezTo>
                    <a:pt x="0" y="389"/>
                    <a:pt x="113" y="503"/>
                    <a:pt x="252" y="503"/>
                  </a:cubicBezTo>
                  <a:cubicBezTo>
                    <a:pt x="475" y="501"/>
                    <a:pt x="587" y="232"/>
                    <a:pt x="429" y="74"/>
                  </a:cubicBezTo>
                  <a:cubicBezTo>
                    <a:pt x="379" y="23"/>
                    <a:pt x="316" y="0"/>
                    <a:pt x="25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 name="Google Shape;21;p2"/>
            <p:cNvSpPr/>
            <p:nvPr/>
          </p:nvSpPr>
          <p:spPr>
            <a:xfrm>
              <a:off x="6819025" y="2212725"/>
              <a:ext cx="14700" cy="12575"/>
            </a:xfrm>
            <a:custGeom>
              <a:avLst/>
              <a:gdLst/>
              <a:ahLst/>
              <a:cxnLst/>
              <a:rect l="l" t="t" r="r" b="b"/>
              <a:pathLst>
                <a:path w="588" h="503" extrusionOk="0">
                  <a:moveTo>
                    <a:pt x="254" y="0"/>
                  </a:moveTo>
                  <a:cubicBezTo>
                    <a:pt x="125" y="0"/>
                    <a:pt x="1" y="100"/>
                    <a:pt x="1" y="251"/>
                  </a:cubicBezTo>
                  <a:cubicBezTo>
                    <a:pt x="1" y="389"/>
                    <a:pt x="113" y="503"/>
                    <a:pt x="252" y="503"/>
                  </a:cubicBezTo>
                  <a:cubicBezTo>
                    <a:pt x="475" y="503"/>
                    <a:pt x="587" y="232"/>
                    <a:pt x="430" y="74"/>
                  </a:cubicBezTo>
                  <a:cubicBezTo>
                    <a:pt x="379" y="23"/>
                    <a:pt x="316" y="0"/>
                    <a:pt x="25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 name="Google Shape;22;p2"/>
            <p:cNvSpPr/>
            <p:nvPr/>
          </p:nvSpPr>
          <p:spPr>
            <a:xfrm>
              <a:off x="6740700" y="2212725"/>
              <a:ext cx="14650" cy="12575"/>
            </a:xfrm>
            <a:custGeom>
              <a:avLst/>
              <a:gdLst/>
              <a:ahLst/>
              <a:cxnLst/>
              <a:rect l="l" t="t" r="r" b="b"/>
              <a:pathLst>
                <a:path w="586" h="503" extrusionOk="0">
                  <a:moveTo>
                    <a:pt x="253" y="0"/>
                  </a:moveTo>
                  <a:cubicBezTo>
                    <a:pt x="124" y="0"/>
                    <a:pt x="0" y="100"/>
                    <a:pt x="0" y="251"/>
                  </a:cubicBezTo>
                  <a:cubicBezTo>
                    <a:pt x="0" y="389"/>
                    <a:pt x="113" y="503"/>
                    <a:pt x="250" y="503"/>
                  </a:cubicBezTo>
                  <a:cubicBezTo>
                    <a:pt x="475" y="501"/>
                    <a:pt x="585" y="232"/>
                    <a:pt x="428"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 name="Google Shape;23;p2"/>
            <p:cNvSpPr/>
            <p:nvPr/>
          </p:nvSpPr>
          <p:spPr>
            <a:xfrm>
              <a:off x="6662325" y="2212725"/>
              <a:ext cx="14700" cy="12575"/>
            </a:xfrm>
            <a:custGeom>
              <a:avLst/>
              <a:gdLst/>
              <a:ahLst/>
              <a:cxnLst/>
              <a:rect l="l" t="t" r="r" b="b"/>
              <a:pathLst>
                <a:path w="588" h="503" extrusionOk="0">
                  <a:moveTo>
                    <a:pt x="254" y="0"/>
                  </a:moveTo>
                  <a:cubicBezTo>
                    <a:pt x="124" y="0"/>
                    <a:pt x="1" y="100"/>
                    <a:pt x="1" y="251"/>
                  </a:cubicBezTo>
                  <a:cubicBezTo>
                    <a:pt x="1" y="389"/>
                    <a:pt x="113" y="503"/>
                    <a:pt x="252" y="503"/>
                  </a:cubicBezTo>
                  <a:cubicBezTo>
                    <a:pt x="475" y="501"/>
                    <a:pt x="587" y="232"/>
                    <a:pt x="430" y="74"/>
                  </a:cubicBezTo>
                  <a:cubicBezTo>
                    <a:pt x="378" y="23"/>
                    <a:pt x="315" y="0"/>
                    <a:pt x="25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 name="Google Shape;24;p2"/>
            <p:cNvSpPr/>
            <p:nvPr/>
          </p:nvSpPr>
          <p:spPr>
            <a:xfrm>
              <a:off x="6584000" y="2212725"/>
              <a:ext cx="14650" cy="12575"/>
            </a:xfrm>
            <a:custGeom>
              <a:avLst/>
              <a:gdLst/>
              <a:ahLst/>
              <a:cxnLst/>
              <a:rect l="l" t="t" r="r" b="b"/>
              <a:pathLst>
                <a:path w="586" h="503" extrusionOk="0">
                  <a:moveTo>
                    <a:pt x="253" y="0"/>
                  </a:moveTo>
                  <a:cubicBezTo>
                    <a:pt x="124" y="0"/>
                    <a:pt x="0" y="100"/>
                    <a:pt x="0" y="251"/>
                  </a:cubicBezTo>
                  <a:cubicBezTo>
                    <a:pt x="0" y="389"/>
                    <a:pt x="112" y="503"/>
                    <a:pt x="250" y="503"/>
                  </a:cubicBezTo>
                  <a:cubicBezTo>
                    <a:pt x="473" y="503"/>
                    <a:pt x="585" y="232"/>
                    <a:pt x="428" y="74"/>
                  </a:cubicBezTo>
                  <a:cubicBezTo>
                    <a:pt x="377" y="23"/>
                    <a:pt x="314" y="0"/>
                    <a:pt x="25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 name="Google Shape;25;p2"/>
            <p:cNvSpPr/>
            <p:nvPr/>
          </p:nvSpPr>
          <p:spPr>
            <a:xfrm>
              <a:off x="6505625" y="2212725"/>
              <a:ext cx="14700" cy="12575"/>
            </a:xfrm>
            <a:custGeom>
              <a:avLst/>
              <a:gdLst/>
              <a:ahLst/>
              <a:cxnLst/>
              <a:rect l="l" t="t" r="r" b="b"/>
              <a:pathLst>
                <a:path w="588" h="503" extrusionOk="0">
                  <a:moveTo>
                    <a:pt x="254" y="0"/>
                  </a:moveTo>
                  <a:cubicBezTo>
                    <a:pt x="124" y="0"/>
                    <a:pt x="1" y="100"/>
                    <a:pt x="1" y="251"/>
                  </a:cubicBezTo>
                  <a:cubicBezTo>
                    <a:pt x="1" y="389"/>
                    <a:pt x="113" y="503"/>
                    <a:pt x="252" y="503"/>
                  </a:cubicBezTo>
                  <a:cubicBezTo>
                    <a:pt x="475" y="503"/>
                    <a:pt x="587" y="232"/>
                    <a:pt x="429" y="74"/>
                  </a:cubicBezTo>
                  <a:cubicBezTo>
                    <a:pt x="378" y="23"/>
                    <a:pt x="315" y="0"/>
                    <a:pt x="25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6" name="Google Shape;26;p2"/>
          <p:cNvSpPr/>
          <p:nvPr/>
        </p:nvSpPr>
        <p:spPr>
          <a:xfrm>
            <a:off x="10987669" y="710101"/>
            <a:ext cx="1515623" cy="1728585"/>
          </a:xfrm>
          <a:custGeom>
            <a:avLst/>
            <a:gdLst/>
            <a:ahLst/>
            <a:cxnLst/>
            <a:rect l="l" t="t" r="r" b="b"/>
            <a:pathLst>
              <a:path w="24667" h="28133" extrusionOk="0">
                <a:moveTo>
                  <a:pt x="24457" y="361"/>
                </a:moveTo>
                <a:lnTo>
                  <a:pt x="24457" y="27772"/>
                </a:lnTo>
                <a:lnTo>
                  <a:pt x="422" y="14066"/>
                </a:lnTo>
                <a:lnTo>
                  <a:pt x="24457" y="361"/>
                </a:lnTo>
                <a:close/>
                <a:moveTo>
                  <a:pt x="24667" y="0"/>
                </a:moveTo>
                <a:lnTo>
                  <a:pt x="1" y="14066"/>
                </a:lnTo>
                <a:lnTo>
                  <a:pt x="24667" y="28133"/>
                </a:lnTo>
                <a:lnTo>
                  <a:pt x="24667" y="0"/>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2"/>
          <p:cNvSpPr/>
          <p:nvPr/>
        </p:nvSpPr>
        <p:spPr>
          <a:xfrm>
            <a:off x="11037622" y="1292826"/>
            <a:ext cx="1515623" cy="1728585"/>
          </a:xfrm>
          <a:custGeom>
            <a:avLst/>
            <a:gdLst/>
            <a:ahLst/>
            <a:cxnLst/>
            <a:rect l="l" t="t" r="r" b="b"/>
            <a:pathLst>
              <a:path w="24667" h="28133" extrusionOk="0">
                <a:moveTo>
                  <a:pt x="24457" y="360"/>
                </a:moveTo>
                <a:lnTo>
                  <a:pt x="24457" y="27771"/>
                </a:lnTo>
                <a:lnTo>
                  <a:pt x="423" y="14066"/>
                </a:lnTo>
                <a:lnTo>
                  <a:pt x="24457" y="360"/>
                </a:lnTo>
                <a:close/>
                <a:moveTo>
                  <a:pt x="24666" y="1"/>
                </a:moveTo>
                <a:lnTo>
                  <a:pt x="0" y="14066"/>
                </a:lnTo>
                <a:lnTo>
                  <a:pt x="24666" y="28132"/>
                </a:lnTo>
                <a:lnTo>
                  <a:pt x="24666" y="1"/>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8" name="Google Shape;28;p2"/>
          <p:cNvSpPr/>
          <p:nvPr/>
        </p:nvSpPr>
        <p:spPr>
          <a:xfrm>
            <a:off x="11371442" y="2261228"/>
            <a:ext cx="370749" cy="370811"/>
          </a:xfrm>
          <a:custGeom>
            <a:avLst/>
            <a:gdLst/>
            <a:ahLst/>
            <a:cxnLst/>
            <a:rect l="l" t="t" r="r" b="b"/>
            <a:pathLst>
              <a:path w="6034" h="6035" extrusionOk="0">
                <a:moveTo>
                  <a:pt x="3017" y="0"/>
                </a:moveTo>
                <a:cubicBezTo>
                  <a:pt x="1351" y="0"/>
                  <a:pt x="0" y="1351"/>
                  <a:pt x="0" y="3017"/>
                </a:cubicBezTo>
                <a:cubicBezTo>
                  <a:pt x="0" y="4683"/>
                  <a:pt x="1351" y="6035"/>
                  <a:pt x="3017" y="6035"/>
                </a:cubicBezTo>
                <a:cubicBezTo>
                  <a:pt x="4682" y="6035"/>
                  <a:pt x="6033" y="4683"/>
                  <a:pt x="6033" y="3017"/>
                </a:cubicBezTo>
                <a:cubicBezTo>
                  <a:pt x="6033" y="1351"/>
                  <a:pt x="4682" y="0"/>
                  <a:pt x="3017"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 name="Google Shape;29;p2"/>
          <p:cNvSpPr/>
          <p:nvPr/>
        </p:nvSpPr>
        <p:spPr>
          <a:xfrm>
            <a:off x="10846043" y="1800161"/>
            <a:ext cx="142795" cy="137449"/>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30" name="Google Shape;30;p2"/>
          <p:cNvGrpSpPr/>
          <p:nvPr/>
        </p:nvGrpSpPr>
        <p:grpSpPr>
          <a:xfrm>
            <a:off x="9984931" y="2449029"/>
            <a:ext cx="366448" cy="2149227"/>
            <a:chOff x="4769975" y="2151700"/>
            <a:chExt cx="149100" cy="874475"/>
          </a:xfrm>
        </p:grpSpPr>
        <p:sp>
          <p:nvSpPr>
            <p:cNvPr id="31" name="Google Shape;31;p2"/>
            <p:cNvSpPr/>
            <p:nvPr/>
          </p:nvSpPr>
          <p:spPr>
            <a:xfrm>
              <a:off x="4904400" y="2386775"/>
              <a:ext cx="14675" cy="12600"/>
            </a:xfrm>
            <a:custGeom>
              <a:avLst/>
              <a:gdLst/>
              <a:ahLst/>
              <a:cxnLst/>
              <a:rect l="l" t="t" r="r" b="b"/>
              <a:pathLst>
                <a:path w="587" h="504" extrusionOk="0">
                  <a:moveTo>
                    <a:pt x="334" y="1"/>
                  </a:moveTo>
                  <a:cubicBezTo>
                    <a:pt x="273" y="1"/>
                    <a:pt x="210" y="23"/>
                    <a:pt x="159" y="74"/>
                  </a:cubicBezTo>
                  <a:cubicBezTo>
                    <a:pt x="0" y="232"/>
                    <a:pt x="112" y="503"/>
                    <a:pt x="337" y="503"/>
                  </a:cubicBezTo>
                  <a:cubicBezTo>
                    <a:pt x="475" y="503"/>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 name="Google Shape;32;p2"/>
            <p:cNvSpPr/>
            <p:nvPr/>
          </p:nvSpPr>
          <p:spPr>
            <a:xfrm>
              <a:off x="4904400" y="2465125"/>
              <a:ext cx="14675" cy="12575"/>
            </a:xfrm>
            <a:custGeom>
              <a:avLst/>
              <a:gdLst/>
              <a:ahLst/>
              <a:cxnLst/>
              <a:rect l="l" t="t" r="r" b="b"/>
              <a:pathLst>
                <a:path w="587" h="503" extrusionOk="0">
                  <a:moveTo>
                    <a:pt x="335" y="0"/>
                  </a:moveTo>
                  <a:cubicBezTo>
                    <a:pt x="273" y="0"/>
                    <a:pt x="211"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 name="Google Shape;33;p2"/>
            <p:cNvSpPr/>
            <p:nvPr/>
          </p:nvSpPr>
          <p:spPr>
            <a:xfrm>
              <a:off x="4904425" y="2543475"/>
              <a:ext cx="14650" cy="12600"/>
            </a:xfrm>
            <a:custGeom>
              <a:avLst/>
              <a:gdLst/>
              <a:ahLst/>
              <a:cxnLst/>
              <a:rect l="l" t="t" r="r" b="b"/>
              <a:pathLst>
                <a:path w="586" h="504" extrusionOk="0">
                  <a:moveTo>
                    <a:pt x="333" y="1"/>
                  </a:moveTo>
                  <a:cubicBezTo>
                    <a:pt x="272" y="1"/>
                    <a:pt x="209" y="23"/>
                    <a:pt x="158" y="74"/>
                  </a:cubicBezTo>
                  <a:cubicBezTo>
                    <a:pt x="1" y="232"/>
                    <a:pt x="111"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 name="Google Shape;34;p2"/>
            <p:cNvSpPr/>
            <p:nvPr/>
          </p:nvSpPr>
          <p:spPr>
            <a:xfrm>
              <a:off x="4904425" y="2621850"/>
              <a:ext cx="14650" cy="12550"/>
            </a:xfrm>
            <a:custGeom>
              <a:avLst/>
              <a:gdLst/>
              <a:ahLst/>
              <a:cxnLst/>
              <a:rect l="l" t="t" r="r" b="b"/>
              <a:pathLst>
                <a:path w="586" h="502" extrusionOk="0">
                  <a:moveTo>
                    <a:pt x="333" y="0"/>
                  </a:moveTo>
                  <a:cubicBezTo>
                    <a:pt x="272" y="0"/>
                    <a:pt x="209" y="23"/>
                    <a:pt x="158" y="74"/>
                  </a:cubicBezTo>
                  <a:cubicBezTo>
                    <a:pt x="1" y="232"/>
                    <a:pt x="111"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 name="Google Shape;35;p2"/>
            <p:cNvSpPr/>
            <p:nvPr/>
          </p:nvSpPr>
          <p:spPr>
            <a:xfrm>
              <a:off x="4904400" y="270017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 name="Google Shape;36;p2"/>
            <p:cNvSpPr/>
            <p:nvPr/>
          </p:nvSpPr>
          <p:spPr>
            <a:xfrm>
              <a:off x="4837200" y="23867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2"/>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 name="Google Shape;37;p2"/>
            <p:cNvSpPr/>
            <p:nvPr/>
          </p:nvSpPr>
          <p:spPr>
            <a:xfrm>
              <a:off x="4837200" y="2465125"/>
              <a:ext cx="14700" cy="12575"/>
            </a:xfrm>
            <a:custGeom>
              <a:avLst/>
              <a:gdLst/>
              <a:ahLst/>
              <a:cxnLst/>
              <a:rect l="l" t="t" r="r" b="b"/>
              <a:pathLst>
                <a:path w="588" h="503" extrusionOk="0">
                  <a:moveTo>
                    <a:pt x="334" y="0"/>
                  </a:moveTo>
                  <a:cubicBezTo>
                    <a:pt x="272" y="0"/>
                    <a:pt x="209" y="23"/>
                    <a:pt x="158" y="75"/>
                  </a:cubicBezTo>
                  <a:cubicBezTo>
                    <a:pt x="1" y="233"/>
                    <a:pt x="113" y="502"/>
                    <a:pt x="336"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 name="Google Shape;38;p2"/>
            <p:cNvSpPr/>
            <p:nvPr/>
          </p:nvSpPr>
          <p:spPr>
            <a:xfrm>
              <a:off x="4837200" y="25434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 name="Google Shape;39;p2"/>
            <p:cNvSpPr/>
            <p:nvPr/>
          </p:nvSpPr>
          <p:spPr>
            <a:xfrm>
              <a:off x="4837200" y="2621850"/>
              <a:ext cx="14700" cy="12550"/>
            </a:xfrm>
            <a:custGeom>
              <a:avLst/>
              <a:gdLst/>
              <a:ahLst/>
              <a:cxnLst/>
              <a:rect l="l" t="t" r="r" b="b"/>
              <a:pathLst>
                <a:path w="588" h="502" extrusionOk="0">
                  <a:moveTo>
                    <a:pt x="334" y="0"/>
                  </a:moveTo>
                  <a:cubicBezTo>
                    <a:pt x="272" y="0"/>
                    <a:pt x="209" y="23"/>
                    <a:pt x="158" y="74"/>
                  </a:cubicBezTo>
                  <a:cubicBezTo>
                    <a:pt x="1" y="232"/>
                    <a:pt x="113" y="501"/>
                    <a:pt x="336"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 name="Google Shape;40;p2"/>
            <p:cNvSpPr/>
            <p:nvPr/>
          </p:nvSpPr>
          <p:spPr>
            <a:xfrm>
              <a:off x="4837200" y="2700175"/>
              <a:ext cx="14700" cy="12600"/>
            </a:xfrm>
            <a:custGeom>
              <a:avLst/>
              <a:gdLst/>
              <a:ahLst/>
              <a:cxnLst/>
              <a:rect l="l" t="t" r="r" b="b"/>
              <a:pathLst>
                <a:path w="588" h="504" extrusionOk="0">
                  <a:moveTo>
                    <a:pt x="333" y="1"/>
                  </a:moveTo>
                  <a:cubicBezTo>
                    <a:pt x="272" y="1"/>
                    <a:pt x="209" y="23"/>
                    <a:pt x="158" y="74"/>
                  </a:cubicBezTo>
                  <a:cubicBezTo>
                    <a:pt x="1" y="233"/>
                    <a:pt x="113" y="503"/>
                    <a:pt x="336" y="503"/>
                  </a:cubicBezTo>
                  <a:cubicBezTo>
                    <a:pt x="475" y="503"/>
                    <a:pt x="587" y="391"/>
                    <a:pt x="587" y="253"/>
                  </a:cubicBezTo>
                  <a:cubicBezTo>
                    <a:pt x="587" y="101"/>
                    <a:pt x="463"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 name="Google Shape;41;p2"/>
            <p:cNvSpPr/>
            <p:nvPr/>
          </p:nvSpPr>
          <p:spPr>
            <a:xfrm>
              <a:off x="4769975" y="2386775"/>
              <a:ext cx="14700" cy="12600"/>
            </a:xfrm>
            <a:custGeom>
              <a:avLst/>
              <a:gdLst/>
              <a:ahLst/>
              <a:cxnLst/>
              <a:rect l="l" t="t" r="r" b="b"/>
              <a:pathLst>
                <a:path w="588" h="504" extrusionOk="0">
                  <a:moveTo>
                    <a:pt x="335" y="1"/>
                  </a:moveTo>
                  <a:cubicBezTo>
                    <a:pt x="273" y="1"/>
                    <a:pt x="211" y="23"/>
                    <a:pt x="160" y="74"/>
                  </a:cubicBezTo>
                  <a:cubicBezTo>
                    <a:pt x="1" y="232"/>
                    <a:pt x="113" y="503"/>
                    <a:pt x="337" y="503"/>
                  </a:cubicBezTo>
                  <a:cubicBezTo>
                    <a:pt x="475" y="503"/>
                    <a:pt x="587" y="390"/>
                    <a:pt x="587" y="252"/>
                  </a:cubicBezTo>
                  <a:cubicBezTo>
                    <a:pt x="587" y="101"/>
                    <a:pt x="463"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 name="Google Shape;42;p2"/>
            <p:cNvSpPr/>
            <p:nvPr/>
          </p:nvSpPr>
          <p:spPr>
            <a:xfrm>
              <a:off x="4769975" y="2465125"/>
              <a:ext cx="14700" cy="12575"/>
            </a:xfrm>
            <a:custGeom>
              <a:avLst/>
              <a:gdLst/>
              <a:ahLst/>
              <a:cxnLst/>
              <a:rect l="l" t="t" r="r" b="b"/>
              <a:pathLst>
                <a:path w="588" h="503" extrusionOk="0">
                  <a:moveTo>
                    <a:pt x="335" y="0"/>
                  </a:moveTo>
                  <a:cubicBezTo>
                    <a:pt x="274" y="0"/>
                    <a:pt x="211" y="23"/>
                    <a:pt x="160" y="75"/>
                  </a:cubicBezTo>
                  <a:cubicBezTo>
                    <a:pt x="1" y="233"/>
                    <a:pt x="113"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 name="Google Shape;43;p2"/>
            <p:cNvSpPr/>
            <p:nvPr/>
          </p:nvSpPr>
          <p:spPr>
            <a:xfrm>
              <a:off x="4770025" y="2543475"/>
              <a:ext cx="14650" cy="12600"/>
            </a:xfrm>
            <a:custGeom>
              <a:avLst/>
              <a:gdLst/>
              <a:ahLst/>
              <a:cxnLst/>
              <a:rect l="l" t="t" r="r" b="b"/>
              <a:pathLst>
                <a:path w="586" h="504" extrusionOk="0">
                  <a:moveTo>
                    <a:pt x="333" y="1"/>
                  </a:moveTo>
                  <a:cubicBezTo>
                    <a:pt x="271" y="1"/>
                    <a:pt x="209" y="23"/>
                    <a:pt x="158" y="74"/>
                  </a:cubicBezTo>
                  <a:cubicBezTo>
                    <a:pt x="0" y="232"/>
                    <a:pt x="111" y="503"/>
                    <a:pt x="335" y="503"/>
                  </a:cubicBezTo>
                  <a:cubicBezTo>
                    <a:pt x="473" y="503"/>
                    <a:pt x="585" y="391"/>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 name="Google Shape;44;p2"/>
            <p:cNvSpPr/>
            <p:nvPr/>
          </p:nvSpPr>
          <p:spPr>
            <a:xfrm>
              <a:off x="4770025" y="2621850"/>
              <a:ext cx="14650" cy="12550"/>
            </a:xfrm>
            <a:custGeom>
              <a:avLst/>
              <a:gdLst/>
              <a:ahLst/>
              <a:cxnLst/>
              <a:rect l="l" t="t" r="r" b="b"/>
              <a:pathLst>
                <a:path w="586" h="502" extrusionOk="0">
                  <a:moveTo>
                    <a:pt x="333" y="0"/>
                  </a:moveTo>
                  <a:cubicBezTo>
                    <a:pt x="271" y="0"/>
                    <a:pt x="209" y="23"/>
                    <a:pt x="158" y="74"/>
                  </a:cubicBezTo>
                  <a:cubicBezTo>
                    <a:pt x="0" y="232"/>
                    <a:pt x="111" y="501"/>
                    <a:pt x="335" y="501"/>
                  </a:cubicBezTo>
                  <a:cubicBezTo>
                    <a:pt x="473" y="501"/>
                    <a:pt x="585" y="389"/>
                    <a:pt x="585" y="251"/>
                  </a:cubicBezTo>
                  <a:cubicBezTo>
                    <a:pt x="585" y="100"/>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 name="Google Shape;45;p2"/>
            <p:cNvSpPr/>
            <p:nvPr/>
          </p:nvSpPr>
          <p:spPr>
            <a:xfrm>
              <a:off x="4906525" y="2151725"/>
              <a:ext cx="12550" cy="12575"/>
            </a:xfrm>
            <a:custGeom>
              <a:avLst/>
              <a:gdLst/>
              <a:ahLst/>
              <a:cxnLst/>
              <a:rect l="l" t="t" r="r" b="b"/>
              <a:pathLst>
                <a:path w="502" h="503" extrusionOk="0">
                  <a:moveTo>
                    <a:pt x="252" y="1"/>
                  </a:moveTo>
                  <a:cubicBezTo>
                    <a:pt x="112" y="1"/>
                    <a:pt x="0" y="113"/>
                    <a:pt x="0" y="251"/>
                  </a:cubicBezTo>
                  <a:cubicBezTo>
                    <a:pt x="0" y="390"/>
                    <a:pt x="112" y="502"/>
                    <a:pt x="252" y="502"/>
                  </a:cubicBezTo>
                  <a:cubicBezTo>
                    <a:pt x="390" y="502"/>
                    <a:pt x="502" y="390"/>
                    <a:pt x="502" y="251"/>
                  </a:cubicBezTo>
                  <a:cubicBezTo>
                    <a:pt x="502" y="113"/>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 name="Google Shape;46;p2"/>
            <p:cNvSpPr/>
            <p:nvPr/>
          </p:nvSpPr>
          <p:spPr>
            <a:xfrm>
              <a:off x="4906525" y="2230050"/>
              <a:ext cx="12550" cy="12575"/>
            </a:xfrm>
            <a:custGeom>
              <a:avLst/>
              <a:gdLst/>
              <a:ahLst/>
              <a:cxnLst/>
              <a:rect l="l" t="t" r="r" b="b"/>
              <a:pathLst>
                <a:path w="502" h="503" extrusionOk="0">
                  <a:moveTo>
                    <a:pt x="252" y="1"/>
                  </a:moveTo>
                  <a:cubicBezTo>
                    <a:pt x="112" y="1"/>
                    <a:pt x="0" y="115"/>
                    <a:pt x="0" y="253"/>
                  </a:cubicBezTo>
                  <a:cubicBezTo>
                    <a:pt x="0" y="390"/>
                    <a:pt x="112" y="503"/>
                    <a:pt x="252" y="503"/>
                  </a:cubicBezTo>
                  <a:cubicBezTo>
                    <a:pt x="390" y="503"/>
                    <a:pt x="502" y="390"/>
                    <a:pt x="502" y="253"/>
                  </a:cubicBezTo>
                  <a:cubicBezTo>
                    <a:pt x="502" y="115"/>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 name="Google Shape;47;p2"/>
            <p:cNvSpPr/>
            <p:nvPr/>
          </p:nvSpPr>
          <p:spPr>
            <a:xfrm>
              <a:off x="4906525" y="2308425"/>
              <a:ext cx="12550" cy="12575"/>
            </a:xfrm>
            <a:custGeom>
              <a:avLst/>
              <a:gdLst/>
              <a:ahLst/>
              <a:cxnLst/>
              <a:rect l="l" t="t" r="r" b="b"/>
              <a:pathLst>
                <a:path w="502" h="503" extrusionOk="0">
                  <a:moveTo>
                    <a:pt x="252" y="1"/>
                  </a:moveTo>
                  <a:cubicBezTo>
                    <a:pt x="112" y="1"/>
                    <a:pt x="0" y="113"/>
                    <a:pt x="0" y="252"/>
                  </a:cubicBezTo>
                  <a:cubicBezTo>
                    <a:pt x="0" y="390"/>
                    <a:pt x="112" y="502"/>
                    <a:pt x="252" y="502"/>
                  </a:cubicBezTo>
                  <a:cubicBezTo>
                    <a:pt x="390" y="502"/>
                    <a:pt x="502" y="390"/>
                    <a:pt x="502" y="252"/>
                  </a:cubicBezTo>
                  <a:cubicBezTo>
                    <a:pt x="502" y="113"/>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 name="Google Shape;48;p2"/>
            <p:cNvSpPr/>
            <p:nvPr/>
          </p:nvSpPr>
          <p:spPr>
            <a:xfrm>
              <a:off x="4839325" y="2151725"/>
              <a:ext cx="12575" cy="12575"/>
            </a:xfrm>
            <a:custGeom>
              <a:avLst/>
              <a:gdLst/>
              <a:ahLst/>
              <a:cxnLst/>
              <a:rect l="l" t="t" r="r" b="b"/>
              <a:pathLst>
                <a:path w="503" h="503" extrusionOk="0">
                  <a:moveTo>
                    <a:pt x="251" y="1"/>
                  </a:moveTo>
                  <a:cubicBezTo>
                    <a:pt x="113" y="1"/>
                    <a:pt x="1" y="113"/>
                    <a:pt x="1" y="251"/>
                  </a:cubicBezTo>
                  <a:cubicBezTo>
                    <a:pt x="1" y="390"/>
                    <a:pt x="113" y="502"/>
                    <a:pt x="251" y="502"/>
                  </a:cubicBezTo>
                  <a:cubicBezTo>
                    <a:pt x="390" y="502"/>
                    <a:pt x="502" y="390"/>
                    <a:pt x="502" y="251"/>
                  </a:cubicBezTo>
                  <a:cubicBezTo>
                    <a:pt x="502" y="113"/>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 name="Google Shape;49;p2"/>
            <p:cNvSpPr/>
            <p:nvPr/>
          </p:nvSpPr>
          <p:spPr>
            <a:xfrm>
              <a:off x="4839325" y="2230050"/>
              <a:ext cx="12575" cy="12575"/>
            </a:xfrm>
            <a:custGeom>
              <a:avLst/>
              <a:gdLst/>
              <a:ahLst/>
              <a:cxnLst/>
              <a:rect l="l" t="t" r="r" b="b"/>
              <a:pathLst>
                <a:path w="503" h="503" extrusionOk="0">
                  <a:moveTo>
                    <a:pt x="251" y="1"/>
                  </a:moveTo>
                  <a:cubicBezTo>
                    <a:pt x="113" y="1"/>
                    <a:pt x="1" y="115"/>
                    <a:pt x="1" y="253"/>
                  </a:cubicBezTo>
                  <a:cubicBezTo>
                    <a:pt x="1" y="390"/>
                    <a:pt x="113" y="503"/>
                    <a:pt x="251" y="503"/>
                  </a:cubicBezTo>
                  <a:cubicBezTo>
                    <a:pt x="390" y="503"/>
                    <a:pt x="502" y="390"/>
                    <a:pt x="502" y="253"/>
                  </a:cubicBezTo>
                  <a:cubicBezTo>
                    <a:pt x="502" y="115"/>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 name="Google Shape;50;p2"/>
            <p:cNvSpPr/>
            <p:nvPr/>
          </p:nvSpPr>
          <p:spPr>
            <a:xfrm>
              <a:off x="4839325" y="2308425"/>
              <a:ext cx="12575" cy="12575"/>
            </a:xfrm>
            <a:custGeom>
              <a:avLst/>
              <a:gdLst/>
              <a:ahLst/>
              <a:cxnLst/>
              <a:rect l="l" t="t" r="r" b="b"/>
              <a:pathLst>
                <a:path w="503" h="503" extrusionOk="0">
                  <a:moveTo>
                    <a:pt x="251" y="1"/>
                  </a:moveTo>
                  <a:cubicBezTo>
                    <a:pt x="113" y="1"/>
                    <a:pt x="1" y="113"/>
                    <a:pt x="1" y="252"/>
                  </a:cubicBezTo>
                  <a:cubicBezTo>
                    <a:pt x="1" y="390"/>
                    <a:pt x="113" y="502"/>
                    <a:pt x="251" y="502"/>
                  </a:cubicBezTo>
                  <a:cubicBezTo>
                    <a:pt x="390" y="502"/>
                    <a:pt x="502" y="390"/>
                    <a:pt x="502" y="252"/>
                  </a:cubicBezTo>
                  <a:cubicBezTo>
                    <a:pt x="502" y="113"/>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 name="Google Shape;51;p2"/>
            <p:cNvSpPr/>
            <p:nvPr/>
          </p:nvSpPr>
          <p:spPr>
            <a:xfrm>
              <a:off x="4770025" y="2151700"/>
              <a:ext cx="14650" cy="12600"/>
            </a:xfrm>
            <a:custGeom>
              <a:avLst/>
              <a:gdLst/>
              <a:ahLst/>
              <a:cxnLst/>
              <a:rect l="l" t="t" r="r" b="b"/>
              <a:pathLst>
                <a:path w="586" h="504" extrusionOk="0">
                  <a:moveTo>
                    <a:pt x="333" y="1"/>
                  </a:moveTo>
                  <a:cubicBezTo>
                    <a:pt x="271" y="1"/>
                    <a:pt x="209" y="24"/>
                    <a:pt x="158" y="74"/>
                  </a:cubicBezTo>
                  <a:cubicBezTo>
                    <a:pt x="0" y="232"/>
                    <a:pt x="111" y="503"/>
                    <a:pt x="335" y="503"/>
                  </a:cubicBezTo>
                  <a:cubicBezTo>
                    <a:pt x="473" y="503"/>
                    <a:pt x="585" y="391"/>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 name="Google Shape;52;p2"/>
            <p:cNvSpPr/>
            <p:nvPr/>
          </p:nvSpPr>
          <p:spPr>
            <a:xfrm>
              <a:off x="4770025" y="2230075"/>
              <a:ext cx="14650" cy="12550"/>
            </a:xfrm>
            <a:custGeom>
              <a:avLst/>
              <a:gdLst/>
              <a:ahLst/>
              <a:cxnLst/>
              <a:rect l="l" t="t" r="r" b="b"/>
              <a:pathLst>
                <a:path w="586" h="502" extrusionOk="0">
                  <a:moveTo>
                    <a:pt x="333" y="1"/>
                  </a:moveTo>
                  <a:cubicBezTo>
                    <a:pt x="271" y="1"/>
                    <a:pt x="209" y="23"/>
                    <a:pt x="158" y="74"/>
                  </a:cubicBezTo>
                  <a:cubicBezTo>
                    <a:pt x="0" y="232"/>
                    <a:pt x="111" y="502"/>
                    <a:pt x="335" y="502"/>
                  </a:cubicBezTo>
                  <a:cubicBezTo>
                    <a:pt x="473" y="502"/>
                    <a:pt x="585" y="389"/>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 name="Google Shape;53;p2"/>
            <p:cNvSpPr/>
            <p:nvPr/>
          </p:nvSpPr>
          <p:spPr>
            <a:xfrm>
              <a:off x="4769975" y="2308400"/>
              <a:ext cx="14700" cy="12600"/>
            </a:xfrm>
            <a:custGeom>
              <a:avLst/>
              <a:gdLst/>
              <a:ahLst/>
              <a:cxnLst/>
              <a:rect l="l" t="t" r="r" b="b"/>
              <a:pathLst>
                <a:path w="588" h="504" extrusionOk="0">
                  <a:moveTo>
                    <a:pt x="334" y="1"/>
                  </a:moveTo>
                  <a:cubicBezTo>
                    <a:pt x="273" y="1"/>
                    <a:pt x="211" y="24"/>
                    <a:pt x="160" y="74"/>
                  </a:cubicBezTo>
                  <a:cubicBezTo>
                    <a:pt x="1" y="234"/>
                    <a:pt x="113"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 name="Google Shape;54;p2"/>
            <p:cNvSpPr/>
            <p:nvPr/>
          </p:nvSpPr>
          <p:spPr>
            <a:xfrm>
              <a:off x="4769975" y="2700175"/>
              <a:ext cx="14700" cy="12600"/>
            </a:xfrm>
            <a:custGeom>
              <a:avLst/>
              <a:gdLst/>
              <a:ahLst/>
              <a:cxnLst/>
              <a:rect l="l" t="t" r="r" b="b"/>
              <a:pathLst>
                <a:path w="588" h="504" extrusionOk="0">
                  <a:moveTo>
                    <a:pt x="334" y="1"/>
                  </a:moveTo>
                  <a:cubicBezTo>
                    <a:pt x="273" y="1"/>
                    <a:pt x="211" y="23"/>
                    <a:pt x="160" y="74"/>
                  </a:cubicBezTo>
                  <a:cubicBezTo>
                    <a:pt x="1" y="233"/>
                    <a:pt x="113"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 name="Google Shape;55;p2"/>
            <p:cNvSpPr/>
            <p:nvPr/>
          </p:nvSpPr>
          <p:spPr>
            <a:xfrm>
              <a:off x="4904400" y="2778550"/>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 name="Google Shape;56;p2"/>
            <p:cNvSpPr/>
            <p:nvPr/>
          </p:nvSpPr>
          <p:spPr>
            <a:xfrm>
              <a:off x="4904400" y="2856900"/>
              <a:ext cx="14675" cy="12575"/>
            </a:xfrm>
            <a:custGeom>
              <a:avLst/>
              <a:gdLst/>
              <a:ahLst/>
              <a:cxnLst/>
              <a:rect l="l" t="t" r="r" b="b"/>
              <a:pathLst>
                <a:path w="587" h="503" extrusionOk="0">
                  <a:moveTo>
                    <a:pt x="335" y="0"/>
                  </a:moveTo>
                  <a:cubicBezTo>
                    <a:pt x="273" y="0"/>
                    <a:pt x="211" y="23"/>
                    <a:pt x="159" y="75"/>
                  </a:cubicBezTo>
                  <a:cubicBezTo>
                    <a:pt x="0" y="232"/>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 name="Google Shape;57;p2"/>
            <p:cNvSpPr/>
            <p:nvPr/>
          </p:nvSpPr>
          <p:spPr>
            <a:xfrm>
              <a:off x="4837200" y="2778550"/>
              <a:ext cx="14700" cy="12575"/>
            </a:xfrm>
            <a:custGeom>
              <a:avLst/>
              <a:gdLst/>
              <a:ahLst/>
              <a:cxnLst/>
              <a:rect l="l" t="t" r="r" b="b"/>
              <a:pathLst>
                <a:path w="588" h="503" extrusionOk="0">
                  <a:moveTo>
                    <a:pt x="334" y="0"/>
                  </a:moveTo>
                  <a:cubicBezTo>
                    <a:pt x="272" y="0"/>
                    <a:pt x="209" y="23"/>
                    <a:pt x="158" y="74"/>
                  </a:cubicBezTo>
                  <a:cubicBezTo>
                    <a:pt x="1" y="232"/>
                    <a:pt x="113" y="503"/>
                    <a:pt x="336" y="503"/>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 name="Google Shape;58;p2"/>
            <p:cNvSpPr/>
            <p:nvPr/>
          </p:nvSpPr>
          <p:spPr>
            <a:xfrm>
              <a:off x="4837200" y="2856900"/>
              <a:ext cx="14700" cy="12575"/>
            </a:xfrm>
            <a:custGeom>
              <a:avLst/>
              <a:gdLst/>
              <a:ahLst/>
              <a:cxnLst/>
              <a:rect l="l" t="t" r="r" b="b"/>
              <a:pathLst>
                <a:path w="588" h="503" extrusionOk="0">
                  <a:moveTo>
                    <a:pt x="334" y="0"/>
                  </a:moveTo>
                  <a:cubicBezTo>
                    <a:pt x="272" y="0"/>
                    <a:pt x="209" y="23"/>
                    <a:pt x="158" y="75"/>
                  </a:cubicBezTo>
                  <a:cubicBezTo>
                    <a:pt x="1" y="232"/>
                    <a:pt x="113" y="502"/>
                    <a:pt x="336"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 name="Google Shape;59;p2"/>
            <p:cNvSpPr/>
            <p:nvPr/>
          </p:nvSpPr>
          <p:spPr>
            <a:xfrm>
              <a:off x="4837200" y="2935250"/>
              <a:ext cx="14700" cy="12600"/>
            </a:xfrm>
            <a:custGeom>
              <a:avLst/>
              <a:gdLst/>
              <a:ahLst/>
              <a:cxnLst/>
              <a:rect l="l" t="t" r="r" b="b"/>
              <a:pathLst>
                <a:path w="588" h="504" extrusionOk="0">
                  <a:moveTo>
                    <a:pt x="334" y="0"/>
                  </a:moveTo>
                  <a:cubicBezTo>
                    <a:pt x="272" y="0"/>
                    <a:pt x="209" y="23"/>
                    <a:pt x="158" y="74"/>
                  </a:cubicBezTo>
                  <a:cubicBezTo>
                    <a:pt x="1" y="232"/>
                    <a:pt x="113" y="503"/>
                    <a:pt x="336"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 name="Google Shape;60;p2"/>
            <p:cNvSpPr/>
            <p:nvPr/>
          </p:nvSpPr>
          <p:spPr>
            <a:xfrm>
              <a:off x="4769975" y="2778550"/>
              <a:ext cx="14700" cy="12575"/>
            </a:xfrm>
            <a:custGeom>
              <a:avLst/>
              <a:gdLst/>
              <a:ahLst/>
              <a:cxnLst/>
              <a:rect l="l" t="t" r="r" b="b"/>
              <a:pathLst>
                <a:path w="588" h="503" extrusionOk="0">
                  <a:moveTo>
                    <a:pt x="335" y="0"/>
                  </a:moveTo>
                  <a:cubicBezTo>
                    <a:pt x="273" y="0"/>
                    <a:pt x="211" y="23"/>
                    <a:pt x="160" y="74"/>
                  </a:cubicBezTo>
                  <a:cubicBezTo>
                    <a:pt x="1" y="232"/>
                    <a:pt x="113" y="503"/>
                    <a:pt x="337" y="503"/>
                  </a:cubicBezTo>
                  <a:cubicBezTo>
                    <a:pt x="475" y="503"/>
                    <a:pt x="587" y="389"/>
                    <a:pt x="587" y="251"/>
                  </a:cubicBezTo>
                  <a:cubicBezTo>
                    <a:pt x="587" y="100"/>
                    <a:pt x="463"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 name="Google Shape;61;p2"/>
            <p:cNvSpPr/>
            <p:nvPr/>
          </p:nvSpPr>
          <p:spPr>
            <a:xfrm>
              <a:off x="4769975" y="2856900"/>
              <a:ext cx="14700" cy="12575"/>
            </a:xfrm>
            <a:custGeom>
              <a:avLst/>
              <a:gdLst/>
              <a:ahLst/>
              <a:cxnLst/>
              <a:rect l="l" t="t" r="r" b="b"/>
              <a:pathLst>
                <a:path w="588" h="503" extrusionOk="0">
                  <a:moveTo>
                    <a:pt x="335" y="0"/>
                  </a:moveTo>
                  <a:cubicBezTo>
                    <a:pt x="274" y="0"/>
                    <a:pt x="211" y="23"/>
                    <a:pt x="160" y="75"/>
                  </a:cubicBezTo>
                  <a:cubicBezTo>
                    <a:pt x="1" y="232"/>
                    <a:pt x="113"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 name="Google Shape;62;p2"/>
            <p:cNvSpPr/>
            <p:nvPr/>
          </p:nvSpPr>
          <p:spPr>
            <a:xfrm>
              <a:off x="4770025" y="2935250"/>
              <a:ext cx="14650" cy="12600"/>
            </a:xfrm>
            <a:custGeom>
              <a:avLst/>
              <a:gdLst/>
              <a:ahLst/>
              <a:cxnLst/>
              <a:rect l="l" t="t" r="r" b="b"/>
              <a:pathLst>
                <a:path w="586" h="504" extrusionOk="0">
                  <a:moveTo>
                    <a:pt x="333" y="0"/>
                  </a:moveTo>
                  <a:cubicBezTo>
                    <a:pt x="271" y="0"/>
                    <a:pt x="209" y="23"/>
                    <a:pt x="158" y="74"/>
                  </a:cubicBezTo>
                  <a:cubicBezTo>
                    <a:pt x="0" y="232"/>
                    <a:pt x="111" y="503"/>
                    <a:pt x="335" y="503"/>
                  </a:cubicBezTo>
                  <a:cubicBezTo>
                    <a:pt x="473" y="503"/>
                    <a:pt x="585" y="391"/>
                    <a:pt x="585" y="251"/>
                  </a:cubicBezTo>
                  <a:cubicBezTo>
                    <a:pt x="585" y="101"/>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 name="Google Shape;63;p2"/>
            <p:cNvSpPr/>
            <p:nvPr/>
          </p:nvSpPr>
          <p:spPr>
            <a:xfrm>
              <a:off x="4770025" y="3013625"/>
              <a:ext cx="14650" cy="12550"/>
            </a:xfrm>
            <a:custGeom>
              <a:avLst/>
              <a:gdLst/>
              <a:ahLst/>
              <a:cxnLst/>
              <a:rect l="l" t="t" r="r" b="b"/>
              <a:pathLst>
                <a:path w="586" h="502" extrusionOk="0">
                  <a:moveTo>
                    <a:pt x="333" y="0"/>
                  </a:moveTo>
                  <a:cubicBezTo>
                    <a:pt x="271" y="0"/>
                    <a:pt x="209" y="23"/>
                    <a:pt x="158" y="74"/>
                  </a:cubicBezTo>
                  <a:cubicBezTo>
                    <a:pt x="0" y="231"/>
                    <a:pt x="111" y="501"/>
                    <a:pt x="335" y="501"/>
                  </a:cubicBezTo>
                  <a:cubicBezTo>
                    <a:pt x="473" y="501"/>
                    <a:pt x="585" y="389"/>
                    <a:pt x="585" y="251"/>
                  </a:cubicBezTo>
                  <a:cubicBezTo>
                    <a:pt x="585" y="100"/>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64" name="Google Shape;64;p2"/>
          <p:cNvSpPr/>
          <p:nvPr/>
        </p:nvSpPr>
        <p:spPr>
          <a:xfrm>
            <a:off x="10497600" y="3246036"/>
            <a:ext cx="2743384" cy="2743384"/>
          </a:xfrm>
          <a:custGeom>
            <a:avLst/>
            <a:gdLst/>
            <a:ahLst/>
            <a:cxnLst/>
            <a:rect l="l" t="t" r="r" b="b"/>
            <a:pathLst>
              <a:path w="44649" h="44649" extrusionOk="0">
                <a:moveTo>
                  <a:pt x="22324" y="296"/>
                </a:moveTo>
                <a:lnTo>
                  <a:pt x="44353" y="22325"/>
                </a:lnTo>
                <a:lnTo>
                  <a:pt x="22324" y="44351"/>
                </a:lnTo>
                <a:lnTo>
                  <a:pt x="296" y="22325"/>
                </a:lnTo>
                <a:lnTo>
                  <a:pt x="22324" y="296"/>
                </a:lnTo>
                <a:close/>
                <a:moveTo>
                  <a:pt x="22324" y="1"/>
                </a:moveTo>
                <a:lnTo>
                  <a:pt x="0" y="22325"/>
                </a:lnTo>
                <a:lnTo>
                  <a:pt x="22324" y="44648"/>
                </a:lnTo>
                <a:lnTo>
                  <a:pt x="44648" y="22325"/>
                </a:lnTo>
                <a:lnTo>
                  <a:pt x="22324"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5" name="Google Shape;65;p2"/>
          <p:cNvSpPr/>
          <p:nvPr/>
        </p:nvSpPr>
        <p:spPr>
          <a:xfrm>
            <a:off x="11029942" y="3200630"/>
            <a:ext cx="2256445" cy="2806977"/>
          </a:xfrm>
          <a:custGeom>
            <a:avLst/>
            <a:gdLst/>
            <a:ahLst/>
            <a:cxnLst/>
            <a:rect l="l" t="t" r="r" b="b"/>
            <a:pathLst>
              <a:path w="36724" h="45684" extrusionOk="0">
                <a:moveTo>
                  <a:pt x="13660" y="0"/>
                </a:moveTo>
                <a:lnTo>
                  <a:pt x="1" y="13659"/>
                </a:lnTo>
                <a:lnTo>
                  <a:pt x="888" y="14548"/>
                </a:lnTo>
                <a:lnTo>
                  <a:pt x="13660" y="1775"/>
                </a:lnTo>
                <a:lnTo>
                  <a:pt x="34947" y="23064"/>
                </a:lnTo>
                <a:lnTo>
                  <a:pt x="13216" y="44795"/>
                </a:lnTo>
                <a:lnTo>
                  <a:pt x="14104" y="45683"/>
                </a:lnTo>
                <a:lnTo>
                  <a:pt x="36724" y="23064"/>
                </a:lnTo>
                <a:lnTo>
                  <a:pt x="13660" y="0"/>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6" name="Google Shape;66;p2"/>
          <p:cNvSpPr/>
          <p:nvPr/>
        </p:nvSpPr>
        <p:spPr>
          <a:xfrm>
            <a:off x="10902570" y="3651007"/>
            <a:ext cx="1933437" cy="1933437"/>
          </a:xfrm>
          <a:custGeom>
            <a:avLst/>
            <a:gdLst/>
            <a:ahLst/>
            <a:cxnLst/>
            <a:rect l="l" t="t" r="r" b="b"/>
            <a:pathLst>
              <a:path w="31467" h="31467" extrusionOk="0">
                <a:moveTo>
                  <a:pt x="31362" y="105"/>
                </a:moveTo>
                <a:lnTo>
                  <a:pt x="31362" y="31362"/>
                </a:lnTo>
                <a:lnTo>
                  <a:pt x="105" y="31362"/>
                </a:lnTo>
                <a:lnTo>
                  <a:pt x="105" y="105"/>
                </a:lnTo>
                <a:close/>
                <a:moveTo>
                  <a:pt x="0" y="1"/>
                </a:moveTo>
                <a:lnTo>
                  <a:pt x="0" y="31467"/>
                </a:lnTo>
                <a:lnTo>
                  <a:pt x="31466" y="31467"/>
                </a:lnTo>
                <a:lnTo>
                  <a:pt x="31466" y="1"/>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67" name="Google Shape;67;p2"/>
          <p:cNvGrpSpPr/>
          <p:nvPr/>
        </p:nvGrpSpPr>
        <p:grpSpPr>
          <a:xfrm>
            <a:off x="11003107" y="3753452"/>
            <a:ext cx="1732347" cy="1728557"/>
            <a:chOff x="6378300" y="2596400"/>
            <a:chExt cx="754375" cy="752725"/>
          </a:xfrm>
        </p:grpSpPr>
        <p:sp>
          <p:nvSpPr>
            <p:cNvPr id="68" name="Google Shape;68;p2"/>
            <p:cNvSpPr/>
            <p:nvPr/>
          </p:nvSpPr>
          <p:spPr>
            <a:xfrm>
              <a:off x="6408850" y="2932325"/>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 name="Google Shape;69;p2"/>
            <p:cNvSpPr/>
            <p:nvPr/>
          </p:nvSpPr>
          <p:spPr>
            <a:xfrm>
              <a:off x="6469925" y="2871225"/>
              <a:ext cx="9700" cy="9700"/>
            </a:xfrm>
            <a:custGeom>
              <a:avLst/>
              <a:gdLst/>
              <a:ahLst/>
              <a:cxnLst/>
              <a:rect l="l" t="t" r="r" b="b"/>
              <a:pathLst>
                <a:path w="388" h="388" extrusionOk="0">
                  <a:moveTo>
                    <a:pt x="193" y="0"/>
                  </a:moveTo>
                  <a:cubicBezTo>
                    <a:pt x="87" y="0"/>
                    <a:pt x="1" y="87"/>
                    <a:pt x="1" y="195"/>
                  </a:cubicBezTo>
                  <a:cubicBezTo>
                    <a:pt x="1" y="301"/>
                    <a:pt x="87" y="387"/>
                    <a:pt x="193" y="387"/>
                  </a:cubicBezTo>
                  <a:cubicBezTo>
                    <a:pt x="299" y="387"/>
                    <a:pt x="387" y="301"/>
                    <a:pt x="387" y="195"/>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 name="Google Shape;70;p2"/>
            <p:cNvSpPr/>
            <p:nvPr/>
          </p:nvSpPr>
          <p:spPr>
            <a:xfrm>
              <a:off x="6530975" y="2810175"/>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7" y="299"/>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 name="Google Shape;71;p2"/>
            <p:cNvSpPr/>
            <p:nvPr/>
          </p:nvSpPr>
          <p:spPr>
            <a:xfrm>
              <a:off x="6622600" y="271855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 name="Google Shape;72;p2"/>
            <p:cNvSpPr/>
            <p:nvPr/>
          </p:nvSpPr>
          <p:spPr>
            <a:xfrm>
              <a:off x="6378300" y="2962850"/>
              <a:ext cx="9675" cy="9700"/>
            </a:xfrm>
            <a:custGeom>
              <a:avLst/>
              <a:gdLst/>
              <a:ahLst/>
              <a:cxnLst/>
              <a:rect l="l" t="t" r="r" b="b"/>
              <a:pathLst>
                <a:path w="387" h="388" extrusionOk="0">
                  <a:moveTo>
                    <a:pt x="194" y="1"/>
                  </a:moveTo>
                  <a:cubicBezTo>
                    <a:pt x="87" y="1"/>
                    <a:pt x="0" y="87"/>
                    <a:pt x="0" y="193"/>
                  </a:cubicBezTo>
                  <a:cubicBezTo>
                    <a:pt x="0" y="299"/>
                    <a:pt x="87" y="387"/>
                    <a:pt x="194" y="387"/>
                  </a:cubicBezTo>
                  <a:cubicBezTo>
                    <a:pt x="300" y="387"/>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 name="Google Shape;73;p2"/>
            <p:cNvSpPr/>
            <p:nvPr/>
          </p:nvSpPr>
          <p:spPr>
            <a:xfrm>
              <a:off x="6437750" y="2901775"/>
              <a:ext cx="12950" cy="9675"/>
            </a:xfrm>
            <a:custGeom>
              <a:avLst/>
              <a:gdLst/>
              <a:ahLst/>
              <a:cxnLst/>
              <a:rect l="l" t="t" r="r" b="b"/>
              <a:pathLst>
                <a:path w="518" h="387" extrusionOk="0">
                  <a:moveTo>
                    <a:pt x="259" y="1"/>
                  </a:moveTo>
                  <a:cubicBezTo>
                    <a:pt x="209" y="1"/>
                    <a:pt x="160" y="19"/>
                    <a:pt x="122" y="56"/>
                  </a:cubicBezTo>
                  <a:cubicBezTo>
                    <a:pt x="1" y="179"/>
                    <a:pt x="87" y="387"/>
                    <a:pt x="258" y="387"/>
                  </a:cubicBezTo>
                  <a:cubicBezTo>
                    <a:pt x="431" y="387"/>
                    <a:pt x="518" y="179"/>
                    <a:pt x="396" y="56"/>
                  </a:cubicBezTo>
                  <a:cubicBezTo>
                    <a:pt x="358" y="19"/>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 name="Google Shape;74;p2"/>
            <p:cNvSpPr/>
            <p:nvPr/>
          </p:nvSpPr>
          <p:spPr>
            <a:xfrm>
              <a:off x="6500475" y="2840675"/>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 name="Google Shape;75;p2"/>
            <p:cNvSpPr/>
            <p:nvPr/>
          </p:nvSpPr>
          <p:spPr>
            <a:xfrm>
              <a:off x="6592075" y="27490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 name="Google Shape;76;p2"/>
            <p:cNvSpPr/>
            <p:nvPr/>
          </p:nvSpPr>
          <p:spPr>
            <a:xfrm>
              <a:off x="6653150" y="2688025"/>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299" y="386"/>
                    <a:pt x="386" y="300"/>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 name="Google Shape;77;p2"/>
            <p:cNvSpPr/>
            <p:nvPr/>
          </p:nvSpPr>
          <p:spPr>
            <a:xfrm>
              <a:off x="6683650" y="2657500"/>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8" y="299"/>
                    <a:pt x="388" y="193"/>
                  </a:cubicBezTo>
                  <a:cubicBezTo>
                    <a:pt x="388"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 name="Google Shape;78;p2"/>
            <p:cNvSpPr/>
            <p:nvPr/>
          </p:nvSpPr>
          <p:spPr>
            <a:xfrm>
              <a:off x="6714200" y="2626950"/>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2"/>
            <p:cNvSpPr/>
            <p:nvPr/>
          </p:nvSpPr>
          <p:spPr>
            <a:xfrm>
              <a:off x="6744750" y="2596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2"/>
            <p:cNvSpPr/>
            <p:nvPr/>
          </p:nvSpPr>
          <p:spPr>
            <a:xfrm>
              <a:off x="6561525" y="2779625"/>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1" y="387"/>
                    <a:pt x="387" y="301"/>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2"/>
            <p:cNvSpPr/>
            <p:nvPr/>
          </p:nvSpPr>
          <p:spPr>
            <a:xfrm>
              <a:off x="6437825" y="29612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 name="Google Shape;82;p2"/>
            <p:cNvSpPr/>
            <p:nvPr/>
          </p:nvSpPr>
          <p:spPr>
            <a:xfrm>
              <a:off x="6497250" y="2900200"/>
              <a:ext cx="12950" cy="9675"/>
            </a:xfrm>
            <a:custGeom>
              <a:avLst/>
              <a:gdLst/>
              <a:ahLst/>
              <a:cxnLst/>
              <a:rect l="l" t="t" r="r" b="b"/>
              <a:pathLst>
                <a:path w="518" h="387" extrusionOk="0">
                  <a:moveTo>
                    <a:pt x="259" y="0"/>
                  </a:moveTo>
                  <a:cubicBezTo>
                    <a:pt x="210" y="0"/>
                    <a:pt x="160" y="19"/>
                    <a:pt x="123" y="57"/>
                  </a:cubicBezTo>
                  <a:cubicBezTo>
                    <a:pt x="1" y="178"/>
                    <a:pt x="87" y="386"/>
                    <a:pt x="260" y="386"/>
                  </a:cubicBezTo>
                  <a:cubicBezTo>
                    <a:pt x="431" y="386"/>
                    <a:pt x="517" y="178"/>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 name="Google Shape;83;p2"/>
            <p:cNvSpPr/>
            <p:nvPr/>
          </p:nvSpPr>
          <p:spPr>
            <a:xfrm>
              <a:off x="6559975" y="2839125"/>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 name="Google Shape;84;p2"/>
            <p:cNvSpPr/>
            <p:nvPr/>
          </p:nvSpPr>
          <p:spPr>
            <a:xfrm>
              <a:off x="6651575" y="2747525"/>
              <a:ext cx="9675" cy="9700"/>
            </a:xfrm>
            <a:custGeom>
              <a:avLst/>
              <a:gdLst/>
              <a:ahLst/>
              <a:cxnLst/>
              <a:rect l="l" t="t" r="r" b="b"/>
              <a:pathLst>
                <a:path w="387" h="388" extrusionOk="0">
                  <a:moveTo>
                    <a:pt x="194" y="1"/>
                  </a:moveTo>
                  <a:cubicBezTo>
                    <a:pt x="86" y="1"/>
                    <a:pt x="0" y="87"/>
                    <a:pt x="0" y="193"/>
                  </a:cubicBezTo>
                  <a:cubicBezTo>
                    <a:pt x="0" y="299"/>
                    <a:pt x="86" y="387"/>
                    <a:pt x="194" y="387"/>
                  </a:cubicBezTo>
                  <a:cubicBezTo>
                    <a:pt x="300" y="387"/>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 name="Google Shape;85;p2"/>
            <p:cNvSpPr/>
            <p:nvPr/>
          </p:nvSpPr>
          <p:spPr>
            <a:xfrm>
              <a:off x="6407275" y="29918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 name="Google Shape;86;p2"/>
            <p:cNvSpPr/>
            <p:nvPr/>
          </p:nvSpPr>
          <p:spPr>
            <a:xfrm>
              <a:off x="6468325" y="2930725"/>
              <a:ext cx="9700" cy="9675"/>
            </a:xfrm>
            <a:custGeom>
              <a:avLst/>
              <a:gdLst/>
              <a:ahLst/>
              <a:cxnLst/>
              <a:rect l="l" t="t" r="r" b="b"/>
              <a:pathLst>
                <a:path w="388" h="387" extrusionOk="0">
                  <a:moveTo>
                    <a:pt x="195" y="0"/>
                  </a:moveTo>
                  <a:cubicBezTo>
                    <a:pt x="89" y="0"/>
                    <a:pt x="1" y="88"/>
                    <a:pt x="1" y="194"/>
                  </a:cubicBezTo>
                  <a:cubicBezTo>
                    <a:pt x="1" y="301"/>
                    <a:pt x="89" y="387"/>
                    <a:pt x="195" y="387"/>
                  </a:cubicBezTo>
                  <a:cubicBezTo>
                    <a:pt x="301" y="387"/>
                    <a:pt x="387" y="301"/>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 name="Google Shape;87;p2"/>
            <p:cNvSpPr/>
            <p:nvPr/>
          </p:nvSpPr>
          <p:spPr>
            <a:xfrm>
              <a:off x="6529425" y="286967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1" y="387"/>
                    <a:pt x="387" y="300"/>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 name="Google Shape;88;p2"/>
            <p:cNvSpPr/>
            <p:nvPr/>
          </p:nvSpPr>
          <p:spPr>
            <a:xfrm>
              <a:off x="6621025" y="2778075"/>
              <a:ext cx="9675" cy="9650"/>
            </a:xfrm>
            <a:custGeom>
              <a:avLst/>
              <a:gdLst/>
              <a:ahLst/>
              <a:cxnLst/>
              <a:rect l="l" t="t" r="r" b="b"/>
              <a:pathLst>
                <a:path w="387" h="386" extrusionOk="0">
                  <a:moveTo>
                    <a:pt x="194" y="1"/>
                  </a:moveTo>
                  <a:cubicBezTo>
                    <a:pt x="88" y="1"/>
                    <a:pt x="0" y="87"/>
                    <a:pt x="0" y="193"/>
                  </a:cubicBezTo>
                  <a:cubicBezTo>
                    <a:pt x="0" y="299"/>
                    <a:pt x="88"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 name="Google Shape;89;p2"/>
            <p:cNvSpPr/>
            <p:nvPr/>
          </p:nvSpPr>
          <p:spPr>
            <a:xfrm>
              <a:off x="6682100" y="2717000"/>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301" y="387"/>
                    <a:pt x="387" y="300"/>
                    <a:pt x="387" y="193"/>
                  </a:cubicBezTo>
                  <a:cubicBezTo>
                    <a:pt x="387" y="86"/>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 name="Google Shape;90;p2"/>
            <p:cNvSpPr/>
            <p:nvPr/>
          </p:nvSpPr>
          <p:spPr>
            <a:xfrm>
              <a:off x="6712650" y="26864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
            <p:cNvSpPr/>
            <p:nvPr/>
          </p:nvSpPr>
          <p:spPr>
            <a:xfrm>
              <a:off x="6741575" y="2655925"/>
              <a:ext cx="12900" cy="9675"/>
            </a:xfrm>
            <a:custGeom>
              <a:avLst/>
              <a:gdLst/>
              <a:ahLst/>
              <a:cxnLst/>
              <a:rect l="l" t="t" r="r" b="b"/>
              <a:pathLst>
                <a:path w="516" h="387" extrusionOk="0">
                  <a:moveTo>
                    <a:pt x="258" y="0"/>
                  </a:moveTo>
                  <a:cubicBezTo>
                    <a:pt x="209" y="0"/>
                    <a:pt x="159" y="19"/>
                    <a:pt x="121" y="57"/>
                  </a:cubicBezTo>
                  <a:cubicBezTo>
                    <a:pt x="0" y="178"/>
                    <a:pt x="87" y="386"/>
                    <a:pt x="258" y="386"/>
                  </a:cubicBezTo>
                  <a:cubicBezTo>
                    <a:pt x="431" y="386"/>
                    <a:pt x="516" y="178"/>
                    <a:pt x="394" y="57"/>
                  </a:cubicBezTo>
                  <a:cubicBezTo>
                    <a:pt x="356"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
            <p:cNvSpPr/>
            <p:nvPr/>
          </p:nvSpPr>
          <p:spPr>
            <a:xfrm>
              <a:off x="6773750" y="2625350"/>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
            <p:cNvSpPr/>
            <p:nvPr/>
          </p:nvSpPr>
          <p:spPr>
            <a:xfrm>
              <a:off x="6590525" y="2808575"/>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 name="Google Shape;94;p2"/>
            <p:cNvSpPr/>
            <p:nvPr/>
          </p:nvSpPr>
          <p:spPr>
            <a:xfrm>
              <a:off x="6465150" y="2990250"/>
              <a:ext cx="12950" cy="9700"/>
            </a:xfrm>
            <a:custGeom>
              <a:avLst/>
              <a:gdLst/>
              <a:ahLst/>
              <a:cxnLst/>
              <a:rect l="l" t="t" r="r" b="b"/>
              <a:pathLst>
                <a:path w="518" h="388" extrusionOk="0">
                  <a:moveTo>
                    <a:pt x="259" y="0"/>
                  </a:moveTo>
                  <a:cubicBezTo>
                    <a:pt x="209" y="0"/>
                    <a:pt x="160" y="19"/>
                    <a:pt x="122" y="57"/>
                  </a:cubicBezTo>
                  <a:cubicBezTo>
                    <a:pt x="1" y="178"/>
                    <a:pt x="87" y="387"/>
                    <a:pt x="260" y="387"/>
                  </a:cubicBezTo>
                  <a:cubicBezTo>
                    <a:pt x="431" y="387"/>
                    <a:pt x="517" y="178"/>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 name="Google Shape;95;p2"/>
            <p:cNvSpPr/>
            <p:nvPr/>
          </p:nvSpPr>
          <p:spPr>
            <a:xfrm>
              <a:off x="6527875" y="29291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 name="Google Shape;96;p2"/>
            <p:cNvSpPr/>
            <p:nvPr/>
          </p:nvSpPr>
          <p:spPr>
            <a:xfrm>
              <a:off x="6588925" y="28681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 name="Google Shape;97;p2"/>
            <p:cNvSpPr/>
            <p:nvPr/>
          </p:nvSpPr>
          <p:spPr>
            <a:xfrm>
              <a:off x="6680550" y="2776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299" y="387"/>
                    <a:pt x="387" y="301"/>
                    <a:pt x="387" y="195"/>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 name="Google Shape;98;p2"/>
            <p:cNvSpPr/>
            <p:nvPr/>
          </p:nvSpPr>
          <p:spPr>
            <a:xfrm>
              <a:off x="6436225" y="3020800"/>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8" y="299"/>
                    <a:pt x="388" y="193"/>
                  </a:cubicBezTo>
                  <a:cubicBezTo>
                    <a:pt x="388"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 name="Google Shape;99;p2"/>
            <p:cNvSpPr/>
            <p:nvPr/>
          </p:nvSpPr>
          <p:spPr>
            <a:xfrm>
              <a:off x="6497325" y="2959700"/>
              <a:ext cx="9700" cy="9700"/>
            </a:xfrm>
            <a:custGeom>
              <a:avLst/>
              <a:gdLst/>
              <a:ahLst/>
              <a:cxnLst/>
              <a:rect l="l" t="t" r="r" b="b"/>
              <a:pathLst>
                <a:path w="388" h="388" extrusionOk="0">
                  <a:moveTo>
                    <a:pt x="193" y="1"/>
                  </a:moveTo>
                  <a:cubicBezTo>
                    <a:pt x="87" y="1"/>
                    <a:pt x="1" y="87"/>
                    <a:pt x="1" y="194"/>
                  </a:cubicBezTo>
                  <a:cubicBezTo>
                    <a:pt x="1" y="301"/>
                    <a:pt x="87" y="388"/>
                    <a:pt x="193" y="388"/>
                  </a:cubicBezTo>
                  <a:cubicBezTo>
                    <a:pt x="301" y="388"/>
                    <a:pt x="387" y="301"/>
                    <a:pt x="387" y="194"/>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 name="Google Shape;100;p2"/>
            <p:cNvSpPr/>
            <p:nvPr/>
          </p:nvSpPr>
          <p:spPr>
            <a:xfrm>
              <a:off x="6558375" y="2898625"/>
              <a:ext cx="9700" cy="9675"/>
            </a:xfrm>
            <a:custGeom>
              <a:avLst/>
              <a:gdLst/>
              <a:ahLst/>
              <a:cxnLst/>
              <a:rect l="l" t="t" r="r" b="b"/>
              <a:pathLst>
                <a:path w="388" h="387" extrusionOk="0">
                  <a:moveTo>
                    <a:pt x="195" y="0"/>
                  </a:moveTo>
                  <a:cubicBezTo>
                    <a:pt x="88" y="0"/>
                    <a:pt x="1" y="87"/>
                    <a:pt x="1" y="194"/>
                  </a:cubicBezTo>
                  <a:cubicBezTo>
                    <a:pt x="1" y="301"/>
                    <a:pt x="88"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 name="Google Shape;101;p2"/>
            <p:cNvSpPr/>
            <p:nvPr/>
          </p:nvSpPr>
          <p:spPr>
            <a:xfrm>
              <a:off x="6650000" y="28070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
            <p:cNvSpPr/>
            <p:nvPr/>
          </p:nvSpPr>
          <p:spPr>
            <a:xfrm>
              <a:off x="6709425" y="2745950"/>
              <a:ext cx="12950" cy="9675"/>
            </a:xfrm>
            <a:custGeom>
              <a:avLst/>
              <a:gdLst/>
              <a:ahLst/>
              <a:cxnLst/>
              <a:rect l="l" t="t" r="r" b="b"/>
              <a:pathLst>
                <a:path w="518" h="387" extrusionOk="0">
                  <a:moveTo>
                    <a:pt x="260" y="1"/>
                  </a:moveTo>
                  <a:cubicBezTo>
                    <a:pt x="211" y="1"/>
                    <a:pt x="161" y="20"/>
                    <a:pt x="124" y="58"/>
                  </a:cubicBezTo>
                  <a:cubicBezTo>
                    <a:pt x="1" y="179"/>
                    <a:pt x="87" y="387"/>
                    <a:pt x="260" y="387"/>
                  </a:cubicBezTo>
                  <a:cubicBezTo>
                    <a:pt x="431" y="387"/>
                    <a:pt x="518" y="179"/>
                    <a:pt x="396"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
            <p:cNvSpPr/>
            <p:nvPr/>
          </p:nvSpPr>
          <p:spPr>
            <a:xfrm>
              <a:off x="6741600" y="2715425"/>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7" y="299"/>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
            <p:cNvSpPr/>
            <p:nvPr/>
          </p:nvSpPr>
          <p:spPr>
            <a:xfrm>
              <a:off x="6772150" y="2684900"/>
              <a:ext cx="9700" cy="9650"/>
            </a:xfrm>
            <a:custGeom>
              <a:avLst/>
              <a:gdLst/>
              <a:ahLst/>
              <a:cxnLst/>
              <a:rect l="l" t="t" r="r" b="b"/>
              <a:pathLst>
                <a:path w="388" h="386" extrusionOk="0">
                  <a:moveTo>
                    <a:pt x="193" y="0"/>
                  </a:moveTo>
                  <a:cubicBezTo>
                    <a:pt x="87" y="0"/>
                    <a:pt x="0" y="86"/>
                    <a:pt x="0" y="193"/>
                  </a:cubicBezTo>
                  <a:cubicBezTo>
                    <a:pt x="0" y="299"/>
                    <a:pt x="87" y="385"/>
                    <a:pt x="193" y="385"/>
                  </a:cubicBezTo>
                  <a:cubicBezTo>
                    <a:pt x="301" y="385"/>
                    <a:pt x="387" y="299"/>
                    <a:pt x="387" y="193"/>
                  </a:cubicBezTo>
                  <a:cubicBezTo>
                    <a:pt x="387" y="86"/>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 name="Google Shape;105;p2"/>
            <p:cNvSpPr/>
            <p:nvPr/>
          </p:nvSpPr>
          <p:spPr>
            <a:xfrm>
              <a:off x="6802700" y="2654350"/>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0" y="387"/>
                    <a:pt x="387" y="300"/>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 name="Google Shape;106;p2"/>
            <p:cNvSpPr/>
            <p:nvPr/>
          </p:nvSpPr>
          <p:spPr>
            <a:xfrm>
              <a:off x="6617825" y="2837550"/>
              <a:ext cx="12950" cy="9700"/>
            </a:xfrm>
            <a:custGeom>
              <a:avLst/>
              <a:gdLst/>
              <a:ahLst/>
              <a:cxnLst/>
              <a:rect l="l" t="t" r="r" b="b"/>
              <a:pathLst>
                <a:path w="518" h="388" extrusionOk="0">
                  <a:moveTo>
                    <a:pt x="259" y="1"/>
                  </a:moveTo>
                  <a:cubicBezTo>
                    <a:pt x="210" y="1"/>
                    <a:pt x="160" y="20"/>
                    <a:pt x="122" y="58"/>
                  </a:cubicBezTo>
                  <a:cubicBezTo>
                    <a:pt x="1" y="179"/>
                    <a:pt x="87" y="388"/>
                    <a:pt x="260" y="388"/>
                  </a:cubicBezTo>
                  <a:cubicBezTo>
                    <a:pt x="431" y="388"/>
                    <a:pt x="518" y="179"/>
                    <a:pt x="397" y="58"/>
                  </a:cubicBezTo>
                  <a:cubicBezTo>
                    <a:pt x="359"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 name="Google Shape;107;p2"/>
            <p:cNvSpPr/>
            <p:nvPr/>
          </p:nvSpPr>
          <p:spPr>
            <a:xfrm>
              <a:off x="6495775" y="3019200"/>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 name="Google Shape;108;p2"/>
            <p:cNvSpPr/>
            <p:nvPr/>
          </p:nvSpPr>
          <p:spPr>
            <a:xfrm>
              <a:off x="6556825" y="295815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1" y="386"/>
                    <a:pt x="387" y="299"/>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 name="Google Shape;109;p2"/>
            <p:cNvSpPr/>
            <p:nvPr/>
          </p:nvSpPr>
          <p:spPr>
            <a:xfrm>
              <a:off x="6617900" y="28970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 name="Google Shape;110;p2"/>
            <p:cNvSpPr/>
            <p:nvPr/>
          </p:nvSpPr>
          <p:spPr>
            <a:xfrm>
              <a:off x="6707875" y="2805450"/>
              <a:ext cx="12950" cy="9675"/>
            </a:xfrm>
            <a:custGeom>
              <a:avLst/>
              <a:gdLst/>
              <a:ahLst/>
              <a:cxnLst/>
              <a:rect l="l" t="t" r="r" b="b"/>
              <a:pathLst>
                <a:path w="518" h="387" extrusionOk="0">
                  <a:moveTo>
                    <a:pt x="259" y="1"/>
                  </a:moveTo>
                  <a:cubicBezTo>
                    <a:pt x="210" y="1"/>
                    <a:pt x="161" y="20"/>
                    <a:pt x="123" y="58"/>
                  </a:cubicBezTo>
                  <a:cubicBezTo>
                    <a:pt x="1" y="179"/>
                    <a:pt x="87" y="387"/>
                    <a:pt x="260" y="387"/>
                  </a:cubicBezTo>
                  <a:cubicBezTo>
                    <a:pt x="431" y="387"/>
                    <a:pt x="518"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 name="Google Shape;111;p2"/>
            <p:cNvSpPr/>
            <p:nvPr/>
          </p:nvSpPr>
          <p:spPr>
            <a:xfrm>
              <a:off x="6465225" y="3049750"/>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 name="Google Shape;112;p2"/>
            <p:cNvSpPr/>
            <p:nvPr/>
          </p:nvSpPr>
          <p:spPr>
            <a:xfrm>
              <a:off x="6526275" y="29886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 name="Google Shape;113;p2"/>
            <p:cNvSpPr/>
            <p:nvPr/>
          </p:nvSpPr>
          <p:spPr>
            <a:xfrm>
              <a:off x="6587375" y="2927625"/>
              <a:ext cx="9675" cy="9675"/>
            </a:xfrm>
            <a:custGeom>
              <a:avLst/>
              <a:gdLst/>
              <a:ahLst/>
              <a:cxnLst/>
              <a:rect l="l" t="t" r="r" b="b"/>
              <a:pathLst>
                <a:path w="387" h="387" extrusionOk="0">
                  <a:moveTo>
                    <a:pt x="193" y="0"/>
                  </a:moveTo>
                  <a:cubicBezTo>
                    <a:pt x="87" y="0"/>
                    <a:pt x="0" y="86"/>
                    <a:pt x="0" y="193"/>
                  </a:cubicBezTo>
                  <a:cubicBezTo>
                    <a:pt x="0" y="300"/>
                    <a:pt x="87"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 name="Google Shape;114;p2"/>
            <p:cNvSpPr/>
            <p:nvPr/>
          </p:nvSpPr>
          <p:spPr>
            <a:xfrm>
              <a:off x="6677325" y="2836000"/>
              <a:ext cx="12950" cy="9675"/>
            </a:xfrm>
            <a:custGeom>
              <a:avLst/>
              <a:gdLst/>
              <a:ahLst/>
              <a:cxnLst/>
              <a:rect l="l" t="t" r="r" b="b"/>
              <a:pathLst>
                <a:path w="518" h="387" extrusionOk="0">
                  <a:moveTo>
                    <a:pt x="259" y="1"/>
                  </a:moveTo>
                  <a:cubicBezTo>
                    <a:pt x="210" y="1"/>
                    <a:pt x="161" y="19"/>
                    <a:pt x="124" y="57"/>
                  </a:cubicBezTo>
                  <a:cubicBezTo>
                    <a:pt x="1" y="179"/>
                    <a:pt x="87" y="386"/>
                    <a:pt x="260" y="386"/>
                  </a:cubicBezTo>
                  <a:cubicBezTo>
                    <a:pt x="431" y="386"/>
                    <a:pt x="518" y="179"/>
                    <a:pt x="396" y="57"/>
                  </a:cubicBezTo>
                  <a:cubicBezTo>
                    <a:pt x="359" y="19"/>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 name="Google Shape;115;p2"/>
            <p:cNvSpPr/>
            <p:nvPr/>
          </p:nvSpPr>
          <p:spPr>
            <a:xfrm>
              <a:off x="6740050" y="27749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 name="Google Shape;116;p2"/>
            <p:cNvSpPr/>
            <p:nvPr/>
          </p:nvSpPr>
          <p:spPr>
            <a:xfrm>
              <a:off x="6770600" y="2744375"/>
              <a:ext cx="9675" cy="9700"/>
            </a:xfrm>
            <a:custGeom>
              <a:avLst/>
              <a:gdLst/>
              <a:ahLst/>
              <a:cxnLst/>
              <a:rect l="l" t="t" r="r" b="b"/>
              <a:pathLst>
                <a:path w="387" h="388" extrusionOk="0">
                  <a:moveTo>
                    <a:pt x="193" y="1"/>
                  </a:moveTo>
                  <a:cubicBezTo>
                    <a:pt x="87" y="1"/>
                    <a:pt x="0" y="87"/>
                    <a:pt x="0" y="193"/>
                  </a:cubicBezTo>
                  <a:cubicBezTo>
                    <a:pt x="0" y="301"/>
                    <a:pt x="87" y="388"/>
                    <a:pt x="193" y="388"/>
                  </a:cubicBezTo>
                  <a:cubicBezTo>
                    <a:pt x="299" y="388"/>
                    <a:pt x="387" y="301"/>
                    <a:pt x="387" y="193"/>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 name="Google Shape;117;p2"/>
            <p:cNvSpPr/>
            <p:nvPr/>
          </p:nvSpPr>
          <p:spPr>
            <a:xfrm>
              <a:off x="6801150" y="2713850"/>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 name="Google Shape;118;p2"/>
            <p:cNvSpPr/>
            <p:nvPr/>
          </p:nvSpPr>
          <p:spPr>
            <a:xfrm>
              <a:off x="6831650" y="2683325"/>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1" y="386"/>
                    <a:pt x="387" y="300"/>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 name="Google Shape;119;p2"/>
            <p:cNvSpPr/>
            <p:nvPr/>
          </p:nvSpPr>
          <p:spPr>
            <a:xfrm>
              <a:off x="6648450" y="286652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 name="Google Shape;120;p2"/>
            <p:cNvSpPr/>
            <p:nvPr/>
          </p:nvSpPr>
          <p:spPr>
            <a:xfrm>
              <a:off x="6524725" y="3048200"/>
              <a:ext cx="9700" cy="9650"/>
            </a:xfrm>
            <a:custGeom>
              <a:avLst/>
              <a:gdLst/>
              <a:ahLst/>
              <a:cxnLst/>
              <a:rect l="l" t="t" r="r" b="b"/>
              <a:pathLst>
                <a:path w="388" h="386" extrusionOk="0">
                  <a:moveTo>
                    <a:pt x="193" y="0"/>
                  </a:moveTo>
                  <a:cubicBezTo>
                    <a:pt x="87" y="0"/>
                    <a:pt x="0" y="87"/>
                    <a:pt x="0" y="193"/>
                  </a:cubicBezTo>
                  <a:cubicBezTo>
                    <a:pt x="0" y="299"/>
                    <a:pt x="87" y="386"/>
                    <a:pt x="193" y="386"/>
                  </a:cubicBezTo>
                  <a:cubicBezTo>
                    <a:pt x="301" y="386"/>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 name="Google Shape;121;p2"/>
            <p:cNvSpPr/>
            <p:nvPr/>
          </p:nvSpPr>
          <p:spPr>
            <a:xfrm>
              <a:off x="6585825" y="2987100"/>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 name="Google Shape;122;p2"/>
            <p:cNvSpPr/>
            <p:nvPr/>
          </p:nvSpPr>
          <p:spPr>
            <a:xfrm>
              <a:off x="6646875" y="2926050"/>
              <a:ext cx="9675" cy="9650"/>
            </a:xfrm>
            <a:custGeom>
              <a:avLst/>
              <a:gdLst/>
              <a:ahLst/>
              <a:cxnLst/>
              <a:rect l="l" t="t" r="r" b="b"/>
              <a:pathLst>
                <a:path w="387" h="386" extrusionOk="0">
                  <a:moveTo>
                    <a:pt x="194" y="1"/>
                  </a:moveTo>
                  <a:cubicBezTo>
                    <a:pt x="86" y="1"/>
                    <a:pt x="0" y="87"/>
                    <a:pt x="0" y="193"/>
                  </a:cubicBezTo>
                  <a:cubicBezTo>
                    <a:pt x="0" y="300"/>
                    <a:pt x="86"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 name="Google Shape;123;p2"/>
            <p:cNvSpPr/>
            <p:nvPr/>
          </p:nvSpPr>
          <p:spPr>
            <a:xfrm>
              <a:off x="6736875" y="2834425"/>
              <a:ext cx="12900" cy="9700"/>
            </a:xfrm>
            <a:custGeom>
              <a:avLst/>
              <a:gdLst/>
              <a:ahLst/>
              <a:cxnLst/>
              <a:rect l="l" t="t" r="r" b="b"/>
              <a:pathLst>
                <a:path w="516" h="388" extrusionOk="0">
                  <a:moveTo>
                    <a:pt x="258" y="1"/>
                  </a:moveTo>
                  <a:cubicBezTo>
                    <a:pt x="209" y="1"/>
                    <a:pt x="159" y="20"/>
                    <a:pt x="122" y="57"/>
                  </a:cubicBezTo>
                  <a:cubicBezTo>
                    <a:pt x="0" y="179"/>
                    <a:pt x="87" y="387"/>
                    <a:pt x="258" y="387"/>
                  </a:cubicBezTo>
                  <a:cubicBezTo>
                    <a:pt x="431" y="387"/>
                    <a:pt x="516" y="179"/>
                    <a:pt x="394" y="57"/>
                  </a:cubicBezTo>
                  <a:cubicBezTo>
                    <a:pt x="356" y="20"/>
                    <a:pt x="307"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 name="Google Shape;124;p2"/>
            <p:cNvSpPr/>
            <p:nvPr/>
          </p:nvSpPr>
          <p:spPr>
            <a:xfrm>
              <a:off x="6494175" y="3078700"/>
              <a:ext cx="9700" cy="9700"/>
            </a:xfrm>
            <a:custGeom>
              <a:avLst/>
              <a:gdLst/>
              <a:ahLst/>
              <a:cxnLst/>
              <a:rect l="l" t="t" r="r" b="b"/>
              <a:pathLst>
                <a:path w="388" h="388" extrusionOk="0">
                  <a:moveTo>
                    <a:pt x="195" y="1"/>
                  </a:moveTo>
                  <a:cubicBezTo>
                    <a:pt x="87" y="1"/>
                    <a:pt x="1" y="89"/>
                    <a:pt x="1" y="195"/>
                  </a:cubicBezTo>
                  <a:cubicBezTo>
                    <a:pt x="1" y="301"/>
                    <a:pt x="87" y="387"/>
                    <a:pt x="195" y="387"/>
                  </a:cubicBezTo>
                  <a:cubicBezTo>
                    <a:pt x="301" y="387"/>
                    <a:pt x="387" y="301"/>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 name="Google Shape;125;p2"/>
            <p:cNvSpPr/>
            <p:nvPr/>
          </p:nvSpPr>
          <p:spPr>
            <a:xfrm>
              <a:off x="6555275" y="301765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 name="Google Shape;126;p2"/>
            <p:cNvSpPr/>
            <p:nvPr/>
          </p:nvSpPr>
          <p:spPr>
            <a:xfrm>
              <a:off x="6616350" y="29565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 name="Google Shape;127;p2"/>
            <p:cNvSpPr/>
            <p:nvPr/>
          </p:nvSpPr>
          <p:spPr>
            <a:xfrm>
              <a:off x="6707950" y="2864975"/>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 name="Google Shape;128;p2"/>
            <p:cNvSpPr/>
            <p:nvPr/>
          </p:nvSpPr>
          <p:spPr>
            <a:xfrm>
              <a:off x="6769050" y="2803875"/>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 name="Google Shape;129;p2"/>
            <p:cNvSpPr/>
            <p:nvPr/>
          </p:nvSpPr>
          <p:spPr>
            <a:xfrm>
              <a:off x="6797925" y="2773350"/>
              <a:ext cx="12950" cy="9675"/>
            </a:xfrm>
            <a:custGeom>
              <a:avLst/>
              <a:gdLst/>
              <a:ahLst/>
              <a:cxnLst/>
              <a:rect l="l" t="t" r="r" b="b"/>
              <a:pathLst>
                <a:path w="518" h="387" extrusionOk="0">
                  <a:moveTo>
                    <a:pt x="259" y="1"/>
                  </a:moveTo>
                  <a:cubicBezTo>
                    <a:pt x="209" y="1"/>
                    <a:pt x="160" y="20"/>
                    <a:pt x="123" y="58"/>
                  </a:cubicBezTo>
                  <a:cubicBezTo>
                    <a:pt x="0" y="179"/>
                    <a:pt x="87" y="387"/>
                    <a:pt x="259" y="387"/>
                  </a:cubicBezTo>
                  <a:cubicBezTo>
                    <a:pt x="431" y="387"/>
                    <a:pt x="517" y="179"/>
                    <a:pt x="396" y="58"/>
                  </a:cubicBezTo>
                  <a:cubicBezTo>
                    <a:pt x="358" y="20"/>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 name="Google Shape;130;p2"/>
            <p:cNvSpPr/>
            <p:nvPr/>
          </p:nvSpPr>
          <p:spPr>
            <a:xfrm>
              <a:off x="6830100" y="2742825"/>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 name="Google Shape;131;p2"/>
            <p:cNvSpPr/>
            <p:nvPr/>
          </p:nvSpPr>
          <p:spPr>
            <a:xfrm>
              <a:off x="6860650" y="2712300"/>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 name="Google Shape;132;p2"/>
            <p:cNvSpPr/>
            <p:nvPr/>
          </p:nvSpPr>
          <p:spPr>
            <a:xfrm>
              <a:off x="6677400" y="2895525"/>
              <a:ext cx="9700" cy="9675"/>
            </a:xfrm>
            <a:custGeom>
              <a:avLst/>
              <a:gdLst/>
              <a:ahLst/>
              <a:cxnLst/>
              <a:rect l="l" t="t" r="r" b="b"/>
              <a:pathLst>
                <a:path w="388" h="387" extrusionOk="0">
                  <a:moveTo>
                    <a:pt x="193" y="0"/>
                  </a:moveTo>
                  <a:cubicBezTo>
                    <a:pt x="87" y="0"/>
                    <a:pt x="1" y="87"/>
                    <a:pt x="1" y="193"/>
                  </a:cubicBezTo>
                  <a:cubicBezTo>
                    <a:pt x="1" y="299"/>
                    <a:pt x="87" y="387"/>
                    <a:pt x="193" y="387"/>
                  </a:cubicBezTo>
                  <a:cubicBezTo>
                    <a:pt x="301" y="387"/>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 name="Google Shape;133;p2"/>
            <p:cNvSpPr/>
            <p:nvPr/>
          </p:nvSpPr>
          <p:spPr>
            <a:xfrm>
              <a:off x="6552050" y="3077175"/>
              <a:ext cx="12950" cy="9675"/>
            </a:xfrm>
            <a:custGeom>
              <a:avLst/>
              <a:gdLst/>
              <a:ahLst/>
              <a:cxnLst/>
              <a:rect l="l" t="t" r="r" b="b"/>
              <a:pathLst>
                <a:path w="518" h="387" extrusionOk="0">
                  <a:moveTo>
                    <a:pt x="260" y="0"/>
                  </a:moveTo>
                  <a:cubicBezTo>
                    <a:pt x="210" y="0"/>
                    <a:pt x="161" y="19"/>
                    <a:pt x="123" y="57"/>
                  </a:cubicBezTo>
                  <a:cubicBezTo>
                    <a:pt x="0" y="178"/>
                    <a:pt x="87" y="386"/>
                    <a:pt x="260" y="386"/>
                  </a:cubicBezTo>
                  <a:cubicBezTo>
                    <a:pt x="431" y="386"/>
                    <a:pt x="517" y="178"/>
                    <a:pt x="396" y="57"/>
                  </a:cubicBezTo>
                  <a:cubicBezTo>
                    <a:pt x="358" y="19"/>
                    <a:pt x="309"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 name="Google Shape;134;p2"/>
            <p:cNvSpPr/>
            <p:nvPr/>
          </p:nvSpPr>
          <p:spPr>
            <a:xfrm>
              <a:off x="6614775" y="301610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 name="Google Shape;135;p2"/>
            <p:cNvSpPr/>
            <p:nvPr/>
          </p:nvSpPr>
          <p:spPr>
            <a:xfrm>
              <a:off x="6675850" y="2955025"/>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299" y="387"/>
                    <a:pt x="387" y="300"/>
                    <a:pt x="387" y="193"/>
                  </a:cubicBezTo>
                  <a:cubicBezTo>
                    <a:pt x="387" y="86"/>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 name="Google Shape;136;p2"/>
            <p:cNvSpPr/>
            <p:nvPr/>
          </p:nvSpPr>
          <p:spPr>
            <a:xfrm>
              <a:off x="6767450" y="2863425"/>
              <a:ext cx="9700" cy="9650"/>
            </a:xfrm>
            <a:custGeom>
              <a:avLst/>
              <a:gdLst/>
              <a:ahLst/>
              <a:cxnLst/>
              <a:rect l="l" t="t" r="r" b="b"/>
              <a:pathLst>
                <a:path w="388" h="386" extrusionOk="0">
                  <a:moveTo>
                    <a:pt x="193" y="0"/>
                  </a:moveTo>
                  <a:cubicBezTo>
                    <a:pt x="87" y="0"/>
                    <a:pt x="1" y="87"/>
                    <a:pt x="1" y="193"/>
                  </a:cubicBezTo>
                  <a:cubicBezTo>
                    <a:pt x="1" y="299"/>
                    <a:pt x="87" y="385"/>
                    <a:pt x="193" y="385"/>
                  </a:cubicBezTo>
                  <a:cubicBezTo>
                    <a:pt x="301" y="385"/>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 name="Google Shape;137;p2"/>
            <p:cNvSpPr/>
            <p:nvPr/>
          </p:nvSpPr>
          <p:spPr>
            <a:xfrm>
              <a:off x="6523175" y="3107700"/>
              <a:ext cx="9650" cy="9675"/>
            </a:xfrm>
            <a:custGeom>
              <a:avLst/>
              <a:gdLst/>
              <a:ahLst/>
              <a:cxnLst/>
              <a:rect l="l" t="t" r="r" b="b"/>
              <a:pathLst>
                <a:path w="386" h="387"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 name="Google Shape;138;p2"/>
            <p:cNvSpPr/>
            <p:nvPr/>
          </p:nvSpPr>
          <p:spPr>
            <a:xfrm>
              <a:off x="6584225" y="30466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 name="Google Shape;139;p2"/>
            <p:cNvSpPr/>
            <p:nvPr/>
          </p:nvSpPr>
          <p:spPr>
            <a:xfrm>
              <a:off x="6645300" y="298555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 name="Google Shape;140;p2"/>
            <p:cNvSpPr/>
            <p:nvPr/>
          </p:nvSpPr>
          <p:spPr>
            <a:xfrm>
              <a:off x="6736900" y="2893925"/>
              <a:ext cx="9700" cy="9700"/>
            </a:xfrm>
            <a:custGeom>
              <a:avLst/>
              <a:gdLst/>
              <a:ahLst/>
              <a:cxnLst/>
              <a:rect l="l" t="t" r="r" b="b"/>
              <a:pathLst>
                <a:path w="388" h="388" extrusionOk="0">
                  <a:moveTo>
                    <a:pt x="195" y="0"/>
                  </a:moveTo>
                  <a:cubicBezTo>
                    <a:pt x="87" y="0"/>
                    <a:pt x="1" y="87"/>
                    <a:pt x="1" y="195"/>
                  </a:cubicBezTo>
                  <a:cubicBezTo>
                    <a:pt x="1" y="301"/>
                    <a:pt x="87" y="387"/>
                    <a:pt x="195" y="387"/>
                  </a:cubicBezTo>
                  <a:cubicBezTo>
                    <a:pt x="301" y="387"/>
                    <a:pt x="387" y="301"/>
                    <a:pt x="387" y="195"/>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 name="Google Shape;141;p2"/>
            <p:cNvSpPr/>
            <p:nvPr/>
          </p:nvSpPr>
          <p:spPr>
            <a:xfrm>
              <a:off x="6798000" y="28328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300" y="385"/>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 name="Google Shape;142;p2"/>
            <p:cNvSpPr/>
            <p:nvPr/>
          </p:nvSpPr>
          <p:spPr>
            <a:xfrm>
              <a:off x="6828550" y="2802325"/>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299" y="387"/>
                    <a:pt x="387" y="301"/>
                    <a:pt x="387" y="193"/>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 name="Google Shape;143;p2"/>
            <p:cNvSpPr/>
            <p:nvPr/>
          </p:nvSpPr>
          <p:spPr>
            <a:xfrm>
              <a:off x="6859075" y="277177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 name="Google Shape;144;p2"/>
            <p:cNvSpPr/>
            <p:nvPr/>
          </p:nvSpPr>
          <p:spPr>
            <a:xfrm>
              <a:off x="6887950" y="2741250"/>
              <a:ext cx="12950" cy="9675"/>
            </a:xfrm>
            <a:custGeom>
              <a:avLst/>
              <a:gdLst/>
              <a:ahLst/>
              <a:cxnLst/>
              <a:rect l="l" t="t" r="r" b="b"/>
              <a:pathLst>
                <a:path w="518" h="387" extrusionOk="0">
                  <a:moveTo>
                    <a:pt x="260" y="1"/>
                  </a:moveTo>
                  <a:cubicBezTo>
                    <a:pt x="210" y="1"/>
                    <a:pt x="161" y="20"/>
                    <a:pt x="124" y="58"/>
                  </a:cubicBezTo>
                  <a:cubicBezTo>
                    <a:pt x="1" y="179"/>
                    <a:pt x="87" y="387"/>
                    <a:pt x="260" y="387"/>
                  </a:cubicBezTo>
                  <a:cubicBezTo>
                    <a:pt x="431" y="387"/>
                    <a:pt x="518" y="179"/>
                    <a:pt x="397"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 name="Google Shape;145;p2"/>
            <p:cNvSpPr/>
            <p:nvPr/>
          </p:nvSpPr>
          <p:spPr>
            <a:xfrm>
              <a:off x="6704775" y="2924500"/>
              <a:ext cx="12900" cy="9650"/>
            </a:xfrm>
            <a:custGeom>
              <a:avLst/>
              <a:gdLst/>
              <a:ahLst/>
              <a:cxnLst/>
              <a:rect l="l" t="t" r="r" b="b"/>
              <a:pathLst>
                <a:path w="516" h="386" extrusionOk="0">
                  <a:moveTo>
                    <a:pt x="258" y="0"/>
                  </a:moveTo>
                  <a:cubicBezTo>
                    <a:pt x="209" y="0"/>
                    <a:pt x="159" y="19"/>
                    <a:pt x="122" y="57"/>
                  </a:cubicBezTo>
                  <a:cubicBezTo>
                    <a:pt x="0" y="178"/>
                    <a:pt x="85" y="386"/>
                    <a:pt x="258" y="386"/>
                  </a:cubicBezTo>
                  <a:cubicBezTo>
                    <a:pt x="429" y="386"/>
                    <a:pt x="516" y="178"/>
                    <a:pt x="394" y="57"/>
                  </a:cubicBezTo>
                  <a:cubicBezTo>
                    <a:pt x="357"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 name="Google Shape;146;p2"/>
            <p:cNvSpPr/>
            <p:nvPr/>
          </p:nvSpPr>
          <p:spPr>
            <a:xfrm>
              <a:off x="6582675" y="3106150"/>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300" y="387"/>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 name="Google Shape;147;p2"/>
            <p:cNvSpPr/>
            <p:nvPr/>
          </p:nvSpPr>
          <p:spPr>
            <a:xfrm>
              <a:off x="6642125" y="3045075"/>
              <a:ext cx="12900" cy="9675"/>
            </a:xfrm>
            <a:custGeom>
              <a:avLst/>
              <a:gdLst/>
              <a:ahLst/>
              <a:cxnLst/>
              <a:rect l="l" t="t" r="r" b="b"/>
              <a:pathLst>
                <a:path w="516" h="387" extrusionOk="0">
                  <a:moveTo>
                    <a:pt x="258" y="0"/>
                  </a:moveTo>
                  <a:cubicBezTo>
                    <a:pt x="209" y="0"/>
                    <a:pt x="160" y="19"/>
                    <a:pt x="122" y="56"/>
                  </a:cubicBezTo>
                  <a:cubicBezTo>
                    <a:pt x="1" y="179"/>
                    <a:pt x="85" y="386"/>
                    <a:pt x="258" y="386"/>
                  </a:cubicBezTo>
                  <a:cubicBezTo>
                    <a:pt x="430" y="386"/>
                    <a:pt x="516" y="179"/>
                    <a:pt x="395" y="56"/>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 name="Google Shape;148;p2"/>
            <p:cNvSpPr/>
            <p:nvPr/>
          </p:nvSpPr>
          <p:spPr>
            <a:xfrm>
              <a:off x="6704800" y="29839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 name="Google Shape;149;p2"/>
            <p:cNvSpPr/>
            <p:nvPr/>
          </p:nvSpPr>
          <p:spPr>
            <a:xfrm>
              <a:off x="6796450" y="28923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 name="Google Shape;150;p2"/>
            <p:cNvSpPr/>
            <p:nvPr/>
          </p:nvSpPr>
          <p:spPr>
            <a:xfrm>
              <a:off x="6552125" y="3136675"/>
              <a:ext cx="9675" cy="9675"/>
            </a:xfrm>
            <a:custGeom>
              <a:avLst/>
              <a:gdLst/>
              <a:ahLst/>
              <a:cxnLst/>
              <a:rect l="l" t="t" r="r" b="b"/>
              <a:pathLst>
                <a:path w="387" h="387" extrusionOk="0">
                  <a:moveTo>
                    <a:pt x="194" y="1"/>
                  </a:moveTo>
                  <a:cubicBezTo>
                    <a:pt x="87" y="1"/>
                    <a:pt x="0" y="87"/>
                    <a:pt x="0" y="194"/>
                  </a:cubicBezTo>
                  <a:cubicBezTo>
                    <a:pt x="0" y="300"/>
                    <a:pt x="87" y="386"/>
                    <a:pt x="194" y="386"/>
                  </a:cubicBezTo>
                  <a:cubicBezTo>
                    <a:pt x="301" y="386"/>
                    <a:pt x="387" y="300"/>
                    <a:pt x="387" y="194"/>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 name="Google Shape;151;p2"/>
            <p:cNvSpPr/>
            <p:nvPr/>
          </p:nvSpPr>
          <p:spPr>
            <a:xfrm>
              <a:off x="6613225" y="3075600"/>
              <a:ext cx="9650" cy="9675"/>
            </a:xfrm>
            <a:custGeom>
              <a:avLst/>
              <a:gdLst/>
              <a:ahLst/>
              <a:cxnLst/>
              <a:rect l="l" t="t" r="r" b="b"/>
              <a:pathLst>
                <a:path w="386" h="387" extrusionOk="0">
                  <a:moveTo>
                    <a:pt x="193" y="0"/>
                  </a:moveTo>
                  <a:cubicBezTo>
                    <a:pt x="86" y="0"/>
                    <a:pt x="0" y="87"/>
                    <a:pt x="0" y="193"/>
                  </a:cubicBezTo>
                  <a:cubicBezTo>
                    <a:pt x="0" y="301"/>
                    <a:pt x="86"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 name="Google Shape;152;p2"/>
            <p:cNvSpPr/>
            <p:nvPr/>
          </p:nvSpPr>
          <p:spPr>
            <a:xfrm>
              <a:off x="6672625" y="3014525"/>
              <a:ext cx="12950" cy="9675"/>
            </a:xfrm>
            <a:custGeom>
              <a:avLst/>
              <a:gdLst/>
              <a:ahLst/>
              <a:cxnLst/>
              <a:rect l="l" t="t" r="r" b="b"/>
              <a:pathLst>
                <a:path w="518" h="387" extrusionOk="0">
                  <a:moveTo>
                    <a:pt x="260" y="1"/>
                  </a:moveTo>
                  <a:cubicBezTo>
                    <a:pt x="210" y="1"/>
                    <a:pt x="161" y="20"/>
                    <a:pt x="124" y="58"/>
                  </a:cubicBezTo>
                  <a:cubicBezTo>
                    <a:pt x="1" y="179"/>
                    <a:pt x="87" y="386"/>
                    <a:pt x="260" y="386"/>
                  </a:cubicBezTo>
                  <a:cubicBezTo>
                    <a:pt x="431" y="386"/>
                    <a:pt x="518" y="179"/>
                    <a:pt x="397"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 name="Google Shape;153;p2"/>
            <p:cNvSpPr/>
            <p:nvPr/>
          </p:nvSpPr>
          <p:spPr>
            <a:xfrm>
              <a:off x="6765900" y="292292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299" y="387"/>
                    <a:pt x="387" y="300"/>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 name="Google Shape;154;p2"/>
            <p:cNvSpPr/>
            <p:nvPr/>
          </p:nvSpPr>
          <p:spPr>
            <a:xfrm>
              <a:off x="6826950" y="2861825"/>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 name="Google Shape;155;p2"/>
            <p:cNvSpPr/>
            <p:nvPr/>
          </p:nvSpPr>
          <p:spPr>
            <a:xfrm>
              <a:off x="6857500" y="28313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 name="Google Shape;156;p2"/>
            <p:cNvSpPr/>
            <p:nvPr/>
          </p:nvSpPr>
          <p:spPr>
            <a:xfrm>
              <a:off x="6888025" y="2800775"/>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8" y="299"/>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 name="Google Shape;157;p2"/>
            <p:cNvSpPr/>
            <p:nvPr/>
          </p:nvSpPr>
          <p:spPr>
            <a:xfrm>
              <a:off x="6916950" y="2770225"/>
              <a:ext cx="12900" cy="9700"/>
            </a:xfrm>
            <a:custGeom>
              <a:avLst/>
              <a:gdLst/>
              <a:ahLst/>
              <a:cxnLst/>
              <a:rect l="l" t="t" r="r" b="b"/>
              <a:pathLst>
                <a:path w="516" h="388" extrusionOk="0">
                  <a:moveTo>
                    <a:pt x="258" y="0"/>
                  </a:moveTo>
                  <a:cubicBezTo>
                    <a:pt x="209" y="0"/>
                    <a:pt x="160" y="19"/>
                    <a:pt x="122" y="57"/>
                  </a:cubicBezTo>
                  <a:cubicBezTo>
                    <a:pt x="1" y="178"/>
                    <a:pt x="85" y="387"/>
                    <a:pt x="258" y="387"/>
                  </a:cubicBezTo>
                  <a:cubicBezTo>
                    <a:pt x="430" y="387"/>
                    <a:pt x="516" y="178"/>
                    <a:pt x="395" y="57"/>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 name="Google Shape;158;p2"/>
            <p:cNvSpPr/>
            <p:nvPr/>
          </p:nvSpPr>
          <p:spPr>
            <a:xfrm>
              <a:off x="6735350" y="2953450"/>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7" y="300"/>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 name="Google Shape;159;p2"/>
            <p:cNvSpPr/>
            <p:nvPr/>
          </p:nvSpPr>
          <p:spPr>
            <a:xfrm>
              <a:off x="6611650" y="313510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 name="Google Shape;160;p2"/>
            <p:cNvSpPr/>
            <p:nvPr/>
          </p:nvSpPr>
          <p:spPr>
            <a:xfrm>
              <a:off x="6672700" y="3074000"/>
              <a:ext cx="9700" cy="9700"/>
            </a:xfrm>
            <a:custGeom>
              <a:avLst/>
              <a:gdLst/>
              <a:ahLst/>
              <a:cxnLst/>
              <a:rect l="l" t="t" r="r" b="b"/>
              <a:pathLst>
                <a:path w="388" h="388" extrusionOk="0">
                  <a:moveTo>
                    <a:pt x="193" y="1"/>
                  </a:moveTo>
                  <a:cubicBezTo>
                    <a:pt x="87" y="1"/>
                    <a:pt x="1" y="89"/>
                    <a:pt x="1" y="195"/>
                  </a:cubicBezTo>
                  <a:cubicBezTo>
                    <a:pt x="1" y="301"/>
                    <a:pt x="87" y="387"/>
                    <a:pt x="193" y="387"/>
                  </a:cubicBezTo>
                  <a:cubicBezTo>
                    <a:pt x="301" y="387"/>
                    <a:pt x="387" y="301"/>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 name="Google Shape;161;p2"/>
            <p:cNvSpPr/>
            <p:nvPr/>
          </p:nvSpPr>
          <p:spPr>
            <a:xfrm>
              <a:off x="6732175" y="3012975"/>
              <a:ext cx="12900" cy="9675"/>
            </a:xfrm>
            <a:custGeom>
              <a:avLst/>
              <a:gdLst/>
              <a:ahLst/>
              <a:cxnLst/>
              <a:rect l="l" t="t" r="r" b="b"/>
              <a:pathLst>
                <a:path w="516" h="387" extrusionOk="0">
                  <a:moveTo>
                    <a:pt x="258" y="0"/>
                  </a:moveTo>
                  <a:cubicBezTo>
                    <a:pt x="209" y="0"/>
                    <a:pt x="159" y="19"/>
                    <a:pt x="122" y="56"/>
                  </a:cubicBezTo>
                  <a:cubicBezTo>
                    <a:pt x="0" y="177"/>
                    <a:pt x="87" y="386"/>
                    <a:pt x="258" y="386"/>
                  </a:cubicBezTo>
                  <a:cubicBezTo>
                    <a:pt x="431" y="386"/>
                    <a:pt x="516" y="177"/>
                    <a:pt x="394" y="56"/>
                  </a:cubicBezTo>
                  <a:cubicBezTo>
                    <a:pt x="356"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 name="Google Shape;162;p2"/>
            <p:cNvSpPr/>
            <p:nvPr/>
          </p:nvSpPr>
          <p:spPr>
            <a:xfrm>
              <a:off x="6825400" y="2921350"/>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 name="Google Shape;163;p2"/>
            <p:cNvSpPr/>
            <p:nvPr/>
          </p:nvSpPr>
          <p:spPr>
            <a:xfrm>
              <a:off x="6581125" y="3165650"/>
              <a:ext cx="9650" cy="9675"/>
            </a:xfrm>
            <a:custGeom>
              <a:avLst/>
              <a:gdLst/>
              <a:ahLst/>
              <a:cxnLst/>
              <a:rect l="l" t="t" r="r" b="b"/>
              <a:pathLst>
                <a:path w="386" h="387" extrusionOk="0">
                  <a:moveTo>
                    <a:pt x="193" y="0"/>
                  </a:moveTo>
                  <a:cubicBezTo>
                    <a:pt x="86" y="0"/>
                    <a:pt x="0" y="86"/>
                    <a:pt x="0" y="193"/>
                  </a:cubicBezTo>
                  <a:cubicBezTo>
                    <a:pt x="0" y="300"/>
                    <a:pt x="86" y="387"/>
                    <a:pt x="193" y="387"/>
                  </a:cubicBezTo>
                  <a:cubicBezTo>
                    <a:pt x="299" y="387"/>
                    <a:pt x="385" y="300"/>
                    <a:pt x="385" y="193"/>
                  </a:cubicBezTo>
                  <a:cubicBezTo>
                    <a:pt x="385" y="86"/>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 name="Google Shape;164;p2"/>
            <p:cNvSpPr/>
            <p:nvPr/>
          </p:nvSpPr>
          <p:spPr>
            <a:xfrm>
              <a:off x="6640525" y="3104575"/>
              <a:ext cx="12950" cy="9675"/>
            </a:xfrm>
            <a:custGeom>
              <a:avLst/>
              <a:gdLst/>
              <a:ahLst/>
              <a:cxnLst/>
              <a:rect l="l" t="t" r="r" b="b"/>
              <a:pathLst>
                <a:path w="518" h="387" extrusionOk="0">
                  <a:moveTo>
                    <a:pt x="260" y="0"/>
                  </a:moveTo>
                  <a:cubicBezTo>
                    <a:pt x="210" y="0"/>
                    <a:pt x="161" y="19"/>
                    <a:pt x="124" y="57"/>
                  </a:cubicBezTo>
                  <a:cubicBezTo>
                    <a:pt x="1" y="178"/>
                    <a:pt x="87" y="386"/>
                    <a:pt x="260" y="386"/>
                  </a:cubicBezTo>
                  <a:cubicBezTo>
                    <a:pt x="431" y="386"/>
                    <a:pt x="518" y="178"/>
                    <a:pt x="397" y="57"/>
                  </a:cubicBezTo>
                  <a:cubicBezTo>
                    <a:pt x="359" y="19"/>
                    <a:pt x="309"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 name="Google Shape;165;p2"/>
            <p:cNvSpPr/>
            <p:nvPr/>
          </p:nvSpPr>
          <p:spPr>
            <a:xfrm>
              <a:off x="6703250" y="3043500"/>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7" y="299"/>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 name="Google Shape;166;p2"/>
            <p:cNvSpPr/>
            <p:nvPr/>
          </p:nvSpPr>
          <p:spPr>
            <a:xfrm>
              <a:off x="6794850" y="2951875"/>
              <a:ext cx="9675" cy="9675"/>
            </a:xfrm>
            <a:custGeom>
              <a:avLst/>
              <a:gdLst/>
              <a:ahLst/>
              <a:cxnLst/>
              <a:rect l="l" t="t" r="r" b="b"/>
              <a:pathLst>
                <a:path w="387"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 name="Google Shape;167;p2"/>
            <p:cNvSpPr/>
            <p:nvPr/>
          </p:nvSpPr>
          <p:spPr>
            <a:xfrm>
              <a:off x="6855950" y="2890825"/>
              <a:ext cx="9675" cy="9675"/>
            </a:xfrm>
            <a:custGeom>
              <a:avLst/>
              <a:gdLst/>
              <a:ahLst/>
              <a:cxnLst/>
              <a:rect l="l" t="t" r="r" b="b"/>
              <a:pathLst>
                <a:path w="387" h="387" extrusionOk="0">
                  <a:moveTo>
                    <a:pt x="193" y="0"/>
                  </a:moveTo>
                  <a:cubicBezTo>
                    <a:pt x="86" y="0"/>
                    <a:pt x="0" y="87"/>
                    <a:pt x="0" y="193"/>
                  </a:cubicBezTo>
                  <a:cubicBezTo>
                    <a:pt x="0" y="299"/>
                    <a:pt x="86" y="387"/>
                    <a:pt x="193" y="387"/>
                  </a:cubicBezTo>
                  <a:cubicBezTo>
                    <a:pt x="300" y="387"/>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 name="Google Shape;168;p2"/>
            <p:cNvSpPr/>
            <p:nvPr/>
          </p:nvSpPr>
          <p:spPr>
            <a:xfrm>
              <a:off x="6886475" y="2860275"/>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 name="Google Shape;169;p2"/>
            <p:cNvSpPr/>
            <p:nvPr/>
          </p:nvSpPr>
          <p:spPr>
            <a:xfrm>
              <a:off x="6917000" y="2829725"/>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 name="Google Shape;170;p2"/>
            <p:cNvSpPr/>
            <p:nvPr/>
          </p:nvSpPr>
          <p:spPr>
            <a:xfrm>
              <a:off x="6947525" y="279917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 name="Google Shape;171;p2"/>
            <p:cNvSpPr/>
            <p:nvPr/>
          </p:nvSpPr>
          <p:spPr>
            <a:xfrm>
              <a:off x="6764350" y="2982400"/>
              <a:ext cx="9650" cy="9700"/>
            </a:xfrm>
            <a:custGeom>
              <a:avLst/>
              <a:gdLst/>
              <a:ahLst/>
              <a:cxnLst/>
              <a:rect l="l" t="t" r="r" b="b"/>
              <a:pathLst>
                <a:path w="386" h="388" extrusionOk="0">
                  <a:moveTo>
                    <a:pt x="193" y="1"/>
                  </a:moveTo>
                  <a:cubicBezTo>
                    <a:pt x="87" y="1"/>
                    <a:pt x="0" y="87"/>
                    <a:pt x="0" y="193"/>
                  </a:cubicBezTo>
                  <a:cubicBezTo>
                    <a:pt x="0" y="301"/>
                    <a:pt x="87" y="388"/>
                    <a:pt x="193" y="388"/>
                  </a:cubicBezTo>
                  <a:cubicBezTo>
                    <a:pt x="299" y="388"/>
                    <a:pt x="385" y="301"/>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 name="Google Shape;172;p2"/>
            <p:cNvSpPr/>
            <p:nvPr/>
          </p:nvSpPr>
          <p:spPr>
            <a:xfrm>
              <a:off x="6640600" y="3164075"/>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8" y="300"/>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 name="Google Shape;173;p2"/>
            <p:cNvSpPr/>
            <p:nvPr/>
          </p:nvSpPr>
          <p:spPr>
            <a:xfrm>
              <a:off x="6701700" y="3103000"/>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 name="Google Shape;174;p2"/>
            <p:cNvSpPr/>
            <p:nvPr/>
          </p:nvSpPr>
          <p:spPr>
            <a:xfrm>
              <a:off x="6762750" y="30419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 name="Google Shape;175;p2"/>
            <p:cNvSpPr/>
            <p:nvPr/>
          </p:nvSpPr>
          <p:spPr>
            <a:xfrm>
              <a:off x="6854350" y="2950325"/>
              <a:ext cx="9675" cy="9675"/>
            </a:xfrm>
            <a:custGeom>
              <a:avLst/>
              <a:gdLst/>
              <a:ahLst/>
              <a:cxnLst/>
              <a:rect l="l" t="t" r="r" b="b"/>
              <a:pathLst>
                <a:path w="387" h="387" extrusionOk="0">
                  <a:moveTo>
                    <a:pt x="194" y="0"/>
                  </a:moveTo>
                  <a:cubicBezTo>
                    <a:pt x="88" y="0"/>
                    <a:pt x="0" y="86"/>
                    <a:pt x="0" y="193"/>
                  </a:cubicBezTo>
                  <a:cubicBezTo>
                    <a:pt x="0" y="300"/>
                    <a:pt x="88" y="387"/>
                    <a:pt x="194" y="387"/>
                  </a:cubicBezTo>
                  <a:cubicBezTo>
                    <a:pt x="301" y="387"/>
                    <a:pt x="387" y="300"/>
                    <a:pt x="387" y="193"/>
                  </a:cubicBezTo>
                  <a:cubicBezTo>
                    <a:pt x="387" y="86"/>
                    <a:pt x="301"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 name="Google Shape;176;p2"/>
            <p:cNvSpPr/>
            <p:nvPr/>
          </p:nvSpPr>
          <p:spPr>
            <a:xfrm>
              <a:off x="6608450" y="3194600"/>
              <a:ext cx="12925" cy="9675"/>
            </a:xfrm>
            <a:custGeom>
              <a:avLst/>
              <a:gdLst/>
              <a:ahLst/>
              <a:cxnLst/>
              <a:rect l="l" t="t" r="r" b="b"/>
              <a:pathLst>
                <a:path w="517" h="387" extrusionOk="0">
                  <a:moveTo>
                    <a:pt x="258" y="1"/>
                  </a:moveTo>
                  <a:cubicBezTo>
                    <a:pt x="209" y="1"/>
                    <a:pt x="159" y="20"/>
                    <a:pt x="121" y="58"/>
                  </a:cubicBezTo>
                  <a:cubicBezTo>
                    <a:pt x="0" y="179"/>
                    <a:pt x="86" y="387"/>
                    <a:pt x="259" y="387"/>
                  </a:cubicBezTo>
                  <a:cubicBezTo>
                    <a:pt x="431" y="387"/>
                    <a:pt x="517" y="179"/>
                    <a:pt x="396" y="58"/>
                  </a:cubicBezTo>
                  <a:cubicBezTo>
                    <a:pt x="358" y="20"/>
                    <a:pt x="308"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 name="Google Shape;177;p2"/>
            <p:cNvSpPr/>
            <p:nvPr/>
          </p:nvSpPr>
          <p:spPr>
            <a:xfrm>
              <a:off x="6671150" y="3133550"/>
              <a:ext cx="9700" cy="9675"/>
            </a:xfrm>
            <a:custGeom>
              <a:avLst/>
              <a:gdLst/>
              <a:ahLst/>
              <a:cxnLst/>
              <a:rect l="l" t="t" r="r" b="b"/>
              <a:pathLst>
                <a:path w="388" h="387" extrusionOk="0">
                  <a:moveTo>
                    <a:pt x="193" y="0"/>
                  </a:moveTo>
                  <a:cubicBezTo>
                    <a:pt x="87" y="0"/>
                    <a:pt x="1" y="87"/>
                    <a:pt x="1" y="193"/>
                  </a:cubicBezTo>
                  <a:cubicBezTo>
                    <a:pt x="1" y="300"/>
                    <a:pt x="87" y="387"/>
                    <a:pt x="193" y="387"/>
                  </a:cubicBezTo>
                  <a:cubicBezTo>
                    <a:pt x="299" y="387"/>
                    <a:pt x="387" y="300"/>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 name="Google Shape;178;p2"/>
            <p:cNvSpPr/>
            <p:nvPr/>
          </p:nvSpPr>
          <p:spPr>
            <a:xfrm>
              <a:off x="6732200" y="30724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 name="Google Shape;179;p2"/>
            <p:cNvSpPr/>
            <p:nvPr/>
          </p:nvSpPr>
          <p:spPr>
            <a:xfrm>
              <a:off x="6822200" y="2980850"/>
              <a:ext cx="12925" cy="9700"/>
            </a:xfrm>
            <a:custGeom>
              <a:avLst/>
              <a:gdLst/>
              <a:ahLst/>
              <a:cxnLst/>
              <a:rect l="l" t="t" r="r" b="b"/>
              <a:pathLst>
                <a:path w="517" h="388" extrusionOk="0">
                  <a:moveTo>
                    <a:pt x="259" y="0"/>
                  </a:moveTo>
                  <a:cubicBezTo>
                    <a:pt x="209" y="0"/>
                    <a:pt x="160" y="19"/>
                    <a:pt x="122" y="57"/>
                  </a:cubicBezTo>
                  <a:cubicBezTo>
                    <a:pt x="1" y="178"/>
                    <a:pt x="86" y="387"/>
                    <a:pt x="259" y="387"/>
                  </a:cubicBezTo>
                  <a:cubicBezTo>
                    <a:pt x="430" y="387"/>
                    <a:pt x="516" y="178"/>
                    <a:pt x="395" y="57"/>
                  </a:cubicBezTo>
                  <a:cubicBezTo>
                    <a:pt x="357"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 name="Google Shape;180;p2"/>
            <p:cNvSpPr/>
            <p:nvPr/>
          </p:nvSpPr>
          <p:spPr>
            <a:xfrm>
              <a:off x="6884900" y="2919775"/>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 name="Google Shape;181;p2"/>
            <p:cNvSpPr/>
            <p:nvPr/>
          </p:nvSpPr>
          <p:spPr>
            <a:xfrm>
              <a:off x="6915425" y="28892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 name="Google Shape;182;p2"/>
            <p:cNvSpPr/>
            <p:nvPr/>
          </p:nvSpPr>
          <p:spPr>
            <a:xfrm>
              <a:off x="6944350" y="2858700"/>
              <a:ext cx="12950" cy="9675"/>
            </a:xfrm>
            <a:custGeom>
              <a:avLst/>
              <a:gdLst/>
              <a:ahLst/>
              <a:cxnLst/>
              <a:rect l="l" t="t" r="r" b="b"/>
              <a:pathLst>
                <a:path w="518" h="387" extrusionOk="0">
                  <a:moveTo>
                    <a:pt x="259" y="1"/>
                  </a:moveTo>
                  <a:cubicBezTo>
                    <a:pt x="209" y="1"/>
                    <a:pt x="160" y="19"/>
                    <a:pt x="122" y="57"/>
                  </a:cubicBezTo>
                  <a:cubicBezTo>
                    <a:pt x="1" y="179"/>
                    <a:pt x="87" y="386"/>
                    <a:pt x="258" y="386"/>
                  </a:cubicBezTo>
                  <a:cubicBezTo>
                    <a:pt x="431" y="386"/>
                    <a:pt x="517" y="179"/>
                    <a:pt x="395" y="57"/>
                  </a:cubicBezTo>
                  <a:cubicBezTo>
                    <a:pt x="358" y="19"/>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 name="Google Shape;183;p2"/>
            <p:cNvSpPr/>
            <p:nvPr/>
          </p:nvSpPr>
          <p:spPr>
            <a:xfrm>
              <a:off x="6976525" y="2828175"/>
              <a:ext cx="9650" cy="9650"/>
            </a:xfrm>
            <a:custGeom>
              <a:avLst/>
              <a:gdLst/>
              <a:ahLst/>
              <a:cxnLst/>
              <a:rect l="l" t="t" r="r" b="b"/>
              <a:pathLst>
                <a:path w="386" h="386" extrusionOk="0">
                  <a:moveTo>
                    <a:pt x="193" y="0"/>
                  </a:moveTo>
                  <a:cubicBezTo>
                    <a:pt x="87" y="0"/>
                    <a:pt x="0" y="87"/>
                    <a:pt x="0" y="193"/>
                  </a:cubicBezTo>
                  <a:cubicBezTo>
                    <a:pt x="0" y="299"/>
                    <a:pt x="87" y="386"/>
                    <a:pt x="193" y="386"/>
                  </a:cubicBezTo>
                  <a:cubicBezTo>
                    <a:pt x="299" y="386"/>
                    <a:pt x="386" y="299"/>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 name="Google Shape;184;p2"/>
            <p:cNvSpPr/>
            <p:nvPr/>
          </p:nvSpPr>
          <p:spPr>
            <a:xfrm>
              <a:off x="6793300" y="30114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 name="Google Shape;185;p2"/>
            <p:cNvSpPr/>
            <p:nvPr/>
          </p:nvSpPr>
          <p:spPr>
            <a:xfrm>
              <a:off x="6669575" y="3193050"/>
              <a:ext cx="9675" cy="9675"/>
            </a:xfrm>
            <a:custGeom>
              <a:avLst/>
              <a:gdLst/>
              <a:ahLst/>
              <a:cxnLst/>
              <a:rect l="l" t="t" r="r" b="b"/>
              <a:pathLst>
                <a:path w="387" h="387" extrusionOk="0">
                  <a:moveTo>
                    <a:pt x="194" y="0"/>
                  </a:moveTo>
                  <a:cubicBezTo>
                    <a:pt x="86" y="0"/>
                    <a:pt x="0" y="86"/>
                    <a:pt x="0" y="193"/>
                  </a:cubicBezTo>
                  <a:cubicBezTo>
                    <a:pt x="0" y="300"/>
                    <a:pt x="86" y="387"/>
                    <a:pt x="194" y="387"/>
                  </a:cubicBezTo>
                  <a:cubicBezTo>
                    <a:pt x="300" y="387"/>
                    <a:pt x="387" y="300"/>
                    <a:pt x="387" y="193"/>
                  </a:cubicBezTo>
                  <a:cubicBezTo>
                    <a:pt x="387" y="86"/>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 name="Google Shape;186;p2"/>
            <p:cNvSpPr/>
            <p:nvPr/>
          </p:nvSpPr>
          <p:spPr>
            <a:xfrm>
              <a:off x="6730650" y="3131950"/>
              <a:ext cx="9700" cy="9700"/>
            </a:xfrm>
            <a:custGeom>
              <a:avLst/>
              <a:gdLst/>
              <a:ahLst/>
              <a:cxnLst/>
              <a:rect l="l" t="t" r="r" b="b"/>
              <a:pathLst>
                <a:path w="388" h="388" extrusionOk="0">
                  <a:moveTo>
                    <a:pt x="193" y="1"/>
                  </a:moveTo>
                  <a:cubicBezTo>
                    <a:pt x="87" y="1"/>
                    <a:pt x="1" y="88"/>
                    <a:pt x="1" y="195"/>
                  </a:cubicBezTo>
                  <a:cubicBezTo>
                    <a:pt x="1" y="301"/>
                    <a:pt x="87" y="387"/>
                    <a:pt x="193" y="387"/>
                  </a:cubicBezTo>
                  <a:cubicBezTo>
                    <a:pt x="301" y="387"/>
                    <a:pt x="387" y="301"/>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 name="Google Shape;187;p2"/>
            <p:cNvSpPr/>
            <p:nvPr/>
          </p:nvSpPr>
          <p:spPr>
            <a:xfrm>
              <a:off x="6791750" y="3070900"/>
              <a:ext cx="9650" cy="9700"/>
            </a:xfrm>
            <a:custGeom>
              <a:avLst/>
              <a:gdLst/>
              <a:ahLst/>
              <a:cxnLst/>
              <a:rect l="l" t="t" r="r" b="b"/>
              <a:pathLst>
                <a:path w="386" h="388"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 name="Google Shape;188;p2"/>
            <p:cNvSpPr/>
            <p:nvPr/>
          </p:nvSpPr>
          <p:spPr>
            <a:xfrm>
              <a:off x="6883325" y="2979275"/>
              <a:ext cx="9700" cy="9675"/>
            </a:xfrm>
            <a:custGeom>
              <a:avLst/>
              <a:gdLst/>
              <a:ahLst/>
              <a:cxnLst/>
              <a:rect l="l" t="t" r="r" b="b"/>
              <a:pathLst>
                <a:path w="388" h="387" extrusionOk="0">
                  <a:moveTo>
                    <a:pt x="194" y="0"/>
                  </a:moveTo>
                  <a:cubicBezTo>
                    <a:pt x="87" y="0"/>
                    <a:pt x="1" y="88"/>
                    <a:pt x="1" y="194"/>
                  </a:cubicBezTo>
                  <a:cubicBezTo>
                    <a:pt x="1" y="300"/>
                    <a:pt x="87" y="387"/>
                    <a:pt x="194" y="387"/>
                  </a:cubicBezTo>
                  <a:cubicBezTo>
                    <a:pt x="301" y="387"/>
                    <a:pt x="388" y="300"/>
                    <a:pt x="388" y="194"/>
                  </a:cubicBezTo>
                  <a:cubicBezTo>
                    <a:pt x="388" y="88"/>
                    <a:pt x="301"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 name="Google Shape;189;p2"/>
            <p:cNvSpPr/>
            <p:nvPr/>
          </p:nvSpPr>
          <p:spPr>
            <a:xfrm>
              <a:off x="6639050" y="322357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 name="Google Shape;190;p2"/>
            <p:cNvSpPr/>
            <p:nvPr/>
          </p:nvSpPr>
          <p:spPr>
            <a:xfrm>
              <a:off x="6700100" y="31625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 name="Google Shape;191;p2"/>
            <p:cNvSpPr/>
            <p:nvPr/>
          </p:nvSpPr>
          <p:spPr>
            <a:xfrm>
              <a:off x="6761200" y="3101450"/>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 name="Google Shape;192;p2"/>
            <p:cNvSpPr/>
            <p:nvPr/>
          </p:nvSpPr>
          <p:spPr>
            <a:xfrm>
              <a:off x="6852800" y="30098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 name="Google Shape;193;p2"/>
            <p:cNvSpPr/>
            <p:nvPr/>
          </p:nvSpPr>
          <p:spPr>
            <a:xfrm>
              <a:off x="6912250" y="2948750"/>
              <a:ext cx="12950" cy="9650"/>
            </a:xfrm>
            <a:custGeom>
              <a:avLst/>
              <a:gdLst/>
              <a:ahLst/>
              <a:cxnLst/>
              <a:rect l="l" t="t" r="r" b="b"/>
              <a:pathLst>
                <a:path w="518" h="386" extrusionOk="0">
                  <a:moveTo>
                    <a:pt x="259" y="0"/>
                  </a:moveTo>
                  <a:cubicBezTo>
                    <a:pt x="209" y="0"/>
                    <a:pt x="160" y="19"/>
                    <a:pt x="122" y="57"/>
                  </a:cubicBezTo>
                  <a:cubicBezTo>
                    <a:pt x="1" y="178"/>
                    <a:pt x="87" y="386"/>
                    <a:pt x="258" y="386"/>
                  </a:cubicBezTo>
                  <a:cubicBezTo>
                    <a:pt x="431" y="386"/>
                    <a:pt x="517" y="178"/>
                    <a:pt x="395" y="57"/>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 name="Google Shape;194;p2"/>
            <p:cNvSpPr/>
            <p:nvPr/>
          </p:nvSpPr>
          <p:spPr>
            <a:xfrm>
              <a:off x="6944425" y="2918225"/>
              <a:ext cx="9650" cy="9675"/>
            </a:xfrm>
            <a:custGeom>
              <a:avLst/>
              <a:gdLst/>
              <a:ahLst/>
              <a:cxnLst/>
              <a:rect l="l" t="t" r="r" b="b"/>
              <a:pathLst>
                <a:path w="386" h="387" extrusionOk="0">
                  <a:moveTo>
                    <a:pt x="193" y="0"/>
                  </a:moveTo>
                  <a:cubicBezTo>
                    <a:pt x="87" y="0"/>
                    <a:pt x="1" y="87"/>
                    <a:pt x="1" y="193"/>
                  </a:cubicBezTo>
                  <a:cubicBezTo>
                    <a:pt x="1" y="300"/>
                    <a:pt x="87" y="387"/>
                    <a:pt x="193" y="387"/>
                  </a:cubicBezTo>
                  <a:cubicBezTo>
                    <a:pt x="299" y="387"/>
                    <a:pt x="386" y="300"/>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 name="Google Shape;195;p2"/>
            <p:cNvSpPr/>
            <p:nvPr/>
          </p:nvSpPr>
          <p:spPr>
            <a:xfrm>
              <a:off x="6974925" y="2887675"/>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 name="Google Shape;196;p2"/>
            <p:cNvSpPr/>
            <p:nvPr/>
          </p:nvSpPr>
          <p:spPr>
            <a:xfrm>
              <a:off x="7005475" y="28571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 name="Google Shape;197;p2"/>
            <p:cNvSpPr/>
            <p:nvPr/>
          </p:nvSpPr>
          <p:spPr>
            <a:xfrm>
              <a:off x="6822250" y="30403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 name="Google Shape;198;p2"/>
            <p:cNvSpPr/>
            <p:nvPr/>
          </p:nvSpPr>
          <p:spPr>
            <a:xfrm>
              <a:off x="6698550" y="3222000"/>
              <a:ext cx="9700" cy="9675"/>
            </a:xfrm>
            <a:custGeom>
              <a:avLst/>
              <a:gdLst/>
              <a:ahLst/>
              <a:cxnLst/>
              <a:rect l="l" t="t" r="r" b="b"/>
              <a:pathLst>
                <a:path w="388" h="387" extrusionOk="0">
                  <a:moveTo>
                    <a:pt x="193" y="0"/>
                  </a:moveTo>
                  <a:cubicBezTo>
                    <a:pt x="87" y="0"/>
                    <a:pt x="1" y="88"/>
                    <a:pt x="1" y="194"/>
                  </a:cubicBezTo>
                  <a:cubicBezTo>
                    <a:pt x="1" y="300"/>
                    <a:pt x="87" y="387"/>
                    <a:pt x="193" y="387"/>
                  </a:cubicBezTo>
                  <a:cubicBezTo>
                    <a:pt x="301" y="387"/>
                    <a:pt x="387" y="300"/>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 name="Google Shape;199;p2"/>
            <p:cNvSpPr/>
            <p:nvPr/>
          </p:nvSpPr>
          <p:spPr>
            <a:xfrm>
              <a:off x="6759600" y="3160950"/>
              <a:ext cx="9700" cy="9675"/>
            </a:xfrm>
            <a:custGeom>
              <a:avLst/>
              <a:gdLst/>
              <a:ahLst/>
              <a:cxnLst/>
              <a:rect l="l" t="t" r="r" b="b"/>
              <a:pathLst>
                <a:path w="388" h="387" extrusionOk="0">
                  <a:moveTo>
                    <a:pt x="195" y="0"/>
                  </a:moveTo>
                  <a:cubicBezTo>
                    <a:pt x="89" y="0"/>
                    <a:pt x="1" y="87"/>
                    <a:pt x="1" y="193"/>
                  </a:cubicBezTo>
                  <a:cubicBezTo>
                    <a:pt x="1" y="300"/>
                    <a:pt x="89" y="387"/>
                    <a:pt x="195" y="387"/>
                  </a:cubicBezTo>
                  <a:cubicBezTo>
                    <a:pt x="301" y="387"/>
                    <a:pt x="387" y="300"/>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 name="Google Shape;200;p2"/>
            <p:cNvSpPr/>
            <p:nvPr/>
          </p:nvSpPr>
          <p:spPr>
            <a:xfrm>
              <a:off x="6820700" y="30998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 name="Google Shape;201;p2"/>
            <p:cNvSpPr/>
            <p:nvPr/>
          </p:nvSpPr>
          <p:spPr>
            <a:xfrm>
              <a:off x="6912300" y="3008250"/>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 name="Google Shape;202;p2"/>
            <p:cNvSpPr/>
            <p:nvPr/>
          </p:nvSpPr>
          <p:spPr>
            <a:xfrm>
              <a:off x="6666375" y="3252550"/>
              <a:ext cx="12950" cy="9675"/>
            </a:xfrm>
            <a:custGeom>
              <a:avLst/>
              <a:gdLst/>
              <a:ahLst/>
              <a:cxnLst/>
              <a:rect l="l" t="t" r="r" b="b"/>
              <a:pathLst>
                <a:path w="518" h="387" extrusionOk="0">
                  <a:moveTo>
                    <a:pt x="259" y="1"/>
                  </a:moveTo>
                  <a:cubicBezTo>
                    <a:pt x="210" y="1"/>
                    <a:pt x="160" y="20"/>
                    <a:pt x="122" y="58"/>
                  </a:cubicBezTo>
                  <a:cubicBezTo>
                    <a:pt x="1" y="179"/>
                    <a:pt x="87" y="386"/>
                    <a:pt x="258" y="386"/>
                  </a:cubicBezTo>
                  <a:cubicBezTo>
                    <a:pt x="431" y="386"/>
                    <a:pt x="518"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 name="Google Shape;203;p2"/>
            <p:cNvSpPr/>
            <p:nvPr/>
          </p:nvSpPr>
          <p:spPr>
            <a:xfrm>
              <a:off x="6729100" y="31914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6" y="300"/>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 name="Google Shape;204;p2"/>
            <p:cNvSpPr/>
            <p:nvPr/>
          </p:nvSpPr>
          <p:spPr>
            <a:xfrm>
              <a:off x="6790150" y="3130400"/>
              <a:ext cx="9700" cy="9675"/>
            </a:xfrm>
            <a:custGeom>
              <a:avLst/>
              <a:gdLst/>
              <a:ahLst/>
              <a:cxnLst/>
              <a:rect l="l" t="t" r="r" b="b"/>
              <a:pathLst>
                <a:path w="388" h="387" extrusionOk="0">
                  <a:moveTo>
                    <a:pt x="195" y="0"/>
                  </a:moveTo>
                  <a:cubicBezTo>
                    <a:pt x="87" y="0"/>
                    <a:pt x="1" y="87"/>
                    <a:pt x="1" y="194"/>
                  </a:cubicBezTo>
                  <a:cubicBezTo>
                    <a:pt x="1"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 name="Google Shape;205;p2"/>
            <p:cNvSpPr/>
            <p:nvPr/>
          </p:nvSpPr>
          <p:spPr>
            <a:xfrm>
              <a:off x="6880150" y="3038775"/>
              <a:ext cx="12925" cy="9675"/>
            </a:xfrm>
            <a:custGeom>
              <a:avLst/>
              <a:gdLst/>
              <a:ahLst/>
              <a:cxnLst/>
              <a:rect l="l" t="t" r="r" b="b"/>
              <a:pathLst>
                <a:path w="517" h="387" extrusionOk="0">
                  <a:moveTo>
                    <a:pt x="258" y="1"/>
                  </a:moveTo>
                  <a:cubicBezTo>
                    <a:pt x="209" y="1"/>
                    <a:pt x="160" y="20"/>
                    <a:pt x="122" y="58"/>
                  </a:cubicBezTo>
                  <a:cubicBezTo>
                    <a:pt x="1" y="179"/>
                    <a:pt x="87" y="387"/>
                    <a:pt x="258" y="387"/>
                  </a:cubicBezTo>
                  <a:cubicBezTo>
                    <a:pt x="431" y="387"/>
                    <a:pt x="516" y="179"/>
                    <a:pt x="395" y="58"/>
                  </a:cubicBezTo>
                  <a:cubicBezTo>
                    <a:pt x="357" y="20"/>
                    <a:pt x="308"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 name="Google Shape;206;p2"/>
            <p:cNvSpPr/>
            <p:nvPr/>
          </p:nvSpPr>
          <p:spPr>
            <a:xfrm>
              <a:off x="6942825" y="2977725"/>
              <a:ext cx="9700" cy="9675"/>
            </a:xfrm>
            <a:custGeom>
              <a:avLst/>
              <a:gdLst/>
              <a:ahLst/>
              <a:cxnLst/>
              <a:rect l="l" t="t" r="r" b="b"/>
              <a:pathLst>
                <a:path w="388" h="387" extrusionOk="0">
                  <a:moveTo>
                    <a:pt x="195" y="0"/>
                  </a:moveTo>
                  <a:cubicBezTo>
                    <a:pt x="87" y="0"/>
                    <a:pt x="1" y="86"/>
                    <a:pt x="1" y="193"/>
                  </a:cubicBezTo>
                  <a:cubicBezTo>
                    <a:pt x="1" y="300"/>
                    <a:pt x="87" y="387"/>
                    <a:pt x="195" y="387"/>
                  </a:cubicBezTo>
                  <a:cubicBezTo>
                    <a:pt x="301" y="387"/>
                    <a:pt x="387" y="300"/>
                    <a:pt x="387" y="193"/>
                  </a:cubicBezTo>
                  <a:cubicBezTo>
                    <a:pt x="387" y="86"/>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 name="Google Shape;207;p2"/>
            <p:cNvSpPr/>
            <p:nvPr/>
          </p:nvSpPr>
          <p:spPr>
            <a:xfrm>
              <a:off x="6973375" y="2947175"/>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 name="Google Shape;208;p2"/>
            <p:cNvSpPr/>
            <p:nvPr/>
          </p:nvSpPr>
          <p:spPr>
            <a:xfrm>
              <a:off x="7002300" y="2916650"/>
              <a:ext cx="12950" cy="9675"/>
            </a:xfrm>
            <a:custGeom>
              <a:avLst/>
              <a:gdLst/>
              <a:ahLst/>
              <a:cxnLst/>
              <a:rect l="l" t="t" r="r" b="b"/>
              <a:pathLst>
                <a:path w="518" h="387" extrusionOk="0">
                  <a:moveTo>
                    <a:pt x="259" y="0"/>
                  </a:moveTo>
                  <a:cubicBezTo>
                    <a:pt x="209" y="0"/>
                    <a:pt x="159" y="19"/>
                    <a:pt x="122" y="57"/>
                  </a:cubicBezTo>
                  <a:cubicBezTo>
                    <a:pt x="0" y="178"/>
                    <a:pt x="87" y="386"/>
                    <a:pt x="258" y="386"/>
                  </a:cubicBezTo>
                  <a:cubicBezTo>
                    <a:pt x="431" y="386"/>
                    <a:pt x="517" y="178"/>
                    <a:pt x="394" y="57"/>
                  </a:cubicBezTo>
                  <a:cubicBezTo>
                    <a:pt x="357"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 name="Google Shape;209;p2"/>
            <p:cNvSpPr/>
            <p:nvPr/>
          </p:nvSpPr>
          <p:spPr>
            <a:xfrm>
              <a:off x="7034475" y="2886125"/>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299" y="387"/>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 name="Google Shape;210;p2"/>
            <p:cNvSpPr/>
            <p:nvPr/>
          </p:nvSpPr>
          <p:spPr>
            <a:xfrm>
              <a:off x="6851250" y="3069350"/>
              <a:ext cx="9675" cy="9650"/>
            </a:xfrm>
            <a:custGeom>
              <a:avLst/>
              <a:gdLst/>
              <a:ahLst/>
              <a:cxnLst/>
              <a:rect l="l" t="t" r="r" b="b"/>
              <a:pathLst>
                <a:path w="387" h="386" extrusionOk="0">
                  <a:moveTo>
                    <a:pt x="193" y="0"/>
                  </a:moveTo>
                  <a:cubicBezTo>
                    <a:pt x="86" y="0"/>
                    <a:pt x="0" y="87"/>
                    <a:pt x="0" y="193"/>
                  </a:cubicBezTo>
                  <a:cubicBezTo>
                    <a:pt x="0" y="299"/>
                    <a:pt x="86" y="385"/>
                    <a:pt x="193" y="385"/>
                  </a:cubicBezTo>
                  <a:cubicBezTo>
                    <a:pt x="300" y="385"/>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 name="Google Shape;211;p2"/>
            <p:cNvSpPr/>
            <p:nvPr/>
          </p:nvSpPr>
          <p:spPr>
            <a:xfrm>
              <a:off x="6727500" y="3250975"/>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 name="Google Shape;212;p2"/>
            <p:cNvSpPr/>
            <p:nvPr/>
          </p:nvSpPr>
          <p:spPr>
            <a:xfrm>
              <a:off x="6788600" y="31899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 name="Google Shape;213;p2"/>
            <p:cNvSpPr/>
            <p:nvPr/>
          </p:nvSpPr>
          <p:spPr>
            <a:xfrm>
              <a:off x="6848050" y="3128825"/>
              <a:ext cx="12925" cy="9700"/>
            </a:xfrm>
            <a:custGeom>
              <a:avLst/>
              <a:gdLst/>
              <a:ahLst/>
              <a:cxnLst/>
              <a:rect l="l" t="t" r="r" b="b"/>
              <a:pathLst>
                <a:path w="517" h="388" extrusionOk="0">
                  <a:moveTo>
                    <a:pt x="258" y="0"/>
                  </a:moveTo>
                  <a:cubicBezTo>
                    <a:pt x="209" y="0"/>
                    <a:pt x="160" y="19"/>
                    <a:pt x="122" y="57"/>
                  </a:cubicBezTo>
                  <a:cubicBezTo>
                    <a:pt x="1" y="179"/>
                    <a:pt x="86" y="388"/>
                    <a:pt x="258" y="388"/>
                  </a:cubicBezTo>
                  <a:cubicBezTo>
                    <a:pt x="430" y="388"/>
                    <a:pt x="516" y="179"/>
                    <a:pt x="395" y="57"/>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 name="Google Shape;214;p2"/>
            <p:cNvSpPr/>
            <p:nvPr/>
          </p:nvSpPr>
          <p:spPr>
            <a:xfrm>
              <a:off x="6941275" y="30372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 name="Google Shape;215;p2"/>
            <p:cNvSpPr/>
            <p:nvPr/>
          </p:nvSpPr>
          <p:spPr>
            <a:xfrm>
              <a:off x="6697000" y="328152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 name="Google Shape;216;p2"/>
            <p:cNvSpPr/>
            <p:nvPr/>
          </p:nvSpPr>
          <p:spPr>
            <a:xfrm>
              <a:off x="6756425" y="3220450"/>
              <a:ext cx="12950" cy="9675"/>
            </a:xfrm>
            <a:custGeom>
              <a:avLst/>
              <a:gdLst/>
              <a:ahLst/>
              <a:cxnLst/>
              <a:rect l="l" t="t" r="r" b="b"/>
              <a:pathLst>
                <a:path w="518" h="387" extrusionOk="0">
                  <a:moveTo>
                    <a:pt x="259" y="1"/>
                  </a:moveTo>
                  <a:cubicBezTo>
                    <a:pt x="209" y="1"/>
                    <a:pt x="160" y="20"/>
                    <a:pt x="122" y="58"/>
                  </a:cubicBezTo>
                  <a:cubicBezTo>
                    <a:pt x="0" y="179"/>
                    <a:pt x="87" y="387"/>
                    <a:pt x="260" y="387"/>
                  </a:cubicBezTo>
                  <a:cubicBezTo>
                    <a:pt x="431" y="387"/>
                    <a:pt x="517"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 name="Google Shape;217;p2"/>
            <p:cNvSpPr/>
            <p:nvPr/>
          </p:nvSpPr>
          <p:spPr>
            <a:xfrm>
              <a:off x="6819150" y="31593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5" y="300"/>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 name="Google Shape;218;p2"/>
            <p:cNvSpPr/>
            <p:nvPr/>
          </p:nvSpPr>
          <p:spPr>
            <a:xfrm>
              <a:off x="6910725" y="30677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8" y="301"/>
                    <a:pt x="388" y="195"/>
                  </a:cubicBezTo>
                  <a:cubicBezTo>
                    <a:pt x="388"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 name="Google Shape;219;p2"/>
            <p:cNvSpPr/>
            <p:nvPr/>
          </p:nvSpPr>
          <p:spPr>
            <a:xfrm>
              <a:off x="6971825" y="3006700"/>
              <a:ext cx="9650" cy="9650"/>
            </a:xfrm>
            <a:custGeom>
              <a:avLst/>
              <a:gdLst/>
              <a:ahLst/>
              <a:cxnLst/>
              <a:rect l="l" t="t" r="r" b="b"/>
              <a:pathLst>
                <a:path w="386" h="386" extrusionOk="0">
                  <a:moveTo>
                    <a:pt x="193" y="1"/>
                  </a:moveTo>
                  <a:cubicBezTo>
                    <a:pt x="87" y="1"/>
                    <a:pt x="1" y="87"/>
                    <a:pt x="1" y="193"/>
                  </a:cubicBezTo>
                  <a:cubicBezTo>
                    <a:pt x="1" y="299"/>
                    <a:pt x="87" y="386"/>
                    <a:pt x="193" y="386"/>
                  </a:cubicBezTo>
                  <a:cubicBezTo>
                    <a:pt x="299" y="386"/>
                    <a:pt x="386" y="299"/>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 name="Google Shape;220;p2"/>
            <p:cNvSpPr/>
            <p:nvPr/>
          </p:nvSpPr>
          <p:spPr>
            <a:xfrm>
              <a:off x="7002325" y="2976150"/>
              <a:ext cx="9700" cy="9650"/>
            </a:xfrm>
            <a:custGeom>
              <a:avLst/>
              <a:gdLst/>
              <a:ahLst/>
              <a:cxnLst/>
              <a:rect l="l" t="t" r="r" b="b"/>
              <a:pathLst>
                <a:path w="388" h="386" extrusionOk="0">
                  <a:moveTo>
                    <a:pt x="195" y="1"/>
                  </a:moveTo>
                  <a:cubicBezTo>
                    <a:pt x="89" y="1"/>
                    <a:pt x="1" y="87"/>
                    <a:pt x="1" y="193"/>
                  </a:cubicBezTo>
                  <a:cubicBezTo>
                    <a:pt x="1" y="299"/>
                    <a:pt x="89" y="386"/>
                    <a:pt x="195" y="386"/>
                  </a:cubicBezTo>
                  <a:cubicBezTo>
                    <a:pt x="301" y="386"/>
                    <a:pt x="387" y="299"/>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 name="Google Shape;221;p2"/>
            <p:cNvSpPr/>
            <p:nvPr/>
          </p:nvSpPr>
          <p:spPr>
            <a:xfrm>
              <a:off x="7032875" y="2945625"/>
              <a:ext cx="9700" cy="9675"/>
            </a:xfrm>
            <a:custGeom>
              <a:avLst/>
              <a:gdLst/>
              <a:ahLst/>
              <a:cxnLst/>
              <a:rect l="l" t="t" r="r" b="b"/>
              <a:pathLst>
                <a:path w="388" h="387" extrusionOk="0">
                  <a:moveTo>
                    <a:pt x="195" y="0"/>
                  </a:moveTo>
                  <a:cubicBezTo>
                    <a:pt x="87" y="0"/>
                    <a:pt x="1" y="87"/>
                    <a:pt x="1" y="193"/>
                  </a:cubicBezTo>
                  <a:cubicBezTo>
                    <a:pt x="1" y="300"/>
                    <a:pt x="87" y="387"/>
                    <a:pt x="195" y="387"/>
                  </a:cubicBezTo>
                  <a:cubicBezTo>
                    <a:pt x="301" y="387"/>
                    <a:pt x="387" y="300"/>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 name="Google Shape;222;p2"/>
            <p:cNvSpPr/>
            <p:nvPr/>
          </p:nvSpPr>
          <p:spPr>
            <a:xfrm>
              <a:off x="7063425" y="2915075"/>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 name="Google Shape;223;p2"/>
            <p:cNvSpPr/>
            <p:nvPr/>
          </p:nvSpPr>
          <p:spPr>
            <a:xfrm>
              <a:off x="6880200" y="3098300"/>
              <a:ext cx="9675" cy="9675"/>
            </a:xfrm>
            <a:custGeom>
              <a:avLst/>
              <a:gdLst/>
              <a:ahLst/>
              <a:cxnLst/>
              <a:rect l="l" t="t" r="r" b="b"/>
              <a:pathLst>
                <a:path w="387" h="387" extrusionOk="0">
                  <a:moveTo>
                    <a:pt x="194" y="0"/>
                  </a:moveTo>
                  <a:cubicBezTo>
                    <a:pt x="87" y="0"/>
                    <a:pt x="0" y="87"/>
                    <a:pt x="0" y="193"/>
                  </a:cubicBezTo>
                  <a:cubicBezTo>
                    <a:pt x="0" y="301"/>
                    <a:pt x="87" y="387"/>
                    <a:pt x="194" y="387"/>
                  </a:cubicBezTo>
                  <a:cubicBezTo>
                    <a:pt x="300" y="387"/>
                    <a:pt x="387" y="301"/>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 name="Google Shape;224;p2"/>
            <p:cNvSpPr/>
            <p:nvPr/>
          </p:nvSpPr>
          <p:spPr>
            <a:xfrm>
              <a:off x="6756500" y="32799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 name="Google Shape;225;p2"/>
            <p:cNvSpPr/>
            <p:nvPr/>
          </p:nvSpPr>
          <p:spPr>
            <a:xfrm>
              <a:off x="6815925" y="3218875"/>
              <a:ext cx="12950" cy="9700"/>
            </a:xfrm>
            <a:custGeom>
              <a:avLst/>
              <a:gdLst/>
              <a:ahLst/>
              <a:cxnLst/>
              <a:rect l="l" t="t" r="r" b="b"/>
              <a:pathLst>
                <a:path w="518" h="388" extrusionOk="0">
                  <a:moveTo>
                    <a:pt x="259" y="0"/>
                  </a:moveTo>
                  <a:cubicBezTo>
                    <a:pt x="209" y="0"/>
                    <a:pt x="160" y="19"/>
                    <a:pt x="123" y="57"/>
                  </a:cubicBezTo>
                  <a:cubicBezTo>
                    <a:pt x="0" y="178"/>
                    <a:pt x="87" y="387"/>
                    <a:pt x="260" y="387"/>
                  </a:cubicBezTo>
                  <a:cubicBezTo>
                    <a:pt x="431" y="387"/>
                    <a:pt x="517" y="178"/>
                    <a:pt x="396" y="57"/>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 name="Google Shape;226;p2"/>
            <p:cNvSpPr/>
            <p:nvPr/>
          </p:nvSpPr>
          <p:spPr>
            <a:xfrm>
              <a:off x="6878650" y="31578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 name="Google Shape;227;p2"/>
            <p:cNvSpPr/>
            <p:nvPr/>
          </p:nvSpPr>
          <p:spPr>
            <a:xfrm>
              <a:off x="6970225" y="3066200"/>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 name="Google Shape;228;p2"/>
            <p:cNvSpPr/>
            <p:nvPr/>
          </p:nvSpPr>
          <p:spPr>
            <a:xfrm>
              <a:off x="6725950" y="3310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 name="Google Shape;229;p2"/>
            <p:cNvSpPr/>
            <p:nvPr/>
          </p:nvSpPr>
          <p:spPr>
            <a:xfrm>
              <a:off x="6787050" y="3249425"/>
              <a:ext cx="9650" cy="9700"/>
            </a:xfrm>
            <a:custGeom>
              <a:avLst/>
              <a:gdLst/>
              <a:ahLst/>
              <a:cxnLst/>
              <a:rect l="l" t="t" r="r" b="b"/>
              <a:pathLst>
                <a:path w="386" h="388" extrusionOk="0">
                  <a:moveTo>
                    <a:pt x="193" y="1"/>
                  </a:moveTo>
                  <a:cubicBezTo>
                    <a:pt x="87" y="1"/>
                    <a:pt x="0" y="87"/>
                    <a:pt x="0" y="193"/>
                  </a:cubicBezTo>
                  <a:cubicBezTo>
                    <a:pt x="0" y="299"/>
                    <a:pt x="87" y="387"/>
                    <a:pt x="193" y="387"/>
                  </a:cubicBezTo>
                  <a:cubicBezTo>
                    <a:pt x="299" y="387"/>
                    <a:pt x="385" y="299"/>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 name="Google Shape;230;p2"/>
            <p:cNvSpPr/>
            <p:nvPr/>
          </p:nvSpPr>
          <p:spPr>
            <a:xfrm>
              <a:off x="6846475" y="3188350"/>
              <a:ext cx="12925" cy="9675"/>
            </a:xfrm>
            <a:custGeom>
              <a:avLst/>
              <a:gdLst/>
              <a:ahLst/>
              <a:cxnLst/>
              <a:rect l="l" t="t" r="r" b="b"/>
              <a:pathLst>
                <a:path w="517" h="387" extrusionOk="0">
                  <a:moveTo>
                    <a:pt x="259" y="0"/>
                  </a:moveTo>
                  <a:cubicBezTo>
                    <a:pt x="209" y="0"/>
                    <a:pt x="160" y="19"/>
                    <a:pt x="123" y="56"/>
                  </a:cubicBezTo>
                  <a:cubicBezTo>
                    <a:pt x="0" y="179"/>
                    <a:pt x="86" y="387"/>
                    <a:pt x="259" y="387"/>
                  </a:cubicBezTo>
                  <a:cubicBezTo>
                    <a:pt x="431" y="387"/>
                    <a:pt x="517" y="179"/>
                    <a:pt x="396" y="56"/>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 name="Google Shape;231;p2"/>
            <p:cNvSpPr/>
            <p:nvPr/>
          </p:nvSpPr>
          <p:spPr>
            <a:xfrm>
              <a:off x="6939725" y="3096750"/>
              <a:ext cx="9650" cy="9650"/>
            </a:xfrm>
            <a:custGeom>
              <a:avLst/>
              <a:gdLst/>
              <a:ahLst/>
              <a:cxnLst/>
              <a:rect l="l" t="t" r="r" b="b"/>
              <a:pathLst>
                <a:path w="386" h="386" extrusionOk="0">
                  <a:moveTo>
                    <a:pt x="193" y="0"/>
                  </a:moveTo>
                  <a:cubicBezTo>
                    <a:pt x="87" y="0"/>
                    <a:pt x="1" y="87"/>
                    <a:pt x="1" y="193"/>
                  </a:cubicBezTo>
                  <a:cubicBezTo>
                    <a:pt x="1" y="299"/>
                    <a:pt x="87" y="385"/>
                    <a:pt x="193" y="385"/>
                  </a:cubicBezTo>
                  <a:cubicBezTo>
                    <a:pt x="299" y="385"/>
                    <a:pt x="386" y="299"/>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 name="Google Shape;232;p2"/>
            <p:cNvSpPr/>
            <p:nvPr/>
          </p:nvSpPr>
          <p:spPr>
            <a:xfrm>
              <a:off x="7000775" y="30356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 name="Google Shape;233;p2"/>
            <p:cNvSpPr/>
            <p:nvPr/>
          </p:nvSpPr>
          <p:spPr>
            <a:xfrm>
              <a:off x="7031325" y="3005100"/>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1" y="388"/>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 name="Google Shape;234;p2"/>
            <p:cNvSpPr/>
            <p:nvPr/>
          </p:nvSpPr>
          <p:spPr>
            <a:xfrm>
              <a:off x="7061875" y="29746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 name="Google Shape;235;p2"/>
            <p:cNvSpPr/>
            <p:nvPr/>
          </p:nvSpPr>
          <p:spPr>
            <a:xfrm>
              <a:off x="7092400" y="2944050"/>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300" y="386"/>
                    <a:pt x="386" y="300"/>
                    <a:pt x="386" y="193"/>
                  </a:cubicBezTo>
                  <a:cubicBezTo>
                    <a:pt x="386"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 name="Google Shape;236;p2"/>
            <p:cNvSpPr/>
            <p:nvPr/>
          </p:nvSpPr>
          <p:spPr>
            <a:xfrm>
              <a:off x="6909175" y="3127250"/>
              <a:ext cx="9650" cy="9700"/>
            </a:xfrm>
            <a:custGeom>
              <a:avLst/>
              <a:gdLst/>
              <a:ahLst/>
              <a:cxnLst/>
              <a:rect l="l" t="t" r="r" b="b"/>
              <a:pathLst>
                <a:path w="386" h="388" extrusionOk="0">
                  <a:moveTo>
                    <a:pt x="193" y="1"/>
                  </a:moveTo>
                  <a:cubicBezTo>
                    <a:pt x="87" y="1"/>
                    <a:pt x="1" y="88"/>
                    <a:pt x="1" y="195"/>
                  </a:cubicBezTo>
                  <a:cubicBezTo>
                    <a:pt x="1" y="301"/>
                    <a:pt x="87" y="387"/>
                    <a:pt x="193" y="387"/>
                  </a:cubicBezTo>
                  <a:cubicBezTo>
                    <a:pt x="299" y="387"/>
                    <a:pt x="386" y="301"/>
                    <a:pt x="386" y="195"/>
                  </a:cubicBezTo>
                  <a:cubicBezTo>
                    <a:pt x="386" y="88"/>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 name="Google Shape;237;p2"/>
            <p:cNvSpPr/>
            <p:nvPr/>
          </p:nvSpPr>
          <p:spPr>
            <a:xfrm>
              <a:off x="6783825" y="3308900"/>
              <a:ext cx="12950" cy="9725"/>
            </a:xfrm>
            <a:custGeom>
              <a:avLst/>
              <a:gdLst/>
              <a:ahLst/>
              <a:cxnLst/>
              <a:rect l="l" t="t" r="r" b="b"/>
              <a:pathLst>
                <a:path w="518" h="389" extrusionOk="0">
                  <a:moveTo>
                    <a:pt x="259" y="1"/>
                  </a:moveTo>
                  <a:cubicBezTo>
                    <a:pt x="209" y="1"/>
                    <a:pt x="160" y="20"/>
                    <a:pt x="122" y="58"/>
                  </a:cubicBezTo>
                  <a:cubicBezTo>
                    <a:pt x="0" y="180"/>
                    <a:pt x="87" y="388"/>
                    <a:pt x="258" y="388"/>
                  </a:cubicBezTo>
                  <a:cubicBezTo>
                    <a:pt x="431" y="388"/>
                    <a:pt x="517" y="180"/>
                    <a:pt x="396" y="58"/>
                  </a:cubicBezTo>
                  <a:cubicBezTo>
                    <a:pt x="358" y="20"/>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 name="Google Shape;238;p2"/>
            <p:cNvSpPr/>
            <p:nvPr/>
          </p:nvSpPr>
          <p:spPr>
            <a:xfrm>
              <a:off x="6846550" y="3247825"/>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0" y="388"/>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 name="Google Shape;239;p2"/>
            <p:cNvSpPr/>
            <p:nvPr/>
          </p:nvSpPr>
          <p:spPr>
            <a:xfrm>
              <a:off x="6907600" y="3186775"/>
              <a:ext cx="9675" cy="9650"/>
            </a:xfrm>
            <a:custGeom>
              <a:avLst/>
              <a:gdLst/>
              <a:ahLst/>
              <a:cxnLst/>
              <a:rect l="l" t="t" r="r" b="b"/>
              <a:pathLst>
                <a:path w="387" h="386" extrusionOk="0">
                  <a:moveTo>
                    <a:pt x="194" y="1"/>
                  </a:moveTo>
                  <a:cubicBezTo>
                    <a:pt x="88" y="1"/>
                    <a:pt x="0" y="87"/>
                    <a:pt x="0" y="193"/>
                  </a:cubicBezTo>
                  <a:cubicBezTo>
                    <a:pt x="0" y="300"/>
                    <a:pt x="88"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 name="Google Shape;240;p2"/>
            <p:cNvSpPr/>
            <p:nvPr/>
          </p:nvSpPr>
          <p:spPr>
            <a:xfrm>
              <a:off x="6999225" y="30951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 name="Google Shape;241;p2"/>
            <p:cNvSpPr/>
            <p:nvPr/>
          </p:nvSpPr>
          <p:spPr>
            <a:xfrm>
              <a:off x="6754900" y="3339475"/>
              <a:ext cx="9700" cy="9650"/>
            </a:xfrm>
            <a:custGeom>
              <a:avLst/>
              <a:gdLst/>
              <a:ahLst/>
              <a:cxnLst/>
              <a:rect l="l" t="t" r="r" b="b"/>
              <a:pathLst>
                <a:path w="388" h="386" extrusionOk="0">
                  <a:moveTo>
                    <a:pt x="195" y="0"/>
                  </a:moveTo>
                  <a:cubicBezTo>
                    <a:pt x="89" y="0"/>
                    <a:pt x="1" y="87"/>
                    <a:pt x="1" y="193"/>
                  </a:cubicBezTo>
                  <a:cubicBezTo>
                    <a:pt x="1" y="299"/>
                    <a:pt x="89" y="385"/>
                    <a:pt x="195" y="385"/>
                  </a:cubicBezTo>
                  <a:cubicBezTo>
                    <a:pt x="301" y="385"/>
                    <a:pt x="387" y="299"/>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 name="Google Shape;242;p2"/>
            <p:cNvSpPr/>
            <p:nvPr/>
          </p:nvSpPr>
          <p:spPr>
            <a:xfrm>
              <a:off x="6816000" y="32783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 name="Google Shape;243;p2"/>
            <p:cNvSpPr/>
            <p:nvPr/>
          </p:nvSpPr>
          <p:spPr>
            <a:xfrm>
              <a:off x="6877075" y="3217300"/>
              <a:ext cx="9650" cy="9675"/>
            </a:xfrm>
            <a:custGeom>
              <a:avLst/>
              <a:gdLst/>
              <a:ahLst/>
              <a:cxnLst/>
              <a:rect l="l" t="t" r="r" b="b"/>
              <a:pathLst>
                <a:path w="386" h="387" extrusionOk="0">
                  <a:moveTo>
                    <a:pt x="193" y="0"/>
                  </a:moveTo>
                  <a:cubicBezTo>
                    <a:pt x="87" y="0"/>
                    <a:pt x="1" y="88"/>
                    <a:pt x="1" y="194"/>
                  </a:cubicBezTo>
                  <a:cubicBezTo>
                    <a:pt x="1" y="300"/>
                    <a:pt x="87" y="387"/>
                    <a:pt x="193" y="387"/>
                  </a:cubicBezTo>
                  <a:cubicBezTo>
                    <a:pt x="300" y="387"/>
                    <a:pt x="386" y="300"/>
                    <a:pt x="386" y="194"/>
                  </a:cubicBezTo>
                  <a:cubicBezTo>
                    <a:pt x="386"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 name="Google Shape;244;p2"/>
            <p:cNvSpPr/>
            <p:nvPr/>
          </p:nvSpPr>
          <p:spPr>
            <a:xfrm>
              <a:off x="6968675" y="3125700"/>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 name="Google Shape;245;p2"/>
            <p:cNvSpPr/>
            <p:nvPr/>
          </p:nvSpPr>
          <p:spPr>
            <a:xfrm>
              <a:off x="7029775" y="3064650"/>
              <a:ext cx="9650" cy="9650"/>
            </a:xfrm>
            <a:custGeom>
              <a:avLst/>
              <a:gdLst/>
              <a:ahLst/>
              <a:cxnLst/>
              <a:rect l="l" t="t" r="r" b="b"/>
              <a:pathLst>
                <a:path w="386" h="386" extrusionOk="0">
                  <a:moveTo>
                    <a:pt x="193" y="0"/>
                  </a:moveTo>
                  <a:cubicBezTo>
                    <a:pt x="87" y="0"/>
                    <a:pt x="0" y="87"/>
                    <a:pt x="0" y="193"/>
                  </a:cubicBezTo>
                  <a:cubicBezTo>
                    <a:pt x="0" y="299"/>
                    <a:pt x="87" y="385"/>
                    <a:pt x="193" y="385"/>
                  </a:cubicBezTo>
                  <a:cubicBezTo>
                    <a:pt x="299" y="385"/>
                    <a:pt x="385" y="299"/>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 name="Google Shape;246;p2"/>
            <p:cNvSpPr/>
            <p:nvPr/>
          </p:nvSpPr>
          <p:spPr>
            <a:xfrm>
              <a:off x="7060325" y="3034100"/>
              <a:ext cx="9650" cy="9700"/>
            </a:xfrm>
            <a:custGeom>
              <a:avLst/>
              <a:gdLst/>
              <a:ahLst/>
              <a:cxnLst/>
              <a:rect l="l" t="t" r="r" b="b"/>
              <a:pathLst>
                <a:path w="386" h="388" extrusionOk="0">
                  <a:moveTo>
                    <a:pt x="193" y="1"/>
                  </a:moveTo>
                  <a:cubicBezTo>
                    <a:pt x="86" y="1"/>
                    <a:pt x="0" y="87"/>
                    <a:pt x="0" y="193"/>
                  </a:cubicBezTo>
                  <a:cubicBezTo>
                    <a:pt x="0" y="299"/>
                    <a:pt x="86" y="387"/>
                    <a:pt x="193" y="387"/>
                  </a:cubicBezTo>
                  <a:cubicBezTo>
                    <a:pt x="299" y="387"/>
                    <a:pt x="385" y="299"/>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 name="Google Shape;247;p2"/>
            <p:cNvSpPr/>
            <p:nvPr/>
          </p:nvSpPr>
          <p:spPr>
            <a:xfrm>
              <a:off x="7090825" y="300355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 name="Google Shape;248;p2"/>
            <p:cNvSpPr/>
            <p:nvPr/>
          </p:nvSpPr>
          <p:spPr>
            <a:xfrm>
              <a:off x="7119725" y="2973025"/>
              <a:ext cx="12950" cy="9675"/>
            </a:xfrm>
            <a:custGeom>
              <a:avLst/>
              <a:gdLst/>
              <a:ahLst/>
              <a:cxnLst/>
              <a:rect l="l" t="t" r="r" b="b"/>
              <a:pathLst>
                <a:path w="518" h="387" extrusionOk="0">
                  <a:moveTo>
                    <a:pt x="259" y="0"/>
                  </a:moveTo>
                  <a:cubicBezTo>
                    <a:pt x="210" y="0"/>
                    <a:pt x="160" y="19"/>
                    <a:pt x="122" y="56"/>
                  </a:cubicBezTo>
                  <a:cubicBezTo>
                    <a:pt x="1" y="179"/>
                    <a:pt x="87" y="387"/>
                    <a:pt x="259" y="387"/>
                  </a:cubicBezTo>
                  <a:cubicBezTo>
                    <a:pt x="431" y="387"/>
                    <a:pt x="518" y="179"/>
                    <a:pt x="397" y="56"/>
                  </a:cubicBezTo>
                  <a:cubicBezTo>
                    <a:pt x="359"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 name="Google Shape;249;p2"/>
            <p:cNvSpPr/>
            <p:nvPr/>
          </p:nvSpPr>
          <p:spPr>
            <a:xfrm>
              <a:off x="6936500" y="3156225"/>
              <a:ext cx="12950" cy="9700"/>
            </a:xfrm>
            <a:custGeom>
              <a:avLst/>
              <a:gdLst/>
              <a:ahLst/>
              <a:cxnLst/>
              <a:rect l="l" t="t" r="r" b="b"/>
              <a:pathLst>
                <a:path w="518" h="388" extrusionOk="0">
                  <a:moveTo>
                    <a:pt x="259" y="0"/>
                  </a:moveTo>
                  <a:cubicBezTo>
                    <a:pt x="210" y="0"/>
                    <a:pt x="161" y="19"/>
                    <a:pt x="124" y="57"/>
                  </a:cubicBezTo>
                  <a:cubicBezTo>
                    <a:pt x="1" y="180"/>
                    <a:pt x="87" y="388"/>
                    <a:pt x="260" y="388"/>
                  </a:cubicBezTo>
                  <a:cubicBezTo>
                    <a:pt x="431" y="388"/>
                    <a:pt x="518" y="180"/>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50" name="Google Shape;250;p2"/>
          <p:cNvGrpSpPr/>
          <p:nvPr/>
        </p:nvGrpSpPr>
        <p:grpSpPr>
          <a:xfrm>
            <a:off x="8684040" y="5839398"/>
            <a:ext cx="1515947" cy="1486991"/>
            <a:chOff x="5930025" y="3771375"/>
            <a:chExt cx="668800" cy="656025"/>
          </a:xfrm>
        </p:grpSpPr>
        <p:sp>
          <p:nvSpPr>
            <p:cNvPr id="251" name="Google Shape;251;p2"/>
            <p:cNvSpPr/>
            <p:nvPr/>
          </p:nvSpPr>
          <p:spPr>
            <a:xfrm>
              <a:off x="6046675" y="433170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 name="Google Shape;252;p2"/>
            <p:cNvSpPr/>
            <p:nvPr/>
          </p:nvSpPr>
          <p:spPr>
            <a:xfrm>
              <a:off x="6067350" y="4331700"/>
              <a:ext cx="18250" cy="15650"/>
            </a:xfrm>
            <a:custGeom>
              <a:avLst/>
              <a:gdLst/>
              <a:ahLst/>
              <a:cxnLst/>
              <a:rect l="l" t="t" r="r" b="b"/>
              <a:pathLst>
                <a:path w="730" h="626" extrusionOk="0">
                  <a:moveTo>
                    <a:pt x="418" y="1"/>
                  </a:moveTo>
                  <a:cubicBezTo>
                    <a:pt x="140" y="1"/>
                    <a:pt x="1" y="337"/>
                    <a:pt x="198" y="534"/>
                  </a:cubicBezTo>
                  <a:cubicBezTo>
                    <a:pt x="261" y="597"/>
                    <a:pt x="339" y="625"/>
                    <a:pt x="415" y="625"/>
                  </a:cubicBezTo>
                  <a:cubicBezTo>
                    <a:pt x="575" y="625"/>
                    <a:pt x="730" y="501"/>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 name="Google Shape;253;p2"/>
            <p:cNvSpPr/>
            <p:nvPr/>
          </p:nvSpPr>
          <p:spPr>
            <a:xfrm>
              <a:off x="609332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4" name="Google Shape;254;p2"/>
            <p:cNvSpPr/>
            <p:nvPr/>
          </p:nvSpPr>
          <p:spPr>
            <a:xfrm>
              <a:off x="61166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 name="Google Shape;255;p2"/>
            <p:cNvSpPr/>
            <p:nvPr/>
          </p:nvSpPr>
          <p:spPr>
            <a:xfrm>
              <a:off x="613997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 name="Google Shape;256;p2"/>
            <p:cNvSpPr/>
            <p:nvPr/>
          </p:nvSpPr>
          <p:spPr>
            <a:xfrm>
              <a:off x="6160650" y="4331700"/>
              <a:ext cx="18300" cy="15650"/>
            </a:xfrm>
            <a:custGeom>
              <a:avLst/>
              <a:gdLst/>
              <a:ahLst/>
              <a:cxnLst/>
              <a:rect l="l" t="t" r="r" b="b"/>
              <a:pathLst>
                <a:path w="732" h="626" extrusionOk="0">
                  <a:moveTo>
                    <a:pt x="419" y="1"/>
                  </a:moveTo>
                  <a:cubicBezTo>
                    <a:pt x="140" y="1"/>
                    <a:pt x="1" y="337"/>
                    <a:pt x="198" y="534"/>
                  </a:cubicBezTo>
                  <a:cubicBezTo>
                    <a:pt x="261" y="597"/>
                    <a:pt x="339" y="625"/>
                    <a:pt x="416" y="625"/>
                  </a:cubicBezTo>
                  <a:cubicBezTo>
                    <a:pt x="577" y="625"/>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 name="Google Shape;257;p2"/>
            <p:cNvSpPr/>
            <p:nvPr/>
          </p:nvSpPr>
          <p:spPr>
            <a:xfrm>
              <a:off x="618662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8" name="Google Shape;258;p2"/>
            <p:cNvSpPr/>
            <p:nvPr/>
          </p:nvSpPr>
          <p:spPr>
            <a:xfrm>
              <a:off x="62099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 name="Google Shape;259;p2"/>
            <p:cNvSpPr/>
            <p:nvPr/>
          </p:nvSpPr>
          <p:spPr>
            <a:xfrm>
              <a:off x="6233275" y="433170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 name="Google Shape;260;p2"/>
            <p:cNvSpPr/>
            <p:nvPr/>
          </p:nvSpPr>
          <p:spPr>
            <a:xfrm>
              <a:off x="625660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 name="Google Shape;261;p2"/>
            <p:cNvSpPr/>
            <p:nvPr/>
          </p:nvSpPr>
          <p:spPr>
            <a:xfrm>
              <a:off x="62799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 name="Google Shape;262;p2"/>
            <p:cNvSpPr/>
            <p:nvPr/>
          </p:nvSpPr>
          <p:spPr>
            <a:xfrm>
              <a:off x="63032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 name="Google Shape;263;p2"/>
            <p:cNvSpPr/>
            <p:nvPr/>
          </p:nvSpPr>
          <p:spPr>
            <a:xfrm>
              <a:off x="6323950" y="4331700"/>
              <a:ext cx="18300" cy="15625"/>
            </a:xfrm>
            <a:custGeom>
              <a:avLst/>
              <a:gdLst/>
              <a:ahLst/>
              <a:cxnLst/>
              <a:rect l="l" t="t" r="r" b="b"/>
              <a:pathLst>
                <a:path w="732" h="625" extrusionOk="0">
                  <a:moveTo>
                    <a:pt x="419" y="1"/>
                  </a:moveTo>
                  <a:cubicBezTo>
                    <a:pt x="140" y="1"/>
                    <a:pt x="1" y="337"/>
                    <a:pt x="198" y="533"/>
                  </a:cubicBezTo>
                  <a:cubicBezTo>
                    <a:pt x="261" y="596"/>
                    <a:pt x="340" y="625"/>
                    <a:pt x="417" y="625"/>
                  </a:cubicBezTo>
                  <a:cubicBezTo>
                    <a:pt x="577" y="625"/>
                    <a:pt x="731" y="501"/>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 name="Google Shape;264;p2"/>
            <p:cNvSpPr/>
            <p:nvPr/>
          </p:nvSpPr>
          <p:spPr>
            <a:xfrm>
              <a:off x="6349900" y="43317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 name="Google Shape;265;p2"/>
            <p:cNvSpPr/>
            <p:nvPr/>
          </p:nvSpPr>
          <p:spPr>
            <a:xfrm>
              <a:off x="63732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 name="Google Shape;266;p2"/>
            <p:cNvSpPr/>
            <p:nvPr/>
          </p:nvSpPr>
          <p:spPr>
            <a:xfrm>
              <a:off x="6396600" y="43317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 name="Google Shape;267;p2"/>
            <p:cNvSpPr/>
            <p:nvPr/>
          </p:nvSpPr>
          <p:spPr>
            <a:xfrm>
              <a:off x="641990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 name="Google Shape;268;p2"/>
            <p:cNvSpPr/>
            <p:nvPr/>
          </p:nvSpPr>
          <p:spPr>
            <a:xfrm>
              <a:off x="6443250" y="43317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 name="Google Shape;269;p2"/>
            <p:cNvSpPr/>
            <p:nvPr/>
          </p:nvSpPr>
          <p:spPr>
            <a:xfrm>
              <a:off x="6466550" y="43317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 name="Google Shape;270;p2"/>
            <p:cNvSpPr/>
            <p:nvPr/>
          </p:nvSpPr>
          <p:spPr>
            <a:xfrm>
              <a:off x="6023325"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 name="Google Shape;271;p2"/>
            <p:cNvSpPr/>
            <p:nvPr/>
          </p:nvSpPr>
          <p:spPr>
            <a:xfrm>
              <a:off x="6046675" y="4311700"/>
              <a:ext cx="15625" cy="15625"/>
            </a:xfrm>
            <a:custGeom>
              <a:avLst/>
              <a:gdLst/>
              <a:ahLst/>
              <a:cxnLst/>
              <a:rect l="l" t="t" r="r" b="b"/>
              <a:pathLst>
                <a:path w="625" h="625" extrusionOk="0">
                  <a:moveTo>
                    <a:pt x="312" y="0"/>
                  </a:moveTo>
                  <a:cubicBezTo>
                    <a:pt x="139" y="0"/>
                    <a:pt x="0" y="140"/>
                    <a:pt x="0" y="313"/>
                  </a:cubicBezTo>
                  <a:cubicBezTo>
                    <a:pt x="0" y="485"/>
                    <a:pt x="139"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 name="Google Shape;272;p2"/>
            <p:cNvSpPr/>
            <p:nvPr/>
          </p:nvSpPr>
          <p:spPr>
            <a:xfrm>
              <a:off x="6067350" y="4311700"/>
              <a:ext cx="18250" cy="15650"/>
            </a:xfrm>
            <a:custGeom>
              <a:avLst/>
              <a:gdLst/>
              <a:ahLst/>
              <a:cxnLst/>
              <a:rect l="l" t="t" r="r" b="b"/>
              <a:pathLst>
                <a:path w="730" h="626" extrusionOk="0">
                  <a:moveTo>
                    <a:pt x="418" y="0"/>
                  </a:moveTo>
                  <a:cubicBezTo>
                    <a:pt x="140" y="0"/>
                    <a:pt x="1" y="337"/>
                    <a:pt x="198" y="534"/>
                  </a:cubicBezTo>
                  <a:cubicBezTo>
                    <a:pt x="261" y="597"/>
                    <a:pt x="339" y="625"/>
                    <a:pt x="415" y="625"/>
                  </a:cubicBezTo>
                  <a:cubicBezTo>
                    <a:pt x="575" y="625"/>
                    <a:pt x="730" y="500"/>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 name="Google Shape;273;p2"/>
            <p:cNvSpPr/>
            <p:nvPr/>
          </p:nvSpPr>
          <p:spPr>
            <a:xfrm>
              <a:off x="609332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 name="Google Shape;274;p2"/>
            <p:cNvSpPr/>
            <p:nvPr/>
          </p:nvSpPr>
          <p:spPr>
            <a:xfrm>
              <a:off x="61166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 name="Google Shape;275;p2"/>
            <p:cNvSpPr/>
            <p:nvPr/>
          </p:nvSpPr>
          <p:spPr>
            <a:xfrm>
              <a:off x="613997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 name="Google Shape;276;p2"/>
            <p:cNvSpPr/>
            <p:nvPr/>
          </p:nvSpPr>
          <p:spPr>
            <a:xfrm>
              <a:off x="6160650" y="4311700"/>
              <a:ext cx="18300" cy="15650"/>
            </a:xfrm>
            <a:custGeom>
              <a:avLst/>
              <a:gdLst/>
              <a:ahLst/>
              <a:cxnLst/>
              <a:rect l="l" t="t" r="r" b="b"/>
              <a:pathLst>
                <a:path w="732" h="626" extrusionOk="0">
                  <a:moveTo>
                    <a:pt x="419" y="0"/>
                  </a:moveTo>
                  <a:cubicBezTo>
                    <a:pt x="140" y="0"/>
                    <a:pt x="1" y="337"/>
                    <a:pt x="198" y="534"/>
                  </a:cubicBezTo>
                  <a:cubicBezTo>
                    <a:pt x="261" y="597"/>
                    <a:pt x="339" y="625"/>
                    <a:pt x="416" y="625"/>
                  </a:cubicBezTo>
                  <a:cubicBezTo>
                    <a:pt x="577" y="625"/>
                    <a:pt x="731" y="500"/>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7" name="Google Shape;277;p2"/>
            <p:cNvSpPr/>
            <p:nvPr/>
          </p:nvSpPr>
          <p:spPr>
            <a:xfrm>
              <a:off x="618662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 name="Google Shape;278;p2"/>
            <p:cNvSpPr/>
            <p:nvPr/>
          </p:nvSpPr>
          <p:spPr>
            <a:xfrm>
              <a:off x="6067350" y="4351725"/>
              <a:ext cx="18250" cy="15650"/>
            </a:xfrm>
            <a:custGeom>
              <a:avLst/>
              <a:gdLst/>
              <a:ahLst/>
              <a:cxnLst/>
              <a:rect l="l" t="t" r="r" b="b"/>
              <a:pathLst>
                <a:path w="730" h="626" extrusionOk="0">
                  <a:moveTo>
                    <a:pt x="418" y="0"/>
                  </a:moveTo>
                  <a:cubicBezTo>
                    <a:pt x="140" y="0"/>
                    <a:pt x="1" y="337"/>
                    <a:pt x="198" y="534"/>
                  </a:cubicBezTo>
                  <a:cubicBezTo>
                    <a:pt x="261" y="597"/>
                    <a:pt x="339" y="625"/>
                    <a:pt x="416" y="625"/>
                  </a:cubicBezTo>
                  <a:cubicBezTo>
                    <a:pt x="576" y="625"/>
                    <a:pt x="730" y="501"/>
                    <a:pt x="730" y="312"/>
                  </a:cubicBezTo>
                  <a:cubicBezTo>
                    <a:pt x="730" y="139"/>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 name="Google Shape;279;p2"/>
            <p:cNvSpPr/>
            <p:nvPr/>
          </p:nvSpPr>
          <p:spPr>
            <a:xfrm>
              <a:off x="609332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 name="Google Shape;280;p2"/>
            <p:cNvSpPr/>
            <p:nvPr/>
          </p:nvSpPr>
          <p:spPr>
            <a:xfrm>
              <a:off x="61166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4" y="625"/>
                    <a:pt x="625" y="485"/>
                    <a:pt x="625" y="312"/>
                  </a:cubicBezTo>
                  <a:cubicBezTo>
                    <a:pt x="625" y="139"/>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 name="Google Shape;281;p2"/>
            <p:cNvSpPr/>
            <p:nvPr/>
          </p:nvSpPr>
          <p:spPr>
            <a:xfrm>
              <a:off x="613997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2" name="Google Shape;282;p2"/>
            <p:cNvSpPr/>
            <p:nvPr/>
          </p:nvSpPr>
          <p:spPr>
            <a:xfrm>
              <a:off x="6160650" y="4351725"/>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39"/>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 name="Google Shape;283;p2"/>
            <p:cNvSpPr/>
            <p:nvPr/>
          </p:nvSpPr>
          <p:spPr>
            <a:xfrm>
              <a:off x="618662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 name="Google Shape;284;p2"/>
            <p:cNvSpPr/>
            <p:nvPr/>
          </p:nvSpPr>
          <p:spPr>
            <a:xfrm>
              <a:off x="62099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 name="Google Shape;285;p2"/>
            <p:cNvSpPr/>
            <p:nvPr/>
          </p:nvSpPr>
          <p:spPr>
            <a:xfrm>
              <a:off x="6233275" y="4351725"/>
              <a:ext cx="15625" cy="15625"/>
            </a:xfrm>
            <a:custGeom>
              <a:avLst/>
              <a:gdLst/>
              <a:ahLst/>
              <a:cxnLst/>
              <a:rect l="l" t="t" r="r" b="b"/>
              <a:pathLst>
                <a:path w="625" h="625" extrusionOk="0">
                  <a:moveTo>
                    <a:pt x="312" y="0"/>
                  </a:moveTo>
                  <a:cubicBezTo>
                    <a:pt x="141" y="0"/>
                    <a:pt x="0" y="139"/>
                    <a:pt x="0" y="312"/>
                  </a:cubicBezTo>
                  <a:cubicBezTo>
                    <a:pt x="0" y="485"/>
                    <a:pt x="141" y="625"/>
                    <a:pt x="312" y="625"/>
                  </a:cubicBezTo>
                  <a:cubicBezTo>
                    <a:pt x="485" y="625"/>
                    <a:pt x="625" y="485"/>
                    <a:pt x="625" y="312"/>
                  </a:cubicBezTo>
                  <a:cubicBezTo>
                    <a:pt x="625" y="139"/>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 name="Google Shape;286;p2"/>
            <p:cNvSpPr/>
            <p:nvPr/>
          </p:nvSpPr>
          <p:spPr>
            <a:xfrm>
              <a:off x="625660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 name="Google Shape;287;p2"/>
            <p:cNvSpPr/>
            <p:nvPr/>
          </p:nvSpPr>
          <p:spPr>
            <a:xfrm>
              <a:off x="62799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4" y="625"/>
                    <a:pt x="625" y="485"/>
                    <a:pt x="625" y="312"/>
                  </a:cubicBezTo>
                  <a:cubicBezTo>
                    <a:pt x="625" y="139"/>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 name="Google Shape;288;p2"/>
            <p:cNvSpPr/>
            <p:nvPr/>
          </p:nvSpPr>
          <p:spPr>
            <a:xfrm>
              <a:off x="63032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 name="Google Shape;289;p2"/>
            <p:cNvSpPr/>
            <p:nvPr/>
          </p:nvSpPr>
          <p:spPr>
            <a:xfrm>
              <a:off x="6323950" y="4351725"/>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39"/>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 name="Google Shape;290;p2"/>
            <p:cNvSpPr/>
            <p:nvPr/>
          </p:nvSpPr>
          <p:spPr>
            <a:xfrm>
              <a:off x="6349900" y="4351725"/>
              <a:ext cx="15650" cy="15625"/>
            </a:xfrm>
            <a:custGeom>
              <a:avLst/>
              <a:gdLst/>
              <a:ahLst/>
              <a:cxnLst/>
              <a:rect l="l" t="t" r="r" b="b"/>
              <a:pathLst>
                <a:path w="626" h="625" extrusionOk="0">
                  <a:moveTo>
                    <a:pt x="313" y="0"/>
                  </a:moveTo>
                  <a:cubicBezTo>
                    <a:pt x="142" y="0"/>
                    <a:pt x="1" y="139"/>
                    <a:pt x="1" y="312"/>
                  </a:cubicBezTo>
                  <a:cubicBezTo>
                    <a:pt x="1" y="485"/>
                    <a:pt x="142"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 name="Google Shape;291;p2"/>
            <p:cNvSpPr/>
            <p:nvPr/>
          </p:nvSpPr>
          <p:spPr>
            <a:xfrm>
              <a:off x="63732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 name="Google Shape;292;p2"/>
            <p:cNvSpPr/>
            <p:nvPr/>
          </p:nvSpPr>
          <p:spPr>
            <a:xfrm>
              <a:off x="6396600" y="4351725"/>
              <a:ext cx="15625" cy="15625"/>
            </a:xfrm>
            <a:custGeom>
              <a:avLst/>
              <a:gdLst/>
              <a:ahLst/>
              <a:cxnLst/>
              <a:rect l="l" t="t" r="r" b="b"/>
              <a:pathLst>
                <a:path w="625" h="625" extrusionOk="0">
                  <a:moveTo>
                    <a:pt x="313" y="0"/>
                  </a:moveTo>
                  <a:cubicBezTo>
                    <a:pt x="140" y="0"/>
                    <a:pt x="0" y="139"/>
                    <a:pt x="0" y="312"/>
                  </a:cubicBezTo>
                  <a:cubicBezTo>
                    <a:pt x="0" y="485"/>
                    <a:pt x="140" y="625"/>
                    <a:pt x="313" y="625"/>
                  </a:cubicBezTo>
                  <a:cubicBezTo>
                    <a:pt x="484" y="625"/>
                    <a:pt x="625" y="485"/>
                    <a:pt x="625" y="312"/>
                  </a:cubicBezTo>
                  <a:cubicBezTo>
                    <a:pt x="625" y="139"/>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 name="Google Shape;293;p2"/>
            <p:cNvSpPr/>
            <p:nvPr/>
          </p:nvSpPr>
          <p:spPr>
            <a:xfrm>
              <a:off x="641990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 name="Google Shape;294;p2"/>
            <p:cNvSpPr/>
            <p:nvPr/>
          </p:nvSpPr>
          <p:spPr>
            <a:xfrm>
              <a:off x="6443250" y="4351725"/>
              <a:ext cx="15625" cy="15625"/>
            </a:xfrm>
            <a:custGeom>
              <a:avLst/>
              <a:gdLst/>
              <a:ahLst/>
              <a:cxnLst/>
              <a:rect l="l" t="t" r="r" b="b"/>
              <a:pathLst>
                <a:path w="625" h="625" extrusionOk="0">
                  <a:moveTo>
                    <a:pt x="313" y="0"/>
                  </a:moveTo>
                  <a:cubicBezTo>
                    <a:pt x="140" y="0"/>
                    <a:pt x="0" y="139"/>
                    <a:pt x="0" y="312"/>
                  </a:cubicBezTo>
                  <a:cubicBezTo>
                    <a:pt x="0" y="485"/>
                    <a:pt x="140" y="625"/>
                    <a:pt x="313" y="625"/>
                  </a:cubicBezTo>
                  <a:cubicBezTo>
                    <a:pt x="485" y="625"/>
                    <a:pt x="625" y="485"/>
                    <a:pt x="625" y="312"/>
                  </a:cubicBezTo>
                  <a:cubicBezTo>
                    <a:pt x="625" y="139"/>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 name="Google Shape;295;p2"/>
            <p:cNvSpPr/>
            <p:nvPr/>
          </p:nvSpPr>
          <p:spPr>
            <a:xfrm>
              <a:off x="62099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 name="Google Shape;296;p2"/>
            <p:cNvSpPr/>
            <p:nvPr/>
          </p:nvSpPr>
          <p:spPr>
            <a:xfrm>
              <a:off x="6233275" y="4311700"/>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 name="Google Shape;297;p2"/>
            <p:cNvSpPr/>
            <p:nvPr/>
          </p:nvSpPr>
          <p:spPr>
            <a:xfrm>
              <a:off x="625660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 name="Google Shape;298;p2"/>
            <p:cNvSpPr/>
            <p:nvPr/>
          </p:nvSpPr>
          <p:spPr>
            <a:xfrm>
              <a:off x="62799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 name="Google Shape;299;p2"/>
            <p:cNvSpPr/>
            <p:nvPr/>
          </p:nvSpPr>
          <p:spPr>
            <a:xfrm>
              <a:off x="63032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 name="Google Shape;300;p2"/>
            <p:cNvSpPr/>
            <p:nvPr/>
          </p:nvSpPr>
          <p:spPr>
            <a:xfrm>
              <a:off x="6323950" y="4311700"/>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 name="Google Shape;301;p2"/>
            <p:cNvSpPr/>
            <p:nvPr/>
          </p:nvSpPr>
          <p:spPr>
            <a:xfrm>
              <a:off x="6349900" y="431170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 name="Google Shape;302;p2"/>
            <p:cNvSpPr/>
            <p:nvPr/>
          </p:nvSpPr>
          <p:spPr>
            <a:xfrm>
              <a:off x="63732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 name="Google Shape;303;p2"/>
            <p:cNvSpPr/>
            <p:nvPr/>
          </p:nvSpPr>
          <p:spPr>
            <a:xfrm>
              <a:off x="6396600"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 name="Google Shape;304;p2"/>
            <p:cNvSpPr/>
            <p:nvPr/>
          </p:nvSpPr>
          <p:spPr>
            <a:xfrm>
              <a:off x="641990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 name="Google Shape;305;p2"/>
            <p:cNvSpPr/>
            <p:nvPr/>
          </p:nvSpPr>
          <p:spPr>
            <a:xfrm>
              <a:off x="6443250"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 name="Google Shape;306;p2"/>
            <p:cNvSpPr/>
            <p:nvPr/>
          </p:nvSpPr>
          <p:spPr>
            <a:xfrm>
              <a:off x="6466550" y="431170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 name="Google Shape;307;p2"/>
            <p:cNvSpPr/>
            <p:nvPr/>
          </p:nvSpPr>
          <p:spPr>
            <a:xfrm>
              <a:off x="6487275" y="4311700"/>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5" y="625"/>
                    <a:pt x="730" y="500"/>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 name="Google Shape;308;p2"/>
            <p:cNvSpPr/>
            <p:nvPr/>
          </p:nvSpPr>
          <p:spPr>
            <a:xfrm>
              <a:off x="5999975" y="429167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 name="Google Shape;309;p2"/>
            <p:cNvSpPr/>
            <p:nvPr/>
          </p:nvSpPr>
          <p:spPr>
            <a:xfrm>
              <a:off x="6023325"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 name="Google Shape;310;p2"/>
            <p:cNvSpPr/>
            <p:nvPr/>
          </p:nvSpPr>
          <p:spPr>
            <a:xfrm>
              <a:off x="6046675" y="429167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 name="Google Shape;311;p2"/>
            <p:cNvSpPr/>
            <p:nvPr/>
          </p:nvSpPr>
          <p:spPr>
            <a:xfrm>
              <a:off x="6067350" y="4291675"/>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 name="Google Shape;312;p2"/>
            <p:cNvSpPr/>
            <p:nvPr/>
          </p:nvSpPr>
          <p:spPr>
            <a:xfrm>
              <a:off x="609332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 name="Google Shape;313;p2"/>
            <p:cNvSpPr/>
            <p:nvPr/>
          </p:nvSpPr>
          <p:spPr>
            <a:xfrm>
              <a:off x="61166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 name="Google Shape;314;p2"/>
            <p:cNvSpPr/>
            <p:nvPr/>
          </p:nvSpPr>
          <p:spPr>
            <a:xfrm>
              <a:off x="613997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 name="Google Shape;315;p2"/>
            <p:cNvSpPr/>
            <p:nvPr/>
          </p:nvSpPr>
          <p:spPr>
            <a:xfrm>
              <a:off x="6160650" y="4291675"/>
              <a:ext cx="18300" cy="15675"/>
            </a:xfrm>
            <a:custGeom>
              <a:avLst/>
              <a:gdLst/>
              <a:ahLst/>
              <a:cxnLst/>
              <a:rect l="l" t="t" r="r" b="b"/>
              <a:pathLst>
                <a:path w="732" h="627" extrusionOk="0">
                  <a:moveTo>
                    <a:pt x="419" y="1"/>
                  </a:moveTo>
                  <a:cubicBezTo>
                    <a:pt x="140" y="1"/>
                    <a:pt x="1" y="337"/>
                    <a:pt x="198" y="534"/>
                  </a:cubicBezTo>
                  <a:cubicBezTo>
                    <a:pt x="261" y="598"/>
                    <a:pt x="340" y="626"/>
                    <a:pt x="417" y="626"/>
                  </a:cubicBezTo>
                  <a:cubicBezTo>
                    <a:pt x="577" y="626"/>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 name="Google Shape;316;p2"/>
            <p:cNvSpPr/>
            <p:nvPr/>
          </p:nvSpPr>
          <p:spPr>
            <a:xfrm>
              <a:off x="618662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 name="Google Shape;317;p2"/>
            <p:cNvSpPr/>
            <p:nvPr/>
          </p:nvSpPr>
          <p:spPr>
            <a:xfrm>
              <a:off x="62099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 name="Google Shape;318;p2"/>
            <p:cNvSpPr/>
            <p:nvPr/>
          </p:nvSpPr>
          <p:spPr>
            <a:xfrm>
              <a:off x="6233275" y="42916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 name="Google Shape;319;p2"/>
            <p:cNvSpPr/>
            <p:nvPr/>
          </p:nvSpPr>
          <p:spPr>
            <a:xfrm>
              <a:off x="625660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 name="Google Shape;320;p2"/>
            <p:cNvSpPr/>
            <p:nvPr/>
          </p:nvSpPr>
          <p:spPr>
            <a:xfrm>
              <a:off x="62799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 name="Google Shape;321;p2"/>
            <p:cNvSpPr/>
            <p:nvPr/>
          </p:nvSpPr>
          <p:spPr>
            <a:xfrm>
              <a:off x="63032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 name="Google Shape;322;p2"/>
            <p:cNvSpPr/>
            <p:nvPr/>
          </p:nvSpPr>
          <p:spPr>
            <a:xfrm>
              <a:off x="6323950" y="4291675"/>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 name="Google Shape;323;p2"/>
            <p:cNvSpPr/>
            <p:nvPr/>
          </p:nvSpPr>
          <p:spPr>
            <a:xfrm>
              <a:off x="6349900" y="42916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 name="Google Shape;324;p2"/>
            <p:cNvSpPr/>
            <p:nvPr/>
          </p:nvSpPr>
          <p:spPr>
            <a:xfrm>
              <a:off x="63732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 name="Google Shape;325;p2"/>
            <p:cNvSpPr/>
            <p:nvPr/>
          </p:nvSpPr>
          <p:spPr>
            <a:xfrm>
              <a:off x="6396600"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 name="Google Shape;326;p2"/>
            <p:cNvSpPr/>
            <p:nvPr/>
          </p:nvSpPr>
          <p:spPr>
            <a:xfrm>
              <a:off x="641990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 name="Google Shape;327;p2"/>
            <p:cNvSpPr/>
            <p:nvPr/>
          </p:nvSpPr>
          <p:spPr>
            <a:xfrm>
              <a:off x="6443250"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 name="Google Shape;328;p2"/>
            <p:cNvSpPr/>
            <p:nvPr/>
          </p:nvSpPr>
          <p:spPr>
            <a:xfrm>
              <a:off x="6466550" y="42916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 name="Google Shape;329;p2"/>
            <p:cNvSpPr/>
            <p:nvPr/>
          </p:nvSpPr>
          <p:spPr>
            <a:xfrm>
              <a:off x="6487275" y="4291675"/>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 name="Google Shape;330;p2"/>
            <p:cNvSpPr/>
            <p:nvPr/>
          </p:nvSpPr>
          <p:spPr>
            <a:xfrm>
              <a:off x="6513250"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 name="Google Shape;331;p2"/>
            <p:cNvSpPr/>
            <p:nvPr/>
          </p:nvSpPr>
          <p:spPr>
            <a:xfrm>
              <a:off x="5999975" y="4271675"/>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 name="Google Shape;332;p2"/>
            <p:cNvSpPr/>
            <p:nvPr/>
          </p:nvSpPr>
          <p:spPr>
            <a:xfrm>
              <a:off x="6023325"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 name="Google Shape;333;p2"/>
            <p:cNvSpPr/>
            <p:nvPr/>
          </p:nvSpPr>
          <p:spPr>
            <a:xfrm>
              <a:off x="6046675" y="4271675"/>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 name="Google Shape;334;p2"/>
            <p:cNvSpPr/>
            <p:nvPr/>
          </p:nvSpPr>
          <p:spPr>
            <a:xfrm>
              <a:off x="6067350" y="427167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 name="Google Shape;335;p2"/>
            <p:cNvSpPr/>
            <p:nvPr/>
          </p:nvSpPr>
          <p:spPr>
            <a:xfrm>
              <a:off x="609332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 name="Google Shape;336;p2"/>
            <p:cNvSpPr/>
            <p:nvPr/>
          </p:nvSpPr>
          <p:spPr>
            <a:xfrm>
              <a:off x="61166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 name="Google Shape;337;p2"/>
            <p:cNvSpPr/>
            <p:nvPr/>
          </p:nvSpPr>
          <p:spPr>
            <a:xfrm>
              <a:off x="613997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 name="Google Shape;338;p2"/>
            <p:cNvSpPr/>
            <p:nvPr/>
          </p:nvSpPr>
          <p:spPr>
            <a:xfrm>
              <a:off x="6160650" y="4271675"/>
              <a:ext cx="18300" cy="15625"/>
            </a:xfrm>
            <a:custGeom>
              <a:avLst/>
              <a:gdLst/>
              <a:ahLst/>
              <a:cxnLst/>
              <a:rect l="l" t="t" r="r" b="b"/>
              <a:pathLst>
                <a:path w="732" h="625" extrusionOk="0">
                  <a:moveTo>
                    <a:pt x="419" y="1"/>
                  </a:moveTo>
                  <a:cubicBezTo>
                    <a:pt x="140" y="1"/>
                    <a:pt x="1" y="337"/>
                    <a:pt x="198" y="533"/>
                  </a:cubicBezTo>
                  <a:cubicBezTo>
                    <a:pt x="262" y="596"/>
                    <a:pt x="340" y="625"/>
                    <a:pt x="417" y="625"/>
                  </a:cubicBezTo>
                  <a:cubicBezTo>
                    <a:pt x="577" y="625"/>
                    <a:pt x="731" y="500"/>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 name="Google Shape;339;p2"/>
            <p:cNvSpPr/>
            <p:nvPr/>
          </p:nvSpPr>
          <p:spPr>
            <a:xfrm>
              <a:off x="618662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 name="Google Shape;340;p2"/>
            <p:cNvSpPr/>
            <p:nvPr/>
          </p:nvSpPr>
          <p:spPr>
            <a:xfrm>
              <a:off x="62099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 name="Google Shape;341;p2"/>
            <p:cNvSpPr/>
            <p:nvPr/>
          </p:nvSpPr>
          <p:spPr>
            <a:xfrm>
              <a:off x="6233275" y="4271675"/>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 name="Google Shape;342;p2"/>
            <p:cNvSpPr/>
            <p:nvPr/>
          </p:nvSpPr>
          <p:spPr>
            <a:xfrm>
              <a:off x="625660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 name="Google Shape;343;p2"/>
            <p:cNvSpPr/>
            <p:nvPr/>
          </p:nvSpPr>
          <p:spPr>
            <a:xfrm>
              <a:off x="62799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 name="Google Shape;344;p2"/>
            <p:cNvSpPr/>
            <p:nvPr/>
          </p:nvSpPr>
          <p:spPr>
            <a:xfrm>
              <a:off x="63032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 name="Google Shape;345;p2"/>
            <p:cNvSpPr/>
            <p:nvPr/>
          </p:nvSpPr>
          <p:spPr>
            <a:xfrm>
              <a:off x="6323950" y="4271675"/>
              <a:ext cx="18300" cy="15625"/>
            </a:xfrm>
            <a:custGeom>
              <a:avLst/>
              <a:gdLst/>
              <a:ahLst/>
              <a:cxnLst/>
              <a:rect l="l" t="t" r="r" b="b"/>
              <a:pathLst>
                <a:path w="732" h="625" extrusionOk="0">
                  <a:moveTo>
                    <a:pt x="419" y="1"/>
                  </a:moveTo>
                  <a:cubicBezTo>
                    <a:pt x="140" y="1"/>
                    <a:pt x="1" y="336"/>
                    <a:pt x="198" y="533"/>
                  </a:cubicBezTo>
                  <a:cubicBezTo>
                    <a:pt x="261" y="596"/>
                    <a:pt x="340" y="625"/>
                    <a:pt x="417" y="625"/>
                  </a:cubicBezTo>
                  <a:cubicBezTo>
                    <a:pt x="577" y="625"/>
                    <a:pt x="731" y="500"/>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 name="Google Shape;346;p2"/>
            <p:cNvSpPr/>
            <p:nvPr/>
          </p:nvSpPr>
          <p:spPr>
            <a:xfrm>
              <a:off x="6349900" y="4271675"/>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 name="Google Shape;347;p2"/>
            <p:cNvSpPr/>
            <p:nvPr/>
          </p:nvSpPr>
          <p:spPr>
            <a:xfrm>
              <a:off x="63732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 name="Google Shape;348;p2"/>
            <p:cNvSpPr/>
            <p:nvPr/>
          </p:nvSpPr>
          <p:spPr>
            <a:xfrm>
              <a:off x="6396600"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 name="Google Shape;349;p2"/>
            <p:cNvSpPr/>
            <p:nvPr/>
          </p:nvSpPr>
          <p:spPr>
            <a:xfrm>
              <a:off x="641990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 name="Google Shape;350;p2"/>
            <p:cNvSpPr/>
            <p:nvPr/>
          </p:nvSpPr>
          <p:spPr>
            <a:xfrm>
              <a:off x="6443250"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 name="Google Shape;351;p2"/>
            <p:cNvSpPr/>
            <p:nvPr/>
          </p:nvSpPr>
          <p:spPr>
            <a:xfrm>
              <a:off x="6466550" y="4271675"/>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 name="Google Shape;352;p2"/>
            <p:cNvSpPr/>
            <p:nvPr/>
          </p:nvSpPr>
          <p:spPr>
            <a:xfrm>
              <a:off x="6487275" y="4271675"/>
              <a:ext cx="18250" cy="15625"/>
            </a:xfrm>
            <a:custGeom>
              <a:avLst/>
              <a:gdLst/>
              <a:ahLst/>
              <a:cxnLst/>
              <a:rect l="l" t="t" r="r" b="b"/>
              <a:pathLst>
                <a:path w="730" h="625" extrusionOk="0">
                  <a:moveTo>
                    <a:pt x="418" y="1"/>
                  </a:moveTo>
                  <a:cubicBezTo>
                    <a:pt x="139" y="1"/>
                    <a:pt x="1" y="337"/>
                    <a:pt x="196" y="533"/>
                  </a:cubicBezTo>
                  <a:cubicBezTo>
                    <a:pt x="260" y="596"/>
                    <a:pt x="339" y="625"/>
                    <a:pt x="415" y="625"/>
                  </a:cubicBezTo>
                  <a:cubicBezTo>
                    <a:pt x="576" y="625"/>
                    <a:pt x="730" y="500"/>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 name="Google Shape;353;p2"/>
            <p:cNvSpPr/>
            <p:nvPr/>
          </p:nvSpPr>
          <p:spPr>
            <a:xfrm>
              <a:off x="6513250"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 name="Google Shape;354;p2"/>
            <p:cNvSpPr/>
            <p:nvPr/>
          </p:nvSpPr>
          <p:spPr>
            <a:xfrm>
              <a:off x="5976675"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5" name="Google Shape;355;p2"/>
            <p:cNvSpPr/>
            <p:nvPr/>
          </p:nvSpPr>
          <p:spPr>
            <a:xfrm>
              <a:off x="5999975" y="4251675"/>
              <a:ext cx="15650" cy="15625"/>
            </a:xfrm>
            <a:custGeom>
              <a:avLst/>
              <a:gdLst/>
              <a:ahLst/>
              <a:cxnLst/>
              <a:rect l="l" t="t" r="r" b="b"/>
              <a:pathLst>
                <a:path w="626" h="625" extrusionOk="0">
                  <a:moveTo>
                    <a:pt x="313" y="0"/>
                  </a:moveTo>
                  <a:cubicBezTo>
                    <a:pt x="141" y="0"/>
                    <a:pt x="1" y="140"/>
                    <a:pt x="1" y="312"/>
                  </a:cubicBezTo>
                  <a:cubicBezTo>
                    <a:pt x="1" y="484"/>
                    <a:pt x="141"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6" name="Google Shape;356;p2"/>
            <p:cNvSpPr/>
            <p:nvPr/>
          </p:nvSpPr>
          <p:spPr>
            <a:xfrm>
              <a:off x="6023325"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7" name="Google Shape;357;p2"/>
            <p:cNvSpPr/>
            <p:nvPr/>
          </p:nvSpPr>
          <p:spPr>
            <a:xfrm>
              <a:off x="6046675" y="4251675"/>
              <a:ext cx="15625" cy="15625"/>
            </a:xfrm>
            <a:custGeom>
              <a:avLst/>
              <a:gdLst/>
              <a:ahLst/>
              <a:cxnLst/>
              <a:rect l="l" t="t" r="r" b="b"/>
              <a:pathLst>
                <a:path w="625" h="625" extrusionOk="0">
                  <a:moveTo>
                    <a:pt x="312" y="0"/>
                  </a:moveTo>
                  <a:cubicBezTo>
                    <a:pt x="139" y="0"/>
                    <a:pt x="0" y="140"/>
                    <a:pt x="0" y="312"/>
                  </a:cubicBezTo>
                  <a:cubicBezTo>
                    <a:pt x="0" y="484"/>
                    <a:pt x="139"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8" name="Google Shape;358;p2"/>
            <p:cNvSpPr/>
            <p:nvPr/>
          </p:nvSpPr>
          <p:spPr>
            <a:xfrm>
              <a:off x="6067350" y="4251675"/>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9" name="Google Shape;359;p2"/>
            <p:cNvSpPr/>
            <p:nvPr/>
          </p:nvSpPr>
          <p:spPr>
            <a:xfrm>
              <a:off x="609332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0" name="Google Shape;360;p2"/>
            <p:cNvSpPr/>
            <p:nvPr/>
          </p:nvSpPr>
          <p:spPr>
            <a:xfrm>
              <a:off x="61166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4" y="625"/>
                    <a:pt x="625" y="484"/>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1" name="Google Shape;361;p2"/>
            <p:cNvSpPr/>
            <p:nvPr/>
          </p:nvSpPr>
          <p:spPr>
            <a:xfrm>
              <a:off x="613997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2" name="Google Shape;362;p2"/>
            <p:cNvSpPr/>
            <p:nvPr/>
          </p:nvSpPr>
          <p:spPr>
            <a:xfrm>
              <a:off x="6160650" y="4251675"/>
              <a:ext cx="18300" cy="15625"/>
            </a:xfrm>
            <a:custGeom>
              <a:avLst/>
              <a:gdLst/>
              <a:ahLst/>
              <a:cxnLst/>
              <a:rect l="l" t="t" r="r" b="b"/>
              <a:pathLst>
                <a:path w="732" h="625" extrusionOk="0">
                  <a:moveTo>
                    <a:pt x="419" y="0"/>
                  </a:moveTo>
                  <a:cubicBezTo>
                    <a:pt x="140" y="0"/>
                    <a:pt x="1" y="337"/>
                    <a:pt x="198" y="532"/>
                  </a:cubicBezTo>
                  <a:cubicBezTo>
                    <a:pt x="262" y="596"/>
                    <a:pt x="340" y="625"/>
                    <a:pt x="417" y="625"/>
                  </a:cubicBezTo>
                  <a:cubicBezTo>
                    <a:pt x="577" y="625"/>
                    <a:pt x="731" y="500"/>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3" name="Google Shape;363;p2"/>
            <p:cNvSpPr/>
            <p:nvPr/>
          </p:nvSpPr>
          <p:spPr>
            <a:xfrm>
              <a:off x="618662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4" name="Google Shape;364;p2"/>
            <p:cNvSpPr/>
            <p:nvPr/>
          </p:nvSpPr>
          <p:spPr>
            <a:xfrm>
              <a:off x="62099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5" name="Google Shape;365;p2"/>
            <p:cNvSpPr/>
            <p:nvPr/>
          </p:nvSpPr>
          <p:spPr>
            <a:xfrm>
              <a:off x="6233275" y="4251675"/>
              <a:ext cx="15625" cy="15625"/>
            </a:xfrm>
            <a:custGeom>
              <a:avLst/>
              <a:gdLst/>
              <a:ahLst/>
              <a:cxnLst/>
              <a:rect l="l" t="t" r="r" b="b"/>
              <a:pathLst>
                <a:path w="625" h="625" extrusionOk="0">
                  <a:moveTo>
                    <a:pt x="312" y="0"/>
                  </a:moveTo>
                  <a:cubicBezTo>
                    <a:pt x="141" y="0"/>
                    <a:pt x="0" y="140"/>
                    <a:pt x="0" y="312"/>
                  </a:cubicBezTo>
                  <a:cubicBezTo>
                    <a:pt x="0" y="484"/>
                    <a:pt x="141" y="625"/>
                    <a:pt x="312" y="625"/>
                  </a:cubicBezTo>
                  <a:cubicBezTo>
                    <a:pt x="485" y="625"/>
                    <a:pt x="625" y="484"/>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6" name="Google Shape;366;p2"/>
            <p:cNvSpPr/>
            <p:nvPr/>
          </p:nvSpPr>
          <p:spPr>
            <a:xfrm>
              <a:off x="625660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7" name="Google Shape;367;p2"/>
            <p:cNvSpPr/>
            <p:nvPr/>
          </p:nvSpPr>
          <p:spPr>
            <a:xfrm>
              <a:off x="62799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4" y="625"/>
                    <a:pt x="625" y="484"/>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8" name="Google Shape;368;p2"/>
            <p:cNvSpPr/>
            <p:nvPr/>
          </p:nvSpPr>
          <p:spPr>
            <a:xfrm>
              <a:off x="63032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9" name="Google Shape;369;p2"/>
            <p:cNvSpPr/>
            <p:nvPr/>
          </p:nvSpPr>
          <p:spPr>
            <a:xfrm>
              <a:off x="6323950" y="4251675"/>
              <a:ext cx="18300" cy="15625"/>
            </a:xfrm>
            <a:custGeom>
              <a:avLst/>
              <a:gdLst/>
              <a:ahLst/>
              <a:cxnLst/>
              <a:rect l="l" t="t" r="r" b="b"/>
              <a:pathLst>
                <a:path w="732" h="625" extrusionOk="0">
                  <a:moveTo>
                    <a:pt x="419" y="0"/>
                  </a:moveTo>
                  <a:cubicBezTo>
                    <a:pt x="140" y="0"/>
                    <a:pt x="1" y="335"/>
                    <a:pt x="198" y="532"/>
                  </a:cubicBezTo>
                  <a:cubicBezTo>
                    <a:pt x="261" y="596"/>
                    <a:pt x="340" y="625"/>
                    <a:pt x="417" y="625"/>
                  </a:cubicBezTo>
                  <a:cubicBezTo>
                    <a:pt x="577" y="625"/>
                    <a:pt x="731" y="500"/>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0" name="Google Shape;370;p2"/>
            <p:cNvSpPr/>
            <p:nvPr/>
          </p:nvSpPr>
          <p:spPr>
            <a:xfrm>
              <a:off x="6349900" y="4251675"/>
              <a:ext cx="15650" cy="15625"/>
            </a:xfrm>
            <a:custGeom>
              <a:avLst/>
              <a:gdLst/>
              <a:ahLst/>
              <a:cxnLst/>
              <a:rect l="l" t="t" r="r" b="b"/>
              <a:pathLst>
                <a:path w="626" h="625" extrusionOk="0">
                  <a:moveTo>
                    <a:pt x="313" y="0"/>
                  </a:moveTo>
                  <a:cubicBezTo>
                    <a:pt x="142" y="0"/>
                    <a:pt x="1" y="140"/>
                    <a:pt x="1" y="312"/>
                  </a:cubicBezTo>
                  <a:cubicBezTo>
                    <a:pt x="1" y="484"/>
                    <a:pt x="142"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1" name="Google Shape;371;p2"/>
            <p:cNvSpPr/>
            <p:nvPr/>
          </p:nvSpPr>
          <p:spPr>
            <a:xfrm>
              <a:off x="63732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2" name="Google Shape;372;p2"/>
            <p:cNvSpPr/>
            <p:nvPr/>
          </p:nvSpPr>
          <p:spPr>
            <a:xfrm>
              <a:off x="639660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4" y="625"/>
                    <a:pt x="625" y="484"/>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3" name="Google Shape;373;p2"/>
            <p:cNvSpPr/>
            <p:nvPr/>
          </p:nvSpPr>
          <p:spPr>
            <a:xfrm>
              <a:off x="641990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4" name="Google Shape;374;p2"/>
            <p:cNvSpPr/>
            <p:nvPr/>
          </p:nvSpPr>
          <p:spPr>
            <a:xfrm>
              <a:off x="644325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5" name="Google Shape;375;p2"/>
            <p:cNvSpPr/>
            <p:nvPr/>
          </p:nvSpPr>
          <p:spPr>
            <a:xfrm>
              <a:off x="6466550" y="4251675"/>
              <a:ext cx="15650" cy="15625"/>
            </a:xfrm>
            <a:custGeom>
              <a:avLst/>
              <a:gdLst/>
              <a:ahLst/>
              <a:cxnLst/>
              <a:rect l="l" t="t" r="r" b="b"/>
              <a:pathLst>
                <a:path w="626" h="625" extrusionOk="0">
                  <a:moveTo>
                    <a:pt x="313" y="0"/>
                  </a:moveTo>
                  <a:cubicBezTo>
                    <a:pt x="142" y="0"/>
                    <a:pt x="1" y="140"/>
                    <a:pt x="1" y="312"/>
                  </a:cubicBezTo>
                  <a:cubicBezTo>
                    <a:pt x="1" y="484"/>
                    <a:pt x="142"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6" name="Google Shape;376;p2"/>
            <p:cNvSpPr/>
            <p:nvPr/>
          </p:nvSpPr>
          <p:spPr>
            <a:xfrm>
              <a:off x="6487275" y="4251675"/>
              <a:ext cx="18250" cy="15625"/>
            </a:xfrm>
            <a:custGeom>
              <a:avLst/>
              <a:gdLst/>
              <a:ahLst/>
              <a:cxnLst/>
              <a:rect l="l" t="t" r="r" b="b"/>
              <a:pathLst>
                <a:path w="730" h="625" extrusionOk="0">
                  <a:moveTo>
                    <a:pt x="418" y="0"/>
                  </a:moveTo>
                  <a:cubicBezTo>
                    <a:pt x="139" y="0"/>
                    <a:pt x="1" y="337"/>
                    <a:pt x="196" y="532"/>
                  </a:cubicBezTo>
                  <a:cubicBezTo>
                    <a:pt x="260" y="596"/>
                    <a:pt x="339" y="625"/>
                    <a:pt x="415" y="625"/>
                  </a:cubicBezTo>
                  <a:cubicBezTo>
                    <a:pt x="576" y="625"/>
                    <a:pt x="730" y="500"/>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7" name="Google Shape;377;p2"/>
            <p:cNvSpPr/>
            <p:nvPr/>
          </p:nvSpPr>
          <p:spPr>
            <a:xfrm>
              <a:off x="6513250"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4" y="625"/>
                    <a:pt x="625" y="484"/>
                    <a:pt x="625" y="312"/>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8" name="Google Shape;378;p2"/>
            <p:cNvSpPr/>
            <p:nvPr/>
          </p:nvSpPr>
          <p:spPr>
            <a:xfrm>
              <a:off x="5976675"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9" name="Google Shape;379;p2"/>
            <p:cNvSpPr/>
            <p:nvPr/>
          </p:nvSpPr>
          <p:spPr>
            <a:xfrm>
              <a:off x="5999975" y="423165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0" name="Google Shape;380;p2"/>
            <p:cNvSpPr/>
            <p:nvPr/>
          </p:nvSpPr>
          <p:spPr>
            <a:xfrm>
              <a:off x="6023325"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1" name="Google Shape;381;p2"/>
            <p:cNvSpPr/>
            <p:nvPr/>
          </p:nvSpPr>
          <p:spPr>
            <a:xfrm>
              <a:off x="6046675" y="423165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2" name="Google Shape;382;p2"/>
            <p:cNvSpPr/>
            <p:nvPr/>
          </p:nvSpPr>
          <p:spPr>
            <a:xfrm>
              <a:off x="6067350" y="4231650"/>
              <a:ext cx="18250" cy="15650"/>
            </a:xfrm>
            <a:custGeom>
              <a:avLst/>
              <a:gdLst/>
              <a:ahLst/>
              <a:cxnLst/>
              <a:rect l="l" t="t" r="r" b="b"/>
              <a:pathLst>
                <a:path w="730" h="626" extrusionOk="0">
                  <a:moveTo>
                    <a:pt x="418" y="1"/>
                  </a:moveTo>
                  <a:cubicBezTo>
                    <a:pt x="140" y="1"/>
                    <a:pt x="1" y="336"/>
                    <a:pt x="198" y="533"/>
                  </a:cubicBezTo>
                  <a:cubicBezTo>
                    <a:pt x="261" y="597"/>
                    <a:pt x="339" y="625"/>
                    <a:pt x="416" y="625"/>
                  </a:cubicBezTo>
                  <a:cubicBezTo>
                    <a:pt x="576" y="625"/>
                    <a:pt x="730" y="501"/>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3" name="Google Shape;383;p2"/>
            <p:cNvSpPr/>
            <p:nvPr/>
          </p:nvSpPr>
          <p:spPr>
            <a:xfrm>
              <a:off x="609332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4" name="Google Shape;384;p2"/>
            <p:cNvSpPr/>
            <p:nvPr/>
          </p:nvSpPr>
          <p:spPr>
            <a:xfrm>
              <a:off x="61166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5" name="Google Shape;385;p2"/>
            <p:cNvSpPr/>
            <p:nvPr/>
          </p:nvSpPr>
          <p:spPr>
            <a:xfrm>
              <a:off x="613997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6" name="Google Shape;386;p2"/>
            <p:cNvSpPr/>
            <p:nvPr/>
          </p:nvSpPr>
          <p:spPr>
            <a:xfrm>
              <a:off x="6160650" y="4231650"/>
              <a:ext cx="18300" cy="15650"/>
            </a:xfrm>
            <a:custGeom>
              <a:avLst/>
              <a:gdLst/>
              <a:ahLst/>
              <a:cxnLst/>
              <a:rect l="l" t="t" r="r" b="b"/>
              <a:pathLst>
                <a:path w="732" h="626" extrusionOk="0">
                  <a:moveTo>
                    <a:pt x="419" y="1"/>
                  </a:moveTo>
                  <a:cubicBezTo>
                    <a:pt x="140" y="1"/>
                    <a:pt x="1" y="336"/>
                    <a:pt x="198" y="533"/>
                  </a:cubicBezTo>
                  <a:cubicBezTo>
                    <a:pt x="262" y="597"/>
                    <a:pt x="340" y="625"/>
                    <a:pt x="417" y="625"/>
                  </a:cubicBezTo>
                  <a:cubicBezTo>
                    <a:pt x="577" y="625"/>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7" name="Google Shape;387;p2"/>
            <p:cNvSpPr/>
            <p:nvPr/>
          </p:nvSpPr>
          <p:spPr>
            <a:xfrm>
              <a:off x="618662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8" name="Google Shape;388;p2"/>
            <p:cNvSpPr/>
            <p:nvPr/>
          </p:nvSpPr>
          <p:spPr>
            <a:xfrm>
              <a:off x="62099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9" name="Google Shape;389;p2"/>
            <p:cNvSpPr/>
            <p:nvPr/>
          </p:nvSpPr>
          <p:spPr>
            <a:xfrm>
              <a:off x="6233275" y="423165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0" name="Google Shape;390;p2"/>
            <p:cNvSpPr/>
            <p:nvPr/>
          </p:nvSpPr>
          <p:spPr>
            <a:xfrm>
              <a:off x="625660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1" name="Google Shape;391;p2"/>
            <p:cNvSpPr/>
            <p:nvPr/>
          </p:nvSpPr>
          <p:spPr>
            <a:xfrm>
              <a:off x="62799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2" name="Google Shape;392;p2"/>
            <p:cNvSpPr/>
            <p:nvPr/>
          </p:nvSpPr>
          <p:spPr>
            <a:xfrm>
              <a:off x="63032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3" name="Google Shape;393;p2"/>
            <p:cNvSpPr/>
            <p:nvPr/>
          </p:nvSpPr>
          <p:spPr>
            <a:xfrm>
              <a:off x="6323950" y="4231650"/>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4" name="Google Shape;394;p2"/>
            <p:cNvSpPr/>
            <p:nvPr/>
          </p:nvSpPr>
          <p:spPr>
            <a:xfrm>
              <a:off x="6349900" y="423165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5" name="Google Shape;395;p2"/>
            <p:cNvSpPr/>
            <p:nvPr/>
          </p:nvSpPr>
          <p:spPr>
            <a:xfrm>
              <a:off x="63732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6" name="Google Shape;396;p2"/>
            <p:cNvSpPr/>
            <p:nvPr/>
          </p:nvSpPr>
          <p:spPr>
            <a:xfrm>
              <a:off x="639660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7" name="Google Shape;397;p2"/>
            <p:cNvSpPr/>
            <p:nvPr/>
          </p:nvSpPr>
          <p:spPr>
            <a:xfrm>
              <a:off x="641990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8" name="Google Shape;398;p2"/>
            <p:cNvSpPr/>
            <p:nvPr/>
          </p:nvSpPr>
          <p:spPr>
            <a:xfrm>
              <a:off x="644325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9" name="Google Shape;399;p2"/>
            <p:cNvSpPr/>
            <p:nvPr/>
          </p:nvSpPr>
          <p:spPr>
            <a:xfrm>
              <a:off x="6466550" y="423165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0" name="Google Shape;400;p2"/>
            <p:cNvSpPr/>
            <p:nvPr/>
          </p:nvSpPr>
          <p:spPr>
            <a:xfrm>
              <a:off x="6487275" y="4231650"/>
              <a:ext cx="18250" cy="15650"/>
            </a:xfrm>
            <a:custGeom>
              <a:avLst/>
              <a:gdLst/>
              <a:ahLst/>
              <a:cxnLst/>
              <a:rect l="l" t="t" r="r" b="b"/>
              <a:pathLst>
                <a:path w="730" h="626" extrusionOk="0">
                  <a:moveTo>
                    <a:pt x="418" y="1"/>
                  </a:moveTo>
                  <a:cubicBezTo>
                    <a:pt x="139" y="1"/>
                    <a:pt x="1" y="336"/>
                    <a:pt x="196" y="533"/>
                  </a:cubicBezTo>
                  <a:cubicBezTo>
                    <a:pt x="260" y="597"/>
                    <a:pt x="339" y="625"/>
                    <a:pt x="415" y="625"/>
                  </a:cubicBezTo>
                  <a:cubicBezTo>
                    <a:pt x="576" y="625"/>
                    <a:pt x="730" y="501"/>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1" name="Google Shape;401;p2"/>
            <p:cNvSpPr/>
            <p:nvPr/>
          </p:nvSpPr>
          <p:spPr>
            <a:xfrm>
              <a:off x="6513250"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2" name="Google Shape;402;p2"/>
            <p:cNvSpPr/>
            <p:nvPr/>
          </p:nvSpPr>
          <p:spPr>
            <a:xfrm>
              <a:off x="5953325" y="4211650"/>
              <a:ext cx="15650" cy="15600"/>
            </a:xfrm>
            <a:custGeom>
              <a:avLst/>
              <a:gdLst/>
              <a:ahLst/>
              <a:cxnLst/>
              <a:rect l="l" t="t" r="r" b="b"/>
              <a:pathLst>
                <a:path w="626" h="624" extrusionOk="0">
                  <a:moveTo>
                    <a:pt x="313" y="0"/>
                  </a:moveTo>
                  <a:cubicBezTo>
                    <a:pt x="141" y="0"/>
                    <a:pt x="0" y="140"/>
                    <a:pt x="0" y="313"/>
                  </a:cubicBezTo>
                  <a:cubicBezTo>
                    <a:pt x="0" y="484"/>
                    <a:pt x="141"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3" name="Google Shape;403;p2"/>
            <p:cNvSpPr/>
            <p:nvPr/>
          </p:nvSpPr>
          <p:spPr>
            <a:xfrm>
              <a:off x="5976675"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4" name="Google Shape;404;p2"/>
            <p:cNvSpPr/>
            <p:nvPr/>
          </p:nvSpPr>
          <p:spPr>
            <a:xfrm>
              <a:off x="5999975" y="4211650"/>
              <a:ext cx="15650" cy="15600"/>
            </a:xfrm>
            <a:custGeom>
              <a:avLst/>
              <a:gdLst/>
              <a:ahLst/>
              <a:cxnLst/>
              <a:rect l="l" t="t" r="r" b="b"/>
              <a:pathLst>
                <a:path w="626" h="624" extrusionOk="0">
                  <a:moveTo>
                    <a:pt x="313" y="0"/>
                  </a:moveTo>
                  <a:cubicBezTo>
                    <a:pt x="141" y="0"/>
                    <a:pt x="1" y="140"/>
                    <a:pt x="1" y="313"/>
                  </a:cubicBezTo>
                  <a:cubicBezTo>
                    <a:pt x="1" y="484"/>
                    <a:pt x="141"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5" name="Google Shape;405;p2"/>
            <p:cNvSpPr/>
            <p:nvPr/>
          </p:nvSpPr>
          <p:spPr>
            <a:xfrm>
              <a:off x="6023325"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6" name="Google Shape;406;p2"/>
            <p:cNvSpPr/>
            <p:nvPr/>
          </p:nvSpPr>
          <p:spPr>
            <a:xfrm>
              <a:off x="6046675" y="4211650"/>
              <a:ext cx="15625" cy="15600"/>
            </a:xfrm>
            <a:custGeom>
              <a:avLst/>
              <a:gdLst/>
              <a:ahLst/>
              <a:cxnLst/>
              <a:rect l="l" t="t" r="r" b="b"/>
              <a:pathLst>
                <a:path w="625" h="624" extrusionOk="0">
                  <a:moveTo>
                    <a:pt x="312" y="0"/>
                  </a:moveTo>
                  <a:cubicBezTo>
                    <a:pt x="139" y="0"/>
                    <a:pt x="0" y="140"/>
                    <a:pt x="0" y="313"/>
                  </a:cubicBezTo>
                  <a:cubicBezTo>
                    <a:pt x="0" y="484"/>
                    <a:pt x="139"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7" name="Google Shape;407;p2"/>
            <p:cNvSpPr/>
            <p:nvPr/>
          </p:nvSpPr>
          <p:spPr>
            <a:xfrm>
              <a:off x="6067350" y="4211650"/>
              <a:ext cx="18250" cy="15625"/>
            </a:xfrm>
            <a:custGeom>
              <a:avLst/>
              <a:gdLst/>
              <a:ahLst/>
              <a:cxnLst/>
              <a:rect l="l" t="t" r="r" b="b"/>
              <a:pathLst>
                <a:path w="730" h="625" extrusionOk="0">
                  <a:moveTo>
                    <a:pt x="418" y="0"/>
                  </a:moveTo>
                  <a:cubicBezTo>
                    <a:pt x="140" y="0"/>
                    <a:pt x="1" y="335"/>
                    <a:pt x="198" y="533"/>
                  </a:cubicBezTo>
                  <a:cubicBezTo>
                    <a:pt x="261" y="596"/>
                    <a:pt x="339" y="625"/>
                    <a:pt x="416" y="625"/>
                  </a:cubicBezTo>
                  <a:cubicBezTo>
                    <a:pt x="576" y="625"/>
                    <a:pt x="730" y="500"/>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8" name="Google Shape;408;p2"/>
            <p:cNvSpPr/>
            <p:nvPr/>
          </p:nvSpPr>
          <p:spPr>
            <a:xfrm>
              <a:off x="609332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9" name="Google Shape;409;p2"/>
            <p:cNvSpPr/>
            <p:nvPr/>
          </p:nvSpPr>
          <p:spPr>
            <a:xfrm>
              <a:off x="61166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4" y="623"/>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0" name="Google Shape;410;p2"/>
            <p:cNvSpPr/>
            <p:nvPr/>
          </p:nvSpPr>
          <p:spPr>
            <a:xfrm>
              <a:off x="613997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1" name="Google Shape;411;p2"/>
            <p:cNvSpPr/>
            <p:nvPr/>
          </p:nvSpPr>
          <p:spPr>
            <a:xfrm>
              <a:off x="6160650" y="4211650"/>
              <a:ext cx="18300" cy="15625"/>
            </a:xfrm>
            <a:custGeom>
              <a:avLst/>
              <a:gdLst/>
              <a:ahLst/>
              <a:cxnLst/>
              <a:rect l="l" t="t" r="r" b="b"/>
              <a:pathLst>
                <a:path w="732" h="625" extrusionOk="0">
                  <a:moveTo>
                    <a:pt x="419" y="0"/>
                  </a:moveTo>
                  <a:cubicBezTo>
                    <a:pt x="140" y="0"/>
                    <a:pt x="1" y="335"/>
                    <a:pt x="198" y="533"/>
                  </a:cubicBezTo>
                  <a:cubicBezTo>
                    <a:pt x="262" y="596"/>
                    <a:pt x="340" y="625"/>
                    <a:pt x="417" y="625"/>
                  </a:cubicBezTo>
                  <a:cubicBezTo>
                    <a:pt x="577" y="625"/>
                    <a:pt x="731" y="500"/>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2" name="Google Shape;412;p2"/>
            <p:cNvSpPr/>
            <p:nvPr/>
          </p:nvSpPr>
          <p:spPr>
            <a:xfrm>
              <a:off x="618662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3" name="Google Shape;413;p2"/>
            <p:cNvSpPr/>
            <p:nvPr/>
          </p:nvSpPr>
          <p:spPr>
            <a:xfrm>
              <a:off x="62099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4" name="Google Shape;414;p2"/>
            <p:cNvSpPr/>
            <p:nvPr/>
          </p:nvSpPr>
          <p:spPr>
            <a:xfrm>
              <a:off x="6233275" y="4211650"/>
              <a:ext cx="15625" cy="15600"/>
            </a:xfrm>
            <a:custGeom>
              <a:avLst/>
              <a:gdLst/>
              <a:ahLst/>
              <a:cxnLst/>
              <a:rect l="l" t="t" r="r" b="b"/>
              <a:pathLst>
                <a:path w="625" h="624" extrusionOk="0">
                  <a:moveTo>
                    <a:pt x="312" y="0"/>
                  </a:moveTo>
                  <a:cubicBezTo>
                    <a:pt x="141" y="0"/>
                    <a:pt x="0" y="140"/>
                    <a:pt x="0" y="313"/>
                  </a:cubicBezTo>
                  <a:cubicBezTo>
                    <a:pt x="0" y="484"/>
                    <a:pt x="141"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5" name="Google Shape;415;p2"/>
            <p:cNvSpPr/>
            <p:nvPr/>
          </p:nvSpPr>
          <p:spPr>
            <a:xfrm>
              <a:off x="625660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6" name="Google Shape;416;p2"/>
            <p:cNvSpPr/>
            <p:nvPr/>
          </p:nvSpPr>
          <p:spPr>
            <a:xfrm>
              <a:off x="62799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4" y="623"/>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7" name="Google Shape;417;p2"/>
            <p:cNvSpPr/>
            <p:nvPr/>
          </p:nvSpPr>
          <p:spPr>
            <a:xfrm>
              <a:off x="63032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8" name="Google Shape;418;p2"/>
            <p:cNvSpPr/>
            <p:nvPr/>
          </p:nvSpPr>
          <p:spPr>
            <a:xfrm>
              <a:off x="6323950" y="4211650"/>
              <a:ext cx="18300" cy="15625"/>
            </a:xfrm>
            <a:custGeom>
              <a:avLst/>
              <a:gdLst/>
              <a:ahLst/>
              <a:cxnLst/>
              <a:rect l="l" t="t" r="r" b="b"/>
              <a:pathLst>
                <a:path w="732" h="625" extrusionOk="0">
                  <a:moveTo>
                    <a:pt x="422" y="0"/>
                  </a:moveTo>
                  <a:cubicBezTo>
                    <a:pt x="421" y="0"/>
                    <a:pt x="420" y="0"/>
                    <a:pt x="419" y="0"/>
                  </a:cubicBezTo>
                  <a:cubicBezTo>
                    <a:pt x="418" y="0"/>
                    <a:pt x="418" y="0"/>
                    <a:pt x="417" y="0"/>
                  </a:cubicBezTo>
                  <a:cubicBezTo>
                    <a:pt x="139" y="0"/>
                    <a:pt x="1" y="336"/>
                    <a:pt x="198" y="533"/>
                  </a:cubicBezTo>
                  <a:cubicBezTo>
                    <a:pt x="261" y="596"/>
                    <a:pt x="340" y="625"/>
                    <a:pt x="417" y="625"/>
                  </a:cubicBezTo>
                  <a:cubicBezTo>
                    <a:pt x="577" y="625"/>
                    <a:pt x="731" y="500"/>
                    <a:pt x="731" y="313"/>
                  </a:cubicBezTo>
                  <a:cubicBezTo>
                    <a:pt x="731" y="141"/>
                    <a:pt x="593" y="0"/>
                    <a:pt x="42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9" name="Google Shape;419;p2"/>
            <p:cNvSpPr/>
            <p:nvPr/>
          </p:nvSpPr>
          <p:spPr>
            <a:xfrm>
              <a:off x="6349900" y="4211650"/>
              <a:ext cx="15650" cy="15600"/>
            </a:xfrm>
            <a:custGeom>
              <a:avLst/>
              <a:gdLst/>
              <a:ahLst/>
              <a:cxnLst/>
              <a:rect l="l" t="t" r="r" b="b"/>
              <a:pathLst>
                <a:path w="626" h="624" extrusionOk="0">
                  <a:moveTo>
                    <a:pt x="313" y="0"/>
                  </a:moveTo>
                  <a:cubicBezTo>
                    <a:pt x="142" y="0"/>
                    <a:pt x="1" y="140"/>
                    <a:pt x="1" y="313"/>
                  </a:cubicBezTo>
                  <a:cubicBezTo>
                    <a:pt x="1" y="484"/>
                    <a:pt x="142"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0" name="Google Shape;420;p2"/>
            <p:cNvSpPr/>
            <p:nvPr/>
          </p:nvSpPr>
          <p:spPr>
            <a:xfrm>
              <a:off x="63732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1" name="Google Shape;421;p2"/>
            <p:cNvSpPr/>
            <p:nvPr/>
          </p:nvSpPr>
          <p:spPr>
            <a:xfrm>
              <a:off x="639660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4" y="623"/>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2" name="Google Shape;422;p2"/>
            <p:cNvSpPr/>
            <p:nvPr/>
          </p:nvSpPr>
          <p:spPr>
            <a:xfrm>
              <a:off x="641990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3" name="Google Shape;423;p2"/>
            <p:cNvSpPr/>
            <p:nvPr/>
          </p:nvSpPr>
          <p:spPr>
            <a:xfrm>
              <a:off x="644325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4" name="Google Shape;424;p2"/>
            <p:cNvSpPr/>
            <p:nvPr/>
          </p:nvSpPr>
          <p:spPr>
            <a:xfrm>
              <a:off x="6466550" y="4211650"/>
              <a:ext cx="15650" cy="15600"/>
            </a:xfrm>
            <a:custGeom>
              <a:avLst/>
              <a:gdLst/>
              <a:ahLst/>
              <a:cxnLst/>
              <a:rect l="l" t="t" r="r" b="b"/>
              <a:pathLst>
                <a:path w="626" h="624" extrusionOk="0">
                  <a:moveTo>
                    <a:pt x="313" y="0"/>
                  </a:moveTo>
                  <a:cubicBezTo>
                    <a:pt x="142" y="0"/>
                    <a:pt x="1" y="140"/>
                    <a:pt x="1" y="313"/>
                  </a:cubicBezTo>
                  <a:cubicBezTo>
                    <a:pt x="1" y="484"/>
                    <a:pt x="142"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5" name="Google Shape;425;p2"/>
            <p:cNvSpPr/>
            <p:nvPr/>
          </p:nvSpPr>
          <p:spPr>
            <a:xfrm>
              <a:off x="6487275" y="4211650"/>
              <a:ext cx="18250" cy="15625"/>
            </a:xfrm>
            <a:custGeom>
              <a:avLst/>
              <a:gdLst/>
              <a:ahLst/>
              <a:cxnLst/>
              <a:rect l="l" t="t" r="r" b="b"/>
              <a:pathLst>
                <a:path w="730" h="625" extrusionOk="0">
                  <a:moveTo>
                    <a:pt x="418" y="0"/>
                  </a:moveTo>
                  <a:cubicBezTo>
                    <a:pt x="139" y="0"/>
                    <a:pt x="1" y="335"/>
                    <a:pt x="196" y="533"/>
                  </a:cubicBezTo>
                  <a:cubicBezTo>
                    <a:pt x="260" y="596"/>
                    <a:pt x="339" y="625"/>
                    <a:pt x="415" y="625"/>
                  </a:cubicBezTo>
                  <a:cubicBezTo>
                    <a:pt x="576" y="625"/>
                    <a:pt x="730" y="500"/>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6" name="Google Shape;426;p2"/>
            <p:cNvSpPr/>
            <p:nvPr/>
          </p:nvSpPr>
          <p:spPr>
            <a:xfrm>
              <a:off x="6513250"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4" y="623"/>
                    <a:pt x="625" y="484"/>
                    <a:pt x="625" y="313"/>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7" name="Google Shape;427;p2"/>
            <p:cNvSpPr/>
            <p:nvPr/>
          </p:nvSpPr>
          <p:spPr>
            <a:xfrm>
              <a:off x="5953325" y="4191600"/>
              <a:ext cx="15650" cy="15650"/>
            </a:xfrm>
            <a:custGeom>
              <a:avLst/>
              <a:gdLst/>
              <a:ahLst/>
              <a:cxnLst/>
              <a:rect l="l" t="t" r="r" b="b"/>
              <a:pathLst>
                <a:path w="626" h="626" extrusionOk="0">
                  <a:moveTo>
                    <a:pt x="313" y="1"/>
                  </a:moveTo>
                  <a:cubicBezTo>
                    <a:pt x="141" y="1"/>
                    <a:pt x="0" y="142"/>
                    <a:pt x="0" y="313"/>
                  </a:cubicBezTo>
                  <a:cubicBezTo>
                    <a:pt x="0" y="486"/>
                    <a:pt x="141"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8" name="Google Shape;428;p2"/>
            <p:cNvSpPr/>
            <p:nvPr/>
          </p:nvSpPr>
          <p:spPr>
            <a:xfrm>
              <a:off x="5976675"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9" name="Google Shape;429;p2"/>
            <p:cNvSpPr/>
            <p:nvPr/>
          </p:nvSpPr>
          <p:spPr>
            <a:xfrm>
              <a:off x="5999975" y="4191600"/>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0" name="Google Shape;430;p2"/>
            <p:cNvSpPr/>
            <p:nvPr/>
          </p:nvSpPr>
          <p:spPr>
            <a:xfrm>
              <a:off x="6023325"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 name="Google Shape;431;p2"/>
            <p:cNvSpPr/>
            <p:nvPr/>
          </p:nvSpPr>
          <p:spPr>
            <a:xfrm>
              <a:off x="6046675" y="4191600"/>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 name="Google Shape;432;p2"/>
            <p:cNvSpPr/>
            <p:nvPr/>
          </p:nvSpPr>
          <p:spPr>
            <a:xfrm>
              <a:off x="6067350" y="4191600"/>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2"/>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 name="Google Shape;433;p2"/>
            <p:cNvSpPr/>
            <p:nvPr/>
          </p:nvSpPr>
          <p:spPr>
            <a:xfrm>
              <a:off x="609332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 name="Google Shape;434;p2"/>
            <p:cNvSpPr/>
            <p:nvPr/>
          </p:nvSpPr>
          <p:spPr>
            <a:xfrm>
              <a:off x="61166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 name="Google Shape;435;p2"/>
            <p:cNvSpPr/>
            <p:nvPr/>
          </p:nvSpPr>
          <p:spPr>
            <a:xfrm>
              <a:off x="613997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 name="Google Shape;436;p2"/>
            <p:cNvSpPr/>
            <p:nvPr/>
          </p:nvSpPr>
          <p:spPr>
            <a:xfrm>
              <a:off x="6160650" y="4191600"/>
              <a:ext cx="18300" cy="15675"/>
            </a:xfrm>
            <a:custGeom>
              <a:avLst/>
              <a:gdLst/>
              <a:ahLst/>
              <a:cxnLst/>
              <a:rect l="l" t="t" r="r" b="b"/>
              <a:pathLst>
                <a:path w="732" h="627" extrusionOk="0">
                  <a:moveTo>
                    <a:pt x="419" y="1"/>
                  </a:moveTo>
                  <a:cubicBezTo>
                    <a:pt x="140" y="1"/>
                    <a:pt x="1" y="337"/>
                    <a:pt x="198" y="534"/>
                  </a:cubicBezTo>
                  <a:cubicBezTo>
                    <a:pt x="262" y="598"/>
                    <a:pt x="340" y="626"/>
                    <a:pt x="417" y="626"/>
                  </a:cubicBezTo>
                  <a:cubicBezTo>
                    <a:pt x="577" y="626"/>
                    <a:pt x="731" y="502"/>
                    <a:pt x="731" y="313"/>
                  </a:cubicBezTo>
                  <a:cubicBezTo>
                    <a:pt x="731" y="142"/>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 name="Google Shape;437;p2"/>
            <p:cNvSpPr/>
            <p:nvPr/>
          </p:nvSpPr>
          <p:spPr>
            <a:xfrm>
              <a:off x="618662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 name="Google Shape;438;p2"/>
            <p:cNvSpPr/>
            <p:nvPr/>
          </p:nvSpPr>
          <p:spPr>
            <a:xfrm>
              <a:off x="62099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 name="Google Shape;439;p2"/>
            <p:cNvSpPr/>
            <p:nvPr/>
          </p:nvSpPr>
          <p:spPr>
            <a:xfrm>
              <a:off x="6233275" y="4191600"/>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 name="Google Shape;440;p2"/>
            <p:cNvSpPr/>
            <p:nvPr/>
          </p:nvSpPr>
          <p:spPr>
            <a:xfrm>
              <a:off x="625660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 name="Google Shape;441;p2"/>
            <p:cNvSpPr/>
            <p:nvPr/>
          </p:nvSpPr>
          <p:spPr>
            <a:xfrm>
              <a:off x="62799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 name="Google Shape;442;p2"/>
            <p:cNvSpPr/>
            <p:nvPr/>
          </p:nvSpPr>
          <p:spPr>
            <a:xfrm>
              <a:off x="63032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 name="Google Shape;443;p2"/>
            <p:cNvSpPr/>
            <p:nvPr/>
          </p:nvSpPr>
          <p:spPr>
            <a:xfrm>
              <a:off x="6323950" y="4191600"/>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2"/>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 name="Google Shape;444;p2"/>
            <p:cNvSpPr/>
            <p:nvPr/>
          </p:nvSpPr>
          <p:spPr>
            <a:xfrm>
              <a:off x="6349900" y="419160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 name="Google Shape;445;p2"/>
            <p:cNvSpPr/>
            <p:nvPr/>
          </p:nvSpPr>
          <p:spPr>
            <a:xfrm>
              <a:off x="63732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 name="Google Shape;446;p2"/>
            <p:cNvSpPr/>
            <p:nvPr/>
          </p:nvSpPr>
          <p:spPr>
            <a:xfrm>
              <a:off x="639660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 name="Google Shape;447;p2"/>
            <p:cNvSpPr/>
            <p:nvPr/>
          </p:nvSpPr>
          <p:spPr>
            <a:xfrm>
              <a:off x="641990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 name="Google Shape;448;p2"/>
            <p:cNvSpPr/>
            <p:nvPr/>
          </p:nvSpPr>
          <p:spPr>
            <a:xfrm>
              <a:off x="644325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 name="Google Shape;449;p2"/>
            <p:cNvSpPr/>
            <p:nvPr/>
          </p:nvSpPr>
          <p:spPr>
            <a:xfrm>
              <a:off x="6466550" y="419160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 name="Google Shape;450;p2"/>
            <p:cNvSpPr/>
            <p:nvPr/>
          </p:nvSpPr>
          <p:spPr>
            <a:xfrm>
              <a:off x="6487275" y="4191600"/>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2"/>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 name="Google Shape;451;p2"/>
            <p:cNvSpPr/>
            <p:nvPr/>
          </p:nvSpPr>
          <p:spPr>
            <a:xfrm>
              <a:off x="6513250"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 name="Google Shape;452;p2"/>
            <p:cNvSpPr/>
            <p:nvPr/>
          </p:nvSpPr>
          <p:spPr>
            <a:xfrm>
              <a:off x="5953325" y="4171600"/>
              <a:ext cx="15650" cy="15625"/>
            </a:xfrm>
            <a:custGeom>
              <a:avLst/>
              <a:gdLst/>
              <a:ahLst/>
              <a:cxnLst/>
              <a:rect l="l" t="t" r="r" b="b"/>
              <a:pathLst>
                <a:path w="626" h="625" extrusionOk="0">
                  <a:moveTo>
                    <a:pt x="313" y="0"/>
                  </a:moveTo>
                  <a:cubicBezTo>
                    <a:pt x="141" y="0"/>
                    <a:pt x="0" y="140"/>
                    <a:pt x="0" y="312"/>
                  </a:cubicBezTo>
                  <a:cubicBezTo>
                    <a:pt x="0" y="485"/>
                    <a:pt x="141"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 name="Google Shape;453;p2"/>
            <p:cNvSpPr/>
            <p:nvPr/>
          </p:nvSpPr>
          <p:spPr>
            <a:xfrm>
              <a:off x="5976675"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 name="Google Shape;454;p2"/>
            <p:cNvSpPr/>
            <p:nvPr/>
          </p:nvSpPr>
          <p:spPr>
            <a:xfrm>
              <a:off x="5999975" y="4171600"/>
              <a:ext cx="15650" cy="15625"/>
            </a:xfrm>
            <a:custGeom>
              <a:avLst/>
              <a:gdLst/>
              <a:ahLst/>
              <a:cxnLst/>
              <a:rect l="l" t="t" r="r" b="b"/>
              <a:pathLst>
                <a:path w="626" h="625" extrusionOk="0">
                  <a:moveTo>
                    <a:pt x="313" y="0"/>
                  </a:moveTo>
                  <a:cubicBezTo>
                    <a:pt x="141" y="0"/>
                    <a:pt x="1" y="140"/>
                    <a:pt x="1" y="312"/>
                  </a:cubicBezTo>
                  <a:cubicBezTo>
                    <a:pt x="1" y="485"/>
                    <a:pt x="141"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 name="Google Shape;455;p2"/>
            <p:cNvSpPr/>
            <p:nvPr/>
          </p:nvSpPr>
          <p:spPr>
            <a:xfrm>
              <a:off x="6023325"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 name="Google Shape;456;p2"/>
            <p:cNvSpPr/>
            <p:nvPr/>
          </p:nvSpPr>
          <p:spPr>
            <a:xfrm>
              <a:off x="6046675" y="4171600"/>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 name="Google Shape;457;p2"/>
            <p:cNvSpPr/>
            <p:nvPr/>
          </p:nvSpPr>
          <p:spPr>
            <a:xfrm>
              <a:off x="6067350" y="4171600"/>
              <a:ext cx="18250" cy="15675"/>
            </a:xfrm>
            <a:custGeom>
              <a:avLst/>
              <a:gdLst/>
              <a:ahLst/>
              <a:cxnLst/>
              <a:rect l="l" t="t" r="r" b="b"/>
              <a:pathLst>
                <a:path w="730" h="627" extrusionOk="0">
                  <a:moveTo>
                    <a:pt x="418" y="0"/>
                  </a:moveTo>
                  <a:cubicBezTo>
                    <a:pt x="140" y="0"/>
                    <a:pt x="1" y="337"/>
                    <a:pt x="198" y="534"/>
                  </a:cubicBezTo>
                  <a:cubicBezTo>
                    <a:pt x="261" y="598"/>
                    <a:pt x="339" y="626"/>
                    <a:pt x="416" y="626"/>
                  </a:cubicBezTo>
                  <a:cubicBezTo>
                    <a:pt x="576" y="626"/>
                    <a:pt x="730" y="501"/>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 name="Google Shape;458;p2"/>
            <p:cNvSpPr/>
            <p:nvPr/>
          </p:nvSpPr>
          <p:spPr>
            <a:xfrm>
              <a:off x="609332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 name="Google Shape;459;p2"/>
            <p:cNvSpPr/>
            <p:nvPr/>
          </p:nvSpPr>
          <p:spPr>
            <a:xfrm>
              <a:off x="61166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 name="Google Shape;460;p2"/>
            <p:cNvSpPr/>
            <p:nvPr/>
          </p:nvSpPr>
          <p:spPr>
            <a:xfrm>
              <a:off x="613997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 name="Google Shape;461;p2"/>
            <p:cNvSpPr/>
            <p:nvPr/>
          </p:nvSpPr>
          <p:spPr>
            <a:xfrm>
              <a:off x="6160650" y="4171600"/>
              <a:ext cx="18300" cy="15675"/>
            </a:xfrm>
            <a:custGeom>
              <a:avLst/>
              <a:gdLst/>
              <a:ahLst/>
              <a:cxnLst/>
              <a:rect l="l" t="t" r="r" b="b"/>
              <a:pathLst>
                <a:path w="732" h="627" extrusionOk="0">
                  <a:moveTo>
                    <a:pt x="419" y="0"/>
                  </a:moveTo>
                  <a:cubicBezTo>
                    <a:pt x="140" y="0"/>
                    <a:pt x="1" y="337"/>
                    <a:pt x="198" y="534"/>
                  </a:cubicBezTo>
                  <a:cubicBezTo>
                    <a:pt x="262" y="598"/>
                    <a:pt x="340" y="626"/>
                    <a:pt x="417" y="626"/>
                  </a:cubicBezTo>
                  <a:cubicBezTo>
                    <a:pt x="577" y="626"/>
                    <a:pt x="731" y="501"/>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 name="Google Shape;462;p2"/>
            <p:cNvSpPr/>
            <p:nvPr/>
          </p:nvSpPr>
          <p:spPr>
            <a:xfrm>
              <a:off x="618662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 name="Google Shape;463;p2"/>
            <p:cNvSpPr/>
            <p:nvPr/>
          </p:nvSpPr>
          <p:spPr>
            <a:xfrm>
              <a:off x="62099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 name="Google Shape;464;p2"/>
            <p:cNvSpPr/>
            <p:nvPr/>
          </p:nvSpPr>
          <p:spPr>
            <a:xfrm>
              <a:off x="6233275" y="417160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 name="Google Shape;465;p2"/>
            <p:cNvSpPr/>
            <p:nvPr/>
          </p:nvSpPr>
          <p:spPr>
            <a:xfrm>
              <a:off x="625660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 name="Google Shape;466;p2"/>
            <p:cNvSpPr/>
            <p:nvPr/>
          </p:nvSpPr>
          <p:spPr>
            <a:xfrm>
              <a:off x="62799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 name="Google Shape;467;p2"/>
            <p:cNvSpPr/>
            <p:nvPr/>
          </p:nvSpPr>
          <p:spPr>
            <a:xfrm>
              <a:off x="63032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 name="Google Shape;468;p2"/>
            <p:cNvSpPr/>
            <p:nvPr/>
          </p:nvSpPr>
          <p:spPr>
            <a:xfrm>
              <a:off x="6323950" y="4171600"/>
              <a:ext cx="18300" cy="15675"/>
            </a:xfrm>
            <a:custGeom>
              <a:avLst/>
              <a:gdLst/>
              <a:ahLst/>
              <a:cxnLst/>
              <a:rect l="l" t="t" r="r" b="b"/>
              <a:pathLst>
                <a:path w="732" h="627" extrusionOk="0">
                  <a:moveTo>
                    <a:pt x="419" y="0"/>
                  </a:moveTo>
                  <a:cubicBezTo>
                    <a:pt x="140" y="0"/>
                    <a:pt x="1" y="337"/>
                    <a:pt x="198" y="534"/>
                  </a:cubicBezTo>
                  <a:cubicBezTo>
                    <a:pt x="261" y="598"/>
                    <a:pt x="340" y="626"/>
                    <a:pt x="416" y="626"/>
                  </a:cubicBezTo>
                  <a:cubicBezTo>
                    <a:pt x="577" y="626"/>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 name="Google Shape;469;p2"/>
            <p:cNvSpPr/>
            <p:nvPr/>
          </p:nvSpPr>
          <p:spPr>
            <a:xfrm>
              <a:off x="6349900" y="41716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 name="Google Shape;470;p2"/>
            <p:cNvSpPr/>
            <p:nvPr/>
          </p:nvSpPr>
          <p:spPr>
            <a:xfrm>
              <a:off x="63732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 name="Google Shape;471;p2"/>
            <p:cNvSpPr/>
            <p:nvPr/>
          </p:nvSpPr>
          <p:spPr>
            <a:xfrm>
              <a:off x="639660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 name="Google Shape;472;p2"/>
            <p:cNvSpPr/>
            <p:nvPr/>
          </p:nvSpPr>
          <p:spPr>
            <a:xfrm>
              <a:off x="641990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 name="Google Shape;473;p2"/>
            <p:cNvSpPr/>
            <p:nvPr/>
          </p:nvSpPr>
          <p:spPr>
            <a:xfrm>
              <a:off x="644325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 name="Google Shape;474;p2"/>
            <p:cNvSpPr/>
            <p:nvPr/>
          </p:nvSpPr>
          <p:spPr>
            <a:xfrm>
              <a:off x="6466550" y="41716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 name="Google Shape;475;p2"/>
            <p:cNvSpPr/>
            <p:nvPr/>
          </p:nvSpPr>
          <p:spPr>
            <a:xfrm>
              <a:off x="6487275" y="4171600"/>
              <a:ext cx="18250" cy="15675"/>
            </a:xfrm>
            <a:custGeom>
              <a:avLst/>
              <a:gdLst/>
              <a:ahLst/>
              <a:cxnLst/>
              <a:rect l="l" t="t" r="r" b="b"/>
              <a:pathLst>
                <a:path w="730" h="627" extrusionOk="0">
                  <a:moveTo>
                    <a:pt x="418" y="0"/>
                  </a:moveTo>
                  <a:cubicBezTo>
                    <a:pt x="139" y="0"/>
                    <a:pt x="1" y="337"/>
                    <a:pt x="196" y="534"/>
                  </a:cubicBezTo>
                  <a:cubicBezTo>
                    <a:pt x="260" y="598"/>
                    <a:pt x="338" y="626"/>
                    <a:pt x="415" y="626"/>
                  </a:cubicBezTo>
                  <a:cubicBezTo>
                    <a:pt x="576" y="626"/>
                    <a:pt x="730" y="501"/>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 name="Google Shape;476;p2"/>
            <p:cNvSpPr/>
            <p:nvPr/>
          </p:nvSpPr>
          <p:spPr>
            <a:xfrm>
              <a:off x="6513250"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4" y="625"/>
                    <a:pt x="625" y="485"/>
                    <a:pt x="625" y="312"/>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 name="Google Shape;477;p2"/>
            <p:cNvSpPr/>
            <p:nvPr/>
          </p:nvSpPr>
          <p:spPr>
            <a:xfrm>
              <a:off x="5953325" y="4151575"/>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 name="Google Shape;478;p2"/>
            <p:cNvSpPr/>
            <p:nvPr/>
          </p:nvSpPr>
          <p:spPr>
            <a:xfrm>
              <a:off x="597667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 name="Google Shape;479;p2"/>
            <p:cNvSpPr/>
            <p:nvPr/>
          </p:nvSpPr>
          <p:spPr>
            <a:xfrm>
              <a:off x="593002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 name="Google Shape;480;p2"/>
            <p:cNvSpPr/>
            <p:nvPr/>
          </p:nvSpPr>
          <p:spPr>
            <a:xfrm>
              <a:off x="5999975" y="415157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 name="Google Shape;481;p2"/>
            <p:cNvSpPr/>
            <p:nvPr/>
          </p:nvSpPr>
          <p:spPr>
            <a:xfrm>
              <a:off x="602332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 name="Google Shape;482;p2"/>
            <p:cNvSpPr/>
            <p:nvPr/>
          </p:nvSpPr>
          <p:spPr>
            <a:xfrm>
              <a:off x="6046675" y="415157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 name="Google Shape;483;p2"/>
            <p:cNvSpPr/>
            <p:nvPr/>
          </p:nvSpPr>
          <p:spPr>
            <a:xfrm>
              <a:off x="6067350" y="415157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 name="Google Shape;484;p2"/>
            <p:cNvSpPr/>
            <p:nvPr/>
          </p:nvSpPr>
          <p:spPr>
            <a:xfrm>
              <a:off x="609332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 name="Google Shape;485;p2"/>
            <p:cNvSpPr/>
            <p:nvPr/>
          </p:nvSpPr>
          <p:spPr>
            <a:xfrm>
              <a:off x="61166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 name="Google Shape;486;p2"/>
            <p:cNvSpPr/>
            <p:nvPr/>
          </p:nvSpPr>
          <p:spPr>
            <a:xfrm>
              <a:off x="613997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 name="Google Shape;487;p2"/>
            <p:cNvSpPr/>
            <p:nvPr/>
          </p:nvSpPr>
          <p:spPr>
            <a:xfrm>
              <a:off x="6160650" y="415157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 name="Google Shape;488;p2"/>
            <p:cNvSpPr/>
            <p:nvPr/>
          </p:nvSpPr>
          <p:spPr>
            <a:xfrm>
              <a:off x="618662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 name="Google Shape;489;p2"/>
            <p:cNvSpPr/>
            <p:nvPr/>
          </p:nvSpPr>
          <p:spPr>
            <a:xfrm>
              <a:off x="62099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 name="Google Shape;490;p2"/>
            <p:cNvSpPr/>
            <p:nvPr/>
          </p:nvSpPr>
          <p:spPr>
            <a:xfrm>
              <a:off x="6233275" y="41515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 name="Google Shape;491;p2"/>
            <p:cNvSpPr/>
            <p:nvPr/>
          </p:nvSpPr>
          <p:spPr>
            <a:xfrm>
              <a:off x="625660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 name="Google Shape;492;p2"/>
            <p:cNvSpPr/>
            <p:nvPr/>
          </p:nvSpPr>
          <p:spPr>
            <a:xfrm>
              <a:off x="62799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 name="Google Shape;493;p2"/>
            <p:cNvSpPr/>
            <p:nvPr/>
          </p:nvSpPr>
          <p:spPr>
            <a:xfrm>
              <a:off x="63032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 name="Google Shape;494;p2"/>
            <p:cNvSpPr/>
            <p:nvPr/>
          </p:nvSpPr>
          <p:spPr>
            <a:xfrm>
              <a:off x="6323950" y="415157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 name="Google Shape;495;p2"/>
            <p:cNvSpPr/>
            <p:nvPr/>
          </p:nvSpPr>
          <p:spPr>
            <a:xfrm>
              <a:off x="6349900" y="41515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 name="Google Shape;496;p2"/>
            <p:cNvSpPr/>
            <p:nvPr/>
          </p:nvSpPr>
          <p:spPr>
            <a:xfrm>
              <a:off x="63732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 name="Google Shape;497;p2"/>
            <p:cNvSpPr/>
            <p:nvPr/>
          </p:nvSpPr>
          <p:spPr>
            <a:xfrm>
              <a:off x="639660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 name="Google Shape;498;p2"/>
            <p:cNvSpPr/>
            <p:nvPr/>
          </p:nvSpPr>
          <p:spPr>
            <a:xfrm>
              <a:off x="641990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 name="Google Shape;499;p2"/>
            <p:cNvSpPr/>
            <p:nvPr/>
          </p:nvSpPr>
          <p:spPr>
            <a:xfrm>
              <a:off x="644325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 name="Google Shape;500;p2"/>
            <p:cNvSpPr/>
            <p:nvPr/>
          </p:nvSpPr>
          <p:spPr>
            <a:xfrm>
              <a:off x="6466550" y="41515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 name="Google Shape;501;p2"/>
            <p:cNvSpPr/>
            <p:nvPr/>
          </p:nvSpPr>
          <p:spPr>
            <a:xfrm>
              <a:off x="6487275" y="4151575"/>
              <a:ext cx="18250" cy="15675"/>
            </a:xfrm>
            <a:custGeom>
              <a:avLst/>
              <a:gdLst/>
              <a:ahLst/>
              <a:cxnLst/>
              <a:rect l="l" t="t" r="r" b="b"/>
              <a:pathLst>
                <a:path w="730" h="627" extrusionOk="0">
                  <a:moveTo>
                    <a:pt x="418" y="1"/>
                  </a:moveTo>
                  <a:cubicBezTo>
                    <a:pt x="139" y="1"/>
                    <a:pt x="1" y="337"/>
                    <a:pt x="196" y="534"/>
                  </a:cubicBezTo>
                  <a:cubicBezTo>
                    <a:pt x="260" y="598"/>
                    <a:pt x="338" y="627"/>
                    <a:pt x="415" y="627"/>
                  </a:cubicBezTo>
                  <a:cubicBezTo>
                    <a:pt x="576" y="627"/>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 name="Google Shape;502;p2"/>
            <p:cNvSpPr/>
            <p:nvPr/>
          </p:nvSpPr>
          <p:spPr>
            <a:xfrm>
              <a:off x="6513250"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 name="Google Shape;503;p2"/>
            <p:cNvSpPr/>
            <p:nvPr/>
          </p:nvSpPr>
          <p:spPr>
            <a:xfrm>
              <a:off x="593002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4" name="Google Shape;504;p2"/>
            <p:cNvSpPr/>
            <p:nvPr/>
          </p:nvSpPr>
          <p:spPr>
            <a:xfrm>
              <a:off x="5953325" y="4131575"/>
              <a:ext cx="15650" cy="15625"/>
            </a:xfrm>
            <a:custGeom>
              <a:avLst/>
              <a:gdLst/>
              <a:ahLst/>
              <a:cxnLst/>
              <a:rect l="l" t="t" r="r" b="b"/>
              <a:pathLst>
                <a:path w="626" h="625" extrusionOk="0">
                  <a:moveTo>
                    <a:pt x="313" y="0"/>
                  </a:moveTo>
                  <a:cubicBezTo>
                    <a:pt x="141" y="0"/>
                    <a:pt x="0" y="140"/>
                    <a:pt x="0" y="313"/>
                  </a:cubicBezTo>
                  <a:cubicBezTo>
                    <a:pt x="0" y="486"/>
                    <a:pt x="141"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5" name="Google Shape;505;p2"/>
            <p:cNvSpPr/>
            <p:nvPr/>
          </p:nvSpPr>
          <p:spPr>
            <a:xfrm>
              <a:off x="597667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6" name="Google Shape;506;p2"/>
            <p:cNvSpPr/>
            <p:nvPr/>
          </p:nvSpPr>
          <p:spPr>
            <a:xfrm>
              <a:off x="5999975" y="4131575"/>
              <a:ext cx="15650" cy="15625"/>
            </a:xfrm>
            <a:custGeom>
              <a:avLst/>
              <a:gdLst/>
              <a:ahLst/>
              <a:cxnLst/>
              <a:rect l="l" t="t" r="r" b="b"/>
              <a:pathLst>
                <a:path w="626" h="625" extrusionOk="0">
                  <a:moveTo>
                    <a:pt x="313" y="0"/>
                  </a:moveTo>
                  <a:cubicBezTo>
                    <a:pt x="141" y="0"/>
                    <a:pt x="1" y="140"/>
                    <a:pt x="1" y="313"/>
                  </a:cubicBezTo>
                  <a:cubicBezTo>
                    <a:pt x="1" y="486"/>
                    <a:pt x="141"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7" name="Google Shape;507;p2"/>
            <p:cNvSpPr/>
            <p:nvPr/>
          </p:nvSpPr>
          <p:spPr>
            <a:xfrm>
              <a:off x="602332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8" name="Google Shape;508;p2"/>
            <p:cNvSpPr/>
            <p:nvPr/>
          </p:nvSpPr>
          <p:spPr>
            <a:xfrm>
              <a:off x="6046675" y="4131575"/>
              <a:ext cx="15625" cy="15625"/>
            </a:xfrm>
            <a:custGeom>
              <a:avLst/>
              <a:gdLst/>
              <a:ahLst/>
              <a:cxnLst/>
              <a:rect l="l" t="t" r="r" b="b"/>
              <a:pathLst>
                <a:path w="625" h="625" extrusionOk="0">
                  <a:moveTo>
                    <a:pt x="312" y="0"/>
                  </a:moveTo>
                  <a:cubicBezTo>
                    <a:pt x="139" y="0"/>
                    <a:pt x="0" y="140"/>
                    <a:pt x="0" y="313"/>
                  </a:cubicBezTo>
                  <a:cubicBezTo>
                    <a:pt x="0" y="486"/>
                    <a:pt x="139"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9" name="Google Shape;509;p2"/>
            <p:cNvSpPr/>
            <p:nvPr/>
          </p:nvSpPr>
          <p:spPr>
            <a:xfrm>
              <a:off x="6067350" y="413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 name="Google Shape;510;p2"/>
            <p:cNvSpPr/>
            <p:nvPr/>
          </p:nvSpPr>
          <p:spPr>
            <a:xfrm>
              <a:off x="609332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 name="Google Shape;511;p2"/>
            <p:cNvSpPr/>
            <p:nvPr/>
          </p:nvSpPr>
          <p:spPr>
            <a:xfrm>
              <a:off x="61166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 name="Google Shape;512;p2"/>
            <p:cNvSpPr/>
            <p:nvPr/>
          </p:nvSpPr>
          <p:spPr>
            <a:xfrm>
              <a:off x="613997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3" name="Google Shape;513;p2"/>
            <p:cNvSpPr/>
            <p:nvPr/>
          </p:nvSpPr>
          <p:spPr>
            <a:xfrm>
              <a:off x="6160650" y="4131575"/>
              <a:ext cx="18300" cy="15650"/>
            </a:xfrm>
            <a:custGeom>
              <a:avLst/>
              <a:gdLst/>
              <a:ahLst/>
              <a:cxnLst/>
              <a:rect l="l" t="t" r="r" b="b"/>
              <a:pathLst>
                <a:path w="732" h="626" extrusionOk="0">
                  <a:moveTo>
                    <a:pt x="419" y="0"/>
                  </a:moveTo>
                  <a:cubicBezTo>
                    <a:pt x="140" y="0"/>
                    <a:pt x="1" y="337"/>
                    <a:pt x="198" y="534"/>
                  </a:cubicBezTo>
                  <a:cubicBezTo>
                    <a:pt x="261" y="597"/>
                    <a:pt x="340" y="626"/>
                    <a:pt x="417" y="626"/>
                  </a:cubicBezTo>
                  <a:cubicBezTo>
                    <a:pt x="577" y="626"/>
                    <a:pt x="731" y="501"/>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 name="Google Shape;514;p2"/>
            <p:cNvSpPr/>
            <p:nvPr/>
          </p:nvSpPr>
          <p:spPr>
            <a:xfrm>
              <a:off x="618662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 name="Google Shape;515;p2"/>
            <p:cNvSpPr/>
            <p:nvPr/>
          </p:nvSpPr>
          <p:spPr>
            <a:xfrm>
              <a:off x="62099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 name="Google Shape;516;p2"/>
            <p:cNvSpPr/>
            <p:nvPr/>
          </p:nvSpPr>
          <p:spPr>
            <a:xfrm>
              <a:off x="6233275" y="4131575"/>
              <a:ext cx="15625" cy="15625"/>
            </a:xfrm>
            <a:custGeom>
              <a:avLst/>
              <a:gdLst/>
              <a:ahLst/>
              <a:cxnLst/>
              <a:rect l="l" t="t" r="r" b="b"/>
              <a:pathLst>
                <a:path w="625" h="625" extrusionOk="0">
                  <a:moveTo>
                    <a:pt x="312" y="0"/>
                  </a:moveTo>
                  <a:cubicBezTo>
                    <a:pt x="141" y="0"/>
                    <a:pt x="0" y="140"/>
                    <a:pt x="0" y="313"/>
                  </a:cubicBezTo>
                  <a:cubicBezTo>
                    <a:pt x="0" y="486"/>
                    <a:pt x="141"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 name="Google Shape;517;p2"/>
            <p:cNvSpPr/>
            <p:nvPr/>
          </p:nvSpPr>
          <p:spPr>
            <a:xfrm>
              <a:off x="625660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 name="Google Shape;518;p2"/>
            <p:cNvSpPr/>
            <p:nvPr/>
          </p:nvSpPr>
          <p:spPr>
            <a:xfrm>
              <a:off x="62799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 name="Google Shape;519;p2"/>
            <p:cNvSpPr/>
            <p:nvPr/>
          </p:nvSpPr>
          <p:spPr>
            <a:xfrm>
              <a:off x="63032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 name="Google Shape;520;p2"/>
            <p:cNvSpPr/>
            <p:nvPr/>
          </p:nvSpPr>
          <p:spPr>
            <a:xfrm>
              <a:off x="6323950" y="4131575"/>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 name="Google Shape;521;p2"/>
            <p:cNvSpPr/>
            <p:nvPr/>
          </p:nvSpPr>
          <p:spPr>
            <a:xfrm>
              <a:off x="6349900" y="4131575"/>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 name="Google Shape;522;p2"/>
            <p:cNvSpPr/>
            <p:nvPr/>
          </p:nvSpPr>
          <p:spPr>
            <a:xfrm>
              <a:off x="63732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 name="Google Shape;523;p2"/>
            <p:cNvSpPr/>
            <p:nvPr/>
          </p:nvSpPr>
          <p:spPr>
            <a:xfrm>
              <a:off x="639660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 name="Google Shape;524;p2"/>
            <p:cNvSpPr/>
            <p:nvPr/>
          </p:nvSpPr>
          <p:spPr>
            <a:xfrm>
              <a:off x="641990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 name="Google Shape;525;p2"/>
            <p:cNvSpPr/>
            <p:nvPr/>
          </p:nvSpPr>
          <p:spPr>
            <a:xfrm>
              <a:off x="644325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 name="Google Shape;526;p2"/>
            <p:cNvSpPr/>
            <p:nvPr/>
          </p:nvSpPr>
          <p:spPr>
            <a:xfrm>
              <a:off x="6466550" y="4131575"/>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 name="Google Shape;527;p2"/>
            <p:cNvSpPr/>
            <p:nvPr/>
          </p:nvSpPr>
          <p:spPr>
            <a:xfrm>
              <a:off x="6487275" y="4131575"/>
              <a:ext cx="18250" cy="15650"/>
            </a:xfrm>
            <a:custGeom>
              <a:avLst/>
              <a:gdLst/>
              <a:ahLst/>
              <a:cxnLst/>
              <a:rect l="l" t="t" r="r" b="b"/>
              <a:pathLst>
                <a:path w="730" h="626" extrusionOk="0">
                  <a:moveTo>
                    <a:pt x="418" y="0"/>
                  </a:moveTo>
                  <a:cubicBezTo>
                    <a:pt x="139" y="0"/>
                    <a:pt x="1" y="337"/>
                    <a:pt x="196" y="534"/>
                  </a:cubicBezTo>
                  <a:cubicBezTo>
                    <a:pt x="260" y="597"/>
                    <a:pt x="338" y="626"/>
                    <a:pt x="415" y="626"/>
                  </a:cubicBezTo>
                  <a:cubicBezTo>
                    <a:pt x="576" y="626"/>
                    <a:pt x="730" y="501"/>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 name="Google Shape;528;p2"/>
            <p:cNvSpPr/>
            <p:nvPr/>
          </p:nvSpPr>
          <p:spPr>
            <a:xfrm>
              <a:off x="6513250"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4" y="625"/>
                    <a:pt x="625" y="486"/>
                    <a:pt x="625" y="313"/>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 name="Google Shape;529;p2"/>
            <p:cNvSpPr/>
            <p:nvPr/>
          </p:nvSpPr>
          <p:spPr>
            <a:xfrm>
              <a:off x="593002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 name="Google Shape;530;p2"/>
            <p:cNvSpPr/>
            <p:nvPr/>
          </p:nvSpPr>
          <p:spPr>
            <a:xfrm>
              <a:off x="5953325" y="4111575"/>
              <a:ext cx="15650" cy="15625"/>
            </a:xfrm>
            <a:custGeom>
              <a:avLst/>
              <a:gdLst/>
              <a:ahLst/>
              <a:cxnLst/>
              <a:rect l="l" t="t" r="r" b="b"/>
              <a:pathLst>
                <a:path w="626" h="625" extrusionOk="0">
                  <a:moveTo>
                    <a:pt x="313" y="0"/>
                  </a:moveTo>
                  <a:cubicBezTo>
                    <a:pt x="141" y="0"/>
                    <a:pt x="0" y="140"/>
                    <a:pt x="0" y="312"/>
                  </a:cubicBezTo>
                  <a:cubicBezTo>
                    <a:pt x="0" y="485"/>
                    <a:pt x="141"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 name="Google Shape;531;p2"/>
            <p:cNvSpPr/>
            <p:nvPr/>
          </p:nvSpPr>
          <p:spPr>
            <a:xfrm>
              <a:off x="597667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 name="Google Shape;532;p2"/>
            <p:cNvSpPr/>
            <p:nvPr/>
          </p:nvSpPr>
          <p:spPr>
            <a:xfrm>
              <a:off x="5999975" y="4111575"/>
              <a:ext cx="15650" cy="15625"/>
            </a:xfrm>
            <a:custGeom>
              <a:avLst/>
              <a:gdLst/>
              <a:ahLst/>
              <a:cxnLst/>
              <a:rect l="l" t="t" r="r" b="b"/>
              <a:pathLst>
                <a:path w="626" h="625" extrusionOk="0">
                  <a:moveTo>
                    <a:pt x="313" y="0"/>
                  </a:moveTo>
                  <a:cubicBezTo>
                    <a:pt x="141" y="0"/>
                    <a:pt x="1" y="140"/>
                    <a:pt x="1" y="312"/>
                  </a:cubicBezTo>
                  <a:cubicBezTo>
                    <a:pt x="1" y="485"/>
                    <a:pt x="141"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 name="Google Shape;533;p2"/>
            <p:cNvSpPr/>
            <p:nvPr/>
          </p:nvSpPr>
          <p:spPr>
            <a:xfrm>
              <a:off x="602332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 name="Google Shape;534;p2"/>
            <p:cNvSpPr/>
            <p:nvPr/>
          </p:nvSpPr>
          <p:spPr>
            <a:xfrm>
              <a:off x="6046675" y="4111575"/>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 name="Google Shape;535;p2"/>
            <p:cNvSpPr/>
            <p:nvPr/>
          </p:nvSpPr>
          <p:spPr>
            <a:xfrm>
              <a:off x="6067350" y="411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 name="Google Shape;536;p2"/>
            <p:cNvSpPr/>
            <p:nvPr/>
          </p:nvSpPr>
          <p:spPr>
            <a:xfrm>
              <a:off x="609332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 name="Google Shape;537;p2"/>
            <p:cNvSpPr/>
            <p:nvPr/>
          </p:nvSpPr>
          <p:spPr>
            <a:xfrm>
              <a:off x="61166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 name="Google Shape;538;p2"/>
            <p:cNvSpPr/>
            <p:nvPr/>
          </p:nvSpPr>
          <p:spPr>
            <a:xfrm>
              <a:off x="613997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 name="Google Shape;539;p2"/>
            <p:cNvSpPr/>
            <p:nvPr/>
          </p:nvSpPr>
          <p:spPr>
            <a:xfrm>
              <a:off x="6160650" y="4111575"/>
              <a:ext cx="18300" cy="15650"/>
            </a:xfrm>
            <a:custGeom>
              <a:avLst/>
              <a:gdLst/>
              <a:ahLst/>
              <a:cxnLst/>
              <a:rect l="l" t="t" r="r" b="b"/>
              <a:pathLst>
                <a:path w="732" h="626" extrusionOk="0">
                  <a:moveTo>
                    <a:pt x="419" y="0"/>
                  </a:moveTo>
                  <a:cubicBezTo>
                    <a:pt x="140" y="0"/>
                    <a:pt x="1" y="337"/>
                    <a:pt x="198" y="534"/>
                  </a:cubicBezTo>
                  <a:cubicBezTo>
                    <a:pt x="262" y="597"/>
                    <a:pt x="340" y="626"/>
                    <a:pt x="417" y="626"/>
                  </a:cubicBezTo>
                  <a:cubicBezTo>
                    <a:pt x="577" y="626"/>
                    <a:pt x="731" y="501"/>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 name="Google Shape;540;p2"/>
            <p:cNvSpPr/>
            <p:nvPr/>
          </p:nvSpPr>
          <p:spPr>
            <a:xfrm>
              <a:off x="618662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 name="Google Shape;541;p2"/>
            <p:cNvSpPr/>
            <p:nvPr/>
          </p:nvSpPr>
          <p:spPr>
            <a:xfrm>
              <a:off x="62099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 name="Google Shape;542;p2"/>
            <p:cNvSpPr/>
            <p:nvPr/>
          </p:nvSpPr>
          <p:spPr>
            <a:xfrm>
              <a:off x="6233275" y="4111575"/>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 name="Google Shape;543;p2"/>
            <p:cNvSpPr/>
            <p:nvPr/>
          </p:nvSpPr>
          <p:spPr>
            <a:xfrm>
              <a:off x="625660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 name="Google Shape;544;p2"/>
            <p:cNvSpPr/>
            <p:nvPr/>
          </p:nvSpPr>
          <p:spPr>
            <a:xfrm>
              <a:off x="62799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 name="Google Shape;545;p2"/>
            <p:cNvSpPr/>
            <p:nvPr/>
          </p:nvSpPr>
          <p:spPr>
            <a:xfrm>
              <a:off x="63032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 name="Google Shape;546;p2"/>
            <p:cNvSpPr/>
            <p:nvPr/>
          </p:nvSpPr>
          <p:spPr>
            <a:xfrm>
              <a:off x="6323950" y="4111575"/>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 name="Google Shape;547;p2"/>
            <p:cNvSpPr/>
            <p:nvPr/>
          </p:nvSpPr>
          <p:spPr>
            <a:xfrm>
              <a:off x="6349900" y="411157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 name="Google Shape;548;p2"/>
            <p:cNvSpPr/>
            <p:nvPr/>
          </p:nvSpPr>
          <p:spPr>
            <a:xfrm>
              <a:off x="63732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 name="Google Shape;549;p2"/>
            <p:cNvSpPr/>
            <p:nvPr/>
          </p:nvSpPr>
          <p:spPr>
            <a:xfrm>
              <a:off x="639660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 name="Google Shape;550;p2"/>
            <p:cNvSpPr/>
            <p:nvPr/>
          </p:nvSpPr>
          <p:spPr>
            <a:xfrm>
              <a:off x="641990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 name="Google Shape;551;p2"/>
            <p:cNvSpPr/>
            <p:nvPr/>
          </p:nvSpPr>
          <p:spPr>
            <a:xfrm>
              <a:off x="644325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 name="Google Shape;552;p2"/>
            <p:cNvSpPr/>
            <p:nvPr/>
          </p:nvSpPr>
          <p:spPr>
            <a:xfrm>
              <a:off x="6466550" y="411157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 name="Google Shape;553;p2"/>
            <p:cNvSpPr/>
            <p:nvPr/>
          </p:nvSpPr>
          <p:spPr>
            <a:xfrm>
              <a:off x="6487275" y="4111575"/>
              <a:ext cx="18250" cy="15650"/>
            </a:xfrm>
            <a:custGeom>
              <a:avLst/>
              <a:gdLst/>
              <a:ahLst/>
              <a:cxnLst/>
              <a:rect l="l" t="t" r="r" b="b"/>
              <a:pathLst>
                <a:path w="730" h="626" extrusionOk="0">
                  <a:moveTo>
                    <a:pt x="418" y="0"/>
                  </a:moveTo>
                  <a:cubicBezTo>
                    <a:pt x="139" y="0"/>
                    <a:pt x="1" y="337"/>
                    <a:pt x="196" y="534"/>
                  </a:cubicBezTo>
                  <a:cubicBezTo>
                    <a:pt x="260" y="597"/>
                    <a:pt x="338" y="626"/>
                    <a:pt x="415" y="626"/>
                  </a:cubicBezTo>
                  <a:cubicBezTo>
                    <a:pt x="576" y="626"/>
                    <a:pt x="730" y="501"/>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 name="Google Shape;554;p2"/>
            <p:cNvSpPr/>
            <p:nvPr/>
          </p:nvSpPr>
          <p:spPr>
            <a:xfrm>
              <a:off x="6513250"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4" y="625"/>
                    <a:pt x="625" y="485"/>
                    <a:pt x="625" y="312"/>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 name="Google Shape;555;p2"/>
            <p:cNvSpPr/>
            <p:nvPr/>
          </p:nvSpPr>
          <p:spPr>
            <a:xfrm>
              <a:off x="593002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 name="Google Shape;556;p2"/>
            <p:cNvSpPr/>
            <p:nvPr/>
          </p:nvSpPr>
          <p:spPr>
            <a:xfrm>
              <a:off x="5953325" y="4091550"/>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 name="Google Shape;557;p2"/>
            <p:cNvSpPr/>
            <p:nvPr/>
          </p:nvSpPr>
          <p:spPr>
            <a:xfrm>
              <a:off x="597667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 name="Google Shape;558;p2"/>
            <p:cNvSpPr/>
            <p:nvPr/>
          </p:nvSpPr>
          <p:spPr>
            <a:xfrm>
              <a:off x="5999975" y="4091550"/>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 name="Google Shape;559;p2"/>
            <p:cNvSpPr/>
            <p:nvPr/>
          </p:nvSpPr>
          <p:spPr>
            <a:xfrm>
              <a:off x="602332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 name="Google Shape;560;p2"/>
            <p:cNvSpPr/>
            <p:nvPr/>
          </p:nvSpPr>
          <p:spPr>
            <a:xfrm>
              <a:off x="6046675" y="409155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 name="Google Shape;561;p2"/>
            <p:cNvSpPr/>
            <p:nvPr/>
          </p:nvSpPr>
          <p:spPr>
            <a:xfrm>
              <a:off x="6067350" y="4091550"/>
              <a:ext cx="18250" cy="15650"/>
            </a:xfrm>
            <a:custGeom>
              <a:avLst/>
              <a:gdLst/>
              <a:ahLst/>
              <a:cxnLst/>
              <a:rect l="l" t="t" r="r" b="b"/>
              <a:pathLst>
                <a:path w="730" h="626"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 name="Google Shape;562;p2"/>
            <p:cNvSpPr/>
            <p:nvPr/>
          </p:nvSpPr>
          <p:spPr>
            <a:xfrm>
              <a:off x="609332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 name="Google Shape;563;p2"/>
            <p:cNvSpPr/>
            <p:nvPr/>
          </p:nvSpPr>
          <p:spPr>
            <a:xfrm>
              <a:off x="61166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 name="Google Shape;564;p2"/>
            <p:cNvSpPr/>
            <p:nvPr/>
          </p:nvSpPr>
          <p:spPr>
            <a:xfrm>
              <a:off x="613997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 name="Google Shape;565;p2"/>
            <p:cNvSpPr/>
            <p:nvPr/>
          </p:nvSpPr>
          <p:spPr>
            <a:xfrm>
              <a:off x="6160650" y="4091550"/>
              <a:ext cx="18300" cy="15650"/>
            </a:xfrm>
            <a:custGeom>
              <a:avLst/>
              <a:gdLst/>
              <a:ahLst/>
              <a:cxnLst/>
              <a:rect l="l" t="t" r="r" b="b"/>
              <a:pathLst>
                <a:path w="732" h="626" extrusionOk="0">
                  <a:moveTo>
                    <a:pt x="419" y="1"/>
                  </a:moveTo>
                  <a:cubicBezTo>
                    <a:pt x="140" y="1"/>
                    <a:pt x="1" y="337"/>
                    <a:pt x="198" y="534"/>
                  </a:cubicBezTo>
                  <a:cubicBezTo>
                    <a:pt x="261" y="598"/>
                    <a:pt x="340" y="626"/>
                    <a:pt x="417" y="626"/>
                  </a:cubicBezTo>
                  <a:cubicBezTo>
                    <a:pt x="577" y="626"/>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 name="Google Shape;566;p2"/>
            <p:cNvSpPr/>
            <p:nvPr/>
          </p:nvSpPr>
          <p:spPr>
            <a:xfrm>
              <a:off x="618662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 name="Google Shape;567;p2"/>
            <p:cNvSpPr/>
            <p:nvPr/>
          </p:nvSpPr>
          <p:spPr>
            <a:xfrm>
              <a:off x="62099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 name="Google Shape;568;p2"/>
            <p:cNvSpPr/>
            <p:nvPr/>
          </p:nvSpPr>
          <p:spPr>
            <a:xfrm>
              <a:off x="6233275" y="409155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 name="Google Shape;569;p2"/>
            <p:cNvSpPr/>
            <p:nvPr/>
          </p:nvSpPr>
          <p:spPr>
            <a:xfrm>
              <a:off x="625660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 name="Google Shape;570;p2"/>
            <p:cNvSpPr/>
            <p:nvPr/>
          </p:nvSpPr>
          <p:spPr>
            <a:xfrm>
              <a:off x="62799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 name="Google Shape;571;p2"/>
            <p:cNvSpPr/>
            <p:nvPr/>
          </p:nvSpPr>
          <p:spPr>
            <a:xfrm>
              <a:off x="63032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 name="Google Shape;572;p2"/>
            <p:cNvSpPr/>
            <p:nvPr/>
          </p:nvSpPr>
          <p:spPr>
            <a:xfrm>
              <a:off x="6323950" y="4091550"/>
              <a:ext cx="18300" cy="15650"/>
            </a:xfrm>
            <a:custGeom>
              <a:avLst/>
              <a:gdLst/>
              <a:ahLst/>
              <a:cxnLst/>
              <a:rect l="l" t="t" r="r" b="b"/>
              <a:pathLst>
                <a:path w="732" h="626"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 name="Google Shape;573;p2"/>
            <p:cNvSpPr/>
            <p:nvPr/>
          </p:nvSpPr>
          <p:spPr>
            <a:xfrm>
              <a:off x="6349900" y="409155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 name="Google Shape;574;p2"/>
            <p:cNvSpPr/>
            <p:nvPr/>
          </p:nvSpPr>
          <p:spPr>
            <a:xfrm>
              <a:off x="63732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 name="Google Shape;575;p2"/>
            <p:cNvSpPr/>
            <p:nvPr/>
          </p:nvSpPr>
          <p:spPr>
            <a:xfrm>
              <a:off x="639660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 name="Google Shape;576;p2"/>
            <p:cNvSpPr/>
            <p:nvPr/>
          </p:nvSpPr>
          <p:spPr>
            <a:xfrm>
              <a:off x="641990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 name="Google Shape;577;p2"/>
            <p:cNvSpPr/>
            <p:nvPr/>
          </p:nvSpPr>
          <p:spPr>
            <a:xfrm>
              <a:off x="644325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 name="Google Shape;578;p2"/>
            <p:cNvSpPr/>
            <p:nvPr/>
          </p:nvSpPr>
          <p:spPr>
            <a:xfrm>
              <a:off x="6466550" y="409155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 name="Google Shape;579;p2"/>
            <p:cNvSpPr/>
            <p:nvPr/>
          </p:nvSpPr>
          <p:spPr>
            <a:xfrm>
              <a:off x="6487275" y="4091550"/>
              <a:ext cx="18250" cy="15650"/>
            </a:xfrm>
            <a:custGeom>
              <a:avLst/>
              <a:gdLst/>
              <a:ahLst/>
              <a:cxnLst/>
              <a:rect l="l" t="t" r="r" b="b"/>
              <a:pathLst>
                <a:path w="730" h="626"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 name="Google Shape;580;p2"/>
            <p:cNvSpPr/>
            <p:nvPr/>
          </p:nvSpPr>
          <p:spPr>
            <a:xfrm>
              <a:off x="6513250"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 name="Google Shape;581;p2"/>
            <p:cNvSpPr/>
            <p:nvPr/>
          </p:nvSpPr>
          <p:spPr>
            <a:xfrm>
              <a:off x="593002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 name="Google Shape;582;p2"/>
            <p:cNvSpPr/>
            <p:nvPr/>
          </p:nvSpPr>
          <p:spPr>
            <a:xfrm>
              <a:off x="5953325" y="4071550"/>
              <a:ext cx="15650" cy="15625"/>
            </a:xfrm>
            <a:custGeom>
              <a:avLst/>
              <a:gdLst/>
              <a:ahLst/>
              <a:cxnLst/>
              <a:rect l="l" t="t" r="r" b="b"/>
              <a:pathLst>
                <a:path w="626" h="625" extrusionOk="0">
                  <a:moveTo>
                    <a:pt x="313" y="0"/>
                  </a:moveTo>
                  <a:cubicBezTo>
                    <a:pt x="141" y="0"/>
                    <a:pt x="0" y="140"/>
                    <a:pt x="0" y="313"/>
                  </a:cubicBezTo>
                  <a:cubicBezTo>
                    <a:pt x="0" y="485"/>
                    <a:pt x="141"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 name="Google Shape;583;p2"/>
            <p:cNvSpPr/>
            <p:nvPr/>
          </p:nvSpPr>
          <p:spPr>
            <a:xfrm>
              <a:off x="597667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 name="Google Shape;584;p2"/>
            <p:cNvSpPr/>
            <p:nvPr/>
          </p:nvSpPr>
          <p:spPr>
            <a:xfrm>
              <a:off x="5999975" y="4071550"/>
              <a:ext cx="15650" cy="15625"/>
            </a:xfrm>
            <a:custGeom>
              <a:avLst/>
              <a:gdLst/>
              <a:ahLst/>
              <a:cxnLst/>
              <a:rect l="l" t="t" r="r" b="b"/>
              <a:pathLst>
                <a:path w="626" h="625" extrusionOk="0">
                  <a:moveTo>
                    <a:pt x="313" y="0"/>
                  </a:moveTo>
                  <a:cubicBezTo>
                    <a:pt x="141" y="0"/>
                    <a:pt x="1" y="140"/>
                    <a:pt x="1" y="313"/>
                  </a:cubicBezTo>
                  <a:cubicBezTo>
                    <a:pt x="1" y="485"/>
                    <a:pt x="141"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 name="Google Shape;585;p2"/>
            <p:cNvSpPr/>
            <p:nvPr/>
          </p:nvSpPr>
          <p:spPr>
            <a:xfrm>
              <a:off x="602332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 name="Google Shape;586;p2"/>
            <p:cNvSpPr/>
            <p:nvPr/>
          </p:nvSpPr>
          <p:spPr>
            <a:xfrm>
              <a:off x="6046675" y="4071550"/>
              <a:ext cx="15625" cy="15625"/>
            </a:xfrm>
            <a:custGeom>
              <a:avLst/>
              <a:gdLst/>
              <a:ahLst/>
              <a:cxnLst/>
              <a:rect l="l" t="t" r="r" b="b"/>
              <a:pathLst>
                <a:path w="625" h="625" extrusionOk="0">
                  <a:moveTo>
                    <a:pt x="312" y="0"/>
                  </a:moveTo>
                  <a:cubicBezTo>
                    <a:pt x="139" y="0"/>
                    <a:pt x="0" y="140"/>
                    <a:pt x="0" y="313"/>
                  </a:cubicBezTo>
                  <a:cubicBezTo>
                    <a:pt x="0" y="485"/>
                    <a:pt x="139"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7" name="Google Shape;587;p2"/>
            <p:cNvSpPr/>
            <p:nvPr/>
          </p:nvSpPr>
          <p:spPr>
            <a:xfrm>
              <a:off x="6067350" y="4071550"/>
              <a:ext cx="18250" cy="15650"/>
            </a:xfrm>
            <a:custGeom>
              <a:avLst/>
              <a:gdLst/>
              <a:ahLst/>
              <a:cxnLst/>
              <a:rect l="l" t="t" r="r" b="b"/>
              <a:pathLst>
                <a:path w="730" h="626" extrusionOk="0">
                  <a:moveTo>
                    <a:pt x="418" y="0"/>
                  </a:moveTo>
                  <a:cubicBezTo>
                    <a:pt x="140" y="0"/>
                    <a:pt x="1" y="337"/>
                    <a:pt x="198" y="534"/>
                  </a:cubicBezTo>
                  <a:cubicBezTo>
                    <a:pt x="261" y="597"/>
                    <a:pt x="339" y="625"/>
                    <a:pt x="415" y="625"/>
                  </a:cubicBezTo>
                  <a:cubicBezTo>
                    <a:pt x="575" y="625"/>
                    <a:pt x="730" y="501"/>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8" name="Google Shape;588;p2"/>
            <p:cNvSpPr/>
            <p:nvPr/>
          </p:nvSpPr>
          <p:spPr>
            <a:xfrm>
              <a:off x="609332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 name="Google Shape;589;p2"/>
            <p:cNvSpPr/>
            <p:nvPr/>
          </p:nvSpPr>
          <p:spPr>
            <a:xfrm>
              <a:off x="61166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 name="Google Shape;590;p2"/>
            <p:cNvSpPr/>
            <p:nvPr/>
          </p:nvSpPr>
          <p:spPr>
            <a:xfrm>
              <a:off x="613997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 name="Google Shape;591;p2"/>
            <p:cNvSpPr/>
            <p:nvPr/>
          </p:nvSpPr>
          <p:spPr>
            <a:xfrm>
              <a:off x="6160650" y="4071550"/>
              <a:ext cx="18300" cy="15650"/>
            </a:xfrm>
            <a:custGeom>
              <a:avLst/>
              <a:gdLst/>
              <a:ahLst/>
              <a:cxnLst/>
              <a:rect l="l" t="t" r="r" b="b"/>
              <a:pathLst>
                <a:path w="732" h="626" extrusionOk="0">
                  <a:moveTo>
                    <a:pt x="419" y="0"/>
                  </a:moveTo>
                  <a:cubicBezTo>
                    <a:pt x="140" y="0"/>
                    <a:pt x="1" y="337"/>
                    <a:pt x="198" y="534"/>
                  </a:cubicBezTo>
                  <a:cubicBezTo>
                    <a:pt x="261" y="597"/>
                    <a:pt x="339" y="625"/>
                    <a:pt x="416" y="625"/>
                  </a:cubicBezTo>
                  <a:cubicBezTo>
                    <a:pt x="577" y="625"/>
                    <a:pt x="731" y="501"/>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 name="Google Shape;592;p2"/>
            <p:cNvSpPr/>
            <p:nvPr/>
          </p:nvSpPr>
          <p:spPr>
            <a:xfrm>
              <a:off x="618662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3" name="Google Shape;593;p2"/>
            <p:cNvSpPr/>
            <p:nvPr/>
          </p:nvSpPr>
          <p:spPr>
            <a:xfrm>
              <a:off x="62099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 name="Google Shape;594;p2"/>
            <p:cNvSpPr/>
            <p:nvPr/>
          </p:nvSpPr>
          <p:spPr>
            <a:xfrm>
              <a:off x="6233275" y="4071550"/>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 name="Google Shape;595;p2"/>
            <p:cNvSpPr/>
            <p:nvPr/>
          </p:nvSpPr>
          <p:spPr>
            <a:xfrm>
              <a:off x="625660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 name="Google Shape;596;p2"/>
            <p:cNvSpPr/>
            <p:nvPr/>
          </p:nvSpPr>
          <p:spPr>
            <a:xfrm>
              <a:off x="62799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7" name="Google Shape;597;p2"/>
            <p:cNvSpPr/>
            <p:nvPr/>
          </p:nvSpPr>
          <p:spPr>
            <a:xfrm>
              <a:off x="63032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8" name="Google Shape;598;p2"/>
            <p:cNvSpPr/>
            <p:nvPr/>
          </p:nvSpPr>
          <p:spPr>
            <a:xfrm>
              <a:off x="6323950" y="4071550"/>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 name="Google Shape;599;p2"/>
            <p:cNvSpPr/>
            <p:nvPr/>
          </p:nvSpPr>
          <p:spPr>
            <a:xfrm>
              <a:off x="6349900" y="407155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 name="Google Shape;600;p2"/>
            <p:cNvSpPr/>
            <p:nvPr/>
          </p:nvSpPr>
          <p:spPr>
            <a:xfrm>
              <a:off x="63732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 name="Google Shape;601;p2"/>
            <p:cNvSpPr/>
            <p:nvPr/>
          </p:nvSpPr>
          <p:spPr>
            <a:xfrm>
              <a:off x="639660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 name="Google Shape;602;p2"/>
            <p:cNvSpPr/>
            <p:nvPr/>
          </p:nvSpPr>
          <p:spPr>
            <a:xfrm>
              <a:off x="641990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 name="Google Shape;603;p2"/>
            <p:cNvSpPr/>
            <p:nvPr/>
          </p:nvSpPr>
          <p:spPr>
            <a:xfrm>
              <a:off x="644325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 name="Google Shape;604;p2"/>
            <p:cNvSpPr/>
            <p:nvPr/>
          </p:nvSpPr>
          <p:spPr>
            <a:xfrm>
              <a:off x="6466550" y="407155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 name="Google Shape;605;p2"/>
            <p:cNvSpPr/>
            <p:nvPr/>
          </p:nvSpPr>
          <p:spPr>
            <a:xfrm>
              <a:off x="6487275" y="4071550"/>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5" y="625"/>
                    <a:pt x="730" y="501"/>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 name="Google Shape;606;p2"/>
            <p:cNvSpPr/>
            <p:nvPr/>
          </p:nvSpPr>
          <p:spPr>
            <a:xfrm>
              <a:off x="6513250"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4" y="625"/>
                    <a:pt x="625" y="485"/>
                    <a:pt x="625" y="313"/>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 name="Google Shape;607;p2"/>
            <p:cNvSpPr/>
            <p:nvPr/>
          </p:nvSpPr>
          <p:spPr>
            <a:xfrm>
              <a:off x="593002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 name="Google Shape;608;p2"/>
            <p:cNvSpPr/>
            <p:nvPr/>
          </p:nvSpPr>
          <p:spPr>
            <a:xfrm>
              <a:off x="5953325" y="4051525"/>
              <a:ext cx="15650" cy="15650"/>
            </a:xfrm>
            <a:custGeom>
              <a:avLst/>
              <a:gdLst/>
              <a:ahLst/>
              <a:cxnLst/>
              <a:rect l="l" t="t" r="r" b="b"/>
              <a:pathLst>
                <a:path w="626" h="626" extrusionOk="0">
                  <a:moveTo>
                    <a:pt x="313" y="1"/>
                  </a:moveTo>
                  <a:cubicBezTo>
                    <a:pt x="141" y="1"/>
                    <a:pt x="0" y="140"/>
                    <a:pt x="0" y="313"/>
                  </a:cubicBezTo>
                  <a:cubicBezTo>
                    <a:pt x="0" y="486"/>
                    <a:pt x="141"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 name="Google Shape;609;p2"/>
            <p:cNvSpPr/>
            <p:nvPr/>
          </p:nvSpPr>
          <p:spPr>
            <a:xfrm>
              <a:off x="597667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 name="Google Shape;610;p2"/>
            <p:cNvSpPr/>
            <p:nvPr/>
          </p:nvSpPr>
          <p:spPr>
            <a:xfrm>
              <a:off x="5999975" y="4051525"/>
              <a:ext cx="15650" cy="15650"/>
            </a:xfrm>
            <a:custGeom>
              <a:avLst/>
              <a:gdLst/>
              <a:ahLst/>
              <a:cxnLst/>
              <a:rect l="l" t="t" r="r" b="b"/>
              <a:pathLst>
                <a:path w="626" h="626" extrusionOk="0">
                  <a:moveTo>
                    <a:pt x="313" y="1"/>
                  </a:moveTo>
                  <a:cubicBezTo>
                    <a:pt x="141" y="1"/>
                    <a:pt x="1" y="140"/>
                    <a:pt x="1" y="313"/>
                  </a:cubicBezTo>
                  <a:cubicBezTo>
                    <a:pt x="1" y="486"/>
                    <a:pt x="141"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 name="Google Shape;611;p2"/>
            <p:cNvSpPr/>
            <p:nvPr/>
          </p:nvSpPr>
          <p:spPr>
            <a:xfrm>
              <a:off x="602332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 name="Google Shape;612;p2"/>
            <p:cNvSpPr/>
            <p:nvPr/>
          </p:nvSpPr>
          <p:spPr>
            <a:xfrm>
              <a:off x="6046675" y="4051525"/>
              <a:ext cx="15625" cy="15650"/>
            </a:xfrm>
            <a:custGeom>
              <a:avLst/>
              <a:gdLst/>
              <a:ahLst/>
              <a:cxnLst/>
              <a:rect l="l" t="t" r="r" b="b"/>
              <a:pathLst>
                <a:path w="625" h="626" extrusionOk="0">
                  <a:moveTo>
                    <a:pt x="312" y="1"/>
                  </a:moveTo>
                  <a:cubicBezTo>
                    <a:pt x="139" y="1"/>
                    <a:pt x="0" y="140"/>
                    <a:pt x="0" y="313"/>
                  </a:cubicBezTo>
                  <a:cubicBezTo>
                    <a:pt x="0" y="486"/>
                    <a:pt x="139"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 name="Google Shape;613;p2"/>
            <p:cNvSpPr/>
            <p:nvPr/>
          </p:nvSpPr>
          <p:spPr>
            <a:xfrm>
              <a:off x="6067350" y="4051525"/>
              <a:ext cx="18250" cy="15650"/>
            </a:xfrm>
            <a:custGeom>
              <a:avLst/>
              <a:gdLst/>
              <a:ahLst/>
              <a:cxnLst/>
              <a:rect l="l" t="t" r="r" b="b"/>
              <a:pathLst>
                <a:path w="730" h="626" extrusionOk="0">
                  <a:moveTo>
                    <a:pt x="418" y="1"/>
                  </a:moveTo>
                  <a:cubicBezTo>
                    <a:pt x="140" y="1"/>
                    <a:pt x="1" y="336"/>
                    <a:pt x="198" y="533"/>
                  </a:cubicBezTo>
                  <a:cubicBezTo>
                    <a:pt x="261" y="597"/>
                    <a:pt x="339" y="625"/>
                    <a:pt x="416" y="625"/>
                  </a:cubicBezTo>
                  <a:cubicBezTo>
                    <a:pt x="576" y="625"/>
                    <a:pt x="730" y="501"/>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 name="Google Shape;614;p2"/>
            <p:cNvSpPr/>
            <p:nvPr/>
          </p:nvSpPr>
          <p:spPr>
            <a:xfrm>
              <a:off x="609332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 name="Google Shape;615;p2"/>
            <p:cNvSpPr/>
            <p:nvPr/>
          </p:nvSpPr>
          <p:spPr>
            <a:xfrm>
              <a:off x="61166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4" y="626"/>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 name="Google Shape;616;p2"/>
            <p:cNvSpPr/>
            <p:nvPr/>
          </p:nvSpPr>
          <p:spPr>
            <a:xfrm>
              <a:off x="613997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 name="Google Shape;617;p2"/>
            <p:cNvSpPr/>
            <p:nvPr/>
          </p:nvSpPr>
          <p:spPr>
            <a:xfrm>
              <a:off x="6160650" y="4051525"/>
              <a:ext cx="18300" cy="15650"/>
            </a:xfrm>
            <a:custGeom>
              <a:avLst/>
              <a:gdLst/>
              <a:ahLst/>
              <a:cxnLst/>
              <a:rect l="l" t="t" r="r" b="b"/>
              <a:pathLst>
                <a:path w="732" h="626" extrusionOk="0">
                  <a:moveTo>
                    <a:pt x="419" y="1"/>
                  </a:moveTo>
                  <a:cubicBezTo>
                    <a:pt x="140" y="1"/>
                    <a:pt x="1" y="336"/>
                    <a:pt x="198" y="533"/>
                  </a:cubicBezTo>
                  <a:cubicBezTo>
                    <a:pt x="262" y="597"/>
                    <a:pt x="340" y="625"/>
                    <a:pt x="417" y="625"/>
                  </a:cubicBezTo>
                  <a:cubicBezTo>
                    <a:pt x="577" y="625"/>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 name="Google Shape;618;p2"/>
            <p:cNvSpPr/>
            <p:nvPr/>
          </p:nvSpPr>
          <p:spPr>
            <a:xfrm>
              <a:off x="618662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 name="Google Shape;619;p2"/>
            <p:cNvSpPr/>
            <p:nvPr/>
          </p:nvSpPr>
          <p:spPr>
            <a:xfrm>
              <a:off x="62099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0" name="Google Shape;620;p2"/>
            <p:cNvSpPr/>
            <p:nvPr/>
          </p:nvSpPr>
          <p:spPr>
            <a:xfrm>
              <a:off x="6233275" y="4051525"/>
              <a:ext cx="15625" cy="15650"/>
            </a:xfrm>
            <a:custGeom>
              <a:avLst/>
              <a:gdLst/>
              <a:ahLst/>
              <a:cxnLst/>
              <a:rect l="l" t="t" r="r" b="b"/>
              <a:pathLst>
                <a:path w="625" h="626" extrusionOk="0">
                  <a:moveTo>
                    <a:pt x="312" y="1"/>
                  </a:moveTo>
                  <a:cubicBezTo>
                    <a:pt x="141" y="1"/>
                    <a:pt x="0" y="140"/>
                    <a:pt x="0" y="313"/>
                  </a:cubicBezTo>
                  <a:cubicBezTo>
                    <a:pt x="0" y="486"/>
                    <a:pt x="141"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 name="Google Shape;621;p2"/>
            <p:cNvSpPr/>
            <p:nvPr/>
          </p:nvSpPr>
          <p:spPr>
            <a:xfrm>
              <a:off x="625660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 name="Google Shape;622;p2"/>
            <p:cNvSpPr/>
            <p:nvPr/>
          </p:nvSpPr>
          <p:spPr>
            <a:xfrm>
              <a:off x="62799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4" y="626"/>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 name="Google Shape;623;p2"/>
            <p:cNvSpPr/>
            <p:nvPr/>
          </p:nvSpPr>
          <p:spPr>
            <a:xfrm>
              <a:off x="63032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4" name="Google Shape;624;p2"/>
            <p:cNvSpPr/>
            <p:nvPr/>
          </p:nvSpPr>
          <p:spPr>
            <a:xfrm>
              <a:off x="6323950" y="4051525"/>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 name="Google Shape;625;p2"/>
            <p:cNvSpPr/>
            <p:nvPr/>
          </p:nvSpPr>
          <p:spPr>
            <a:xfrm>
              <a:off x="6349900" y="4051525"/>
              <a:ext cx="15650" cy="15650"/>
            </a:xfrm>
            <a:custGeom>
              <a:avLst/>
              <a:gdLst/>
              <a:ahLst/>
              <a:cxnLst/>
              <a:rect l="l" t="t" r="r" b="b"/>
              <a:pathLst>
                <a:path w="626" h="626" extrusionOk="0">
                  <a:moveTo>
                    <a:pt x="313" y="1"/>
                  </a:moveTo>
                  <a:cubicBezTo>
                    <a:pt x="142" y="1"/>
                    <a:pt x="1" y="140"/>
                    <a:pt x="1" y="313"/>
                  </a:cubicBezTo>
                  <a:cubicBezTo>
                    <a:pt x="1" y="486"/>
                    <a:pt x="142"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 name="Google Shape;626;p2"/>
            <p:cNvSpPr/>
            <p:nvPr/>
          </p:nvSpPr>
          <p:spPr>
            <a:xfrm>
              <a:off x="63732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 name="Google Shape;627;p2"/>
            <p:cNvSpPr/>
            <p:nvPr/>
          </p:nvSpPr>
          <p:spPr>
            <a:xfrm>
              <a:off x="639660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4" y="626"/>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 name="Google Shape;628;p2"/>
            <p:cNvSpPr/>
            <p:nvPr/>
          </p:nvSpPr>
          <p:spPr>
            <a:xfrm>
              <a:off x="641990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 name="Google Shape;629;p2"/>
            <p:cNvSpPr/>
            <p:nvPr/>
          </p:nvSpPr>
          <p:spPr>
            <a:xfrm>
              <a:off x="644325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 name="Google Shape;630;p2"/>
            <p:cNvSpPr/>
            <p:nvPr/>
          </p:nvSpPr>
          <p:spPr>
            <a:xfrm>
              <a:off x="6466550" y="4051525"/>
              <a:ext cx="15650" cy="15650"/>
            </a:xfrm>
            <a:custGeom>
              <a:avLst/>
              <a:gdLst/>
              <a:ahLst/>
              <a:cxnLst/>
              <a:rect l="l" t="t" r="r" b="b"/>
              <a:pathLst>
                <a:path w="626" h="626" extrusionOk="0">
                  <a:moveTo>
                    <a:pt x="313" y="1"/>
                  </a:moveTo>
                  <a:cubicBezTo>
                    <a:pt x="142" y="1"/>
                    <a:pt x="1" y="140"/>
                    <a:pt x="1" y="313"/>
                  </a:cubicBezTo>
                  <a:cubicBezTo>
                    <a:pt x="1" y="486"/>
                    <a:pt x="142"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 name="Google Shape;631;p2"/>
            <p:cNvSpPr/>
            <p:nvPr/>
          </p:nvSpPr>
          <p:spPr>
            <a:xfrm>
              <a:off x="6487275" y="4051525"/>
              <a:ext cx="18250" cy="15650"/>
            </a:xfrm>
            <a:custGeom>
              <a:avLst/>
              <a:gdLst/>
              <a:ahLst/>
              <a:cxnLst/>
              <a:rect l="l" t="t" r="r" b="b"/>
              <a:pathLst>
                <a:path w="730" h="626" extrusionOk="0">
                  <a:moveTo>
                    <a:pt x="418" y="1"/>
                  </a:moveTo>
                  <a:cubicBezTo>
                    <a:pt x="139" y="1"/>
                    <a:pt x="1" y="336"/>
                    <a:pt x="196" y="533"/>
                  </a:cubicBezTo>
                  <a:cubicBezTo>
                    <a:pt x="260" y="597"/>
                    <a:pt x="339" y="625"/>
                    <a:pt x="415" y="625"/>
                  </a:cubicBezTo>
                  <a:cubicBezTo>
                    <a:pt x="576" y="625"/>
                    <a:pt x="730" y="501"/>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 name="Google Shape;632;p2"/>
            <p:cNvSpPr/>
            <p:nvPr/>
          </p:nvSpPr>
          <p:spPr>
            <a:xfrm>
              <a:off x="6513250"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4" y="626"/>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 name="Google Shape;633;p2"/>
            <p:cNvSpPr/>
            <p:nvPr/>
          </p:nvSpPr>
          <p:spPr>
            <a:xfrm>
              <a:off x="5953325" y="4031525"/>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 name="Google Shape;634;p2"/>
            <p:cNvSpPr/>
            <p:nvPr/>
          </p:nvSpPr>
          <p:spPr>
            <a:xfrm>
              <a:off x="597667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 name="Google Shape;635;p2"/>
            <p:cNvSpPr/>
            <p:nvPr/>
          </p:nvSpPr>
          <p:spPr>
            <a:xfrm>
              <a:off x="593002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 name="Google Shape;636;p2"/>
            <p:cNvSpPr/>
            <p:nvPr/>
          </p:nvSpPr>
          <p:spPr>
            <a:xfrm>
              <a:off x="5999975" y="403152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 name="Google Shape;637;p2"/>
            <p:cNvSpPr/>
            <p:nvPr/>
          </p:nvSpPr>
          <p:spPr>
            <a:xfrm>
              <a:off x="602332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 name="Google Shape;638;p2"/>
            <p:cNvSpPr/>
            <p:nvPr/>
          </p:nvSpPr>
          <p:spPr>
            <a:xfrm>
              <a:off x="6046675" y="403152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 name="Google Shape;639;p2"/>
            <p:cNvSpPr/>
            <p:nvPr/>
          </p:nvSpPr>
          <p:spPr>
            <a:xfrm>
              <a:off x="6067350" y="403152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 name="Google Shape;640;p2"/>
            <p:cNvSpPr/>
            <p:nvPr/>
          </p:nvSpPr>
          <p:spPr>
            <a:xfrm>
              <a:off x="609332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 name="Google Shape;641;p2"/>
            <p:cNvSpPr/>
            <p:nvPr/>
          </p:nvSpPr>
          <p:spPr>
            <a:xfrm>
              <a:off x="61166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 name="Google Shape;642;p2"/>
            <p:cNvSpPr/>
            <p:nvPr/>
          </p:nvSpPr>
          <p:spPr>
            <a:xfrm>
              <a:off x="613997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 name="Google Shape;643;p2"/>
            <p:cNvSpPr/>
            <p:nvPr/>
          </p:nvSpPr>
          <p:spPr>
            <a:xfrm>
              <a:off x="6160650" y="4031525"/>
              <a:ext cx="18300" cy="15625"/>
            </a:xfrm>
            <a:custGeom>
              <a:avLst/>
              <a:gdLst/>
              <a:ahLst/>
              <a:cxnLst/>
              <a:rect l="l" t="t" r="r" b="b"/>
              <a:pathLst>
                <a:path w="732" h="625" extrusionOk="0">
                  <a:moveTo>
                    <a:pt x="419" y="1"/>
                  </a:moveTo>
                  <a:cubicBezTo>
                    <a:pt x="140" y="1"/>
                    <a:pt x="1" y="337"/>
                    <a:pt x="198" y="533"/>
                  </a:cubicBezTo>
                  <a:cubicBezTo>
                    <a:pt x="262" y="596"/>
                    <a:pt x="340" y="625"/>
                    <a:pt x="417" y="625"/>
                  </a:cubicBezTo>
                  <a:cubicBezTo>
                    <a:pt x="577" y="625"/>
                    <a:pt x="731" y="500"/>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 name="Google Shape;644;p2"/>
            <p:cNvSpPr/>
            <p:nvPr/>
          </p:nvSpPr>
          <p:spPr>
            <a:xfrm>
              <a:off x="618662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 name="Google Shape;645;p2"/>
            <p:cNvSpPr/>
            <p:nvPr/>
          </p:nvSpPr>
          <p:spPr>
            <a:xfrm>
              <a:off x="62099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 name="Google Shape;646;p2"/>
            <p:cNvSpPr/>
            <p:nvPr/>
          </p:nvSpPr>
          <p:spPr>
            <a:xfrm>
              <a:off x="6233275" y="40315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 name="Google Shape;647;p2"/>
            <p:cNvSpPr/>
            <p:nvPr/>
          </p:nvSpPr>
          <p:spPr>
            <a:xfrm>
              <a:off x="625660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 name="Google Shape;648;p2"/>
            <p:cNvSpPr/>
            <p:nvPr/>
          </p:nvSpPr>
          <p:spPr>
            <a:xfrm>
              <a:off x="62799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 name="Google Shape;649;p2"/>
            <p:cNvSpPr/>
            <p:nvPr/>
          </p:nvSpPr>
          <p:spPr>
            <a:xfrm>
              <a:off x="63032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 name="Google Shape;650;p2"/>
            <p:cNvSpPr/>
            <p:nvPr/>
          </p:nvSpPr>
          <p:spPr>
            <a:xfrm>
              <a:off x="6323950" y="4031525"/>
              <a:ext cx="18300" cy="15625"/>
            </a:xfrm>
            <a:custGeom>
              <a:avLst/>
              <a:gdLst/>
              <a:ahLst/>
              <a:cxnLst/>
              <a:rect l="l" t="t" r="r" b="b"/>
              <a:pathLst>
                <a:path w="732" h="625" extrusionOk="0">
                  <a:moveTo>
                    <a:pt x="419" y="1"/>
                  </a:moveTo>
                  <a:cubicBezTo>
                    <a:pt x="140" y="1"/>
                    <a:pt x="1" y="337"/>
                    <a:pt x="198" y="533"/>
                  </a:cubicBezTo>
                  <a:cubicBezTo>
                    <a:pt x="261" y="596"/>
                    <a:pt x="340" y="625"/>
                    <a:pt x="417" y="625"/>
                  </a:cubicBezTo>
                  <a:cubicBezTo>
                    <a:pt x="577" y="625"/>
                    <a:pt x="731" y="500"/>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 name="Google Shape;651;p2"/>
            <p:cNvSpPr/>
            <p:nvPr/>
          </p:nvSpPr>
          <p:spPr>
            <a:xfrm>
              <a:off x="6349900" y="40315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 name="Google Shape;652;p2"/>
            <p:cNvSpPr/>
            <p:nvPr/>
          </p:nvSpPr>
          <p:spPr>
            <a:xfrm>
              <a:off x="63732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 name="Google Shape;653;p2"/>
            <p:cNvSpPr/>
            <p:nvPr/>
          </p:nvSpPr>
          <p:spPr>
            <a:xfrm>
              <a:off x="639660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 name="Google Shape;654;p2"/>
            <p:cNvSpPr/>
            <p:nvPr/>
          </p:nvSpPr>
          <p:spPr>
            <a:xfrm>
              <a:off x="641990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 name="Google Shape;655;p2"/>
            <p:cNvSpPr/>
            <p:nvPr/>
          </p:nvSpPr>
          <p:spPr>
            <a:xfrm>
              <a:off x="644325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 name="Google Shape;656;p2"/>
            <p:cNvSpPr/>
            <p:nvPr/>
          </p:nvSpPr>
          <p:spPr>
            <a:xfrm>
              <a:off x="6466550" y="40315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 name="Google Shape;657;p2"/>
            <p:cNvSpPr/>
            <p:nvPr/>
          </p:nvSpPr>
          <p:spPr>
            <a:xfrm>
              <a:off x="6487275" y="4031525"/>
              <a:ext cx="18250" cy="15625"/>
            </a:xfrm>
            <a:custGeom>
              <a:avLst/>
              <a:gdLst/>
              <a:ahLst/>
              <a:cxnLst/>
              <a:rect l="l" t="t" r="r" b="b"/>
              <a:pathLst>
                <a:path w="730" h="625" extrusionOk="0">
                  <a:moveTo>
                    <a:pt x="418" y="1"/>
                  </a:moveTo>
                  <a:cubicBezTo>
                    <a:pt x="139" y="1"/>
                    <a:pt x="1" y="337"/>
                    <a:pt x="196" y="533"/>
                  </a:cubicBezTo>
                  <a:cubicBezTo>
                    <a:pt x="260" y="596"/>
                    <a:pt x="339" y="625"/>
                    <a:pt x="415" y="625"/>
                  </a:cubicBezTo>
                  <a:cubicBezTo>
                    <a:pt x="576" y="625"/>
                    <a:pt x="730" y="500"/>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 name="Google Shape;658;p2"/>
            <p:cNvSpPr/>
            <p:nvPr/>
          </p:nvSpPr>
          <p:spPr>
            <a:xfrm>
              <a:off x="6513250"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 name="Google Shape;659;p2"/>
            <p:cNvSpPr/>
            <p:nvPr/>
          </p:nvSpPr>
          <p:spPr>
            <a:xfrm>
              <a:off x="5953325" y="4011525"/>
              <a:ext cx="15650" cy="15625"/>
            </a:xfrm>
            <a:custGeom>
              <a:avLst/>
              <a:gdLst/>
              <a:ahLst/>
              <a:cxnLst/>
              <a:rect l="l" t="t" r="r" b="b"/>
              <a:pathLst>
                <a:path w="626" h="625" extrusionOk="0">
                  <a:moveTo>
                    <a:pt x="313" y="0"/>
                  </a:moveTo>
                  <a:cubicBezTo>
                    <a:pt x="141" y="0"/>
                    <a:pt x="0" y="140"/>
                    <a:pt x="0" y="313"/>
                  </a:cubicBezTo>
                  <a:cubicBezTo>
                    <a:pt x="0" y="484"/>
                    <a:pt x="141"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 name="Google Shape;660;p2"/>
            <p:cNvSpPr/>
            <p:nvPr/>
          </p:nvSpPr>
          <p:spPr>
            <a:xfrm>
              <a:off x="5976675"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 name="Google Shape;661;p2"/>
            <p:cNvSpPr/>
            <p:nvPr/>
          </p:nvSpPr>
          <p:spPr>
            <a:xfrm>
              <a:off x="5999975" y="4011525"/>
              <a:ext cx="15650" cy="15625"/>
            </a:xfrm>
            <a:custGeom>
              <a:avLst/>
              <a:gdLst/>
              <a:ahLst/>
              <a:cxnLst/>
              <a:rect l="l" t="t" r="r" b="b"/>
              <a:pathLst>
                <a:path w="626" h="625" extrusionOk="0">
                  <a:moveTo>
                    <a:pt x="313" y="0"/>
                  </a:moveTo>
                  <a:cubicBezTo>
                    <a:pt x="141" y="0"/>
                    <a:pt x="1" y="140"/>
                    <a:pt x="1" y="313"/>
                  </a:cubicBezTo>
                  <a:cubicBezTo>
                    <a:pt x="1" y="484"/>
                    <a:pt x="141"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 name="Google Shape;662;p2"/>
            <p:cNvSpPr/>
            <p:nvPr/>
          </p:nvSpPr>
          <p:spPr>
            <a:xfrm>
              <a:off x="6023325"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 name="Google Shape;663;p2"/>
            <p:cNvSpPr/>
            <p:nvPr/>
          </p:nvSpPr>
          <p:spPr>
            <a:xfrm>
              <a:off x="6046675" y="4011525"/>
              <a:ext cx="15625" cy="15625"/>
            </a:xfrm>
            <a:custGeom>
              <a:avLst/>
              <a:gdLst/>
              <a:ahLst/>
              <a:cxnLst/>
              <a:rect l="l" t="t" r="r" b="b"/>
              <a:pathLst>
                <a:path w="625" h="625" extrusionOk="0">
                  <a:moveTo>
                    <a:pt x="312" y="0"/>
                  </a:moveTo>
                  <a:cubicBezTo>
                    <a:pt x="139" y="0"/>
                    <a:pt x="0" y="140"/>
                    <a:pt x="0" y="313"/>
                  </a:cubicBezTo>
                  <a:cubicBezTo>
                    <a:pt x="0" y="484"/>
                    <a:pt x="139"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 name="Google Shape;664;p2"/>
            <p:cNvSpPr/>
            <p:nvPr/>
          </p:nvSpPr>
          <p:spPr>
            <a:xfrm>
              <a:off x="6067350" y="4011525"/>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 name="Google Shape;665;p2"/>
            <p:cNvSpPr/>
            <p:nvPr/>
          </p:nvSpPr>
          <p:spPr>
            <a:xfrm>
              <a:off x="609332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 name="Google Shape;666;p2"/>
            <p:cNvSpPr/>
            <p:nvPr/>
          </p:nvSpPr>
          <p:spPr>
            <a:xfrm>
              <a:off x="61166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4" y="625"/>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 name="Google Shape;667;p2"/>
            <p:cNvSpPr/>
            <p:nvPr/>
          </p:nvSpPr>
          <p:spPr>
            <a:xfrm>
              <a:off x="613997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 name="Google Shape;668;p2"/>
            <p:cNvSpPr/>
            <p:nvPr/>
          </p:nvSpPr>
          <p:spPr>
            <a:xfrm>
              <a:off x="6160650" y="4011525"/>
              <a:ext cx="18300" cy="15625"/>
            </a:xfrm>
            <a:custGeom>
              <a:avLst/>
              <a:gdLst/>
              <a:ahLst/>
              <a:cxnLst/>
              <a:rect l="l" t="t" r="r" b="b"/>
              <a:pathLst>
                <a:path w="732" h="625" extrusionOk="0">
                  <a:moveTo>
                    <a:pt x="419" y="0"/>
                  </a:moveTo>
                  <a:cubicBezTo>
                    <a:pt x="140" y="0"/>
                    <a:pt x="1" y="337"/>
                    <a:pt x="198" y="532"/>
                  </a:cubicBezTo>
                  <a:cubicBezTo>
                    <a:pt x="262" y="596"/>
                    <a:pt x="340" y="625"/>
                    <a:pt x="417" y="625"/>
                  </a:cubicBezTo>
                  <a:cubicBezTo>
                    <a:pt x="577" y="625"/>
                    <a:pt x="731" y="500"/>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 name="Google Shape;669;p2"/>
            <p:cNvSpPr/>
            <p:nvPr/>
          </p:nvSpPr>
          <p:spPr>
            <a:xfrm>
              <a:off x="618662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 name="Google Shape;670;p2"/>
            <p:cNvSpPr/>
            <p:nvPr/>
          </p:nvSpPr>
          <p:spPr>
            <a:xfrm>
              <a:off x="62099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 name="Google Shape;671;p2"/>
            <p:cNvSpPr/>
            <p:nvPr/>
          </p:nvSpPr>
          <p:spPr>
            <a:xfrm>
              <a:off x="6233275" y="4011525"/>
              <a:ext cx="15625" cy="15625"/>
            </a:xfrm>
            <a:custGeom>
              <a:avLst/>
              <a:gdLst/>
              <a:ahLst/>
              <a:cxnLst/>
              <a:rect l="l" t="t" r="r" b="b"/>
              <a:pathLst>
                <a:path w="625" h="625" extrusionOk="0">
                  <a:moveTo>
                    <a:pt x="312" y="0"/>
                  </a:moveTo>
                  <a:cubicBezTo>
                    <a:pt x="141" y="0"/>
                    <a:pt x="0" y="140"/>
                    <a:pt x="0" y="313"/>
                  </a:cubicBezTo>
                  <a:cubicBezTo>
                    <a:pt x="0" y="484"/>
                    <a:pt x="141"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 name="Google Shape;672;p2"/>
            <p:cNvSpPr/>
            <p:nvPr/>
          </p:nvSpPr>
          <p:spPr>
            <a:xfrm>
              <a:off x="625660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 name="Google Shape;673;p2"/>
            <p:cNvSpPr/>
            <p:nvPr/>
          </p:nvSpPr>
          <p:spPr>
            <a:xfrm>
              <a:off x="62799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4" y="625"/>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 name="Google Shape;674;p2"/>
            <p:cNvSpPr/>
            <p:nvPr/>
          </p:nvSpPr>
          <p:spPr>
            <a:xfrm>
              <a:off x="63032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 name="Google Shape;675;p2"/>
            <p:cNvSpPr/>
            <p:nvPr/>
          </p:nvSpPr>
          <p:spPr>
            <a:xfrm>
              <a:off x="6323950" y="4011525"/>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 name="Google Shape;676;p2"/>
            <p:cNvSpPr/>
            <p:nvPr/>
          </p:nvSpPr>
          <p:spPr>
            <a:xfrm>
              <a:off x="6349900" y="4011525"/>
              <a:ext cx="15650" cy="15625"/>
            </a:xfrm>
            <a:custGeom>
              <a:avLst/>
              <a:gdLst/>
              <a:ahLst/>
              <a:cxnLst/>
              <a:rect l="l" t="t" r="r" b="b"/>
              <a:pathLst>
                <a:path w="626" h="625" extrusionOk="0">
                  <a:moveTo>
                    <a:pt x="313" y="0"/>
                  </a:moveTo>
                  <a:cubicBezTo>
                    <a:pt x="142" y="0"/>
                    <a:pt x="1" y="140"/>
                    <a:pt x="1" y="313"/>
                  </a:cubicBezTo>
                  <a:cubicBezTo>
                    <a:pt x="1" y="484"/>
                    <a:pt x="142"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 name="Google Shape;677;p2"/>
            <p:cNvSpPr/>
            <p:nvPr/>
          </p:nvSpPr>
          <p:spPr>
            <a:xfrm>
              <a:off x="63732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 name="Google Shape;678;p2"/>
            <p:cNvSpPr/>
            <p:nvPr/>
          </p:nvSpPr>
          <p:spPr>
            <a:xfrm>
              <a:off x="639660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4" y="625"/>
                    <a:pt x="625" y="484"/>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 name="Google Shape;679;p2"/>
            <p:cNvSpPr/>
            <p:nvPr/>
          </p:nvSpPr>
          <p:spPr>
            <a:xfrm>
              <a:off x="641990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 name="Google Shape;680;p2"/>
            <p:cNvSpPr/>
            <p:nvPr/>
          </p:nvSpPr>
          <p:spPr>
            <a:xfrm>
              <a:off x="644325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 name="Google Shape;681;p2"/>
            <p:cNvSpPr/>
            <p:nvPr/>
          </p:nvSpPr>
          <p:spPr>
            <a:xfrm>
              <a:off x="6466550" y="4011525"/>
              <a:ext cx="15650" cy="15625"/>
            </a:xfrm>
            <a:custGeom>
              <a:avLst/>
              <a:gdLst/>
              <a:ahLst/>
              <a:cxnLst/>
              <a:rect l="l" t="t" r="r" b="b"/>
              <a:pathLst>
                <a:path w="626" h="625" extrusionOk="0">
                  <a:moveTo>
                    <a:pt x="313" y="0"/>
                  </a:moveTo>
                  <a:cubicBezTo>
                    <a:pt x="142" y="0"/>
                    <a:pt x="1" y="140"/>
                    <a:pt x="1" y="313"/>
                  </a:cubicBezTo>
                  <a:cubicBezTo>
                    <a:pt x="1" y="484"/>
                    <a:pt x="142"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 name="Google Shape;682;p2"/>
            <p:cNvSpPr/>
            <p:nvPr/>
          </p:nvSpPr>
          <p:spPr>
            <a:xfrm>
              <a:off x="6487275" y="4011525"/>
              <a:ext cx="18250" cy="15625"/>
            </a:xfrm>
            <a:custGeom>
              <a:avLst/>
              <a:gdLst/>
              <a:ahLst/>
              <a:cxnLst/>
              <a:rect l="l" t="t" r="r" b="b"/>
              <a:pathLst>
                <a:path w="730" h="625" extrusionOk="0">
                  <a:moveTo>
                    <a:pt x="418" y="0"/>
                  </a:moveTo>
                  <a:cubicBezTo>
                    <a:pt x="139" y="0"/>
                    <a:pt x="1" y="337"/>
                    <a:pt x="196" y="532"/>
                  </a:cubicBezTo>
                  <a:cubicBezTo>
                    <a:pt x="260" y="596"/>
                    <a:pt x="339" y="625"/>
                    <a:pt x="415" y="625"/>
                  </a:cubicBezTo>
                  <a:cubicBezTo>
                    <a:pt x="576" y="625"/>
                    <a:pt x="730" y="500"/>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 name="Google Shape;683;p2"/>
            <p:cNvSpPr/>
            <p:nvPr/>
          </p:nvSpPr>
          <p:spPr>
            <a:xfrm>
              <a:off x="6513250"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4" y="625"/>
                    <a:pt x="625" y="484"/>
                    <a:pt x="625" y="313"/>
                  </a:cubicBezTo>
                  <a:cubicBezTo>
                    <a:pt x="625" y="140"/>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 name="Google Shape;684;p2"/>
            <p:cNvSpPr/>
            <p:nvPr/>
          </p:nvSpPr>
          <p:spPr>
            <a:xfrm>
              <a:off x="5953325" y="3991500"/>
              <a:ext cx="15650" cy="15650"/>
            </a:xfrm>
            <a:custGeom>
              <a:avLst/>
              <a:gdLst/>
              <a:ahLst/>
              <a:cxnLst/>
              <a:rect l="l" t="t" r="r" b="b"/>
              <a:pathLst>
                <a:path w="626" h="626" extrusionOk="0">
                  <a:moveTo>
                    <a:pt x="313" y="1"/>
                  </a:moveTo>
                  <a:cubicBezTo>
                    <a:pt x="141" y="1"/>
                    <a:pt x="0" y="140"/>
                    <a:pt x="0" y="313"/>
                  </a:cubicBezTo>
                  <a:cubicBezTo>
                    <a:pt x="0"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 name="Google Shape;685;p2"/>
            <p:cNvSpPr/>
            <p:nvPr/>
          </p:nvSpPr>
          <p:spPr>
            <a:xfrm>
              <a:off x="5976675"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 name="Google Shape;686;p2"/>
            <p:cNvSpPr/>
            <p:nvPr/>
          </p:nvSpPr>
          <p:spPr>
            <a:xfrm>
              <a:off x="5999975" y="399150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 name="Google Shape;687;p2"/>
            <p:cNvSpPr/>
            <p:nvPr/>
          </p:nvSpPr>
          <p:spPr>
            <a:xfrm>
              <a:off x="6023325"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 name="Google Shape;688;p2"/>
            <p:cNvSpPr/>
            <p:nvPr/>
          </p:nvSpPr>
          <p:spPr>
            <a:xfrm>
              <a:off x="6046675" y="399150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 name="Google Shape;689;p2"/>
            <p:cNvSpPr/>
            <p:nvPr/>
          </p:nvSpPr>
          <p:spPr>
            <a:xfrm>
              <a:off x="6067350" y="3991500"/>
              <a:ext cx="18250" cy="15650"/>
            </a:xfrm>
            <a:custGeom>
              <a:avLst/>
              <a:gdLst/>
              <a:ahLst/>
              <a:cxnLst/>
              <a:rect l="l" t="t" r="r" b="b"/>
              <a:pathLst>
                <a:path w="730" h="626" extrusionOk="0">
                  <a:moveTo>
                    <a:pt x="418" y="1"/>
                  </a:moveTo>
                  <a:cubicBezTo>
                    <a:pt x="140" y="1"/>
                    <a:pt x="1" y="337"/>
                    <a:pt x="198" y="533"/>
                  </a:cubicBezTo>
                  <a:cubicBezTo>
                    <a:pt x="261" y="597"/>
                    <a:pt x="339" y="625"/>
                    <a:pt x="416" y="625"/>
                  </a:cubicBezTo>
                  <a:cubicBezTo>
                    <a:pt x="576" y="625"/>
                    <a:pt x="730" y="501"/>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 name="Google Shape;690;p2"/>
            <p:cNvSpPr/>
            <p:nvPr/>
          </p:nvSpPr>
          <p:spPr>
            <a:xfrm>
              <a:off x="609332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 name="Google Shape;691;p2"/>
            <p:cNvSpPr/>
            <p:nvPr/>
          </p:nvSpPr>
          <p:spPr>
            <a:xfrm>
              <a:off x="61166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 name="Google Shape;692;p2"/>
            <p:cNvSpPr/>
            <p:nvPr/>
          </p:nvSpPr>
          <p:spPr>
            <a:xfrm>
              <a:off x="613997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 name="Google Shape;693;p2"/>
            <p:cNvSpPr/>
            <p:nvPr/>
          </p:nvSpPr>
          <p:spPr>
            <a:xfrm>
              <a:off x="6160650" y="3991500"/>
              <a:ext cx="18300" cy="15650"/>
            </a:xfrm>
            <a:custGeom>
              <a:avLst/>
              <a:gdLst/>
              <a:ahLst/>
              <a:cxnLst/>
              <a:rect l="l" t="t" r="r" b="b"/>
              <a:pathLst>
                <a:path w="732" h="626" extrusionOk="0">
                  <a:moveTo>
                    <a:pt x="419" y="1"/>
                  </a:moveTo>
                  <a:cubicBezTo>
                    <a:pt x="140" y="1"/>
                    <a:pt x="1" y="337"/>
                    <a:pt x="198" y="533"/>
                  </a:cubicBezTo>
                  <a:cubicBezTo>
                    <a:pt x="262" y="597"/>
                    <a:pt x="340" y="625"/>
                    <a:pt x="417" y="625"/>
                  </a:cubicBezTo>
                  <a:cubicBezTo>
                    <a:pt x="577" y="625"/>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 name="Google Shape;694;p2"/>
            <p:cNvSpPr/>
            <p:nvPr/>
          </p:nvSpPr>
          <p:spPr>
            <a:xfrm>
              <a:off x="618662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 name="Google Shape;695;p2"/>
            <p:cNvSpPr/>
            <p:nvPr/>
          </p:nvSpPr>
          <p:spPr>
            <a:xfrm>
              <a:off x="62099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 name="Google Shape;696;p2"/>
            <p:cNvSpPr/>
            <p:nvPr/>
          </p:nvSpPr>
          <p:spPr>
            <a:xfrm>
              <a:off x="6233275" y="399150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 name="Google Shape;697;p2"/>
            <p:cNvSpPr/>
            <p:nvPr/>
          </p:nvSpPr>
          <p:spPr>
            <a:xfrm>
              <a:off x="625660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8" name="Google Shape;698;p2"/>
            <p:cNvSpPr/>
            <p:nvPr/>
          </p:nvSpPr>
          <p:spPr>
            <a:xfrm>
              <a:off x="62799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 name="Google Shape;699;p2"/>
            <p:cNvSpPr/>
            <p:nvPr/>
          </p:nvSpPr>
          <p:spPr>
            <a:xfrm>
              <a:off x="63032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 name="Google Shape;700;p2"/>
            <p:cNvSpPr/>
            <p:nvPr/>
          </p:nvSpPr>
          <p:spPr>
            <a:xfrm>
              <a:off x="6323950" y="3991500"/>
              <a:ext cx="18300" cy="15650"/>
            </a:xfrm>
            <a:custGeom>
              <a:avLst/>
              <a:gdLst/>
              <a:ahLst/>
              <a:cxnLst/>
              <a:rect l="l" t="t" r="r" b="b"/>
              <a:pathLst>
                <a:path w="732" h="626" extrusionOk="0">
                  <a:moveTo>
                    <a:pt x="419" y="1"/>
                  </a:moveTo>
                  <a:cubicBezTo>
                    <a:pt x="140" y="1"/>
                    <a:pt x="1" y="336"/>
                    <a:pt x="198" y="533"/>
                  </a:cubicBezTo>
                  <a:cubicBezTo>
                    <a:pt x="261" y="597"/>
                    <a:pt x="340" y="625"/>
                    <a:pt x="417" y="625"/>
                  </a:cubicBezTo>
                  <a:cubicBezTo>
                    <a:pt x="577" y="625"/>
                    <a:pt x="731" y="501"/>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 name="Google Shape;701;p2"/>
            <p:cNvSpPr/>
            <p:nvPr/>
          </p:nvSpPr>
          <p:spPr>
            <a:xfrm>
              <a:off x="6349900" y="399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2" name="Google Shape;702;p2"/>
            <p:cNvSpPr/>
            <p:nvPr/>
          </p:nvSpPr>
          <p:spPr>
            <a:xfrm>
              <a:off x="63732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 name="Google Shape;703;p2"/>
            <p:cNvSpPr/>
            <p:nvPr/>
          </p:nvSpPr>
          <p:spPr>
            <a:xfrm>
              <a:off x="639660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 name="Google Shape;704;p2"/>
            <p:cNvSpPr/>
            <p:nvPr/>
          </p:nvSpPr>
          <p:spPr>
            <a:xfrm>
              <a:off x="641990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 name="Google Shape;705;p2"/>
            <p:cNvSpPr/>
            <p:nvPr/>
          </p:nvSpPr>
          <p:spPr>
            <a:xfrm>
              <a:off x="644325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6" name="Google Shape;706;p2"/>
            <p:cNvSpPr/>
            <p:nvPr/>
          </p:nvSpPr>
          <p:spPr>
            <a:xfrm>
              <a:off x="6466550" y="399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7" name="Google Shape;707;p2"/>
            <p:cNvSpPr/>
            <p:nvPr/>
          </p:nvSpPr>
          <p:spPr>
            <a:xfrm>
              <a:off x="6487275" y="3991500"/>
              <a:ext cx="18250" cy="15650"/>
            </a:xfrm>
            <a:custGeom>
              <a:avLst/>
              <a:gdLst/>
              <a:ahLst/>
              <a:cxnLst/>
              <a:rect l="l" t="t" r="r" b="b"/>
              <a:pathLst>
                <a:path w="730" h="626" extrusionOk="0">
                  <a:moveTo>
                    <a:pt x="418" y="1"/>
                  </a:moveTo>
                  <a:cubicBezTo>
                    <a:pt x="139" y="1"/>
                    <a:pt x="1" y="337"/>
                    <a:pt x="196" y="533"/>
                  </a:cubicBezTo>
                  <a:cubicBezTo>
                    <a:pt x="260" y="597"/>
                    <a:pt x="339" y="625"/>
                    <a:pt x="415" y="625"/>
                  </a:cubicBezTo>
                  <a:cubicBezTo>
                    <a:pt x="576" y="625"/>
                    <a:pt x="730" y="501"/>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8" name="Google Shape;708;p2"/>
            <p:cNvSpPr/>
            <p:nvPr/>
          </p:nvSpPr>
          <p:spPr>
            <a:xfrm>
              <a:off x="6513250"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 name="Google Shape;709;p2"/>
            <p:cNvSpPr/>
            <p:nvPr/>
          </p:nvSpPr>
          <p:spPr>
            <a:xfrm>
              <a:off x="5953325" y="3971500"/>
              <a:ext cx="15650" cy="15650"/>
            </a:xfrm>
            <a:custGeom>
              <a:avLst/>
              <a:gdLst/>
              <a:ahLst/>
              <a:cxnLst/>
              <a:rect l="l" t="t" r="r" b="b"/>
              <a:pathLst>
                <a:path w="626" h="626" extrusionOk="0">
                  <a:moveTo>
                    <a:pt x="313" y="1"/>
                  </a:moveTo>
                  <a:cubicBezTo>
                    <a:pt x="141" y="1"/>
                    <a:pt x="0" y="140"/>
                    <a:pt x="0" y="313"/>
                  </a:cubicBezTo>
                  <a:cubicBezTo>
                    <a:pt x="0"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 name="Google Shape;710;p2"/>
            <p:cNvSpPr/>
            <p:nvPr/>
          </p:nvSpPr>
          <p:spPr>
            <a:xfrm>
              <a:off x="5976675"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 name="Google Shape;711;p2"/>
            <p:cNvSpPr/>
            <p:nvPr/>
          </p:nvSpPr>
          <p:spPr>
            <a:xfrm>
              <a:off x="5999975" y="397150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2" name="Google Shape;712;p2"/>
            <p:cNvSpPr/>
            <p:nvPr/>
          </p:nvSpPr>
          <p:spPr>
            <a:xfrm>
              <a:off x="6023325"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 name="Google Shape;713;p2"/>
            <p:cNvSpPr/>
            <p:nvPr/>
          </p:nvSpPr>
          <p:spPr>
            <a:xfrm>
              <a:off x="6046675" y="397150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 name="Google Shape;714;p2"/>
            <p:cNvSpPr/>
            <p:nvPr/>
          </p:nvSpPr>
          <p:spPr>
            <a:xfrm>
              <a:off x="6067350" y="3971475"/>
              <a:ext cx="18250" cy="15650"/>
            </a:xfrm>
            <a:custGeom>
              <a:avLst/>
              <a:gdLst/>
              <a:ahLst/>
              <a:cxnLst/>
              <a:rect l="l" t="t" r="r" b="b"/>
              <a:pathLst>
                <a:path w="730" h="626" extrusionOk="0">
                  <a:moveTo>
                    <a:pt x="418" y="0"/>
                  </a:moveTo>
                  <a:cubicBezTo>
                    <a:pt x="140" y="0"/>
                    <a:pt x="1" y="337"/>
                    <a:pt x="198" y="534"/>
                  </a:cubicBezTo>
                  <a:cubicBezTo>
                    <a:pt x="261" y="597"/>
                    <a:pt x="339" y="625"/>
                    <a:pt x="416" y="625"/>
                  </a:cubicBezTo>
                  <a:cubicBezTo>
                    <a:pt x="576" y="625"/>
                    <a:pt x="730" y="501"/>
                    <a:pt x="730" y="312"/>
                  </a:cubicBezTo>
                  <a:cubicBezTo>
                    <a:pt x="730" y="139"/>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 name="Google Shape;715;p2"/>
            <p:cNvSpPr/>
            <p:nvPr/>
          </p:nvSpPr>
          <p:spPr>
            <a:xfrm>
              <a:off x="609332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 name="Google Shape;716;p2"/>
            <p:cNvSpPr/>
            <p:nvPr/>
          </p:nvSpPr>
          <p:spPr>
            <a:xfrm>
              <a:off x="61166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 name="Google Shape;717;p2"/>
            <p:cNvSpPr/>
            <p:nvPr/>
          </p:nvSpPr>
          <p:spPr>
            <a:xfrm>
              <a:off x="613997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 name="Google Shape;718;p2"/>
            <p:cNvSpPr/>
            <p:nvPr/>
          </p:nvSpPr>
          <p:spPr>
            <a:xfrm>
              <a:off x="6160650" y="3971475"/>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39"/>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 name="Google Shape;719;p2"/>
            <p:cNvSpPr/>
            <p:nvPr/>
          </p:nvSpPr>
          <p:spPr>
            <a:xfrm>
              <a:off x="618662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 name="Google Shape;720;p2"/>
            <p:cNvSpPr/>
            <p:nvPr/>
          </p:nvSpPr>
          <p:spPr>
            <a:xfrm>
              <a:off x="62099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 name="Google Shape;721;p2"/>
            <p:cNvSpPr/>
            <p:nvPr/>
          </p:nvSpPr>
          <p:spPr>
            <a:xfrm>
              <a:off x="6233275" y="397150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 name="Google Shape;722;p2"/>
            <p:cNvSpPr/>
            <p:nvPr/>
          </p:nvSpPr>
          <p:spPr>
            <a:xfrm>
              <a:off x="625660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 name="Google Shape;723;p2"/>
            <p:cNvSpPr/>
            <p:nvPr/>
          </p:nvSpPr>
          <p:spPr>
            <a:xfrm>
              <a:off x="62799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 name="Google Shape;724;p2"/>
            <p:cNvSpPr/>
            <p:nvPr/>
          </p:nvSpPr>
          <p:spPr>
            <a:xfrm>
              <a:off x="63032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 name="Google Shape;725;p2"/>
            <p:cNvSpPr/>
            <p:nvPr/>
          </p:nvSpPr>
          <p:spPr>
            <a:xfrm>
              <a:off x="6323950" y="3971475"/>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39"/>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 name="Google Shape;726;p2"/>
            <p:cNvSpPr/>
            <p:nvPr/>
          </p:nvSpPr>
          <p:spPr>
            <a:xfrm>
              <a:off x="6349900" y="397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 name="Google Shape;727;p2"/>
            <p:cNvSpPr/>
            <p:nvPr/>
          </p:nvSpPr>
          <p:spPr>
            <a:xfrm>
              <a:off x="63732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 name="Google Shape;728;p2"/>
            <p:cNvSpPr/>
            <p:nvPr/>
          </p:nvSpPr>
          <p:spPr>
            <a:xfrm>
              <a:off x="639660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 name="Google Shape;729;p2"/>
            <p:cNvSpPr/>
            <p:nvPr/>
          </p:nvSpPr>
          <p:spPr>
            <a:xfrm>
              <a:off x="641990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 name="Google Shape;730;p2"/>
            <p:cNvSpPr/>
            <p:nvPr/>
          </p:nvSpPr>
          <p:spPr>
            <a:xfrm>
              <a:off x="644325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 name="Google Shape;731;p2"/>
            <p:cNvSpPr/>
            <p:nvPr/>
          </p:nvSpPr>
          <p:spPr>
            <a:xfrm>
              <a:off x="6466550" y="397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 name="Google Shape;732;p2"/>
            <p:cNvSpPr/>
            <p:nvPr/>
          </p:nvSpPr>
          <p:spPr>
            <a:xfrm>
              <a:off x="6487275" y="3971475"/>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6" y="625"/>
                    <a:pt x="730" y="501"/>
                    <a:pt x="730" y="312"/>
                  </a:cubicBezTo>
                  <a:cubicBezTo>
                    <a:pt x="730" y="139"/>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 name="Google Shape;733;p2"/>
            <p:cNvSpPr/>
            <p:nvPr/>
          </p:nvSpPr>
          <p:spPr>
            <a:xfrm>
              <a:off x="6513250"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 name="Google Shape;734;p2"/>
            <p:cNvSpPr/>
            <p:nvPr/>
          </p:nvSpPr>
          <p:spPr>
            <a:xfrm>
              <a:off x="5976675"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 name="Google Shape;735;p2"/>
            <p:cNvSpPr/>
            <p:nvPr/>
          </p:nvSpPr>
          <p:spPr>
            <a:xfrm>
              <a:off x="5999975" y="3951450"/>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 name="Google Shape;736;p2"/>
            <p:cNvSpPr/>
            <p:nvPr/>
          </p:nvSpPr>
          <p:spPr>
            <a:xfrm>
              <a:off x="6023325"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 name="Google Shape;737;p2"/>
            <p:cNvSpPr/>
            <p:nvPr/>
          </p:nvSpPr>
          <p:spPr>
            <a:xfrm>
              <a:off x="6046675" y="3951450"/>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 name="Google Shape;738;p2"/>
            <p:cNvSpPr/>
            <p:nvPr/>
          </p:nvSpPr>
          <p:spPr>
            <a:xfrm>
              <a:off x="6067350" y="3951500"/>
              <a:ext cx="18250" cy="15625"/>
            </a:xfrm>
            <a:custGeom>
              <a:avLst/>
              <a:gdLst/>
              <a:ahLst/>
              <a:cxnLst/>
              <a:rect l="l" t="t" r="r" b="b"/>
              <a:pathLst>
                <a:path w="730" h="625" extrusionOk="0">
                  <a:moveTo>
                    <a:pt x="418" y="0"/>
                  </a:moveTo>
                  <a:cubicBezTo>
                    <a:pt x="140" y="0"/>
                    <a:pt x="1" y="335"/>
                    <a:pt x="198" y="532"/>
                  </a:cubicBezTo>
                  <a:cubicBezTo>
                    <a:pt x="261" y="596"/>
                    <a:pt x="339" y="625"/>
                    <a:pt x="416" y="625"/>
                  </a:cubicBezTo>
                  <a:cubicBezTo>
                    <a:pt x="576" y="625"/>
                    <a:pt x="730" y="500"/>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 name="Google Shape;739;p2"/>
            <p:cNvSpPr/>
            <p:nvPr/>
          </p:nvSpPr>
          <p:spPr>
            <a:xfrm>
              <a:off x="609332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 name="Google Shape;740;p2"/>
            <p:cNvSpPr/>
            <p:nvPr/>
          </p:nvSpPr>
          <p:spPr>
            <a:xfrm>
              <a:off x="61166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 name="Google Shape;741;p2"/>
            <p:cNvSpPr/>
            <p:nvPr/>
          </p:nvSpPr>
          <p:spPr>
            <a:xfrm>
              <a:off x="613997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 name="Google Shape;742;p2"/>
            <p:cNvSpPr/>
            <p:nvPr/>
          </p:nvSpPr>
          <p:spPr>
            <a:xfrm>
              <a:off x="6160650" y="3951500"/>
              <a:ext cx="18300" cy="15625"/>
            </a:xfrm>
            <a:custGeom>
              <a:avLst/>
              <a:gdLst/>
              <a:ahLst/>
              <a:cxnLst/>
              <a:rect l="l" t="t" r="r" b="b"/>
              <a:pathLst>
                <a:path w="732" h="625" extrusionOk="0">
                  <a:moveTo>
                    <a:pt x="419" y="0"/>
                  </a:moveTo>
                  <a:cubicBezTo>
                    <a:pt x="140" y="0"/>
                    <a:pt x="1" y="335"/>
                    <a:pt x="198" y="532"/>
                  </a:cubicBezTo>
                  <a:cubicBezTo>
                    <a:pt x="262" y="596"/>
                    <a:pt x="340" y="625"/>
                    <a:pt x="417" y="625"/>
                  </a:cubicBezTo>
                  <a:cubicBezTo>
                    <a:pt x="577" y="625"/>
                    <a:pt x="731" y="500"/>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 name="Google Shape;743;p2"/>
            <p:cNvSpPr/>
            <p:nvPr/>
          </p:nvSpPr>
          <p:spPr>
            <a:xfrm>
              <a:off x="618662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 name="Google Shape;744;p2"/>
            <p:cNvSpPr/>
            <p:nvPr/>
          </p:nvSpPr>
          <p:spPr>
            <a:xfrm>
              <a:off x="62099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 name="Google Shape;745;p2"/>
            <p:cNvSpPr/>
            <p:nvPr/>
          </p:nvSpPr>
          <p:spPr>
            <a:xfrm>
              <a:off x="6233275" y="3951450"/>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 name="Google Shape;746;p2"/>
            <p:cNvSpPr/>
            <p:nvPr/>
          </p:nvSpPr>
          <p:spPr>
            <a:xfrm>
              <a:off x="625660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 name="Google Shape;747;p2"/>
            <p:cNvSpPr/>
            <p:nvPr/>
          </p:nvSpPr>
          <p:spPr>
            <a:xfrm>
              <a:off x="62799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 name="Google Shape;748;p2"/>
            <p:cNvSpPr/>
            <p:nvPr/>
          </p:nvSpPr>
          <p:spPr>
            <a:xfrm>
              <a:off x="63032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 name="Google Shape;749;p2"/>
            <p:cNvSpPr/>
            <p:nvPr/>
          </p:nvSpPr>
          <p:spPr>
            <a:xfrm>
              <a:off x="6323950" y="3951500"/>
              <a:ext cx="18300" cy="15625"/>
            </a:xfrm>
            <a:custGeom>
              <a:avLst/>
              <a:gdLst/>
              <a:ahLst/>
              <a:cxnLst/>
              <a:rect l="l" t="t" r="r" b="b"/>
              <a:pathLst>
                <a:path w="732" h="625" extrusionOk="0">
                  <a:moveTo>
                    <a:pt x="422" y="0"/>
                  </a:moveTo>
                  <a:cubicBezTo>
                    <a:pt x="421" y="0"/>
                    <a:pt x="420" y="0"/>
                    <a:pt x="419" y="0"/>
                  </a:cubicBezTo>
                  <a:cubicBezTo>
                    <a:pt x="418" y="0"/>
                    <a:pt x="418" y="0"/>
                    <a:pt x="417" y="0"/>
                  </a:cubicBezTo>
                  <a:cubicBezTo>
                    <a:pt x="139" y="0"/>
                    <a:pt x="1" y="336"/>
                    <a:pt x="198" y="532"/>
                  </a:cubicBezTo>
                  <a:cubicBezTo>
                    <a:pt x="261" y="596"/>
                    <a:pt x="340" y="625"/>
                    <a:pt x="417" y="625"/>
                  </a:cubicBezTo>
                  <a:cubicBezTo>
                    <a:pt x="577" y="625"/>
                    <a:pt x="731" y="500"/>
                    <a:pt x="731" y="312"/>
                  </a:cubicBezTo>
                  <a:cubicBezTo>
                    <a:pt x="731" y="141"/>
                    <a:pt x="593" y="0"/>
                    <a:pt x="42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 name="Google Shape;750;p2"/>
            <p:cNvSpPr/>
            <p:nvPr/>
          </p:nvSpPr>
          <p:spPr>
            <a:xfrm>
              <a:off x="6349900" y="395145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 name="Google Shape;751;p2"/>
            <p:cNvSpPr/>
            <p:nvPr/>
          </p:nvSpPr>
          <p:spPr>
            <a:xfrm>
              <a:off x="63732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 name="Google Shape;752;p2"/>
            <p:cNvSpPr/>
            <p:nvPr/>
          </p:nvSpPr>
          <p:spPr>
            <a:xfrm>
              <a:off x="639660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 name="Google Shape;753;p2"/>
            <p:cNvSpPr/>
            <p:nvPr/>
          </p:nvSpPr>
          <p:spPr>
            <a:xfrm>
              <a:off x="641990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 name="Google Shape;754;p2"/>
            <p:cNvSpPr/>
            <p:nvPr/>
          </p:nvSpPr>
          <p:spPr>
            <a:xfrm>
              <a:off x="644325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 name="Google Shape;755;p2"/>
            <p:cNvSpPr/>
            <p:nvPr/>
          </p:nvSpPr>
          <p:spPr>
            <a:xfrm>
              <a:off x="6466550" y="395145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 name="Google Shape;756;p2"/>
            <p:cNvSpPr/>
            <p:nvPr/>
          </p:nvSpPr>
          <p:spPr>
            <a:xfrm>
              <a:off x="6487275" y="3951500"/>
              <a:ext cx="18250" cy="15625"/>
            </a:xfrm>
            <a:custGeom>
              <a:avLst/>
              <a:gdLst/>
              <a:ahLst/>
              <a:cxnLst/>
              <a:rect l="l" t="t" r="r" b="b"/>
              <a:pathLst>
                <a:path w="730" h="625" extrusionOk="0">
                  <a:moveTo>
                    <a:pt x="418" y="0"/>
                  </a:moveTo>
                  <a:cubicBezTo>
                    <a:pt x="139" y="0"/>
                    <a:pt x="1" y="335"/>
                    <a:pt x="196" y="532"/>
                  </a:cubicBezTo>
                  <a:cubicBezTo>
                    <a:pt x="260" y="596"/>
                    <a:pt x="339" y="625"/>
                    <a:pt x="415" y="625"/>
                  </a:cubicBezTo>
                  <a:cubicBezTo>
                    <a:pt x="576" y="625"/>
                    <a:pt x="730" y="500"/>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 name="Google Shape;757;p2"/>
            <p:cNvSpPr/>
            <p:nvPr/>
          </p:nvSpPr>
          <p:spPr>
            <a:xfrm>
              <a:off x="6513250"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 name="Google Shape;758;p2"/>
            <p:cNvSpPr/>
            <p:nvPr/>
          </p:nvSpPr>
          <p:spPr>
            <a:xfrm>
              <a:off x="5976675"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 name="Google Shape;759;p2"/>
            <p:cNvSpPr/>
            <p:nvPr/>
          </p:nvSpPr>
          <p:spPr>
            <a:xfrm>
              <a:off x="5999975" y="3931450"/>
              <a:ext cx="15650" cy="15625"/>
            </a:xfrm>
            <a:custGeom>
              <a:avLst/>
              <a:gdLst/>
              <a:ahLst/>
              <a:cxnLst/>
              <a:rect l="l" t="t" r="r" b="b"/>
              <a:pathLst>
                <a:path w="626" h="625" extrusionOk="0">
                  <a:moveTo>
                    <a:pt x="313" y="0"/>
                  </a:moveTo>
                  <a:cubicBezTo>
                    <a:pt x="141" y="0"/>
                    <a:pt x="1" y="141"/>
                    <a:pt x="1" y="313"/>
                  </a:cubicBezTo>
                  <a:cubicBezTo>
                    <a:pt x="1" y="485"/>
                    <a:pt x="141"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 name="Google Shape;760;p2"/>
            <p:cNvSpPr/>
            <p:nvPr/>
          </p:nvSpPr>
          <p:spPr>
            <a:xfrm>
              <a:off x="6023325"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 name="Google Shape;761;p2"/>
            <p:cNvSpPr/>
            <p:nvPr/>
          </p:nvSpPr>
          <p:spPr>
            <a:xfrm>
              <a:off x="6046675" y="3931450"/>
              <a:ext cx="15625" cy="15625"/>
            </a:xfrm>
            <a:custGeom>
              <a:avLst/>
              <a:gdLst/>
              <a:ahLst/>
              <a:cxnLst/>
              <a:rect l="l" t="t" r="r" b="b"/>
              <a:pathLst>
                <a:path w="625" h="625" extrusionOk="0">
                  <a:moveTo>
                    <a:pt x="312" y="0"/>
                  </a:moveTo>
                  <a:cubicBezTo>
                    <a:pt x="139" y="0"/>
                    <a:pt x="0" y="141"/>
                    <a:pt x="0" y="313"/>
                  </a:cubicBezTo>
                  <a:cubicBezTo>
                    <a:pt x="0" y="485"/>
                    <a:pt x="139"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 name="Google Shape;762;p2"/>
            <p:cNvSpPr/>
            <p:nvPr/>
          </p:nvSpPr>
          <p:spPr>
            <a:xfrm>
              <a:off x="6067350" y="3931450"/>
              <a:ext cx="18250" cy="15675"/>
            </a:xfrm>
            <a:custGeom>
              <a:avLst/>
              <a:gdLst/>
              <a:ahLst/>
              <a:cxnLst/>
              <a:rect l="l" t="t" r="r" b="b"/>
              <a:pathLst>
                <a:path w="730" h="627" extrusionOk="0">
                  <a:moveTo>
                    <a:pt x="418" y="0"/>
                  </a:moveTo>
                  <a:cubicBezTo>
                    <a:pt x="140" y="0"/>
                    <a:pt x="1" y="337"/>
                    <a:pt x="198" y="534"/>
                  </a:cubicBezTo>
                  <a:cubicBezTo>
                    <a:pt x="261" y="598"/>
                    <a:pt x="339" y="626"/>
                    <a:pt x="416" y="626"/>
                  </a:cubicBezTo>
                  <a:cubicBezTo>
                    <a:pt x="576" y="626"/>
                    <a:pt x="730" y="501"/>
                    <a:pt x="730" y="313"/>
                  </a:cubicBezTo>
                  <a:cubicBezTo>
                    <a:pt x="730" y="141"/>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 name="Google Shape;763;p2"/>
            <p:cNvSpPr/>
            <p:nvPr/>
          </p:nvSpPr>
          <p:spPr>
            <a:xfrm>
              <a:off x="609332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 name="Google Shape;764;p2"/>
            <p:cNvSpPr/>
            <p:nvPr/>
          </p:nvSpPr>
          <p:spPr>
            <a:xfrm>
              <a:off x="61166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4" y="625"/>
                    <a:pt x="625" y="485"/>
                    <a:pt x="625" y="313"/>
                  </a:cubicBezTo>
                  <a:cubicBezTo>
                    <a:pt x="625" y="141"/>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 name="Google Shape;765;p2"/>
            <p:cNvSpPr/>
            <p:nvPr/>
          </p:nvSpPr>
          <p:spPr>
            <a:xfrm>
              <a:off x="613997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 name="Google Shape;766;p2"/>
            <p:cNvSpPr/>
            <p:nvPr/>
          </p:nvSpPr>
          <p:spPr>
            <a:xfrm>
              <a:off x="6160650" y="3931450"/>
              <a:ext cx="18300" cy="15675"/>
            </a:xfrm>
            <a:custGeom>
              <a:avLst/>
              <a:gdLst/>
              <a:ahLst/>
              <a:cxnLst/>
              <a:rect l="l" t="t" r="r" b="b"/>
              <a:pathLst>
                <a:path w="732" h="627" extrusionOk="0">
                  <a:moveTo>
                    <a:pt x="419" y="0"/>
                  </a:moveTo>
                  <a:cubicBezTo>
                    <a:pt x="140" y="0"/>
                    <a:pt x="1" y="337"/>
                    <a:pt x="198" y="534"/>
                  </a:cubicBezTo>
                  <a:cubicBezTo>
                    <a:pt x="262" y="598"/>
                    <a:pt x="340" y="626"/>
                    <a:pt x="417" y="626"/>
                  </a:cubicBezTo>
                  <a:cubicBezTo>
                    <a:pt x="577" y="626"/>
                    <a:pt x="731" y="501"/>
                    <a:pt x="731" y="313"/>
                  </a:cubicBezTo>
                  <a:cubicBezTo>
                    <a:pt x="731" y="141"/>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 name="Google Shape;767;p2"/>
            <p:cNvSpPr/>
            <p:nvPr/>
          </p:nvSpPr>
          <p:spPr>
            <a:xfrm>
              <a:off x="618662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 name="Google Shape;768;p2"/>
            <p:cNvSpPr/>
            <p:nvPr/>
          </p:nvSpPr>
          <p:spPr>
            <a:xfrm>
              <a:off x="62099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 name="Google Shape;769;p2"/>
            <p:cNvSpPr/>
            <p:nvPr/>
          </p:nvSpPr>
          <p:spPr>
            <a:xfrm>
              <a:off x="6233275" y="3931450"/>
              <a:ext cx="15625" cy="15625"/>
            </a:xfrm>
            <a:custGeom>
              <a:avLst/>
              <a:gdLst/>
              <a:ahLst/>
              <a:cxnLst/>
              <a:rect l="l" t="t" r="r" b="b"/>
              <a:pathLst>
                <a:path w="625" h="625" extrusionOk="0">
                  <a:moveTo>
                    <a:pt x="312" y="0"/>
                  </a:moveTo>
                  <a:cubicBezTo>
                    <a:pt x="141" y="0"/>
                    <a:pt x="0" y="141"/>
                    <a:pt x="0" y="313"/>
                  </a:cubicBezTo>
                  <a:cubicBezTo>
                    <a:pt x="0" y="485"/>
                    <a:pt x="141" y="625"/>
                    <a:pt x="312" y="625"/>
                  </a:cubicBezTo>
                  <a:cubicBezTo>
                    <a:pt x="485" y="625"/>
                    <a:pt x="625" y="485"/>
                    <a:pt x="625" y="313"/>
                  </a:cubicBezTo>
                  <a:cubicBezTo>
                    <a:pt x="625" y="141"/>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 name="Google Shape;770;p2"/>
            <p:cNvSpPr/>
            <p:nvPr/>
          </p:nvSpPr>
          <p:spPr>
            <a:xfrm>
              <a:off x="625660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 name="Google Shape;771;p2"/>
            <p:cNvSpPr/>
            <p:nvPr/>
          </p:nvSpPr>
          <p:spPr>
            <a:xfrm>
              <a:off x="62799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4" y="625"/>
                    <a:pt x="625" y="485"/>
                    <a:pt x="625" y="313"/>
                  </a:cubicBezTo>
                  <a:cubicBezTo>
                    <a:pt x="625" y="141"/>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 name="Google Shape;772;p2"/>
            <p:cNvSpPr/>
            <p:nvPr/>
          </p:nvSpPr>
          <p:spPr>
            <a:xfrm>
              <a:off x="63032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 name="Google Shape;773;p2"/>
            <p:cNvSpPr/>
            <p:nvPr/>
          </p:nvSpPr>
          <p:spPr>
            <a:xfrm>
              <a:off x="6323950" y="3931450"/>
              <a:ext cx="18300" cy="15675"/>
            </a:xfrm>
            <a:custGeom>
              <a:avLst/>
              <a:gdLst/>
              <a:ahLst/>
              <a:cxnLst/>
              <a:rect l="l" t="t" r="r" b="b"/>
              <a:pathLst>
                <a:path w="732" h="627" extrusionOk="0">
                  <a:moveTo>
                    <a:pt x="419" y="0"/>
                  </a:moveTo>
                  <a:cubicBezTo>
                    <a:pt x="140" y="0"/>
                    <a:pt x="1" y="337"/>
                    <a:pt x="198" y="534"/>
                  </a:cubicBezTo>
                  <a:cubicBezTo>
                    <a:pt x="261" y="598"/>
                    <a:pt x="340" y="626"/>
                    <a:pt x="416" y="626"/>
                  </a:cubicBezTo>
                  <a:cubicBezTo>
                    <a:pt x="577" y="626"/>
                    <a:pt x="731" y="501"/>
                    <a:pt x="731" y="313"/>
                  </a:cubicBezTo>
                  <a:cubicBezTo>
                    <a:pt x="731" y="141"/>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 name="Google Shape;774;p2"/>
            <p:cNvSpPr/>
            <p:nvPr/>
          </p:nvSpPr>
          <p:spPr>
            <a:xfrm>
              <a:off x="6349900" y="3931450"/>
              <a:ext cx="15650" cy="15625"/>
            </a:xfrm>
            <a:custGeom>
              <a:avLst/>
              <a:gdLst/>
              <a:ahLst/>
              <a:cxnLst/>
              <a:rect l="l" t="t" r="r" b="b"/>
              <a:pathLst>
                <a:path w="626" h="625" extrusionOk="0">
                  <a:moveTo>
                    <a:pt x="313" y="0"/>
                  </a:moveTo>
                  <a:cubicBezTo>
                    <a:pt x="142" y="0"/>
                    <a:pt x="1" y="141"/>
                    <a:pt x="1" y="313"/>
                  </a:cubicBezTo>
                  <a:cubicBezTo>
                    <a:pt x="1" y="485"/>
                    <a:pt x="142"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 name="Google Shape;775;p2"/>
            <p:cNvSpPr/>
            <p:nvPr/>
          </p:nvSpPr>
          <p:spPr>
            <a:xfrm>
              <a:off x="63732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 name="Google Shape;776;p2"/>
            <p:cNvSpPr/>
            <p:nvPr/>
          </p:nvSpPr>
          <p:spPr>
            <a:xfrm>
              <a:off x="639660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4" y="625"/>
                    <a:pt x="625" y="485"/>
                    <a:pt x="625" y="313"/>
                  </a:cubicBezTo>
                  <a:cubicBezTo>
                    <a:pt x="625" y="141"/>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 name="Google Shape;777;p2"/>
            <p:cNvSpPr/>
            <p:nvPr/>
          </p:nvSpPr>
          <p:spPr>
            <a:xfrm>
              <a:off x="641990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 name="Google Shape;778;p2"/>
            <p:cNvSpPr/>
            <p:nvPr/>
          </p:nvSpPr>
          <p:spPr>
            <a:xfrm>
              <a:off x="644325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 name="Google Shape;779;p2"/>
            <p:cNvSpPr/>
            <p:nvPr/>
          </p:nvSpPr>
          <p:spPr>
            <a:xfrm>
              <a:off x="6466550" y="3931450"/>
              <a:ext cx="15650" cy="15625"/>
            </a:xfrm>
            <a:custGeom>
              <a:avLst/>
              <a:gdLst/>
              <a:ahLst/>
              <a:cxnLst/>
              <a:rect l="l" t="t" r="r" b="b"/>
              <a:pathLst>
                <a:path w="626" h="625" extrusionOk="0">
                  <a:moveTo>
                    <a:pt x="313" y="0"/>
                  </a:moveTo>
                  <a:cubicBezTo>
                    <a:pt x="142" y="0"/>
                    <a:pt x="1" y="141"/>
                    <a:pt x="1" y="313"/>
                  </a:cubicBezTo>
                  <a:cubicBezTo>
                    <a:pt x="1" y="485"/>
                    <a:pt x="142"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 name="Google Shape;780;p2"/>
            <p:cNvSpPr/>
            <p:nvPr/>
          </p:nvSpPr>
          <p:spPr>
            <a:xfrm>
              <a:off x="6487275" y="3931450"/>
              <a:ext cx="18250" cy="15675"/>
            </a:xfrm>
            <a:custGeom>
              <a:avLst/>
              <a:gdLst/>
              <a:ahLst/>
              <a:cxnLst/>
              <a:rect l="l" t="t" r="r" b="b"/>
              <a:pathLst>
                <a:path w="730" h="627" extrusionOk="0">
                  <a:moveTo>
                    <a:pt x="418" y="0"/>
                  </a:moveTo>
                  <a:cubicBezTo>
                    <a:pt x="139" y="0"/>
                    <a:pt x="1" y="337"/>
                    <a:pt x="196" y="534"/>
                  </a:cubicBezTo>
                  <a:cubicBezTo>
                    <a:pt x="260" y="598"/>
                    <a:pt x="338" y="626"/>
                    <a:pt x="415" y="626"/>
                  </a:cubicBezTo>
                  <a:cubicBezTo>
                    <a:pt x="576" y="626"/>
                    <a:pt x="730" y="501"/>
                    <a:pt x="730" y="313"/>
                  </a:cubicBezTo>
                  <a:cubicBezTo>
                    <a:pt x="730" y="141"/>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 name="Google Shape;781;p2"/>
            <p:cNvSpPr/>
            <p:nvPr/>
          </p:nvSpPr>
          <p:spPr>
            <a:xfrm>
              <a:off x="6513250"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4" y="625"/>
                    <a:pt x="625" y="485"/>
                    <a:pt x="625" y="313"/>
                  </a:cubicBezTo>
                  <a:cubicBezTo>
                    <a:pt x="625" y="141"/>
                    <a:pt x="484"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 name="Google Shape;782;p2"/>
            <p:cNvSpPr/>
            <p:nvPr/>
          </p:nvSpPr>
          <p:spPr>
            <a:xfrm>
              <a:off x="5999975" y="3911425"/>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 name="Google Shape;783;p2"/>
            <p:cNvSpPr/>
            <p:nvPr/>
          </p:nvSpPr>
          <p:spPr>
            <a:xfrm>
              <a:off x="6023325"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 name="Google Shape;784;p2"/>
            <p:cNvSpPr/>
            <p:nvPr/>
          </p:nvSpPr>
          <p:spPr>
            <a:xfrm>
              <a:off x="6046675" y="3911425"/>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 name="Google Shape;785;p2"/>
            <p:cNvSpPr/>
            <p:nvPr/>
          </p:nvSpPr>
          <p:spPr>
            <a:xfrm>
              <a:off x="6067350" y="391142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2"/>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6" name="Google Shape;786;p2"/>
            <p:cNvSpPr/>
            <p:nvPr/>
          </p:nvSpPr>
          <p:spPr>
            <a:xfrm>
              <a:off x="609332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 name="Google Shape;787;p2"/>
            <p:cNvSpPr/>
            <p:nvPr/>
          </p:nvSpPr>
          <p:spPr>
            <a:xfrm>
              <a:off x="61166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 name="Google Shape;788;p2"/>
            <p:cNvSpPr/>
            <p:nvPr/>
          </p:nvSpPr>
          <p:spPr>
            <a:xfrm>
              <a:off x="613997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 name="Google Shape;789;p2"/>
            <p:cNvSpPr/>
            <p:nvPr/>
          </p:nvSpPr>
          <p:spPr>
            <a:xfrm>
              <a:off x="6160650" y="391142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2"/>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 name="Google Shape;790;p2"/>
            <p:cNvSpPr/>
            <p:nvPr/>
          </p:nvSpPr>
          <p:spPr>
            <a:xfrm>
              <a:off x="618662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 name="Google Shape;791;p2"/>
            <p:cNvSpPr/>
            <p:nvPr/>
          </p:nvSpPr>
          <p:spPr>
            <a:xfrm>
              <a:off x="62099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 name="Google Shape;792;p2"/>
            <p:cNvSpPr/>
            <p:nvPr/>
          </p:nvSpPr>
          <p:spPr>
            <a:xfrm>
              <a:off x="6233275" y="3911425"/>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 name="Google Shape;793;p2"/>
            <p:cNvSpPr/>
            <p:nvPr/>
          </p:nvSpPr>
          <p:spPr>
            <a:xfrm>
              <a:off x="625660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 name="Google Shape;794;p2"/>
            <p:cNvSpPr/>
            <p:nvPr/>
          </p:nvSpPr>
          <p:spPr>
            <a:xfrm>
              <a:off x="62799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 name="Google Shape;795;p2"/>
            <p:cNvSpPr/>
            <p:nvPr/>
          </p:nvSpPr>
          <p:spPr>
            <a:xfrm>
              <a:off x="63032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 name="Google Shape;796;p2"/>
            <p:cNvSpPr/>
            <p:nvPr/>
          </p:nvSpPr>
          <p:spPr>
            <a:xfrm>
              <a:off x="6323950" y="391142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2"/>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 name="Google Shape;797;p2"/>
            <p:cNvSpPr/>
            <p:nvPr/>
          </p:nvSpPr>
          <p:spPr>
            <a:xfrm>
              <a:off x="6349900" y="3911425"/>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 name="Google Shape;798;p2"/>
            <p:cNvSpPr/>
            <p:nvPr/>
          </p:nvSpPr>
          <p:spPr>
            <a:xfrm>
              <a:off x="63732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 name="Google Shape;799;p2"/>
            <p:cNvSpPr/>
            <p:nvPr/>
          </p:nvSpPr>
          <p:spPr>
            <a:xfrm>
              <a:off x="6396600"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 name="Google Shape;800;p2"/>
            <p:cNvSpPr/>
            <p:nvPr/>
          </p:nvSpPr>
          <p:spPr>
            <a:xfrm>
              <a:off x="641990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 name="Google Shape;801;p2"/>
            <p:cNvSpPr/>
            <p:nvPr/>
          </p:nvSpPr>
          <p:spPr>
            <a:xfrm>
              <a:off x="6443250"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 name="Google Shape;802;p2"/>
            <p:cNvSpPr/>
            <p:nvPr/>
          </p:nvSpPr>
          <p:spPr>
            <a:xfrm>
              <a:off x="6466550" y="3911425"/>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 name="Google Shape;803;p2"/>
            <p:cNvSpPr/>
            <p:nvPr/>
          </p:nvSpPr>
          <p:spPr>
            <a:xfrm>
              <a:off x="6487275" y="3911425"/>
              <a:ext cx="18250" cy="15675"/>
            </a:xfrm>
            <a:custGeom>
              <a:avLst/>
              <a:gdLst/>
              <a:ahLst/>
              <a:cxnLst/>
              <a:rect l="l" t="t" r="r" b="b"/>
              <a:pathLst>
                <a:path w="730" h="627" extrusionOk="0">
                  <a:moveTo>
                    <a:pt x="418" y="1"/>
                  </a:moveTo>
                  <a:cubicBezTo>
                    <a:pt x="139" y="1"/>
                    <a:pt x="1" y="337"/>
                    <a:pt x="196" y="534"/>
                  </a:cubicBezTo>
                  <a:cubicBezTo>
                    <a:pt x="260" y="598"/>
                    <a:pt x="338" y="627"/>
                    <a:pt x="415" y="627"/>
                  </a:cubicBezTo>
                  <a:cubicBezTo>
                    <a:pt x="576" y="627"/>
                    <a:pt x="730" y="502"/>
                    <a:pt x="730" y="313"/>
                  </a:cubicBezTo>
                  <a:cubicBezTo>
                    <a:pt x="730" y="142"/>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 name="Google Shape;804;p2"/>
            <p:cNvSpPr/>
            <p:nvPr/>
          </p:nvSpPr>
          <p:spPr>
            <a:xfrm>
              <a:off x="6513250"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 name="Google Shape;805;p2"/>
            <p:cNvSpPr/>
            <p:nvPr/>
          </p:nvSpPr>
          <p:spPr>
            <a:xfrm>
              <a:off x="5999975" y="389142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 name="Google Shape;806;p2"/>
            <p:cNvSpPr/>
            <p:nvPr/>
          </p:nvSpPr>
          <p:spPr>
            <a:xfrm>
              <a:off x="6023325"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 name="Google Shape;807;p2"/>
            <p:cNvSpPr/>
            <p:nvPr/>
          </p:nvSpPr>
          <p:spPr>
            <a:xfrm>
              <a:off x="6046675" y="389142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8" name="Google Shape;808;p2"/>
            <p:cNvSpPr/>
            <p:nvPr/>
          </p:nvSpPr>
          <p:spPr>
            <a:xfrm>
              <a:off x="6067350" y="3891425"/>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9" name="Google Shape;809;p2"/>
            <p:cNvSpPr/>
            <p:nvPr/>
          </p:nvSpPr>
          <p:spPr>
            <a:xfrm>
              <a:off x="609332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 name="Google Shape;810;p2"/>
            <p:cNvSpPr/>
            <p:nvPr/>
          </p:nvSpPr>
          <p:spPr>
            <a:xfrm>
              <a:off x="61166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 name="Google Shape;811;p2"/>
            <p:cNvSpPr/>
            <p:nvPr/>
          </p:nvSpPr>
          <p:spPr>
            <a:xfrm>
              <a:off x="613997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 name="Google Shape;812;p2"/>
            <p:cNvSpPr/>
            <p:nvPr/>
          </p:nvSpPr>
          <p:spPr>
            <a:xfrm>
              <a:off x="6160650" y="3891425"/>
              <a:ext cx="18300" cy="15675"/>
            </a:xfrm>
            <a:custGeom>
              <a:avLst/>
              <a:gdLst/>
              <a:ahLst/>
              <a:cxnLst/>
              <a:rect l="l" t="t" r="r" b="b"/>
              <a:pathLst>
                <a:path w="732" h="627" extrusionOk="0">
                  <a:moveTo>
                    <a:pt x="419" y="1"/>
                  </a:moveTo>
                  <a:cubicBezTo>
                    <a:pt x="140" y="1"/>
                    <a:pt x="1" y="337"/>
                    <a:pt x="198" y="534"/>
                  </a:cubicBezTo>
                  <a:cubicBezTo>
                    <a:pt x="262" y="598"/>
                    <a:pt x="340" y="626"/>
                    <a:pt x="417" y="626"/>
                  </a:cubicBezTo>
                  <a:cubicBezTo>
                    <a:pt x="577" y="626"/>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3" name="Google Shape;813;p2"/>
            <p:cNvSpPr/>
            <p:nvPr/>
          </p:nvSpPr>
          <p:spPr>
            <a:xfrm>
              <a:off x="618662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 name="Google Shape;814;p2"/>
            <p:cNvSpPr/>
            <p:nvPr/>
          </p:nvSpPr>
          <p:spPr>
            <a:xfrm>
              <a:off x="62099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 name="Google Shape;815;p2"/>
            <p:cNvSpPr/>
            <p:nvPr/>
          </p:nvSpPr>
          <p:spPr>
            <a:xfrm>
              <a:off x="6233275" y="38914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 name="Google Shape;816;p2"/>
            <p:cNvSpPr/>
            <p:nvPr/>
          </p:nvSpPr>
          <p:spPr>
            <a:xfrm>
              <a:off x="625660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 name="Google Shape;817;p2"/>
            <p:cNvSpPr/>
            <p:nvPr/>
          </p:nvSpPr>
          <p:spPr>
            <a:xfrm>
              <a:off x="62799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 name="Google Shape;818;p2"/>
            <p:cNvSpPr/>
            <p:nvPr/>
          </p:nvSpPr>
          <p:spPr>
            <a:xfrm>
              <a:off x="63032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 name="Google Shape;819;p2"/>
            <p:cNvSpPr/>
            <p:nvPr/>
          </p:nvSpPr>
          <p:spPr>
            <a:xfrm>
              <a:off x="6323950" y="3891425"/>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 name="Google Shape;820;p2"/>
            <p:cNvSpPr/>
            <p:nvPr/>
          </p:nvSpPr>
          <p:spPr>
            <a:xfrm>
              <a:off x="6349900" y="38914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 name="Google Shape;821;p2"/>
            <p:cNvSpPr/>
            <p:nvPr/>
          </p:nvSpPr>
          <p:spPr>
            <a:xfrm>
              <a:off x="63732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 name="Google Shape;822;p2"/>
            <p:cNvSpPr/>
            <p:nvPr/>
          </p:nvSpPr>
          <p:spPr>
            <a:xfrm>
              <a:off x="6396600"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 name="Google Shape;823;p2"/>
            <p:cNvSpPr/>
            <p:nvPr/>
          </p:nvSpPr>
          <p:spPr>
            <a:xfrm>
              <a:off x="641990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 name="Google Shape;824;p2"/>
            <p:cNvSpPr/>
            <p:nvPr/>
          </p:nvSpPr>
          <p:spPr>
            <a:xfrm>
              <a:off x="6443250"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 name="Google Shape;825;p2"/>
            <p:cNvSpPr/>
            <p:nvPr/>
          </p:nvSpPr>
          <p:spPr>
            <a:xfrm>
              <a:off x="6466550" y="38914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 name="Google Shape;826;p2"/>
            <p:cNvSpPr/>
            <p:nvPr/>
          </p:nvSpPr>
          <p:spPr>
            <a:xfrm>
              <a:off x="6487275" y="3891425"/>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 name="Google Shape;827;p2"/>
            <p:cNvSpPr/>
            <p:nvPr/>
          </p:nvSpPr>
          <p:spPr>
            <a:xfrm>
              <a:off x="6513250"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 name="Google Shape;828;p2"/>
            <p:cNvSpPr/>
            <p:nvPr/>
          </p:nvSpPr>
          <p:spPr>
            <a:xfrm>
              <a:off x="6023325"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 name="Google Shape;829;p2"/>
            <p:cNvSpPr/>
            <p:nvPr/>
          </p:nvSpPr>
          <p:spPr>
            <a:xfrm>
              <a:off x="6046675" y="3871425"/>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 name="Google Shape;830;p2"/>
            <p:cNvSpPr/>
            <p:nvPr/>
          </p:nvSpPr>
          <p:spPr>
            <a:xfrm>
              <a:off x="6067350" y="3871425"/>
              <a:ext cx="18250" cy="15675"/>
            </a:xfrm>
            <a:custGeom>
              <a:avLst/>
              <a:gdLst/>
              <a:ahLst/>
              <a:cxnLst/>
              <a:rect l="l" t="t" r="r" b="b"/>
              <a:pathLst>
                <a:path w="730" h="627" extrusionOk="0">
                  <a:moveTo>
                    <a:pt x="418" y="0"/>
                  </a:moveTo>
                  <a:cubicBezTo>
                    <a:pt x="140" y="0"/>
                    <a:pt x="1" y="337"/>
                    <a:pt x="198" y="534"/>
                  </a:cubicBezTo>
                  <a:cubicBezTo>
                    <a:pt x="261" y="597"/>
                    <a:pt x="339" y="626"/>
                    <a:pt x="416" y="626"/>
                  </a:cubicBezTo>
                  <a:cubicBezTo>
                    <a:pt x="576" y="626"/>
                    <a:pt x="730" y="501"/>
                    <a:pt x="730" y="312"/>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 name="Google Shape;831;p2"/>
            <p:cNvSpPr/>
            <p:nvPr/>
          </p:nvSpPr>
          <p:spPr>
            <a:xfrm>
              <a:off x="609332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2" name="Google Shape;832;p2"/>
            <p:cNvSpPr/>
            <p:nvPr/>
          </p:nvSpPr>
          <p:spPr>
            <a:xfrm>
              <a:off x="61166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 name="Google Shape;833;p2"/>
            <p:cNvSpPr/>
            <p:nvPr/>
          </p:nvSpPr>
          <p:spPr>
            <a:xfrm>
              <a:off x="613997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 name="Google Shape;834;p2"/>
            <p:cNvSpPr/>
            <p:nvPr/>
          </p:nvSpPr>
          <p:spPr>
            <a:xfrm>
              <a:off x="6160650" y="3871425"/>
              <a:ext cx="18300" cy="15675"/>
            </a:xfrm>
            <a:custGeom>
              <a:avLst/>
              <a:gdLst/>
              <a:ahLst/>
              <a:cxnLst/>
              <a:rect l="l" t="t" r="r" b="b"/>
              <a:pathLst>
                <a:path w="732" h="627" extrusionOk="0">
                  <a:moveTo>
                    <a:pt x="419" y="0"/>
                  </a:moveTo>
                  <a:cubicBezTo>
                    <a:pt x="140" y="0"/>
                    <a:pt x="1" y="337"/>
                    <a:pt x="198" y="534"/>
                  </a:cubicBezTo>
                  <a:cubicBezTo>
                    <a:pt x="262" y="597"/>
                    <a:pt x="340" y="626"/>
                    <a:pt x="417" y="626"/>
                  </a:cubicBezTo>
                  <a:cubicBezTo>
                    <a:pt x="577" y="626"/>
                    <a:pt x="731" y="501"/>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 name="Google Shape;835;p2"/>
            <p:cNvSpPr/>
            <p:nvPr/>
          </p:nvSpPr>
          <p:spPr>
            <a:xfrm>
              <a:off x="618662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 name="Google Shape;836;p2"/>
            <p:cNvSpPr/>
            <p:nvPr/>
          </p:nvSpPr>
          <p:spPr>
            <a:xfrm>
              <a:off x="62099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 name="Google Shape;837;p2"/>
            <p:cNvSpPr/>
            <p:nvPr/>
          </p:nvSpPr>
          <p:spPr>
            <a:xfrm>
              <a:off x="6233275" y="3871425"/>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 name="Google Shape;838;p2"/>
            <p:cNvSpPr/>
            <p:nvPr/>
          </p:nvSpPr>
          <p:spPr>
            <a:xfrm>
              <a:off x="625660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 name="Google Shape;839;p2"/>
            <p:cNvSpPr/>
            <p:nvPr/>
          </p:nvSpPr>
          <p:spPr>
            <a:xfrm>
              <a:off x="62799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 name="Google Shape;840;p2"/>
            <p:cNvSpPr/>
            <p:nvPr/>
          </p:nvSpPr>
          <p:spPr>
            <a:xfrm>
              <a:off x="63032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 name="Google Shape;841;p2"/>
            <p:cNvSpPr/>
            <p:nvPr/>
          </p:nvSpPr>
          <p:spPr>
            <a:xfrm>
              <a:off x="6323950" y="3871425"/>
              <a:ext cx="18300" cy="15675"/>
            </a:xfrm>
            <a:custGeom>
              <a:avLst/>
              <a:gdLst/>
              <a:ahLst/>
              <a:cxnLst/>
              <a:rect l="l" t="t" r="r" b="b"/>
              <a:pathLst>
                <a:path w="732" h="627"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 name="Google Shape;842;p2"/>
            <p:cNvSpPr/>
            <p:nvPr/>
          </p:nvSpPr>
          <p:spPr>
            <a:xfrm>
              <a:off x="6349900" y="387142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 name="Google Shape;843;p2"/>
            <p:cNvSpPr/>
            <p:nvPr/>
          </p:nvSpPr>
          <p:spPr>
            <a:xfrm>
              <a:off x="63732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 name="Google Shape;844;p2"/>
            <p:cNvSpPr/>
            <p:nvPr/>
          </p:nvSpPr>
          <p:spPr>
            <a:xfrm>
              <a:off x="6396600"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 name="Google Shape;845;p2"/>
            <p:cNvSpPr/>
            <p:nvPr/>
          </p:nvSpPr>
          <p:spPr>
            <a:xfrm>
              <a:off x="641990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 name="Google Shape;846;p2"/>
            <p:cNvSpPr/>
            <p:nvPr/>
          </p:nvSpPr>
          <p:spPr>
            <a:xfrm>
              <a:off x="6443250"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 name="Google Shape;847;p2"/>
            <p:cNvSpPr/>
            <p:nvPr/>
          </p:nvSpPr>
          <p:spPr>
            <a:xfrm>
              <a:off x="6466550" y="387142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 name="Google Shape;848;p2"/>
            <p:cNvSpPr/>
            <p:nvPr/>
          </p:nvSpPr>
          <p:spPr>
            <a:xfrm>
              <a:off x="6487275" y="3871425"/>
              <a:ext cx="18250" cy="15675"/>
            </a:xfrm>
            <a:custGeom>
              <a:avLst/>
              <a:gdLst/>
              <a:ahLst/>
              <a:cxnLst/>
              <a:rect l="l" t="t" r="r" b="b"/>
              <a:pathLst>
                <a:path w="730" h="627" extrusionOk="0">
                  <a:moveTo>
                    <a:pt x="418" y="0"/>
                  </a:moveTo>
                  <a:cubicBezTo>
                    <a:pt x="139" y="0"/>
                    <a:pt x="1" y="337"/>
                    <a:pt x="196" y="534"/>
                  </a:cubicBezTo>
                  <a:cubicBezTo>
                    <a:pt x="260" y="597"/>
                    <a:pt x="338" y="626"/>
                    <a:pt x="415" y="626"/>
                  </a:cubicBezTo>
                  <a:cubicBezTo>
                    <a:pt x="576" y="626"/>
                    <a:pt x="730" y="501"/>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 name="Google Shape;849;p2"/>
            <p:cNvSpPr/>
            <p:nvPr/>
          </p:nvSpPr>
          <p:spPr>
            <a:xfrm>
              <a:off x="6046675" y="385140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 name="Google Shape;850;p2"/>
            <p:cNvSpPr/>
            <p:nvPr/>
          </p:nvSpPr>
          <p:spPr>
            <a:xfrm>
              <a:off x="6067350" y="3851400"/>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0"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 name="Google Shape;851;p2"/>
            <p:cNvSpPr/>
            <p:nvPr/>
          </p:nvSpPr>
          <p:spPr>
            <a:xfrm>
              <a:off x="609332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 name="Google Shape;852;p2"/>
            <p:cNvSpPr/>
            <p:nvPr/>
          </p:nvSpPr>
          <p:spPr>
            <a:xfrm>
              <a:off x="61166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 name="Google Shape;853;p2"/>
            <p:cNvSpPr/>
            <p:nvPr/>
          </p:nvSpPr>
          <p:spPr>
            <a:xfrm>
              <a:off x="613997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 name="Google Shape;854;p2"/>
            <p:cNvSpPr/>
            <p:nvPr/>
          </p:nvSpPr>
          <p:spPr>
            <a:xfrm>
              <a:off x="6160650" y="3851400"/>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 name="Google Shape;855;p2"/>
            <p:cNvSpPr/>
            <p:nvPr/>
          </p:nvSpPr>
          <p:spPr>
            <a:xfrm>
              <a:off x="618662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 name="Google Shape;856;p2"/>
            <p:cNvSpPr/>
            <p:nvPr/>
          </p:nvSpPr>
          <p:spPr>
            <a:xfrm>
              <a:off x="62099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 name="Google Shape;857;p2"/>
            <p:cNvSpPr/>
            <p:nvPr/>
          </p:nvSpPr>
          <p:spPr>
            <a:xfrm>
              <a:off x="6233275" y="385140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 name="Google Shape;858;p2"/>
            <p:cNvSpPr/>
            <p:nvPr/>
          </p:nvSpPr>
          <p:spPr>
            <a:xfrm>
              <a:off x="625660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 name="Google Shape;859;p2"/>
            <p:cNvSpPr/>
            <p:nvPr/>
          </p:nvSpPr>
          <p:spPr>
            <a:xfrm>
              <a:off x="62799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 name="Google Shape;860;p2"/>
            <p:cNvSpPr/>
            <p:nvPr/>
          </p:nvSpPr>
          <p:spPr>
            <a:xfrm>
              <a:off x="63032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 name="Google Shape;861;p2"/>
            <p:cNvSpPr/>
            <p:nvPr/>
          </p:nvSpPr>
          <p:spPr>
            <a:xfrm>
              <a:off x="6323950" y="3851400"/>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 name="Google Shape;862;p2"/>
            <p:cNvSpPr/>
            <p:nvPr/>
          </p:nvSpPr>
          <p:spPr>
            <a:xfrm>
              <a:off x="6349900" y="38514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 name="Google Shape;863;p2"/>
            <p:cNvSpPr/>
            <p:nvPr/>
          </p:nvSpPr>
          <p:spPr>
            <a:xfrm>
              <a:off x="63732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 name="Google Shape;864;p2"/>
            <p:cNvSpPr/>
            <p:nvPr/>
          </p:nvSpPr>
          <p:spPr>
            <a:xfrm>
              <a:off x="6396600" y="38514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 name="Google Shape;865;p2"/>
            <p:cNvSpPr/>
            <p:nvPr/>
          </p:nvSpPr>
          <p:spPr>
            <a:xfrm>
              <a:off x="641990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 name="Google Shape;866;p2"/>
            <p:cNvSpPr/>
            <p:nvPr/>
          </p:nvSpPr>
          <p:spPr>
            <a:xfrm>
              <a:off x="6443250" y="38514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 name="Google Shape;867;p2"/>
            <p:cNvSpPr/>
            <p:nvPr/>
          </p:nvSpPr>
          <p:spPr>
            <a:xfrm>
              <a:off x="6466550" y="38514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 name="Google Shape;868;p2"/>
            <p:cNvSpPr/>
            <p:nvPr/>
          </p:nvSpPr>
          <p:spPr>
            <a:xfrm>
              <a:off x="6067350" y="3831400"/>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0"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 name="Google Shape;869;p2"/>
            <p:cNvSpPr/>
            <p:nvPr/>
          </p:nvSpPr>
          <p:spPr>
            <a:xfrm>
              <a:off x="609332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 name="Google Shape;870;p2"/>
            <p:cNvSpPr/>
            <p:nvPr/>
          </p:nvSpPr>
          <p:spPr>
            <a:xfrm>
              <a:off x="61166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 name="Google Shape;871;p2"/>
            <p:cNvSpPr/>
            <p:nvPr/>
          </p:nvSpPr>
          <p:spPr>
            <a:xfrm>
              <a:off x="613997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 name="Google Shape;872;p2"/>
            <p:cNvSpPr/>
            <p:nvPr/>
          </p:nvSpPr>
          <p:spPr>
            <a:xfrm>
              <a:off x="6160650" y="3831400"/>
              <a:ext cx="18300" cy="15650"/>
            </a:xfrm>
            <a:custGeom>
              <a:avLst/>
              <a:gdLst/>
              <a:ahLst/>
              <a:cxnLst/>
              <a:rect l="l" t="t" r="r" b="b"/>
              <a:pathLst>
                <a:path w="732" h="626" extrusionOk="0">
                  <a:moveTo>
                    <a:pt x="419" y="0"/>
                  </a:moveTo>
                  <a:cubicBezTo>
                    <a:pt x="140" y="0"/>
                    <a:pt x="1" y="337"/>
                    <a:pt x="198" y="534"/>
                  </a:cubicBezTo>
                  <a:cubicBezTo>
                    <a:pt x="261" y="597"/>
                    <a:pt x="340" y="626"/>
                    <a:pt x="417" y="626"/>
                  </a:cubicBezTo>
                  <a:cubicBezTo>
                    <a:pt x="577" y="626"/>
                    <a:pt x="731" y="501"/>
                    <a:pt x="731" y="313"/>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 name="Google Shape;873;p2"/>
            <p:cNvSpPr/>
            <p:nvPr/>
          </p:nvSpPr>
          <p:spPr>
            <a:xfrm>
              <a:off x="618662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 name="Google Shape;874;p2"/>
            <p:cNvSpPr/>
            <p:nvPr/>
          </p:nvSpPr>
          <p:spPr>
            <a:xfrm>
              <a:off x="62099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 name="Google Shape;875;p2"/>
            <p:cNvSpPr/>
            <p:nvPr/>
          </p:nvSpPr>
          <p:spPr>
            <a:xfrm>
              <a:off x="6233275" y="3831400"/>
              <a:ext cx="15625" cy="15625"/>
            </a:xfrm>
            <a:custGeom>
              <a:avLst/>
              <a:gdLst/>
              <a:ahLst/>
              <a:cxnLst/>
              <a:rect l="l" t="t" r="r" b="b"/>
              <a:pathLst>
                <a:path w="625" h="625" extrusionOk="0">
                  <a:moveTo>
                    <a:pt x="312" y="0"/>
                  </a:moveTo>
                  <a:cubicBezTo>
                    <a:pt x="141" y="0"/>
                    <a:pt x="0" y="140"/>
                    <a:pt x="0" y="313"/>
                  </a:cubicBezTo>
                  <a:cubicBezTo>
                    <a:pt x="0" y="486"/>
                    <a:pt x="141"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 name="Google Shape;876;p2"/>
            <p:cNvSpPr/>
            <p:nvPr/>
          </p:nvSpPr>
          <p:spPr>
            <a:xfrm>
              <a:off x="625660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 name="Google Shape;877;p2"/>
            <p:cNvSpPr/>
            <p:nvPr/>
          </p:nvSpPr>
          <p:spPr>
            <a:xfrm>
              <a:off x="62799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 name="Google Shape;878;p2"/>
            <p:cNvSpPr/>
            <p:nvPr/>
          </p:nvSpPr>
          <p:spPr>
            <a:xfrm>
              <a:off x="63032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 name="Google Shape;879;p2"/>
            <p:cNvSpPr/>
            <p:nvPr/>
          </p:nvSpPr>
          <p:spPr>
            <a:xfrm>
              <a:off x="6323950" y="3831400"/>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 name="Google Shape;880;p2"/>
            <p:cNvSpPr/>
            <p:nvPr/>
          </p:nvSpPr>
          <p:spPr>
            <a:xfrm>
              <a:off x="6349900" y="3831400"/>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 name="Google Shape;881;p2"/>
            <p:cNvSpPr/>
            <p:nvPr/>
          </p:nvSpPr>
          <p:spPr>
            <a:xfrm>
              <a:off x="63732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 name="Google Shape;882;p2"/>
            <p:cNvSpPr/>
            <p:nvPr/>
          </p:nvSpPr>
          <p:spPr>
            <a:xfrm>
              <a:off x="6396600" y="3831400"/>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4" y="625"/>
                    <a:pt x="625" y="486"/>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 name="Google Shape;883;p2"/>
            <p:cNvSpPr/>
            <p:nvPr/>
          </p:nvSpPr>
          <p:spPr>
            <a:xfrm>
              <a:off x="641990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 name="Google Shape;884;p2"/>
            <p:cNvSpPr/>
            <p:nvPr/>
          </p:nvSpPr>
          <p:spPr>
            <a:xfrm>
              <a:off x="6443250" y="3831400"/>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 name="Google Shape;885;p2"/>
            <p:cNvSpPr/>
            <p:nvPr/>
          </p:nvSpPr>
          <p:spPr>
            <a:xfrm>
              <a:off x="609332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 name="Google Shape;886;p2"/>
            <p:cNvSpPr/>
            <p:nvPr/>
          </p:nvSpPr>
          <p:spPr>
            <a:xfrm>
              <a:off x="61166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 name="Google Shape;887;p2"/>
            <p:cNvSpPr/>
            <p:nvPr/>
          </p:nvSpPr>
          <p:spPr>
            <a:xfrm>
              <a:off x="613997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 name="Google Shape;888;p2"/>
            <p:cNvSpPr/>
            <p:nvPr/>
          </p:nvSpPr>
          <p:spPr>
            <a:xfrm>
              <a:off x="6160650" y="3811400"/>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40"/>
                    <a:pt x="590"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 name="Google Shape;889;p2"/>
            <p:cNvSpPr/>
            <p:nvPr/>
          </p:nvSpPr>
          <p:spPr>
            <a:xfrm>
              <a:off x="618662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 name="Google Shape;890;p2"/>
            <p:cNvSpPr/>
            <p:nvPr/>
          </p:nvSpPr>
          <p:spPr>
            <a:xfrm>
              <a:off x="62099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 name="Google Shape;891;p2"/>
            <p:cNvSpPr/>
            <p:nvPr/>
          </p:nvSpPr>
          <p:spPr>
            <a:xfrm>
              <a:off x="6233275" y="381140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 name="Google Shape;892;p2"/>
            <p:cNvSpPr/>
            <p:nvPr/>
          </p:nvSpPr>
          <p:spPr>
            <a:xfrm>
              <a:off x="625660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 name="Google Shape;893;p2"/>
            <p:cNvSpPr/>
            <p:nvPr/>
          </p:nvSpPr>
          <p:spPr>
            <a:xfrm>
              <a:off x="62799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 name="Google Shape;894;p2"/>
            <p:cNvSpPr/>
            <p:nvPr/>
          </p:nvSpPr>
          <p:spPr>
            <a:xfrm>
              <a:off x="63032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 name="Google Shape;895;p2"/>
            <p:cNvSpPr/>
            <p:nvPr/>
          </p:nvSpPr>
          <p:spPr>
            <a:xfrm>
              <a:off x="6323950" y="3811400"/>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 name="Google Shape;896;p2"/>
            <p:cNvSpPr/>
            <p:nvPr/>
          </p:nvSpPr>
          <p:spPr>
            <a:xfrm>
              <a:off x="6349900" y="38114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 name="Google Shape;897;p2"/>
            <p:cNvSpPr/>
            <p:nvPr/>
          </p:nvSpPr>
          <p:spPr>
            <a:xfrm>
              <a:off x="63732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 name="Google Shape;898;p2"/>
            <p:cNvSpPr/>
            <p:nvPr/>
          </p:nvSpPr>
          <p:spPr>
            <a:xfrm>
              <a:off x="6396600" y="38114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 name="Google Shape;899;p2"/>
            <p:cNvSpPr/>
            <p:nvPr/>
          </p:nvSpPr>
          <p:spPr>
            <a:xfrm>
              <a:off x="641990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 name="Google Shape;900;p2"/>
            <p:cNvSpPr/>
            <p:nvPr/>
          </p:nvSpPr>
          <p:spPr>
            <a:xfrm>
              <a:off x="6139975" y="37913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 name="Google Shape;901;p2"/>
            <p:cNvSpPr/>
            <p:nvPr/>
          </p:nvSpPr>
          <p:spPr>
            <a:xfrm>
              <a:off x="6160650" y="3791375"/>
              <a:ext cx="18300" cy="15650"/>
            </a:xfrm>
            <a:custGeom>
              <a:avLst/>
              <a:gdLst/>
              <a:ahLst/>
              <a:cxnLst/>
              <a:rect l="l" t="t" r="r" b="b"/>
              <a:pathLst>
                <a:path w="732" h="626" extrusionOk="0">
                  <a:moveTo>
                    <a:pt x="419" y="1"/>
                  </a:moveTo>
                  <a:cubicBezTo>
                    <a:pt x="140" y="1"/>
                    <a:pt x="1" y="337"/>
                    <a:pt x="198" y="534"/>
                  </a:cubicBezTo>
                  <a:cubicBezTo>
                    <a:pt x="261" y="597"/>
                    <a:pt x="339" y="626"/>
                    <a:pt x="416" y="626"/>
                  </a:cubicBezTo>
                  <a:cubicBezTo>
                    <a:pt x="577" y="626"/>
                    <a:pt x="731" y="501"/>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 name="Google Shape;902;p2"/>
            <p:cNvSpPr/>
            <p:nvPr/>
          </p:nvSpPr>
          <p:spPr>
            <a:xfrm>
              <a:off x="6186625" y="37913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 name="Google Shape;903;p2"/>
            <p:cNvSpPr/>
            <p:nvPr/>
          </p:nvSpPr>
          <p:spPr>
            <a:xfrm>
              <a:off x="62099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 name="Google Shape;904;p2"/>
            <p:cNvSpPr/>
            <p:nvPr/>
          </p:nvSpPr>
          <p:spPr>
            <a:xfrm>
              <a:off x="6233275" y="37913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 name="Google Shape;905;p2"/>
            <p:cNvSpPr/>
            <p:nvPr/>
          </p:nvSpPr>
          <p:spPr>
            <a:xfrm>
              <a:off x="625660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 name="Google Shape;906;p2"/>
            <p:cNvSpPr/>
            <p:nvPr/>
          </p:nvSpPr>
          <p:spPr>
            <a:xfrm>
              <a:off x="62799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 name="Google Shape;907;p2"/>
            <p:cNvSpPr/>
            <p:nvPr/>
          </p:nvSpPr>
          <p:spPr>
            <a:xfrm>
              <a:off x="63032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 name="Google Shape;908;p2"/>
            <p:cNvSpPr/>
            <p:nvPr/>
          </p:nvSpPr>
          <p:spPr>
            <a:xfrm>
              <a:off x="6323950" y="3791375"/>
              <a:ext cx="18300" cy="15650"/>
            </a:xfrm>
            <a:custGeom>
              <a:avLst/>
              <a:gdLst/>
              <a:ahLst/>
              <a:cxnLst/>
              <a:rect l="l" t="t" r="r" b="b"/>
              <a:pathLst>
                <a:path w="732" h="626" extrusionOk="0">
                  <a:moveTo>
                    <a:pt x="419" y="1"/>
                  </a:moveTo>
                  <a:cubicBezTo>
                    <a:pt x="140" y="1"/>
                    <a:pt x="1" y="337"/>
                    <a:pt x="198" y="533"/>
                  </a:cubicBezTo>
                  <a:cubicBezTo>
                    <a:pt x="261" y="597"/>
                    <a:pt x="340" y="625"/>
                    <a:pt x="417" y="625"/>
                  </a:cubicBezTo>
                  <a:cubicBezTo>
                    <a:pt x="577" y="625"/>
                    <a:pt x="731" y="501"/>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 name="Google Shape;909;p2"/>
            <p:cNvSpPr/>
            <p:nvPr/>
          </p:nvSpPr>
          <p:spPr>
            <a:xfrm>
              <a:off x="6349900" y="37913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0" name="Google Shape;910;p2"/>
            <p:cNvSpPr/>
            <p:nvPr/>
          </p:nvSpPr>
          <p:spPr>
            <a:xfrm>
              <a:off x="63732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1" name="Google Shape;911;p2"/>
            <p:cNvSpPr/>
            <p:nvPr/>
          </p:nvSpPr>
          <p:spPr>
            <a:xfrm>
              <a:off x="6186625" y="377137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2" name="Google Shape;912;p2"/>
            <p:cNvSpPr/>
            <p:nvPr/>
          </p:nvSpPr>
          <p:spPr>
            <a:xfrm>
              <a:off x="62099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3" name="Google Shape;913;p2"/>
            <p:cNvSpPr/>
            <p:nvPr/>
          </p:nvSpPr>
          <p:spPr>
            <a:xfrm>
              <a:off x="6233275" y="3771375"/>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4" name="Google Shape;914;p2"/>
            <p:cNvSpPr/>
            <p:nvPr/>
          </p:nvSpPr>
          <p:spPr>
            <a:xfrm>
              <a:off x="625660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5" name="Google Shape;915;p2"/>
            <p:cNvSpPr/>
            <p:nvPr/>
          </p:nvSpPr>
          <p:spPr>
            <a:xfrm>
              <a:off x="62799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6" name="Google Shape;916;p2"/>
            <p:cNvSpPr/>
            <p:nvPr/>
          </p:nvSpPr>
          <p:spPr>
            <a:xfrm>
              <a:off x="63032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7" name="Google Shape;917;p2"/>
            <p:cNvSpPr/>
            <p:nvPr/>
          </p:nvSpPr>
          <p:spPr>
            <a:xfrm>
              <a:off x="6323950" y="3771375"/>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8" name="Google Shape;918;p2"/>
            <p:cNvSpPr/>
            <p:nvPr/>
          </p:nvSpPr>
          <p:spPr>
            <a:xfrm>
              <a:off x="6139975" y="43917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9" name="Google Shape;919;p2"/>
            <p:cNvSpPr/>
            <p:nvPr/>
          </p:nvSpPr>
          <p:spPr>
            <a:xfrm>
              <a:off x="6160650" y="439172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0" name="Google Shape;920;p2"/>
            <p:cNvSpPr/>
            <p:nvPr/>
          </p:nvSpPr>
          <p:spPr>
            <a:xfrm>
              <a:off x="6186625" y="43917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1" name="Google Shape;921;p2"/>
            <p:cNvSpPr/>
            <p:nvPr/>
          </p:nvSpPr>
          <p:spPr>
            <a:xfrm>
              <a:off x="62099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2" name="Google Shape;922;p2"/>
            <p:cNvSpPr/>
            <p:nvPr/>
          </p:nvSpPr>
          <p:spPr>
            <a:xfrm>
              <a:off x="6233275" y="43917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3" name="Google Shape;923;p2"/>
            <p:cNvSpPr/>
            <p:nvPr/>
          </p:nvSpPr>
          <p:spPr>
            <a:xfrm>
              <a:off x="625660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4" name="Google Shape;924;p2"/>
            <p:cNvSpPr/>
            <p:nvPr/>
          </p:nvSpPr>
          <p:spPr>
            <a:xfrm>
              <a:off x="62799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5" name="Google Shape;925;p2"/>
            <p:cNvSpPr/>
            <p:nvPr/>
          </p:nvSpPr>
          <p:spPr>
            <a:xfrm>
              <a:off x="63032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6" name="Google Shape;926;p2"/>
            <p:cNvSpPr/>
            <p:nvPr/>
          </p:nvSpPr>
          <p:spPr>
            <a:xfrm>
              <a:off x="6323950" y="439172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7" name="Google Shape;927;p2"/>
            <p:cNvSpPr/>
            <p:nvPr/>
          </p:nvSpPr>
          <p:spPr>
            <a:xfrm>
              <a:off x="6349900" y="43917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8" name="Google Shape;928;p2"/>
            <p:cNvSpPr/>
            <p:nvPr/>
          </p:nvSpPr>
          <p:spPr>
            <a:xfrm>
              <a:off x="63732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9" name="Google Shape;929;p2"/>
            <p:cNvSpPr/>
            <p:nvPr/>
          </p:nvSpPr>
          <p:spPr>
            <a:xfrm>
              <a:off x="609332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0" name="Google Shape;930;p2"/>
            <p:cNvSpPr/>
            <p:nvPr/>
          </p:nvSpPr>
          <p:spPr>
            <a:xfrm>
              <a:off x="61166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1" name="Google Shape;931;p2"/>
            <p:cNvSpPr/>
            <p:nvPr/>
          </p:nvSpPr>
          <p:spPr>
            <a:xfrm>
              <a:off x="613997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2" name="Google Shape;932;p2"/>
            <p:cNvSpPr/>
            <p:nvPr/>
          </p:nvSpPr>
          <p:spPr>
            <a:xfrm>
              <a:off x="6160650" y="4371750"/>
              <a:ext cx="18300" cy="15650"/>
            </a:xfrm>
            <a:custGeom>
              <a:avLst/>
              <a:gdLst/>
              <a:ahLst/>
              <a:cxnLst/>
              <a:rect l="l" t="t" r="r" b="b"/>
              <a:pathLst>
                <a:path w="732" h="626" extrusionOk="0">
                  <a:moveTo>
                    <a:pt x="422" y="1"/>
                  </a:moveTo>
                  <a:cubicBezTo>
                    <a:pt x="421" y="1"/>
                    <a:pt x="420" y="1"/>
                    <a:pt x="419" y="1"/>
                  </a:cubicBezTo>
                  <a:cubicBezTo>
                    <a:pt x="140" y="1"/>
                    <a:pt x="1" y="336"/>
                    <a:pt x="198" y="533"/>
                  </a:cubicBezTo>
                  <a:cubicBezTo>
                    <a:pt x="262" y="597"/>
                    <a:pt x="340" y="625"/>
                    <a:pt x="417" y="625"/>
                  </a:cubicBezTo>
                  <a:cubicBezTo>
                    <a:pt x="577" y="625"/>
                    <a:pt x="731" y="501"/>
                    <a:pt x="731" y="313"/>
                  </a:cubicBezTo>
                  <a:cubicBezTo>
                    <a:pt x="731" y="141"/>
                    <a:pt x="592" y="1"/>
                    <a:pt x="42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3" name="Google Shape;933;p2"/>
            <p:cNvSpPr/>
            <p:nvPr/>
          </p:nvSpPr>
          <p:spPr>
            <a:xfrm>
              <a:off x="618662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4" name="Google Shape;934;p2"/>
            <p:cNvSpPr/>
            <p:nvPr/>
          </p:nvSpPr>
          <p:spPr>
            <a:xfrm>
              <a:off x="6186625" y="441175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5" name="Google Shape;935;p2"/>
            <p:cNvSpPr/>
            <p:nvPr/>
          </p:nvSpPr>
          <p:spPr>
            <a:xfrm>
              <a:off x="62099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6" name="Google Shape;936;p2"/>
            <p:cNvSpPr/>
            <p:nvPr/>
          </p:nvSpPr>
          <p:spPr>
            <a:xfrm>
              <a:off x="6233275" y="441175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7" name="Google Shape;937;p2"/>
            <p:cNvSpPr/>
            <p:nvPr/>
          </p:nvSpPr>
          <p:spPr>
            <a:xfrm>
              <a:off x="625660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8" name="Google Shape;938;p2"/>
            <p:cNvSpPr/>
            <p:nvPr/>
          </p:nvSpPr>
          <p:spPr>
            <a:xfrm>
              <a:off x="62799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9" name="Google Shape;939;p2"/>
            <p:cNvSpPr/>
            <p:nvPr/>
          </p:nvSpPr>
          <p:spPr>
            <a:xfrm>
              <a:off x="63032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0" name="Google Shape;940;p2"/>
            <p:cNvSpPr/>
            <p:nvPr/>
          </p:nvSpPr>
          <p:spPr>
            <a:xfrm>
              <a:off x="6323950" y="4411750"/>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1" name="Google Shape;941;p2"/>
            <p:cNvSpPr/>
            <p:nvPr/>
          </p:nvSpPr>
          <p:spPr>
            <a:xfrm>
              <a:off x="62099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2" name="Google Shape;942;p2"/>
            <p:cNvSpPr/>
            <p:nvPr/>
          </p:nvSpPr>
          <p:spPr>
            <a:xfrm>
              <a:off x="6233275" y="4371725"/>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3" name="Google Shape;943;p2"/>
            <p:cNvSpPr/>
            <p:nvPr/>
          </p:nvSpPr>
          <p:spPr>
            <a:xfrm>
              <a:off x="625660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4" name="Google Shape;944;p2"/>
            <p:cNvSpPr/>
            <p:nvPr/>
          </p:nvSpPr>
          <p:spPr>
            <a:xfrm>
              <a:off x="62799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5" name="Google Shape;945;p2"/>
            <p:cNvSpPr/>
            <p:nvPr/>
          </p:nvSpPr>
          <p:spPr>
            <a:xfrm>
              <a:off x="63032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6" name="Google Shape;946;p2"/>
            <p:cNvSpPr/>
            <p:nvPr/>
          </p:nvSpPr>
          <p:spPr>
            <a:xfrm>
              <a:off x="6323950" y="4371750"/>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7" name="Google Shape;947;p2"/>
            <p:cNvSpPr/>
            <p:nvPr/>
          </p:nvSpPr>
          <p:spPr>
            <a:xfrm>
              <a:off x="6349900" y="4371725"/>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8" name="Google Shape;948;p2"/>
            <p:cNvSpPr/>
            <p:nvPr/>
          </p:nvSpPr>
          <p:spPr>
            <a:xfrm>
              <a:off x="63732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9" name="Google Shape;949;p2"/>
            <p:cNvSpPr/>
            <p:nvPr/>
          </p:nvSpPr>
          <p:spPr>
            <a:xfrm>
              <a:off x="6396600" y="4371725"/>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0" name="Google Shape;950;p2"/>
            <p:cNvSpPr/>
            <p:nvPr/>
          </p:nvSpPr>
          <p:spPr>
            <a:xfrm>
              <a:off x="641990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1" name="Google Shape;951;p2"/>
            <p:cNvSpPr/>
            <p:nvPr/>
          </p:nvSpPr>
          <p:spPr>
            <a:xfrm>
              <a:off x="653655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6" y="625"/>
                    <a:pt x="625" y="484"/>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2" name="Google Shape;952;p2"/>
            <p:cNvSpPr/>
            <p:nvPr/>
          </p:nvSpPr>
          <p:spPr>
            <a:xfrm>
              <a:off x="653655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3" name="Google Shape;953;p2"/>
            <p:cNvSpPr/>
            <p:nvPr/>
          </p:nvSpPr>
          <p:spPr>
            <a:xfrm>
              <a:off x="653655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6" y="623"/>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4" name="Google Shape;954;p2"/>
            <p:cNvSpPr/>
            <p:nvPr/>
          </p:nvSpPr>
          <p:spPr>
            <a:xfrm>
              <a:off x="6559900"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5" name="Google Shape;955;p2"/>
            <p:cNvSpPr/>
            <p:nvPr/>
          </p:nvSpPr>
          <p:spPr>
            <a:xfrm>
              <a:off x="653655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6" name="Google Shape;956;p2"/>
            <p:cNvSpPr/>
            <p:nvPr/>
          </p:nvSpPr>
          <p:spPr>
            <a:xfrm>
              <a:off x="6559900"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7" name="Google Shape;957;p2"/>
            <p:cNvSpPr/>
            <p:nvPr/>
          </p:nvSpPr>
          <p:spPr>
            <a:xfrm>
              <a:off x="653655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8" name="Google Shape;958;p2"/>
            <p:cNvSpPr/>
            <p:nvPr/>
          </p:nvSpPr>
          <p:spPr>
            <a:xfrm>
              <a:off x="6559900"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9" name="Google Shape;959;p2"/>
            <p:cNvSpPr/>
            <p:nvPr/>
          </p:nvSpPr>
          <p:spPr>
            <a:xfrm>
              <a:off x="653655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0" name="Google Shape;960;p2"/>
            <p:cNvSpPr/>
            <p:nvPr/>
          </p:nvSpPr>
          <p:spPr>
            <a:xfrm>
              <a:off x="6559900"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1" name="Google Shape;961;p2"/>
            <p:cNvSpPr/>
            <p:nvPr/>
          </p:nvSpPr>
          <p:spPr>
            <a:xfrm>
              <a:off x="6580575" y="415157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2" name="Google Shape;962;p2"/>
            <p:cNvSpPr/>
            <p:nvPr/>
          </p:nvSpPr>
          <p:spPr>
            <a:xfrm>
              <a:off x="653655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6" y="625"/>
                    <a:pt x="625" y="486"/>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3" name="Google Shape;963;p2"/>
            <p:cNvSpPr/>
            <p:nvPr/>
          </p:nvSpPr>
          <p:spPr>
            <a:xfrm>
              <a:off x="6559900"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4" name="Google Shape;964;p2"/>
            <p:cNvSpPr/>
            <p:nvPr/>
          </p:nvSpPr>
          <p:spPr>
            <a:xfrm>
              <a:off x="6580575" y="413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5" name="Google Shape;965;p2"/>
            <p:cNvSpPr/>
            <p:nvPr/>
          </p:nvSpPr>
          <p:spPr>
            <a:xfrm>
              <a:off x="653655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6" y="625"/>
                    <a:pt x="625" y="485"/>
                    <a:pt x="625" y="312"/>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6" name="Google Shape;966;p2"/>
            <p:cNvSpPr/>
            <p:nvPr/>
          </p:nvSpPr>
          <p:spPr>
            <a:xfrm>
              <a:off x="6559900"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7" name="Google Shape;967;p2"/>
            <p:cNvSpPr/>
            <p:nvPr/>
          </p:nvSpPr>
          <p:spPr>
            <a:xfrm>
              <a:off x="6580575" y="411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2"/>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8" name="Google Shape;968;p2"/>
            <p:cNvSpPr/>
            <p:nvPr/>
          </p:nvSpPr>
          <p:spPr>
            <a:xfrm>
              <a:off x="653655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9" name="Google Shape;969;p2"/>
            <p:cNvSpPr/>
            <p:nvPr/>
          </p:nvSpPr>
          <p:spPr>
            <a:xfrm>
              <a:off x="6559900"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0" name="Google Shape;970;p2"/>
            <p:cNvSpPr/>
            <p:nvPr/>
          </p:nvSpPr>
          <p:spPr>
            <a:xfrm>
              <a:off x="6580575" y="4091550"/>
              <a:ext cx="18250" cy="15650"/>
            </a:xfrm>
            <a:custGeom>
              <a:avLst/>
              <a:gdLst/>
              <a:ahLst/>
              <a:cxnLst/>
              <a:rect l="l" t="t" r="r" b="b"/>
              <a:pathLst>
                <a:path w="730" h="626" extrusionOk="0">
                  <a:moveTo>
                    <a:pt x="418" y="1"/>
                  </a:moveTo>
                  <a:cubicBezTo>
                    <a:pt x="140" y="1"/>
                    <a:pt x="1" y="337"/>
                    <a:pt x="198" y="534"/>
                  </a:cubicBezTo>
                  <a:cubicBezTo>
                    <a:pt x="261" y="598"/>
                    <a:pt x="339" y="626"/>
                    <a:pt x="416" y="626"/>
                  </a:cubicBezTo>
                  <a:cubicBezTo>
                    <a:pt x="576" y="626"/>
                    <a:pt x="730" y="502"/>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1" name="Google Shape;971;p2"/>
            <p:cNvSpPr/>
            <p:nvPr/>
          </p:nvSpPr>
          <p:spPr>
            <a:xfrm>
              <a:off x="653655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6" y="625"/>
                    <a:pt x="625" y="485"/>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2" name="Google Shape;972;p2"/>
            <p:cNvSpPr/>
            <p:nvPr/>
          </p:nvSpPr>
          <p:spPr>
            <a:xfrm>
              <a:off x="6559900"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3" name="Google Shape;973;p2"/>
            <p:cNvSpPr/>
            <p:nvPr/>
          </p:nvSpPr>
          <p:spPr>
            <a:xfrm>
              <a:off x="6580575" y="4071550"/>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3"/>
                  </a:cubicBezTo>
                  <a:cubicBezTo>
                    <a:pt x="730" y="140"/>
                    <a:pt x="591" y="0"/>
                    <a:pt x="41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4" name="Google Shape;974;p2"/>
            <p:cNvSpPr/>
            <p:nvPr/>
          </p:nvSpPr>
          <p:spPr>
            <a:xfrm>
              <a:off x="653655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6" y="626"/>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5" name="Google Shape;975;p2"/>
            <p:cNvSpPr/>
            <p:nvPr/>
          </p:nvSpPr>
          <p:spPr>
            <a:xfrm>
              <a:off x="6559900"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6" name="Google Shape;976;p2"/>
            <p:cNvSpPr/>
            <p:nvPr/>
          </p:nvSpPr>
          <p:spPr>
            <a:xfrm>
              <a:off x="6580600" y="4051525"/>
              <a:ext cx="18225" cy="15650"/>
            </a:xfrm>
            <a:custGeom>
              <a:avLst/>
              <a:gdLst/>
              <a:ahLst/>
              <a:cxnLst/>
              <a:rect l="l" t="t" r="r" b="b"/>
              <a:pathLst>
                <a:path w="729" h="626" extrusionOk="0">
                  <a:moveTo>
                    <a:pt x="419" y="1"/>
                  </a:moveTo>
                  <a:cubicBezTo>
                    <a:pt x="419" y="1"/>
                    <a:pt x="418" y="1"/>
                    <a:pt x="417" y="1"/>
                  </a:cubicBezTo>
                  <a:cubicBezTo>
                    <a:pt x="416" y="1"/>
                    <a:pt x="415" y="1"/>
                    <a:pt x="415" y="1"/>
                  </a:cubicBezTo>
                  <a:cubicBezTo>
                    <a:pt x="139" y="1"/>
                    <a:pt x="0" y="336"/>
                    <a:pt x="197" y="533"/>
                  </a:cubicBezTo>
                  <a:cubicBezTo>
                    <a:pt x="260" y="597"/>
                    <a:pt x="338" y="625"/>
                    <a:pt x="415" y="625"/>
                  </a:cubicBezTo>
                  <a:cubicBezTo>
                    <a:pt x="575" y="625"/>
                    <a:pt x="729" y="501"/>
                    <a:pt x="729" y="313"/>
                  </a:cubicBezTo>
                  <a:cubicBezTo>
                    <a:pt x="729" y="141"/>
                    <a:pt x="591" y="1"/>
                    <a:pt x="41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7" name="Google Shape;977;p2"/>
            <p:cNvSpPr/>
            <p:nvPr/>
          </p:nvSpPr>
          <p:spPr>
            <a:xfrm>
              <a:off x="653655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8" name="Google Shape;978;p2"/>
            <p:cNvSpPr/>
            <p:nvPr/>
          </p:nvSpPr>
          <p:spPr>
            <a:xfrm>
              <a:off x="6559900"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9" name="Google Shape;979;p2"/>
            <p:cNvSpPr/>
            <p:nvPr/>
          </p:nvSpPr>
          <p:spPr>
            <a:xfrm>
              <a:off x="6580575" y="403152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1" y="1"/>
                    <a:pt x="41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0" name="Google Shape;980;p2"/>
            <p:cNvSpPr/>
            <p:nvPr/>
          </p:nvSpPr>
          <p:spPr>
            <a:xfrm>
              <a:off x="653655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6" y="625"/>
                    <a:pt x="625" y="484"/>
                    <a:pt x="625" y="313"/>
                  </a:cubicBezTo>
                  <a:cubicBezTo>
                    <a:pt x="625" y="140"/>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1" name="Google Shape;981;p2"/>
            <p:cNvSpPr/>
            <p:nvPr/>
          </p:nvSpPr>
          <p:spPr>
            <a:xfrm>
              <a:off x="6559900"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2" name="Google Shape;982;p2"/>
            <p:cNvSpPr/>
            <p:nvPr/>
          </p:nvSpPr>
          <p:spPr>
            <a:xfrm>
              <a:off x="653655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3" name="Google Shape;983;p2"/>
            <p:cNvSpPr/>
            <p:nvPr/>
          </p:nvSpPr>
          <p:spPr>
            <a:xfrm>
              <a:off x="6559900"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4" name="Google Shape;984;p2"/>
            <p:cNvSpPr/>
            <p:nvPr/>
          </p:nvSpPr>
          <p:spPr>
            <a:xfrm>
              <a:off x="653655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5" name="Google Shape;985;p2"/>
            <p:cNvSpPr/>
            <p:nvPr/>
          </p:nvSpPr>
          <p:spPr>
            <a:xfrm>
              <a:off x="6559900"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6" name="Google Shape;986;p2"/>
            <p:cNvSpPr/>
            <p:nvPr/>
          </p:nvSpPr>
          <p:spPr>
            <a:xfrm>
              <a:off x="653655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6" y="625"/>
                    <a:pt x="625" y="486"/>
                    <a:pt x="625" y="313"/>
                  </a:cubicBezTo>
                  <a:cubicBezTo>
                    <a:pt x="625" y="142"/>
                    <a:pt x="486" y="1"/>
                    <a:pt x="31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7" name="Google Shape;987;p2"/>
            <p:cNvSpPr/>
            <p:nvPr/>
          </p:nvSpPr>
          <p:spPr>
            <a:xfrm>
              <a:off x="653655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6" y="625"/>
                    <a:pt x="625" y="485"/>
                    <a:pt x="625" y="313"/>
                  </a:cubicBezTo>
                  <a:cubicBezTo>
                    <a:pt x="625" y="141"/>
                    <a:pt x="486" y="0"/>
                    <a:pt x="31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988" name="Google Shape;988;p2"/>
          <p:cNvGrpSpPr/>
          <p:nvPr/>
        </p:nvGrpSpPr>
        <p:grpSpPr>
          <a:xfrm>
            <a:off x="4654572" y="5708653"/>
            <a:ext cx="1986904" cy="28504"/>
            <a:chOff x="2940000" y="3484425"/>
            <a:chExt cx="876575" cy="12575"/>
          </a:xfrm>
        </p:grpSpPr>
        <p:sp>
          <p:nvSpPr>
            <p:cNvPr id="989" name="Google Shape;989;p2"/>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0" name="Google Shape;990;p2"/>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1" name="Google Shape;991;p2"/>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2" name="Google Shape;992;p2"/>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3" name="Google Shape;993;p2"/>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4" name="Google Shape;994;p2"/>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5" name="Google Shape;995;p2"/>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6" name="Google Shape;996;p2"/>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7" name="Google Shape;997;p2"/>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8" name="Google Shape;998;p2"/>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9" name="Google Shape;999;p2"/>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0" name="Google Shape;1000;p2"/>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001" name="Google Shape;1001;p2"/>
          <p:cNvSpPr/>
          <p:nvPr/>
        </p:nvSpPr>
        <p:spPr>
          <a:xfrm>
            <a:off x="5827596" y="5570301"/>
            <a:ext cx="4309387" cy="4309500"/>
          </a:xfrm>
          <a:custGeom>
            <a:avLst/>
            <a:gdLst/>
            <a:ahLst/>
            <a:cxnLst/>
            <a:rect l="l" t="t" r="r" b="b"/>
            <a:pathLst>
              <a:path w="76048" h="76050" extrusionOk="0">
                <a:moveTo>
                  <a:pt x="38024" y="210"/>
                </a:moveTo>
                <a:cubicBezTo>
                  <a:pt x="58874" y="210"/>
                  <a:pt x="75838" y="17174"/>
                  <a:pt x="75838" y="38024"/>
                </a:cubicBezTo>
                <a:cubicBezTo>
                  <a:pt x="75838" y="58876"/>
                  <a:pt x="58874" y="75840"/>
                  <a:pt x="38024" y="75840"/>
                </a:cubicBezTo>
                <a:cubicBezTo>
                  <a:pt x="17173" y="75840"/>
                  <a:pt x="209" y="58876"/>
                  <a:pt x="209" y="38024"/>
                </a:cubicBezTo>
                <a:cubicBezTo>
                  <a:pt x="209" y="17174"/>
                  <a:pt x="17173" y="210"/>
                  <a:pt x="38024" y="210"/>
                </a:cubicBezTo>
                <a:close/>
                <a:moveTo>
                  <a:pt x="38024" y="1"/>
                </a:moveTo>
                <a:cubicBezTo>
                  <a:pt x="17058" y="1"/>
                  <a:pt x="0" y="17059"/>
                  <a:pt x="0" y="38024"/>
                </a:cubicBezTo>
                <a:cubicBezTo>
                  <a:pt x="0" y="58992"/>
                  <a:pt x="17058" y="76049"/>
                  <a:pt x="38024" y="76049"/>
                </a:cubicBezTo>
                <a:cubicBezTo>
                  <a:pt x="58989" y="76049"/>
                  <a:pt x="76047" y="58992"/>
                  <a:pt x="76047" y="38024"/>
                </a:cubicBezTo>
                <a:cubicBezTo>
                  <a:pt x="76047" y="17059"/>
                  <a:pt x="58989" y="1"/>
                  <a:pt x="38024" y="1"/>
                </a:cubicBez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02" name="Google Shape;1002;p2"/>
          <p:cNvSpPr/>
          <p:nvPr/>
        </p:nvSpPr>
        <p:spPr>
          <a:xfrm>
            <a:off x="4841849" y="6036485"/>
            <a:ext cx="2533340" cy="2533340"/>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003" name="Google Shape;1003;p2"/>
          <p:cNvGrpSpPr/>
          <p:nvPr/>
        </p:nvGrpSpPr>
        <p:grpSpPr>
          <a:xfrm>
            <a:off x="1931525" y="6036488"/>
            <a:ext cx="4164491" cy="4077648"/>
            <a:chOff x="236475" y="527300"/>
            <a:chExt cx="1124525" cy="1101075"/>
          </a:xfrm>
        </p:grpSpPr>
        <p:sp>
          <p:nvSpPr>
            <p:cNvPr id="1004" name="Google Shape;1004;p2"/>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5" name="Google Shape;1005;p2"/>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6" name="Google Shape;1006;p2"/>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7" name="Google Shape;1007;p2"/>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8" name="Google Shape;1008;p2"/>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9" name="Google Shape;1009;p2"/>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0" name="Google Shape;1010;p2"/>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1" name="Google Shape;1011;p2"/>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2" name="Google Shape;1012;p2"/>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3" name="Google Shape;1013;p2"/>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4" name="Google Shape;1014;p2"/>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5" name="Google Shape;1015;p2"/>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6" name="Google Shape;1016;p2"/>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7" name="Google Shape;1017;p2"/>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8" name="Google Shape;1018;p2"/>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9" name="Google Shape;1019;p2"/>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0" name="Google Shape;1020;p2"/>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1" name="Google Shape;1021;p2"/>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2" name="Google Shape;1022;p2"/>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3" name="Google Shape;1023;p2"/>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4" name="Google Shape;1024;p2"/>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5" name="Google Shape;1025;p2"/>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6" name="Google Shape;1026;p2"/>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7" name="Google Shape;1027;p2"/>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8" name="Google Shape;1028;p2"/>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9" name="Google Shape;1029;p2"/>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0" name="Google Shape;1030;p2"/>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1" name="Google Shape;1031;p2"/>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2" name="Google Shape;1032;p2"/>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3" name="Google Shape;1033;p2"/>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4" name="Google Shape;1034;p2"/>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5" name="Google Shape;1035;p2"/>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6" name="Google Shape;1036;p2"/>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7" name="Google Shape;1037;p2"/>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8" name="Google Shape;1038;p2"/>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9" name="Google Shape;1039;p2"/>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0" name="Google Shape;1040;p2"/>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1" name="Google Shape;1041;p2"/>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2" name="Google Shape;1042;p2"/>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3" name="Google Shape;1043;p2"/>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4" name="Google Shape;1044;p2"/>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5" name="Google Shape;1045;p2"/>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6" name="Google Shape;1046;p2"/>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7" name="Google Shape;1047;p2"/>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8" name="Google Shape;1048;p2"/>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9" name="Google Shape;1049;p2"/>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0" name="Google Shape;1050;p2"/>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1" name="Google Shape;1051;p2"/>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2" name="Google Shape;1052;p2"/>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3" name="Google Shape;1053;p2"/>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4" name="Google Shape;1054;p2"/>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5" name="Google Shape;1055;p2"/>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6" name="Google Shape;1056;p2"/>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7" name="Google Shape;1057;p2"/>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8" name="Google Shape;1058;p2"/>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59" name="Google Shape;1059;p2"/>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0" name="Google Shape;1060;p2"/>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1" name="Google Shape;1061;p2"/>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2" name="Google Shape;1062;p2"/>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3" name="Google Shape;1063;p2"/>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4" name="Google Shape;1064;p2"/>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5" name="Google Shape;1065;p2"/>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6" name="Google Shape;1066;p2"/>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7" name="Google Shape;1067;p2"/>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8" name="Google Shape;1068;p2"/>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69" name="Google Shape;1069;p2"/>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0" name="Google Shape;1070;p2"/>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1" name="Google Shape;1071;p2"/>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2" name="Google Shape;1072;p2"/>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3" name="Google Shape;1073;p2"/>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4" name="Google Shape;1074;p2"/>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5" name="Google Shape;1075;p2"/>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6" name="Google Shape;1076;p2"/>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7" name="Google Shape;1077;p2"/>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8" name="Google Shape;1078;p2"/>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79" name="Google Shape;1079;p2"/>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0" name="Google Shape;1080;p2"/>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1" name="Google Shape;1081;p2"/>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2" name="Google Shape;1082;p2"/>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3" name="Google Shape;1083;p2"/>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4" name="Google Shape;1084;p2"/>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5" name="Google Shape;1085;p2"/>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6" name="Google Shape;1086;p2"/>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7" name="Google Shape;1087;p2"/>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8" name="Google Shape;1088;p2"/>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9" name="Google Shape;1089;p2"/>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0" name="Google Shape;1090;p2"/>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1" name="Google Shape;1091;p2"/>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2" name="Google Shape;1092;p2"/>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3" name="Google Shape;1093;p2"/>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4" name="Google Shape;1094;p2"/>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5" name="Google Shape;1095;p2"/>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6" name="Google Shape;1096;p2"/>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7" name="Google Shape;1097;p2"/>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8" name="Google Shape;1098;p2"/>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9" name="Google Shape;1099;p2"/>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0" name="Google Shape;1100;p2"/>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1" name="Google Shape;1101;p2"/>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2" name="Google Shape;1102;p2"/>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3" name="Google Shape;1103;p2"/>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4" name="Google Shape;1104;p2"/>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5" name="Google Shape;1105;p2"/>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6" name="Google Shape;1106;p2"/>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7" name="Google Shape;1107;p2"/>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8" name="Google Shape;1108;p2"/>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09" name="Google Shape;1109;p2"/>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0" name="Google Shape;1110;p2"/>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1" name="Google Shape;1111;p2"/>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2" name="Google Shape;1112;p2"/>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3" name="Google Shape;1113;p2"/>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4" name="Google Shape;1114;p2"/>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5" name="Google Shape;1115;p2"/>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6" name="Google Shape;1116;p2"/>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7" name="Google Shape;1117;p2"/>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8" name="Google Shape;1118;p2"/>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19" name="Google Shape;1119;p2"/>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0" name="Google Shape;1120;p2"/>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1" name="Google Shape;1121;p2"/>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2" name="Google Shape;1122;p2"/>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3" name="Google Shape;1123;p2"/>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4" name="Google Shape;1124;p2"/>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5" name="Google Shape;1125;p2"/>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6" name="Google Shape;1126;p2"/>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7" name="Google Shape;1127;p2"/>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8" name="Google Shape;1128;p2"/>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9" name="Google Shape;1129;p2"/>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0" name="Google Shape;1130;p2"/>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1" name="Google Shape;1131;p2"/>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2" name="Google Shape;1132;p2"/>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3" name="Google Shape;1133;p2"/>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4" name="Google Shape;1134;p2"/>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5" name="Google Shape;1135;p2"/>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6" name="Google Shape;1136;p2"/>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7" name="Google Shape;1137;p2"/>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8" name="Google Shape;1138;p2"/>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9" name="Google Shape;1139;p2"/>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0" name="Google Shape;1140;p2"/>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1" name="Google Shape;1141;p2"/>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2" name="Google Shape;1142;p2"/>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3" name="Google Shape;1143;p2"/>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4" name="Google Shape;1144;p2"/>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5" name="Google Shape;1145;p2"/>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6" name="Google Shape;1146;p2"/>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7" name="Google Shape;1147;p2"/>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8" name="Google Shape;1148;p2"/>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49" name="Google Shape;1149;p2"/>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0" name="Google Shape;1150;p2"/>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1" name="Google Shape;1151;p2"/>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2" name="Google Shape;1152;p2"/>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3" name="Google Shape;1153;p2"/>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4" name="Google Shape;1154;p2"/>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5" name="Google Shape;1155;p2"/>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6" name="Google Shape;1156;p2"/>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7" name="Google Shape;1157;p2"/>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8" name="Google Shape;1158;p2"/>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59" name="Google Shape;1159;p2"/>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0" name="Google Shape;1160;p2"/>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1" name="Google Shape;1161;p2"/>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2" name="Google Shape;1162;p2"/>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3" name="Google Shape;1163;p2"/>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4" name="Google Shape;1164;p2"/>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5" name="Google Shape;1165;p2"/>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6" name="Google Shape;1166;p2"/>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7" name="Google Shape;1167;p2"/>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8" name="Google Shape;1168;p2"/>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69" name="Google Shape;1169;p2"/>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0" name="Google Shape;1170;p2"/>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1" name="Google Shape;1171;p2"/>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2" name="Google Shape;1172;p2"/>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3" name="Google Shape;1173;p2"/>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4" name="Google Shape;1174;p2"/>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5" name="Google Shape;1175;p2"/>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6" name="Google Shape;1176;p2"/>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7" name="Google Shape;1177;p2"/>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8" name="Google Shape;1178;p2"/>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9" name="Google Shape;1179;p2"/>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0" name="Google Shape;1180;p2"/>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1" name="Google Shape;1181;p2"/>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2" name="Google Shape;1182;p2"/>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3" name="Google Shape;1183;p2"/>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4" name="Google Shape;1184;p2"/>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5" name="Google Shape;1185;p2"/>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6" name="Google Shape;1186;p2"/>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7" name="Google Shape;1187;p2"/>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8" name="Google Shape;1188;p2"/>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9" name="Google Shape;1189;p2"/>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0" name="Google Shape;1190;p2"/>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1" name="Google Shape;1191;p2"/>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2" name="Google Shape;1192;p2"/>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3" name="Google Shape;1193;p2"/>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4" name="Google Shape;1194;p2"/>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5" name="Google Shape;1195;p2"/>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6" name="Google Shape;1196;p2"/>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7" name="Google Shape;1197;p2"/>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8" name="Google Shape;1198;p2"/>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9" name="Google Shape;1199;p2"/>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0" name="Google Shape;1200;p2"/>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1" name="Google Shape;1201;p2"/>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2" name="Google Shape;1202;p2"/>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3" name="Google Shape;1203;p2"/>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4" name="Google Shape;1204;p2"/>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5" name="Google Shape;1205;p2"/>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6" name="Google Shape;1206;p2"/>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7" name="Google Shape;1207;p2"/>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8" name="Google Shape;1208;p2"/>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9" name="Google Shape;1209;p2"/>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0" name="Google Shape;1210;p2"/>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1" name="Google Shape;1211;p2"/>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2" name="Google Shape;1212;p2"/>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3" name="Google Shape;1213;p2"/>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4" name="Google Shape;1214;p2"/>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5" name="Google Shape;1215;p2"/>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6" name="Google Shape;1216;p2"/>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7" name="Google Shape;1217;p2"/>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8" name="Google Shape;1218;p2"/>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9" name="Google Shape;1219;p2"/>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0" name="Google Shape;1220;p2"/>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1" name="Google Shape;1221;p2"/>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2" name="Google Shape;1222;p2"/>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3" name="Google Shape;1223;p2"/>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4" name="Google Shape;1224;p2"/>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5" name="Google Shape;1225;p2"/>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6" name="Google Shape;1226;p2"/>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7" name="Google Shape;1227;p2"/>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8" name="Google Shape;1228;p2"/>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9" name="Google Shape;1229;p2"/>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0" name="Google Shape;1230;p2"/>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1" name="Google Shape;1231;p2"/>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2" name="Google Shape;1232;p2"/>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3" name="Google Shape;1233;p2"/>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4" name="Google Shape;1234;p2"/>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5" name="Google Shape;1235;p2"/>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6" name="Google Shape;1236;p2"/>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7" name="Google Shape;1237;p2"/>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8" name="Google Shape;1238;p2"/>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9" name="Google Shape;1239;p2"/>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0" name="Google Shape;1240;p2"/>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1" name="Google Shape;1241;p2"/>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2" name="Google Shape;1242;p2"/>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3" name="Google Shape;1243;p2"/>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4" name="Google Shape;1244;p2"/>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5" name="Google Shape;1245;p2"/>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6" name="Google Shape;1246;p2"/>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7" name="Google Shape;1247;p2"/>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8" name="Google Shape;1248;p2"/>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9" name="Google Shape;1249;p2"/>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0" name="Google Shape;1250;p2"/>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1" name="Google Shape;1251;p2"/>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2" name="Google Shape;1252;p2"/>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3" name="Google Shape;1253;p2"/>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4" name="Google Shape;1254;p2"/>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5" name="Google Shape;1255;p2"/>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6" name="Google Shape;1256;p2"/>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7" name="Google Shape;1257;p2"/>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8" name="Google Shape;1258;p2"/>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9" name="Google Shape;1259;p2"/>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0" name="Google Shape;1260;p2"/>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1" name="Google Shape;1261;p2"/>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2" name="Google Shape;1262;p2"/>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3" name="Google Shape;1263;p2"/>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4" name="Google Shape;1264;p2"/>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5" name="Google Shape;1265;p2"/>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6" name="Google Shape;1266;p2"/>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7" name="Google Shape;1267;p2"/>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8" name="Google Shape;1268;p2"/>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69" name="Google Shape;1269;p2"/>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0" name="Google Shape;1270;p2"/>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1" name="Google Shape;1271;p2"/>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2" name="Google Shape;1272;p2"/>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3" name="Google Shape;1273;p2"/>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4" name="Google Shape;1274;p2"/>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5" name="Google Shape;1275;p2"/>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6" name="Google Shape;1276;p2"/>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7" name="Google Shape;1277;p2"/>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8" name="Google Shape;1278;p2"/>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79" name="Google Shape;1279;p2"/>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0" name="Google Shape;1280;p2"/>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1" name="Google Shape;1281;p2"/>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2" name="Google Shape;1282;p2"/>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3" name="Google Shape;1283;p2"/>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4" name="Google Shape;1284;p2"/>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5" name="Google Shape;1285;p2"/>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6" name="Google Shape;1286;p2"/>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7" name="Google Shape;1287;p2"/>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8" name="Google Shape;1288;p2"/>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89" name="Google Shape;1289;p2"/>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0" name="Google Shape;1290;p2"/>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1" name="Google Shape;1291;p2"/>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2" name="Google Shape;1292;p2"/>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3" name="Google Shape;1293;p2"/>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4" name="Google Shape;1294;p2"/>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5" name="Google Shape;1295;p2"/>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6" name="Google Shape;1296;p2"/>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7" name="Google Shape;1297;p2"/>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8" name="Google Shape;1298;p2"/>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99" name="Google Shape;1299;p2"/>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0" name="Google Shape;1300;p2"/>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1" name="Google Shape;1301;p2"/>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2" name="Google Shape;1302;p2"/>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3" name="Google Shape;1303;p2"/>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4" name="Google Shape;1304;p2"/>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5" name="Google Shape;1305;p2"/>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6" name="Google Shape;1306;p2"/>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7" name="Google Shape;1307;p2"/>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8" name="Google Shape;1308;p2"/>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9" name="Google Shape;1309;p2"/>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0" name="Google Shape;1310;p2"/>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1" name="Google Shape;1311;p2"/>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2" name="Google Shape;1312;p2"/>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3" name="Google Shape;1313;p2"/>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4" name="Google Shape;1314;p2"/>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5" name="Google Shape;1315;p2"/>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6" name="Google Shape;1316;p2"/>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7" name="Google Shape;1317;p2"/>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8" name="Google Shape;1318;p2"/>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9" name="Google Shape;1319;p2"/>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0" name="Google Shape;1320;p2"/>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1" name="Google Shape;1321;p2"/>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2" name="Google Shape;1322;p2"/>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3" name="Google Shape;1323;p2"/>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4" name="Google Shape;1324;p2"/>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5" name="Google Shape;1325;p2"/>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6" name="Google Shape;1326;p2"/>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7" name="Google Shape;1327;p2"/>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8" name="Google Shape;1328;p2"/>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9" name="Google Shape;1329;p2"/>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0" name="Google Shape;1330;p2"/>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1" name="Google Shape;1331;p2"/>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2" name="Google Shape;1332;p2"/>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3" name="Google Shape;1333;p2"/>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4" name="Google Shape;1334;p2"/>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5" name="Google Shape;1335;p2"/>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6" name="Google Shape;1336;p2"/>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7" name="Google Shape;1337;p2"/>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8" name="Google Shape;1338;p2"/>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9" name="Google Shape;1339;p2"/>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0" name="Google Shape;1340;p2"/>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1" name="Google Shape;1341;p2"/>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2" name="Google Shape;1342;p2"/>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3" name="Google Shape;1343;p2"/>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4" name="Google Shape;1344;p2"/>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5" name="Google Shape;1345;p2"/>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6" name="Google Shape;1346;p2"/>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7" name="Google Shape;1347;p2"/>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8" name="Google Shape;1348;p2"/>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9" name="Google Shape;1349;p2"/>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0" name="Google Shape;1350;p2"/>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1" name="Google Shape;1351;p2"/>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2" name="Google Shape;1352;p2"/>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3" name="Google Shape;1353;p2"/>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4" name="Google Shape;1354;p2"/>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5" name="Google Shape;1355;p2"/>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6" name="Google Shape;1356;p2"/>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7" name="Google Shape;1357;p2"/>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8" name="Google Shape;1358;p2"/>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59" name="Google Shape;1359;p2"/>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0" name="Google Shape;1360;p2"/>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1" name="Google Shape;1361;p2"/>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2" name="Google Shape;1362;p2"/>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3" name="Google Shape;1363;p2"/>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4" name="Google Shape;1364;p2"/>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5" name="Google Shape;1365;p2"/>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6" name="Google Shape;1366;p2"/>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7" name="Google Shape;1367;p2"/>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8" name="Google Shape;1368;p2"/>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69" name="Google Shape;1369;p2"/>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0" name="Google Shape;1370;p2"/>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1" name="Google Shape;1371;p2"/>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2" name="Google Shape;1372;p2"/>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3" name="Google Shape;1373;p2"/>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4" name="Google Shape;1374;p2"/>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5" name="Google Shape;1375;p2"/>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6" name="Google Shape;1376;p2"/>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7" name="Google Shape;1377;p2"/>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8" name="Google Shape;1378;p2"/>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9" name="Google Shape;1379;p2"/>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0" name="Google Shape;1380;p2"/>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1" name="Google Shape;1381;p2"/>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2" name="Google Shape;1382;p2"/>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3" name="Google Shape;1383;p2"/>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4" name="Google Shape;1384;p2"/>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5" name="Google Shape;1385;p2"/>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6" name="Google Shape;1386;p2"/>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7" name="Google Shape;1387;p2"/>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8" name="Google Shape;1388;p2"/>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9" name="Google Shape;1389;p2"/>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0" name="Google Shape;1390;p2"/>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1" name="Google Shape;1391;p2"/>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2" name="Google Shape;1392;p2"/>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3" name="Google Shape;1393;p2"/>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4" name="Google Shape;1394;p2"/>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5" name="Google Shape;1395;p2"/>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6" name="Google Shape;1396;p2"/>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7" name="Google Shape;1397;p2"/>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8" name="Google Shape;1398;p2"/>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9" name="Google Shape;1399;p2"/>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0" name="Google Shape;1400;p2"/>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1" name="Google Shape;1401;p2"/>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2" name="Google Shape;1402;p2"/>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3" name="Google Shape;1403;p2"/>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4" name="Google Shape;1404;p2"/>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5" name="Google Shape;1405;p2"/>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6" name="Google Shape;1406;p2"/>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7" name="Google Shape;1407;p2"/>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8" name="Google Shape;1408;p2"/>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9" name="Google Shape;1409;p2"/>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0" name="Google Shape;1410;p2"/>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1" name="Google Shape;1411;p2"/>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2" name="Google Shape;1412;p2"/>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3" name="Google Shape;1413;p2"/>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4" name="Google Shape;1414;p2"/>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5" name="Google Shape;1415;p2"/>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6" name="Google Shape;1416;p2"/>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7" name="Google Shape;1417;p2"/>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8" name="Google Shape;1418;p2"/>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19" name="Google Shape;1419;p2"/>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0" name="Google Shape;1420;p2"/>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1" name="Google Shape;1421;p2"/>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2" name="Google Shape;1422;p2"/>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3" name="Google Shape;1423;p2"/>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4" name="Google Shape;1424;p2"/>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5" name="Google Shape;1425;p2"/>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6" name="Google Shape;1426;p2"/>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7" name="Google Shape;1427;p2"/>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8" name="Google Shape;1428;p2"/>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9" name="Google Shape;1429;p2"/>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0" name="Google Shape;1430;p2"/>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1" name="Google Shape;1431;p2"/>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2" name="Google Shape;1432;p2"/>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3" name="Google Shape;1433;p2"/>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4" name="Google Shape;1434;p2"/>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5" name="Google Shape;1435;p2"/>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6" name="Google Shape;1436;p2"/>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7" name="Google Shape;1437;p2"/>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8" name="Google Shape;1438;p2"/>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39" name="Google Shape;1439;p2"/>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0" name="Google Shape;1440;p2"/>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1" name="Google Shape;1441;p2"/>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2" name="Google Shape;1442;p2"/>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3" name="Google Shape;1443;p2"/>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4" name="Google Shape;1444;p2"/>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5" name="Google Shape;1445;p2"/>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6" name="Google Shape;1446;p2"/>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7" name="Google Shape;1447;p2"/>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8" name="Google Shape;1448;p2"/>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49" name="Google Shape;1449;p2"/>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0" name="Google Shape;1450;p2"/>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1" name="Google Shape;1451;p2"/>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2" name="Google Shape;1452;p2"/>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3" name="Google Shape;1453;p2"/>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4" name="Google Shape;1454;p2"/>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5" name="Google Shape;1455;p2"/>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6" name="Google Shape;1456;p2"/>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7" name="Google Shape;1457;p2"/>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8" name="Google Shape;1458;p2"/>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59" name="Google Shape;1459;p2"/>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0" name="Google Shape;1460;p2"/>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1" name="Google Shape;1461;p2"/>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2" name="Google Shape;1462;p2"/>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3" name="Google Shape;1463;p2"/>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4" name="Google Shape;1464;p2"/>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5" name="Google Shape;1465;p2"/>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6" name="Google Shape;1466;p2"/>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7" name="Google Shape;1467;p2"/>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8" name="Google Shape;1468;p2"/>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9" name="Google Shape;1469;p2"/>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0" name="Google Shape;1470;p2"/>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1" name="Google Shape;1471;p2"/>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2" name="Google Shape;1472;p2"/>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3" name="Google Shape;1473;p2"/>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4" name="Google Shape;1474;p2"/>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5" name="Google Shape;1475;p2"/>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6" name="Google Shape;1476;p2"/>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7" name="Google Shape;1477;p2"/>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8" name="Google Shape;1478;p2"/>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9" name="Google Shape;1479;p2"/>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0" name="Google Shape;1480;p2"/>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1" name="Google Shape;1481;p2"/>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2" name="Google Shape;1482;p2"/>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3" name="Google Shape;1483;p2"/>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4" name="Google Shape;1484;p2"/>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5" name="Google Shape;1485;p2"/>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6" name="Google Shape;1486;p2"/>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7" name="Google Shape;1487;p2"/>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8" name="Google Shape;1488;p2"/>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9" name="Google Shape;1489;p2"/>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0" name="Google Shape;1490;p2"/>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1" name="Google Shape;1491;p2"/>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2" name="Google Shape;1492;p2"/>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3" name="Google Shape;1493;p2"/>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4" name="Google Shape;1494;p2"/>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5" name="Google Shape;1495;p2"/>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6" name="Google Shape;1496;p2"/>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7" name="Google Shape;1497;p2"/>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8" name="Google Shape;1498;p2"/>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9" name="Google Shape;1499;p2"/>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0" name="Google Shape;1500;p2"/>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1" name="Google Shape;1501;p2"/>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2" name="Google Shape;1502;p2"/>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3" name="Google Shape;1503;p2"/>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4" name="Google Shape;1504;p2"/>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5" name="Google Shape;1505;p2"/>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6" name="Google Shape;1506;p2"/>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7" name="Google Shape;1507;p2"/>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8" name="Google Shape;1508;p2"/>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9" name="Google Shape;1509;p2"/>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0" name="Google Shape;1510;p2"/>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1" name="Google Shape;1511;p2"/>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2" name="Google Shape;1512;p2"/>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3" name="Google Shape;1513;p2"/>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4" name="Google Shape;1514;p2"/>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5" name="Google Shape;1515;p2"/>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6" name="Google Shape;1516;p2"/>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7" name="Google Shape;1517;p2"/>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8" name="Google Shape;1518;p2"/>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9" name="Google Shape;1519;p2"/>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0" name="Google Shape;1520;p2"/>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1" name="Google Shape;1521;p2"/>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2" name="Google Shape;1522;p2"/>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3" name="Google Shape;1523;p2"/>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4" name="Google Shape;1524;p2"/>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5" name="Google Shape;1525;p2"/>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6" name="Google Shape;1526;p2"/>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7" name="Google Shape;1527;p2"/>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8" name="Google Shape;1528;p2"/>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9" name="Google Shape;1529;p2"/>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0" name="Google Shape;1530;p2"/>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1" name="Google Shape;1531;p2"/>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2" name="Google Shape;1532;p2"/>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3" name="Google Shape;1533;p2"/>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4" name="Google Shape;1534;p2"/>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5" name="Google Shape;1535;p2"/>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6" name="Google Shape;1536;p2"/>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7" name="Google Shape;1537;p2"/>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8" name="Google Shape;1538;p2"/>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39" name="Google Shape;1539;p2"/>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0" name="Google Shape;1540;p2"/>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1" name="Google Shape;1541;p2"/>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2" name="Google Shape;1542;p2"/>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3" name="Google Shape;1543;p2"/>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4" name="Google Shape;1544;p2"/>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5" name="Google Shape;1545;p2"/>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6" name="Google Shape;1546;p2"/>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7" name="Google Shape;1547;p2"/>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8" name="Google Shape;1548;p2"/>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49" name="Google Shape;1549;p2"/>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0" name="Google Shape;1550;p2"/>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1" name="Google Shape;1551;p2"/>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2" name="Google Shape;1552;p2"/>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3" name="Google Shape;1553;p2"/>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4" name="Google Shape;1554;p2"/>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5" name="Google Shape;1555;p2"/>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6" name="Google Shape;1556;p2"/>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7" name="Google Shape;1557;p2"/>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8" name="Google Shape;1558;p2"/>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59" name="Google Shape;1559;p2"/>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0" name="Google Shape;1560;p2"/>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1" name="Google Shape;1561;p2"/>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2" name="Google Shape;1562;p2"/>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3" name="Google Shape;1563;p2"/>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4" name="Google Shape;1564;p2"/>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5" name="Google Shape;1565;p2"/>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6" name="Google Shape;1566;p2"/>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7" name="Google Shape;1567;p2"/>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8" name="Google Shape;1568;p2"/>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69" name="Google Shape;1569;p2"/>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0" name="Google Shape;1570;p2"/>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1" name="Google Shape;1571;p2"/>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2" name="Google Shape;1572;p2"/>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3" name="Google Shape;1573;p2"/>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4" name="Google Shape;1574;p2"/>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5" name="Google Shape;1575;p2"/>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6" name="Google Shape;1576;p2"/>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7" name="Google Shape;1577;p2"/>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8" name="Google Shape;1578;p2"/>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9" name="Google Shape;1579;p2"/>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0" name="Google Shape;1580;p2"/>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1" name="Google Shape;1581;p2"/>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2" name="Google Shape;1582;p2"/>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3" name="Google Shape;1583;p2"/>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4" name="Google Shape;1584;p2"/>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5" name="Google Shape;1585;p2"/>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6" name="Google Shape;1586;p2"/>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7" name="Google Shape;1587;p2"/>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8" name="Google Shape;1588;p2"/>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9" name="Google Shape;1589;p2"/>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0" name="Google Shape;1590;p2"/>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1" name="Google Shape;1591;p2"/>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2" name="Google Shape;1592;p2"/>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3" name="Google Shape;1593;p2"/>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4" name="Google Shape;1594;p2"/>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5" name="Google Shape;1595;p2"/>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6" name="Google Shape;1596;p2"/>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7" name="Google Shape;1597;p2"/>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8" name="Google Shape;1598;p2"/>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9" name="Google Shape;1599;p2"/>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0" name="Google Shape;1600;p2"/>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1" name="Google Shape;1601;p2"/>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2" name="Google Shape;1602;p2"/>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3" name="Google Shape;1603;p2"/>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4" name="Google Shape;1604;p2"/>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5" name="Google Shape;1605;p2"/>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6" name="Google Shape;1606;p2"/>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7" name="Google Shape;1607;p2"/>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8" name="Google Shape;1608;p2"/>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9" name="Google Shape;1609;p2"/>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0" name="Google Shape;1610;p2"/>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1" name="Google Shape;1611;p2"/>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2" name="Google Shape;1612;p2"/>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3" name="Google Shape;1613;p2"/>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4" name="Google Shape;1614;p2"/>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5" name="Google Shape;1615;p2"/>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6" name="Google Shape;1616;p2"/>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7" name="Google Shape;1617;p2"/>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8" name="Google Shape;1618;p2"/>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9" name="Google Shape;1619;p2"/>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0" name="Google Shape;1620;p2"/>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1" name="Google Shape;1621;p2"/>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2" name="Google Shape;1622;p2"/>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3" name="Google Shape;1623;p2"/>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4" name="Google Shape;1624;p2"/>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5" name="Google Shape;1625;p2"/>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6" name="Google Shape;1626;p2"/>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7" name="Google Shape;1627;p2"/>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8" name="Google Shape;1628;p2"/>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9" name="Google Shape;1629;p2"/>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0" name="Google Shape;1630;p2"/>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1" name="Google Shape;1631;p2"/>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2" name="Google Shape;1632;p2"/>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3" name="Google Shape;1633;p2"/>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4" name="Google Shape;1634;p2"/>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5" name="Google Shape;1635;p2"/>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6" name="Google Shape;1636;p2"/>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7" name="Google Shape;1637;p2"/>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8" name="Google Shape;1638;p2"/>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9" name="Google Shape;1639;p2"/>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0" name="Google Shape;1640;p2"/>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1" name="Google Shape;1641;p2"/>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2" name="Google Shape;1642;p2"/>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3" name="Google Shape;1643;p2"/>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4" name="Google Shape;1644;p2"/>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5" name="Google Shape;1645;p2"/>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6" name="Google Shape;1646;p2"/>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7" name="Google Shape;1647;p2"/>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8" name="Google Shape;1648;p2"/>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9" name="Google Shape;1649;p2"/>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0" name="Google Shape;1650;p2"/>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1" name="Google Shape;1651;p2"/>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2" name="Google Shape;1652;p2"/>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3" name="Google Shape;1653;p2"/>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4" name="Google Shape;1654;p2"/>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5" name="Google Shape;1655;p2"/>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6" name="Google Shape;1656;p2"/>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7" name="Google Shape;1657;p2"/>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8" name="Google Shape;1658;p2"/>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9" name="Google Shape;1659;p2"/>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0" name="Google Shape;1660;p2"/>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1" name="Google Shape;1661;p2"/>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2" name="Google Shape;1662;p2"/>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3" name="Google Shape;1663;p2"/>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4" name="Google Shape;1664;p2"/>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5" name="Google Shape;1665;p2"/>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6" name="Google Shape;1666;p2"/>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7" name="Google Shape;1667;p2"/>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8" name="Google Shape;1668;p2"/>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9" name="Google Shape;1669;p2"/>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0" name="Google Shape;1670;p2"/>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1" name="Google Shape;1671;p2"/>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2" name="Google Shape;1672;p2"/>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3" name="Google Shape;1673;p2"/>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4" name="Google Shape;1674;p2"/>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5" name="Google Shape;1675;p2"/>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6" name="Google Shape;1676;p2"/>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7" name="Google Shape;1677;p2"/>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8" name="Google Shape;1678;p2"/>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9" name="Google Shape;1679;p2"/>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0" name="Google Shape;1680;p2"/>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1" name="Google Shape;1681;p2"/>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2" name="Google Shape;1682;p2"/>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3" name="Google Shape;1683;p2"/>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4" name="Google Shape;1684;p2"/>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5" name="Google Shape;1685;p2"/>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6" name="Google Shape;1686;p2"/>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7" name="Google Shape;1687;p2"/>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8" name="Google Shape;1688;p2"/>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9" name="Google Shape;1689;p2"/>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0" name="Google Shape;1690;p2"/>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1" name="Google Shape;1691;p2"/>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2" name="Google Shape;1692;p2"/>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3" name="Google Shape;1693;p2"/>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4" name="Google Shape;1694;p2"/>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5" name="Google Shape;1695;p2"/>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6" name="Google Shape;1696;p2"/>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7" name="Google Shape;1697;p2"/>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8" name="Google Shape;1698;p2"/>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9" name="Google Shape;1699;p2"/>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0" name="Google Shape;1700;p2"/>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1" name="Google Shape;1701;p2"/>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2" name="Google Shape;1702;p2"/>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3" name="Google Shape;1703;p2"/>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4" name="Google Shape;1704;p2"/>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5" name="Google Shape;1705;p2"/>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6" name="Google Shape;1706;p2"/>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7" name="Google Shape;1707;p2"/>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8" name="Google Shape;1708;p2"/>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9" name="Google Shape;1709;p2"/>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0" name="Google Shape;1710;p2"/>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1" name="Google Shape;1711;p2"/>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2" name="Google Shape;1712;p2"/>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3" name="Google Shape;1713;p2"/>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4" name="Google Shape;1714;p2"/>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5" name="Google Shape;1715;p2"/>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6" name="Google Shape;1716;p2"/>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7" name="Google Shape;1717;p2"/>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8" name="Google Shape;1718;p2"/>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9" name="Google Shape;1719;p2"/>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0" name="Google Shape;1720;p2"/>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1" name="Google Shape;1721;p2"/>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2" name="Google Shape;1722;p2"/>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3" name="Google Shape;1723;p2"/>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4" name="Google Shape;1724;p2"/>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5" name="Google Shape;1725;p2"/>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6" name="Google Shape;1726;p2"/>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7" name="Google Shape;1727;p2"/>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8" name="Google Shape;1728;p2"/>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9" name="Google Shape;1729;p2"/>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0" name="Google Shape;1730;p2"/>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1" name="Google Shape;1731;p2"/>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2" name="Google Shape;1732;p2"/>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3" name="Google Shape;1733;p2"/>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4" name="Google Shape;1734;p2"/>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5" name="Google Shape;1735;p2"/>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6" name="Google Shape;1736;p2"/>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7" name="Google Shape;1737;p2"/>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738" name="Google Shape;1738;p2"/>
          <p:cNvSpPr/>
          <p:nvPr/>
        </p:nvSpPr>
        <p:spPr>
          <a:xfrm>
            <a:off x="178865" y="5766116"/>
            <a:ext cx="593655" cy="51416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39" name="Google Shape;1739;p2"/>
          <p:cNvSpPr/>
          <p:nvPr/>
        </p:nvSpPr>
        <p:spPr>
          <a:xfrm>
            <a:off x="0" y="5587784"/>
            <a:ext cx="1663915" cy="1458971"/>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40" name="Google Shape;1740;p2"/>
          <p:cNvSpPr/>
          <p:nvPr/>
        </p:nvSpPr>
        <p:spPr>
          <a:xfrm>
            <a:off x="869416" y="6119051"/>
            <a:ext cx="1663915" cy="1458971"/>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41" name="Google Shape;1741;p2"/>
          <p:cNvSpPr/>
          <p:nvPr/>
        </p:nvSpPr>
        <p:spPr>
          <a:xfrm>
            <a:off x="-326233" y="1937586"/>
            <a:ext cx="1194441" cy="1034372"/>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42" name="Google Shape;1742;p2"/>
          <p:cNvSpPr/>
          <p:nvPr/>
        </p:nvSpPr>
        <p:spPr>
          <a:xfrm>
            <a:off x="904029" y="2973755"/>
            <a:ext cx="369387" cy="336648"/>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743" name="Google Shape;1743;p2"/>
          <p:cNvGrpSpPr/>
          <p:nvPr/>
        </p:nvGrpSpPr>
        <p:grpSpPr>
          <a:xfrm>
            <a:off x="847308" y="3997075"/>
            <a:ext cx="1359753" cy="1259083"/>
            <a:chOff x="2113525" y="2880575"/>
            <a:chExt cx="609500" cy="564375"/>
          </a:xfrm>
        </p:grpSpPr>
        <p:sp>
          <p:nvSpPr>
            <p:cNvPr id="1744" name="Google Shape;1744;p2"/>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5" name="Google Shape;1745;p2"/>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6" name="Google Shape;1746;p2"/>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7" name="Google Shape;1747;p2"/>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748" name="Google Shape;1748;p2"/>
          <p:cNvGrpSpPr/>
          <p:nvPr/>
        </p:nvGrpSpPr>
        <p:grpSpPr>
          <a:xfrm>
            <a:off x="242399" y="2449023"/>
            <a:ext cx="466624" cy="2736757"/>
            <a:chOff x="1037125" y="2236325"/>
            <a:chExt cx="149100" cy="874475"/>
          </a:xfrm>
        </p:grpSpPr>
        <p:sp>
          <p:nvSpPr>
            <p:cNvPr id="1749" name="Google Shape;1749;p2"/>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0" name="Google Shape;1750;p2"/>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1" name="Google Shape;1751;p2"/>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2" name="Google Shape;1752;p2"/>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3" name="Google Shape;1753;p2"/>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4" name="Google Shape;1754;p2"/>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5" name="Google Shape;1755;p2"/>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6" name="Google Shape;1756;p2"/>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7" name="Google Shape;1757;p2"/>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8" name="Google Shape;1758;p2"/>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9" name="Google Shape;1759;p2"/>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0" name="Google Shape;1760;p2"/>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1" name="Google Shape;1761;p2"/>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2" name="Google Shape;1762;p2"/>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3" name="Google Shape;1763;p2"/>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4" name="Google Shape;1764;p2"/>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5" name="Google Shape;1765;p2"/>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6" name="Google Shape;1766;p2"/>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7" name="Google Shape;1767;p2"/>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8" name="Google Shape;1768;p2"/>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9" name="Google Shape;1769;p2"/>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0" name="Google Shape;1770;p2"/>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1" name="Google Shape;1771;p2"/>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2" name="Google Shape;1772;p2"/>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3" name="Google Shape;1773;p2"/>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4" name="Google Shape;1774;p2"/>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5" name="Google Shape;1775;p2"/>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6" name="Google Shape;1776;p2"/>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7" name="Google Shape;1777;p2"/>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8" name="Google Shape;1778;p2"/>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9" name="Google Shape;1779;p2"/>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0" name="Google Shape;1780;p2"/>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1" name="Google Shape;1781;p2"/>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2" name="Google Shape;1782;p2"/>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3" name="Google Shape;1783;p2"/>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4" name="Google Shape;1784;p2"/>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785" name="Google Shape;1785;p2"/>
          <p:cNvSpPr/>
          <p:nvPr/>
        </p:nvSpPr>
        <p:spPr>
          <a:xfrm>
            <a:off x="709034" y="-652735"/>
            <a:ext cx="2521444" cy="2521444"/>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86" name="Google Shape;1786;p2"/>
          <p:cNvSpPr/>
          <p:nvPr/>
        </p:nvSpPr>
        <p:spPr>
          <a:xfrm>
            <a:off x="1061534" y="-675822"/>
            <a:ext cx="2317245" cy="219203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787" name="Google Shape;1787;p2"/>
          <p:cNvGrpSpPr/>
          <p:nvPr/>
        </p:nvGrpSpPr>
        <p:grpSpPr>
          <a:xfrm>
            <a:off x="1145319" y="-199249"/>
            <a:ext cx="1648853" cy="1614469"/>
            <a:chOff x="236475" y="527300"/>
            <a:chExt cx="1124525" cy="1101075"/>
          </a:xfrm>
        </p:grpSpPr>
        <p:sp>
          <p:nvSpPr>
            <p:cNvPr id="1788" name="Google Shape;1788;p2"/>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9" name="Google Shape;1789;p2"/>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0" name="Google Shape;1790;p2"/>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1" name="Google Shape;1791;p2"/>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2" name="Google Shape;1792;p2"/>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3" name="Google Shape;1793;p2"/>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4" name="Google Shape;1794;p2"/>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5" name="Google Shape;1795;p2"/>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6" name="Google Shape;1796;p2"/>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7" name="Google Shape;1797;p2"/>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8" name="Google Shape;1798;p2"/>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99" name="Google Shape;1799;p2"/>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0" name="Google Shape;1800;p2"/>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1" name="Google Shape;1801;p2"/>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2" name="Google Shape;1802;p2"/>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3" name="Google Shape;1803;p2"/>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4" name="Google Shape;1804;p2"/>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5" name="Google Shape;1805;p2"/>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6" name="Google Shape;1806;p2"/>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7" name="Google Shape;1807;p2"/>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8" name="Google Shape;1808;p2"/>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9" name="Google Shape;1809;p2"/>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0" name="Google Shape;1810;p2"/>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1" name="Google Shape;1811;p2"/>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2" name="Google Shape;1812;p2"/>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3" name="Google Shape;1813;p2"/>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4" name="Google Shape;1814;p2"/>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5" name="Google Shape;1815;p2"/>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6" name="Google Shape;1816;p2"/>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7" name="Google Shape;1817;p2"/>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8" name="Google Shape;1818;p2"/>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9" name="Google Shape;1819;p2"/>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0" name="Google Shape;1820;p2"/>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1" name="Google Shape;1821;p2"/>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2" name="Google Shape;1822;p2"/>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3" name="Google Shape;1823;p2"/>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4" name="Google Shape;1824;p2"/>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5" name="Google Shape;1825;p2"/>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6" name="Google Shape;1826;p2"/>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7" name="Google Shape;1827;p2"/>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8" name="Google Shape;1828;p2"/>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29" name="Google Shape;1829;p2"/>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0" name="Google Shape;1830;p2"/>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1" name="Google Shape;1831;p2"/>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2" name="Google Shape;1832;p2"/>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3" name="Google Shape;1833;p2"/>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4" name="Google Shape;1834;p2"/>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5" name="Google Shape;1835;p2"/>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6" name="Google Shape;1836;p2"/>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7" name="Google Shape;1837;p2"/>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8" name="Google Shape;1838;p2"/>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39" name="Google Shape;1839;p2"/>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0" name="Google Shape;1840;p2"/>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1" name="Google Shape;1841;p2"/>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2" name="Google Shape;1842;p2"/>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3" name="Google Shape;1843;p2"/>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4" name="Google Shape;1844;p2"/>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5" name="Google Shape;1845;p2"/>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6" name="Google Shape;1846;p2"/>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7" name="Google Shape;1847;p2"/>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8" name="Google Shape;1848;p2"/>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49" name="Google Shape;1849;p2"/>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0" name="Google Shape;1850;p2"/>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1" name="Google Shape;1851;p2"/>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2" name="Google Shape;1852;p2"/>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3" name="Google Shape;1853;p2"/>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4" name="Google Shape;1854;p2"/>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5" name="Google Shape;1855;p2"/>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6" name="Google Shape;1856;p2"/>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7" name="Google Shape;1857;p2"/>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8" name="Google Shape;1858;p2"/>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59" name="Google Shape;1859;p2"/>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0" name="Google Shape;1860;p2"/>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1" name="Google Shape;1861;p2"/>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2" name="Google Shape;1862;p2"/>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3" name="Google Shape;1863;p2"/>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4" name="Google Shape;1864;p2"/>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5" name="Google Shape;1865;p2"/>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6" name="Google Shape;1866;p2"/>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7" name="Google Shape;1867;p2"/>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8" name="Google Shape;1868;p2"/>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69" name="Google Shape;1869;p2"/>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0" name="Google Shape;1870;p2"/>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1" name="Google Shape;1871;p2"/>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2" name="Google Shape;1872;p2"/>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3" name="Google Shape;1873;p2"/>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4" name="Google Shape;1874;p2"/>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5" name="Google Shape;1875;p2"/>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6" name="Google Shape;1876;p2"/>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7" name="Google Shape;1877;p2"/>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8" name="Google Shape;1878;p2"/>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79" name="Google Shape;1879;p2"/>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0" name="Google Shape;1880;p2"/>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1" name="Google Shape;1881;p2"/>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2" name="Google Shape;1882;p2"/>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3" name="Google Shape;1883;p2"/>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4" name="Google Shape;1884;p2"/>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5" name="Google Shape;1885;p2"/>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6" name="Google Shape;1886;p2"/>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7" name="Google Shape;1887;p2"/>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8" name="Google Shape;1888;p2"/>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89" name="Google Shape;1889;p2"/>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0" name="Google Shape;1890;p2"/>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1" name="Google Shape;1891;p2"/>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2" name="Google Shape;1892;p2"/>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3" name="Google Shape;1893;p2"/>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4" name="Google Shape;1894;p2"/>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5" name="Google Shape;1895;p2"/>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6" name="Google Shape;1896;p2"/>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7" name="Google Shape;1897;p2"/>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8" name="Google Shape;1898;p2"/>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99" name="Google Shape;1899;p2"/>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0" name="Google Shape;1900;p2"/>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1" name="Google Shape;1901;p2"/>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2" name="Google Shape;1902;p2"/>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3" name="Google Shape;1903;p2"/>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4" name="Google Shape;1904;p2"/>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5" name="Google Shape;1905;p2"/>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6" name="Google Shape;1906;p2"/>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7" name="Google Shape;1907;p2"/>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8" name="Google Shape;1908;p2"/>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09" name="Google Shape;1909;p2"/>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0" name="Google Shape;1910;p2"/>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1" name="Google Shape;1911;p2"/>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2" name="Google Shape;1912;p2"/>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3" name="Google Shape;1913;p2"/>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4" name="Google Shape;1914;p2"/>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5" name="Google Shape;1915;p2"/>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6" name="Google Shape;1916;p2"/>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7" name="Google Shape;1917;p2"/>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8" name="Google Shape;1918;p2"/>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19" name="Google Shape;1919;p2"/>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0" name="Google Shape;1920;p2"/>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1" name="Google Shape;1921;p2"/>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2" name="Google Shape;1922;p2"/>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3" name="Google Shape;1923;p2"/>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4" name="Google Shape;1924;p2"/>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5" name="Google Shape;1925;p2"/>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6" name="Google Shape;1926;p2"/>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7" name="Google Shape;1927;p2"/>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8" name="Google Shape;1928;p2"/>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9" name="Google Shape;1929;p2"/>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0" name="Google Shape;1930;p2"/>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1" name="Google Shape;1931;p2"/>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2" name="Google Shape;1932;p2"/>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3" name="Google Shape;1933;p2"/>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4" name="Google Shape;1934;p2"/>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5" name="Google Shape;1935;p2"/>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6" name="Google Shape;1936;p2"/>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7" name="Google Shape;1937;p2"/>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8" name="Google Shape;1938;p2"/>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9" name="Google Shape;1939;p2"/>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0" name="Google Shape;1940;p2"/>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1" name="Google Shape;1941;p2"/>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2" name="Google Shape;1942;p2"/>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3" name="Google Shape;1943;p2"/>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4" name="Google Shape;1944;p2"/>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5" name="Google Shape;1945;p2"/>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6" name="Google Shape;1946;p2"/>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7" name="Google Shape;1947;p2"/>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8" name="Google Shape;1948;p2"/>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9" name="Google Shape;1949;p2"/>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0" name="Google Shape;1950;p2"/>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1" name="Google Shape;1951;p2"/>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2" name="Google Shape;1952;p2"/>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3" name="Google Shape;1953;p2"/>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4" name="Google Shape;1954;p2"/>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5" name="Google Shape;1955;p2"/>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6" name="Google Shape;1956;p2"/>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7" name="Google Shape;1957;p2"/>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8" name="Google Shape;1958;p2"/>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9" name="Google Shape;1959;p2"/>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0" name="Google Shape;1960;p2"/>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1" name="Google Shape;1961;p2"/>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2" name="Google Shape;1962;p2"/>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3" name="Google Shape;1963;p2"/>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4" name="Google Shape;1964;p2"/>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5" name="Google Shape;1965;p2"/>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6" name="Google Shape;1966;p2"/>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7" name="Google Shape;1967;p2"/>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8" name="Google Shape;1968;p2"/>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9" name="Google Shape;1969;p2"/>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0" name="Google Shape;1970;p2"/>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1" name="Google Shape;1971;p2"/>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2" name="Google Shape;1972;p2"/>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3" name="Google Shape;1973;p2"/>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4" name="Google Shape;1974;p2"/>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5" name="Google Shape;1975;p2"/>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6" name="Google Shape;1976;p2"/>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7" name="Google Shape;1977;p2"/>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8" name="Google Shape;1978;p2"/>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79" name="Google Shape;1979;p2"/>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0" name="Google Shape;1980;p2"/>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1" name="Google Shape;1981;p2"/>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2" name="Google Shape;1982;p2"/>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3" name="Google Shape;1983;p2"/>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4" name="Google Shape;1984;p2"/>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5" name="Google Shape;1985;p2"/>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6" name="Google Shape;1986;p2"/>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7" name="Google Shape;1987;p2"/>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8" name="Google Shape;1988;p2"/>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9" name="Google Shape;1989;p2"/>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0" name="Google Shape;1990;p2"/>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1" name="Google Shape;1991;p2"/>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2" name="Google Shape;1992;p2"/>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3" name="Google Shape;1993;p2"/>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4" name="Google Shape;1994;p2"/>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5" name="Google Shape;1995;p2"/>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6" name="Google Shape;1996;p2"/>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7" name="Google Shape;1997;p2"/>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8" name="Google Shape;1998;p2"/>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9" name="Google Shape;1999;p2"/>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0" name="Google Shape;2000;p2"/>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1" name="Google Shape;2001;p2"/>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2" name="Google Shape;2002;p2"/>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3" name="Google Shape;2003;p2"/>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4" name="Google Shape;2004;p2"/>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5" name="Google Shape;2005;p2"/>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6" name="Google Shape;2006;p2"/>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7" name="Google Shape;2007;p2"/>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8" name="Google Shape;2008;p2"/>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9" name="Google Shape;2009;p2"/>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0" name="Google Shape;2010;p2"/>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1" name="Google Shape;2011;p2"/>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2" name="Google Shape;2012;p2"/>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3" name="Google Shape;2013;p2"/>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4" name="Google Shape;2014;p2"/>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5" name="Google Shape;2015;p2"/>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6" name="Google Shape;2016;p2"/>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7" name="Google Shape;2017;p2"/>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8" name="Google Shape;2018;p2"/>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9" name="Google Shape;2019;p2"/>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0" name="Google Shape;2020;p2"/>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1" name="Google Shape;2021;p2"/>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2" name="Google Shape;2022;p2"/>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3" name="Google Shape;2023;p2"/>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4" name="Google Shape;2024;p2"/>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5" name="Google Shape;2025;p2"/>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6" name="Google Shape;2026;p2"/>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7" name="Google Shape;2027;p2"/>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8" name="Google Shape;2028;p2"/>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9" name="Google Shape;2029;p2"/>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0" name="Google Shape;2030;p2"/>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1" name="Google Shape;2031;p2"/>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2" name="Google Shape;2032;p2"/>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3" name="Google Shape;2033;p2"/>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4" name="Google Shape;2034;p2"/>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5" name="Google Shape;2035;p2"/>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6" name="Google Shape;2036;p2"/>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7" name="Google Shape;2037;p2"/>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8" name="Google Shape;2038;p2"/>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9" name="Google Shape;2039;p2"/>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0" name="Google Shape;2040;p2"/>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1" name="Google Shape;2041;p2"/>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2" name="Google Shape;2042;p2"/>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3" name="Google Shape;2043;p2"/>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4" name="Google Shape;2044;p2"/>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5" name="Google Shape;2045;p2"/>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6" name="Google Shape;2046;p2"/>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7" name="Google Shape;2047;p2"/>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8" name="Google Shape;2048;p2"/>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9" name="Google Shape;2049;p2"/>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0" name="Google Shape;2050;p2"/>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1" name="Google Shape;2051;p2"/>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2" name="Google Shape;2052;p2"/>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3" name="Google Shape;2053;p2"/>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4" name="Google Shape;2054;p2"/>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5" name="Google Shape;2055;p2"/>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6" name="Google Shape;2056;p2"/>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7" name="Google Shape;2057;p2"/>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8" name="Google Shape;2058;p2"/>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9" name="Google Shape;2059;p2"/>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0" name="Google Shape;2060;p2"/>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1" name="Google Shape;2061;p2"/>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2" name="Google Shape;2062;p2"/>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3" name="Google Shape;2063;p2"/>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4" name="Google Shape;2064;p2"/>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5" name="Google Shape;2065;p2"/>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6" name="Google Shape;2066;p2"/>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7" name="Google Shape;2067;p2"/>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8" name="Google Shape;2068;p2"/>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69" name="Google Shape;2069;p2"/>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0" name="Google Shape;2070;p2"/>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1" name="Google Shape;2071;p2"/>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2" name="Google Shape;2072;p2"/>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3" name="Google Shape;2073;p2"/>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4" name="Google Shape;2074;p2"/>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5" name="Google Shape;2075;p2"/>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6" name="Google Shape;2076;p2"/>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7" name="Google Shape;2077;p2"/>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8" name="Google Shape;2078;p2"/>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79" name="Google Shape;2079;p2"/>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0" name="Google Shape;2080;p2"/>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1" name="Google Shape;2081;p2"/>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2" name="Google Shape;2082;p2"/>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3" name="Google Shape;2083;p2"/>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4" name="Google Shape;2084;p2"/>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5" name="Google Shape;2085;p2"/>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6" name="Google Shape;2086;p2"/>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7" name="Google Shape;2087;p2"/>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8" name="Google Shape;2088;p2"/>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9" name="Google Shape;2089;p2"/>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0" name="Google Shape;2090;p2"/>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1" name="Google Shape;2091;p2"/>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2" name="Google Shape;2092;p2"/>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3" name="Google Shape;2093;p2"/>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4" name="Google Shape;2094;p2"/>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5" name="Google Shape;2095;p2"/>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6" name="Google Shape;2096;p2"/>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7" name="Google Shape;2097;p2"/>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8" name="Google Shape;2098;p2"/>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99" name="Google Shape;2099;p2"/>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0" name="Google Shape;2100;p2"/>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1" name="Google Shape;2101;p2"/>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2" name="Google Shape;2102;p2"/>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3" name="Google Shape;2103;p2"/>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4" name="Google Shape;2104;p2"/>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5" name="Google Shape;2105;p2"/>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6" name="Google Shape;2106;p2"/>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7" name="Google Shape;2107;p2"/>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8" name="Google Shape;2108;p2"/>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9" name="Google Shape;2109;p2"/>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0" name="Google Shape;2110;p2"/>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1" name="Google Shape;2111;p2"/>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2" name="Google Shape;2112;p2"/>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3" name="Google Shape;2113;p2"/>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4" name="Google Shape;2114;p2"/>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5" name="Google Shape;2115;p2"/>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6" name="Google Shape;2116;p2"/>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7" name="Google Shape;2117;p2"/>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8" name="Google Shape;2118;p2"/>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9" name="Google Shape;2119;p2"/>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0" name="Google Shape;2120;p2"/>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1" name="Google Shape;2121;p2"/>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2" name="Google Shape;2122;p2"/>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3" name="Google Shape;2123;p2"/>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4" name="Google Shape;2124;p2"/>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5" name="Google Shape;2125;p2"/>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6" name="Google Shape;2126;p2"/>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7" name="Google Shape;2127;p2"/>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8" name="Google Shape;2128;p2"/>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9" name="Google Shape;2129;p2"/>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0" name="Google Shape;2130;p2"/>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1" name="Google Shape;2131;p2"/>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2" name="Google Shape;2132;p2"/>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3" name="Google Shape;2133;p2"/>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4" name="Google Shape;2134;p2"/>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5" name="Google Shape;2135;p2"/>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6" name="Google Shape;2136;p2"/>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7" name="Google Shape;2137;p2"/>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8" name="Google Shape;2138;p2"/>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9" name="Google Shape;2139;p2"/>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0" name="Google Shape;2140;p2"/>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1" name="Google Shape;2141;p2"/>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2" name="Google Shape;2142;p2"/>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3" name="Google Shape;2143;p2"/>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4" name="Google Shape;2144;p2"/>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5" name="Google Shape;2145;p2"/>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6" name="Google Shape;2146;p2"/>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7" name="Google Shape;2147;p2"/>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8" name="Google Shape;2148;p2"/>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9" name="Google Shape;2149;p2"/>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0" name="Google Shape;2150;p2"/>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1" name="Google Shape;2151;p2"/>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2" name="Google Shape;2152;p2"/>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3" name="Google Shape;2153;p2"/>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4" name="Google Shape;2154;p2"/>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5" name="Google Shape;2155;p2"/>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6" name="Google Shape;2156;p2"/>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7" name="Google Shape;2157;p2"/>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8" name="Google Shape;2158;p2"/>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9" name="Google Shape;2159;p2"/>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0" name="Google Shape;2160;p2"/>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1" name="Google Shape;2161;p2"/>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2" name="Google Shape;2162;p2"/>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3" name="Google Shape;2163;p2"/>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4" name="Google Shape;2164;p2"/>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5" name="Google Shape;2165;p2"/>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6" name="Google Shape;2166;p2"/>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7" name="Google Shape;2167;p2"/>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8" name="Google Shape;2168;p2"/>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9" name="Google Shape;2169;p2"/>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0" name="Google Shape;2170;p2"/>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1" name="Google Shape;2171;p2"/>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2" name="Google Shape;2172;p2"/>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3" name="Google Shape;2173;p2"/>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4" name="Google Shape;2174;p2"/>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5" name="Google Shape;2175;p2"/>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6" name="Google Shape;2176;p2"/>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7" name="Google Shape;2177;p2"/>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8" name="Google Shape;2178;p2"/>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9" name="Google Shape;2179;p2"/>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0" name="Google Shape;2180;p2"/>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1" name="Google Shape;2181;p2"/>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2" name="Google Shape;2182;p2"/>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3" name="Google Shape;2183;p2"/>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4" name="Google Shape;2184;p2"/>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5" name="Google Shape;2185;p2"/>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6" name="Google Shape;2186;p2"/>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7" name="Google Shape;2187;p2"/>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8" name="Google Shape;2188;p2"/>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9" name="Google Shape;2189;p2"/>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0" name="Google Shape;2190;p2"/>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1" name="Google Shape;2191;p2"/>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2" name="Google Shape;2192;p2"/>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3" name="Google Shape;2193;p2"/>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4" name="Google Shape;2194;p2"/>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5" name="Google Shape;2195;p2"/>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6" name="Google Shape;2196;p2"/>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7" name="Google Shape;2197;p2"/>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8" name="Google Shape;2198;p2"/>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9" name="Google Shape;2199;p2"/>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0" name="Google Shape;2200;p2"/>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1" name="Google Shape;2201;p2"/>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2" name="Google Shape;2202;p2"/>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3" name="Google Shape;2203;p2"/>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4" name="Google Shape;2204;p2"/>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5" name="Google Shape;2205;p2"/>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6" name="Google Shape;2206;p2"/>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7" name="Google Shape;2207;p2"/>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8" name="Google Shape;2208;p2"/>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9" name="Google Shape;2209;p2"/>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0" name="Google Shape;2210;p2"/>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1" name="Google Shape;2211;p2"/>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2" name="Google Shape;2212;p2"/>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3" name="Google Shape;2213;p2"/>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4" name="Google Shape;2214;p2"/>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5" name="Google Shape;2215;p2"/>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6" name="Google Shape;2216;p2"/>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7" name="Google Shape;2217;p2"/>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8" name="Google Shape;2218;p2"/>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9" name="Google Shape;2219;p2"/>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0" name="Google Shape;2220;p2"/>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1" name="Google Shape;2221;p2"/>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2" name="Google Shape;2222;p2"/>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3" name="Google Shape;2223;p2"/>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4" name="Google Shape;2224;p2"/>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5" name="Google Shape;2225;p2"/>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6" name="Google Shape;2226;p2"/>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7" name="Google Shape;2227;p2"/>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8" name="Google Shape;2228;p2"/>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9" name="Google Shape;2229;p2"/>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0" name="Google Shape;2230;p2"/>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1" name="Google Shape;2231;p2"/>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2" name="Google Shape;2232;p2"/>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3" name="Google Shape;2233;p2"/>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4" name="Google Shape;2234;p2"/>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5" name="Google Shape;2235;p2"/>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6" name="Google Shape;2236;p2"/>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7" name="Google Shape;2237;p2"/>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8" name="Google Shape;2238;p2"/>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9" name="Google Shape;2239;p2"/>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0" name="Google Shape;2240;p2"/>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1" name="Google Shape;2241;p2"/>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2" name="Google Shape;2242;p2"/>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3" name="Google Shape;2243;p2"/>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4" name="Google Shape;2244;p2"/>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5" name="Google Shape;2245;p2"/>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6" name="Google Shape;2246;p2"/>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7" name="Google Shape;2247;p2"/>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8" name="Google Shape;2248;p2"/>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9" name="Google Shape;2249;p2"/>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0" name="Google Shape;2250;p2"/>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1" name="Google Shape;2251;p2"/>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2" name="Google Shape;2252;p2"/>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3" name="Google Shape;2253;p2"/>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4" name="Google Shape;2254;p2"/>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5" name="Google Shape;2255;p2"/>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6" name="Google Shape;2256;p2"/>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7" name="Google Shape;2257;p2"/>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8" name="Google Shape;2258;p2"/>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9" name="Google Shape;2259;p2"/>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0" name="Google Shape;2260;p2"/>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1" name="Google Shape;2261;p2"/>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2" name="Google Shape;2262;p2"/>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3" name="Google Shape;2263;p2"/>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4" name="Google Shape;2264;p2"/>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5" name="Google Shape;2265;p2"/>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6" name="Google Shape;2266;p2"/>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7" name="Google Shape;2267;p2"/>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8" name="Google Shape;2268;p2"/>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9" name="Google Shape;2269;p2"/>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0" name="Google Shape;2270;p2"/>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1" name="Google Shape;2271;p2"/>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2" name="Google Shape;2272;p2"/>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3" name="Google Shape;2273;p2"/>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4" name="Google Shape;2274;p2"/>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5" name="Google Shape;2275;p2"/>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6" name="Google Shape;2276;p2"/>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7" name="Google Shape;2277;p2"/>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8" name="Google Shape;2278;p2"/>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9" name="Google Shape;2279;p2"/>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0" name="Google Shape;2280;p2"/>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1" name="Google Shape;2281;p2"/>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2" name="Google Shape;2282;p2"/>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3" name="Google Shape;2283;p2"/>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4" name="Google Shape;2284;p2"/>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5" name="Google Shape;2285;p2"/>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6" name="Google Shape;2286;p2"/>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7" name="Google Shape;2287;p2"/>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8" name="Google Shape;2288;p2"/>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9" name="Google Shape;2289;p2"/>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0" name="Google Shape;2290;p2"/>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1" name="Google Shape;2291;p2"/>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2" name="Google Shape;2292;p2"/>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3" name="Google Shape;2293;p2"/>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4" name="Google Shape;2294;p2"/>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5" name="Google Shape;2295;p2"/>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6" name="Google Shape;2296;p2"/>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7" name="Google Shape;2297;p2"/>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8" name="Google Shape;2298;p2"/>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9" name="Google Shape;2299;p2"/>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0" name="Google Shape;2300;p2"/>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1" name="Google Shape;2301;p2"/>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2" name="Google Shape;2302;p2"/>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3" name="Google Shape;2303;p2"/>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4" name="Google Shape;2304;p2"/>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5" name="Google Shape;2305;p2"/>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6" name="Google Shape;2306;p2"/>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7" name="Google Shape;2307;p2"/>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8" name="Google Shape;2308;p2"/>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9" name="Google Shape;2309;p2"/>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0" name="Google Shape;2310;p2"/>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1" name="Google Shape;2311;p2"/>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2" name="Google Shape;2312;p2"/>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3" name="Google Shape;2313;p2"/>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4" name="Google Shape;2314;p2"/>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5" name="Google Shape;2315;p2"/>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6" name="Google Shape;2316;p2"/>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7" name="Google Shape;2317;p2"/>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8" name="Google Shape;2318;p2"/>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9" name="Google Shape;2319;p2"/>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0" name="Google Shape;2320;p2"/>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1" name="Google Shape;2321;p2"/>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2" name="Google Shape;2322;p2"/>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3" name="Google Shape;2323;p2"/>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4" name="Google Shape;2324;p2"/>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5" name="Google Shape;2325;p2"/>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6" name="Google Shape;2326;p2"/>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7" name="Google Shape;2327;p2"/>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8" name="Google Shape;2328;p2"/>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9" name="Google Shape;2329;p2"/>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0" name="Google Shape;2330;p2"/>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1" name="Google Shape;2331;p2"/>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2" name="Google Shape;2332;p2"/>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3" name="Google Shape;2333;p2"/>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4" name="Google Shape;2334;p2"/>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5" name="Google Shape;2335;p2"/>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6" name="Google Shape;2336;p2"/>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7" name="Google Shape;2337;p2"/>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8" name="Google Shape;2338;p2"/>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9" name="Google Shape;2339;p2"/>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0" name="Google Shape;2340;p2"/>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1" name="Google Shape;2341;p2"/>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2" name="Google Shape;2342;p2"/>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3" name="Google Shape;2343;p2"/>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4" name="Google Shape;2344;p2"/>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5" name="Google Shape;2345;p2"/>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6" name="Google Shape;2346;p2"/>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7" name="Google Shape;2347;p2"/>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8" name="Google Shape;2348;p2"/>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9" name="Google Shape;2349;p2"/>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0" name="Google Shape;2350;p2"/>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1" name="Google Shape;2351;p2"/>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2" name="Google Shape;2352;p2"/>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3" name="Google Shape;2353;p2"/>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4" name="Google Shape;2354;p2"/>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5" name="Google Shape;2355;p2"/>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6" name="Google Shape;2356;p2"/>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7" name="Google Shape;2357;p2"/>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8" name="Google Shape;2358;p2"/>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9" name="Google Shape;2359;p2"/>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0" name="Google Shape;2360;p2"/>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1" name="Google Shape;2361;p2"/>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2" name="Google Shape;2362;p2"/>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3" name="Google Shape;2363;p2"/>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4" name="Google Shape;2364;p2"/>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5" name="Google Shape;2365;p2"/>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6" name="Google Shape;2366;p2"/>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7" name="Google Shape;2367;p2"/>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8" name="Google Shape;2368;p2"/>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9" name="Google Shape;2369;p2"/>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0" name="Google Shape;2370;p2"/>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1" name="Google Shape;2371;p2"/>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2" name="Google Shape;2372;p2"/>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3" name="Google Shape;2373;p2"/>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4" name="Google Shape;2374;p2"/>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5" name="Google Shape;2375;p2"/>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6" name="Google Shape;2376;p2"/>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7" name="Google Shape;2377;p2"/>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8" name="Google Shape;2378;p2"/>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9" name="Google Shape;2379;p2"/>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0" name="Google Shape;2380;p2"/>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1" name="Google Shape;2381;p2"/>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2" name="Google Shape;2382;p2"/>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3" name="Google Shape;2383;p2"/>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4" name="Google Shape;2384;p2"/>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5" name="Google Shape;2385;p2"/>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6" name="Google Shape;2386;p2"/>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7" name="Google Shape;2387;p2"/>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8" name="Google Shape;2388;p2"/>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9" name="Google Shape;2389;p2"/>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0" name="Google Shape;2390;p2"/>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1" name="Google Shape;2391;p2"/>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2" name="Google Shape;2392;p2"/>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3" name="Google Shape;2393;p2"/>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4" name="Google Shape;2394;p2"/>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5" name="Google Shape;2395;p2"/>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6" name="Google Shape;2396;p2"/>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7" name="Google Shape;2397;p2"/>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8" name="Google Shape;2398;p2"/>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9" name="Google Shape;2399;p2"/>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0" name="Google Shape;2400;p2"/>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1" name="Google Shape;2401;p2"/>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2" name="Google Shape;2402;p2"/>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3" name="Google Shape;2403;p2"/>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4" name="Google Shape;2404;p2"/>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5" name="Google Shape;2405;p2"/>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6" name="Google Shape;2406;p2"/>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7" name="Google Shape;2407;p2"/>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8" name="Google Shape;2408;p2"/>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9" name="Google Shape;2409;p2"/>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0" name="Google Shape;2410;p2"/>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1" name="Google Shape;2411;p2"/>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2" name="Google Shape;2412;p2"/>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3" name="Google Shape;2413;p2"/>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4" name="Google Shape;2414;p2"/>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5" name="Google Shape;2415;p2"/>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6" name="Google Shape;2416;p2"/>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7" name="Google Shape;2417;p2"/>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8" name="Google Shape;2418;p2"/>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9" name="Google Shape;2419;p2"/>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0" name="Google Shape;2420;p2"/>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1" name="Google Shape;2421;p2"/>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2" name="Google Shape;2422;p2"/>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3" name="Google Shape;2423;p2"/>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4" name="Google Shape;2424;p2"/>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5" name="Google Shape;2425;p2"/>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6" name="Google Shape;2426;p2"/>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7" name="Google Shape;2427;p2"/>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8" name="Google Shape;2428;p2"/>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9" name="Google Shape;2429;p2"/>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0" name="Google Shape;2430;p2"/>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1" name="Google Shape;2431;p2"/>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2" name="Google Shape;2432;p2"/>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3" name="Google Shape;2433;p2"/>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4" name="Google Shape;2434;p2"/>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5" name="Google Shape;2435;p2"/>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6" name="Google Shape;2436;p2"/>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7" name="Google Shape;2437;p2"/>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8" name="Google Shape;2438;p2"/>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9" name="Google Shape;2439;p2"/>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0" name="Google Shape;2440;p2"/>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1" name="Google Shape;2441;p2"/>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2" name="Google Shape;2442;p2"/>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3" name="Google Shape;2443;p2"/>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4" name="Google Shape;2444;p2"/>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5" name="Google Shape;2445;p2"/>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6" name="Google Shape;2446;p2"/>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7" name="Google Shape;2447;p2"/>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8" name="Google Shape;2448;p2"/>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9" name="Google Shape;2449;p2"/>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0" name="Google Shape;2450;p2"/>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1" name="Google Shape;2451;p2"/>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2" name="Google Shape;2452;p2"/>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3" name="Google Shape;2453;p2"/>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4" name="Google Shape;2454;p2"/>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5" name="Google Shape;2455;p2"/>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6" name="Google Shape;2456;p2"/>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7" name="Google Shape;2457;p2"/>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8" name="Google Shape;2458;p2"/>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9" name="Google Shape;2459;p2"/>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0" name="Google Shape;2460;p2"/>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1" name="Google Shape;2461;p2"/>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2" name="Google Shape;2462;p2"/>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3" name="Google Shape;2463;p2"/>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4" name="Google Shape;2464;p2"/>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5" name="Google Shape;2465;p2"/>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6" name="Google Shape;2466;p2"/>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7" name="Google Shape;2467;p2"/>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8" name="Google Shape;2468;p2"/>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9" name="Google Shape;2469;p2"/>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0" name="Google Shape;2470;p2"/>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1" name="Google Shape;2471;p2"/>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2" name="Google Shape;2472;p2"/>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3" name="Google Shape;2473;p2"/>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4" name="Google Shape;2474;p2"/>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5" name="Google Shape;2475;p2"/>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6" name="Google Shape;2476;p2"/>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7" name="Google Shape;2477;p2"/>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8" name="Google Shape;2478;p2"/>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9" name="Google Shape;2479;p2"/>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0" name="Google Shape;2480;p2"/>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1" name="Google Shape;2481;p2"/>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2" name="Google Shape;2482;p2"/>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3" name="Google Shape;2483;p2"/>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4" name="Google Shape;2484;p2"/>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5" name="Google Shape;2485;p2"/>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6" name="Google Shape;2486;p2"/>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7" name="Google Shape;2487;p2"/>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8" name="Google Shape;2488;p2"/>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9" name="Google Shape;2489;p2"/>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0" name="Google Shape;2490;p2"/>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1" name="Google Shape;2491;p2"/>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2" name="Google Shape;2492;p2"/>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3" name="Google Shape;2493;p2"/>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4" name="Google Shape;2494;p2"/>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5" name="Google Shape;2495;p2"/>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6" name="Google Shape;2496;p2"/>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7" name="Google Shape;2497;p2"/>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8" name="Google Shape;2498;p2"/>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9" name="Google Shape;2499;p2"/>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0" name="Google Shape;2500;p2"/>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1" name="Google Shape;2501;p2"/>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2" name="Google Shape;2502;p2"/>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3" name="Google Shape;2503;p2"/>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4" name="Google Shape;2504;p2"/>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5" name="Google Shape;2505;p2"/>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6" name="Google Shape;2506;p2"/>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7" name="Google Shape;2507;p2"/>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8" name="Google Shape;2508;p2"/>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9" name="Google Shape;2509;p2"/>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0" name="Google Shape;2510;p2"/>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1" name="Google Shape;2511;p2"/>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2" name="Google Shape;2512;p2"/>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3" name="Google Shape;2513;p2"/>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4" name="Google Shape;2514;p2"/>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5" name="Google Shape;2515;p2"/>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6" name="Google Shape;2516;p2"/>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7" name="Google Shape;2517;p2"/>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8" name="Google Shape;2518;p2"/>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9" name="Google Shape;2519;p2"/>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0" name="Google Shape;2520;p2"/>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1" name="Google Shape;2521;p2"/>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522" name="Google Shape;2522;p2"/>
          <p:cNvSpPr/>
          <p:nvPr/>
        </p:nvSpPr>
        <p:spPr>
          <a:xfrm>
            <a:off x="3323415" y="-1415549"/>
            <a:ext cx="2533340" cy="2533340"/>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23" name="Google Shape;2523;p2"/>
          <p:cNvSpPr/>
          <p:nvPr/>
        </p:nvSpPr>
        <p:spPr>
          <a:xfrm>
            <a:off x="5062085" y="380853"/>
            <a:ext cx="1194441" cy="1034372"/>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24" name="Google Shape;2524;p2"/>
          <p:cNvSpPr/>
          <p:nvPr/>
        </p:nvSpPr>
        <p:spPr>
          <a:xfrm>
            <a:off x="6961663" y="298472"/>
            <a:ext cx="369387" cy="336648"/>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525" name="Google Shape;2525;p2"/>
          <p:cNvGrpSpPr/>
          <p:nvPr/>
        </p:nvGrpSpPr>
        <p:grpSpPr>
          <a:xfrm>
            <a:off x="2207072" y="2142853"/>
            <a:ext cx="1986904" cy="28504"/>
            <a:chOff x="2940000" y="3484425"/>
            <a:chExt cx="876575" cy="12575"/>
          </a:xfrm>
        </p:grpSpPr>
        <p:sp>
          <p:nvSpPr>
            <p:cNvPr id="2526" name="Google Shape;2526;p2"/>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7" name="Google Shape;2527;p2"/>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8" name="Google Shape;2528;p2"/>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9" name="Google Shape;2529;p2"/>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0" name="Google Shape;2530;p2"/>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1" name="Google Shape;2531;p2"/>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2" name="Google Shape;2532;p2"/>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3" name="Google Shape;2533;p2"/>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4" name="Google Shape;2534;p2"/>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5" name="Google Shape;2535;p2"/>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6" name="Google Shape;2536;p2"/>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7" name="Google Shape;2537;p2"/>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538" name="Google Shape;2538;p2"/>
          <p:cNvSpPr/>
          <p:nvPr/>
        </p:nvSpPr>
        <p:spPr>
          <a:xfrm>
            <a:off x="11228643" y="6355594"/>
            <a:ext cx="142795" cy="137449"/>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645176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5055"/>
        <p:cNvGrpSpPr/>
        <p:nvPr/>
      </p:nvGrpSpPr>
      <p:grpSpPr>
        <a:xfrm>
          <a:off x="0" y="0"/>
          <a:ext cx="0" cy="0"/>
          <a:chOff x="0" y="0"/>
          <a:chExt cx="0" cy="0"/>
        </a:xfrm>
      </p:grpSpPr>
      <p:sp>
        <p:nvSpPr>
          <p:cNvPr id="5056" name="Google Shape;5056;p13"/>
          <p:cNvSpPr txBox="1">
            <a:spLocks noGrp="1"/>
          </p:cNvSpPr>
          <p:nvPr>
            <p:ph type="body" idx="1"/>
          </p:nvPr>
        </p:nvSpPr>
        <p:spPr>
          <a:xfrm>
            <a:off x="997867" y="1438200"/>
            <a:ext cx="8981600" cy="4491200"/>
          </a:xfrm>
          <a:prstGeom prst="rect">
            <a:avLst/>
          </a:prstGeom>
        </p:spPr>
        <p:txBody>
          <a:bodyPr spcFirstLastPara="1" wrap="square" lIns="91425" tIns="91425" rIns="91425" bIns="91425" anchor="t" anchorCtr="0">
            <a:noAutofit/>
          </a:bodyPr>
          <a:lstStyle>
            <a:lvl1pPr marL="609585" lvl="0" indent="-389457" rtl="0">
              <a:spcBef>
                <a:spcPts val="0"/>
              </a:spcBef>
              <a:spcAft>
                <a:spcPts val="0"/>
              </a:spcAft>
              <a:buSzPts val="1000"/>
              <a:buChar char="●"/>
              <a:defRPr sz="1333"/>
            </a:lvl1pPr>
            <a:lvl2pPr marL="1219170" lvl="1" indent="-389457" rtl="0">
              <a:spcBef>
                <a:spcPts val="2133"/>
              </a:spcBef>
              <a:spcAft>
                <a:spcPts val="0"/>
              </a:spcAft>
              <a:buSzPts val="1000"/>
              <a:buChar char="○"/>
              <a:defRPr sz="1333"/>
            </a:lvl2pPr>
            <a:lvl3pPr marL="1828754" lvl="2" indent="-389457" rtl="0">
              <a:spcBef>
                <a:spcPts val="2133"/>
              </a:spcBef>
              <a:spcAft>
                <a:spcPts val="0"/>
              </a:spcAft>
              <a:buSzPts val="1000"/>
              <a:buChar char="■"/>
              <a:defRPr sz="1333"/>
            </a:lvl3pPr>
            <a:lvl4pPr marL="2438339" lvl="3" indent="-389457" rtl="0">
              <a:spcBef>
                <a:spcPts val="2133"/>
              </a:spcBef>
              <a:spcAft>
                <a:spcPts val="0"/>
              </a:spcAft>
              <a:buSzPts val="1000"/>
              <a:buChar char="●"/>
              <a:defRPr sz="1333"/>
            </a:lvl4pPr>
            <a:lvl5pPr marL="3047924" lvl="4" indent="-389457" rtl="0">
              <a:spcBef>
                <a:spcPts val="2133"/>
              </a:spcBef>
              <a:spcAft>
                <a:spcPts val="0"/>
              </a:spcAft>
              <a:buSzPts val="1000"/>
              <a:buChar char="○"/>
              <a:defRPr sz="1333"/>
            </a:lvl5pPr>
            <a:lvl6pPr marL="3657509" lvl="5" indent="-389457" rtl="0">
              <a:spcBef>
                <a:spcPts val="2133"/>
              </a:spcBef>
              <a:spcAft>
                <a:spcPts val="0"/>
              </a:spcAft>
              <a:buSzPts val="1000"/>
              <a:buChar char="■"/>
              <a:defRPr sz="1333"/>
            </a:lvl6pPr>
            <a:lvl7pPr marL="4267093" lvl="6" indent="-389457" rtl="0">
              <a:spcBef>
                <a:spcPts val="2133"/>
              </a:spcBef>
              <a:spcAft>
                <a:spcPts val="0"/>
              </a:spcAft>
              <a:buSzPts val="1000"/>
              <a:buChar char="●"/>
              <a:defRPr sz="1333"/>
            </a:lvl7pPr>
            <a:lvl8pPr marL="4876678" lvl="7" indent="-389457" rtl="0">
              <a:spcBef>
                <a:spcPts val="2133"/>
              </a:spcBef>
              <a:spcAft>
                <a:spcPts val="0"/>
              </a:spcAft>
              <a:buSzPts val="1000"/>
              <a:buChar char="○"/>
              <a:defRPr sz="1333"/>
            </a:lvl8pPr>
            <a:lvl9pPr marL="5486263" lvl="8" indent="-389457" rtl="0">
              <a:spcBef>
                <a:spcPts val="2133"/>
              </a:spcBef>
              <a:spcAft>
                <a:spcPts val="2133"/>
              </a:spcAft>
              <a:buSzPts val="1000"/>
              <a:buChar char="■"/>
              <a:defRPr sz="1333"/>
            </a:lvl9pPr>
          </a:lstStyle>
          <a:p>
            <a:pPr lvl="0"/>
            <a:r>
              <a:rPr lang="en-US"/>
              <a:t>Click to edit Master text styles</a:t>
            </a:r>
          </a:p>
        </p:txBody>
      </p:sp>
      <p:sp>
        <p:nvSpPr>
          <p:cNvPr id="5057" name="Google Shape;5057;p13"/>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3F4D53"/>
              </a:buClr>
              <a:buSzPts val="1800"/>
              <a:buFont typeface="Poppins"/>
              <a:buNone/>
              <a:defRPr sz="2400" b="1">
                <a:solidFill>
                  <a:srgbClr val="3F4D53"/>
                </a:solidFill>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Tree>
    <p:extLst>
      <p:ext uri="{BB962C8B-B14F-4D97-AF65-F5344CB8AC3E}">
        <p14:creationId xmlns:p14="http://schemas.microsoft.com/office/powerpoint/2010/main" val="2440537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5058"/>
        <p:cNvGrpSpPr/>
        <p:nvPr/>
      </p:nvGrpSpPr>
      <p:grpSpPr>
        <a:xfrm>
          <a:off x="0" y="0"/>
          <a:ext cx="0" cy="0"/>
          <a:chOff x="0" y="0"/>
          <a:chExt cx="0" cy="0"/>
        </a:xfrm>
      </p:grpSpPr>
      <p:sp>
        <p:nvSpPr>
          <p:cNvPr id="5059" name="Google Shape;5059;p14"/>
          <p:cNvSpPr txBox="1">
            <a:spLocks noGrp="1"/>
          </p:cNvSpPr>
          <p:nvPr>
            <p:ph type="title" hasCustomPrompt="1"/>
          </p:nvPr>
        </p:nvSpPr>
        <p:spPr>
          <a:xfrm>
            <a:off x="211633" y="1080369"/>
            <a:ext cx="1760400" cy="722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12000"/>
              <a:buNone/>
              <a:defRPr sz="16000"/>
            </a:lvl2pPr>
            <a:lvl3pPr lvl="2" algn="r" rtl="0">
              <a:spcBef>
                <a:spcPts val="0"/>
              </a:spcBef>
              <a:spcAft>
                <a:spcPts val="0"/>
              </a:spcAft>
              <a:buSzPts val="12000"/>
              <a:buNone/>
              <a:defRPr sz="16000"/>
            </a:lvl3pPr>
            <a:lvl4pPr lvl="3" algn="r" rtl="0">
              <a:spcBef>
                <a:spcPts val="0"/>
              </a:spcBef>
              <a:spcAft>
                <a:spcPts val="0"/>
              </a:spcAft>
              <a:buSzPts val="12000"/>
              <a:buNone/>
              <a:defRPr sz="16000"/>
            </a:lvl4pPr>
            <a:lvl5pPr lvl="4" algn="r" rtl="0">
              <a:spcBef>
                <a:spcPts val="0"/>
              </a:spcBef>
              <a:spcAft>
                <a:spcPts val="0"/>
              </a:spcAft>
              <a:buSzPts val="12000"/>
              <a:buNone/>
              <a:defRPr sz="16000"/>
            </a:lvl5pPr>
            <a:lvl6pPr lvl="5" algn="r" rtl="0">
              <a:spcBef>
                <a:spcPts val="0"/>
              </a:spcBef>
              <a:spcAft>
                <a:spcPts val="0"/>
              </a:spcAft>
              <a:buSzPts val="12000"/>
              <a:buNone/>
              <a:defRPr sz="16000"/>
            </a:lvl6pPr>
            <a:lvl7pPr lvl="6" algn="r" rtl="0">
              <a:spcBef>
                <a:spcPts val="0"/>
              </a:spcBef>
              <a:spcAft>
                <a:spcPts val="0"/>
              </a:spcAft>
              <a:buSzPts val="12000"/>
              <a:buNone/>
              <a:defRPr sz="16000"/>
            </a:lvl7pPr>
            <a:lvl8pPr lvl="7" algn="r" rtl="0">
              <a:spcBef>
                <a:spcPts val="0"/>
              </a:spcBef>
              <a:spcAft>
                <a:spcPts val="0"/>
              </a:spcAft>
              <a:buSzPts val="12000"/>
              <a:buNone/>
              <a:defRPr sz="16000"/>
            </a:lvl8pPr>
            <a:lvl9pPr lvl="8" algn="r" rtl="0">
              <a:spcBef>
                <a:spcPts val="0"/>
              </a:spcBef>
              <a:spcAft>
                <a:spcPts val="0"/>
              </a:spcAft>
              <a:buSzPts val="12000"/>
              <a:buNone/>
              <a:defRPr sz="16000"/>
            </a:lvl9pPr>
          </a:lstStyle>
          <a:p>
            <a:r>
              <a:t>xx%</a:t>
            </a:r>
          </a:p>
        </p:txBody>
      </p:sp>
      <p:sp>
        <p:nvSpPr>
          <p:cNvPr id="5060" name="Google Shape;5060;p14"/>
          <p:cNvSpPr txBox="1">
            <a:spLocks noGrp="1"/>
          </p:cNvSpPr>
          <p:nvPr>
            <p:ph type="title" idx="2"/>
          </p:nvPr>
        </p:nvSpPr>
        <p:spPr>
          <a:xfrm>
            <a:off x="2190200" y="847740"/>
            <a:ext cx="3744000" cy="5504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r>
              <a:rPr lang="en-US"/>
              <a:t>Click to edit Master title style</a:t>
            </a:r>
            <a:endParaRPr/>
          </a:p>
        </p:txBody>
      </p:sp>
      <p:sp>
        <p:nvSpPr>
          <p:cNvPr id="5061" name="Google Shape;5061;p14"/>
          <p:cNvSpPr txBox="1">
            <a:spLocks noGrp="1"/>
          </p:cNvSpPr>
          <p:nvPr>
            <p:ph type="subTitle" idx="1"/>
          </p:nvPr>
        </p:nvSpPr>
        <p:spPr>
          <a:xfrm>
            <a:off x="2190200" y="1292360"/>
            <a:ext cx="3286400" cy="722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5062" name="Google Shape;5062;p14"/>
          <p:cNvSpPr txBox="1">
            <a:spLocks noGrp="1"/>
          </p:cNvSpPr>
          <p:nvPr>
            <p:ph type="title" idx="3" hasCustomPrompt="1"/>
          </p:nvPr>
        </p:nvSpPr>
        <p:spPr>
          <a:xfrm>
            <a:off x="211633" y="2551803"/>
            <a:ext cx="1760400" cy="722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12000"/>
              <a:buNone/>
              <a:defRPr sz="16000"/>
            </a:lvl2pPr>
            <a:lvl3pPr lvl="2" algn="r" rtl="0">
              <a:spcBef>
                <a:spcPts val="0"/>
              </a:spcBef>
              <a:spcAft>
                <a:spcPts val="0"/>
              </a:spcAft>
              <a:buSzPts val="12000"/>
              <a:buNone/>
              <a:defRPr sz="16000"/>
            </a:lvl3pPr>
            <a:lvl4pPr lvl="3" algn="r" rtl="0">
              <a:spcBef>
                <a:spcPts val="0"/>
              </a:spcBef>
              <a:spcAft>
                <a:spcPts val="0"/>
              </a:spcAft>
              <a:buSzPts val="12000"/>
              <a:buNone/>
              <a:defRPr sz="16000"/>
            </a:lvl4pPr>
            <a:lvl5pPr lvl="4" algn="r" rtl="0">
              <a:spcBef>
                <a:spcPts val="0"/>
              </a:spcBef>
              <a:spcAft>
                <a:spcPts val="0"/>
              </a:spcAft>
              <a:buSzPts val="12000"/>
              <a:buNone/>
              <a:defRPr sz="16000"/>
            </a:lvl5pPr>
            <a:lvl6pPr lvl="5" algn="r" rtl="0">
              <a:spcBef>
                <a:spcPts val="0"/>
              </a:spcBef>
              <a:spcAft>
                <a:spcPts val="0"/>
              </a:spcAft>
              <a:buSzPts val="12000"/>
              <a:buNone/>
              <a:defRPr sz="16000"/>
            </a:lvl6pPr>
            <a:lvl7pPr lvl="6" algn="r" rtl="0">
              <a:spcBef>
                <a:spcPts val="0"/>
              </a:spcBef>
              <a:spcAft>
                <a:spcPts val="0"/>
              </a:spcAft>
              <a:buSzPts val="12000"/>
              <a:buNone/>
              <a:defRPr sz="16000"/>
            </a:lvl7pPr>
            <a:lvl8pPr lvl="7" algn="r" rtl="0">
              <a:spcBef>
                <a:spcPts val="0"/>
              </a:spcBef>
              <a:spcAft>
                <a:spcPts val="0"/>
              </a:spcAft>
              <a:buSzPts val="12000"/>
              <a:buNone/>
              <a:defRPr sz="16000"/>
            </a:lvl8pPr>
            <a:lvl9pPr lvl="8" algn="r" rtl="0">
              <a:spcBef>
                <a:spcPts val="0"/>
              </a:spcBef>
              <a:spcAft>
                <a:spcPts val="0"/>
              </a:spcAft>
              <a:buSzPts val="12000"/>
              <a:buNone/>
              <a:defRPr sz="16000"/>
            </a:lvl9pPr>
          </a:lstStyle>
          <a:p>
            <a:r>
              <a:t>xx%</a:t>
            </a:r>
          </a:p>
        </p:txBody>
      </p:sp>
      <p:sp>
        <p:nvSpPr>
          <p:cNvPr id="5063" name="Google Shape;5063;p14"/>
          <p:cNvSpPr txBox="1">
            <a:spLocks noGrp="1"/>
          </p:cNvSpPr>
          <p:nvPr>
            <p:ph type="title" idx="4"/>
          </p:nvPr>
        </p:nvSpPr>
        <p:spPr>
          <a:xfrm>
            <a:off x="2190200" y="2319172"/>
            <a:ext cx="3744000" cy="5504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r>
              <a:rPr lang="en-US"/>
              <a:t>Click to edit Master title style</a:t>
            </a:r>
            <a:endParaRPr/>
          </a:p>
        </p:txBody>
      </p:sp>
      <p:sp>
        <p:nvSpPr>
          <p:cNvPr id="5064" name="Google Shape;5064;p14"/>
          <p:cNvSpPr txBox="1">
            <a:spLocks noGrp="1"/>
          </p:cNvSpPr>
          <p:nvPr>
            <p:ph type="subTitle" idx="5"/>
          </p:nvPr>
        </p:nvSpPr>
        <p:spPr>
          <a:xfrm>
            <a:off x="2190200" y="2763793"/>
            <a:ext cx="3286400" cy="722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5065" name="Google Shape;5065;p14"/>
          <p:cNvSpPr txBox="1">
            <a:spLocks noGrp="1"/>
          </p:cNvSpPr>
          <p:nvPr>
            <p:ph type="title" idx="6" hasCustomPrompt="1"/>
          </p:nvPr>
        </p:nvSpPr>
        <p:spPr>
          <a:xfrm>
            <a:off x="211633" y="4023236"/>
            <a:ext cx="1760400" cy="722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12000"/>
              <a:buNone/>
              <a:defRPr sz="16000"/>
            </a:lvl2pPr>
            <a:lvl3pPr lvl="2" algn="r" rtl="0">
              <a:spcBef>
                <a:spcPts val="0"/>
              </a:spcBef>
              <a:spcAft>
                <a:spcPts val="0"/>
              </a:spcAft>
              <a:buSzPts val="12000"/>
              <a:buNone/>
              <a:defRPr sz="16000"/>
            </a:lvl3pPr>
            <a:lvl4pPr lvl="3" algn="r" rtl="0">
              <a:spcBef>
                <a:spcPts val="0"/>
              </a:spcBef>
              <a:spcAft>
                <a:spcPts val="0"/>
              </a:spcAft>
              <a:buSzPts val="12000"/>
              <a:buNone/>
              <a:defRPr sz="16000"/>
            </a:lvl4pPr>
            <a:lvl5pPr lvl="4" algn="r" rtl="0">
              <a:spcBef>
                <a:spcPts val="0"/>
              </a:spcBef>
              <a:spcAft>
                <a:spcPts val="0"/>
              </a:spcAft>
              <a:buSzPts val="12000"/>
              <a:buNone/>
              <a:defRPr sz="16000"/>
            </a:lvl5pPr>
            <a:lvl6pPr lvl="5" algn="r" rtl="0">
              <a:spcBef>
                <a:spcPts val="0"/>
              </a:spcBef>
              <a:spcAft>
                <a:spcPts val="0"/>
              </a:spcAft>
              <a:buSzPts val="12000"/>
              <a:buNone/>
              <a:defRPr sz="16000"/>
            </a:lvl6pPr>
            <a:lvl7pPr lvl="6" algn="r" rtl="0">
              <a:spcBef>
                <a:spcPts val="0"/>
              </a:spcBef>
              <a:spcAft>
                <a:spcPts val="0"/>
              </a:spcAft>
              <a:buSzPts val="12000"/>
              <a:buNone/>
              <a:defRPr sz="16000"/>
            </a:lvl7pPr>
            <a:lvl8pPr lvl="7" algn="r" rtl="0">
              <a:spcBef>
                <a:spcPts val="0"/>
              </a:spcBef>
              <a:spcAft>
                <a:spcPts val="0"/>
              </a:spcAft>
              <a:buSzPts val="12000"/>
              <a:buNone/>
              <a:defRPr sz="16000"/>
            </a:lvl8pPr>
            <a:lvl9pPr lvl="8" algn="r" rtl="0">
              <a:spcBef>
                <a:spcPts val="0"/>
              </a:spcBef>
              <a:spcAft>
                <a:spcPts val="0"/>
              </a:spcAft>
              <a:buSzPts val="12000"/>
              <a:buNone/>
              <a:defRPr sz="16000"/>
            </a:lvl9pPr>
          </a:lstStyle>
          <a:p>
            <a:r>
              <a:t>xx%</a:t>
            </a:r>
          </a:p>
        </p:txBody>
      </p:sp>
      <p:sp>
        <p:nvSpPr>
          <p:cNvPr id="5066" name="Google Shape;5066;p14"/>
          <p:cNvSpPr txBox="1">
            <a:spLocks noGrp="1"/>
          </p:cNvSpPr>
          <p:nvPr>
            <p:ph type="title" idx="7"/>
          </p:nvPr>
        </p:nvSpPr>
        <p:spPr>
          <a:xfrm>
            <a:off x="2190200" y="3790607"/>
            <a:ext cx="3744000" cy="5504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r>
              <a:rPr lang="en-US"/>
              <a:t>Click to edit Master title style</a:t>
            </a:r>
            <a:endParaRPr/>
          </a:p>
        </p:txBody>
      </p:sp>
      <p:sp>
        <p:nvSpPr>
          <p:cNvPr id="5067" name="Google Shape;5067;p14"/>
          <p:cNvSpPr txBox="1">
            <a:spLocks noGrp="1"/>
          </p:cNvSpPr>
          <p:nvPr>
            <p:ph type="subTitle" idx="8"/>
          </p:nvPr>
        </p:nvSpPr>
        <p:spPr>
          <a:xfrm>
            <a:off x="2190200" y="4235227"/>
            <a:ext cx="3286400" cy="722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5068" name="Google Shape;5068;p14"/>
          <p:cNvSpPr txBox="1">
            <a:spLocks noGrp="1"/>
          </p:cNvSpPr>
          <p:nvPr>
            <p:ph type="title" idx="9" hasCustomPrompt="1"/>
          </p:nvPr>
        </p:nvSpPr>
        <p:spPr>
          <a:xfrm>
            <a:off x="6152561" y="2101524"/>
            <a:ext cx="1760400" cy="722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12000"/>
              <a:buNone/>
              <a:defRPr sz="16000"/>
            </a:lvl2pPr>
            <a:lvl3pPr lvl="2" algn="r" rtl="0">
              <a:spcBef>
                <a:spcPts val="0"/>
              </a:spcBef>
              <a:spcAft>
                <a:spcPts val="0"/>
              </a:spcAft>
              <a:buSzPts val="12000"/>
              <a:buNone/>
              <a:defRPr sz="16000"/>
            </a:lvl3pPr>
            <a:lvl4pPr lvl="3" algn="r" rtl="0">
              <a:spcBef>
                <a:spcPts val="0"/>
              </a:spcBef>
              <a:spcAft>
                <a:spcPts val="0"/>
              </a:spcAft>
              <a:buSzPts val="12000"/>
              <a:buNone/>
              <a:defRPr sz="16000"/>
            </a:lvl4pPr>
            <a:lvl5pPr lvl="4" algn="r" rtl="0">
              <a:spcBef>
                <a:spcPts val="0"/>
              </a:spcBef>
              <a:spcAft>
                <a:spcPts val="0"/>
              </a:spcAft>
              <a:buSzPts val="12000"/>
              <a:buNone/>
              <a:defRPr sz="16000"/>
            </a:lvl5pPr>
            <a:lvl6pPr lvl="5" algn="r" rtl="0">
              <a:spcBef>
                <a:spcPts val="0"/>
              </a:spcBef>
              <a:spcAft>
                <a:spcPts val="0"/>
              </a:spcAft>
              <a:buSzPts val="12000"/>
              <a:buNone/>
              <a:defRPr sz="16000"/>
            </a:lvl6pPr>
            <a:lvl7pPr lvl="6" algn="r" rtl="0">
              <a:spcBef>
                <a:spcPts val="0"/>
              </a:spcBef>
              <a:spcAft>
                <a:spcPts val="0"/>
              </a:spcAft>
              <a:buSzPts val="12000"/>
              <a:buNone/>
              <a:defRPr sz="16000"/>
            </a:lvl7pPr>
            <a:lvl8pPr lvl="7" algn="r" rtl="0">
              <a:spcBef>
                <a:spcPts val="0"/>
              </a:spcBef>
              <a:spcAft>
                <a:spcPts val="0"/>
              </a:spcAft>
              <a:buSzPts val="12000"/>
              <a:buNone/>
              <a:defRPr sz="16000"/>
            </a:lvl8pPr>
            <a:lvl9pPr lvl="8" algn="r" rtl="0">
              <a:spcBef>
                <a:spcPts val="0"/>
              </a:spcBef>
              <a:spcAft>
                <a:spcPts val="0"/>
              </a:spcAft>
              <a:buSzPts val="12000"/>
              <a:buNone/>
              <a:defRPr sz="16000"/>
            </a:lvl9pPr>
          </a:lstStyle>
          <a:p>
            <a:r>
              <a:t>xx%</a:t>
            </a:r>
          </a:p>
        </p:txBody>
      </p:sp>
      <p:sp>
        <p:nvSpPr>
          <p:cNvPr id="5069" name="Google Shape;5069;p14"/>
          <p:cNvSpPr txBox="1">
            <a:spLocks noGrp="1"/>
          </p:cNvSpPr>
          <p:nvPr>
            <p:ph type="title" idx="13"/>
          </p:nvPr>
        </p:nvSpPr>
        <p:spPr>
          <a:xfrm>
            <a:off x="8131128" y="1868893"/>
            <a:ext cx="3744000" cy="5504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r>
              <a:rPr lang="en-US"/>
              <a:t>Click to edit Master title style</a:t>
            </a:r>
            <a:endParaRPr/>
          </a:p>
        </p:txBody>
      </p:sp>
      <p:sp>
        <p:nvSpPr>
          <p:cNvPr id="5070" name="Google Shape;5070;p14"/>
          <p:cNvSpPr txBox="1">
            <a:spLocks noGrp="1"/>
          </p:cNvSpPr>
          <p:nvPr>
            <p:ph type="subTitle" idx="14"/>
          </p:nvPr>
        </p:nvSpPr>
        <p:spPr>
          <a:xfrm>
            <a:off x="8131128" y="2313515"/>
            <a:ext cx="3286400" cy="722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5071" name="Google Shape;5071;p14"/>
          <p:cNvSpPr txBox="1">
            <a:spLocks noGrp="1"/>
          </p:cNvSpPr>
          <p:nvPr>
            <p:ph type="title" idx="15" hasCustomPrompt="1"/>
          </p:nvPr>
        </p:nvSpPr>
        <p:spPr>
          <a:xfrm>
            <a:off x="6152561" y="3572957"/>
            <a:ext cx="1760400" cy="722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12000"/>
              <a:buNone/>
              <a:defRPr sz="16000"/>
            </a:lvl2pPr>
            <a:lvl3pPr lvl="2" algn="r" rtl="0">
              <a:spcBef>
                <a:spcPts val="0"/>
              </a:spcBef>
              <a:spcAft>
                <a:spcPts val="0"/>
              </a:spcAft>
              <a:buSzPts val="12000"/>
              <a:buNone/>
              <a:defRPr sz="16000"/>
            </a:lvl3pPr>
            <a:lvl4pPr lvl="3" algn="r" rtl="0">
              <a:spcBef>
                <a:spcPts val="0"/>
              </a:spcBef>
              <a:spcAft>
                <a:spcPts val="0"/>
              </a:spcAft>
              <a:buSzPts val="12000"/>
              <a:buNone/>
              <a:defRPr sz="16000"/>
            </a:lvl4pPr>
            <a:lvl5pPr lvl="4" algn="r" rtl="0">
              <a:spcBef>
                <a:spcPts val="0"/>
              </a:spcBef>
              <a:spcAft>
                <a:spcPts val="0"/>
              </a:spcAft>
              <a:buSzPts val="12000"/>
              <a:buNone/>
              <a:defRPr sz="16000"/>
            </a:lvl5pPr>
            <a:lvl6pPr lvl="5" algn="r" rtl="0">
              <a:spcBef>
                <a:spcPts val="0"/>
              </a:spcBef>
              <a:spcAft>
                <a:spcPts val="0"/>
              </a:spcAft>
              <a:buSzPts val="12000"/>
              <a:buNone/>
              <a:defRPr sz="16000"/>
            </a:lvl6pPr>
            <a:lvl7pPr lvl="6" algn="r" rtl="0">
              <a:spcBef>
                <a:spcPts val="0"/>
              </a:spcBef>
              <a:spcAft>
                <a:spcPts val="0"/>
              </a:spcAft>
              <a:buSzPts val="12000"/>
              <a:buNone/>
              <a:defRPr sz="16000"/>
            </a:lvl7pPr>
            <a:lvl8pPr lvl="7" algn="r" rtl="0">
              <a:spcBef>
                <a:spcPts val="0"/>
              </a:spcBef>
              <a:spcAft>
                <a:spcPts val="0"/>
              </a:spcAft>
              <a:buSzPts val="12000"/>
              <a:buNone/>
              <a:defRPr sz="16000"/>
            </a:lvl8pPr>
            <a:lvl9pPr lvl="8" algn="r" rtl="0">
              <a:spcBef>
                <a:spcPts val="0"/>
              </a:spcBef>
              <a:spcAft>
                <a:spcPts val="0"/>
              </a:spcAft>
              <a:buSzPts val="12000"/>
              <a:buNone/>
              <a:defRPr sz="16000"/>
            </a:lvl9pPr>
          </a:lstStyle>
          <a:p>
            <a:r>
              <a:t>xx%</a:t>
            </a:r>
          </a:p>
        </p:txBody>
      </p:sp>
      <p:sp>
        <p:nvSpPr>
          <p:cNvPr id="5072" name="Google Shape;5072;p14"/>
          <p:cNvSpPr txBox="1">
            <a:spLocks noGrp="1"/>
          </p:cNvSpPr>
          <p:nvPr>
            <p:ph type="title" idx="16"/>
          </p:nvPr>
        </p:nvSpPr>
        <p:spPr>
          <a:xfrm>
            <a:off x="8131128" y="3340327"/>
            <a:ext cx="3744000" cy="5504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r>
              <a:rPr lang="en-US"/>
              <a:t>Click to edit Master title style</a:t>
            </a:r>
            <a:endParaRPr/>
          </a:p>
        </p:txBody>
      </p:sp>
      <p:sp>
        <p:nvSpPr>
          <p:cNvPr id="5073" name="Google Shape;5073;p14"/>
          <p:cNvSpPr txBox="1">
            <a:spLocks noGrp="1"/>
          </p:cNvSpPr>
          <p:nvPr>
            <p:ph type="subTitle" idx="17"/>
          </p:nvPr>
        </p:nvSpPr>
        <p:spPr>
          <a:xfrm>
            <a:off x="8131128" y="3784948"/>
            <a:ext cx="3286400" cy="722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5074" name="Google Shape;5074;p14"/>
          <p:cNvSpPr txBox="1">
            <a:spLocks noGrp="1"/>
          </p:cNvSpPr>
          <p:nvPr>
            <p:ph type="title" idx="18" hasCustomPrompt="1"/>
          </p:nvPr>
        </p:nvSpPr>
        <p:spPr>
          <a:xfrm>
            <a:off x="6152561" y="5044391"/>
            <a:ext cx="1760400" cy="722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r" rtl="0">
              <a:spcBef>
                <a:spcPts val="0"/>
              </a:spcBef>
              <a:spcAft>
                <a:spcPts val="0"/>
              </a:spcAft>
              <a:buSzPts val="12000"/>
              <a:buNone/>
              <a:defRPr sz="16000"/>
            </a:lvl2pPr>
            <a:lvl3pPr lvl="2" algn="r" rtl="0">
              <a:spcBef>
                <a:spcPts val="0"/>
              </a:spcBef>
              <a:spcAft>
                <a:spcPts val="0"/>
              </a:spcAft>
              <a:buSzPts val="12000"/>
              <a:buNone/>
              <a:defRPr sz="16000"/>
            </a:lvl3pPr>
            <a:lvl4pPr lvl="3" algn="r" rtl="0">
              <a:spcBef>
                <a:spcPts val="0"/>
              </a:spcBef>
              <a:spcAft>
                <a:spcPts val="0"/>
              </a:spcAft>
              <a:buSzPts val="12000"/>
              <a:buNone/>
              <a:defRPr sz="16000"/>
            </a:lvl4pPr>
            <a:lvl5pPr lvl="4" algn="r" rtl="0">
              <a:spcBef>
                <a:spcPts val="0"/>
              </a:spcBef>
              <a:spcAft>
                <a:spcPts val="0"/>
              </a:spcAft>
              <a:buSzPts val="12000"/>
              <a:buNone/>
              <a:defRPr sz="16000"/>
            </a:lvl5pPr>
            <a:lvl6pPr lvl="5" algn="r" rtl="0">
              <a:spcBef>
                <a:spcPts val="0"/>
              </a:spcBef>
              <a:spcAft>
                <a:spcPts val="0"/>
              </a:spcAft>
              <a:buSzPts val="12000"/>
              <a:buNone/>
              <a:defRPr sz="16000"/>
            </a:lvl6pPr>
            <a:lvl7pPr lvl="6" algn="r" rtl="0">
              <a:spcBef>
                <a:spcPts val="0"/>
              </a:spcBef>
              <a:spcAft>
                <a:spcPts val="0"/>
              </a:spcAft>
              <a:buSzPts val="12000"/>
              <a:buNone/>
              <a:defRPr sz="16000"/>
            </a:lvl7pPr>
            <a:lvl8pPr lvl="7" algn="r" rtl="0">
              <a:spcBef>
                <a:spcPts val="0"/>
              </a:spcBef>
              <a:spcAft>
                <a:spcPts val="0"/>
              </a:spcAft>
              <a:buSzPts val="12000"/>
              <a:buNone/>
              <a:defRPr sz="16000"/>
            </a:lvl8pPr>
            <a:lvl9pPr lvl="8" algn="r" rtl="0">
              <a:spcBef>
                <a:spcPts val="0"/>
              </a:spcBef>
              <a:spcAft>
                <a:spcPts val="0"/>
              </a:spcAft>
              <a:buSzPts val="12000"/>
              <a:buNone/>
              <a:defRPr sz="16000"/>
            </a:lvl9pPr>
          </a:lstStyle>
          <a:p>
            <a:r>
              <a:t>xx%</a:t>
            </a:r>
          </a:p>
        </p:txBody>
      </p:sp>
      <p:sp>
        <p:nvSpPr>
          <p:cNvPr id="5075" name="Google Shape;5075;p14"/>
          <p:cNvSpPr txBox="1">
            <a:spLocks noGrp="1"/>
          </p:cNvSpPr>
          <p:nvPr>
            <p:ph type="title" idx="19"/>
          </p:nvPr>
        </p:nvSpPr>
        <p:spPr>
          <a:xfrm>
            <a:off x="8131128" y="4811760"/>
            <a:ext cx="3744000" cy="5504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400"/>
            </a:lvl1pPr>
            <a:lvl2pPr lvl="1" rtl="0">
              <a:spcBef>
                <a:spcPts val="0"/>
              </a:spcBef>
              <a:spcAft>
                <a:spcPts val="0"/>
              </a:spcAft>
              <a:buSzPts val="1800"/>
              <a:buNone/>
              <a:defRPr sz="2400"/>
            </a:lvl2pPr>
            <a:lvl3pPr lvl="2" rtl="0">
              <a:spcBef>
                <a:spcPts val="0"/>
              </a:spcBef>
              <a:spcAft>
                <a:spcPts val="0"/>
              </a:spcAft>
              <a:buSzPts val="1800"/>
              <a:buNone/>
              <a:defRPr sz="2400"/>
            </a:lvl3pPr>
            <a:lvl4pPr lvl="3" rtl="0">
              <a:spcBef>
                <a:spcPts val="0"/>
              </a:spcBef>
              <a:spcAft>
                <a:spcPts val="0"/>
              </a:spcAft>
              <a:buSzPts val="1800"/>
              <a:buNone/>
              <a:defRPr sz="2400"/>
            </a:lvl4pPr>
            <a:lvl5pPr lvl="4" rtl="0">
              <a:spcBef>
                <a:spcPts val="0"/>
              </a:spcBef>
              <a:spcAft>
                <a:spcPts val="0"/>
              </a:spcAft>
              <a:buSzPts val="1800"/>
              <a:buNone/>
              <a:defRPr sz="2400"/>
            </a:lvl5pPr>
            <a:lvl6pPr lvl="5" rtl="0">
              <a:spcBef>
                <a:spcPts val="0"/>
              </a:spcBef>
              <a:spcAft>
                <a:spcPts val="0"/>
              </a:spcAft>
              <a:buSzPts val="1800"/>
              <a:buNone/>
              <a:defRPr sz="2400"/>
            </a:lvl6pPr>
            <a:lvl7pPr lvl="6" rtl="0">
              <a:spcBef>
                <a:spcPts val="0"/>
              </a:spcBef>
              <a:spcAft>
                <a:spcPts val="0"/>
              </a:spcAft>
              <a:buSzPts val="1800"/>
              <a:buNone/>
              <a:defRPr sz="2400"/>
            </a:lvl7pPr>
            <a:lvl8pPr lvl="7" rtl="0">
              <a:spcBef>
                <a:spcPts val="0"/>
              </a:spcBef>
              <a:spcAft>
                <a:spcPts val="0"/>
              </a:spcAft>
              <a:buSzPts val="1800"/>
              <a:buNone/>
              <a:defRPr sz="2400"/>
            </a:lvl8pPr>
            <a:lvl9pPr lvl="8" rtl="0">
              <a:spcBef>
                <a:spcPts val="0"/>
              </a:spcBef>
              <a:spcAft>
                <a:spcPts val="0"/>
              </a:spcAft>
              <a:buSzPts val="1800"/>
              <a:buNone/>
              <a:defRPr sz="2400"/>
            </a:lvl9pPr>
          </a:lstStyle>
          <a:p>
            <a:r>
              <a:rPr lang="en-US"/>
              <a:t>Click to edit Master title style</a:t>
            </a:r>
            <a:endParaRPr/>
          </a:p>
        </p:txBody>
      </p:sp>
      <p:sp>
        <p:nvSpPr>
          <p:cNvPr id="5076" name="Google Shape;5076;p14"/>
          <p:cNvSpPr txBox="1">
            <a:spLocks noGrp="1"/>
          </p:cNvSpPr>
          <p:nvPr>
            <p:ph type="subTitle" idx="20"/>
          </p:nvPr>
        </p:nvSpPr>
        <p:spPr>
          <a:xfrm>
            <a:off x="8131128" y="5256381"/>
            <a:ext cx="3286400" cy="722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Tree>
    <p:extLst>
      <p:ext uri="{BB962C8B-B14F-4D97-AF65-F5344CB8AC3E}">
        <p14:creationId xmlns:p14="http://schemas.microsoft.com/office/powerpoint/2010/main" val="38586994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085"/>
        <p:cNvGrpSpPr/>
        <p:nvPr/>
      </p:nvGrpSpPr>
      <p:grpSpPr>
        <a:xfrm>
          <a:off x="0" y="0"/>
          <a:ext cx="0" cy="0"/>
          <a:chOff x="0" y="0"/>
          <a:chExt cx="0" cy="0"/>
        </a:xfrm>
      </p:grpSpPr>
      <p:grpSp>
        <p:nvGrpSpPr>
          <p:cNvPr id="5086" name="Google Shape;5086;p16"/>
          <p:cNvGrpSpPr/>
          <p:nvPr/>
        </p:nvGrpSpPr>
        <p:grpSpPr>
          <a:xfrm>
            <a:off x="1049618" y="174027"/>
            <a:ext cx="10884257" cy="6683967"/>
            <a:chOff x="787213" y="130520"/>
            <a:chExt cx="8163193" cy="5012975"/>
          </a:xfrm>
        </p:grpSpPr>
        <p:sp>
          <p:nvSpPr>
            <p:cNvPr id="5087" name="Google Shape;5087;p16"/>
            <p:cNvSpPr/>
            <p:nvPr/>
          </p:nvSpPr>
          <p:spPr>
            <a:xfrm rot="-5400000">
              <a:off x="7089981" y="4079075"/>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88" name="Google Shape;5088;p16"/>
            <p:cNvSpPr/>
            <p:nvPr/>
          </p:nvSpPr>
          <p:spPr>
            <a:xfrm>
              <a:off x="7050408" y="3650816"/>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89" name="Google Shape;5089;p16"/>
            <p:cNvSpPr/>
            <p:nvPr/>
          </p:nvSpPr>
          <p:spPr>
            <a:xfrm>
              <a:off x="7702470" y="4049266"/>
              <a:ext cx="1247936" cy="1094228"/>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90" name="Google Shape;5090;p16"/>
            <p:cNvSpPr/>
            <p:nvPr/>
          </p:nvSpPr>
          <p:spPr>
            <a:xfrm rot="-5400000">
              <a:off x="844168" y="4109299"/>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91" name="Google Shape;5091;p16"/>
            <p:cNvSpPr/>
            <p:nvPr/>
          </p:nvSpPr>
          <p:spPr>
            <a:xfrm rot="-5400000">
              <a:off x="5857144" y="802969"/>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5092" name="Google Shape;5092;p16"/>
            <p:cNvGrpSpPr/>
            <p:nvPr/>
          </p:nvGrpSpPr>
          <p:grpSpPr>
            <a:xfrm rot="-5400000">
              <a:off x="3654410" y="3725785"/>
              <a:ext cx="1019815" cy="944312"/>
              <a:chOff x="2113525" y="2880575"/>
              <a:chExt cx="609500" cy="564375"/>
            </a:xfrm>
          </p:grpSpPr>
          <p:sp>
            <p:nvSpPr>
              <p:cNvPr id="5093" name="Google Shape;5093;p16"/>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94" name="Google Shape;5094;p16"/>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95" name="Google Shape;5095;p16"/>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96" name="Google Shape;5096;p16"/>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097" name="Google Shape;5097;p16"/>
            <p:cNvGrpSpPr/>
            <p:nvPr/>
          </p:nvGrpSpPr>
          <p:grpSpPr>
            <a:xfrm rot="-5400000">
              <a:off x="7372398" y="-410563"/>
              <a:ext cx="349968" cy="2052568"/>
              <a:chOff x="1037125" y="2236325"/>
              <a:chExt cx="149100" cy="874475"/>
            </a:xfrm>
          </p:grpSpPr>
          <p:sp>
            <p:nvSpPr>
              <p:cNvPr id="5098" name="Google Shape;5098;p16"/>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99" name="Google Shape;5099;p16"/>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0" name="Google Shape;5100;p16"/>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1" name="Google Shape;5101;p16"/>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2" name="Google Shape;5102;p16"/>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3" name="Google Shape;5103;p16"/>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4" name="Google Shape;5104;p16"/>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5" name="Google Shape;5105;p16"/>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6" name="Google Shape;5106;p16"/>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7" name="Google Shape;5107;p16"/>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8" name="Google Shape;5108;p16"/>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09" name="Google Shape;5109;p16"/>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0" name="Google Shape;5110;p16"/>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1" name="Google Shape;5111;p16"/>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2" name="Google Shape;5112;p16"/>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3" name="Google Shape;5113;p16"/>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4" name="Google Shape;5114;p16"/>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5" name="Google Shape;5115;p16"/>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6" name="Google Shape;5116;p16"/>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7" name="Google Shape;5117;p16"/>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8" name="Google Shape;5118;p16"/>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19" name="Google Shape;5119;p16"/>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0" name="Google Shape;5120;p16"/>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1" name="Google Shape;5121;p16"/>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2" name="Google Shape;5122;p16"/>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3" name="Google Shape;5123;p16"/>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4" name="Google Shape;5124;p16"/>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5" name="Google Shape;5125;p16"/>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6" name="Google Shape;5126;p16"/>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7" name="Google Shape;5127;p16"/>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8" name="Google Shape;5128;p16"/>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29" name="Google Shape;5129;p16"/>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30" name="Google Shape;5130;p16"/>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31" name="Google Shape;5131;p16"/>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32" name="Google Shape;5132;p16"/>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33" name="Google Shape;5133;p16"/>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134" name="Google Shape;5134;p16"/>
            <p:cNvGrpSpPr/>
            <p:nvPr/>
          </p:nvGrpSpPr>
          <p:grpSpPr>
            <a:xfrm>
              <a:off x="787213" y="130520"/>
              <a:ext cx="1908398" cy="2002309"/>
              <a:chOff x="1978188" y="2669545"/>
              <a:chExt cx="1908398" cy="2002309"/>
            </a:xfrm>
          </p:grpSpPr>
          <p:sp>
            <p:nvSpPr>
              <p:cNvPr id="5135" name="Google Shape;5135;p16"/>
              <p:cNvSpPr/>
              <p:nvPr/>
            </p:nvSpPr>
            <p:spPr>
              <a:xfrm rot="-5400000">
                <a:off x="1995503" y="2780771"/>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36" name="Google Shape;5136;p16"/>
              <p:cNvSpPr/>
              <p:nvPr/>
            </p:nvSpPr>
            <p:spPr>
              <a:xfrm rot="-5400000">
                <a:off x="1931235" y="2716498"/>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5137" name="Google Shape;5137;p16"/>
              <p:cNvGrpSpPr/>
              <p:nvPr/>
            </p:nvGrpSpPr>
            <p:grpSpPr>
              <a:xfrm rot="-5400000">
                <a:off x="2322724" y="3120894"/>
                <a:ext cx="1236640" cy="1210852"/>
                <a:chOff x="236475" y="527300"/>
                <a:chExt cx="1124525" cy="1101075"/>
              </a:xfrm>
            </p:grpSpPr>
            <p:sp>
              <p:nvSpPr>
                <p:cNvPr id="5138" name="Google Shape;5138;p16"/>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39" name="Google Shape;5139;p16"/>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0" name="Google Shape;5140;p16"/>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1" name="Google Shape;5141;p16"/>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2" name="Google Shape;5142;p16"/>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3" name="Google Shape;5143;p16"/>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4" name="Google Shape;5144;p16"/>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5" name="Google Shape;5145;p16"/>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6" name="Google Shape;5146;p16"/>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7" name="Google Shape;5147;p16"/>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8" name="Google Shape;5148;p16"/>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49" name="Google Shape;5149;p16"/>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0" name="Google Shape;5150;p16"/>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1" name="Google Shape;5151;p16"/>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2" name="Google Shape;5152;p16"/>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3" name="Google Shape;5153;p16"/>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4" name="Google Shape;5154;p16"/>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5" name="Google Shape;5155;p16"/>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6" name="Google Shape;5156;p16"/>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7" name="Google Shape;5157;p16"/>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8" name="Google Shape;5158;p16"/>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59" name="Google Shape;5159;p16"/>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0" name="Google Shape;5160;p16"/>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1" name="Google Shape;5161;p16"/>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2" name="Google Shape;5162;p16"/>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3" name="Google Shape;5163;p16"/>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4" name="Google Shape;5164;p16"/>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5" name="Google Shape;5165;p16"/>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6" name="Google Shape;5166;p16"/>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7" name="Google Shape;5167;p16"/>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8" name="Google Shape;5168;p16"/>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69" name="Google Shape;5169;p16"/>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0" name="Google Shape;5170;p16"/>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1" name="Google Shape;5171;p16"/>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2" name="Google Shape;5172;p16"/>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3" name="Google Shape;5173;p16"/>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4" name="Google Shape;5174;p16"/>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5" name="Google Shape;5175;p16"/>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6" name="Google Shape;5176;p16"/>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7" name="Google Shape;5177;p16"/>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8" name="Google Shape;5178;p16"/>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79" name="Google Shape;5179;p16"/>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0" name="Google Shape;5180;p16"/>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1" name="Google Shape;5181;p16"/>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2" name="Google Shape;5182;p16"/>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3" name="Google Shape;5183;p16"/>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4" name="Google Shape;5184;p16"/>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5" name="Google Shape;5185;p16"/>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6" name="Google Shape;5186;p16"/>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7" name="Google Shape;5187;p16"/>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8" name="Google Shape;5188;p16"/>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89" name="Google Shape;5189;p16"/>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0" name="Google Shape;5190;p16"/>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1" name="Google Shape;5191;p16"/>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2" name="Google Shape;5192;p16"/>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3" name="Google Shape;5193;p16"/>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4" name="Google Shape;5194;p16"/>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5" name="Google Shape;5195;p16"/>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6" name="Google Shape;5196;p16"/>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7" name="Google Shape;5197;p16"/>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8" name="Google Shape;5198;p16"/>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99" name="Google Shape;5199;p16"/>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0" name="Google Shape;5200;p16"/>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1" name="Google Shape;5201;p16"/>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2" name="Google Shape;5202;p16"/>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3" name="Google Shape;5203;p16"/>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4" name="Google Shape;5204;p16"/>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5" name="Google Shape;5205;p16"/>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6" name="Google Shape;5206;p16"/>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7" name="Google Shape;5207;p16"/>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8" name="Google Shape;5208;p16"/>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09" name="Google Shape;5209;p16"/>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0" name="Google Shape;5210;p16"/>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1" name="Google Shape;5211;p16"/>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2" name="Google Shape;5212;p16"/>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3" name="Google Shape;5213;p16"/>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4" name="Google Shape;5214;p16"/>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5" name="Google Shape;5215;p16"/>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6" name="Google Shape;5216;p16"/>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7" name="Google Shape;5217;p16"/>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8" name="Google Shape;5218;p16"/>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19" name="Google Shape;5219;p16"/>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0" name="Google Shape;5220;p16"/>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1" name="Google Shape;5221;p16"/>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2" name="Google Shape;5222;p16"/>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3" name="Google Shape;5223;p16"/>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4" name="Google Shape;5224;p16"/>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5" name="Google Shape;5225;p16"/>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6" name="Google Shape;5226;p16"/>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7" name="Google Shape;5227;p16"/>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8" name="Google Shape;5228;p16"/>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29" name="Google Shape;5229;p16"/>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0" name="Google Shape;5230;p16"/>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1" name="Google Shape;5231;p16"/>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2" name="Google Shape;5232;p16"/>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3" name="Google Shape;5233;p16"/>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4" name="Google Shape;5234;p16"/>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5" name="Google Shape;5235;p16"/>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6" name="Google Shape;5236;p16"/>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7" name="Google Shape;5237;p16"/>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8" name="Google Shape;5238;p16"/>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39" name="Google Shape;5239;p16"/>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0" name="Google Shape;5240;p16"/>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1" name="Google Shape;5241;p16"/>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2" name="Google Shape;5242;p16"/>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3" name="Google Shape;5243;p16"/>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4" name="Google Shape;5244;p16"/>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5" name="Google Shape;5245;p16"/>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6" name="Google Shape;5246;p16"/>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7" name="Google Shape;5247;p16"/>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8" name="Google Shape;5248;p16"/>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49" name="Google Shape;5249;p16"/>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0" name="Google Shape;5250;p16"/>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1" name="Google Shape;5251;p16"/>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2" name="Google Shape;5252;p16"/>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3" name="Google Shape;5253;p16"/>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4" name="Google Shape;5254;p16"/>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5" name="Google Shape;5255;p16"/>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6" name="Google Shape;5256;p16"/>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7" name="Google Shape;5257;p16"/>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8" name="Google Shape;5258;p16"/>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59" name="Google Shape;5259;p16"/>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0" name="Google Shape;5260;p16"/>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1" name="Google Shape;5261;p16"/>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2" name="Google Shape;5262;p16"/>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3" name="Google Shape;5263;p16"/>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4" name="Google Shape;5264;p16"/>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5" name="Google Shape;5265;p16"/>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6" name="Google Shape;5266;p16"/>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7" name="Google Shape;5267;p16"/>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8" name="Google Shape;5268;p16"/>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69" name="Google Shape;5269;p16"/>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0" name="Google Shape;5270;p16"/>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1" name="Google Shape;5271;p16"/>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2" name="Google Shape;5272;p16"/>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3" name="Google Shape;5273;p16"/>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4" name="Google Shape;5274;p16"/>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5" name="Google Shape;5275;p16"/>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6" name="Google Shape;5276;p16"/>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7" name="Google Shape;5277;p16"/>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8" name="Google Shape;5278;p16"/>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79" name="Google Shape;5279;p16"/>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0" name="Google Shape;5280;p16"/>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1" name="Google Shape;5281;p16"/>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2" name="Google Shape;5282;p16"/>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3" name="Google Shape;5283;p16"/>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4" name="Google Shape;5284;p16"/>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5" name="Google Shape;5285;p16"/>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6" name="Google Shape;5286;p16"/>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7" name="Google Shape;5287;p16"/>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8" name="Google Shape;5288;p16"/>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89" name="Google Shape;5289;p16"/>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0" name="Google Shape;5290;p16"/>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1" name="Google Shape;5291;p16"/>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2" name="Google Shape;5292;p16"/>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3" name="Google Shape;5293;p16"/>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4" name="Google Shape;5294;p16"/>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5" name="Google Shape;5295;p16"/>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6" name="Google Shape;5296;p16"/>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7" name="Google Shape;5297;p16"/>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8" name="Google Shape;5298;p16"/>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99" name="Google Shape;5299;p16"/>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0" name="Google Shape;5300;p16"/>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1" name="Google Shape;5301;p16"/>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2" name="Google Shape;5302;p16"/>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3" name="Google Shape;5303;p16"/>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4" name="Google Shape;5304;p16"/>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5" name="Google Shape;5305;p16"/>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6" name="Google Shape;5306;p16"/>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7" name="Google Shape;5307;p16"/>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8" name="Google Shape;5308;p16"/>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09" name="Google Shape;5309;p16"/>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0" name="Google Shape;5310;p16"/>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1" name="Google Shape;5311;p16"/>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2" name="Google Shape;5312;p16"/>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3" name="Google Shape;5313;p16"/>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4" name="Google Shape;5314;p16"/>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5" name="Google Shape;5315;p16"/>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6" name="Google Shape;5316;p16"/>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7" name="Google Shape;5317;p16"/>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8" name="Google Shape;5318;p16"/>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19" name="Google Shape;5319;p16"/>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0" name="Google Shape;5320;p16"/>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1" name="Google Shape;5321;p16"/>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2" name="Google Shape;5322;p16"/>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3" name="Google Shape;5323;p16"/>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4" name="Google Shape;5324;p16"/>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5" name="Google Shape;5325;p16"/>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6" name="Google Shape;5326;p16"/>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7" name="Google Shape;5327;p16"/>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8" name="Google Shape;5328;p16"/>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9" name="Google Shape;5329;p16"/>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0" name="Google Shape;5330;p16"/>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1" name="Google Shape;5331;p16"/>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2" name="Google Shape;5332;p16"/>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3" name="Google Shape;5333;p16"/>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4" name="Google Shape;5334;p16"/>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5" name="Google Shape;5335;p16"/>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6" name="Google Shape;5336;p16"/>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7" name="Google Shape;5337;p16"/>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8" name="Google Shape;5338;p16"/>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9" name="Google Shape;5339;p16"/>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0" name="Google Shape;5340;p16"/>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1" name="Google Shape;5341;p16"/>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2" name="Google Shape;5342;p16"/>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3" name="Google Shape;5343;p16"/>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4" name="Google Shape;5344;p16"/>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5" name="Google Shape;5345;p16"/>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6" name="Google Shape;5346;p16"/>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7" name="Google Shape;5347;p16"/>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8" name="Google Shape;5348;p16"/>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9" name="Google Shape;5349;p16"/>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0" name="Google Shape;5350;p16"/>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1" name="Google Shape;5351;p16"/>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2" name="Google Shape;5352;p16"/>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3" name="Google Shape;5353;p16"/>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4" name="Google Shape;5354;p16"/>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5" name="Google Shape;5355;p16"/>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6" name="Google Shape;5356;p16"/>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7" name="Google Shape;5357;p16"/>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8" name="Google Shape;5358;p16"/>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9" name="Google Shape;5359;p16"/>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0" name="Google Shape;5360;p16"/>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1" name="Google Shape;5361;p16"/>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2" name="Google Shape;5362;p16"/>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3" name="Google Shape;5363;p16"/>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4" name="Google Shape;5364;p16"/>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5" name="Google Shape;5365;p16"/>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6" name="Google Shape;5366;p16"/>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7" name="Google Shape;5367;p16"/>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8" name="Google Shape;5368;p16"/>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9" name="Google Shape;5369;p16"/>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0" name="Google Shape;5370;p16"/>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1" name="Google Shape;5371;p16"/>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2" name="Google Shape;5372;p16"/>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3" name="Google Shape;5373;p16"/>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4" name="Google Shape;5374;p16"/>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5" name="Google Shape;5375;p16"/>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6" name="Google Shape;5376;p16"/>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7" name="Google Shape;5377;p16"/>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8" name="Google Shape;5378;p16"/>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79" name="Google Shape;5379;p16"/>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0" name="Google Shape;5380;p16"/>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1" name="Google Shape;5381;p16"/>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2" name="Google Shape;5382;p16"/>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3" name="Google Shape;5383;p16"/>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4" name="Google Shape;5384;p16"/>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5" name="Google Shape;5385;p16"/>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6" name="Google Shape;5386;p16"/>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7" name="Google Shape;5387;p16"/>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8" name="Google Shape;5388;p16"/>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89" name="Google Shape;5389;p16"/>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0" name="Google Shape;5390;p16"/>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1" name="Google Shape;5391;p16"/>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2" name="Google Shape;5392;p16"/>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3" name="Google Shape;5393;p16"/>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4" name="Google Shape;5394;p16"/>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5" name="Google Shape;5395;p16"/>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6" name="Google Shape;5396;p16"/>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7" name="Google Shape;5397;p16"/>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8" name="Google Shape;5398;p16"/>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99" name="Google Shape;5399;p16"/>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0" name="Google Shape;5400;p16"/>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1" name="Google Shape;5401;p16"/>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2" name="Google Shape;5402;p16"/>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3" name="Google Shape;5403;p16"/>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4" name="Google Shape;5404;p16"/>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5" name="Google Shape;5405;p16"/>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6" name="Google Shape;5406;p16"/>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7" name="Google Shape;5407;p16"/>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8" name="Google Shape;5408;p16"/>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09" name="Google Shape;5409;p16"/>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0" name="Google Shape;5410;p16"/>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1" name="Google Shape;5411;p16"/>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2" name="Google Shape;5412;p16"/>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3" name="Google Shape;5413;p16"/>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4" name="Google Shape;5414;p16"/>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5" name="Google Shape;5415;p16"/>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6" name="Google Shape;5416;p16"/>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7" name="Google Shape;5417;p16"/>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8" name="Google Shape;5418;p16"/>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9" name="Google Shape;5419;p16"/>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0" name="Google Shape;5420;p16"/>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1" name="Google Shape;5421;p16"/>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2" name="Google Shape;5422;p16"/>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3" name="Google Shape;5423;p16"/>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4" name="Google Shape;5424;p16"/>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5" name="Google Shape;5425;p16"/>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6" name="Google Shape;5426;p16"/>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7" name="Google Shape;5427;p16"/>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8" name="Google Shape;5428;p16"/>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9" name="Google Shape;5429;p16"/>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0" name="Google Shape;5430;p16"/>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1" name="Google Shape;5431;p16"/>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2" name="Google Shape;5432;p16"/>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3" name="Google Shape;5433;p16"/>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4" name="Google Shape;5434;p16"/>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5" name="Google Shape;5435;p16"/>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6" name="Google Shape;5436;p16"/>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7" name="Google Shape;5437;p16"/>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8" name="Google Shape;5438;p16"/>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39" name="Google Shape;5439;p16"/>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0" name="Google Shape;5440;p16"/>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1" name="Google Shape;5441;p16"/>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2" name="Google Shape;5442;p16"/>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3" name="Google Shape;5443;p16"/>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4" name="Google Shape;5444;p16"/>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5" name="Google Shape;5445;p16"/>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6" name="Google Shape;5446;p16"/>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7" name="Google Shape;5447;p16"/>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8" name="Google Shape;5448;p16"/>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9" name="Google Shape;5449;p16"/>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0" name="Google Shape;5450;p16"/>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1" name="Google Shape;5451;p16"/>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2" name="Google Shape;5452;p16"/>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3" name="Google Shape;5453;p16"/>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4" name="Google Shape;5454;p16"/>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5" name="Google Shape;5455;p16"/>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6" name="Google Shape;5456;p16"/>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7" name="Google Shape;5457;p16"/>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8" name="Google Shape;5458;p16"/>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9" name="Google Shape;5459;p16"/>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0" name="Google Shape;5460;p16"/>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1" name="Google Shape;5461;p16"/>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2" name="Google Shape;5462;p16"/>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3" name="Google Shape;5463;p16"/>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4" name="Google Shape;5464;p16"/>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5" name="Google Shape;5465;p16"/>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6" name="Google Shape;5466;p16"/>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7" name="Google Shape;5467;p16"/>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8" name="Google Shape;5468;p16"/>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9" name="Google Shape;5469;p16"/>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0" name="Google Shape;5470;p16"/>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1" name="Google Shape;5471;p16"/>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2" name="Google Shape;5472;p16"/>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3" name="Google Shape;5473;p16"/>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4" name="Google Shape;5474;p16"/>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5" name="Google Shape;5475;p16"/>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6" name="Google Shape;5476;p16"/>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7" name="Google Shape;5477;p16"/>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8" name="Google Shape;5478;p16"/>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9" name="Google Shape;5479;p16"/>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0" name="Google Shape;5480;p16"/>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1" name="Google Shape;5481;p16"/>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2" name="Google Shape;5482;p16"/>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3" name="Google Shape;5483;p16"/>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4" name="Google Shape;5484;p16"/>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5" name="Google Shape;5485;p16"/>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6" name="Google Shape;5486;p16"/>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7" name="Google Shape;5487;p16"/>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8" name="Google Shape;5488;p16"/>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9" name="Google Shape;5489;p16"/>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0" name="Google Shape;5490;p16"/>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1" name="Google Shape;5491;p16"/>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2" name="Google Shape;5492;p16"/>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3" name="Google Shape;5493;p16"/>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4" name="Google Shape;5494;p16"/>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5" name="Google Shape;5495;p16"/>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6" name="Google Shape;5496;p16"/>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7" name="Google Shape;5497;p16"/>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8" name="Google Shape;5498;p16"/>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99" name="Google Shape;5499;p16"/>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0" name="Google Shape;5500;p16"/>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1" name="Google Shape;5501;p16"/>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2" name="Google Shape;5502;p16"/>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3" name="Google Shape;5503;p16"/>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4" name="Google Shape;5504;p16"/>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5" name="Google Shape;5505;p16"/>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6" name="Google Shape;5506;p16"/>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7" name="Google Shape;5507;p16"/>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8" name="Google Shape;5508;p16"/>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9" name="Google Shape;5509;p16"/>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0" name="Google Shape;5510;p16"/>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1" name="Google Shape;5511;p16"/>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2" name="Google Shape;5512;p16"/>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3" name="Google Shape;5513;p16"/>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4" name="Google Shape;5514;p16"/>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5" name="Google Shape;5515;p16"/>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6" name="Google Shape;5516;p16"/>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7" name="Google Shape;5517;p16"/>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8" name="Google Shape;5518;p16"/>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19" name="Google Shape;5519;p16"/>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0" name="Google Shape;5520;p16"/>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1" name="Google Shape;5521;p16"/>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2" name="Google Shape;5522;p16"/>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3" name="Google Shape;5523;p16"/>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4" name="Google Shape;5524;p16"/>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5" name="Google Shape;5525;p16"/>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6" name="Google Shape;5526;p16"/>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7" name="Google Shape;5527;p16"/>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8" name="Google Shape;5528;p16"/>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29" name="Google Shape;5529;p16"/>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0" name="Google Shape;5530;p16"/>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1" name="Google Shape;5531;p16"/>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2" name="Google Shape;5532;p16"/>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3" name="Google Shape;5533;p16"/>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4" name="Google Shape;5534;p16"/>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5" name="Google Shape;5535;p16"/>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6" name="Google Shape;5536;p16"/>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7" name="Google Shape;5537;p16"/>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8" name="Google Shape;5538;p16"/>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9" name="Google Shape;5539;p16"/>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0" name="Google Shape;5540;p16"/>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1" name="Google Shape;5541;p16"/>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2" name="Google Shape;5542;p16"/>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3" name="Google Shape;5543;p16"/>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4" name="Google Shape;5544;p16"/>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5" name="Google Shape;5545;p16"/>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6" name="Google Shape;5546;p16"/>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7" name="Google Shape;5547;p16"/>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8" name="Google Shape;5548;p16"/>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9" name="Google Shape;5549;p16"/>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0" name="Google Shape;5550;p16"/>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1" name="Google Shape;5551;p16"/>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2" name="Google Shape;5552;p16"/>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3" name="Google Shape;5553;p16"/>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4" name="Google Shape;5554;p16"/>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5" name="Google Shape;5555;p16"/>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6" name="Google Shape;5556;p16"/>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7" name="Google Shape;5557;p16"/>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8" name="Google Shape;5558;p16"/>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9" name="Google Shape;5559;p16"/>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0" name="Google Shape;5560;p16"/>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1" name="Google Shape;5561;p16"/>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2" name="Google Shape;5562;p16"/>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3" name="Google Shape;5563;p16"/>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4" name="Google Shape;5564;p16"/>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5" name="Google Shape;5565;p16"/>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6" name="Google Shape;5566;p16"/>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7" name="Google Shape;5567;p16"/>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8" name="Google Shape;5568;p16"/>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69" name="Google Shape;5569;p16"/>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0" name="Google Shape;5570;p16"/>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1" name="Google Shape;5571;p16"/>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2" name="Google Shape;5572;p16"/>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3" name="Google Shape;5573;p16"/>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4" name="Google Shape;5574;p16"/>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5" name="Google Shape;5575;p16"/>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6" name="Google Shape;5576;p16"/>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7" name="Google Shape;5577;p16"/>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8" name="Google Shape;5578;p16"/>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79" name="Google Shape;5579;p16"/>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0" name="Google Shape;5580;p16"/>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1" name="Google Shape;5581;p16"/>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2" name="Google Shape;5582;p16"/>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3" name="Google Shape;5583;p16"/>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4" name="Google Shape;5584;p16"/>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5" name="Google Shape;5585;p16"/>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6" name="Google Shape;5586;p16"/>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7" name="Google Shape;5587;p16"/>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8" name="Google Shape;5588;p16"/>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9" name="Google Shape;5589;p16"/>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0" name="Google Shape;5590;p16"/>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1" name="Google Shape;5591;p16"/>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2" name="Google Shape;5592;p16"/>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3" name="Google Shape;5593;p16"/>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4" name="Google Shape;5594;p16"/>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5" name="Google Shape;5595;p16"/>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6" name="Google Shape;5596;p16"/>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7" name="Google Shape;5597;p16"/>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8" name="Google Shape;5598;p16"/>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9" name="Google Shape;5599;p16"/>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0" name="Google Shape;5600;p16"/>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1" name="Google Shape;5601;p16"/>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2" name="Google Shape;5602;p16"/>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3" name="Google Shape;5603;p16"/>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4" name="Google Shape;5604;p16"/>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5" name="Google Shape;5605;p16"/>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6" name="Google Shape;5606;p16"/>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7" name="Google Shape;5607;p16"/>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8" name="Google Shape;5608;p16"/>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9" name="Google Shape;5609;p16"/>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0" name="Google Shape;5610;p16"/>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1" name="Google Shape;5611;p16"/>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2" name="Google Shape;5612;p16"/>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3" name="Google Shape;5613;p16"/>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4" name="Google Shape;5614;p16"/>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5" name="Google Shape;5615;p16"/>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6" name="Google Shape;5616;p16"/>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7" name="Google Shape;5617;p16"/>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8" name="Google Shape;5618;p16"/>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9" name="Google Shape;5619;p16"/>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0" name="Google Shape;5620;p16"/>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1" name="Google Shape;5621;p16"/>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2" name="Google Shape;5622;p16"/>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3" name="Google Shape;5623;p16"/>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4" name="Google Shape;5624;p16"/>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5" name="Google Shape;5625;p16"/>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6" name="Google Shape;5626;p16"/>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7" name="Google Shape;5627;p16"/>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8" name="Google Shape;5628;p16"/>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9" name="Google Shape;5629;p16"/>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0" name="Google Shape;5630;p16"/>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1" name="Google Shape;5631;p16"/>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2" name="Google Shape;5632;p16"/>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3" name="Google Shape;5633;p16"/>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4" name="Google Shape;5634;p16"/>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5" name="Google Shape;5635;p16"/>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6" name="Google Shape;5636;p16"/>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7" name="Google Shape;5637;p16"/>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8" name="Google Shape;5638;p16"/>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9" name="Google Shape;5639;p16"/>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0" name="Google Shape;5640;p16"/>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1" name="Google Shape;5641;p16"/>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2" name="Google Shape;5642;p16"/>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3" name="Google Shape;5643;p16"/>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4" name="Google Shape;5644;p16"/>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5" name="Google Shape;5645;p16"/>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6" name="Google Shape;5646;p16"/>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7" name="Google Shape;5647;p16"/>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8" name="Google Shape;5648;p16"/>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9" name="Google Shape;5649;p16"/>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0" name="Google Shape;5650;p16"/>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1" name="Google Shape;5651;p16"/>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2" name="Google Shape;5652;p16"/>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3" name="Google Shape;5653;p16"/>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4" name="Google Shape;5654;p16"/>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5" name="Google Shape;5655;p16"/>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6" name="Google Shape;5656;p16"/>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7" name="Google Shape;5657;p16"/>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8" name="Google Shape;5658;p16"/>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9" name="Google Shape;5659;p16"/>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0" name="Google Shape;5660;p16"/>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1" name="Google Shape;5661;p16"/>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2" name="Google Shape;5662;p16"/>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3" name="Google Shape;5663;p16"/>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4" name="Google Shape;5664;p16"/>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5" name="Google Shape;5665;p16"/>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6" name="Google Shape;5666;p16"/>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7" name="Google Shape;5667;p16"/>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8" name="Google Shape;5668;p16"/>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9" name="Google Shape;5669;p16"/>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0" name="Google Shape;5670;p16"/>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1" name="Google Shape;5671;p16"/>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2" name="Google Shape;5672;p16"/>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3" name="Google Shape;5673;p16"/>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4" name="Google Shape;5674;p16"/>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5" name="Google Shape;5675;p16"/>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6" name="Google Shape;5676;p16"/>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7" name="Google Shape;5677;p16"/>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8" name="Google Shape;5678;p16"/>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9" name="Google Shape;5679;p16"/>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0" name="Google Shape;5680;p16"/>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1" name="Google Shape;5681;p16"/>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2" name="Google Shape;5682;p16"/>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3" name="Google Shape;5683;p16"/>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4" name="Google Shape;5684;p16"/>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5" name="Google Shape;5685;p16"/>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6" name="Google Shape;5686;p16"/>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7" name="Google Shape;5687;p16"/>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8" name="Google Shape;5688;p16"/>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9" name="Google Shape;5689;p16"/>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0" name="Google Shape;5690;p16"/>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1" name="Google Shape;5691;p16"/>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2" name="Google Shape;5692;p16"/>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3" name="Google Shape;5693;p16"/>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4" name="Google Shape;5694;p16"/>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5" name="Google Shape;5695;p16"/>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6" name="Google Shape;5696;p16"/>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7" name="Google Shape;5697;p16"/>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8" name="Google Shape;5698;p16"/>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99" name="Google Shape;5699;p16"/>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0" name="Google Shape;5700;p16"/>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1" name="Google Shape;5701;p16"/>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2" name="Google Shape;5702;p16"/>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3" name="Google Shape;5703;p16"/>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4" name="Google Shape;5704;p16"/>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5" name="Google Shape;5705;p16"/>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6" name="Google Shape;5706;p16"/>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7" name="Google Shape;5707;p16"/>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8" name="Google Shape;5708;p16"/>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09" name="Google Shape;5709;p16"/>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0" name="Google Shape;5710;p16"/>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1" name="Google Shape;5711;p16"/>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2" name="Google Shape;5712;p16"/>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3" name="Google Shape;5713;p16"/>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4" name="Google Shape;5714;p16"/>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5" name="Google Shape;5715;p16"/>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6" name="Google Shape;5716;p16"/>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7" name="Google Shape;5717;p16"/>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8" name="Google Shape;5718;p16"/>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19" name="Google Shape;5719;p16"/>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0" name="Google Shape;5720;p16"/>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1" name="Google Shape;5721;p16"/>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2" name="Google Shape;5722;p16"/>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3" name="Google Shape;5723;p16"/>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4" name="Google Shape;5724;p16"/>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5" name="Google Shape;5725;p16"/>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6" name="Google Shape;5726;p16"/>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7" name="Google Shape;5727;p16"/>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8" name="Google Shape;5728;p16"/>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29" name="Google Shape;5729;p16"/>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0" name="Google Shape;5730;p16"/>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1" name="Google Shape;5731;p16"/>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2" name="Google Shape;5732;p16"/>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3" name="Google Shape;5733;p16"/>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4" name="Google Shape;5734;p16"/>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5" name="Google Shape;5735;p16"/>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6" name="Google Shape;5736;p16"/>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7" name="Google Shape;5737;p16"/>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8" name="Google Shape;5738;p16"/>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39" name="Google Shape;5739;p16"/>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0" name="Google Shape;5740;p16"/>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1" name="Google Shape;5741;p16"/>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2" name="Google Shape;5742;p16"/>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3" name="Google Shape;5743;p16"/>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4" name="Google Shape;5744;p16"/>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5" name="Google Shape;5745;p16"/>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6" name="Google Shape;5746;p16"/>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7" name="Google Shape;5747;p16"/>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8" name="Google Shape;5748;p16"/>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49" name="Google Shape;5749;p16"/>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0" name="Google Shape;5750;p16"/>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1" name="Google Shape;5751;p16"/>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2" name="Google Shape;5752;p16"/>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3" name="Google Shape;5753;p16"/>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4" name="Google Shape;5754;p16"/>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5" name="Google Shape;5755;p16"/>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6" name="Google Shape;5756;p16"/>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7" name="Google Shape;5757;p16"/>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8" name="Google Shape;5758;p16"/>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59" name="Google Shape;5759;p16"/>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0" name="Google Shape;5760;p16"/>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1" name="Google Shape;5761;p16"/>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2" name="Google Shape;5762;p16"/>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3" name="Google Shape;5763;p16"/>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4" name="Google Shape;5764;p16"/>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5" name="Google Shape;5765;p16"/>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6" name="Google Shape;5766;p16"/>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7" name="Google Shape;5767;p16"/>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8" name="Google Shape;5768;p16"/>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69" name="Google Shape;5769;p16"/>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0" name="Google Shape;5770;p16"/>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1" name="Google Shape;5771;p16"/>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2" name="Google Shape;5772;p16"/>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3" name="Google Shape;5773;p16"/>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4" name="Google Shape;5774;p16"/>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5" name="Google Shape;5775;p16"/>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6" name="Google Shape;5776;p16"/>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7" name="Google Shape;5777;p16"/>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8" name="Google Shape;5778;p16"/>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79" name="Google Shape;5779;p16"/>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0" name="Google Shape;5780;p16"/>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1" name="Google Shape;5781;p16"/>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2" name="Google Shape;5782;p16"/>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3" name="Google Shape;5783;p16"/>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4" name="Google Shape;5784;p16"/>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5" name="Google Shape;5785;p16"/>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6" name="Google Shape;5786;p16"/>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7" name="Google Shape;5787;p16"/>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8" name="Google Shape;5788;p16"/>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89" name="Google Shape;5789;p16"/>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0" name="Google Shape;5790;p16"/>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1" name="Google Shape;5791;p16"/>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2" name="Google Shape;5792;p16"/>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3" name="Google Shape;5793;p16"/>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4" name="Google Shape;5794;p16"/>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5" name="Google Shape;5795;p16"/>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6" name="Google Shape;5796;p16"/>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7" name="Google Shape;5797;p16"/>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8" name="Google Shape;5798;p16"/>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799" name="Google Shape;5799;p16"/>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0" name="Google Shape;5800;p16"/>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1" name="Google Shape;5801;p16"/>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2" name="Google Shape;5802;p16"/>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3" name="Google Shape;5803;p16"/>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4" name="Google Shape;5804;p16"/>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5" name="Google Shape;5805;p16"/>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6" name="Google Shape;5806;p16"/>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7" name="Google Shape;5807;p16"/>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8" name="Google Shape;5808;p16"/>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09" name="Google Shape;5809;p16"/>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0" name="Google Shape;5810;p16"/>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1" name="Google Shape;5811;p16"/>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2" name="Google Shape;5812;p16"/>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3" name="Google Shape;5813;p16"/>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4" name="Google Shape;5814;p16"/>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5" name="Google Shape;5815;p16"/>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6" name="Google Shape;5816;p16"/>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7" name="Google Shape;5817;p16"/>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8" name="Google Shape;5818;p16"/>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19" name="Google Shape;5819;p16"/>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0" name="Google Shape;5820;p16"/>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1" name="Google Shape;5821;p16"/>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2" name="Google Shape;5822;p16"/>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3" name="Google Shape;5823;p16"/>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4" name="Google Shape;5824;p16"/>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5" name="Google Shape;5825;p16"/>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6" name="Google Shape;5826;p16"/>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7" name="Google Shape;5827;p16"/>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8" name="Google Shape;5828;p16"/>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29" name="Google Shape;5829;p16"/>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0" name="Google Shape;5830;p16"/>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1" name="Google Shape;5831;p16"/>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2" name="Google Shape;5832;p16"/>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3" name="Google Shape;5833;p16"/>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4" name="Google Shape;5834;p16"/>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5" name="Google Shape;5835;p16"/>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6" name="Google Shape;5836;p16"/>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7" name="Google Shape;5837;p16"/>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8" name="Google Shape;5838;p16"/>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39" name="Google Shape;5839;p16"/>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0" name="Google Shape;5840;p16"/>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1" name="Google Shape;5841;p16"/>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2" name="Google Shape;5842;p16"/>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3" name="Google Shape;5843;p16"/>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4" name="Google Shape;5844;p16"/>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5" name="Google Shape;5845;p16"/>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6" name="Google Shape;5846;p16"/>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7" name="Google Shape;5847;p16"/>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8" name="Google Shape;5848;p16"/>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49" name="Google Shape;5849;p16"/>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0" name="Google Shape;5850;p16"/>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1" name="Google Shape;5851;p16"/>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2" name="Google Shape;5852;p16"/>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3" name="Google Shape;5853;p16"/>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4" name="Google Shape;5854;p16"/>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5" name="Google Shape;5855;p16"/>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6" name="Google Shape;5856;p16"/>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7" name="Google Shape;5857;p16"/>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8" name="Google Shape;5858;p16"/>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59" name="Google Shape;5859;p16"/>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0" name="Google Shape;5860;p16"/>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1" name="Google Shape;5861;p16"/>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2" name="Google Shape;5862;p16"/>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3" name="Google Shape;5863;p16"/>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4" name="Google Shape;5864;p16"/>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5" name="Google Shape;5865;p16"/>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6" name="Google Shape;5866;p16"/>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7" name="Google Shape;5867;p16"/>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8" name="Google Shape;5868;p16"/>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69" name="Google Shape;5869;p16"/>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70" name="Google Shape;5870;p16"/>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71" name="Google Shape;5871;p16"/>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grpSp>
      <p:sp>
        <p:nvSpPr>
          <p:cNvPr id="5872" name="Google Shape;5872;p16"/>
          <p:cNvSpPr/>
          <p:nvPr/>
        </p:nvSpPr>
        <p:spPr>
          <a:xfrm>
            <a:off x="-17800" y="1701000"/>
            <a:ext cx="12227600" cy="34560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873" name="Google Shape;5873;p16"/>
          <p:cNvSpPr txBox="1">
            <a:spLocks noGrp="1"/>
          </p:cNvSpPr>
          <p:nvPr>
            <p:ph type="title"/>
          </p:nvPr>
        </p:nvSpPr>
        <p:spPr>
          <a:xfrm>
            <a:off x="3497200" y="3923680"/>
            <a:ext cx="5197600" cy="449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400"/>
              <a:buFont typeface="Poppins"/>
              <a:buNone/>
              <a:defRPr sz="1867">
                <a:solidFill>
                  <a:schemeClr val="lt1"/>
                </a:solidFill>
                <a:latin typeface="Poppins"/>
                <a:ea typeface="Poppins"/>
                <a:cs typeface="Poppins"/>
                <a:sym typeface="Poppins"/>
              </a:defRPr>
            </a:lvl1pPr>
            <a:lvl2pPr lvl="1" rtl="0">
              <a:spcBef>
                <a:spcPts val="0"/>
              </a:spcBef>
              <a:spcAft>
                <a:spcPts val="0"/>
              </a:spcAft>
              <a:buClr>
                <a:schemeClr val="lt1"/>
              </a:buClr>
              <a:buSzPts val="4800"/>
              <a:buNone/>
              <a:defRPr sz="6400">
                <a:solidFill>
                  <a:schemeClr val="lt1"/>
                </a:solidFill>
              </a:defRPr>
            </a:lvl2pPr>
            <a:lvl3pPr lvl="2" rtl="0">
              <a:spcBef>
                <a:spcPts val="0"/>
              </a:spcBef>
              <a:spcAft>
                <a:spcPts val="0"/>
              </a:spcAft>
              <a:buClr>
                <a:schemeClr val="lt1"/>
              </a:buClr>
              <a:buSzPts val="4800"/>
              <a:buNone/>
              <a:defRPr sz="6400">
                <a:solidFill>
                  <a:schemeClr val="lt1"/>
                </a:solidFill>
              </a:defRPr>
            </a:lvl3pPr>
            <a:lvl4pPr lvl="3" rtl="0">
              <a:spcBef>
                <a:spcPts val="0"/>
              </a:spcBef>
              <a:spcAft>
                <a:spcPts val="0"/>
              </a:spcAft>
              <a:buClr>
                <a:schemeClr val="lt1"/>
              </a:buClr>
              <a:buSzPts val="4800"/>
              <a:buNone/>
              <a:defRPr sz="6400">
                <a:solidFill>
                  <a:schemeClr val="lt1"/>
                </a:solidFill>
              </a:defRPr>
            </a:lvl4pPr>
            <a:lvl5pPr lvl="4" rtl="0">
              <a:spcBef>
                <a:spcPts val="0"/>
              </a:spcBef>
              <a:spcAft>
                <a:spcPts val="0"/>
              </a:spcAft>
              <a:buClr>
                <a:schemeClr val="lt1"/>
              </a:buClr>
              <a:buSzPts val="4800"/>
              <a:buNone/>
              <a:defRPr sz="6400">
                <a:solidFill>
                  <a:schemeClr val="lt1"/>
                </a:solidFill>
              </a:defRPr>
            </a:lvl5pPr>
            <a:lvl6pPr lvl="5" rtl="0">
              <a:spcBef>
                <a:spcPts val="0"/>
              </a:spcBef>
              <a:spcAft>
                <a:spcPts val="0"/>
              </a:spcAft>
              <a:buClr>
                <a:schemeClr val="lt1"/>
              </a:buClr>
              <a:buSzPts val="4800"/>
              <a:buNone/>
              <a:defRPr sz="6400">
                <a:solidFill>
                  <a:schemeClr val="lt1"/>
                </a:solidFill>
              </a:defRPr>
            </a:lvl6pPr>
            <a:lvl7pPr lvl="6" rtl="0">
              <a:spcBef>
                <a:spcPts val="0"/>
              </a:spcBef>
              <a:spcAft>
                <a:spcPts val="0"/>
              </a:spcAft>
              <a:buClr>
                <a:schemeClr val="lt1"/>
              </a:buClr>
              <a:buSzPts val="4800"/>
              <a:buNone/>
              <a:defRPr sz="6400">
                <a:solidFill>
                  <a:schemeClr val="lt1"/>
                </a:solidFill>
              </a:defRPr>
            </a:lvl7pPr>
            <a:lvl8pPr lvl="7" rtl="0">
              <a:spcBef>
                <a:spcPts val="0"/>
              </a:spcBef>
              <a:spcAft>
                <a:spcPts val="0"/>
              </a:spcAft>
              <a:buClr>
                <a:schemeClr val="lt1"/>
              </a:buClr>
              <a:buSzPts val="4800"/>
              <a:buNone/>
              <a:defRPr sz="6400">
                <a:solidFill>
                  <a:schemeClr val="lt1"/>
                </a:solidFill>
              </a:defRPr>
            </a:lvl8pPr>
            <a:lvl9pPr lvl="8" rtl="0">
              <a:spcBef>
                <a:spcPts val="0"/>
              </a:spcBef>
              <a:spcAft>
                <a:spcPts val="0"/>
              </a:spcAft>
              <a:buClr>
                <a:schemeClr val="lt1"/>
              </a:buClr>
              <a:buSzPts val="4800"/>
              <a:buNone/>
              <a:defRPr sz="6400">
                <a:solidFill>
                  <a:schemeClr val="lt1"/>
                </a:solidFill>
              </a:defRPr>
            </a:lvl9pPr>
          </a:lstStyle>
          <a:p>
            <a:r>
              <a:rPr lang="en-US"/>
              <a:t>Click to edit Master title style</a:t>
            </a:r>
            <a:endParaRPr/>
          </a:p>
        </p:txBody>
      </p:sp>
      <p:sp>
        <p:nvSpPr>
          <p:cNvPr id="5874" name="Google Shape;5874;p16"/>
          <p:cNvSpPr txBox="1">
            <a:spLocks noGrp="1"/>
          </p:cNvSpPr>
          <p:nvPr>
            <p:ph type="subTitle" idx="1"/>
          </p:nvPr>
        </p:nvSpPr>
        <p:spPr>
          <a:xfrm>
            <a:off x="2449000" y="2485131"/>
            <a:ext cx="7294000" cy="132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1"/>
              </a:buClr>
              <a:buSzPts val="1800"/>
              <a:buFont typeface="Poppins ExtraBold"/>
              <a:buNone/>
              <a:defRPr sz="2400">
                <a:solidFill>
                  <a:schemeClr val="lt1"/>
                </a:solidFill>
                <a:latin typeface="Poppins ExtraBold"/>
                <a:ea typeface="Poppins ExtraBold"/>
                <a:cs typeface="Poppins ExtraBold"/>
                <a:sym typeface="Poppins ExtraBold"/>
              </a:defRPr>
            </a:lvl1pPr>
            <a:lvl2pPr lvl="1" rtl="0">
              <a:lnSpc>
                <a:spcPct val="100000"/>
              </a:lnSpc>
              <a:spcBef>
                <a:spcPts val="0"/>
              </a:spcBef>
              <a:spcAft>
                <a:spcPts val="0"/>
              </a:spcAft>
              <a:buClr>
                <a:schemeClr val="lt1"/>
              </a:buClr>
              <a:buSzPts val="3000"/>
              <a:buFont typeface="Poppins ExtraBold"/>
              <a:buNone/>
              <a:defRPr sz="4000">
                <a:solidFill>
                  <a:schemeClr val="lt1"/>
                </a:solidFill>
                <a:latin typeface="Poppins ExtraBold"/>
                <a:ea typeface="Poppins ExtraBold"/>
                <a:cs typeface="Poppins ExtraBold"/>
                <a:sym typeface="Poppins ExtraBold"/>
              </a:defRPr>
            </a:lvl2pPr>
            <a:lvl3pPr lvl="2" rtl="0">
              <a:lnSpc>
                <a:spcPct val="100000"/>
              </a:lnSpc>
              <a:spcBef>
                <a:spcPts val="0"/>
              </a:spcBef>
              <a:spcAft>
                <a:spcPts val="0"/>
              </a:spcAft>
              <a:buClr>
                <a:schemeClr val="lt1"/>
              </a:buClr>
              <a:buSzPts val="3000"/>
              <a:buFont typeface="Poppins ExtraBold"/>
              <a:buNone/>
              <a:defRPr sz="4000">
                <a:solidFill>
                  <a:schemeClr val="lt1"/>
                </a:solidFill>
                <a:latin typeface="Poppins ExtraBold"/>
                <a:ea typeface="Poppins ExtraBold"/>
                <a:cs typeface="Poppins ExtraBold"/>
                <a:sym typeface="Poppins ExtraBold"/>
              </a:defRPr>
            </a:lvl3pPr>
            <a:lvl4pPr lvl="3" rtl="0">
              <a:lnSpc>
                <a:spcPct val="100000"/>
              </a:lnSpc>
              <a:spcBef>
                <a:spcPts val="0"/>
              </a:spcBef>
              <a:spcAft>
                <a:spcPts val="0"/>
              </a:spcAft>
              <a:buClr>
                <a:schemeClr val="lt1"/>
              </a:buClr>
              <a:buSzPts val="3000"/>
              <a:buFont typeface="Poppins ExtraBold"/>
              <a:buNone/>
              <a:defRPr sz="4000">
                <a:solidFill>
                  <a:schemeClr val="lt1"/>
                </a:solidFill>
                <a:latin typeface="Poppins ExtraBold"/>
                <a:ea typeface="Poppins ExtraBold"/>
                <a:cs typeface="Poppins ExtraBold"/>
                <a:sym typeface="Poppins ExtraBold"/>
              </a:defRPr>
            </a:lvl4pPr>
            <a:lvl5pPr lvl="4" rtl="0">
              <a:lnSpc>
                <a:spcPct val="100000"/>
              </a:lnSpc>
              <a:spcBef>
                <a:spcPts val="0"/>
              </a:spcBef>
              <a:spcAft>
                <a:spcPts val="0"/>
              </a:spcAft>
              <a:buClr>
                <a:schemeClr val="lt1"/>
              </a:buClr>
              <a:buSzPts val="3000"/>
              <a:buFont typeface="Poppins ExtraBold"/>
              <a:buNone/>
              <a:defRPr sz="4000">
                <a:solidFill>
                  <a:schemeClr val="lt1"/>
                </a:solidFill>
                <a:latin typeface="Poppins ExtraBold"/>
                <a:ea typeface="Poppins ExtraBold"/>
                <a:cs typeface="Poppins ExtraBold"/>
                <a:sym typeface="Poppins ExtraBold"/>
              </a:defRPr>
            </a:lvl5pPr>
            <a:lvl6pPr lvl="5" rtl="0">
              <a:lnSpc>
                <a:spcPct val="100000"/>
              </a:lnSpc>
              <a:spcBef>
                <a:spcPts val="0"/>
              </a:spcBef>
              <a:spcAft>
                <a:spcPts val="0"/>
              </a:spcAft>
              <a:buClr>
                <a:schemeClr val="lt1"/>
              </a:buClr>
              <a:buSzPts val="3000"/>
              <a:buFont typeface="Poppins ExtraBold"/>
              <a:buNone/>
              <a:defRPr sz="4000">
                <a:solidFill>
                  <a:schemeClr val="lt1"/>
                </a:solidFill>
                <a:latin typeface="Poppins ExtraBold"/>
                <a:ea typeface="Poppins ExtraBold"/>
                <a:cs typeface="Poppins ExtraBold"/>
                <a:sym typeface="Poppins ExtraBold"/>
              </a:defRPr>
            </a:lvl6pPr>
            <a:lvl7pPr lvl="6" rtl="0">
              <a:lnSpc>
                <a:spcPct val="100000"/>
              </a:lnSpc>
              <a:spcBef>
                <a:spcPts val="0"/>
              </a:spcBef>
              <a:spcAft>
                <a:spcPts val="0"/>
              </a:spcAft>
              <a:buClr>
                <a:schemeClr val="lt1"/>
              </a:buClr>
              <a:buSzPts val="3000"/>
              <a:buFont typeface="Poppins ExtraBold"/>
              <a:buNone/>
              <a:defRPr sz="4000">
                <a:solidFill>
                  <a:schemeClr val="lt1"/>
                </a:solidFill>
                <a:latin typeface="Poppins ExtraBold"/>
                <a:ea typeface="Poppins ExtraBold"/>
                <a:cs typeface="Poppins ExtraBold"/>
                <a:sym typeface="Poppins ExtraBold"/>
              </a:defRPr>
            </a:lvl7pPr>
            <a:lvl8pPr lvl="7" rtl="0">
              <a:lnSpc>
                <a:spcPct val="100000"/>
              </a:lnSpc>
              <a:spcBef>
                <a:spcPts val="0"/>
              </a:spcBef>
              <a:spcAft>
                <a:spcPts val="0"/>
              </a:spcAft>
              <a:buClr>
                <a:schemeClr val="lt1"/>
              </a:buClr>
              <a:buSzPts val="3000"/>
              <a:buFont typeface="Poppins ExtraBold"/>
              <a:buNone/>
              <a:defRPr sz="4000">
                <a:solidFill>
                  <a:schemeClr val="lt1"/>
                </a:solidFill>
                <a:latin typeface="Poppins ExtraBold"/>
                <a:ea typeface="Poppins ExtraBold"/>
                <a:cs typeface="Poppins ExtraBold"/>
                <a:sym typeface="Poppins ExtraBold"/>
              </a:defRPr>
            </a:lvl8pPr>
            <a:lvl9pPr lvl="8" rtl="0">
              <a:lnSpc>
                <a:spcPct val="100000"/>
              </a:lnSpc>
              <a:spcBef>
                <a:spcPts val="0"/>
              </a:spcBef>
              <a:spcAft>
                <a:spcPts val="0"/>
              </a:spcAft>
              <a:buClr>
                <a:schemeClr val="lt1"/>
              </a:buClr>
              <a:buSzPts val="3000"/>
              <a:buFont typeface="Poppins ExtraBold"/>
              <a:buNone/>
              <a:defRPr sz="4000">
                <a:solidFill>
                  <a:schemeClr val="lt1"/>
                </a:solidFill>
                <a:latin typeface="Poppins ExtraBold"/>
                <a:ea typeface="Poppins ExtraBold"/>
                <a:cs typeface="Poppins ExtraBold"/>
                <a:sym typeface="Poppins ExtraBold"/>
              </a:defRPr>
            </a:lvl9pPr>
          </a:lstStyle>
          <a:p>
            <a:r>
              <a:rPr lang="en-US"/>
              <a:t>Click to edit Master subtitle style</a:t>
            </a:r>
            <a:endParaRPr/>
          </a:p>
        </p:txBody>
      </p:sp>
    </p:spTree>
    <p:extLst>
      <p:ext uri="{BB962C8B-B14F-4D97-AF65-F5344CB8AC3E}">
        <p14:creationId xmlns:p14="http://schemas.microsoft.com/office/powerpoint/2010/main" val="2377857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5875"/>
        <p:cNvGrpSpPr/>
        <p:nvPr/>
      </p:nvGrpSpPr>
      <p:grpSpPr>
        <a:xfrm>
          <a:off x="0" y="0"/>
          <a:ext cx="0" cy="0"/>
          <a:chOff x="0" y="0"/>
          <a:chExt cx="0" cy="0"/>
        </a:xfrm>
      </p:grpSpPr>
      <p:sp>
        <p:nvSpPr>
          <p:cNvPr id="5876" name="Google Shape;5876;p17"/>
          <p:cNvSpPr txBox="1">
            <a:spLocks noGrp="1"/>
          </p:cNvSpPr>
          <p:nvPr>
            <p:ph type="title"/>
          </p:nvPr>
        </p:nvSpPr>
        <p:spPr>
          <a:xfrm>
            <a:off x="7418000" y="3141100"/>
            <a:ext cx="3744000" cy="10076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sz="2133"/>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r>
              <a:rPr lang="en-US"/>
              <a:t>Click to edit Master title style</a:t>
            </a:r>
            <a:endParaRPr/>
          </a:p>
        </p:txBody>
      </p:sp>
      <p:sp>
        <p:nvSpPr>
          <p:cNvPr id="5877" name="Google Shape;5877;p17"/>
          <p:cNvSpPr txBox="1">
            <a:spLocks noGrp="1"/>
          </p:cNvSpPr>
          <p:nvPr>
            <p:ph type="body" idx="1"/>
          </p:nvPr>
        </p:nvSpPr>
        <p:spPr>
          <a:xfrm>
            <a:off x="7418000" y="4253100"/>
            <a:ext cx="3744000" cy="1640400"/>
          </a:xfrm>
          <a:prstGeom prst="rect">
            <a:avLst/>
          </a:prstGeom>
        </p:spPr>
        <p:txBody>
          <a:bodyPr spcFirstLastPara="1" wrap="square" lIns="91425" tIns="91425" rIns="91425" bIns="91425" anchor="t" anchorCtr="0">
            <a:noAutofit/>
          </a:bodyPr>
          <a:lstStyle>
            <a:lvl1pPr marL="609585" lvl="0" indent="-423323" rtl="0">
              <a:spcBef>
                <a:spcPts val="0"/>
              </a:spcBef>
              <a:spcAft>
                <a:spcPts val="0"/>
              </a:spcAft>
              <a:buSzPts val="1400"/>
              <a:buChar char="●"/>
              <a:defRPr/>
            </a:lvl1pPr>
            <a:lvl2pPr marL="1219170" lvl="1" indent="-423323" rtl="0">
              <a:spcBef>
                <a:spcPts val="2133"/>
              </a:spcBef>
              <a:spcAft>
                <a:spcPts val="0"/>
              </a:spcAft>
              <a:buSzPts val="1400"/>
              <a:buChar char="○"/>
              <a:defRPr/>
            </a:lvl2pPr>
            <a:lvl3pPr marL="1828754" lvl="2" indent="-423323" rtl="0">
              <a:spcBef>
                <a:spcPts val="2133"/>
              </a:spcBef>
              <a:spcAft>
                <a:spcPts val="0"/>
              </a:spcAft>
              <a:buSzPts val="1400"/>
              <a:buChar char="■"/>
              <a:defRPr/>
            </a:lvl3pPr>
            <a:lvl4pPr marL="2438339" lvl="3" indent="-423323" rtl="0">
              <a:spcBef>
                <a:spcPts val="2133"/>
              </a:spcBef>
              <a:spcAft>
                <a:spcPts val="0"/>
              </a:spcAft>
              <a:buSzPts val="1400"/>
              <a:buChar char="●"/>
              <a:defRPr/>
            </a:lvl4pPr>
            <a:lvl5pPr marL="3047924" lvl="4" indent="-423323" rtl="0">
              <a:spcBef>
                <a:spcPts val="2133"/>
              </a:spcBef>
              <a:spcAft>
                <a:spcPts val="0"/>
              </a:spcAft>
              <a:buSzPts val="1400"/>
              <a:buChar char="○"/>
              <a:defRPr/>
            </a:lvl5pPr>
            <a:lvl6pPr marL="3657509" lvl="5" indent="-423323" rtl="0">
              <a:spcBef>
                <a:spcPts val="2133"/>
              </a:spcBef>
              <a:spcAft>
                <a:spcPts val="0"/>
              </a:spcAft>
              <a:buSzPts val="1400"/>
              <a:buChar char="■"/>
              <a:defRPr/>
            </a:lvl6pPr>
            <a:lvl7pPr marL="4267093" lvl="6" indent="-423323" rtl="0">
              <a:spcBef>
                <a:spcPts val="2133"/>
              </a:spcBef>
              <a:spcAft>
                <a:spcPts val="0"/>
              </a:spcAft>
              <a:buSzPts val="1400"/>
              <a:buChar char="●"/>
              <a:defRPr/>
            </a:lvl7pPr>
            <a:lvl8pPr marL="4876678" lvl="7" indent="-423323" rtl="0">
              <a:spcBef>
                <a:spcPts val="2133"/>
              </a:spcBef>
              <a:spcAft>
                <a:spcPts val="0"/>
              </a:spcAft>
              <a:buSzPts val="1400"/>
              <a:buChar char="○"/>
              <a:defRPr/>
            </a:lvl8pPr>
            <a:lvl9pPr marL="5486263" lvl="8" indent="-423323" rtl="0">
              <a:spcBef>
                <a:spcPts val="2133"/>
              </a:spcBef>
              <a:spcAft>
                <a:spcPts val="2133"/>
              </a:spcAft>
              <a:buSzPts val="1400"/>
              <a:buChar char="■"/>
              <a:defRPr/>
            </a:lvl9pPr>
          </a:lstStyle>
          <a:p>
            <a:pPr lvl="0"/>
            <a:r>
              <a:rPr lang="en-US"/>
              <a:t>Click to edit Master text styles</a:t>
            </a:r>
          </a:p>
        </p:txBody>
      </p:sp>
    </p:spTree>
    <p:extLst>
      <p:ext uri="{BB962C8B-B14F-4D97-AF65-F5344CB8AC3E}">
        <p14:creationId xmlns:p14="http://schemas.microsoft.com/office/powerpoint/2010/main" val="845252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5878"/>
        <p:cNvGrpSpPr/>
        <p:nvPr/>
      </p:nvGrpSpPr>
      <p:grpSpPr>
        <a:xfrm>
          <a:off x="0" y="0"/>
          <a:ext cx="0" cy="0"/>
          <a:chOff x="0" y="0"/>
          <a:chExt cx="0" cy="0"/>
        </a:xfrm>
      </p:grpSpPr>
      <p:sp>
        <p:nvSpPr>
          <p:cNvPr id="5879" name="Google Shape;5879;p18"/>
          <p:cNvSpPr txBox="1">
            <a:spLocks noGrp="1"/>
          </p:cNvSpPr>
          <p:nvPr>
            <p:ph type="title"/>
          </p:nvPr>
        </p:nvSpPr>
        <p:spPr>
          <a:xfrm>
            <a:off x="1017200" y="3141100"/>
            <a:ext cx="3744000" cy="1007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600"/>
              <a:buNone/>
              <a:defRPr sz="2133"/>
            </a:lvl1pPr>
            <a:lvl2pPr lvl="1" algn="r" rtl="0">
              <a:spcBef>
                <a:spcPts val="0"/>
              </a:spcBef>
              <a:spcAft>
                <a:spcPts val="0"/>
              </a:spcAft>
              <a:buSzPts val="2400"/>
              <a:buNone/>
              <a:defRPr sz="3200"/>
            </a:lvl2pPr>
            <a:lvl3pPr lvl="2" algn="r" rtl="0">
              <a:spcBef>
                <a:spcPts val="0"/>
              </a:spcBef>
              <a:spcAft>
                <a:spcPts val="0"/>
              </a:spcAft>
              <a:buSzPts val="2400"/>
              <a:buNone/>
              <a:defRPr sz="3200"/>
            </a:lvl3pPr>
            <a:lvl4pPr lvl="3" algn="r" rtl="0">
              <a:spcBef>
                <a:spcPts val="0"/>
              </a:spcBef>
              <a:spcAft>
                <a:spcPts val="0"/>
              </a:spcAft>
              <a:buSzPts val="2400"/>
              <a:buNone/>
              <a:defRPr sz="3200"/>
            </a:lvl4pPr>
            <a:lvl5pPr lvl="4" algn="r" rtl="0">
              <a:spcBef>
                <a:spcPts val="0"/>
              </a:spcBef>
              <a:spcAft>
                <a:spcPts val="0"/>
              </a:spcAft>
              <a:buSzPts val="2400"/>
              <a:buNone/>
              <a:defRPr sz="3200"/>
            </a:lvl5pPr>
            <a:lvl6pPr lvl="5" algn="r" rtl="0">
              <a:spcBef>
                <a:spcPts val="0"/>
              </a:spcBef>
              <a:spcAft>
                <a:spcPts val="0"/>
              </a:spcAft>
              <a:buSzPts val="2400"/>
              <a:buNone/>
              <a:defRPr sz="3200"/>
            </a:lvl6pPr>
            <a:lvl7pPr lvl="6" algn="r" rtl="0">
              <a:spcBef>
                <a:spcPts val="0"/>
              </a:spcBef>
              <a:spcAft>
                <a:spcPts val="0"/>
              </a:spcAft>
              <a:buSzPts val="2400"/>
              <a:buNone/>
              <a:defRPr sz="3200"/>
            </a:lvl7pPr>
            <a:lvl8pPr lvl="7" algn="r" rtl="0">
              <a:spcBef>
                <a:spcPts val="0"/>
              </a:spcBef>
              <a:spcAft>
                <a:spcPts val="0"/>
              </a:spcAft>
              <a:buSzPts val="2400"/>
              <a:buNone/>
              <a:defRPr sz="3200"/>
            </a:lvl8pPr>
            <a:lvl9pPr lvl="8" algn="r" rtl="0">
              <a:spcBef>
                <a:spcPts val="0"/>
              </a:spcBef>
              <a:spcAft>
                <a:spcPts val="0"/>
              </a:spcAft>
              <a:buSzPts val="2400"/>
              <a:buNone/>
              <a:defRPr sz="3200"/>
            </a:lvl9pPr>
          </a:lstStyle>
          <a:p>
            <a:r>
              <a:rPr lang="en-US"/>
              <a:t>Click to edit Master title style</a:t>
            </a:r>
            <a:endParaRPr/>
          </a:p>
        </p:txBody>
      </p:sp>
      <p:sp>
        <p:nvSpPr>
          <p:cNvPr id="5880" name="Google Shape;5880;p18"/>
          <p:cNvSpPr txBox="1">
            <a:spLocks noGrp="1"/>
          </p:cNvSpPr>
          <p:nvPr>
            <p:ph type="body" idx="1"/>
          </p:nvPr>
        </p:nvSpPr>
        <p:spPr>
          <a:xfrm>
            <a:off x="1017200" y="4253100"/>
            <a:ext cx="3744000" cy="1640400"/>
          </a:xfrm>
          <a:prstGeom prst="rect">
            <a:avLst/>
          </a:prstGeom>
        </p:spPr>
        <p:txBody>
          <a:bodyPr spcFirstLastPara="1" wrap="square" lIns="91425" tIns="91425" rIns="91425" bIns="91425" anchor="t" anchorCtr="0">
            <a:noAutofit/>
          </a:bodyPr>
          <a:lstStyle>
            <a:lvl1pPr marL="609585" lvl="0" indent="-423323" algn="r" rtl="0">
              <a:spcBef>
                <a:spcPts val="0"/>
              </a:spcBef>
              <a:spcAft>
                <a:spcPts val="0"/>
              </a:spcAft>
              <a:buSzPts val="1400"/>
              <a:buChar char="●"/>
              <a:defRPr/>
            </a:lvl1pPr>
            <a:lvl2pPr marL="1219170" lvl="1" indent="-423323" algn="r" rtl="0">
              <a:spcBef>
                <a:spcPts val="2133"/>
              </a:spcBef>
              <a:spcAft>
                <a:spcPts val="0"/>
              </a:spcAft>
              <a:buSzPts val="1400"/>
              <a:buChar char="○"/>
              <a:defRPr/>
            </a:lvl2pPr>
            <a:lvl3pPr marL="1828754" lvl="2" indent="-423323" algn="r" rtl="0">
              <a:spcBef>
                <a:spcPts val="2133"/>
              </a:spcBef>
              <a:spcAft>
                <a:spcPts val="0"/>
              </a:spcAft>
              <a:buSzPts val="1400"/>
              <a:buChar char="■"/>
              <a:defRPr/>
            </a:lvl3pPr>
            <a:lvl4pPr marL="2438339" lvl="3" indent="-423323" algn="r" rtl="0">
              <a:spcBef>
                <a:spcPts val="2133"/>
              </a:spcBef>
              <a:spcAft>
                <a:spcPts val="0"/>
              </a:spcAft>
              <a:buSzPts val="1400"/>
              <a:buChar char="●"/>
              <a:defRPr/>
            </a:lvl4pPr>
            <a:lvl5pPr marL="3047924" lvl="4" indent="-423323" algn="r" rtl="0">
              <a:spcBef>
                <a:spcPts val="2133"/>
              </a:spcBef>
              <a:spcAft>
                <a:spcPts val="0"/>
              </a:spcAft>
              <a:buSzPts val="1400"/>
              <a:buChar char="○"/>
              <a:defRPr/>
            </a:lvl5pPr>
            <a:lvl6pPr marL="3657509" lvl="5" indent="-423323" algn="r" rtl="0">
              <a:spcBef>
                <a:spcPts val="2133"/>
              </a:spcBef>
              <a:spcAft>
                <a:spcPts val="0"/>
              </a:spcAft>
              <a:buSzPts val="1400"/>
              <a:buChar char="■"/>
              <a:defRPr/>
            </a:lvl6pPr>
            <a:lvl7pPr marL="4267093" lvl="6" indent="-423323" algn="r" rtl="0">
              <a:spcBef>
                <a:spcPts val="2133"/>
              </a:spcBef>
              <a:spcAft>
                <a:spcPts val="0"/>
              </a:spcAft>
              <a:buSzPts val="1400"/>
              <a:buChar char="●"/>
              <a:defRPr/>
            </a:lvl7pPr>
            <a:lvl8pPr marL="4876678" lvl="7" indent="-423323" algn="r" rtl="0">
              <a:spcBef>
                <a:spcPts val="2133"/>
              </a:spcBef>
              <a:spcAft>
                <a:spcPts val="0"/>
              </a:spcAft>
              <a:buSzPts val="1400"/>
              <a:buChar char="○"/>
              <a:defRPr/>
            </a:lvl8pPr>
            <a:lvl9pPr marL="5486263" lvl="8" indent="-423323" algn="r" rtl="0">
              <a:spcBef>
                <a:spcPts val="2133"/>
              </a:spcBef>
              <a:spcAft>
                <a:spcPts val="2133"/>
              </a:spcAft>
              <a:buSzPts val="1400"/>
              <a:buChar char="■"/>
              <a:defRPr/>
            </a:lvl9pPr>
          </a:lstStyle>
          <a:p>
            <a:pPr lvl="0"/>
            <a:r>
              <a:rPr lang="en-US"/>
              <a:t>Click to edit Master text styles</a:t>
            </a:r>
          </a:p>
        </p:txBody>
      </p:sp>
    </p:spTree>
    <p:extLst>
      <p:ext uri="{BB962C8B-B14F-4D97-AF65-F5344CB8AC3E}">
        <p14:creationId xmlns:p14="http://schemas.microsoft.com/office/powerpoint/2010/main" val="10288085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5881"/>
        <p:cNvGrpSpPr/>
        <p:nvPr/>
      </p:nvGrpSpPr>
      <p:grpSpPr>
        <a:xfrm>
          <a:off x="0" y="0"/>
          <a:ext cx="0" cy="0"/>
          <a:chOff x="0" y="0"/>
          <a:chExt cx="0" cy="0"/>
        </a:xfrm>
      </p:grpSpPr>
      <p:sp>
        <p:nvSpPr>
          <p:cNvPr id="5882" name="Google Shape;5882;p19"/>
          <p:cNvSpPr txBox="1">
            <a:spLocks noGrp="1"/>
          </p:cNvSpPr>
          <p:nvPr>
            <p:ph type="title"/>
          </p:nvPr>
        </p:nvSpPr>
        <p:spPr>
          <a:xfrm>
            <a:off x="1316367" y="3259733"/>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rPr lang="en-US"/>
              <a:t>Click to edit Master title style</a:t>
            </a:r>
            <a:endParaRPr/>
          </a:p>
        </p:txBody>
      </p:sp>
      <p:sp>
        <p:nvSpPr>
          <p:cNvPr id="5883" name="Google Shape;5883;p19"/>
          <p:cNvSpPr txBox="1">
            <a:spLocks noGrp="1"/>
          </p:cNvSpPr>
          <p:nvPr>
            <p:ph type="title" idx="2"/>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5884" name="Google Shape;5884;p19"/>
          <p:cNvSpPr txBox="1">
            <a:spLocks noGrp="1"/>
          </p:cNvSpPr>
          <p:nvPr>
            <p:ph type="subTitle" idx="1"/>
          </p:nvPr>
        </p:nvSpPr>
        <p:spPr>
          <a:xfrm>
            <a:off x="1316367" y="4318933"/>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5885" name="Google Shape;5885;p19"/>
          <p:cNvSpPr txBox="1">
            <a:spLocks noGrp="1"/>
          </p:cNvSpPr>
          <p:nvPr>
            <p:ph type="title" idx="3"/>
          </p:nvPr>
        </p:nvSpPr>
        <p:spPr>
          <a:xfrm>
            <a:off x="4787800" y="3259733"/>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rPr lang="en-US"/>
              <a:t>Click to edit Master title style</a:t>
            </a:r>
            <a:endParaRPr/>
          </a:p>
        </p:txBody>
      </p:sp>
      <p:sp>
        <p:nvSpPr>
          <p:cNvPr id="5886" name="Google Shape;5886;p19"/>
          <p:cNvSpPr txBox="1">
            <a:spLocks noGrp="1"/>
          </p:cNvSpPr>
          <p:nvPr>
            <p:ph type="subTitle" idx="4"/>
          </p:nvPr>
        </p:nvSpPr>
        <p:spPr>
          <a:xfrm>
            <a:off x="4787800" y="4318933"/>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5887" name="Google Shape;5887;p19"/>
          <p:cNvSpPr txBox="1">
            <a:spLocks noGrp="1"/>
          </p:cNvSpPr>
          <p:nvPr>
            <p:ph type="title" idx="5"/>
          </p:nvPr>
        </p:nvSpPr>
        <p:spPr>
          <a:xfrm>
            <a:off x="8259233" y="3259733"/>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rPr lang="en-US"/>
              <a:t>Click to edit Master title style</a:t>
            </a:r>
            <a:endParaRPr/>
          </a:p>
        </p:txBody>
      </p:sp>
      <p:sp>
        <p:nvSpPr>
          <p:cNvPr id="5888" name="Google Shape;5888;p19"/>
          <p:cNvSpPr txBox="1">
            <a:spLocks noGrp="1"/>
          </p:cNvSpPr>
          <p:nvPr>
            <p:ph type="subTitle" idx="6"/>
          </p:nvPr>
        </p:nvSpPr>
        <p:spPr>
          <a:xfrm>
            <a:off x="8259233" y="4318933"/>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5889" name="Google Shape;5889;p19"/>
          <p:cNvSpPr/>
          <p:nvPr/>
        </p:nvSpPr>
        <p:spPr>
          <a:xfrm>
            <a:off x="1355200" y="5544288"/>
            <a:ext cx="10836800" cy="2936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5890" name="Google Shape;5890;p19"/>
          <p:cNvGrpSpPr/>
          <p:nvPr/>
        </p:nvGrpSpPr>
        <p:grpSpPr>
          <a:xfrm rot="5400000">
            <a:off x="2490283" y="4824356"/>
            <a:ext cx="466624" cy="2736757"/>
            <a:chOff x="1037125" y="2236325"/>
            <a:chExt cx="149100" cy="874475"/>
          </a:xfrm>
        </p:grpSpPr>
        <p:sp>
          <p:nvSpPr>
            <p:cNvPr id="5891" name="Google Shape;5891;p19"/>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2" name="Google Shape;5892;p19"/>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3" name="Google Shape;5893;p19"/>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4" name="Google Shape;5894;p19"/>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5" name="Google Shape;5895;p19"/>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6" name="Google Shape;5896;p19"/>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7" name="Google Shape;5897;p19"/>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8" name="Google Shape;5898;p19"/>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99" name="Google Shape;5899;p19"/>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0" name="Google Shape;5900;p19"/>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1" name="Google Shape;5901;p19"/>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2" name="Google Shape;5902;p19"/>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3" name="Google Shape;5903;p19"/>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4" name="Google Shape;5904;p19"/>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5" name="Google Shape;5905;p19"/>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6" name="Google Shape;5906;p19"/>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7" name="Google Shape;5907;p19"/>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8" name="Google Shape;5908;p19"/>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09" name="Google Shape;5909;p19"/>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0" name="Google Shape;5910;p19"/>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1" name="Google Shape;5911;p19"/>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2" name="Google Shape;5912;p19"/>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3" name="Google Shape;5913;p19"/>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4" name="Google Shape;5914;p19"/>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5" name="Google Shape;5915;p19"/>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6" name="Google Shape;5916;p19"/>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7" name="Google Shape;5917;p19"/>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8" name="Google Shape;5918;p19"/>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19" name="Google Shape;5919;p19"/>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0" name="Google Shape;5920;p19"/>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1" name="Google Shape;5921;p19"/>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2" name="Google Shape;5922;p19"/>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3" name="Google Shape;5923;p19"/>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4" name="Google Shape;5924;p19"/>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5" name="Google Shape;5925;p19"/>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6" name="Google Shape;5926;p19"/>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927" name="Google Shape;5927;p19"/>
          <p:cNvGrpSpPr/>
          <p:nvPr/>
        </p:nvGrpSpPr>
        <p:grpSpPr>
          <a:xfrm rot="1396384">
            <a:off x="10963051" y="-800087"/>
            <a:ext cx="2544441" cy="2669652"/>
            <a:chOff x="1978188" y="2669545"/>
            <a:chExt cx="1908398" cy="2002309"/>
          </a:xfrm>
        </p:grpSpPr>
        <p:sp>
          <p:nvSpPr>
            <p:cNvPr id="5928" name="Google Shape;5928;p19"/>
            <p:cNvSpPr/>
            <p:nvPr/>
          </p:nvSpPr>
          <p:spPr>
            <a:xfrm rot="-5400000">
              <a:off x="1995503" y="2780771"/>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29" name="Google Shape;5929;p19"/>
            <p:cNvSpPr/>
            <p:nvPr/>
          </p:nvSpPr>
          <p:spPr>
            <a:xfrm rot="-5400000">
              <a:off x="1931235" y="2716498"/>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507289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Four Columns ">
  <p:cSld name="Title + Four Columns ">
    <p:spTree>
      <p:nvGrpSpPr>
        <p:cNvPr id="1" name="Shape 5930"/>
        <p:cNvGrpSpPr/>
        <p:nvPr/>
      </p:nvGrpSpPr>
      <p:grpSpPr>
        <a:xfrm>
          <a:off x="0" y="0"/>
          <a:ext cx="0" cy="0"/>
          <a:chOff x="0" y="0"/>
          <a:chExt cx="0" cy="0"/>
        </a:xfrm>
      </p:grpSpPr>
      <p:sp>
        <p:nvSpPr>
          <p:cNvPr id="5931" name="Google Shape;5931;p20"/>
          <p:cNvSpPr txBox="1">
            <a:spLocks noGrp="1"/>
          </p:cNvSpPr>
          <p:nvPr>
            <p:ph type="title"/>
          </p:nvPr>
        </p:nvSpPr>
        <p:spPr>
          <a:xfrm>
            <a:off x="726733" y="3630033"/>
            <a:ext cx="24320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rPr lang="en-US"/>
              <a:t>Click to edit Master title style</a:t>
            </a:r>
            <a:endParaRPr/>
          </a:p>
        </p:txBody>
      </p:sp>
      <p:sp>
        <p:nvSpPr>
          <p:cNvPr id="5932" name="Google Shape;5932;p20"/>
          <p:cNvSpPr txBox="1">
            <a:spLocks noGrp="1"/>
          </p:cNvSpPr>
          <p:nvPr>
            <p:ph type="title" idx="2"/>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5933" name="Google Shape;5933;p20"/>
          <p:cNvSpPr txBox="1">
            <a:spLocks noGrp="1"/>
          </p:cNvSpPr>
          <p:nvPr>
            <p:ph type="subTitle" idx="1"/>
          </p:nvPr>
        </p:nvSpPr>
        <p:spPr>
          <a:xfrm>
            <a:off x="726733" y="4587633"/>
            <a:ext cx="2432000" cy="72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5934" name="Google Shape;5934;p20"/>
          <p:cNvSpPr txBox="1">
            <a:spLocks noGrp="1"/>
          </p:cNvSpPr>
          <p:nvPr>
            <p:ph type="title" idx="3"/>
          </p:nvPr>
        </p:nvSpPr>
        <p:spPr>
          <a:xfrm>
            <a:off x="3495587" y="3630033"/>
            <a:ext cx="24320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rPr lang="en-US"/>
              <a:t>Click to edit Master title style</a:t>
            </a:r>
            <a:endParaRPr/>
          </a:p>
        </p:txBody>
      </p:sp>
      <p:sp>
        <p:nvSpPr>
          <p:cNvPr id="5935" name="Google Shape;5935;p20"/>
          <p:cNvSpPr txBox="1">
            <a:spLocks noGrp="1"/>
          </p:cNvSpPr>
          <p:nvPr>
            <p:ph type="subTitle" idx="4"/>
          </p:nvPr>
        </p:nvSpPr>
        <p:spPr>
          <a:xfrm>
            <a:off x="3495587" y="4587633"/>
            <a:ext cx="2432000" cy="72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5936" name="Google Shape;5936;p20"/>
          <p:cNvSpPr txBox="1">
            <a:spLocks noGrp="1"/>
          </p:cNvSpPr>
          <p:nvPr>
            <p:ph type="title" idx="5"/>
          </p:nvPr>
        </p:nvSpPr>
        <p:spPr>
          <a:xfrm>
            <a:off x="6264440" y="3630033"/>
            <a:ext cx="24320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rPr lang="en-US"/>
              <a:t>Click to edit Master title style</a:t>
            </a:r>
            <a:endParaRPr/>
          </a:p>
        </p:txBody>
      </p:sp>
      <p:sp>
        <p:nvSpPr>
          <p:cNvPr id="5937" name="Google Shape;5937;p20"/>
          <p:cNvSpPr txBox="1">
            <a:spLocks noGrp="1"/>
          </p:cNvSpPr>
          <p:nvPr>
            <p:ph type="subTitle" idx="6"/>
          </p:nvPr>
        </p:nvSpPr>
        <p:spPr>
          <a:xfrm>
            <a:off x="6264440" y="4587633"/>
            <a:ext cx="2432000" cy="72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grpSp>
        <p:nvGrpSpPr>
          <p:cNvPr id="5938" name="Google Shape;5938;p20"/>
          <p:cNvGrpSpPr/>
          <p:nvPr/>
        </p:nvGrpSpPr>
        <p:grpSpPr>
          <a:xfrm rot="5400000">
            <a:off x="10590316" y="5095090"/>
            <a:ext cx="466624" cy="2736757"/>
            <a:chOff x="1037125" y="2236325"/>
            <a:chExt cx="149100" cy="874475"/>
          </a:xfrm>
        </p:grpSpPr>
        <p:sp>
          <p:nvSpPr>
            <p:cNvPr id="5939" name="Google Shape;5939;p20"/>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0" name="Google Shape;5940;p20"/>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1" name="Google Shape;5941;p20"/>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2" name="Google Shape;5942;p20"/>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3" name="Google Shape;5943;p20"/>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4" name="Google Shape;5944;p20"/>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5" name="Google Shape;5945;p20"/>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6" name="Google Shape;5946;p20"/>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7" name="Google Shape;5947;p20"/>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8" name="Google Shape;5948;p20"/>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49" name="Google Shape;5949;p20"/>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0" name="Google Shape;5950;p20"/>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1" name="Google Shape;5951;p20"/>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2" name="Google Shape;5952;p20"/>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3" name="Google Shape;5953;p20"/>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4" name="Google Shape;5954;p20"/>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5" name="Google Shape;5955;p20"/>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6" name="Google Shape;5956;p20"/>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7" name="Google Shape;5957;p20"/>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8" name="Google Shape;5958;p20"/>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59" name="Google Shape;5959;p20"/>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0" name="Google Shape;5960;p20"/>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1" name="Google Shape;5961;p20"/>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2" name="Google Shape;5962;p20"/>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3" name="Google Shape;5963;p20"/>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4" name="Google Shape;5964;p20"/>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5" name="Google Shape;5965;p20"/>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6" name="Google Shape;5966;p20"/>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7" name="Google Shape;5967;p20"/>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8" name="Google Shape;5968;p20"/>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69" name="Google Shape;5969;p20"/>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70" name="Google Shape;5970;p20"/>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71" name="Google Shape;5971;p20"/>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72" name="Google Shape;5972;p20"/>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73" name="Google Shape;5973;p20"/>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74" name="Google Shape;5974;p20"/>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975" name="Google Shape;5975;p20"/>
          <p:cNvGrpSpPr/>
          <p:nvPr/>
        </p:nvGrpSpPr>
        <p:grpSpPr>
          <a:xfrm rot="1396384">
            <a:off x="-469949" y="-141354"/>
            <a:ext cx="2544441" cy="2669652"/>
            <a:chOff x="1978188" y="2669545"/>
            <a:chExt cx="1908398" cy="2002309"/>
          </a:xfrm>
        </p:grpSpPr>
        <p:sp>
          <p:nvSpPr>
            <p:cNvPr id="5976" name="Google Shape;5976;p20"/>
            <p:cNvSpPr/>
            <p:nvPr/>
          </p:nvSpPr>
          <p:spPr>
            <a:xfrm rot="-5400000">
              <a:off x="1995503" y="2780771"/>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77" name="Google Shape;5977;p20"/>
            <p:cNvSpPr/>
            <p:nvPr/>
          </p:nvSpPr>
          <p:spPr>
            <a:xfrm rot="-5400000">
              <a:off x="1931235" y="2716498"/>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5978" name="Google Shape;5978;p20"/>
          <p:cNvSpPr txBox="1">
            <a:spLocks noGrp="1"/>
          </p:cNvSpPr>
          <p:nvPr>
            <p:ph type="title" idx="7"/>
          </p:nvPr>
        </p:nvSpPr>
        <p:spPr>
          <a:xfrm>
            <a:off x="9033267" y="3630033"/>
            <a:ext cx="24320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rPr lang="en-US"/>
              <a:t>Click to edit Master title style</a:t>
            </a:r>
            <a:endParaRPr/>
          </a:p>
        </p:txBody>
      </p:sp>
      <p:sp>
        <p:nvSpPr>
          <p:cNvPr id="5979" name="Google Shape;5979;p20"/>
          <p:cNvSpPr txBox="1">
            <a:spLocks noGrp="1"/>
          </p:cNvSpPr>
          <p:nvPr>
            <p:ph type="subTitle" idx="8"/>
          </p:nvPr>
        </p:nvSpPr>
        <p:spPr>
          <a:xfrm>
            <a:off x="9033267" y="4587633"/>
            <a:ext cx="2432000" cy="72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Tree>
    <p:extLst>
      <p:ext uri="{BB962C8B-B14F-4D97-AF65-F5344CB8AC3E}">
        <p14:creationId xmlns:p14="http://schemas.microsoft.com/office/powerpoint/2010/main" val="35835905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5980"/>
        <p:cNvGrpSpPr/>
        <p:nvPr/>
      </p:nvGrpSpPr>
      <p:grpSpPr>
        <a:xfrm>
          <a:off x="0" y="0"/>
          <a:ext cx="0" cy="0"/>
          <a:chOff x="0" y="0"/>
          <a:chExt cx="0" cy="0"/>
        </a:xfrm>
      </p:grpSpPr>
      <p:sp>
        <p:nvSpPr>
          <p:cNvPr id="5981" name="Google Shape;5981;p21"/>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5982" name="Google Shape;5982;p21"/>
          <p:cNvSpPr/>
          <p:nvPr/>
        </p:nvSpPr>
        <p:spPr>
          <a:xfrm>
            <a:off x="-17133" y="-26167"/>
            <a:ext cx="1448400" cy="68840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983" name="Google Shape;5983;p21"/>
          <p:cNvSpPr/>
          <p:nvPr/>
        </p:nvSpPr>
        <p:spPr>
          <a:xfrm>
            <a:off x="10760733" y="-13000"/>
            <a:ext cx="1448400" cy="68840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984" name="Google Shape;5984;p21"/>
          <p:cNvSpPr/>
          <p:nvPr/>
        </p:nvSpPr>
        <p:spPr>
          <a:xfrm rot="10800000">
            <a:off x="-774794" y="4930633"/>
            <a:ext cx="1515623" cy="1728585"/>
          </a:xfrm>
          <a:custGeom>
            <a:avLst/>
            <a:gdLst/>
            <a:ahLst/>
            <a:cxnLst/>
            <a:rect l="l" t="t" r="r" b="b"/>
            <a:pathLst>
              <a:path w="24667" h="28133" extrusionOk="0">
                <a:moveTo>
                  <a:pt x="24457" y="360"/>
                </a:moveTo>
                <a:lnTo>
                  <a:pt x="24457" y="27771"/>
                </a:lnTo>
                <a:lnTo>
                  <a:pt x="423" y="14066"/>
                </a:lnTo>
                <a:lnTo>
                  <a:pt x="24457" y="360"/>
                </a:lnTo>
                <a:close/>
                <a:moveTo>
                  <a:pt x="24666" y="1"/>
                </a:moveTo>
                <a:lnTo>
                  <a:pt x="0" y="14066"/>
                </a:lnTo>
                <a:lnTo>
                  <a:pt x="24666" y="28132"/>
                </a:lnTo>
                <a:lnTo>
                  <a:pt x="2466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985" name="Google Shape;5985;p21"/>
          <p:cNvSpPr/>
          <p:nvPr/>
        </p:nvSpPr>
        <p:spPr>
          <a:xfrm rot="10800000">
            <a:off x="36260" y="5320004"/>
            <a:ext cx="370749" cy="370811"/>
          </a:xfrm>
          <a:custGeom>
            <a:avLst/>
            <a:gdLst/>
            <a:ahLst/>
            <a:cxnLst/>
            <a:rect l="l" t="t" r="r" b="b"/>
            <a:pathLst>
              <a:path w="6034" h="6035" extrusionOk="0">
                <a:moveTo>
                  <a:pt x="3017" y="0"/>
                </a:moveTo>
                <a:cubicBezTo>
                  <a:pt x="1351" y="0"/>
                  <a:pt x="0" y="1351"/>
                  <a:pt x="0" y="3017"/>
                </a:cubicBezTo>
                <a:cubicBezTo>
                  <a:pt x="0" y="4683"/>
                  <a:pt x="1351" y="6035"/>
                  <a:pt x="3017" y="6035"/>
                </a:cubicBezTo>
                <a:cubicBezTo>
                  <a:pt x="4682" y="6035"/>
                  <a:pt x="6033" y="4683"/>
                  <a:pt x="6033" y="3017"/>
                </a:cubicBezTo>
                <a:cubicBezTo>
                  <a:pt x="6033" y="1351"/>
                  <a:pt x="4682" y="0"/>
                  <a:pt x="3017"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5986" name="Google Shape;5986;p21"/>
          <p:cNvGrpSpPr/>
          <p:nvPr/>
        </p:nvGrpSpPr>
        <p:grpSpPr>
          <a:xfrm rot="10800000">
            <a:off x="1223872" y="3782653"/>
            <a:ext cx="366448" cy="2149227"/>
            <a:chOff x="4769975" y="2151700"/>
            <a:chExt cx="149100" cy="874475"/>
          </a:xfrm>
        </p:grpSpPr>
        <p:sp>
          <p:nvSpPr>
            <p:cNvPr id="5987" name="Google Shape;5987;p21"/>
            <p:cNvSpPr/>
            <p:nvPr/>
          </p:nvSpPr>
          <p:spPr>
            <a:xfrm>
              <a:off x="4904400" y="2386775"/>
              <a:ext cx="14675" cy="12600"/>
            </a:xfrm>
            <a:custGeom>
              <a:avLst/>
              <a:gdLst/>
              <a:ahLst/>
              <a:cxnLst/>
              <a:rect l="l" t="t" r="r" b="b"/>
              <a:pathLst>
                <a:path w="587" h="504" extrusionOk="0">
                  <a:moveTo>
                    <a:pt x="334" y="1"/>
                  </a:moveTo>
                  <a:cubicBezTo>
                    <a:pt x="273" y="1"/>
                    <a:pt x="210" y="23"/>
                    <a:pt x="159" y="74"/>
                  </a:cubicBezTo>
                  <a:cubicBezTo>
                    <a:pt x="0" y="232"/>
                    <a:pt x="112" y="503"/>
                    <a:pt x="337" y="503"/>
                  </a:cubicBezTo>
                  <a:cubicBezTo>
                    <a:pt x="475" y="503"/>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88" name="Google Shape;5988;p21"/>
            <p:cNvSpPr/>
            <p:nvPr/>
          </p:nvSpPr>
          <p:spPr>
            <a:xfrm>
              <a:off x="4904400" y="2465125"/>
              <a:ext cx="14675" cy="12575"/>
            </a:xfrm>
            <a:custGeom>
              <a:avLst/>
              <a:gdLst/>
              <a:ahLst/>
              <a:cxnLst/>
              <a:rect l="l" t="t" r="r" b="b"/>
              <a:pathLst>
                <a:path w="587" h="503" extrusionOk="0">
                  <a:moveTo>
                    <a:pt x="335" y="0"/>
                  </a:moveTo>
                  <a:cubicBezTo>
                    <a:pt x="273" y="0"/>
                    <a:pt x="211"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89" name="Google Shape;5989;p21"/>
            <p:cNvSpPr/>
            <p:nvPr/>
          </p:nvSpPr>
          <p:spPr>
            <a:xfrm>
              <a:off x="4904425" y="2543475"/>
              <a:ext cx="14650" cy="12600"/>
            </a:xfrm>
            <a:custGeom>
              <a:avLst/>
              <a:gdLst/>
              <a:ahLst/>
              <a:cxnLst/>
              <a:rect l="l" t="t" r="r" b="b"/>
              <a:pathLst>
                <a:path w="586" h="504" extrusionOk="0">
                  <a:moveTo>
                    <a:pt x="333" y="1"/>
                  </a:moveTo>
                  <a:cubicBezTo>
                    <a:pt x="272" y="1"/>
                    <a:pt x="209" y="23"/>
                    <a:pt x="158" y="74"/>
                  </a:cubicBezTo>
                  <a:cubicBezTo>
                    <a:pt x="1" y="232"/>
                    <a:pt x="111"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0" name="Google Shape;5990;p21"/>
            <p:cNvSpPr/>
            <p:nvPr/>
          </p:nvSpPr>
          <p:spPr>
            <a:xfrm>
              <a:off x="4904425" y="2621850"/>
              <a:ext cx="14650" cy="12550"/>
            </a:xfrm>
            <a:custGeom>
              <a:avLst/>
              <a:gdLst/>
              <a:ahLst/>
              <a:cxnLst/>
              <a:rect l="l" t="t" r="r" b="b"/>
              <a:pathLst>
                <a:path w="586" h="502" extrusionOk="0">
                  <a:moveTo>
                    <a:pt x="333" y="0"/>
                  </a:moveTo>
                  <a:cubicBezTo>
                    <a:pt x="272" y="0"/>
                    <a:pt x="209" y="23"/>
                    <a:pt x="158" y="74"/>
                  </a:cubicBezTo>
                  <a:cubicBezTo>
                    <a:pt x="1" y="232"/>
                    <a:pt x="111"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1" name="Google Shape;5991;p21"/>
            <p:cNvSpPr/>
            <p:nvPr/>
          </p:nvSpPr>
          <p:spPr>
            <a:xfrm>
              <a:off x="4904400" y="270017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2" name="Google Shape;5992;p21"/>
            <p:cNvSpPr/>
            <p:nvPr/>
          </p:nvSpPr>
          <p:spPr>
            <a:xfrm>
              <a:off x="4837200" y="23867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2"/>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3" name="Google Shape;5993;p21"/>
            <p:cNvSpPr/>
            <p:nvPr/>
          </p:nvSpPr>
          <p:spPr>
            <a:xfrm>
              <a:off x="4837200" y="2465125"/>
              <a:ext cx="14700" cy="12575"/>
            </a:xfrm>
            <a:custGeom>
              <a:avLst/>
              <a:gdLst/>
              <a:ahLst/>
              <a:cxnLst/>
              <a:rect l="l" t="t" r="r" b="b"/>
              <a:pathLst>
                <a:path w="588" h="503" extrusionOk="0">
                  <a:moveTo>
                    <a:pt x="334" y="0"/>
                  </a:moveTo>
                  <a:cubicBezTo>
                    <a:pt x="272" y="0"/>
                    <a:pt x="209" y="23"/>
                    <a:pt x="158" y="75"/>
                  </a:cubicBezTo>
                  <a:cubicBezTo>
                    <a:pt x="1" y="233"/>
                    <a:pt x="113" y="502"/>
                    <a:pt x="336"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4" name="Google Shape;5994;p21"/>
            <p:cNvSpPr/>
            <p:nvPr/>
          </p:nvSpPr>
          <p:spPr>
            <a:xfrm>
              <a:off x="4837200" y="25434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5" name="Google Shape;5995;p21"/>
            <p:cNvSpPr/>
            <p:nvPr/>
          </p:nvSpPr>
          <p:spPr>
            <a:xfrm>
              <a:off x="4837200" y="2621850"/>
              <a:ext cx="14700" cy="12550"/>
            </a:xfrm>
            <a:custGeom>
              <a:avLst/>
              <a:gdLst/>
              <a:ahLst/>
              <a:cxnLst/>
              <a:rect l="l" t="t" r="r" b="b"/>
              <a:pathLst>
                <a:path w="588" h="502" extrusionOk="0">
                  <a:moveTo>
                    <a:pt x="334" y="0"/>
                  </a:moveTo>
                  <a:cubicBezTo>
                    <a:pt x="272" y="0"/>
                    <a:pt x="209" y="23"/>
                    <a:pt x="158" y="74"/>
                  </a:cubicBezTo>
                  <a:cubicBezTo>
                    <a:pt x="1" y="232"/>
                    <a:pt x="113" y="501"/>
                    <a:pt x="336"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6" name="Google Shape;5996;p21"/>
            <p:cNvSpPr/>
            <p:nvPr/>
          </p:nvSpPr>
          <p:spPr>
            <a:xfrm>
              <a:off x="4837200" y="2700175"/>
              <a:ext cx="14700" cy="12600"/>
            </a:xfrm>
            <a:custGeom>
              <a:avLst/>
              <a:gdLst/>
              <a:ahLst/>
              <a:cxnLst/>
              <a:rect l="l" t="t" r="r" b="b"/>
              <a:pathLst>
                <a:path w="588" h="504" extrusionOk="0">
                  <a:moveTo>
                    <a:pt x="333" y="1"/>
                  </a:moveTo>
                  <a:cubicBezTo>
                    <a:pt x="272" y="1"/>
                    <a:pt x="209" y="23"/>
                    <a:pt x="158" y="74"/>
                  </a:cubicBezTo>
                  <a:cubicBezTo>
                    <a:pt x="1" y="233"/>
                    <a:pt x="113" y="503"/>
                    <a:pt x="336" y="503"/>
                  </a:cubicBezTo>
                  <a:cubicBezTo>
                    <a:pt x="475" y="503"/>
                    <a:pt x="587" y="391"/>
                    <a:pt x="587" y="253"/>
                  </a:cubicBezTo>
                  <a:cubicBezTo>
                    <a:pt x="587" y="101"/>
                    <a:pt x="463"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7" name="Google Shape;5997;p21"/>
            <p:cNvSpPr/>
            <p:nvPr/>
          </p:nvSpPr>
          <p:spPr>
            <a:xfrm>
              <a:off x="4769975" y="2386775"/>
              <a:ext cx="14700" cy="12600"/>
            </a:xfrm>
            <a:custGeom>
              <a:avLst/>
              <a:gdLst/>
              <a:ahLst/>
              <a:cxnLst/>
              <a:rect l="l" t="t" r="r" b="b"/>
              <a:pathLst>
                <a:path w="588" h="504" extrusionOk="0">
                  <a:moveTo>
                    <a:pt x="335" y="1"/>
                  </a:moveTo>
                  <a:cubicBezTo>
                    <a:pt x="273" y="1"/>
                    <a:pt x="211" y="23"/>
                    <a:pt x="160" y="74"/>
                  </a:cubicBezTo>
                  <a:cubicBezTo>
                    <a:pt x="1" y="232"/>
                    <a:pt x="113" y="503"/>
                    <a:pt x="337" y="503"/>
                  </a:cubicBezTo>
                  <a:cubicBezTo>
                    <a:pt x="475" y="503"/>
                    <a:pt x="587" y="390"/>
                    <a:pt x="587" y="252"/>
                  </a:cubicBezTo>
                  <a:cubicBezTo>
                    <a:pt x="587" y="101"/>
                    <a:pt x="463"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8" name="Google Shape;5998;p21"/>
            <p:cNvSpPr/>
            <p:nvPr/>
          </p:nvSpPr>
          <p:spPr>
            <a:xfrm>
              <a:off x="4769975" y="2465125"/>
              <a:ext cx="14700" cy="12575"/>
            </a:xfrm>
            <a:custGeom>
              <a:avLst/>
              <a:gdLst/>
              <a:ahLst/>
              <a:cxnLst/>
              <a:rect l="l" t="t" r="r" b="b"/>
              <a:pathLst>
                <a:path w="588" h="503" extrusionOk="0">
                  <a:moveTo>
                    <a:pt x="335" y="0"/>
                  </a:moveTo>
                  <a:cubicBezTo>
                    <a:pt x="274" y="0"/>
                    <a:pt x="211" y="23"/>
                    <a:pt x="160" y="75"/>
                  </a:cubicBezTo>
                  <a:cubicBezTo>
                    <a:pt x="1" y="233"/>
                    <a:pt x="113"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99" name="Google Shape;5999;p21"/>
            <p:cNvSpPr/>
            <p:nvPr/>
          </p:nvSpPr>
          <p:spPr>
            <a:xfrm>
              <a:off x="4770025" y="2543475"/>
              <a:ext cx="14650" cy="12600"/>
            </a:xfrm>
            <a:custGeom>
              <a:avLst/>
              <a:gdLst/>
              <a:ahLst/>
              <a:cxnLst/>
              <a:rect l="l" t="t" r="r" b="b"/>
              <a:pathLst>
                <a:path w="586" h="504" extrusionOk="0">
                  <a:moveTo>
                    <a:pt x="333" y="1"/>
                  </a:moveTo>
                  <a:cubicBezTo>
                    <a:pt x="271" y="1"/>
                    <a:pt x="209" y="23"/>
                    <a:pt x="158" y="74"/>
                  </a:cubicBezTo>
                  <a:cubicBezTo>
                    <a:pt x="0" y="232"/>
                    <a:pt x="111" y="503"/>
                    <a:pt x="335" y="503"/>
                  </a:cubicBezTo>
                  <a:cubicBezTo>
                    <a:pt x="473" y="503"/>
                    <a:pt x="585" y="391"/>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0" name="Google Shape;6000;p21"/>
            <p:cNvSpPr/>
            <p:nvPr/>
          </p:nvSpPr>
          <p:spPr>
            <a:xfrm>
              <a:off x="4770025" y="2621850"/>
              <a:ext cx="14650" cy="12550"/>
            </a:xfrm>
            <a:custGeom>
              <a:avLst/>
              <a:gdLst/>
              <a:ahLst/>
              <a:cxnLst/>
              <a:rect l="l" t="t" r="r" b="b"/>
              <a:pathLst>
                <a:path w="586" h="502" extrusionOk="0">
                  <a:moveTo>
                    <a:pt x="333" y="0"/>
                  </a:moveTo>
                  <a:cubicBezTo>
                    <a:pt x="271" y="0"/>
                    <a:pt x="209" y="23"/>
                    <a:pt x="158" y="74"/>
                  </a:cubicBezTo>
                  <a:cubicBezTo>
                    <a:pt x="0" y="232"/>
                    <a:pt x="111" y="501"/>
                    <a:pt x="335" y="501"/>
                  </a:cubicBezTo>
                  <a:cubicBezTo>
                    <a:pt x="473" y="501"/>
                    <a:pt x="585" y="389"/>
                    <a:pt x="585" y="251"/>
                  </a:cubicBezTo>
                  <a:cubicBezTo>
                    <a:pt x="585" y="100"/>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1" name="Google Shape;6001;p21"/>
            <p:cNvSpPr/>
            <p:nvPr/>
          </p:nvSpPr>
          <p:spPr>
            <a:xfrm>
              <a:off x="4906525" y="2151725"/>
              <a:ext cx="12550" cy="12575"/>
            </a:xfrm>
            <a:custGeom>
              <a:avLst/>
              <a:gdLst/>
              <a:ahLst/>
              <a:cxnLst/>
              <a:rect l="l" t="t" r="r" b="b"/>
              <a:pathLst>
                <a:path w="502" h="503" extrusionOk="0">
                  <a:moveTo>
                    <a:pt x="252" y="1"/>
                  </a:moveTo>
                  <a:cubicBezTo>
                    <a:pt x="112" y="1"/>
                    <a:pt x="0" y="113"/>
                    <a:pt x="0" y="251"/>
                  </a:cubicBezTo>
                  <a:cubicBezTo>
                    <a:pt x="0" y="390"/>
                    <a:pt x="112" y="502"/>
                    <a:pt x="252" y="502"/>
                  </a:cubicBezTo>
                  <a:cubicBezTo>
                    <a:pt x="390" y="502"/>
                    <a:pt x="502" y="390"/>
                    <a:pt x="502" y="251"/>
                  </a:cubicBezTo>
                  <a:cubicBezTo>
                    <a:pt x="502" y="113"/>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2" name="Google Shape;6002;p21"/>
            <p:cNvSpPr/>
            <p:nvPr/>
          </p:nvSpPr>
          <p:spPr>
            <a:xfrm>
              <a:off x="4906525" y="2230050"/>
              <a:ext cx="12550" cy="12575"/>
            </a:xfrm>
            <a:custGeom>
              <a:avLst/>
              <a:gdLst/>
              <a:ahLst/>
              <a:cxnLst/>
              <a:rect l="l" t="t" r="r" b="b"/>
              <a:pathLst>
                <a:path w="502" h="503" extrusionOk="0">
                  <a:moveTo>
                    <a:pt x="252" y="1"/>
                  </a:moveTo>
                  <a:cubicBezTo>
                    <a:pt x="112" y="1"/>
                    <a:pt x="0" y="115"/>
                    <a:pt x="0" y="253"/>
                  </a:cubicBezTo>
                  <a:cubicBezTo>
                    <a:pt x="0" y="390"/>
                    <a:pt x="112" y="503"/>
                    <a:pt x="252" y="503"/>
                  </a:cubicBezTo>
                  <a:cubicBezTo>
                    <a:pt x="390" y="503"/>
                    <a:pt x="502" y="390"/>
                    <a:pt x="502" y="253"/>
                  </a:cubicBezTo>
                  <a:cubicBezTo>
                    <a:pt x="502" y="115"/>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3" name="Google Shape;6003;p21"/>
            <p:cNvSpPr/>
            <p:nvPr/>
          </p:nvSpPr>
          <p:spPr>
            <a:xfrm>
              <a:off x="4906525" y="2308425"/>
              <a:ext cx="12550" cy="12575"/>
            </a:xfrm>
            <a:custGeom>
              <a:avLst/>
              <a:gdLst/>
              <a:ahLst/>
              <a:cxnLst/>
              <a:rect l="l" t="t" r="r" b="b"/>
              <a:pathLst>
                <a:path w="502" h="503" extrusionOk="0">
                  <a:moveTo>
                    <a:pt x="252" y="1"/>
                  </a:moveTo>
                  <a:cubicBezTo>
                    <a:pt x="112" y="1"/>
                    <a:pt x="0" y="113"/>
                    <a:pt x="0" y="252"/>
                  </a:cubicBezTo>
                  <a:cubicBezTo>
                    <a:pt x="0" y="390"/>
                    <a:pt x="112" y="502"/>
                    <a:pt x="252" y="502"/>
                  </a:cubicBezTo>
                  <a:cubicBezTo>
                    <a:pt x="390" y="502"/>
                    <a:pt x="502" y="390"/>
                    <a:pt x="502" y="252"/>
                  </a:cubicBezTo>
                  <a:cubicBezTo>
                    <a:pt x="502" y="113"/>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4" name="Google Shape;6004;p21"/>
            <p:cNvSpPr/>
            <p:nvPr/>
          </p:nvSpPr>
          <p:spPr>
            <a:xfrm>
              <a:off x="4839325" y="2151725"/>
              <a:ext cx="12575" cy="12575"/>
            </a:xfrm>
            <a:custGeom>
              <a:avLst/>
              <a:gdLst/>
              <a:ahLst/>
              <a:cxnLst/>
              <a:rect l="l" t="t" r="r" b="b"/>
              <a:pathLst>
                <a:path w="503" h="503" extrusionOk="0">
                  <a:moveTo>
                    <a:pt x="251" y="1"/>
                  </a:moveTo>
                  <a:cubicBezTo>
                    <a:pt x="113" y="1"/>
                    <a:pt x="1" y="113"/>
                    <a:pt x="1" y="251"/>
                  </a:cubicBezTo>
                  <a:cubicBezTo>
                    <a:pt x="1" y="390"/>
                    <a:pt x="113" y="502"/>
                    <a:pt x="251" y="502"/>
                  </a:cubicBezTo>
                  <a:cubicBezTo>
                    <a:pt x="390" y="502"/>
                    <a:pt x="502" y="390"/>
                    <a:pt x="502" y="251"/>
                  </a:cubicBezTo>
                  <a:cubicBezTo>
                    <a:pt x="502" y="113"/>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5" name="Google Shape;6005;p21"/>
            <p:cNvSpPr/>
            <p:nvPr/>
          </p:nvSpPr>
          <p:spPr>
            <a:xfrm>
              <a:off x="4839325" y="2230050"/>
              <a:ext cx="12575" cy="12575"/>
            </a:xfrm>
            <a:custGeom>
              <a:avLst/>
              <a:gdLst/>
              <a:ahLst/>
              <a:cxnLst/>
              <a:rect l="l" t="t" r="r" b="b"/>
              <a:pathLst>
                <a:path w="503" h="503" extrusionOk="0">
                  <a:moveTo>
                    <a:pt x="251" y="1"/>
                  </a:moveTo>
                  <a:cubicBezTo>
                    <a:pt x="113" y="1"/>
                    <a:pt x="1" y="115"/>
                    <a:pt x="1" y="253"/>
                  </a:cubicBezTo>
                  <a:cubicBezTo>
                    <a:pt x="1" y="390"/>
                    <a:pt x="113" y="503"/>
                    <a:pt x="251" y="503"/>
                  </a:cubicBezTo>
                  <a:cubicBezTo>
                    <a:pt x="390" y="503"/>
                    <a:pt x="502" y="390"/>
                    <a:pt x="502" y="253"/>
                  </a:cubicBezTo>
                  <a:cubicBezTo>
                    <a:pt x="502" y="115"/>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6" name="Google Shape;6006;p21"/>
            <p:cNvSpPr/>
            <p:nvPr/>
          </p:nvSpPr>
          <p:spPr>
            <a:xfrm>
              <a:off x="4839325" y="2308425"/>
              <a:ext cx="12575" cy="12575"/>
            </a:xfrm>
            <a:custGeom>
              <a:avLst/>
              <a:gdLst/>
              <a:ahLst/>
              <a:cxnLst/>
              <a:rect l="l" t="t" r="r" b="b"/>
              <a:pathLst>
                <a:path w="503" h="503" extrusionOk="0">
                  <a:moveTo>
                    <a:pt x="251" y="1"/>
                  </a:moveTo>
                  <a:cubicBezTo>
                    <a:pt x="113" y="1"/>
                    <a:pt x="1" y="113"/>
                    <a:pt x="1" y="252"/>
                  </a:cubicBezTo>
                  <a:cubicBezTo>
                    <a:pt x="1" y="390"/>
                    <a:pt x="113" y="502"/>
                    <a:pt x="251" y="502"/>
                  </a:cubicBezTo>
                  <a:cubicBezTo>
                    <a:pt x="390" y="502"/>
                    <a:pt x="502" y="390"/>
                    <a:pt x="502" y="252"/>
                  </a:cubicBezTo>
                  <a:cubicBezTo>
                    <a:pt x="502" y="113"/>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7" name="Google Shape;6007;p21"/>
            <p:cNvSpPr/>
            <p:nvPr/>
          </p:nvSpPr>
          <p:spPr>
            <a:xfrm>
              <a:off x="4770025" y="2151700"/>
              <a:ext cx="14650" cy="12600"/>
            </a:xfrm>
            <a:custGeom>
              <a:avLst/>
              <a:gdLst/>
              <a:ahLst/>
              <a:cxnLst/>
              <a:rect l="l" t="t" r="r" b="b"/>
              <a:pathLst>
                <a:path w="586" h="504" extrusionOk="0">
                  <a:moveTo>
                    <a:pt x="333" y="1"/>
                  </a:moveTo>
                  <a:cubicBezTo>
                    <a:pt x="271" y="1"/>
                    <a:pt x="209" y="24"/>
                    <a:pt x="158" y="74"/>
                  </a:cubicBezTo>
                  <a:cubicBezTo>
                    <a:pt x="0" y="232"/>
                    <a:pt x="111" y="503"/>
                    <a:pt x="335" y="503"/>
                  </a:cubicBezTo>
                  <a:cubicBezTo>
                    <a:pt x="473" y="503"/>
                    <a:pt x="585" y="391"/>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8" name="Google Shape;6008;p21"/>
            <p:cNvSpPr/>
            <p:nvPr/>
          </p:nvSpPr>
          <p:spPr>
            <a:xfrm>
              <a:off x="4770025" y="2230075"/>
              <a:ext cx="14650" cy="12550"/>
            </a:xfrm>
            <a:custGeom>
              <a:avLst/>
              <a:gdLst/>
              <a:ahLst/>
              <a:cxnLst/>
              <a:rect l="l" t="t" r="r" b="b"/>
              <a:pathLst>
                <a:path w="586" h="502" extrusionOk="0">
                  <a:moveTo>
                    <a:pt x="333" y="1"/>
                  </a:moveTo>
                  <a:cubicBezTo>
                    <a:pt x="271" y="1"/>
                    <a:pt x="209" y="23"/>
                    <a:pt x="158" y="74"/>
                  </a:cubicBezTo>
                  <a:cubicBezTo>
                    <a:pt x="0" y="232"/>
                    <a:pt x="111" y="502"/>
                    <a:pt x="335" y="502"/>
                  </a:cubicBezTo>
                  <a:cubicBezTo>
                    <a:pt x="473" y="502"/>
                    <a:pt x="585" y="389"/>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09" name="Google Shape;6009;p21"/>
            <p:cNvSpPr/>
            <p:nvPr/>
          </p:nvSpPr>
          <p:spPr>
            <a:xfrm>
              <a:off x="4769975" y="2308400"/>
              <a:ext cx="14700" cy="12600"/>
            </a:xfrm>
            <a:custGeom>
              <a:avLst/>
              <a:gdLst/>
              <a:ahLst/>
              <a:cxnLst/>
              <a:rect l="l" t="t" r="r" b="b"/>
              <a:pathLst>
                <a:path w="588" h="504" extrusionOk="0">
                  <a:moveTo>
                    <a:pt x="334" y="1"/>
                  </a:moveTo>
                  <a:cubicBezTo>
                    <a:pt x="273" y="1"/>
                    <a:pt x="211" y="24"/>
                    <a:pt x="160" y="74"/>
                  </a:cubicBezTo>
                  <a:cubicBezTo>
                    <a:pt x="1" y="234"/>
                    <a:pt x="113"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0" name="Google Shape;6010;p21"/>
            <p:cNvSpPr/>
            <p:nvPr/>
          </p:nvSpPr>
          <p:spPr>
            <a:xfrm>
              <a:off x="4769975" y="2700175"/>
              <a:ext cx="14700" cy="12600"/>
            </a:xfrm>
            <a:custGeom>
              <a:avLst/>
              <a:gdLst/>
              <a:ahLst/>
              <a:cxnLst/>
              <a:rect l="l" t="t" r="r" b="b"/>
              <a:pathLst>
                <a:path w="588" h="504" extrusionOk="0">
                  <a:moveTo>
                    <a:pt x="334" y="1"/>
                  </a:moveTo>
                  <a:cubicBezTo>
                    <a:pt x="273" y="1"/>
                    <a:pt x="211" y="23"/>
                    <a:pt x="160" y="74"/>
                  </a:cubicBezTo>
                  <a:cubicBezTo>
                    <a:pt x="1" y="233"/>
                    <a:pt x="113"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1" name="Google Shape;6011;p21"/>
            <p:cNvSpPr/>
            <p:nvPr/>
          </p:nvSpPr>
          <p:spPr>
            <a:xfrm>
              <a:off x="4904400" y="2778550"/>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2" name="Google Shape;6012;p21"/>
            <p:cNvSpPr/>
            <p:nvPr/>
          </p:nvSpPr>
          <p:spPr>
            <a:xfrm>
              <a:off x="4904400" y="2856900"/>
              <a:ext cx="14675" cy="12575"/>
            </a:xfrm>
            <a:custGeom>
              <a:avLst/>
              <a:gdLst/>
              <a:ahLst/>
              <a:cxnLst/>
              <a:rect l="l" t="t" r="r" b="b"/>
              <a:pathLst>
                <a:path w="587" h="503" extrusionOk="0">
                  <a:moveTo>
                    <a:pt x="335" y="0"/>
                  </a:moveTo>
                  <a:cubicBezTo>
                    <a:pt x="273" y="0"/>
                    <a:pt x="211" y="23"/>
                    <a:pt x="159" y="75"/>
                  </a:cubicBezTo>
                  <a:cubicBezTo>
                    <a:pt x="0" y="232"/>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3" name="Google Shape;6013;p21"/>
            <p:cNvSpPr/>
            <p:nvPr/>
          </p:nvSpPr>
          <p:spPr>
            <a:xfrm>
              <a:off x="4837200" y="2778550"/>
              <a:ext cx="14700" cy="12575"/>
            </a:xfrm>
            <a:custGeom>
              <a:avLst/>
              <a:gdLst/>
              <a:ahLst/>
              <a:cxnLst/>
              <a:rect l="l" t="t" r="r" b="b"/>
              <a:pathLst>
                <a:path w="588" h="503" extrusionOk="0">
                  <a:moveTo>
                    <a:pt x="334" y="0"/>
                  </a:moveTo>
                  <a:cubicBezTo>
                    <a:pt x="272" y="0"/>
                    <a:pt x="209" y="23"/>
                    <a:pt x="158" y="74"/>
                  </a:cubicBezTo>
                  <a:cubicBezTo>
                    <a:pt x="1" y="232"/>
                    <a:pt x="113" y="503"/>
                    <a:pt x="336" y="503"/>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4" name="Google Shape;6014;p21"/>
            <p:cNvSpPr/>
            <p:nvPr/>
          </p:nvSpPr>
          <p:spPr>
            <a:xfrm>
              <a:off x="4837200" y="2856900"/>
              <a:ext cx="14700" cy="12575"/>
            </a:xfrm>
            <a:custGeom>
              <a:avLst/>
              <a:gdLst/>
              <a:ahLst/>
              <a:cxnLst/>
              <a:rect l="l" t="t" r="r" b="b"/>
              <a:pathLst>
                <a:path w="588" h="503" extrusionOk="0">
                  <a:moveTo>
                    <a:pt x="334" y="0"/>
                  </a:moveTo>
                  <a:cubicBezTo>
                    <a:pt x="272" y="0"/>
                    <a:pt x="209" y="23"/>
                    <a:pt x="158" y="75"/>
                  </a:cubicBezTo>
                  <a:cubicBezTo>
                    <a:pt x="1" y="232"/>
                    <a:pt x="113" y="502"/>
                    <a:pt x="336"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5" name="Google Shape;6015;p21"/>
            <p:cNvSpPr/>
            <p:nvPr/>
          </p:nvSpPr>
          <p:spPr>
            <a:xfrm>
              <a:off x="4837200" y="2935250"/>
              <a:ext cx="14700" cy="12600"/>
            </a:xfrm>
            <a:custGeom>
              <a:avLst/>
              <a:gdLst/>
              <a:ahLst/>
              <a:cxnLst/>
              <a:rect l="l" t="t" r="r" b="b"/>
              <a:pathLst>
                <a:path w="588" h="504" extrusionOk="0">
                  <a:moveTo>
                    <a:pt x="334" y="0"/>
                  </a:moveTo>
                  <a:cubicBezTo>
                    <a:pt x="272" y="0"/>
                    <a:pt x="209" y="23"/>
                    <a:pt x="158" y="74"/>
                  </a:cubicBezTo>
                  <a:cubicBezTo>
                    <a:pt x="1" y="232"/>
                    <a:pt x="113" y="503"/>
                    <a:pt x="336"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6" name="Google Shape;6016;p21"/>
            <p:cNvSpPr/>
            <p:nvPr/>
          </p:nvSpPr>
          <p:spPr>
            <a:xfrm>
              <a:off x="4769975" y="2778550"/>
              <a:ext cx="14700" cy="12575"/>
            </a:xfrm>
            <a:custGeom>
              <a:avLst/>
              <a:gdLst/>
              <a:ahLst/>
              <a:cxnLst/>
              <a:rect l="l" t="t" r="r" b="b"/>
              <a:pathLst>
                <a:path w="588" h="503" extrusionOk="0">
                  <a:moveTo>
                    <a:pt x="335" y="0"/>
                  </a:moveTo>
                  <a:cubicBezTo>
                    <a:pt x="273" y="0"/>
                    <a:pt x="211" y="23"/>
                    <a:pt x="160" y="74"/>
                  </a:cubicBezTo>
                  <a:cubicBezTo>
                    <a:pt x="1" y="232"/>
                    <a:pt x="113" y="503"/>
                    <a:pt x="337" y="503"/>
                  </a:cubicBezTo>
                  <a:cubicBezTo>
                    <a:pt x="475" y="503"/>
                    <a:pt x="587" y="389"/>
                    <a:pt x="587" y="251"/>
                  </a:cubicBezTo>
                  <a:cubicBezTo>
                    <a:pt x="587" y="100"/>
                    <a:pt x="463"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7" name="Google Shape;6017;p21"/>
            <p:cNvSpPr/>
            <p:nvPr/>
          </p:nvSpPr>
          <p:spPr>
            <a:xfrm>
              <a:off x="4769975" y="2856900"/>
              <a:ext cx="14700" cy="12575"/>
            </a:xfrm>
            <a:custGeom>
              <a:avLst/>
              <a:gdLst/>
              <a:ahLst/>
              <a:cxnLst/>
              <a:rect l="l" t="t" r="r" b="b"/>
              <a:pathLst>
                <a:path w="588" h="503" extrusionOk="0">
                  <a:moveTo>
                    <a:pt x="335" y="0"/>
                  </a:moveTo>
                  <a:cubicBezTo>
                    <a:pt x="274" y="0"/>
                    <a:pt x="211" y="23"/>
                    <a:pt x="160" y="75"/>
                  </a:cubicBezTo>
                  <a:cubicBezTo>
                    <a:pt x="1" y="232"/>
                    <a:pt x="113"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8" name="Google Shape;6018;p21"/>
            <p:cNvSpPr/>
            <p:nvPr/>
          </p:nvSpPr>
          <p:spPr>
            <a:xfrm>
              <a:off x="4770025" y="2935250"/>
              <a:ext cx="14650" cy="12600"/>
            </a:xfrm>
            <a:custGeom>
              <a:avLst/>
              <a:gdLst/>
              <a:ahLst/>
              <a:cxnLst/>
              <a:rect l="l" t="t" r="r" b="b"/>
              <a:pathLst>
                <a:path w="586" h="504" extrusionOk="0">
                  <a:moveTo>
                    <a:pt x="333" y="0"/>
                  </a:moveTo>
                  <a:cubicBezTo>
                    <a:pt x="271" y="0"/>
                    <a:pt x="209" y="23"/>
                    <a:pt x="158" y="74"/>
                  </a:cubicBezTo>
                  <a:cubicBezTo>
                    <a:pt x="0" y="232"/>
                    <a:pt x="111" y="503"/>
                    <a:pt x="335" y="503"/>
                  </a:cubicBezTo>
                  <a:cubicBezTo>
                    <a:pt x="473" y="503"/>
                    <a:pt x="585" y="391"/>
                    <a:pt x="585" y="251"/>
                  </a:cubicBezTo>
                  <a:cubicBezTo>
                    <a:pt x="585" y="101"/>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19" name="Google Shape;6019;p21"/>
            <p:cNvSpPr/>
            <p:nvPr/>
          </p:nvSpPr>
          <p:spPr>
            <a:xfrm>
              <a:off x="4770025" y="3013625"/>
              <a:ext cx="14650" cy="12550"/>
            </a:xfrm>
            <a:custGeom>
              <a:avLst/>
              <a:gdLst/>
              <a:ahLst/>
              <a:cxnLst/>
              <a:rect l="l" t="t" r="r" b="b"/>
              <a:pathLst>
                <a:path w="586" h="502" extrusionOk="0">
                  <a:moveTo>
                    <a:pt x="333" y="0"/>
                  </a:moveTo>
                  <a:cubicBezTo>
                    <a:pt x="271" y="0"/>
                    <a:pt x="209" y="23"/>
                    <a:pt x="158" y="74"/>
                  </a:cubicBezTo>
                  <a:cubicBezTo>
                    <a:pt x="0" y="231"/>
                    <a:pt x="111" y="501"/>
                    <a:pt x="335" y="501"/>
                  </a:cubicBezTo>
                  <a:cubicBezTo>
                    <a:pt x="473" y="501"/>
                    <a:pt x="585" y="389"/>
                    <a:pt x="585" y="251"/>
                  </a:cubicBezTo>
                  <a:cubicBezTo>
                    <a:pt x="585" y="100"/>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6020" name="Google Shape;6020;p21"/>
          <p:cNvGrpSpPr/>
          <p:nvPr/>
        </p:nvGrpSpPr>
        <p:grpSpPr>
          <a:xfrm rot="10800000">
            <a:off x="-774804" y="2880099"/>
            <a:ext cx="1732347" cy="1728557"/>
            <a:chOff x="6378300" y="2596400"/>
            <a:chExt cx="754375" cy="752725"/>
          </a:xfrm>
        </p:grpSpPr>
        <p:sp>
          <p:nvSpPr>
            <p:cNvPr id="6021" name="Google Shape;6021;p21"/>
            <p:cNvSpPr/>
            <p:nvPr/>
          </p:nvSpPr>
          <p:spPr>
            <a:xfrm>
              <a:off x="6408850" y="2932325"/>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2" name="Google Shape;6022;p21"/>
            <p:cNvSpPr/>
            <p:nvPr/>
          </p:nvSpPr>
          <p:spPr>
            <a:xfrm>
              <a:off x="6469925" y="2871225"/>
              <a:ext cx="9700" cy="9700"/>
            </a:xfrm>
            <a:custGeom>
              <a:avLst/>
              <a:gdLst/>
              <a:ahLst/>
              <a:cxnLst/>
              <a:rect l="l" t="t" r="r" b="b"/>
              <a:pathLst>
                <a:path w="388" h="388" extrusionOk="0">
                  <a:moveTo>
                    <a:pt x="193" y="0"/>
                  </a:moveTo>
                  <a:cubicBezTo>
                    <a:pt x="87" y="0"/>
                    <a:pt x="1" y="87"/>
                    <a:pt x="1" y="195"/>
                  </a:cubicBezTo>
                  <a:cubicBezTo>
                    <a:pt x="1" y="301"/>
                    <a:pt x="87" y="387"/>
                    <a:pt x="193" y="387"/>
                  </a:cubicBezTo>
                  <a:cubicBezTo>
                    <a:pt x="299" y="387"/>
                    <a:pt x="387" y="301"/>
                    <a:pt x="387" y="195"/>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3" name="Google Shape;6023;p21"/>
            <p:cNvSpPr/>
            <p:nvPr/>
          </p:nvSpPr>
          <p:spPr>
            <a:xfrm>
              <a:off x="6530975" y="2810175"/>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7" y="299"/>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4" name="Google Shape;6024;p21"/>
            <p:cNvSpPr/>
            <p:nvPr/>
          </p:nvSpPr>
          <p:spPr>
            <a:xfrm>
              <a:off x="6622600" y="271855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5" name="Google Shape;6025;p21"/>
            <p:cNvSpPr/>
            <p:nvPr/>
          </p:nvSpPr>
          <p:spPr>
            <a:xfrm>
              <a:off x="6378300" y="2962850"/>
              <a:ext cx="9675" cy="9700"/>
            </a:xfrm>
            <a:custGeom>
              <a:avLst/>
              <a:gdLst/>
              <a:ahLst/>
              <a:cxnLst/>
              <a:rect l="l" t="t" r="r" b="b"/>
              <a:pathLst>
                <a:path w="387" h="388" extrusionOk="0">
                  <a:moveTo>
                    <a:pt x="194" y="1"/>
                  </a:moveTo>
                  <a:cubicBezTo>
                    <a:pt x="87" y="1"/>
                    <a:pt x="0" y="87"/>
                    <a:pt x="0" y="193"/>
                  </a:cubicBezTo>
                  <a:cubicBezTo>
                    <a:pt x="0" y="299"/>
                    <a:pt x="87" y="387"/>
                    <a:pt x="194" y="387"/>
                  </a:cubicBezTo>
                  <a:cubicBezTo>
                    <a:pt x="300" y="387"/>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6" name="Google Shape;6026;p21"/>
            <p:cNvSpPr/>
            <p:nvPr/>
          </p:nvSpPr>
          <p:spPr>
            <a:xfrm>
              <a:off x="6437750" y="2901775"/>
              <a:ext cx="12950" cy="9675"/>
            </a:xfrm>
            <a:custGeom>
              <a:avLst/>
              <a:gdLst/>
              <a:ahLst/>
              <a:cxnLst/>
              <a:rect l="l" t="t" r="r" b="b"/>
              <a:pathLst>
                <a:path w="518" h="387" extrusionOk="0">
                  <a:moveTo>
                    <a:pt x="259" y="1"/>
                  </a:moveTo>
                  <a:cubicBezTo>
                    <a:pt x="209" y="1"/>
                    <a:pt x="160" y="19"/>
                    <a:pt x="122" y="56"/>
                  </a:cubicBezTo>
                  <a:cubicBezTo>
                    <a:pt x="1" y="179"/>
                    <a:pt x="87" y="387"/>
                    <a:pt x="258" y="387"/>
                  </a:cubicBezTo>
                  <a:cubicBezTo>
                    <a:pt x="431" y="387"/>
                    <a:pt x="518" y="179"/>
                    <a:pt x="396" y="56"/>
                  </a:cubicBezTo>
                  <a:cubicBezTo>
                    <a:pt x="358" y="19"/>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7" name="Google Shape;6027;p21"/>
            <p:cNvSpPr/>
            <p:nvPr/>
          </p:nvSpPr>
          <p:spPr>
            <a:xfrm>
              <a:off x="6500475" y="2840675"/>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8" name="Google Shape;6028;p21"/>
            <p:cNvSpPr/>
            <p:nvPr/>
          </p:nvSpPr>
          <p:spPr>
            <a:xfrm>
              <a:off x="6592075" y="27490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29" name="Google Shape;6029;p21"/>
            <p:cNvSpPr/>
            <p:nvPr/>
          </p:nvSpPr>
          <p:spPr>
            <a:xfrm>
              <a:off x="6653150" y="2688025"/>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299" y="386"/>
                    <a:pt x="386" y="300"/>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0" name="Google Shape;6030;p21"/>
            <p:cNvSpPr/>
            <p:nvPr/>
          </p:nvSpPr>
          <p:spPr>
            <a:xfrm>
              <a:off x="6683650" y="2657500"/>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8" y="299"/>
                    <a:pt x="388" y="193"/>
                  </a:cubicBezTo>
                  <a:cubicBezTo>
                    <a:pt x="388"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1" name="Google Shape;6031;p21"/>
            <p:cNvSpPr/>
            <p:nvPr/>
          </p:nvSpPr>
          <p:spPr>
            <a:xfrm>
              <a:off x="6714200" y="2626950"/>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2" name="Google Shape;6032;p21"/>
            <p:cNvSpPr/>
            <p:nvPr/>
          </p:nvSpPr>
          <p:spPr>
            <a:xfrm>
              <a:off x="6744750" y="2596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3" name="Google Shape;6033;p21"/>
            <p:cNvSpPr/>
            <p:nvPr/>
          </p:nvSpPr>
          <p:spPr>
            <a:xfrm>
              <a:off x="6561525" y="2779625"/>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1" y="387"/>
                    <a:pt x="387" y="301"/>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4" name="Google Shape;6034;p21"/>
            <p:cNvSpPr/>
            <p:nvPr/>
          </p:nvSpPr>
          <p:spPr>
            <a:xfrm>
              <a:off x="6437825" y="29612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5" name="Google Shape;6035;p21"/>
            <p:cNvSpPr/>
            <p:nvPr/>
          </p:nvSpPr>
          <p:spPr>
            <a:xfrm>
              <a:off x="6497250" y="2900200"/>
              <a:ext cx="12950" cy="9675"/>
            </a:xfrm>
            <a:custGeom>
              <a:avLst/>
              <a:gdLst/>
              <a:ahLst/>
              <a:cxnLst/>
              <a:rect l="l" t="t" r="r" b="b"/>
              <a:pathLst>
                <a:path w="518" h="387" extrusionOk="0">
                  <a:moveTo>
                    <a:pt x="259" y="0"/>
                  </a:moveTo>
                  <a:cubicBezTo>
                    <a:pt x="210" y="0"/>
                    <a:pt x="160" y="19"/>
                    <a:pt x="123" y="57"/>
                  </a:cubicBezTo>
                  <a:cubicBezTo>
                    <a:pt x="1" y="178"/>
                    <a:pt x="87" y="386"/>
                    <a:pt x="260" y="386"/>
                  </a:cubicBezTo>
                  <a:cubicBezTo>
                    <a:pt x="431" y="386"/>
                    <a:pt x="517" y="178"/>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6" name="Google Shape;6036;p21"/>
            <p:cNvSpPr/>
            <p:nvPr/>
          </p:nvSpPr>
          <p:spPr>
            <a:xfrm>
              <a:off x="6559975" y="2839125"/>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7" name="Google Shape;6037;p21"/>
            <p:cNvSpPr/>
            <p:nvPr/>
          </p:nvSpPr>
          <p:spPr>
            <a:xfrm>
              <a:off x="6651575" y="2747525"/>
              <a:ext cx="9675" cy="9700"/>
            </a:xfrm>
            <a:custGeom>
              <a:avLst/>
              <a:gdLst/>
              <a:ahLst/>
              <a:cxnLst/>
              <a:rect l="l" t="t" r="r" b="b"/>
              <a:pathLst>
                <a:path w="387" h="388" extrusionOk="0">
                  <a:moveTo>
                    <a:pt x="194" y="1"/>
                  </a:moveTo>
                  <a:cubicBezTo>
                    <a:pt x="86" y="1"/>
                    <a:pt x="0" y="87"/>
                    <a:pt x="0" y="193"/>
                  </a:cubicBezTo>
                  <a:cubicBezTo>
                    <a:pt x="0" y="299"/>
                    <a:pt x="86" y="387"/>
                    <a:pt x="194" y="387"/>
                  </a:cubicBezTo>
                  <a:cubicBezTo>
                    <a:pt x="300" y="387"/>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8" name="Google Shape;6038;p21"/>
            <p:cNvSpPr/>
            <p:nvPr/>
          </p:nvSpPr>
          <p:spPr>
            <a:xfrm>
              <a:off x="6407275" y="29918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39" name="Google Shape;6039;p21"/>
            <p:cNvSpPr/>
            <p:nvPr/>
          </p:nvSpPr>
          <p:spPr>
            <a:xfrm>
              <a:off x="6468325" y="2930725"/>
              <a:ext cx="9700" cy="9675"/>
            </a:xfrm>
            <a:custGeom>
              <a:avLst/>
              <a:gdLst/>
              <a:ahLst/>
              <a:cxnLst/>
              <a:rect l="l" t="t" r="r" b="b"/>
              <a:pathLst>
                <a:path w="388" h="387" extrusionOk="0">
                  <a:moveTo>
                    <a:pt x="195" y="0"/>
                  </a:moveTo>
                  <a:cubicBezTo>
                    <a:pt x="89" y="0"/>
                    <a:pt x="1" y="88"/>
                    <a:pt x="1" y="194"/>
                  </a:cubicBezTo>
                  <a:cubicBezTo>
                    <a:pt x="1" y="301"/>
                    <a:pt x="89" y="387"/>
                    <a:pt x="195" y="387"/>
                  </a:cubicBezTo>
                  <a:cubicBezTo>
                    <a:pt x="301" y="387"/>
                    <a:pt x="387" y="301"/>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0" name="Google Shape;6040;p21"/>
            <p:cNvSpPr/>
            <p:nvPr/>
          </p:nvSpPr>
          <p:spPr>
            <a:xfrm>
              <a:off x="6529425" y="286967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1" y="387"/>
                    <a:pt x="387" y="300"/>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1" name="Google Shape;6041;p21"/>
            <p:cNvSpPr/>
            <p:nvPr/>
          </p:nvSpPr>
          <p:spPr>
            <a:xfrm>
              <a:off x="6621025" y="2778075"/>
              <a:ext cx="9675" cy="9650"/>
            </a:xfrm>
            <a:custGeom>
              <a:avLst/>
              <a:gdLst/>
              <a:ahLst/>
              <a:cxnLst/>
              <a:rect l="l" t="t" r="r" b="b"/>
              <a:pathLst>
                <a:path w="387" h="386" extrusionOk="0">
                  <a:moveTo>
                    <a:pt x="194" y="1"/>
                  </a:moveTo>
                  <a:cubicBezTo>
                    <a:pt x="88" y="1"/>
                    <a:pt x="0" y="87"/>
                    <a:pt x="0" y="193"/>
                  </a:cubicBezTo>
                  <a:cubicBezTo>
                    <a:pt x="0" y="299"/>
                    <a:pt x="88"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2" name="Google Shape;6042;p21"/>
            <p:cNvSpPr/>
            <p:nvPr/>
          </p:nvSpPr>
          <p:spPr>
            <a:xfrm>
              <a:off x="6682100" y="2717000"/>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301" y="387"/>
                    <a:pt x="387" y="300"/>
                    <a:pt x="387" y="193"/>
                  </a:cubicBezTo>
                  <a:cubicBezTo>
                    <a:pt x="387" y="86"/>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3" name="Google Shape;6043;p21"/>
            <p:cNvSpPr/>
            <p:nvPr/>
          </p:nvSpPr>
          <p:spPr>
            <a:xfrm>
              <a:off x="6712650" y="26864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4" name="Google Shape;6044;p21"/>
            <p:cNvSpPr/>
            <p:nvPr/>
          </p:nvSpPr>
          <p:spPr>
            <a:xfrm>
              <a:off x="6741575" y="2655925"/>
              <a:ext cx="12900" cy="9675"/>
            </a:xfrm>
            <a:custGeom>
              <a:avLst/>
              <a:gdLst/>
              <a:ahLst/>
              <a:cxnLst/>
              <a:rect l="l" t="t" r="r" b="b"/>
              <a:pathLst>
                <a:path w="516" h="387" extrusionOk="0">
                  <a:moveTo>
                    <a:pt x="258" y="0"/>
                  </a:moveTo>
                  <a:cubicBezTo>
                    <a:pt x="209" y="0"/>
                    <a:pt x="159" y="19"/>
                    <a:pt x="121" y="57"/>
                  </a:cubicBezTo>
                  <a:cubicBezTo>
                    <a:pt x="0" y="178"/>
                    <a:pt x="87" y="386"/>
                    <a:pt x="258" y="386"/>
                  </a:cubicBezTo>
                  <a:cubicBezTo>
                    <a:pt x="431" y="386"/>
                    <a:pt x="516" y="178"/>
                    <a:pt x="394" y="57"/>
                  </a:cubicBezTo>
                  <a:cubicBezTo>
                    <a:pt x="356"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5" name="Google Shape;6045;p21"/>
            <p:cNvSpPr/>
            <p:nvPr/>
          </p:nvSpPr>
          <p:spPr>
            <a:xfrm>
              <a:off x="6773750" y="2625350"/>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6" name="Google Shape;6046;p21"/>
            <p:cNvSpPr/>
            <p:nvPr/>
          </p:nvSpPr>
          <p:spPr>
            <a:xfrm>
              <a:off x="6590525" y="2808575"/>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7" name="Google Shape;6047;p21"/>
            <p:cNvSpPr/>
            <p:nvPr/>
          </p:nvSpPr>
          <p:spPr>
            <a:xfrm>
              <a:off x="6465150" y="2990250"/>
              <a:ext cx="12950" cy="9700"/>
            </a:xfrm>
            <a:custGeom>
              <a:avLst/>
              <a:gdLst/>
              <a:ahLst/>
              <a:cxnLst/>
              <a:rect l="l" t="t" r="r" b="b"/>
              <a:pathLst>
                <a:path w="518" h="388" extrusionOk="0">
                  <a:moveTo>
                    <a:pt x="259" y="0"/>
                  </a:moveTo>
                  <a:cubicBezTo>
                    <a:pt x="209" y="0"/>
                    <a:pt x="160" y="19"/>
                    <a:pt x="122" y="57"/>
                  </a:cubicBezTo>
                  <a:cubicBezTo>
                    <a:pt x="1" y="178"/>
                    <a:pt x="87" y="387"/>
                    <a:pt x="260" y="387"/>
                  </a:cubicBezTo>
                  <a:cubicBezTo>
                    <a:pt x="431" y="387"/>
                    <a:pt x="517" y="178"/>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8" name="Google Shape;6048;p21"/>
            <p:cNvSpPr/>
            <p:nvPr/>
          </p:nvSpPr>
          <p:spPr>
            <a:xfrm>
              <a:off x="6527875" y="29291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49" name="Google Shape;6049;p21"/>
            <p:cNvSpPr/>
            <p:nvPr/>
          </p:nvSpPr>
          <p:spPr>
            <a:xfrm>
              <a:off x="6588925" y="28681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0" name="Google Shape;6050;p21"/>
            <p:cNvSpPr/>
            <p:nvPr/>
          </p:nvSpPr>
          <p:spPr>
            <a:xfrm>
              <a:off x="6680550" y="2776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299" y="387"/>
                    <a:pt x="387" y="301"/>
                    <a:pt x="387" y="195"/>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1" name="Google Shape;6051;p21"/>
            <p:cNvSpPr/>
            <p:nvPr/>
          </p:nvSpPr>
          <p:spPr>
            <a:xfrm>
              <a:off x="6436225" y="3020800"/>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8" y="299"/>
                    <a:pt x="388" y="193"/>
                  </a:cubicBezTo>
                  <a:cubicBezTo>
                    <a:pt x="388"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2" name="Google Shape;6052;p21"/>
            <p:cNvSpPr/>
            <p:nvPr/>
          </p:nvSpPr>
          <p:spPr>
            <a:xfrm>
              <a:off x="6497325" y="2959700"/>
              <a:ext cx="9700" cy="9700"/>
            </a:xfrm>
            <a:custGeom>
              <a:avLst/>
              <a:gdLst/>
              <a:ahLst/>
              <a:cxnLst/>
              <a:rect l="l" t="t" r="r" b="b"/>
              <a:pathLst>
                <a:path w="388" h="388" extrusionOk="0">
                  <a:moveTo>
                    <a:pt x="193" y="1"/>
                  </a:moveTo>
                  <a:cubicBezTo>
                    <a:pt x="87" y="1"/>
                    <a:pt x="1" y="87"/>
                    <a:pt x="1" y="194"/>
                  </a:cubicBezTo>
                  <a:cubicBezTo>
                    <a:pt x="1" y="301"/>
                    <a:pt x="87" y="388"/>
                    <a:pt x="193" y="388"/>
                  </a:cubicBezTo>
                  <a:cubicBezTo>
                    <a:pt x="301" y="388"/>
                    <a:pt x="387" y="301"/>
                    <a:pt x="387" y="194"/>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3" name="Google Shape;6053;p21"/>
            <p:cNvSpPr/>
            <p:nvPr/>
          </p:nvSpPr>
          <p:spPr>
            <a:xfrm>
              <a:off x="6558375" y="2898625"/>
              <a:ext cx="9700" cy="9675"/>
            </a:xfrm>
            <a:custGeom>
              <a:avLst/>
              <a:gdLst/>
              <a:ahLst/>
              <a:cxnLst/>
              <a:rect l="l" t="t" r="r" b="b"/>
              <a:pathLst>
                <a:path w="388" h="387" extrusionOk="0">
                  <a:moveTo>
                    <a:pt x="195" y="0"/>
                  </a:moveTo>
                  <a:cubicBezTo>
                    <a:pt x="88" y="0"/>
                    <a:pt x="1" y="87"/>
                    <a:pt x="1" y="194"/>
                  </a:cubicBezTo>
                  <a:cubicBezTo>
                    <a:pt x="1" y="301"/>
                    <a:pt x="88" y="387"/>
                    <a:pt x="195" y="387"/>
                  </a:cubicBezTo>
                  <a:cubicBezTo>
                    <a:pt x="301" y="387"/>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4" name="Google Shape;6054;p21"/>
            <p:cNvSpPr/>
            <p:nvPr/>
          </p:nvSpPr>
          <p:spPr>
            <a:xfrm>
              <a:off x="6650000" y="28070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5" name="Google Shape;6055;p21"/>
            <p:cNvSpPr/>
            <p:nvPr/>
          </p:nvSpPr>
          <p:spPr>
            <a:xfrm>
              <a:off x="6709425" y="2745950"/>
              <a:ext cx="12950" cy="9675"/>
            </a:xfrm>
            <a:custGeom>
              <a:avLst/>
              <a:gdLst/>
              <a:ahLst/>
              <a:cxnLst/>
              <a:rect l="l" t="t" r="r" b="b"/>
              <a:pathLst>
                <a:path w="518" h="387" extrusionOk="0">
                  <a:moveTo>
                    <a:pt x="260" y="1"/>
                  </a:moveTo>
                  <a:cubicBezTo>
                    <a:pt x="211" y="1"/>
                    <a:pt x="161" y="20"/>
                    <a:pt x="124" y="58"/>
                  </a:cubicBezTo>
                  <a:cubicBezTo>
                    <a:pt x="1" y="179"/>
                    <a:pt x="87" y="387"/>
                    <a:pt x="260" y="387"/>
                  </a:cubicBezTo>
                  <a:cubicBezTo>
                    <a:pt x="431" y="387"/>
                    <a:pt x="518" y="179"/>
                    <a:pt x="396"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6" name="Google Shape;6056;p21"/>
            <p:cNvSpPr/>
            <p:nvPr/>
          </p:nvSpPr>
          <p:spPr>
            <a:xfrm>
              <a:off x="6741600" y="2715425"/>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7" y="299"/>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7" name="Google Shape;6057;p21"/>
            <p:cNvSpPr/>
            <p:nvPr/>
          </p:nvSpPr>
          <p:spPr>
            <a:xfrm>
              <a:off x="6772150" y="2684900"/>
              <a:ext cx="9700" cy="9650"/>
            </a:xfrm>
            <a:custGeom>
              <a:avLst/>
              <a:gdLst/>
              <a:ahLst/>
              <a:cxnLst/>
              <a:rect l="l" t="t" r="r" b="b"/>
              <a:pathLst>
                <a:path w="388" h="386" extrusionOk="0">
                  <a:moveTo>
                    <a:pt x="193" y="0"/>
                  </a:moveTo>
                  <a:cubicBezTo>
                    <a:pt x="87" y="0"/>
                    <a:pt x="0" y="86"/>
                    <a:pt x="0" y="193"/>
                  </a:cubicBezTo>
                  <a:cubicBezTo>
                    <a:pt x="0" y="299"/>
                    <a:pt x="87" y="385"/>
                    <a:pt x="193" y="385"/>
                  </a:cubicBezTo>
                  <a:cubicBezTo>
                    <a:pt x="301" y="385"/>
                    <a:pt x="387" y="299"/>
                    <a:pt x="387" y="193"/>
                  </a:cubicBezTo>
                  <a:cubicBezTo>
                    <a:pt x="387" y="86"/>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8" name="Google Shape;6058;p21"/>
            <p:cNvSpPr/>
            <p:nvPr/>
          </p:nvSpPr>
          <p:spPr>
            <a:xfrm>
              <a:off x="6802700" y="2654350"/>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0" y="387"/>
                    <a:pt x="387" y="300"/>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59" name="Google Shape;6059;p21"/>
            <p:cNvSpPr/>
            <p:nvPr/>
          </p:nvSpPr>
          <p:spPr>
            <a:xfrm>
              <a:off x="6617825" y="2837550"/>
              <a:ext cx="12950" cy="9700"/>
            </a:xfrm>
            <a:custGeom>
              <a:avLst/>
              <a:gdLst/>
              <a:ahLst/>
              <a:cxnLst/>
              <a:rect l="l" t="t" r="r" b="b"/>
              <a:pathLst>
                <a:path w="518" h="388" extrusionOk="0">
                  <a:moveTo>
                    <a:pt x="259" y="1"/>
                  </a:moveTo>
                  <a:cubicBezTo>
                    <a:pt x="210" y="1"/>
                    <a:pt x="160" y="20"/>
                    <a:pt x="122" y="58"/>
                  </a:cubicBezTo>
                  <a:cubicBezTo>
                    <a:pt x="1" y="179"/>
                    <a:pt x="87" y="388"/>
                    <a:pt x="260" y="388"/>
                  </a:cubicBezTo>
                  <a:cubicBezTo>
                    <a:pt x="431" y="388"/>
                    <a:pt x="518" y="179"/>
                    <a:pt x="397" y="58"/>
                  </a:cubicBezTo>
                  <a:cubicBezTo>
                    <a:pt x="359"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0" name="Google Shape;6060;p21"/>
            <p:cNvSpPr/>
            <p:nvPr/>
          </p:nvSpPr>
          <p:spPr>
            <a:xfrm>
              <a:off x="6495775" y="3019200"/>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1" name="Google Shape;6061;p21"/>
            <p:cNvSpPr/>
            <p:nvPr/>
          </p:nvSpPr>
          <p:spPr>
            <a:xfrm>
              <a:off x="6556825" y="295815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1" y="386"/>
                    <a:pt x="387" y="299"/>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2" name="Google Shape;6062;p21"/>
            <p:cNvSpPr/>
            <p:nvPr/>
          </p:nvSpPr>
          <p:spPr>
            <a:xfrm>
              <a:off x="6617900" y="28970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3" name="Google Shape;6063;p21"/>
            <p:cNvSpPr/>
            <p:nvPr/>
          </p:nvSpPr>
          <p:spPr>
            <a:xfrm>
              <a:off x="6707875" y="2805450"/>
              <a:ext cx="12950" cy="9675"/>
            </a:xfrm>
            <a:custGeom>
              <a:avLst/>
              <a:gdLst/>
              <a:ahLst/>
              <a:cxnLst/>
              <a:rect l="l" t="t" r="r" b="b"/>
              <a:pathLst>
                <a:path w="518" h="387" extrusionOk="0">
                  <a:moveTo>
                    <a:pt x="259" y="1"/>
                  </a:moveTo>
                  <a:cubicBezTo>
                    <a:pt x="210" y="1"/>
                    <a:pt x="161" y="20"/>
                    <a:pt x="123" y="58"/>
                  </a:cubicBezTo>
                  <a:cubicBezTo>
                    <a:pt x="1" y="179"/>
                    <a:pt x="87" y="387"/>
                    <a:pt x="260" y="387"/>
                  </a:cubicBezTo>
                  <a:cubicBezTo>
                    <a:pt x="431" y="387"/>
                    <a:pt x="518"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4" name="Google Shape;6064;p21"/>
            <p:cNvSpPr/>
            <p:nvPr/>
          </p:nvSpPr>
          <p:spPr>
            <a:xfrm>
              <a:off x="6465225" y="3049750"/>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5" name="Google Shape;6065;p21"/>
            <p:cNvSpPr/>
            <p:nvPr/>
          </p:nvSpPr>
          <p:spPr>
            <a:xfrm>
              <a:off x="6526275" y="29886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6" name="Google Shape;6066;p21"/>
            <p:cNvSpPr/>
            <p:nvPr/>
          </p:nvSpPr>
          <p:spPr>
            <a:xfrm>
              <a:off x="6587375" y="2927625"/>
              <a:ext cx="9675" cy="9675"/>
            </a:xfrm>
            <a:custGeom>
              <a:avLst/>
              <a:gdLst/>
              <a:ahLst/>
              <a:cxnLst/>
              <a:rect l="l" t="t" r="r" b="b"/>
              <a:pathLst>
                <a:path w="387" h="387" extrusionOk="0">
                  <a:moveTo>
                    <a:pt x="193" y="0"/>
                  </a:moveTo>
                  <a:cubicBezTo>
                    <a:pt x="87" y="0"/>
                    <a:pt x="0" y="86"/>
                    <a:pt x="0" y="193"/>
                  </a:cubicBezTo>
                  <a:cubicBezTo>
                    <a:pt x="0" y="300"/>
                    <a:pt x="87"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7" name="Google Shape;6067;p21"/>
            <p:cNvSpPr/>
            <p:nvPr/>
          </p:nvSpPr>
          <p:spPr>
            <a:xfrm>
              <a:off x="6677325" y="2836000"/>
              <a:ext cx="12950" cy="9675"/>
            </a:xfrm>
            <a:custGeom>
              <a:avLst/>
              <a:gdLst/>
              <a:ahLst/>
              <a:cxnLst/>
              <a:rect l="l" t="t" r="r" b="b"/>
              <a:pathLst>
                <a:path w="518" h="387" extrusionOk="0">
                  <a:moveTo>
                    <a:pt x="259" y="1"/>
                  </a:moveTo>
                  <a:cubicBezTo>
                    <a:pt x="210" y="1"/>
                    <a:pt x="161" y="19"/>
                    <a:pt x="124" y="57"/>
                  </a:cubicBezTo>
                  <a:cubicBezTo>
                    <a:pt x="1" y="179"/>
                    <a:pt x="87" y="386"/>
                    <a:pt x="260" y="386"/>
                  </a:cubicBezTo>
                  <a:cubicBezTo>
                    <a:pt x="431" y="386"/>
                    <a:pt x="518" y="179"/>
                    <a:pt x="396" y="57"/>
                  </a:cubicBezTo>
                  <a:cubicBezTo>
                    <a:pt x="359" y="19"/>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8" name="Google Shape;6068;p21"/>
            <p:cNvSpPr/>
            <p:nvPr/>
          </p:nvSpPr>
          <p:spPr>
            <a:xfrm>
              <a:off x="6740050" y="27749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69" name="Google Shape;6069;p21"/>
            <p:cNvSpPr/>
            <p:nvPr/>
          </p:nvSpPr>
          <p:spPr>
            <a:xfrm>
              <a:off x="6770600" y="2744375"/>
              <a:ext cx="9675" cy="9700"/>
            </a:xfrm>
            <a:custGeom>
              <a:avLst/>
              <a:gdLst/>
              <a:ahLst/>
              <a:cxnLst/>
              <a:rect l="l" t="t" r="r" b="b"/>
              <a:pathLst>
                <a:path w="387" h="388" extrusionOk="0">
                  <a:moveTo>
                    <a:pt x="193" y="1"/>
                  </a:moveTo>
                  <a:cubicBezTo>
                    <a:pt x="87" y="1"/>
                    <a:pt x="0" y="87"/>
                    <a:pt x="0" y="193"/>
                  </a:cubicBezTo>
                  <a:cubicBezTo>
                    <a:pt x="0" y="301"/>
                    <a:pt x="87" y="388"/>
                    <a:pt x="193" y="388"/>
                  </a:cubicBezTo>
                  <a:cubicBezTo>
                    <a:pt x="299" y="388"/>
                    <a:pt x="387" y="301"/>
                    <a:pt x="387" y="193"/>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0" name="Google Shape;6070;p21"/>
            <p:cNvSpPr/>
            <p:nvPr/>
          </p:nvSpPr>
          <p:spPr>
            <a:xfrm>
              <a:off x="6801150" y="2713850"/>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1" name="Google Shape;6071;p21"/>
            <p:cNvSpPr/>
            <p:nvPr/>
          </p:nvSpPr>
          <p:spPr>
            <a:xfrm>
              <a:off x="6831650" y="2683325"/>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1" y="386"/>
                    <a:pt x="387" y="300"/>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2" name="Google Shape;6072;p21"/>
            <p:cNvSpPr/>
            <p:nvPr/>
          </p:nvSpPr>
          <p:spPr>
            <a:xfrm>
              <a:off x="6648450" y="286652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3" name="Google Shape;6073;p21"/>
            <p:cNvSpPr/>
            <p:nvPr/>
          </p:nvSpPr>
          <p:spPr>
            <a:xfrm>
              <a:off x="6524725" y="3048200"/>
              <a:ext cx="9700" cy="9650"/>
            </a:xfrm>
            <a:custGeom>
              <a:avLst/>
              <a:gdLst/>
              <a:ahLst/>
              <a:cxnLst/>
              <a:rect l="l" t="t" r="r" b="b"/>
              <a:pathLst>
                <a:path w="388" h="386" extrusionOk="0">
                  <a:moveTo>
                    <a:pt x="193" y="0"/>
                  </a:moveTo>
                  <a:cubicBezTo>
                    <a:pt x="87" y="0"/>
                    <a:pt x="0" y="87"/>
                    <a:pt x="0" y="193"/>
                  </a:cubicBezTo>
                  <a:cubicBezTo>
                    <a:pt x="0" y="299"/>
                    <a:pt x="87" y="386"/>
                    <a:pt x="193" y="386"/>
                  </a:cubicBezTo>
                  <a:cubicBezTo>
                    <a:pt x="301" y="386"/>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4" name="Google Shape;6074;p21"/>
            <p:cNvSpPr/>
            <p:nvPr/>
          </p:nvSpPr>
          <p:spPr>
            <a:xfrm>
              <a:off x="6585825" y="2987100"/>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5" name="Google Shape;6075;p21"/>
            <p:cNvSpPr/>
            <p:nvPr/>
          </p:nvSpPr>
          <p:spPr>
            <a:xfrm>
              <a:off x="6646875" y="2926050"/>
              <a:ext cx="9675" cy="9650"/>
            </a:xfrm>
            <a:custGeom>
              <a:avLst/>
              <a:gdLst/>
              <a:ahLst/>
              <a:cxnLst/>
              <a:rect l="l" t="t" r="r" b="b"/>
              <a:pathLst>
                <a:path w="387" h="386" extrusionOk="0">
                  <a:moveTo>
                    <a:pt x="194" y="1"/>
                  </a:moveTo>
                  <a:cubicBezTo>
                    <a:pt x="86" y="1"/>
                    <a:pt x="0" y="87"/>
                    <a:pt x="0" y="193"/>
                  </a:cubicBezTo>
                  <a:cubicBezTo>
                    <a:pt x="0" y="300"/>
                    <a:pt x="86"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6" name="Google Shape;6076;p21"/>
            <p:cNvSpPr/>
            <p:nvPr/>
          </p:nvSpPr>
          <p:spPr>
            <a:xfrm>
              <a:off x="6736875" y="2834425"/>
              <a:ext cx="12900" cy="9700"/>
            </a:xfrm>
            <a:custGeom>
              <a:avLst/>
              <a:gdLst/>
              <a:ahLst/>
              <a:cxnLst/>
              <a:rect l="l" t="t" r="r" b="b"/>
              <a:pathLst>
                <a:path w="516" h="388" extrusionOk="0">
                  <a:moveTo>
                    <a:pt x="258" y="1"/>
                  </a:moveTo>
                  <a:cubicBezTo>
                    <a:pt x="209" y="1"/>
                    <a:pt x="159" y="20"/>
                    <a:pt x="122" y="57"/>
                  </a:cubicBezTo>
                  <a:cubicBezTo>
                    <a:pt x="0" y="179"/>
                    <a:pt x="87" y="387"/>
                    <a:pt x="258" y="387"/>
                  </a:cubicBezTo>
                  <a:cubicBezTo>
                    <a:pt x="431" y="387"/>
                    <a:pt x="516" y="179"/>
                    <a:pt x="394" y="57"/>
                  </a:cubicBezTo>
                  <a:cubicBezTo>
                    <a:pt x="356" y="20"/>
                    <a:pt x="307"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7" name="Google Shape;6077;p21"/>
            <p:cNvSpPr/>
            <p:nvPr/>
          </p:nvSpPr>
          <p:spPr>
            <a:xfrm>
              <a:off x="6494175" y="3078700"/>
              <a:ext cx="9700" cy="9700"/>
            </a:xfrm>
            <a:custGeom>
              <a:avLst/>
              <a:gdLst/>
              <a:ahLst/>
              <a:cxnLst/>
              <a:rect l="l" t="t" r="r" b="b"/>
              <a:pathLst>
                <a:path w="388" h="388" extrusionOk="0">
                  <a:moveTo>
                    <a:pt x="195" y="1"/>
                  </a:moveTo>
                  <a:cubicBezTo>
                    <a:pt x="87" y="1"/>
                    <a:pt x="1" y="89"/>
                    <a:pt x="1" y="195"/>
                  </a:cubicBezTo>
                  <a:cubicBezTo>
                    <a:pt x="1" y="301"/>
                    <a:pt x="87" y="387"/>
                    <a:pt x="195" y="387"/>
                  </a:cubicBezTo>
                  <a:cubicBezTo>
                    <a:pt x="301" y="387"/>
                    <a:pt x="387" y="301"/>
                    <a:pt x="387" y="195"/>
                  </a:cubicBezTo>
                  <a:cubicBezTo>
                    <a:pt x="387" y="89"/>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8" name="Google Shape;6078;p21"/>
            <p:cNvSpPr/>
            <p:nvPr/>
          </p:nvSpPr>
          <p:spPr>
            <a:xfrm>
              <a:off x="6555275" y="301765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79" name="Google Shape;6079;p21"/>
            <p:cNvSpPr/>
            <p:nvPr/>
          </p:nvSpPr>
          <p:spPr>
            <a:xfrm>
              <a:off x="6616350" y="29565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0" name="Google Shape;6080;p21"/>
            <p:cNvSpPr/>
            <p:nvPr/>
          </p:nvSpPr>
          <p:spPr>
            <a:xfrm>
              <a:off x="6707950" y="2864975"/>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1" name="Google Shape;6081;p21"/>
            <p:cNvSpPr/>
            <p:nvPr/>
          </p:nvSpPr>
          <p:spPr>
            <a:xfrm>
              <a:off x="6769050" y="2803875"/>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2" name="Google Shape;6082;p21"/>
            <p:cNvSpPr/>
            <p:nvPr/>
          </p:nvSpPr>
          <p:spPr>
            <a:xfrm>
              <a:off x="6797925" y="2773350"/>
              <a:ext cx="12950" cy="9675"/>
            </a:xfrm>
            <a:custGeom>
              <a:avLst/>
              <a:gdLst/>
              <a:ahLst/>
              <a:cxnLst/>
              <a:rect l="l" t="t" r="r" b="b"/>
              <a:pathLst>
                <a:path w="518" h="387" extrusionOk="0">
                  <a:moveTo>
                    <a:pt x="259" y="1"/>
                  </a:moveTo>
                  <a:cubicBezTo>
                    <a:pt x="209" y="1"/>
                    <a:pt x="160" y="20"/>
                    <a:pt x="123" y="58"/>
                  </a:cubicBezTo>
                  <a:cubicBezTo>
                    <a:pt x="0" y="179"/>
                    <a:pt x="87" y="387"/>
                    <a:pt x="259" y="387"/>
                  </a:cubicBezTo>
                  <a:cubicBezTo>
                    <a:pt x="431" y="387"/>
                    <a:pt x="517" y="179"/>
                    <a:pt x="396" y="58"/>
                  </a:cubicBezTo>
                  <a:cubicBezTo>
                    <a:pt x="358" y="20"/>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3" name="Google Shape;6083;p21"/>
            <p:cNvSpPr/>
            <p:nvPr/>
          </p:nvSpPr>
          <p:spPr>
            <a:xfrm>
              <a:off x="6830100" y="2742825"/>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4" name="Google Shape;6084;p21"/>
            <p:cNvSpPr/>
            <p:nvPr/>
          </p:nvSpPr>
          <p:spPr>
            <a:xfrm>
              <a:off x="6860650" y="2712300"/>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5" name="Google Shape;6085;p21"/>
            <p:cNvSpPr/>
            <p:nvPr/>
          </p:nvSpPr>
          <p:spPr>
            <a:xfrm>
              <a:off x="6677400" y="2895525"/>
              <a:ext cx="9700" cy="9675"/>
            </a:xfrm>
            <a:custGeom>
              <a:avLst/>
              <a:gdLst/>
              <a:ahLst/>
              <a:cxnLst/>
              <a:rect l="l" t="t" r="r" b="b"/>
              <a:pathLst>
                <a:path w="388" h="387" extrusionOk="0">
                  <a:moveTo>
                    <a:pt x="193" y="0"/>
                  </a:moveTo>
                  <a:cubicBezTo>
                    <a:pt x="87" y="0"/>
                    <a:pt x="1" y="87"/>
                    <a:pt x="1" y="193"/>
                  </a:cubicBezTo>
                  <a:cubicBezTo>
                    <a:pt x="1" y="299"/>
                    <a:pt x="87" y="387"/>
                    <a:pt x="193" y="387"/>
                  </a:cubicBezTo>
                  <a:cubicBezTo>
                    <a:pt x="301" y="387"/>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6" name="Google Shape;6086;p21"/>
            <p:cNvSpPr/>
            <p:nvPr/>
          </p:nvSpPr>
          <p:spPr>
            <a:xfrm>
              <a:off x="6552050" y="3077175"/>
              <a:ext cx="12950" cy="9675"/>
            </a:xfrm>
            <a:custGeom>
              <a:avLst/>
              <a:gdLst/>
              <a:ahLst/>
              <a:cxnLst/>
              <a:rect l="l" t="t" r="r" b="b"/>
              <a:pathLst>
                <a:path w="518" h="387" extrusionOk="0">
                  <a:moveTo>
                    <a:pt x="260" y="0"/>
                  </a:moveTo>
                  <a:cubicBezTo>
                    <a:pt x="210" y="0"/>
                    <a:pt x="161" y="19"/>
                    <a:pt x="123" y="57"/>
                  </a:cubicBezTo>
                  <a:cubicBezTo>
                    <a:pt x="0" y="178"/>
                    <a:pt x="87" y="386"/>
                    <a:pt x="260" y="386"/>
                  </a:cubicBezTo>
                  <a:cubicBezTo>
                    <a:pt x="431" y="386"/>
                    <a:pt x="517" y="178"/>
                    <a:pt x="396" y="57"/>
                  </a:cubicBezTo>
                  <a:cubicBezTo>
                    <a:pt x="358" y="19"/>
                    <a:pt x="309"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7" name="Google Shape;6087;p21"/>
            <p:cNvSpPr/>
            <p:nvPr/>
          </p:nvSpPr>
          <p:spPr>
            <a:xfrm>
              <a:off x="6614775" y="301610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8" name="Google Shape;6088;p21"/>
            <p:cNvSpPr/>
            <p:nvPr/>
          </p:nvSpPr>
          <p:spPr>
            <a:xfrm>
              <a:off x="6675850" y="2955025"/>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299" y="387"/>
                    <a:pt x="387" y="300"/>
                    <a:pt x="387" y="193"/>
                  </a:cubicBezTo>
                  <a:cubicBezTo>
                    <a:pt x="387" y="86"/>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89" name="Google Shape;6089;p21"/>
            <p:cNvSpPr/>
            <p:nvPr/>
          </p:nvSpPr>
          <p:spPr>
            <a:xfrm>
              <a:off x="6767450" y="2863425"/>
              <a:ext cx="9700" cy="9650"/>
            </a:xfrm>
            <a:custGeom>
              <a:avLst/>
              <a:gdLst/>
              <a:ahLst/>
              <a:cxnLst/>
              <a:rect l="l" t="t" r="r" b="b"/>
              <a:pathLst>
                <a:path w="388" h="386" extrusionOk="0">
                  <a:moveTo>
                    <a:pt x="193" y="0"/>
                  </a:moveTo>
                  <a:cubicBezTo>
                    <a:pt x="87" y="0"/>
                    <a:pt x="1" y="87"/>
                    <a:pt x="1" y="193"/>
                  </a:cubicBezTo>
                  <a:cubicBezTo>
                    <a:pt x="1" y="299"/>
                    <a:pt x="87" y="385"/>
                    <a:pt x="193" y="385"/>
                  </a:cubicBezTo>
                  <a:cubicBezTo>
                    <a:pt x="301" y="385"/>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0" name="Google Shape;6090;p21"/>
            <p:cNvSpPr/>
            <p:nvPr/>
          </p:nvSpPr>
          <p:spPr>
            <a:xfrm>
              <a:off x="6523175" y="3107700"/>
              <a:ext cx="9650" cy="9675"/>
            </a:xfrm>
            <a:custGeom>
              <a:avLst/>
              <a:gdLst/>
              <a:ahLst/>
              <a:cxnLst/>
              <a:rect l="l" t="t" r="r" b="b"/>
              <a:pathLst>
                <a:path w="386" h="387"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1" name="Google Shape;6091;p21"/>
            <p:cNvSpPr/>
            <p:nvPr/>
          </p:nvSpPr>
          <p:spPr>
            <a:xfrm>
              <a:off x="6584225" y="30466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2" name="Google Shape;6092;p21"/>
            <p:cNvSpPr/>
            <p:nvPr/>
          </p:nvSpPr>
          <p:spPr>
            <a:xfrm>
              <a:off x="6645300" y="298555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3" name="Google Shape;6093;p21"/>
            <p:cNvSpPr/>
            <p:nvPr/>
          </p:nvSpPr>
          <p:spPr>
            <a:xfrm>
              <a:off x="6736900" y="2893925"/>
              <a:ext cx="9700" cy="9700"/>
            </a:xfrm>
            <a:custGeom>
              <a:avLst/>
              <a:gdLst/>
              <a:ahLst/>
              <a:cxnLst/>
              <a:rect l="l" t="t" r="r" b="b"/>
              <a:pathLst>
                <a:path w="388" h="388" extrusionOk="0">
                  <a:moveTo>
                    <a:pt x="195" y="0"/>
                  </a:moveTo>
                  <a:cubicBezTo>
                    <a:pt x="87" y="0"/>
                    <a:pt x="1" y="87"/>
                    <a:pt x="1" y="195"/>
                  </a:cubicBezTo>
                  <a:cubicBezTo>
                    <a:pt x="1" y="301"/>
                    <a:pt x="87" y="387"/>
                    <a:pt x="195" y="387"/>
                  </a:cubicBezTo>
                  <a:cubicBezTo>
                    <a:pt x="301" y="387"/>
                    <a:pt x="387" y="301"/>
                    <a:pt x="387" y="195"/>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4" name="Google Shape;6094;p21"/>
            <p:cNvSpPr/>
            <p:nvPr/>
          </p:nvSpPr>
          <p:spPr>
            <a:xfrm>
              <a:off x="6798000" y="28328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300" y="385"/>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5" name="Google Shape;6095;p21"/>
            <p:cNvSpPr/>
            <p:nvPr/>
          </p:nvSpPr>
          <p:spPr>
            <a:xfrm>
              <a:off x="6828550" y="2802325"/>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299" y="387"/>
                    <a:pt x="387" y="301"/>
                    <a:pt x="387" y="193"/>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6" name="Google Shape;6096;p21"/>
            <p:cNvSpPr/>
            <p:nvPr/>
          </p:nvSpPr>
          <p:spPr>
            <a:xfrm>
              <a:off x="6859075" y="277177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7" name="Google Shape;6097;p21"/>
            <p:cNvSpPr/>
            <p:nvPr/>
          </p:nvSpPr>
          <p:spPr>
            <a:xfrm>
              <a:off x="6887950" y="2741250"/>
              <a:ext cx="12950" cy="9675"/>
            </a:xfrm>
            <a:custGeom>
              <a:avLst/>
              <a:gdLst/>
              <a:ahLst/>
              <a:cxnLst/>
              <a:rect l="l" t="t" r="r" b="b"/>
              <a:pathLst>
                <a:path w="518" h="387" extrusionOk="0">
                  <a:moveTo>
                    <a:pt x="260" y="1"/>
                  </a:moveTo>
                  <a:cubicBezTo>
                    <a:pt x="210" y="1"/>
                    <a:pt x="161" y="20"/>
                    <a:pt x="124" y="58"/>
                  </a:cubicBezTo>
                  <a:cubicBezTo>
                    <a:pt x="1" y="179"/>
                    <a:pt x="87" y="387"/>
                    <a:pt x="260" y="387"/>
                  </a:cubicBezTo>
                  <a:cubicBezTo>
                    <a:pt x="431" y="387"/>
                    <a:pt x="518" y="179"/>
                    <a:pt x="397"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8" name="Google Shape;6098;p21"/>
            <p:cNvSpPr/>
            <p:nvPr/>
          </p:nvSpPr>
          <p:spPr>
            <a:xfrm>
              <a:off x="6704775" y="2924500"/>
              <a:ext cx="12900" cy="9650"/>
            </a:xfrm>
            <a:custGeom>
              <a:avLst/>
              <a:gdLst/>
              <a:ahLst/>
              <a:cxnLst/>
              <a:rect l="l" t="t" r="r" b="b"/>
              <a:pathLst>
                <a:path w="516" h="386" extrusionOk="0">
                  <a:moveTo>
                    <a:pt x="258" y="0"/>
                  </a:moveTo>
                  <a:cubicBezTo>
                    <a:pt x="209" y="0"/>
                    <a:pt x="159" y="19"/>
                    <a:pt x="122" y="57"/>
                  </a:cubicBezTo>
                  <a:cubicBezTo>
                    <a:pt x="0" y="178"/>
                    <a:pt x="85" y="386"/>
                    <a:pt x="258" y="386"/>
                  </a:cubicBezTo>
                  <a:cubicBezTo>
                    <a:pt x="429" y="386"/>
                    <a:pt x="516" y="178"/>
                    <a:pt x="394" y="57"/>
                  </a:cubicBezTo>
                  <a:cubicBezTo>
                    <a:pt x="357"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99" name="Google Shape;6099;p21"/>
            <p:cNvSpPr/>
            <p:nvPr/>
          </p:nvSpPr>
          <p:spPr>
            <a:xfrm>
              <a:off x="6582675" y="3106150"/>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300" y="387"/>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0" name="Google Shape;6100;p21"/>
            <p:cNvSpPr/>
            <p:nvPr/>
          </p:nvSpPr>
          <p:spPr>
            <a:xfrm>
              <a:off x="6642125" y="3045075"/>
              <a:ext cx="12900" cy="9675"/>
            </a:xfrm>
            <a:custGeom>
              <a:avLst/>
              <a:gdLst/>
              <a:ahLst/>
              <a:cxnLst/>
              <a:rect l="l" t="t" r="r" b="b"/>
              <a:pathLst>
                <a:path w="516" h="387" extrusionOk="0">
                  <a:moveTo>
                    <a:pt x="258" y="0"/>
                  </a:moveTo>
                  <a:cubicBezTo>
                    <a:pt x="209" y="0"/>
                    <a:pt x="160" y="19"/>
                    <a:pt x="122" y="56"/>
                  </a:cubicBezTo>
                  <a:cubicBezTo>
                    <a:pt x="1" y="179"/>
                    <a:pt x="85" y="386"/>
                    <a:pt x="258" y="386"/>
                  </a:cubicBezTo>
                  <a:cubicBezTo>
                    <a:pt x="430" y="386"/>
                    <a:pt x="516" y="179"/>
                    <a:pt x="395" y="56"/>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1" name="Google Shape;6101;p21"/>
            <p:cNvSpPr/>
            <p:nvPr/>
          </p:nvSpPr>
          <p:spPr>
            <a:xfrm>
              <a:off x="6704800" y="29839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2" name="Google Shape;6102;p21"/>
            <p:cNvSpPr/>
            <p:nvPr/>
          </p:nvSpPr>
          <p:spPr>
            <a:xfrm>
              <a:off x="6796450" y="28923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3" name="Google Shape;6103;p21"/>
            <p:cNvSpPr/>
            <p:nvPr/>
          </p:nvSpPr>
          <p:spPr>
            <a:xfrm>
              <a:off x="6552125" y="3136675"/>
              <a:ext cx="9675" cy="9675"/>
            </a:xfrm>
            <a:custGeom>
              <a:avLst/>
              <a:gdLst/>
              <a:ahLst/>
              <a:cxnLst/>
              <a:rect l="l" t="t" r="r" b="b"/>
              <a:pathLst>
                <a:path w="387" h="387" extrusionOk="0">
                  <a:moveTo>
                    <a:pt x="194" y="1"/>
                  </a:moveTo>
                  <a:cubicBezTo>
                    <a:pt x="87" y="1"/>
                    <a:pt x="0" y="87"/>
                    <a:pt x="0" y="194"/>
                  </a:cubicBezTo>
                  <a:cubicBezTo>
                    <a:pt x="0" y="300"/>
                    <a:pt x="87" y="386"/>
                    <a:pt x="194" y="386"/>
                  </a:cubicBezTo>
                  <a:cubicBezTo>
                    <a:pt x="301" y="386"/>
                    <a:pt x="387" y="300"/>
                    <a:pt x="387" y="194"/>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4" name="Google Shape;6104;p21"/>
            <p:cNvSpPr/>
            <p:nvPr/>
          </p:nvSpPr>
          <p:spPr>
            <a:xfrm>
              <a:off x="6613225" y="3075600"/>
              <a:ext cx="9650" cy="9675"/>
            </a:xfrm>
            <a:custGeom>
              <a:avLst/>
              <a:gdLst/>
              <a:ahLst/>
              <a:cxnLst/>
              <a:rect l="l" t="t" r="r" b="b"/>
              <a:pathLst>
                <a:path w="386" h="387" extrusionOk="0">
                  <a:moveTo>
                    <a:pt x="193" y="0"/>
                  </a:moveTo>
                  <a:cubicBezTo>
                    <a:pt x="86" y="0"/>
                    <a:pt x="0" y="87"/>
                    <a:pt x="0" y="193"/>
                  </a:cubicBezTo>
                  <a:cubicBezTo>
                    <a:pt x="0" y="301"/>
                    <a:pt x="86"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5" name="Google Shape;6105;p21"/>
            <p:cNvSpPr/>
            <p:nvPr/>
          </p:nvSpPr>
          <p:spPr>
            <a:xfrm>
              <a:off x="6672625" y="3014525"/>
              <a:ext cx="12950" cy="9675"/>
            </a:xfrm>
            <a:custGeom>
              <a:avLst/>
              <a:gdLst/>
              <a:ahLst/>
              <a:cxnLst/>
              <a:rect l="l" t="t" r="r" b="b"/>
              <a:pathLst>
                <a:path w="518" h="387" extrusionOk="0">
                  <a:moveTo>
                    <a:pt x="260" y="1"/>
                  </a:moveTo>
                  <a:cubicBezTo>
                    <a:pt x="210" y="1"/>
                    <a:pt x="161" y="20"/>
                    <a:pt x="124" y="58"/>
                  </a:cubicBezTo>
                  <a:cubicBezTo>
                    <a:pt x="1" y="179"/>
                    <a:pt x="87" y="386"/>
                    <a:pt x="260" y="386"/>
                  </a:cubicBezTo>
                  <a:cubicBezTo>
                    <a:pt x="431" y="386"/>
                    <a:pt x="518" y="179"/>
                    <a:pt x="397"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6" name="Google Shape;6106;p21"/>
            <p:cNvSpPr/>
            <p:nvPr/>
          </p:nvSpPr>
          <p:spPr>
            <a:xfrm>
              <a:off x="6765900" y="292292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299" y="387"/>
                    <a:pt x="387" y="300"/>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7" name="Google Shape;6107;p21"/>
            <p:cNvSpPr/>
            <p:nvPr/>
          </p:nvSpPr>
          <p:spPr>
            <a:xfrm>
              <a:off x="6826950" y="2861825"/>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8" name="Google Shape;6108;p21"/>
            <p:cNvSpPr/>
            <p:nvPr/>
          </p:nvSpPr>
          <p:spPr>
            <a:xfrm>
              <a:off x="6857500" y="28313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09" name="Google Shape;6109;p21"/>
            <p:cNvSpPr/>
            <p:nvPr/>
          </p:nvSpPr>
          <p:spPr>
            <a:xfrm>
              <a:off x="6888025" y="2800775"/>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8" y="299"/>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0" name="Google Shape;6110;p21"/>
            <p:cNvSpPr/>
            <p:nvPr/>
          </p:nvSpPr>
          <p:spPr>
            <a:xfrm>
              <a:off x="6916950" y="2770225"/>
              <a:ext cx="12900" cy="9700"/>
            </a:xfrm>
            <a:custGeom>
              <a:avLst/>
              <a:gdLst/>
              <a:ahLst/>
              <a:cxnLst/>
              <a:rect l="l" t="t" r="r" b="b"/>
              <a:pathLst>
                <a:path w="516" h="388" extrusionOk="0">
                  <a:moveTo>
                    <a:pt x="258" y="0"/>
                  </a:moveTo>
                  <a:cubicBezTo>
                    <a:pt x="209" y="0"/>
                    <a:pt x="160" y="19"/>
                    <a:pt x="122" y="57"/>
                  </a:cubicBezTo>
                  <a:cubicBezTo>
                    <a:pt x="1" y="178"/>
                    <a:pt x="85" y="387"/>
                    <a:pt x="258" y="387"/>
                  </a:cubicBezTo>
                  <a:cubicBezTo>
                    <a:pt x="430" y="387"/>
                    <a:pt x="516" y="178"/>
                    <a:pt x="395" y="57"/>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1" name="Google Shape;6111;p21"/>
            <p:cNvSpPr/>
            <p:nvPr/>
          </p:nvSpPr>
          <p:spPr>
            <a:xfrm>
              <a:off x="6735350" y="2953450"/>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7" y="300"/>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2" name="Google Shape;6112;p21"/>
            <p:cNvSpPr/>
            <p:nvPr/>
          </p:nvSpPr>
          <p:spPr>
            <a:xfrm>
              <a:off x="6611650" y="313510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3" name="Google Shape;6113;p21"/>
            <p:cNvSpPr/>
            <p:nvPr/>
          </p:nvSpPr>
          <p:spPr>
            <a:xfrm>
              <a:off x="6672700" y="3074000"/>
              <a:ext cx="9700" cy="9700"/>
            </a:xfrm>
            <a:custGeom>
              <a:avLst/>
              <a:gdLst/>
              <a:ahLst/>
              <a:cxnLst/>
              <a:rect l="l" t="t" r="r" b="b"/>
              <a:pathLst>
                <a:path w="388" h="388" extrusionOk="0">
                  <a:moveTo>
                    <a:pt x="193" y="1"/>
                  </a:moveTo>
                  <a:cubicBezTo>
                    <a:pt x="87" y="1"/>
                    <a:pt x="1" y="89"/>
                    <a:pt x="1" y="195"/>
                  </a:cubicBezTo>
                  <a:cubicBezTo>
                    <a:pt x="1" y="301"/>
                    <a:pt x="87" y="387"/>
                    <a:pt x="193" y="387"/>
                  </a:cubicBezTo>
                  <a:cubicBezTo>
                    <a:pt x="301" y="387"/>
                    <a:pt x="387" y="301"/>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4" name="Google Shape;6114;p21"/>
            <p:cNvSpPr/>
            <p:nvPr/>
          </p:nvSpPr>
          <p:spPr>
            <a:xfrm>
              <a:off x="6732175" y="3012975"/>
              <a:ext cx="12900" cy="9675"/>
            </a:xfrm>
            <a:custGeom>
              <a:avLst/>
              <a:gdLst/>
              <a:ahLst/>
              <a:cxnLst/>
              <a:rect l="l" t="t" r="r" b="b"/>
              <a:pathLst>
                <a:path w="516" h="387" extrusionOk="0">
                  <a:moveTo>
                    <a:pt x="258" y="0"/>
                  </a:moveTo>
                  <a:cubicBezTo>
                    <a:pt x="209" y="0"/>
                    <a:pt x="159" y="19"/>
                    <a:pt x="122" y="56"/>
                  </a:cubicBezTo>
                  <a:cubicBezTo>
                    <a:pt x="0" y="177"/>
                    <a:pt x="87" y="386"/>
                    <a:pt x="258" y="386"/>
                  </a:cubicBezTo>
                  <a:cubicBezTo>
                    <a:pt x="431" y="386"/>
                    <a:pt x="516" y="177"/>
                    <a:pt x="394" y="56"/>
                  </a:cubicBezTo>
                  <a:cubicBezTo>
                    <a:pt x="356"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5" name="Google Shape;6115;p21"/>
            <p:cNvSpPr/>
            <p:nvPr/>
          </p:nvSpPr>
          <p:spPr>
            <a:xfrm>
              <a:off x="6825400" y="2921350"/>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6" name="Google Shape;6116;p21"/>
            <p:cNvSpPr/>
            <p:nvPr/>
          </p:nvSpPr>
          <p:spPr>
            <a:xfrm>
              <a:off x="6581125" y="3165650"/>
              <a:ext cx="9650" cy="9675"/>
            </a:xfrm>
            <a:custGeom>
              <a:avLst/>
              <a:gdLst/>
              <a:ahLst/>
              <a:cxnLst/>
              <a:rect l="l" t="t" r="r" b="b"/>
              <a:pathLst>
                <a:path w="386" h="387" extrusionOk="0">
                  <a:moveTo>
                    <a:pt x="193" y="0"/>
                  </a:moveTo>
                  <a:cubicBezTo>
                    <a:pt x="86" y="0"/>
                    <a:pt x="0" y="86"/>
                    <a:pt x="0" y="193"/>
                  </a:cubicBezTo>
                  <a:cubicBezTo>
                    <a:pt x="0" y="300"/>
                    <a:pt x="86" y="387"/>
                    <a:pt x="193" y="387"/>
                  </a:cubicBezTo>
                  <a:cubicBezTo>
                    <a:pt x="299" y="387"/>
                    <a:pt x="385" y="300"/>
                    <a:pt x="385" y="193"/>
                  </a:cubicBezTo>
                  <a:cubicBezTo>
                    <a:pt x="385" y="86"/>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7" name="Google Shape;6117;p21"/>
            <p:cNvSpPr/>
            <p:nvPr/>
          </p:nvSpPr>
          <p:spPr>
            <a:xfrm>
              <a:off x="6640525" y="3104575"/>
              <a:ext cx="12950" cy="9675"/>
            </a:xfrm>
            <a:custGeom>
              <a:avLst/>
              <a:gdLst/>
              <a:ahLst/>
              <a:cxnLst/>
              <a:rect l="l" t="t" r="r" b="b"/>
              <a:pathLst>
                <a:path w="518" h="387" extrusionOk="0">
                  <a:moveTo>
                    <a:pt x="260" y="0"/>
                  </a:moveTo>
                  <a:cubicBezTo>
                    <a:pt x="210" y="0"/>
                    <a:pt x="161" y="19"/>
                    <a:pt x="124" y="57"/>
                  </a:cubicBezTo>
                  <a:cubicBezTo>
                    <a:pt x="1" y="178"/>
                    <a:pt x="87" y="386"/>
                    <a:pt x="260" y="386"/>
                  </a:cubicBezTo>
                  <a:cubicBezTo>
                    <a:pt x="431" y="386"/>
                    <a:pt x="518" y="178"/>
                    <a:pt x="397" y="57"/>
                  </a:cubicBezTo>
                  <a:cubicBezTo>
                    <a:pt x="359" y="19"/>
                    <a:pt x="309"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8" name="Google Shape;6118;p21"/>
            <p:cNvSpPr/>
            <p:nvPr/>
          </p:nvSpPr>
          <p:spPr>
            <a:xfrm>
              <a:off x="6703250" y="3043500"/>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7" y="299"/>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19" name="Google Shape;6119;p21"/>
            <p:cNvSpPr/>
            <p:nvPr/>
          </p:nvSpPr>
          <p:spPr>
            <a:xfrm>
              <a:off x="6794850" y="2951875"/>
              <a:ext cx="9675" cy="9675"/>
            </a:xfrm>
            <a:custGeom>
              <a:avLst/>
              <a:gdLst/>
              <a:ahLst/>
              <a:cxnLst/>
              <a:rect l="l" t="t" r="r" b="b"/>
              <a:pathLst>
                <a:path w="387"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0" name="Google Shape;6120;p21"/>
            <p:cNvSpPr/>
            <p:nvPr/>
          </p:nvSpPr>
          <p:spPr>
            <a:xfrm>
              <a:off x="6855950" y="2890825"/>
              <a:ext cx="9675" cy="9675"/>
            </a:xfrm>
            <a:custGeom>
              <a:avLst/>
              <a:gdLst/>
              <a:ahLst/>
              <a:cxnLst/>
              <a:rect l="l" t="t" r="r" b="b"/>
              <a:pathLst>
                <a:path w="387" h="387" extrusionOk="0">
                  <a:moveTo>
                    <a:pt x="193" y="0"/>
                  </a:moveTo>
                  <a:cubicBezTo>
                    <a:pt x="86" y="0"/>
                    <a:pt x="0" y="87"/>
                    <a:pt x="0" y="193"/>
                  </a:cubicBezTo>
                  <a:cubicBezTo>
                    <a:pt x="0" y="299"/>
                    <a:pt x="86" y="387"/>
                    <a:pt x="193" y="387"/>
                  </a:cubicBezTo>
                  <a:cubicBezTo>
                    <a:pt x="300" y="387"/>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1" name="Google Shape;6121;p21"/>
            <p:cNvSpPr/>
            <p:nvPr/>
          </p:nvSpPr>
          <p:spPr>
            <a:xfrm>
              <a:off x="6886475" y="2860275"/>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2" name="Google Shape;6122;p21"/>
            <p:cNvSpPr/>
            <p:nvPr/>
          </p:nvSpPr>
          <p:spPr>
            <a:xfrm>
              <a:off x="6917000" y="2829725"/>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3" name="Google Shape;6123;p21"/>
            <p:cNvSpPr/>
            <p:nvPr/>
          </p:nvSpPr>
          <p:spPr>
            <a:xfrm>
              <a:off x="6947525" y="279917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4" name="Google Shape;6124;p21"/>
            <p:cNvSpPr/>
            <p:nvPr/>
          </p:nvSpPr>
          <p:spPr>
            <a:xfrm>
              <a:off x="6764350" y="2982400"/>
              <a:ext cx="9650" cy="9700"/>
            </a:xfrm>
            <a:custGeom>
              <a:avLst/>
              <a:gdLst/>
              <a:ahLst/>
              <a:cxnLst/>
              <a:rect l="l" t="t" r="r" b="b"/>
              <a:pathLst>
                <a:path w="386" h="388" extrusionOk="0">
                  <a:moveTo>
                    <a:pt x="193" y="1"/>
                  </a:moveTo>
                  <a:cubicBezTo>
                    <a:pt x="87" y="1"/>
                    <a:pt x="0" y="87"/>
                    <a:pt x="0" y="193"/>
                  </a:cubicBezTo>
                  <a:cubicBezTo>
                    <a:pt x="0" y="301"/>
                    <a:pt x="87" y="388"/>
                    <a:pt x="193" y="388"/>
                  </a:cubicBezTo>
                  <a:cubicBezTo>
                    <a:pt x="299" y="388"/>
                    <a:pt x="385" y="301"/>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5" name="Google Shape;6125;p21"/>
            <p:cNvSpPr/>
            <p:nvPr/>
          </p:nvSpPr>
          <p:spPr>
            <a:xfrm>
              <a:off x="6640600" y="3164075"/>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8" y="300"/>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6" name="Google Shape;6126;p21"/>
            <p:cNvSpPr/>
            <p:nvPr/>
          </p:nvSpPr>
          <p:spPr>
            <a:xfrm>
              <a:off x="6701700" y="3103000"/>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7" name="Google Shape;6127;p21"/>
            <p:cNvSpPr/>
            <p:nvPr/>
          </p:nvSpPr>
          <p:spPr>
            <a:xfrm>
              <a:off x="6762750" y="30419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8" name="Google Shape;6128;p21"/>
            <p:cNvSpPr/>
            <p:nvPr/>
          </p:nvSpPr>
          <p:spPr>
            <a:xfrm>
              <a:off x="6854350" y="2950325"/>
              <a:ext cx="9675" cy="9675"/>
            </a:xfrm>
            <a:custGeom>
              <a:avLst/>
              <a:gdLst/>
              <a:ahLst/>
              <a:cxnLst/>
              <a:rect l="l" t="t" r="r" b="b"/>
              <a:pathLst>
                <a:path w="387" h="387" extrusionOk="0">
                  <a:moveTo>
                    <a:pt x="194" y="0"/>
                  </a:moveTo>
                  <a:cubicBezTo>
                    <a:pt x="88" y="0"/>
                    <a:pt x="0" y="86"/>
                    <a:pt x="0" y="193"/>
                  </a:cubicBezTo>
                  <a:cubicBezTo>
                    <a:pt x="0" y="300"/>
                    <a:pt x="88" y="387"/>
                    <a:pt x="194" y="387"/>
                  </a:cubicBezTo>
                  <a:cubicBezTo>
                    <a:pt x="301" y="387"/>
                    <a:pt x="387" y="300"/>
                    <a:pt x="387" y="193"/>
                  </a:cubicBezTo>
                  <a:cubicBezTo>
                    <a:pt x="387" y="86"/>
                    <a:pt x="301"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29" name="Google Shape;6129;p21"/>
            <p:cNvSpPr/>
            <p:nvPr/>
          </p:nvSpPr>
          <p:spPr>
            <a:xfrm>
              <a:off x="6608450" y="3194600"/>
              <a:ext cx="12925" cy="9675"/>
            </a:xfrm>
            <a:custGeom>
              <a:avLst/>
              <a:gdLst/>
              <a:ahLst/>
              <a:cxnLst/>
              <a:rect l="l" t="t" r="r" b="b"/>
              <a:pathLst>
                <a:path w="517" h="387" extrusionOk="0">
                  <a:moveTo>
                    <a:pt x="258" y="1"/>
                  </a:moveTo>
                  <a:cubicBezTo>
                    <a:pt x="209" y="1"/>
                    <a:pt x="159" y="20"/>
                    <a:pt x="121" y="58"/>
                  </a:cubicBezTo>
                  <a:cubicBezTo>
                    <a:pt x="0" y="179"/>
                    <a:pt x="86" y="387"/>
                    <a:pt x="259" y="387"/>
                  </a:cubicBezTo>
                  <a:cubicBezTo>
                    <a:pt x="431" y="387"/>
                    <a:pt x="517" y="179"/>
                    <a:pt x="396" y="58"/>
                  </a:cubicBezTo>
                  <a:cubicBezTo>
                    <a:pt x="358" y="20"/>
                    <a:pt x="308"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0" name="Google Shape;6130;p21"/>
            <p:cNvSpPr/>
            <p:nvPr/>
          </p:nvSpPr>
          <p:spPr>
            <a:xfrm>
              <a:off x="6671150" y="3133550"/>
              <a:ext cx="9700" cy="9675"/>
            </a:xfrm>
            <a:custGeom>
              <a:avLst/>
              <a:gdLst/>
              <a:ahLst/>
              <a:cxnLst/>
              <a:rect l="l" t="t" r="r" b="b"/>
              <a:pathLst>
                <a:path w="388" h="387" extrusionOk="0">
                  <a:moveTo>
                    <a:pt x="193" y="0"/>
                  </a:moveTo>
                  <a:cubicBezTo>
                    <a:pt x="87" y="0"/>
                    <a:pt x="1" y="87"/>
                    <a:pt x="1" y="193"/>
                  </a:cubicBezTo>
                  <a:cubicBezTo>
                    <a:pt x="1" y="300"/>
                    <a:pt x="87" y="387"/>
                    <a:pt x="193" y="387"/>
                  </a:cubicBezTo>
                  <a:cubicBezTo>
                    <a:pt x="299" y="387"/>
                    <a:pt x="387" y="300"/>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1" name="Google Shape;6131;p21"/>
            <p:cNvSpPr/>
            <p:nvPr/>
          </p:nvSpPr>
          <p:spPr>
            <a:xfrm>
              <a:off x="6732200" y="30724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2" name="Google Shape;6132;p21"/>
            <p:cNvSpPr/>
            <p:nvPr/>
          </p:nvSpPr>
          <p:spPr>
            <a:xfrm>
              <a:off x="6822200" y="2980850"/>
              <a:ext cx="12925" cy="9700"/>
            </a:xfrm>
            <a:custGeom>
              <a:avLst/>
              <a:gdLst/>
              <a:ahLst/>
              <a:cxnLst/>
              <a:rect l="l" t="t" r="r" b="b"/>
              <a:pathLst>
                <a:path w="517" h="388" extrusionOk="0">
                  <a:moveTo>
                    <a:pt x="259" y="0"/>
                  </a:moveTo>
                  <a:cubicBezTo>
                    <a:pt x="209" y="0"/>
                    <a:pt x="160" y="19"/>
                    <a:pt x="122" y="57"/>
                  </a:cubicBezTo>
                  <a:cubicBezTo>
                    <a:pt x="1" y="178"/>
                    <a:pt x="86" y="387"/>
                    <a:pt x="259" y="387"/>
                  </a:cubicBezTo>
                  <a:cubicBezTo>
                    <a:pt x="430" y="387"/>
                    <a:pt x="516" y="178"/>
                    <a:pt x="395" y="57"/>
                  </a:cubicBezTo>
                  <a:cubicBezTo>
                    <a:pt x="357"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3" name="Google Shape;6133;p21"/>
            <p:cNvSpPr/>
            <p:nvPr/>
          </p:nvSpPr>
          <p:spPr>
            <a:xfrm>
              <a:off x="6884900" y="2919775"/>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4" name="Google Shape;6134;p21"/>
            <p:cNvSpPr/>
            <p:nvPr/>
          </p:nvSpPr>
          <p:spPr>
            <a:xfrm>
              <a:off x="6915425" y="28892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5" name="Google Shape;6135;p21"/>
            <p:cNvSpPr/>
            <p:nvPr/>
          </p:nvSpPr>
          <p:spPr>
            <a:xfrm>
              <a:off x="6944350" y="2858700"/>
              <a:ext cx="12950" cy="9675"/>
            </a:xfrm>
            <a:custGeom>
              <a:avLst/>
              <a:gdLst/>
              <a:ahLst/>
              <a:cxnLst/>
              <a:rect l="l" t="t" r="r" b="b"/>
              <a:pathLst>
                <a:path w="518" h="387" extrusionOk="0">
                  <a:moveTo>
                    <a:pt x="259" y="1"/>
                  </a:moveTo>
                  <a:cubicBezTo>
                    <a:pt x="209" y="1"/>
                    <a:pt x="160" y="19"/>
                    <a:pt x="122" y="57"/>
                  </a:cubicBezTo>
                  <a:cubicBezTo>
                    <a:pt x="1" y="179"/>
                    <a:pt x="87" y="386"/>
                    <a:pt x="258" y="386"/>
                  </a:cubicBezTo>
                  <a:cubicBezTo>
                    <a:pt x="431" y="386"/>
                    <a:pt x="517" y="179"/>
                    <a:pt x="395" y="57"/>
                  </a:cubicBezTo>
                  <a:cubicBezTo>
                    <a:pt x="358" y="19"/>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6" name="Google Shape;6136;p21"/>
            <p:cNvSpPr/>
            <p:nvPr/>
          </p:nvSpPr>
          <p:spPr>
            <a:xfrm>
              <a:off x="6976525" y="2828175"/>
              <a:ext cx="9650" cy="9650"/>
            </a:xfrm>
            <a:custGeom>
              <a:avLst/>
              <a:gdLst/>
              <a:ahLst/>
              <a:cxnLst/>
              <a:rect l="l" t="t" r="r" b="b"/>
              <a:pathLst>
                <a:path w="386" h="386" extrusionOk="0">
                  <a:moveTo>
                    <a:pt x="193" y="0"/>
                  </a:moveTo>
                  <a:cubicBezTo>
                    <a:pt x="87" y="0"/>
                    <a:pt x="0" y="87"/>
                    <a:pt x="0" y="193"/>
                  </a:cubicBezTo>
                  <a:cubicBezTo>
                    <a:pt x="0" y="299"/>
                    <a:pt x="87" y="386"/>
                    <a:pt x="193" y="386"/>
                  </a:cubicBezTo>
                  <a:cubicBezTo>
                    <a:pt x="299" y="386"/>
                    <a:pt x="386" y="299"/>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7" name="Google Shape;6137;p21"/>
            <p:cNvSpPr/>
            <p:nvPr/>
          </p:nvSpPr>
          <p:spPr>
            <a:xfrm>
              <a:off x="6793300" y="30114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8" name="Google Shape;6138;p21"/>
            <p:cNvSpPr/>
            <p:nvPr/>
          </p:nvSpPr>
          <p:spPr>
            <a:xfrm>
              <a:off x="6669575" y="3193050"/>
              <a:ext cx="9675" cy="9675"/>
            </a:xfrm>
            <a:custGeom>
              <a:avLst/>
              <a:gdLst/>
              <a:ahLst/>
              <a:cxnLst/>
              <a:rect l="l" t="t" r="r" b="b"/>
              <a:pathLst>
                <a:path w="387" h="387" extrusionOk="0">
                  <a:moveTo>
                    <a:pt x="194" y="0"/>
                  </a:moveTo>
                  <a:cubicBezTo>
                    <a:pt x="86" y="0"/>
                    <a:pt x="0" y="86"/>
                    <a:pt x="0" y="193"/>
                  </a:cubicBezTo>
                  <a:cubicBezTo>
                    <a:pt x="0" y="300"/>
                    <a:pt x="86" y="387"/>
                    <a:pt x="194" y="387"/>
                  </a:cubicBezTo>
                  <a:cubicBezTo>
                    <a:pt x="300" y="387"/>
                    <a:pt x="387" y="300"/>
                    <a:pt x="387" y="193"/>
                  </a:cubicBezTo>
                  <a:cubicBezTo>
                    <a:pt x="387" y="86"/>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39" name="Google Shape;6139;p21"/>
            <p:cNvSpPr/>
            <p:nvPr/>
          </p:nvSpPr>
          <p:spPr>
            <a:xfrm>
              <a:off x="6730650" y="3131950"/>
              <a:ext cx="9700" cy="9700"/>
            </a:xfrm>
            <a:custGeom>
              <a:avLst/>
              <a:gdLst/>
              <a:ahLst/>
              <a:cxnLst/>
              <a:rect l="l" t="t" r="r" b="b"/>
              <a:pathLst>
                <a:path w="388" h="388" extrusionOk="0">
                  <a:moveTo>
                    <a:pt x="193" y="1"/>
                  </a:moveTo>
                  <a:cubicBezTo>
                    <a:pt x="87" y="1"/>
                    <a:pt x="1" y="88"/>
                    <a:pt x="1" y="195"/>
                  </a:cubicBezTo>
                  <a:cubicBezTo>
                    <a:pt x="1" y="301"/>
                    <a:pt x="87" y="387"/>
                    <a:pt x="193" y="387"/>
                  </a:cubicBezTo>
                  <a:cubicBezTo>
                    <a:pt x="301" y="387"/>
                    <a:pt x="387" y="301"/>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0" name="Google Shape;6140;p21"/>
            <p:cNvSpPr/>
            <p:nvPr/>
          </p:nvSpPr>
          <p:spPr>
            <a:xfrm>
              <a:off x="6791750" y="3070900"/>
              <a:ext cx="9650" cy="9700"/>
            </a:xfrm>
            <a:custGeom>
              <a:avLst/>
              <a:gdLst/>
              <a:ahLst/>
              <a:cxnLst/>
              <a:rect l="l" t="t" r="r" b="b"/>
              <a:pathLst>
                <a:path w="386" h="388"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1" name="Google Shape;6141;p21"/>
            <p:cNvSpPr/>
            <p:nvPr/>
          </p:nvSpPr>
          <p:spPr>
            <a:xfrm>
              <a:off x="6883325" y="2979275"/>
              <a:ext cx="9700" cy="9675"/>
            </a:xfrm>
            <a:custGeom>
              <a:avLst/>
              <a:gdLst/>
              <a:ahLst/>
              <a:cxnLst/>
              <a:rect l="l" t="t" r="r" b="b"/>
              <a:pathLst>
                <a:path w="388" h="387" extrusionOk="0">
                  <a:moveTo>
                    <a:pt x="194" y="0"/>
                  </a:moveTo>
                  <a:cubicBezTo>
                    <a:pt x="87" y="0"/>
                    <a:pt x="1" y="88"/>
                    <a:pt x="1" y="194"/>
                  </a:cubicBezTo>
                  <a:cubicBezTo>
                    <a:pt x="1" y="300"/>
                    <a:pt x="87" y="387"/>
                    <a:pt x="194" y="387"/>
                  </a:cubicBezTo>
                  <a:cubicBezTo>
                    <a:pt x="301" y="387"/>
                    <a:pt x="388" y="300"/>
                    <a:pt x="388" y="194"/>
                  </a:cubicBezTo>
                  <a:cubicBezTo>
                    <a:pt x="388" y="88"/>
                    <a:pt x="301"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2" name="Google Shape;6142;p21"/>
            <p:cNvSpPr/>
            <p:nvPr/>
          </p:nvSpPr>
          <p:spPr>
            <a:xfrm>
              <a:off x="6639050" y="322357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3" name="Google Shape;6143;p21"/>
            <p:cNvSpPr/>
            <p:nvPr/>
          </p:nvSpPr>
          <p:spPr>
            <a:xfrm>
              <a:off x="6700100" y="31625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4" name="Google Shape;6144;p21"/>
            <p:cNvSpPr/>
            <p:nvPr/>
          </p:nvSpPr>
          <p:spPr>
            <a:xfrm>
              <a:off x="6761200" y="3101450"/>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5" name="Google Shape;6145;p21"/>
            <p:cNvSpPr/>
            <p:nvPr/>
          </p:nvSpPr>
          <p:spPr>
            <a:xfrm>
              <a:off x="6852800" y="30098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6" name="Google Shape;6146;p21"/>
            <p:cNvSpPr/>
            <p:nvPr/>
          </p:nvSpPr>
          <p:spPr>
            <a:xfrm>
              <a:off x="6912250" y="2948750"/>
              <a:ext cx="12950" cy="9650"/>
            </a:xfrm>
            <a:custGeom>
              <a:avLst/>
              <a:gdLst/>
              <a:ahLst/>
              <a:cxnLst/>
              <a:rect l="l" t="t" r="r" b="b"/>
              <a:pathLst>
                <a:path w="518" h="386" extrusionOk="0">
                  <a:moveTo>
                    <a:pt x="259" y="0"/>
                  </a:moveTo>
                  <a:cubicBezTo>
                    <a:pt x="209" y="0"/>
                    <a:pt x="160" y="19"/>
                    <a:pt x="122" y="57"/>
                  </a:cubicBezTo>
                  <a:cubicBezTo>
                    <a:pt x="1" y="178"/>
                    <a:pt x="87" y="386"/>
                    <a:pt x="258" y="386"/>
                  </a:cubicBezTo>
                  <a:cubicBezTo>
                    <a:pt x="431" y="386"/>
                    <a:pt x="517" y="178"/>
                    <a:pt x="395" y="57"/>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7" name="Google Shape;6147;p21"/>
            <p:cNvSpPr/>
            <p:nvPr/>
          </p:nvSpPr>
          <p:spPr>
            <a:xfrm>
              <a:off x="6944425" y="2918225"/>
              <a:ext cx="9650" cy="9675"/>
            </a:xfrm>
            <a:custGeom>
              <a:avLst/>
              <a:gdLst/>
              <a:ahLst/>
              <a:cxnLst/>
              <a:rect l="l" t="t" r="r" b="b"/>
              <a:pathLst>
                <a:path w="386" h="387" extrusionOk="0">
                  <a:moveTo>
                    <a:pt x="193" y="0"/>
                  </a:moveTo>
                  <a:cubicBezTo>
                    <a:pt x="87" y="0"/>
                    <a:pt x="1" y="87"/>
                    <a:pt x="1" y="193"/>
                  </a:cubicBezTo>
                  <a:cubicBezTo>
                    <a:pt x="1" y="300"/>
                    <a:pt x="87" y="387"/>
                    <a:pt x="193" y="387"/>
                  </a:cubicBezTo>
                  <a:cubicBezTo>
                    <a:pt x="299" y="387"/>
                    <a:pt x="386" y="300"/>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8" name="Google Shape;6148;p21"/>
            <p:cNvSpPr/>
            <p:nvPr/>
          </p:nvSpPr>
          <p:spPr>
            <a:xfrm>
              <a:off x="6974925" y="2887675"/>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49" name="Google Shape;6149;p21"/>
            <p:cNvSpPr/>
            <p:nvPr/>
          </p:nvSpPr>
          <p:spPr>
            <a:xfrm>
              <a:off x="7005475" y="28571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0" name="Google Shape;6150;p21"/>
            <p:cNvSpPr/>
            <p:nvPr/>
          </p:nvSpPr>
          <p:spPr>
            <a:xfrm>
              <a:off x="6822250" y="30403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1" name="Google Shape;6151;p21"/>
            <p:cNvSpPr/>
            <p:nvPr/>
          </p:nvSpPr>
          <p:spPr>
            <a:xfrm>
              <a:off x="6698550" y="3222000"/>
              <a:ext cx="9700" cy="9675"/>
            </a:xfrm>
            <a:custGeom>
              <a:avLst/>
              <a:gdLst/>
              <a:ahLst/>
              <a:cxnLst/>
              <a:rect l="l" t="t" r="r" b="b"/>
              <a:pathLst>
                <a:path w="388" h="387" extrusionOk="0">
                  <a:moveTo>
                    <a:pt x="193" y="0"/>
                  </a:moveTo>
                  <a:cubicBezTo>
                    <a:pt x="87" y="0"/>
                    <a:pt x="1" y="88"/>
                    <a:pt x="1" y="194"/>
                  </a:cubicBezTo>
                  <a:cubicBezTo>
                    <a:pt x="1" y="300"/>
                    <a:pt x="87" y="387"/>
                    <a:pt x="193" y="387"/>
                  </a:cubicBezTo>
                  <a:cubicBezTo>
                    <a:pt x="301" y="387"/>
                    <a:pt x="387" y="300"/>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2" name="Google Shape;6152;p21"/>
            <p:cNvSpPr/>
            <p:nvPr/>
          </p:nvSpPr>
          <p:spPr>
            <a:xfrm>
              <a:off x="6759600" y="3160950"/>
              <a:ext cx="9700" cy="9675"/>
            </a:xfrm>
            <a:custGeom>
              <a:avLst/>
              <a:gdLst/>
              <a:ahLst/>
              <a:cxnLst/>
              <a:rect l="l" t="t" r="r" b="b"/>
              <a:pathLst>
                <a:path w="388" h="387" extrusionOk="0">
                  <a:moveTo>
                    <a:pt x="195" y="0"/>
                  </a:moveTo>
                  <a:cubicBezTo>
                    <a:pt x="89" y="0"/>
                    <a:pt x="1" y="87"/>
                    <a:pt x="1" y="193"/>
                  </a:cubicBezTo>
                  <a:cubicBezTo>
                    <a:pt x="1" y="300"/>
                    <a:pt x="89" y="387"/>
                    <a:pt x="195" y="387"/>
                  </a:cubicBezTo>
                  <a:cubicBezTo>
                    <a:pt x="301" y="387"/>
                    <a:pt x="387" y="300"/>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3" name="Google Shape;6153;p21"/>
            <p:cNvSpPr/>
            <p:nvPr/>
          </p:nvSpPr>
          <p:spPr>
            <a:xfrm>
              <a:off x="6820700" y="30998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4" name="Google Shape;6154;p21"/>
            <p:cNvSpPr/>
            <p:nvPr/>
          </p:nvSpPr>
          <p:spPr>
            <a:xfrm>
              <a:off x="6912300" y="3008250"/>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5" name="Google Shape;6155;p21"/>
            <p:cNvSpPr/>
            <p:nvPr/>
          </p:nvSpPr>
          <p:spPr>
            <a:xfrm>
              <a:off x="6666375" y="3252550"/>
              <a:ext cx="12950" cy="9675"/>
            </a:xfrm>
            <a:custGeom>
              <a:avLst/>
              <a:gdLst/>
              <a:ahLst/>
              <a:cxnLst/>
              <a:rect l="l" t="t" r="r" b="b"/>
              <a:pathLst>
                <a:path w="518" h="387" extrusionOk="0">
                  <a:moveTo>
                    <a:pt x="259" y="1"/>
                  </a:moveTo>
                  <a:cubicBezTo>
                    <a:pt x="210" y="1"/>
                    <a:pt x="160" y="20"/>
                    <a:pt x="122" y="58"/>
                  </a:cubicBezTo>
                  <a:cubicBezTo>
                    <a:pt x="1" y="179"/>
                    <a:pt x="87" y="386"/>
                    <a:pt x="258" y="386"/>
                  </a:cubicBezTo>
                  <a:cubicBezTo>
                    <a:pt x="431" y="386"/>
                    <a:pt x="518"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6" name="Google Shape;6156;p21"/>
            <p:cNvSpPr/>
            <p:nvPr/>
          </p:nvSpPr>
          <p:spPr>
            <a:xfrm>
              <a:off x="6729100" y="31914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6" y="300"/>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7" name="Google Shape;6157;p21"/>
            <p:cNvSpPr/>
            <p:nvPr/>
          </p:nvSpPr>
          <p:spPr>
            <a:xfrm>
              <a:off x="6790150" y="3130400"/>
              <a:ext cx="9700" cy="9675"/>
            </a:xfrm>
            <a:custGeom>
              <a:avLst/>
              <a:gdLst/>
              <a:ahLst/>
              <a:cxnLst/>
              <a:rect l="l" t="t" r="r" b="b"/>
              <a:pathLst>
                <a:path w="388" h="387" extrusionOk="0">
                  <a:moveTo>
                    <a:pt x="195" y="0"/>
                  </a:moveTo>
                  <a:cubicBezTo>
                    <a:pt x="87" y="0"/>
                    <a:pt x="1" y="87"/>
                    <a:pt x="1" y="194"/>
                  </a:cubicBezTo>
                  <a:cubicBezTo>
                    <a:pt x="1"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8" name="Google Shape;6158;p21"/>
            <p:cNvSpPr/>
            <p:nvPr/>
          </p:nvSpPr>
          <p:spPr>
            <a:xfrm>
              <a:off x="6880150" y="3038775"/>
              <a:ext cx="12925" cy="9675"/>
            </a:xfrm>
            <a:custGeom>
              <a:avLst/>
              <a:gdLst/>
              <a:ahLst/>
              <a:cxnLst/>
              <a:rect l="l" t="t" r="r" b="b"/>
              <a:pathLst>
                <a:path w="517" h="387" extrusionOk="0">
                  <a:moveTo>
                    <a:pt x="258" y="1"/>
                  </a:moveTo>
                  <a:cubicBezTo>
                    <a:pt x="209" y="1"/>
                    <a:pt x="160" y="20"/>
                    <a:pt x="122" y="58"/>
                  </a:cubicBezTo>
                  <a:cubicBezTo>
                    <a:pt x="1" y="179"/>
                    <a:pt x="87" y="387"/>
                    <a:pt x="258" y="387"/>
                  </a:cubicBezTo>
                  <a:cubicBezTo>
                    <a:pt x="431" y="387"/>
                    <a:pt x="516" y="179"/>
                    <a:pt x="395" y="58"/>
                  </a:cubicBezTo>
                  <a:cubicBezTo>
                    <a:pt x="357" y="20"/>
                    <a:pt x="308"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59" name="Google Shape;6159;p21"/>
            <p:cNvSpPr/>
            <p:nvPr/>
          </p:nvSpPr>
          <p:spPr>
            <a:xfrm>
              <a:off x="6942825" y="2977725"/>
              <a:ext cx="9700" cy="9675"/>
            </a:xfrm>
            <a:custGeom>
              <a:avLst/>
              <a:gdLst/>
              <a:ahLst/>
              <a:cxnLst/>
              <a:rect l="l" t="t" r="r" b="b"/>
              <a:pathLst>
                <a:path w="388" h="387" extrusionOk="0">
                  <a:moveTo>
                    <a:pt x="195" y="0"/>
                  </a:moveTo>
                  <a:cubicBezTo>
                    <a:pt x="87" y="0"/>
                    <a:pt x="1" y="86"/>
                    <a:pt x="1" y="193"/>
                  </a:cubicBezTo>
                  <a:cubicBezTo>
                    <a:pt x="1" y="300"/>
                    <a:pt x="87" y="387"/>
                    <a:pt x="195" y="387"/>
                  </a:cubicBezTo>
                  <a:cubicBezTo>
                    <a:pt x="301" y="387"/>
                    <a:pt x="387" y="300"/>
                    <a:pt x="387" y="193"/>
                  </a:cubicBezTo>
                  <a:cubicBezTo>
                    <a:pt x="387" y="86"/>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0" name="Google Shape;6160;p21"/>
            <p:cNvSpPr/>
            <p:nvPr/>
          </p:nvSpPr>
          <p:spPr>
            <a:xfrm>
              <a:off x="6973375" y="2947175"/>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1" name="Google Shape;6161;p21"/>
            <p:cNvSpPr/>
            <p:nvPr/>
          </p:nvSpPr>
          <p:spPr>
            <a:xfrm>
              <a:off x="7002300" y="2916650"/>
              <a:ext cx="12950" cy="9675"/>
            </a:xfrm>
            <a:custGeom>
              <a:avLst/>
              <a:gdLst/>
              <a:ahLst/>
              <a:cxnLst/>
              <a:rect l="l" t="t" r="r" b="b"/>
              <a:pathLst>
                <a:path w="518" h="387" extrusionOk="0">
                  <a:moveTo>
                    <a:pt x="259" y="0"/>
                  </a:moveTo>
                  <a:cubicBezTo>
                    <a:pt x="209" y="0"/>
                    <a:pt x="159" y="19"/>
                    <a:pt x="122" y="57"/>
                  </a:cubicBezTo>
                  <a:cubicBezTo>
                    <a:pt x="0" y="178"/>
                    <a:pt x="87" y="386"/>
                    <a:pt x="258" y="386"/>
                  </a:cubicBezTo>
                  <a:cubicBezTo>
                    <a:pt x="431" y="386"/>
                    <a:pt x="517" y="178"/>
                    <a:pt x="394" y="57"/>
                  </a:cubicBezTo>
                  <a:cubicBezTo>
                    <a:pt x="357"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2" name="Google Shape;6162;p21"/>
            <p:cNvSpPr/>
            <p:nvPr/>
          </p:nvSpPr>
          <p:spPr>
            <a:xfrm>
              <a:off x="7034475" y="2886125"/>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299" y="387"/>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3" name="Google Shape;6163;p21"/>
            <p:cNvSpPr/>
            <p:nvPr/>
          </p:nvSpPr>
          <p:spPr>
            <a:xfrm>
              <a:off x="6851250" y="3069350"/>
              <a:ext cx="9675" cy="9650"/>
            </a:xfrm>
            <a:custGeom>
              <a:avLst/>
              <a:gdLst/>
              <a:ahLst/>
              <a:cxnLst/>
              <a:rect l="l" t="t" r="r" b="b"/>
              <a:pathLst>
                <a:path w="387" h="386" extrusionOk="0">
                  <a:moveTo>
                    <a:pt x="193" y="0"/>
                  </a:moveTo>
                  <a:cubicBezTo>
                    <a:pt x="86" y="0"/>
                    <a:pt x="0" y="87"/>
                    <a:pt x="0" y="193"/>
                  </a:cubicBezTo>
                  <a:cubicBezTo>
                    <a:pt x="0" y="299"/>
                    <a:pt x="86" y="385"/>
                    <a:pt x="193" y="385"/>
                  </a:cubicBezTo>
                  <a:cubicBezTo>
                    <a:pt x="300" y="385"/>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4" name="Google Shape;6164;p21"/>
            <p:cNvSpPr/>
            <p:nvPr/>
          </p:nvSpPr>
          <p:spPr>
            <a:xfrm>
              <a:off x="6727500" y="3250975"/>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5" name="Google Shape;6165;p21"/>
            <p:cNvSpPr/>
            <p:nvPr/>
          </p:nvSpPr>
          <p:spPr>
            <a:xfrm>
              <a:off x="6788600" y="31899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6" name="Google Shape;6166;p21"/>
            <p:cNvSpPr/>
            <p:nvPr/>
          </p:nvSpPr>
          <p:spPr>
            <a:xfrm>
              <a:off x="6848050" y="3128825"/>
              <a:ext cx="12925" cy="9700"/>
            </a:xfrm>
            <a:custGeom>
              <a:avLst/>
              <a:gdLst/>
              <a:ahLst/>
              <a:cxnLst/>
              <a:rect l="l" t="t" r="r" b="b"/>
              <a:pathLst>
                <a:path w="517" h="388" extrusionOk="0">
                  <a:moveTo>
                    <a:pt x="258" y="0"/>
                  </a:moveTo>
                  <a:cubicBezTo>
                    <a:pt x="209" y="0"/>
                    <a:pt x="160" y="19"/>
                    <a:pt x="122" y="57"/>
                  </a:cubicBezTo>
                  <a:cubicBezTo>
                    <a:pt x="1" y="179"/>
                    <a:pt x="86" y="388"/>
                    <a:pt x="258" y="388"/>
                  </a:cubicBezTo>
                  <a:cubicBezTo>
                    <a:pt x="430" y="388"/>
                    <a:pt x="516" y="179"/>
                    <a:pt x="395" y="57"/>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7" name="Google Shape;6167;p21"/>
            <p:cNvSpPr/>
            <p:nvPr/>
          </p:nvSpPr>
          <p:spPr>
            <a:xfrm>
              <a:off x="6941275" y="30372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8" name="Google Shape;6168;p21"/>
            <p:cNvSpPr/>
            <p:nvPr/>
          </p:nvSpPr>
          <p:spPr>
            <a:xfrm>
              <a:off x="6697000" y="328152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69" name="Google Shape;6169;p21"/>
            <p:cNvSpPr/>
            <p:nvPr/>
          </p:nvSpPr>
          <p:spPr>
            <a:xfrm>
              <a:off x="6756425" y="3220450"/>
              <a:ext cx="12950" cy="9675"/>
            </a:xfrm>
            <a:custGeom>
              <a:avLst/>
              <a:gdLst/>
              <a:ahLst/>
              <a:cxnLst/>
              <a:rect l="l" t="t" r="r" b="b"/>
              <a:pathLst>
                <a:path w="518" h="387" extrusionOk="0">
                  <a:moveTo>
                    <a:pt x="259" y="1"/>
                  </a:moveTo>
                  <a:cubicBezTo>
                    <a:pt x="209" y="1"/>
                    <a:pt x="160" y="20"/>
                    <a:pt x="122" y="58"/>
                  </a:cubicBezTo>
                  <a:cubicBezTo>
                    <a:pt x="0" y="179"/>
                    <a:pt x="87" y="387"/>
                    <a:pt x="260" y="387"/>
                  </a:cubicBezTo>
                  <a:cubicBezTo>
                    <a:pt x="431" y="387"/>
                    <a:pt x="517"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0" name="Google Shape;6170;p21"/>
            <p:cNvSpPr/>
            <p:nvPr/>
          </p:nvSpPr>
          <p:spPr>
            <a:xfrm>
              <a:off x="6819150" y="31593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5" y="300"/>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1" name="Google Shape;6171;p21"/>
            <p:cNvSpPr/>
            <p:nvPr/>
          </p:nvSpPr>
          <p:spPr>
            <a:xfrm>
              <a:off x="6910725" y="30677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8" y="301"/>
                    <a:pt x="388" y="195"/>
                  </a:cubicBezTo>
                  <a:cubicBezTo>
                    <a:pt x="388"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2" name="Google Shape;6172;p21"/>
            <p:cNvSpPr/>
            <p:nvPr/>
          </p:nvSpPr>
          <p:spPr>
            <a:xfrm>
              <a:off x="6971825" y="3006700"/>
              <a:ext cx="9650" cy="9650"/>
            </a:xfrm>
            <a:custGeom>
              <a:avLst/>
              <a:gdLst/>
              <a:ahLst/>
              <a:cxnLst/>
              <a:rect l="l" t="t" r="r" b="b"/>
              <a:pathLst>
                <a:path w="386" h="386" extrusionOk="0">
                  <a:moveTo>
                    <a:pt x="193" y="1"/>
                  </a:moveTo>
                  <a:cubicBezTo>
                    <a:pt x="87" y="1"/>
                    <a:pt x="1" y="87"/>
                    <a:pt x="1" y="193"/>
                  </a:cubicBezTo>
                  <a:cubicBezTo>
                    <a:pt x="1" y="299"/>
                    <a:pt x="87" y="386"/>
                    <a:pt x="193" y="386"/>
                  </a:cubicBezTo>
                  <a:cubicBezTo>
                    <a:pt x="299" y="386"/>
                    <a:pt x="386" y="299"/>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3" name="Google Shape;6173;p21"/>
            <p:cNvSpPr/>
            <p:nvPr/>
          </p:nvSpPr>
          <p:spPr>
            <a:xfrm>
              <a:off x="7002325" y="2976150"/>
              <a:ext cx="9700" cy="9650"/>
            </a:xfrm>
            <a:custGeom>
              <a:avLst/>
              <a:gdLst/>
              <a:ahLst/>
              <a:cxnLst/>
              <a:rect l="l" t="t" r="r" b="b"/>
              <a:pathLst>
                <a:path w="388" h="386" extrusionOk="0">
                  <a:moveTo>
                    <a:pt x="195" y="1"/>
                  </a:moveTo>
                  <a:cubicBezTo>
                    <a:pt x="89" y="1"/>
                    <a:pt x="1" y="87"/>
                    <a:pt x="1" y="193"/>
                  </a:cubicBezTo>
                  <a:cubicBezTo>
                    <a:pt x="1" y="299"/>
                    <a:pt x="89" y="386"/>
                    <a:pt x="195" y="386"/>
                  </a:cubicBezTo>
                  <a:cubicBezTo>
                    <a:pt x="301" y="386"/>
                    <a:pt x="387" y="299"/>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4" name="Google Shape;6174;p21"/>
            <p:cNvSpPr/>
            <p:nvPr/>
          </p:nvSpPr>
          <p:spPr>
            <a:xfrm>
              <a:off x="7032875" y="2945625"/>
              <a:ext cx="9700" cy="9675"/>
            </a:xfrm>
            <a:custGeom>
              <a:avLst/>
              <a:gdLst/>
              <a:ahLst/>
              <a:cxnLst/>
              <a:rect l="l" t="t" r="r" b="b"/>
              <a:pathLst>
                <a:path w="388" h="387" extrusionOk="0">
                  <a:moveTo>
                    <a:pt x="195" y="0"/>
                  </a:moveTo>
                  <a:cubicBezTo>
                    <a:pt x="87" y="0"/>
                    <a:pt x="1" y="87"/>
                    <a:pt x="1" y="193"/>
                  </a:cubicBezTo>
                  <a:cubicBezTo>
                    <a:pt x="1" y="300"/>
                    <a:pt x="87" y="387"/>
                    <a:pt x="195" y="387"/>
                  </a:cubicBezTo>
                  <a:cubicBezTo>
                    <a:pt x="301" y="387"/>
                    <a:pt x="387" y="300"/>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5" name="Google Shape;6175;p21"/>
            <p:cNvSpPr/>
            <p:nvPr/>
          </p:nvSpPr>
          <p:spPr>
            <a:xfrm>
              <a:off x="7063425" y="2915075"/>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6" name="Google Shape;6176;p21"/>
            <p:cNvSpPr/>
            <p:nvPr/>
          </p:nvSpPr>
          <p:spPr>
            <a:xfrm>
              <a:off x="6880200" y="3098300"/>
              <a:ext cx="9675" cy="9675"/>
            </a:xfrm>
            <a:custGeom>
              <a:avLst/>
              <a:gdLst/>
              <a:ahLst/>
              <a:cxnLst/>
              <a:rect l="l" t="t" r="r" b="b"/>
              <a:pathLst>
                <a:path w="387" h="387" extrusionOk="0">
                  <a:moveTo>
                    <a:pt x="194" y="0"/>
                  </a:moveTo>
                  <a:cubicBezTo>
                    <a:pt x="87" y="0"/>
                    <a:pt x="0" y="87"/>
                    <a:pt x="0" y="193"/>
                  </a:cubicBezTo>
                  <a:cubicBezTo>
                    <a:pt x="0" y="301"/>
                    <a:pt x="87" y="387"/>
                    <a:pt x="194" y="387"/>
                  </a:cubicBezTo>
                  <a:cubicBezTo>
                    <a:pt x="300" y="387"/>
                    <a:pt x="387" y="301"/>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7" name="Google Shape;6177;p21"/>
            <p:cNvSpPr/>
            <p:nvPr/>
          </p:nvSpPr>
          <p:spPr>
            <a:xfrm>
              <a:off x="6756500" y="32799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8" name="Google Shape;6178;p21"/>
            <p:cNvSpPr/>
            <p:nvPr/>
          </p:nvSpPr>
          <p:spPr>
            <a:xfrm>
              <a:off x="6815925" y="3218875"/>
              <a:ext cx="12950" cy="9700"/>
            </a:xfrm>
            <a:custGeom>
              <a:avLst/>
              <a:gdLst/>
              <a:ahLst/>
              <a:cxnLst/>
              <a:rect l="l" t="t" r="r" b="b"/>
              <a:pathLst>
                <a:path w="518" h="388" extrusionOk="0">
                  <a:moveTo>
                    <a:pt x="259" y="0"/>
                  </a:moveTo>
                  <a:cubicBezTo>
                    <a:pt x="209" y="0"/>
                    <a:pt x="160" y="19"/>
                    <a:pt x="123" y="57"/>
                  </a:cubicBezTo>
                  <a:cubicBezTo>
                    <a:pt x="0" y="178"/>
                    <a:pt x="87" y="387"/>
                    <a:pt x="260" y="387"/>
                  </a:cubicBezTo>
                  <a:cubicBezTo>
                    <a:pt x="431" y="387"/>
                    <a:pt x="517" y="178"/>
                    <a:pt x="396" y="57"/>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79" name="Google Shape;6179;p21"/>
            <p:cNvSpPr/>
            <p:nvPr/>
          </p:nvSpPr>
          <p:spPr>
            <a:xfrm>
              <a:off x="6878650" y="31578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0" name="Google Shape;6180;p21"/>
            <p:cNvSpPr/>
            <p:nvPr/>
          </p:nvSpPr>
          <p:spPr>
            <a:xfrm>
              <a:off x="6970225" y="3066200"/>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1" name="Google Shape;6181;p21"/>
            <p:cNvSpPr/>
            <p:nvPr/>
          </p:nvSpPr>
          <p:spPr>
            <a:xfrm>
              <a:off x="6725950" y="3310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2" name="Google Shape;6182;p21"/>
            <p:cNvSpPr/>
            <p:nvPr/>
          </p:nvSpPr>
          <p:spPr>
            <a:xfrm>
              <a:off x="6787050" y="3249425"/>
              <a:ext cx="9650" cy="9700"/>
            </a:xfrm>
            <a:custGeom>
              <a:avLst/>
              <a:gdLst/>
              <a:ahLst/>
              <a:cxnLst/>
              <a:rect l="l" t="t" r="r" b="b"/>
              <a:pathLst>
                <a:path w="386" h="388" extrusionOk="0">
                  <a:moveTo>
                    <a:pt x="193" y="1"/>
                  </a:moveTo>
                  <a:cubicBezTo>
                    <a:pt x="87" y="1"/>
                    <a:pt x="0" y="87"/>
                    <a:pt x="0" y="193"/>
                  </a:cubicBezTo>
                  <a:cubicBezTo>
                    <a:pt x="0" y="299"/>
                    <a:pt x="87" y="387"/>
                    <a:pt x="193" y="387"/>
                  </a:cubicBezTo>
                  <a:cubicBezTo>
                    <a:pt x="299" y="387"/>
                    <a:pt x="385" y="299"/>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3" name="Google Shape;6183;p21"/>
            <p:cNvSpPr/>
            <p:nvPr/>
          </p:nvSpPr>
          <p:spPr>
            <a:xfrm>
              <a:off x="6846475" y="3188350"/>
              <a:ext cx="12925" cy="9675"/>
            </a:xfrm>
            <a:custGeom>
              <a:avLst/>
              <a:gdLst/>
              <a:ahLst/>
              <a:cxnLst/>
              <a:rect l="l" t="t" r="r" b="b"/>
              <a:pathLst>
                <a:path w="517" h="387" extrusionOk="0">
                  <a:moveTo>
                    <a:pt x="259" y="0"/>
                  </a:moveTo>
                  <a:cubicBezTo>
                    <a:pt x="209" y="0"/>
                    <a:pt x="160" y="19"/>
                    <a:pt x="123" y="56"/>
                  </a:cubicBezTo>
                  <a:cubicBezTo>
                    <a:pt x="0" y="179"/>
                    <a:pt x="86" y="387"/>
                    <a:pt x="259" y="387"/>
                  </a:cubicBezTo>
                  <a:cubicBezTo>
                    <a:pt x="431" y="387"/>
                    <a:pt x="517" y="179"/>
                    <a:pt x="396" y="56"/>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4" name="Google Shape;6184;p21"/>
            <p:cNvSpPr/>
            <p:nvPr/>
          </p:nvSpPr>
          <p:spPr>
            <a:xfrm>
              <a:off x="6939725" y="3096750"/>
              <a:ext cx="9650" cy="9650"/>
            </a:xfrm>
            <a:custGeom>
              <a:avLst/>
              <a:gdLst/>
              <a:ahLst/>
              <a:cxnLst/>
              <a:rect l="l" t="t" r="r" b="b"/>
              <a:pathLst>
                <a:path w="386" h="386" extrusionOk="0">
                  <a:moveTo>
                    <a:pt x="193" y="0"/>
                  </a:moveTo>
                  <a:cubicBezTo>
                    <a:pt x="87" y="0"/>
                    <a:pt x="1" y="87"/>
                    <a:pt x="1" y="193"/>
                  </a:cubicBezTo>
                  <a:cubicBezTo>
                    <a:pt x="1" y="299"/>
                    <a:pt x="87" y="385"/>
                    <a:pt x="193" y="385"/>
                  </a:cubicBezTo>
                  <a:cubicBezTo>
                    <a:pt x="299" y="385"/>
                    <a:pt x="386" y="299"/>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5" name="Google Shape;6185;p21"/>
            <p:cNvSpPr/>
            <p:nvPr/>
          </p:nvSpPr>
          <p:spPr>
            <a:xfrm>
              <a:off x="7000775" y="30356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6" name="Google Shape;6186;p21"/>
            <p:cNvSpPr/>
            <p:nvPr/>
          </p:nvSpPr>
          <p:spPr>
            <a:xfrm>
              <a:off x="7031325" y="3005100"/>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1" y="388"/>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7" name="Google Shape;6187;p21"/>
            <p:cNvSpPr/>
            <p:nvPr/>
          </p:nvSpPr>
          <p:spPr>
            <a:xfrm>
              <a:off x="7061875" y="29746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8" name="Google Shape;6188;p21"/>
            <p:cNvSpPr/>
            <p:nvPr/>
          </p:nvSpPr>
          <p:spPr>
            <a:xfrm>
              <a:off x="7092400" y="2944050"/>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300" y="386"/>
                    <a:pt x="386" y="300"/>
                    <a:pt x="386" y="193"/>
                  </a:cubicBezTo>
                  <a:cubicBezTo>
                    <a:pt x="386"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89" name="Google Shape;6189;p21"/>
            <p:cNvSpPr/>
            <p:nvPr/>
          </p:nvSpPr>
          <p:spPr>
            <a:xfrm>
              <a:off x="6909175" y="3127250"/>
              <a:ext cx="9650" cy="9700"/>
            </a:xfrm>
            <a:custGeom>
              <a:avLst/>
              <a:gdLst/>
              <a:ahLst/>
              <a:cxnLst/>
              <a:rect l="l" t="t" r="r" b="b"/>
              <a:pathLst>
                <a:path w="386" h="388" extrusionOk="0">
                  <a:moveTo>
                    <a:pt x="193" y="1"/>
                  </a:moveTo>
                  <a:cubicBezTo>
                    <a:pt x="87" y="1"/>
                    <a:pt x="1" y="88"/>
                    <a:pt x="1" y="195"/>
                  </a:cubicBezTo>
                  <a:cubicBezTo>
                    <a:pt x="1" y="301"/>
                    <a:pt x="87" y="387"/>
                    <a:pt x="193" y="387"/>
                  </a:cubicBezTo>
                  <a:cubicBezTo>
                    <a:pt x="299" y="387"/>
                    <a:pt x="386" y="301"/>
                    <a:pt x="386" y="195"/>
                  </a:cubicBezTo>
                  <a:cubicBezTo>
                    <a:pt x="386" y="88"/>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0" name="Google Shape;6190;p21"/>
            <p:cNvSpPr/>
            <p:nvPr/>
          </p:nvSpPr>
          <p:spPr>
            <a:xfrm>
              <a:off x="6783825" y="3308900"/>
              <a:ext cx="12950" cy="9725"/>
            </a:xfrm>
            <a:custGeom>
              <a:avLst/>
              <a:gdLst/>
              <a:ahLst/>
              <a:cxnLst/>
              <a:rect l="l" t="t" r="r" b="b"/>
              <a:pathLst>
                <a:path w="518" h="389" extrusionOk="0">
                  <a:moveTo>
                    <a:pt x="259" y="1"/>
                  </a:moveTo>
                  <a:cubicBezTo>
                    <a:pt x="209" y="1"/>
                    <a:pt x="160" y="20"/>
                    <a:pt x="122" y="58"/>
                  </a:cubicBezTo>
                  <a:cubicBezTo>
                    <a:pt x="0" y="180"/>
                    <a:pt x="87" y="388"/>
                    <a:pt x="258" y="388"/>
                  </a:cubicBezTo>
                  <a:cubicBezTo>
                    <a:pt x="431" y="388"/>
                    <a:pt x="517" y="180"/>
                    <a:pt x="396" y="58"/>
                  </a:cubicBezTo>
                  <a:cubicBezTo>
                    <a:pt x="358" y="20"/>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1" name="Google Shape;6191;p21"/>
            <p:cNvSpPr/>
            <p:nvPr/>
          </p:nvSpPr>
          <p:spPr>
            <a:xfrm>
              <a:off x="6846550" y="3247825"/>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0" y="388"/>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2" name="Google Shape;6192;p21"/>
            <p:cNvSpPr/>
            <p:nvPr/>
          </p:nvSpPr>
          <p:spPr>
            <a:xfrm>
              <a:off x="6907600" y="3186775"/>
              <a:ext cx="9675" cy="9650"/>
            </a:xfrm>
            <a:custGeom>
              <a:avLst/>
              <a:gdLst/>
              <a:ahLst/>
              <a:cxnLst/>
              <a:rect l="l" t="t" r="r" b="b"/>
              <a:pathLst>
                <a:path w="387" h="386" extrusionOk="0">
                  <a:moveTo>
                    <a:pt x="194" y="1"/>
                  </a:moveTo>
                  <a:cubicBezTo>
                    <a:pt x="88" y="1"/>
                    <a:pt x="0" y="87"/>
                    <a:pt x="0" y="193"/>
                  </a:cubicBezTo>
                  <a:cubicBezTo>
                    <a:pt x="0" y="300"/>
                    <a:pt x="88"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3" name="Google Shape;6193;p21"/>
            <p:cNvSpPr/>
            <p:nvPr/>
          </p:nvSpPr>
          <p:spPr>
            <a:xfrm>
              <a:off x="6999225" y="30951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4" name="Google Shape;6194;p21"/>
            <p:cNvSpPr/>
            <p:nvPr/>
          </p:nvSpPr>
          <p:spPr>
            <a:xfrm>
              <a:off x="6754900" y="3339475"/>
              <a:ext cx="9700" cy="9650"/>
            </a:xfrm>
            <a:custGeom>
              <a:avLst/>
              <a:gdLst/>
              <a:ahLst/>
              <a:cxnLst/>
              <a:rect l="l" t="t" r="r" b="b"/>
              <a:pathLst>
                <a:path w="388" h="386" extrusionOk="0">
                  <a:moveTo>
                    <a:pt x="195" y="0"/>
                  </a:moveTo>
                  <a:cubicBezTo>
                    <a:pt x="89" y="0"/>
                    <a:pt x="1" y="87"/>
                    <a:pt x="1" y="193"/>
                  </a:cubicBezTo>
                  <a:cubicBezTo>
                    <a:pt x="1" y="299"/>
                    <a:pt x="89" y="385"/>
                    <a:pt x="195" y="385"/>
                  </a:cubicBezTo>
                  <a:cubicBezTo>
                    <a:pt x="301" y="385"/>
                    <a:pt x="387" y="299"/>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5" name="Google Shape;6195;p21"/>
            <p:cNvSpPr/>
            <p:nvPr/>
          </p:nvSpPr>
          <p:spPr>
            <a:xfrm>
              <a:off x="6816000" y="32783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6" name="Google Shape;6196;p21"/>
            <p:cNvSpPr/>
            <p:nvPr/>
          </p:nvSpPr>
          <p:spPr>
            <a:xfrm>
              <a:off x="6877075" y="3217300"/>
              <a:ext cx="9650" cy="9675"/>
            </a:xfrm>
            <a:custGeom>
              <a:avLst/>
              <a:gdLst/>
              <a:ahLst/>
              <a:cxnLst/>
              <a:rect l="l" t="t" r="r" b="b"/>
              <a:pathLst>
                <a:path w="386" h="387" extrusionOk="0">
                  <a:moveTo>
                    <a:pt x="193" y="0"/>
                  </a:moveTo>
                  <a:cubicBezTo>
                    <a:pt x="87" y="0"/>
                    <a:pt x="1" y="88"/>
                    <a:pt x="1" y="194"/>
                  </a:cubicBezTo>
                  <a:cubicBezTo>
                    <a:pt x="1" y="300"/>
                    <a:pt x="87" y="387"/>
                    <a:pt x="193" y="387"/>
                  </a:cubicBezTo>
                  <a:cubicBezTo>
                    <a:pt x="300" y="387"/>
                    <a:pt x="386" y="300"/>
                    <a:pt x="386" y="194"/>
                  </a:cubicBezTo>
                  <a:cubicBezTo>
                    <a:pt x="386"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7" name="Google Shape;6197;p21"/>
            <p:cNvSpPr/>
            <p:nvPr/>
          </p:nvSpPr>
          <p:spPr>
            <a:xfrm>
              <a:off x="6968675" y="3125700"/>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8" name="Google Shape;6198;p21"/>
            <p:cNvSpPr/>
            <p:nvPr/>
          </p:nvSpPr>
          <p:spPr>
            <a:xfrm>
              <a:off x="7029775" y="3064650"/>
              <a:ext cx="9650" cy="9650"/>
            </a:xfrm>
            <a:custGeom>
              <a:avLst/>
              <a:gdLst/>
              <a:ahLst/>
              <a:cxnLst/>
              <a:rect l="l" t="t" r="r" b="b"/>
              <a:pathLst>
                <a:path w="386" h="386" extrusionOk="0">
                  <a:moveTo>
                    <a:pt x="193" y="0"/>
                  </a:moveTo>
                  <a:cubicBezTo>
                    <a:pt x="87" y="0"/>
                    <a:pt x="0" y="87"/>
                    <a:pt x="0" y="193"/>
                  </a:cubicBezTo>
                  <a:cubicBezTo>
                    <a:pt x="0" y="299"/>
                    <a:pt x="87" y="385"/>
                    <a:pt x="193" y="385"/>
                  </a:cubicBezTo>
                  <a:cubicBezTo>
                    <a:pt x="299" y="385"/>
                    <a:pt x="385" y="299"/>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99" name="Google Shape;6199;p21"/>
            <p:cNvSpPr/>
            <p:nvPr/>
          </p:nvSpPr>
          <p:spPr>
            <a:xfrm>
              <a:off x="7060325" y="3034100"/>
              <a:ext cx="9650" cy="9700"/>
            </a:xfrm>
            <a:custGeom>
              <a:avLst/>
              <a:gdLst/>
              <a:ahLst/>
              <a:cxnLst/>
              <a:rect l="l" t="t" r="r" b="b"/>
              <a:pathLst>
                <a:path w="386" h="388" extrusionOk="0">
                  <a:moveTo>
                    <a:pt x="193" y="1"/>
                  </a:moveTo>
                  <a:cubicBezTo>
                    <a:pt x="86" y="1"/>
                    <a:pt x="0" y="87"/>
                    <a:pt x="0" y="193"/>
                  </a:cubicBezTo>
                  <a:cubicBezTo>
                    <a:pt x="0" y="299"/>
                    <a:pt x="86" y="387"/>
                    <a:pt x="193" y="387"/>
                  </a:cubicBezTo>
                  <a:cubicBezTo>
                    <a:pt x="299" y="387"/>
                    <a:pt x="385" y="299"/>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00" name="Google Shape;6200;p21"/>
            <p:cNvSpPr/>
            <p:nvPr/>
          </p:nvSpPr>
          <p:spPr>
            <a:xfrm>
              <a:off x="7090825" y="300355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01" name="Google Shape;6201;p21"/>
            <p:cNvSpPr/>
            <p:nvPr/>
          </p:nvSpPr>
          <p:spPr>
            <a:xfrm>
              <a:off x="7119725" y="2973025"/>
              <a:ext cx="12950" cy="9675"/>
            </a:xfrm>
            <a:custGeom>
              <a:avLst/>
              <a:gdLst/>
              <a:ahLst/>
              <a:cxnLst/>
              <a:rect l="l" t="t" r="r" b="b"/>
              <a:pathLst>
                <a:path w="518" h="387" extrusionOk="0">
                  <a:moveTo>
                    <a:pt x="259" y="0"/>
                  </a:moveTo>
                  <a:cubicBezTo>
                    <a:pt x="210" y="0"/>
                    <a:pt x="160" y="19"/>
                    <a:pt x="122" y="56"/>
                  </a:cubicBezTo>
                  <a:cubicBezTo>
                    <a:pt x="1" y="179"/>
                    <a:pt x="87" y="387"/>
                    <a:pt x="259" y="387"/>
                  </a:cubicBezTo>
                  <a:cubicBezTo>
                    <a:pt x="431" y="387"/>
                    <a:pt x="518" y="179"/>
                    <a:pt x="397" y="56"/>
                  </a:cubicBezTo>
                  <a:cubicBezTo>
                    <a:pt x="359"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02" name="Google Shape;6202;p21"/>
            <p:cNvSpPr/>
            <p:nvPr/>
          </p:nvSpPr>
          <p:spPr>
            <a:xfrm>
              <a:off x="6936500" y="3156225"/>
              <a:ext cx="12950" cy="9700"/>
            </a:xfrm>
            <a:custGeom>
              <a:avLst/>
              <a:gdLst/>
              <a:ahLst/>
              <a:cxnLst/>
              <a:rect l="l" t="t" r="r" b="b"/>
              <a:pathLst>
                <a:path w="518" h="388" extrusionOk="0">
                  <a:moveTo>
                    <a:pt x="259" y="0"/>
                  </a:moveTo>
                  <a:cubicBezTo>
                    <a:pt x="210" y="0"/>
                    <a:pt x="161" y="19"/>
                    <a:pt x="124" y="57"/>
                  </a:cubicBezTo>
                  <a:cubicBezTo>
                    <a:pt x="1" y="180"/>
                    <a:pt x="87" y="388"/>
                    <a:pt x="260" y="388"/>
                  </a:cubicBezTo>
                  <a:cubicBezTo>
                    <a:pt x="431" y="388"/>
                    <a:pt x="518" y="180"/>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6203" name="Google Shape;6203;p21"/>
          <p:cNvSpPr/>
          <p:nvPr/>
        </p:nvSpPr>
        <p:spPr>
          <a:xfrm rot="10800000">
            <a:off x="407013" y="1075068"/>
            <a:ext cx="142795" cy="137449"/>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204" name="Google Shape;6204;p21"/>
          <p:cNvSpPr/>
          <p:nvPr/>
        </p:nvSpPr>
        <p:spPr>
          <a:xfrm>
            <a:off x="193263" y="383895"/>
            <a:ext cx="1732357" cy="1732357"/>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205" name="Google Shape;6205;p21"/>
          <p:cNvSpPr/>
          <p:nvPr/>
        </p:nvSpPr>
        <p:spPr>
          <a:xfrm>
            <a:off x="11158033" y="5621717"/>
            <a:ext cx="1663915" cy="1458971"/>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206" name="Google Shape;6206;p21"/>
          <p:cNvSpPr/>
          <p:nvPr/>
        </p:nvSpPr>
        <p:spPr>
          <a:xfrm>
            <a:off x="10229734" y="1915486"/>
            <a:ext cx="1194441" cy="1034372"/>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207" name="Google Shape;6207;p21"/>
          <p:cNvSpPr/>
          <p:nvPr/>
        </p:nvSpPr>
        <p:spPr>
          <a:xfrm>
            <a:off x="11730463" y="3028955"/>
            <a:ext cx="369387" cy="336648"/>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6208" name="Google Shape;6208;p21"/>
          <p:cNvGrpSpPr/>
          <p:nvPr/>
        </p:nvGrpSpPr>
        <p:grpSpPr>
          <a:xfrm>
            <a:off x="10993365" y="3028956"/>
            <a:ext cx="466624" cy="2736757"/>
            <a:chOff x="1037125" y="2236325"/>
            <a:chExt cx="149100" cy="874475"/>
          </a:xfrm>
        </p:grpSpPr>
        <p:sp>
          <p:nvSpPr>
            <p:cNvPr id="6209" name="Google Shape;6209;p21"/>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0" name="Google Shape;6210;p21"/>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1" name="Google Shape;6211;p21"/>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2" name="Google Shape;6212;p21"/>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3" name="Google Shape;6213;p21"/>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4" name="Google Shape;6214;p21"/>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5" name="Google Shape;6215;p21"/>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6" name="Google Shape;6216;p21"/>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7" name="Google Shape;6217;p21"/>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8" name="Google Shape;6218;p21"/>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19" name="Google Shape;6219;p21"/>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0" name="Google Shape;6220;p21"/>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1" name="Google Shape;6221;p21"/>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2" name="Google Shape;6222;p21"/>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3" name="Google Shape;6223;p21"/>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4" name="Google Shape;6224;p21"/>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5" name="Google Shape;6225;p21"/>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6" name="Google Shape;6226;p21"/>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7" name="Google Shape;6227;p21"/>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8" name="Google Shape;6228;p21"/>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29" name="Google Shape;6229;p21"/>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0" name="Google Shape;6230;p21"/>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1" name="Google Shape;6231;p21"/>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2" name="Google Shape;6232;p21"/>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3" name="Google Shape;6233;p21"/>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4" name="Google Shape;6234;p21"/>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5" name="Google Shape;6235;p21"/>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6" name="Google Shape;6236;p21"/>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7" name="Google Shape;6237;p21"/>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8" name="Google Shape;6238;p21"/>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39" name="Google Shape;6239;p21"/>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40" name="Google Shape;6240;p21"/>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41" name="Google Shape;6241;p21"/>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42" name="Google Shape;6242;p21"/>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43" name="Google Shape;6243;p21"/>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44" name="Google Shape;6244;p21"/>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6245" name="Google Shape;6245;p21"/>
          <p:cNvSpPr/>
          <p:nvPr/>
        </p:nvSpPr>
        <p:spPr>
          <a:xfrm>
            <a:off x="10858601" y="-573235"/>
            <a:ext cx="2521444" cy="2521444"/>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246" name="Google Shape;6246;p21"/>
          <p:cNvSpPr/>
          <p:nvPr/>
        </p:nvSpPr>
        <p:spPr>
          <a:xfrm>
            <a:off x="11211100" y="-596322"/>
            <a:ext cx="2317245" cy="219203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6247" name="Google Shape;6247;p21"/>
          <p:cNvGrpSpPr/>
          <p:nvPr/>
        </p:nvGrpSpPr>
        <p:grpSpPr>
          <a:xfrm>
            <a:off x="11294886" y="-119749"/>
            <a:ext cx="1648853" cy="1614469"/>
            <a:chOff x="236475" y="527300"/>
            <a:chExt cx="1124525" cy="1101075"/>
          </a:xfrm>
        </p:grpSpPr>
        <p:sp>
          <p:nvSpPr>
            <p:cNvPr id="6248" name="Google Shape;6248;p21"/>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49" name="Google Shape;6249;p21"/>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0" name="Google Shape;6250;p21"/>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1" name="Google Shape;6251;p21"/>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2" name="Google Shape;6252;p21"/>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3" name="Google Shape;6253;p21"/>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4" name="Google Shape;6254;p21"/>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5" name="Google Shape;6255;p21"/>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6" name="Google Shape;6256;p21"/>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7" name="Google Shape;6257;p21"/>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8" name="Google Shape;6258;p21"/>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59" name="Google Shape;6259;p21"/>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0" name="Google Shape;6260;p21"/>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1" name="Google Shape;6261;p21"/>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2" name="Google Shape;6262;p21"/>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3" name="Google Shape;6263;p21"/>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4" name="Google Shape;6264;p21"/>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5" name="Google Shape;6265;p21"/>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6" name="Google Shape;6266;p21"/>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7" name="Google Shape;6267;p21"/>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8" name="Google Shape;6268;p21"/>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69" name="Google Shape;6269;p21"/>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0" name="Google Shape;6270;p21"/>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1" name="Google Shape;6271;p21"/>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2" name="Google Shape;6272;p21"/>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3" name="Google Shape;6273;p21"/>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4" name="Google Shape;6274;p21"/>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5" name="Google Shape;6275;p21"/>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6" name="Google Shape;6276;p21"/>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7" name="Google Shape;6277;p21"/>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8" name="Google Shape;6278;p21"/>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79" name="Google Shape;6279;p21"/>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0" name="Google Shape;6280;p21"/>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1" name="Google Shape;6281;p21"/>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2" name="Google Shape;6282;p21"/>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3" name="Google Shape;6283;p21"/>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4" name="Google Shape;6284;p21"/>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5" name="Google Shape;6285;p21"/>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6" name="Google Shape;6286;p21"/>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7" name="Google Shape;6287;p21"/>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8" name="Google Shape;6288;p21"/>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89" name="Google Shape;6289;p21"/>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0" name="Google Shape;6290;p21"/>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1" name="Google Shape;6291;p21"/>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2" name="Google Shape;6292;p21"/>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3" name="Google Shape;6293;p21"/>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4" name="Google Shape;6294;p21"/>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5" name="Google Shape;6295;p21"/>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6" name="Google Shape;6296;p21"/>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7" name="Google Shape;6297;p21"/>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8" name="Google Shape;6298;p21"/>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99" name="Google Shape;6299;p21"/>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0" name="Google Shape;6300;p21"/>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1" name="Google Shape;6301;p21"/>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2" name="Google Shape;6302;p21"/>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3" name="Google Shape;6303;p21"/>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4" name="Google Shape;6304;p21"/>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5" name="Google Shape;6305;p21"/>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6" name="Google Shape;6306;p21"/>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7" name="Google Shape;6307;p21"/>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8" name="Google Shape;6308;p21"/>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09" name="Google Shape;6309;p21"/>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0" name="Google Shape;6310;p21"/>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1" name="Google Shape;6311;p21"/>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2" name="Google Shape;6312;p21"/>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3" name="Google Shape;6313;p21"/>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4" name="Google Shape;6314;p21"/>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5" name="Google Shape;6315;p21"/>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6" name="Google Shape;6316;p21"/>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7" name="Google Shape;6317;p21"/>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8" name="Google Shape;6318;p21"/>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19" name="Google Shape;6319;p21"/>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0" name="Google Shape;6320;p21"/>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1" name="Google Shape;6321;p21"/>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2" name="Google Shape;6322;p21"/>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3" name="Google Shape;6323;p21"/>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4" name="Google Shape;6324;p21"/>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5" name="Google Shape;6325;p21"/>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6" name="Google Shape;6326;p21"/>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7" name="Google Shape;6327;p21"/>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8" name="Google Shape;6328;p21"/>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29" name="Google Shape;6329;p21"/>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0" name="Google Shape;6330;p21"/>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1" name="Google Shape;6331;p21"/>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2" name="Google Shape;6332;p21"/>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3" name="Google Shape;6333;p21"/>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4" name="Google Shape;6334;p21"/>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5" name="Google Shape;6335;p21"/>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6" name="Google Shape;6336;p21"/>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7" name="Google Shape;6337;p21"/>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8" name="Google Shape;6338;p21"/>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39" name="Google Shape;6339;p21"/>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0" name="Google Shape;6340;p21"/>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1" name="Google Shape;6341;p21"/>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2" name="Google Shape;6342;p21"/>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3" name="Google Shape;6343;p21"/>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4" name="Google Shape;6344;p21"/>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5" name="Google Shape;6345;p21"/>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6" name="Google Shape;6346;p21"/>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7" name="Google Shape;6347;p21"/>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8" name="Google Shape;6348;p21"/>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49" name="Google Shape;6349;p21"/>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0" name="Google Shape;6350;p21"/>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1" name="Google Shape;6351;p21"/>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2" name="Google Shape;6352;p21"/>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3" name="Google Shape;6353;p21"/>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4" name="Google Shape;6354;p21"/>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5" name="Google Shape;6355;p21"/>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6" name="Google Shape;6356;p21"/>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7" name="Google Shape;6357;p21"/>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8" name="Google Shape;6358;p21"/>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59" name="Google Shape;6359;p21"/>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0" name="Google Shape;6360;p21"/>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1" name="Google Shape;6361;p21"/>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2" name="Google Shape;6362;p21"/>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3" name="Google Shape;6363;p21"/>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4" name="Google Shape;6364;p21"/>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5" name="Google Shape;6365;p21"/>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6" name="Google Shape;6366;p21"/>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7" name="Google Shape;6367;p21"/>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8" name="Google Shape;6368;p21"/>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69" name="Google Shape;6369;p21"/>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0" name="Google Shape;6370;p21"/>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1" name="Google Shape;6371;p21"/>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2" name="Google Shape;6372;p21"/>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3" name="Google Shape;6373;p21"/>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4" name="Google Shape;6374;p21"/>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5" name="Google Shape;6375;p21"/>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6" name="Google Shape;6376;p21"/>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7" name="Google Shape;6377;p21"/>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8" name="Google Shape;6378;p21"/>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79" name="Google Shape;6379;p21"/>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0" name="Google Shape;6380;p21"/>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1" name="Google Shape;6381;p21"/>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2" name="Google Shape;6382;p21"/>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3" name="Google Shape;6383;p21"/>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4" name="Google Shape;6384;p21"/>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5" name="Google Shape;6385;p21"/>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6" name="Google Shape;6386;p21"/>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7" name="Google Shape;6387;p21"/>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8" name="Google Shape;6388;p21"/>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89" name="Google Shape;6389;p21"/>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0" name="Google Shape;6390;p21"/>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1" name="Google Shape;6391;p21"/>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2" name="Google Shape;6392;p21"/>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3" name="Google Shape;6393;p21"/>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4" name="Google Shape;6394;p21"/>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5" name="Google Shape;6395;p21"/>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6" name="Google Shape;6396;p21"/>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7" name="Google Shape;6397;p21"/>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8" name="Google Shape;6398;p21"/>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99" name="Google Shape;6399;p21"/>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0" name="Google Shape;6400;p21"/>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1" name="Google Shape;6401;p21"/>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2" name="Google Shape;6402;p21"/>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3" name="Google Shape;6403;p21"/>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4" name="Google Shape;6404;p21"/>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5" name="Google Shape;6405;p21"/>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6" name="Google Shape;6406;p21"/>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7" name="Google Shape;6407;p21"/>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8" name="Google Shape;6408;p21"/>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09" name="Google Shape;6409;p21"/>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0" name="Google Shape;6410;p21"/>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1" name="Google Shape;6411;p21"/>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2" name="Google Shape;6412;p21"/>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3" name="Google Shape;6413;p21"/>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4" name="Google Shape;6414;p21"/>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5" name="Google Shape;6415;p21"/>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6" name="Google Shape;6416;p21"/>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7" name="Google Shape;6417;p21"/>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8" name="Google Shape;6418;p21"/>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19" name="Google Shape;6419;p21"/>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0" name="Google Shape;6420;p21"/>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1" name="Google Shape;6421;p21"/>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2" name="Google Shape;6422;p21"/>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3" name="Google Shape;6423;p21"/>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4" name="Google Shape;6424;p21"/>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5" name="Google Shape;6425;p21"/>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6" name="Google Shape;6426;p21"/>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7" name="Google Shape;6427;p21"/>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8" name="Google Shape;6428;p21"/>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29" name="Google Shape;6429;p21"/>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0" name="Google Shape;6430;p21"/>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1" name="Google Shape;6431;p21"/>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2" name="Google Shape;6432;p21"/>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3" name="Google Shape;6433;p21"/>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4" name="Google Shape;6434;p21"/>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5" name="Google Shape;6435;p21"/>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6" name="Google Shape;6436;p21"/>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7" name="Google Shape;6437;p21"/>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8" name="Google Shape;6438;p21"/>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39" name="Google Shape;6439;p21"/>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0" name="Google Shape;6440;p21"/>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1" name="Google Shape;6441;p21"/>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2" name="Google Shape;6442;p21"/>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3" name="Google Shape;6443;p21"/>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4" name="Google Shape;6444;p21"/>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5" name="Google Shape;6445;p21"/>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6" name="Google Shape;6446;p21"/>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7" name="Google Shape;6447;p21"/>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8" name="Google Shape;6448;p21"/>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49" name="Google Shape;6449;p21"/>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0" name="Google Shape;6450;p21"/>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1" name="Google Shape;6451;p21"/>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2" name="Google Shape;6452;p21"/>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3" name="Google Shape;6453;p21"/>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4" name="Google Shape;6454;p21"/>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5" name="Google Shape;6455;p21"/>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6" name="Google Shape;6456;p21"/>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7" name="Google Shape;6457;p21"/>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8" name="Google Shape;6458;p21"/>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59" name="Google Shape;6459;p21"/>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0" name="Google Shape;6460;p21"/>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1" name="Google Shape;6461;p21"/>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2" name="Google Shape;6462;p21"/>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3" name="Google Shape;6463;p21"/>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4" name="Google Shape;6464;p21"/>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5" name="Google Shape;6465;p21"/>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6" name="Google Shape;6466;p21"/>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7" name="Google Shape;6467;p21"/>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8" name="Google Shape;6468;p21"/>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69" name="Google Shape;6469;p21"/>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0" name="Google Shape;6470;p21"/>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1" name="Google Shape;6471;p21"/>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2" name="Google Shape;6472;p21"/>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3" name="Google Shape;6473;p21"/>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4" name="Google Shape;6474;p21"/>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5" name="Google Shape;6475;p21"/>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6" name="Google Shape;6476;p21"/>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7" name="Google Shape;6477;p21"/>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8" name="Google Shape;6478;p21"/>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79" name="Google Shape;6479;p21"/>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0" name="Google Shape;6480;p21"/>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1" name="Google Shape;6481;p21"/>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2" name="Google Shape;6482;p21"/>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3" name="Google Shape;6483;p21"/>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4" name="Google Shape;6484;p21"/>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5" name="Google Shape;6485;p21"/>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6" name="Google Shape;6486;p21"/>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7" name="Google Shape;6487;p21"/>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8" name="Google Shape;6488;p21"/>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89" name="Google Shape;6489;p21"/>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0" name="Google Shape;6490;p21"/>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1" name="Google Shape;6491;p21"/>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2" name="Google Shape;6492;p21"/>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3" name="Google Shape;6493;p21"/>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4" name="Google Shape;6494;p21"/>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5" name="Google Shape;6495;p21"/>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6" name="Google Shape;6496;p21"/>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7" name="Google Shape;6497;p21"/>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8" name="Google Shape;6498;p21"/>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99" name="Google Shape;6499;p21"/>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0" name="Google Shape;6500;p21"/>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1" name="Google Shape;6501;p21"/>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2" name="Google Shape;6502;p21"/>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3" name="Google Shape;6503;p21"/>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4" name="Google Shape;6504;p21"/>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5" name="Google Shape;6505;p21"/>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6" name="Google Shape;6506;p21"/>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7" name="Google Shape;6507;p21"/>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8" name="Google Shape;6508;p21"/>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09" name="Google Shape;6509;p21"/>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0" name="Google Shape;6510;p21"/>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1" name="Google Shape;6511;p21"/>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2" name="Google Shape;6512;p21"/>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3" name="Google Shape;6513;p21"/>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4" name="Google Shape;6514;p21"/>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5" name="Google Shape;6515;p21"/>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6" name="Google Shape;6516;p21"/>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7" name="Google Shape;6517;p21"/>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8" name="Google Shape;6518;p21"/>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19" name="Google Shape;6519;p21"/>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0" name="Google Shape;6520;p21"/>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1" name="Google Shape;6521;p21"/>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2" name="Google Shape;6522;p21"/>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3" name="Google Shape;6523;p21"/>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4" name="Google Shape;6524;p21"/>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5" name="Google Shape;6525;p21"/>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6" name="Google Shape;6526;p21"/>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7" name="Google Shape;6527;p21"/>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8" name="Google Shape;6528;p21"/>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29" name="Google Shape;6529;p21"/>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0" name="Google Shape;6530;p21"/>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1" name="Google Shape;6531;p21"/>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2" name="Google Shape;6532;p21"/>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3" name="Google Shape;6533;p21"/>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4" name="Google Shape;6534;p21"/>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5" name="Google Shape;6535;p21"/>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6" name="Google Shape;6536;p21"/>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7" name="Google Shape;6537;p21"/>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8" name="Google Shape;6538;p21"/>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39" name="Google Shape;6539;p21"/>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0" name="Google Shape;6540;p21"/>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1" name="Google Shape;6541;p21"/>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2" name="Google Shape;6542;p21"/>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3" name="Google Shape;6543;p21"/>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4" name="Google Shape;6544;p21"/>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5" name="Google Shape;6545;p21"/>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6" name="Google Shape;6546;p21"/>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7" name="Google Shape;6547;p21"/>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8" name="Google Shape;6548;p21"/>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49" name="Google Shape;6549;p21"/>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0" name="Google Shape;6550;p21"/>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1" name="Google Shape;6551;p21"/>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2" name="Google Shape;6552;p21"/>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3" name="Google Shape;6553;p21"/>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4" name="Google Shape;6554;p21"/>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5" name="Google Shape;6555;p21"/>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6" name="Google Shape;6556;p21"/>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7" name="Google Shape;6557;p21"/>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8" name="Google Shape;6558;p21"/>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59" name="Google Shape;6559;p21"/>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0" name="Google Shape;6560;p21"/>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1" name="Google Shape;6561;p21"/>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2" name="Google Shape;6562;p21"/>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3" name="Google Shape;6563;p21"/>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4" name="Google Shape;6564;p21"/>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5" name="Google Shape;6565;p21"/>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6" name="Google Shape;6566;p21"/>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7" name="Google Shape;6567;p21"/>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8" name="Google Shape;6568;p21"/>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69" name="Google Shape;6569;p21"/>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0" name="Google Shape;6570;p21"/>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1" name="Google Shape;6571;p21"/>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2" name="Google Shape;6572;p21"/>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3" name="Google Shape;6573;p21"/>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4" name="Google Shape;6574;p21"/>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5" name="Google Shape;6575;p21"/>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6" name="Google Shape;6576;p21"/>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7" name="Google Shape;6577;p21"/>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8" name="Google Shape;6578;p21"/>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79" name="Google Shape;6579;p21"/>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0" name="Google Shape;6580;p21"/>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1" name="Google Shape;6581;p21"/>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2" name="Google Shape;6582;p21"/>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3" name="Google Shape;6583;p21"/>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4" name="Google Shape;6584;p21"/>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5" name="Google Shape;6585;p21"/>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6" name="Google Shape;6586;p21"/>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7" name="Google Shape;6587;p21"/>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8" name="Google Shape;6588;p21"/>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89" name="Google Shape;6589;p21"/>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0" name="Google Shape;6590;p21"/>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1" name="Google Shape;6591;p21"/>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2" name="Google Shape;6592;p21"/>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3" name="Google Shape;6593;p21"/>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4" name="Google Shape;6594;p21"/>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5" name="Google Shape;6595;p21"/>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6" name="Google Shape;6596;p21"/>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7" name="Google Shape;6597;p21"/>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8" name="Google Shape;6598;p21"/>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99" name="Google Shape;6599;p21"/>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0" name="Google Shape;6600;p21"/>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1" name="Google Shape;6601;p21"/>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2" name="Google Shape;6602;p21"/>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3" name="Google Shape;6603;p21"/>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4" name="Google Shape;6604;p21"/>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5" name="Google Shape;6605;p21"/>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6" name="Google Shape;6606;p21"/>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7" name="Google Shape;6607;p21"/>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8" name="Google Shape;6608;p21"/>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09" name="Google Shape;6609;p21"/>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0" name="Google Shape;6610;p21"/>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1" name="Google Shape;6611;p21"/>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2" name="Google Shape;6612;p21"/>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3" name="Google Shape;6613;p21"/>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4" name="Google Shape;6614;p21"/>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5" name="Google Shape;6615;p21"/>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6" name="Google Shape;6616;p21"/>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7" name="Google Shape;6617;p21"/>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8" name="Google Shape;6618;p21"/>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19" name="Google Shape;6619;p21"/>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0" name="Google Shape;6620;p21"/>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1" name="Google Shape;6621;p21"/>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2" name="Google Shape;6622;p21"/>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3" name="Google Shape;6623;p21"/>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4" name="Google Shape;6624;p21"/>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5" name="Google Shape;6625;p21"/>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6" name="Google Shape;6626;p21"/>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7" name="Google Shape;6627;p21"/>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8" name="Google Shape;6628;p21"/>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29" name="Google Shape;6629;p21"/>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0" name="Google Shape;6630;p21"/>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1" name="Google Shape;6631;p21"/>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2" name="Google Shape;6632;p21"/>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3" name="Google Shape;6633;p21"/>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4" name="Google Shape;6634;p21"/>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5" name="Google Shape;6635;p21"/>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6" name="Google Shape;6636;p21"/>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7" name="Google Shape;6637;p21"/>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8" name="Google Shape;6638;p21"/>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39" name="Google Shape;6639;p21"/>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0" name="Google Shape;6640;p21"/>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1" name="Google Shape;6641;p21"/>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2" name="Google Shape;6642;p21"/>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3" name="Google Shape;6643;p21"/>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4" name="Google Shape;6644;p21"/>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5" name="Google Shape;6645;p21"/>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6" name="Google Shape;6646;p21"/>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7" name="Google Shape;6647;p21"/>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8" name="Google Shape;6648;p21"/>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49" name="Google Shape;6649;p21"/>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0" name="Google Shape;6650;p21"/>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1" name="Google Shape;6651;p21"/>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2" name="Google Shape;6652;p21"/>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3" name="Google Shape;6653;p21"/>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4" name="Google Shape;6654;p21"/>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5" name="Google Shape;6655;p21"/>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6" name="Google Shape;6656;p21"/>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7" name="Google Shape;6657;p21"/>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8" name="Google Shape;6658;p21"/>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59" name="Google Shape;6659;p21"/>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0" name="Google Shape;6660;p21"/>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1" name="Google Shape;6661;p21"/>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2" name="Google Shape;6662;p21"/>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3" name="Google Shape;6663;p21"/>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4" name="Google Shape;6664;p21"/>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5" name="Google Shape;6665;p21"/>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6" name="Google Shape;6666;p21"/>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7" name="Google Shape;6667;p21"/>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8" name="Google Shape;6668;p21"/>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69" name="Google Shape;6669;p21"/>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0" name="Google Shape;6670;p21"/>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1" name="Google Shape;6671;p21"/>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2" name="Google Shape;6672;p21"/>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3" name="Google Shape;6673;p21"/>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4" name="Google Shape;6674;p21"/>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5" name="Google Shape;6675;p21"/>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6" name="Google Shape;6676;p21"/>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7" name="Google Shape;6677;p21"/>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8" name="Google Shape;6678;p21"/>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79" name="Google Shape;6679;p21"/>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0" name="Google Shape;6680;p21"/>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1" name="Google Shape;6681;p21"/>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2" name="Google Shape;6682;p21"/>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3" name="Google Shape;6683;p21"/>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4" name="Google Shape;6684;p21"/>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5" name="Google Shape;6685;p21"/>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6" name="Google Shape;6686;p21"/>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7" name="Google Shape;6687;p21"/>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8" name="Google Shape;6688;p21"/>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89" name="Google Shape;6689;p21"/>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0" name="Google Shape;6690;p21"/>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1" name="Google Shape;6691;p21"/>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2" name="Google Shape;6692;p21"/>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3" name="Google Shape;6693;p21"/>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4" name="Google Shape;6694;p21"/>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5" name="Google Shape;6695;p21"/>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6" name="Google Shape;6696;p21"/>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7" name="Google Shape;6697;p21"/>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8" name="Google Shape;6698;p21"/>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99" name="Google Shape;6699;p21"/>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0" name="Google Shape;6700;p21"/>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1" name="Google Shape;6701;p21"/>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2" name="Google Shape;6702;p21"/>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3" name="Google Shape;6703;p21"/>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4" name="Google Shape;6704;p21"/>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5" name="Google Shape;6705;p21"/>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6" name="Google Shape;6706;p21"/>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7" name="Google Shape;6707;p21"/>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8" name="Google Shape;6708;p21"/>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09" name="Google Shape;6709;p21"/>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0" name="Google Shape;6710;p21"/>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1" name="Google Shape;6711;p21"/>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2" name="Google Shape;6712;p21"/>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3" name="Google Shape;6713;p21"/>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4" name="Google Shape;6714;p21"/>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5" name="Google Shape;6715;p21"/>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6" name="Google Shape;6716;p21"/>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7" name="Google Shape;6717;p21"/>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8" name="Google Shape;6718;p21"/>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19" name="Google Shape;6719;p21"/>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0" name="Google Shape;6720;p21"/>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1" name="Google Shape;6721;p21"/>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2" name="Google Shape;6722;p21"/>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3" name="Google Shape;6723;p21"/>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4" name="Google Shape;6724;p21"/>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5" name="Google Shape;6725;p21"/>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6" name="Google Shape;6726;p21"/>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7" name="Google Shape;6727;p21"/>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8" name="Google Shape;6728;p21"/>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29" name="Google Shape;6729;p21"/>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0" name="Google Shape;6730;p21"/>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1" name="Google Shape;6731;p21"/>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2" name="Google Shape;6732;p21"/>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3" name="Google Shape;6733;p21"/>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4" name="Google Shape;6734;p21"/>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5" name="Google Shape;6735;p21"/>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6" name="Google Shape;6736;p21"/>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7" name="Google Shape;6737;p21"/>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8" name="Google Shape;6738;p21"/>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39" name="Google Shape;6739;p21"/>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0" name="Google Shape;6740;p21"/>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1" name="Google Shape;6741;p21"/>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2" name="Google Shape;6742;p21"/>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3" name="Google Shape;6743;p21"/>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4" name="Google Shape;6744;p21"/>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5" name="Google Shape;6745;p21"/>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6" name="Google Shape;6746;p21"/>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7" name="Google Shape;6747;p21"/>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8" name="Google Shape;6748;p21"/>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49" name="Google Shape;6749;p21"/>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0" name="Google Shape;6750;p21"/>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1" name="Google Shape;6751;p21"/>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2" name="Google Shape;6752;p21"/>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3" name="Google Shape;6753;p21"/>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4" name="Google Shape;6754;p21"/>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5" name="Google Shape;6755;p21"/>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6" name="Google Shape;6756;p21"/>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7" name="Google Shape;6757;p21"/>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8" name="Google Shape;6758;p21"/>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59" name="Google Shape;6759;p21"/>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0" name="Google Shape;6760;p21"/>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1" name="Google Shape;6761;p21"/>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2" name="Google Shape;6762;p21"/>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3" name="Google Shape;6763;p21"/>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4" name="Google Shape;6764;p21"/>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5" name="Google Shape;6765;p21"/>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6" name="Google Shape;6766;p21"/>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7" name="Google Shape;6767;p21"/>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8" name="Google Shape;6768;p21"/>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69" name="Google Shape;6769;p21"/>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0" name="Google Shape;6770;p21"/>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1" name="Google Shape;6771;p21"/>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2" name="Google Shape;6772;p21"/>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3" name="Google Shape;6773;p21"/>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4" name="Google Shape;6774;p21"/>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5" name="Google Shape;6775;p21"/>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6" name="Google Shape;6776;p21"/>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7" name="Google Shape;6777;p21"/>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8" name="Google Shape;6778;p21"/>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79" name="Google Shape;6779;p21"/>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0" name="Google Shape;6780;p21"/>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1" name="Google Shape;6781;p21"/>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2" name="Google Shape;6782;p21"/>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3" name="Google Shape;6783;p21"/>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4" name="Google Shape;6784;p21"/>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5" name="Google Shape;6785;p21"/>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6" name="Google Shape;6786;p21"/>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7" name="Google Shape;6787;p21"/>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8" name="Google Shape;6788;p21"/>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89" name="Google Shape;6789;p21"/>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0" name="Google Shape;6790;p21"/>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1" name="Google Shape;6791;p21"/>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2" name="Google Shape;6792;p21"/>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3" name="Google Shape;6793;p21"/>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4" name="Google Shape;6794;p21"/>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5" name="Google Shape;6795;p21"/>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6" name="Google Shape;6796;p21"/>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7" name="Google Shape;6797;p21"/>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8" name="Google Shape;6798;p21"/>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99" name="Google Shape;6799;p21"/>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0" name="Google Shape;6800;p21"/>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1" name="Google Shape;6801;p21"/>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2" name="Google Shape;6802;p21"/>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3" name="Google Shape;6803;p21"/>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4" name="Google Shape;6804;p21"/>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5" name="Google Shape;6805;p21"/>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6" name="Google Shape;6806;p21"/>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7" name="Google Shape;6807;p21"/>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8" name="Google Shape;6808;p21"/>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09" name="Google Shape;6809;p21"/>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0" name="Google Shape;6810;p21"/>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1" name="Google Shape;6811;p21"/>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2" name="Google Shape;6812;p21"/>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3" name="Google Shape;6813;p21"/>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4" name="Google Shape;6814;p21"/>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5" name="Google Shape;6815;p21"/>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6" name="Google Shape;6816;p21"/>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7" name="Google Shape;6817;p21"/>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8" name="Google Shape;6818;p21"/>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19" name="Google Shape;6819;p21"/>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0" name="Google Shape;6820;p21"/>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1" name="Google Shape;6821;p21"/>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2" name="Google Shape;6822;p21"/>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3" name="Google Shape;6823;p21"/>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4" name="Google Shape;6824;p21"/>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5" name="Google Shape;6825;p21"/>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6" name="Google Shape;6826;p21"/>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7" name="Google Shape;6827;p21"/>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8" name="Google Shape;6828;p21"/>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29" name="Google Shape;6829;p21"/>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0" name="Google Shape;6830;p21"/>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1" name="Google Shape;6831;p21"/>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2" name="Google Shape;6832;p21"/>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3" name="Google Shape;6833;p21"/>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4" name="Google Shape;6834;p21"/>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5" name="Google Shape;6835;p21"/>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6" name="Google Shape;6836;p21"/>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7" name="Google Shape;6837;p21"/>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8" name="Google Shape;6838;p21"/>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39" name="Google Shape;6839;p21"/>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0" name="Google Shape;6840;p21"/>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1" name="Google Shape;6841;p21"/>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2" name="Google Shape;6842;p21"/>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3" name="Google Shape;6843;p21"/>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4" name="Google Shape;6844;p21"/>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5" name="Google Shape;6845;p21"/>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6" name="Google Shape;6846;p21"/>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7" name="Google Shape;6847;p21"/>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8" name="Google Shape;6848;p21"/>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49" name="Google Shape;6849;p21"/>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0" name="Google Shape;6850;p21"/>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1" name="Google Shape;6851;p21"/>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2" name="Google Shape;6852;p21"/>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3" name="Google Shape;6853;p21"/>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4" name="Google Shape;6854;p21"/>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5" name="Google Shape;6855;p21"/>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6" name="Google Shape;6856;p21"/>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7" name="Google Shape;6857;p21"/>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8" name="Google Shape;6858;p21"/>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59" name="Google Shape;6859;p21"/>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0" name="Google Shape;6860;p21"/>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1" name="Google Shape;6861;p21"/>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2" name="Google Shape;6862;p21"/>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3" name="Google Shape;6863;p21"/>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4" name="Google Shape;6864;p21"/>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5" name="Google Shape;6865;p21"/>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6" name="Google Shape;6866;p21"/>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7" name="Google Shape;6867;p21"/>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8" name="Google Shape;6868;p21"/>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69" name="Google Shape;6869;p21"/>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0" name="Google Shape;6870;p21"/>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1" name="Google Shape;6871;p21"/>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2" name="Google Shape;6872;p21"/>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3" name="Google Shape;6873;p21"/>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4" name="Google Shape;6874;p21"/>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5" name="Google Shape;6875;p21"/>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6" name="Google Shape;6876;p21"/>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7" name="Google Shape;6877;p21"/>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8" name="Google Shape;6878;p21"/>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79" name="Google Shape;6879;p21"/>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0" name="Google Shape;6880;p21"/>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1" name="Google Shape;6881;p21"/>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2" name="Google Shape;6882;p21"/>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3" name="Google Shape;6883;p21"/>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4" name="Google Shape;6884;p21"/>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5" name="Google Shape;6885;p21"/>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6" name="Google Shape;6886;p21"/>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7" name="Google Shape;6887;p21"/>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8" name="Google Shape;6888;p21"/>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89" name="Google Shape;6889;p21"/>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0" name="Google Shape;6890;p21"/>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1" name="Google Shape;6891;p21"/>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2" name="Google Shape;6892;p21"/>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3" name="Google Shape;6893;p21"/>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4" name="Google Shape;6894;p21"/>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5" name="Google Shape;6895;p21"/>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6" name="Google Shape;6896;p21"/>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7" name="Google Shape;6897;p21"/>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8" name="Google Shape;6898;p21"/>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99" name="Google Shape;6899;p21"/>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0" name="Google Shape;6900;p21"/>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1" name="Google Shape;6901;p21"/>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2" name="Google Shape;6902;p21"/>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3" name="Google Shape;6903;p21"/>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4" name="Google Shape;6904;p21"/>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5" name="Google Shape;6905;p21"/>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6" name="Google Shape;6906;p21"/>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7" name="Google Shape;6907;p21"/>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8" name="Google Shape;6908;p21"/>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09" name="Google Shape;6909;p21"/>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0" name="Google Shape;6910;p21"/>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1" name="Google Shape;6911;p21"/>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2" name="Google Shape;6912;p21"/>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3" name="Google Shape;6913;p21"/>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4" name="Google Shape;6914;p21"/>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5" name="Google Shape;6915;p21"/>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6" name="Google Shape;6916;p21"/>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7" name="Google Shape;6917;p21"/>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8" name="Google Shape;6918;p21"/>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19" name="Google Shape;6919;p21"/>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0" name="Google Shape;6920;p21"/>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1" name="Google Shape;6921;p21"/>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2" name="Google Shape;6922;p21"/>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3" name="Google Shape;6923;p21"/>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4" name="Google Shape;6924;p21"/>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5" name="Google Shape;6925;p21"/>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6" name="Google Shape;6926;p21"/>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7" name="Google Shape;6927;p21"/>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8" name="Google Shape;6928;p21"/>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29" name="Google Shape;6929;p21"/>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0" name="Google Shape;6930;p21"/>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1" name="Google Shape;6931;p21"/>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2" name="Google Shape;6932;p21"/>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3" name="Google Shape;6933;p21"/>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4" name="Google Shape;6934;p21"/>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5" name="Google Shape;6935;p21"/>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6" name="Google Shape;6936;p21"/>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7" name="Google Shape;6937;p21"/>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8" name="Google Shape;6938;p21"/>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39" name="Google Shape;6939;p21"/>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0" name="Google Shape;6940;p21"/>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1" name="Google Shape;6941;p21"/>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2" name="Google Shape;6942;p21"/>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3" name="Google Shape;6943;p21"/>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4" name="Google Shape;6944;p21"/>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5" name="Google Shape;6945;p21"/>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6" name="Google Shape;6946;p21"/>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7" name="Google Shape;6947;p21"/>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8" name="Google Shape;6948;p21"/>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49" name="Google Shape;6949;p21"/>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0" name="Google Shape;6950;p21"/>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1" name="Google Shape;6951;p21"/>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2" name="Google Shape;6952;p21"/>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3" name="Google Shape;6953;p21"/>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4" name="Google Shape;6954;p21"/>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5" name="Google Shape;6955;p21"/>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6" name="Google Shape;6956;p21"/>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7" name="Google Shape;6957;p21"/>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8" name="Google Shape;6958;p21"/>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59" name="Google Shape;6959;p21"/>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0" name="Google Shape;6960;p21"/>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1" name="Google Shape;6961;p21"/>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2" name="Google Shape;6962;p21"/>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3" name="Google Shape;6963;p21"/>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4" name="Google Shape;6964;p21"/>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5" name="Google Shape;6965;p21"/>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6" name="Google Shape;6966;p21"/>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7" name="Google Shape;6967;p21"/>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8" name="Google Shape;6968;p21"/>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69" name="Google Shape;6969;p21"/>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0" name="Google Shape;6970;p21"/>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1" name="Google Shape;6971;p21"/>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2" name="Google Shape;6972;p21"/>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3" name="Google Shape;6973;p21"/>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4" name="Google Shape;6974;p21"/>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5" name="Google Shape;6975;p21"/>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6" name="Google Shape;6976;p21"/>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7" name="Google Shape;6977;p21"/>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8" name="Google Shape;6978;p21"/>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79" name="Google Shape;6979;p21"/>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80" name="Google Shape;6980;p21"/>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81" name="Google Shape;6981;p21"/>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316967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6982"/>
        <p:cNvGrpSpPr/>
        <p:nvPr/>
      </p:nvGrpSpPr>
      <p:grpSpPr>
        <a:xfrm>
          <a:off x="0" y="0"/>
          <a:ext cx="0" cy="0"/>
          <a:chOff x="0" y="0"/>
          <a:chExt cx="0" cy="0"/>
        </a:xfrm>
      </p:grpSpPr>
      <p:sp>
        <p:nvSpPr>
          <p:cNvPr id="6983" name="Google Shape;6983;p22"/>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6984" name="Google Shape;6984;p22"/>
          <p:cNvSpPr/>
          <p:nvPr/>
        </p:nvSpPr>
        <p:spPr>
          <a:xfrm>
            <a:off x="935000" y="1649200"/>
            <a:ext cx="10322000" cy="5208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6985" name="Google Shape;6985;p22"/>
          <p:cNvGrpSpPr/>
          <p:nvPr/>
        </p:nvGrpSpPr>
        <p:grpSpPr>
          <a:xfrm>
            <a:off x="1004132" y="1711490"/>
            <a:ext cx="466624" cy="2736757"/>
            <a:chOff x="1037125" y="2236325"/>
            <a:chExt cx="149100" cy="874475"/>
          </a:xfrm>
        </p:grpSpPr>
        <p:sp>
          <p:nvSpPr>
            <p:cNvPr id="6986" name="Google Shape;6986;p22"/>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87" name="Google Shape;6987;p22"/>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88" name="Google Shape;6988;p22"/>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89" name="Google Shape;6989;p22"/>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0" name="Google Shape;6990;p22"/>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1" name="Google Shape;6991;p22"/>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2" name="Google Shape;6992;p22"/>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3" name="Google Shape;6993;p22"/>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4" name="Google Shape;6994;p22"/>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5" name="Google Shape;6995;p22"/>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6" name="Google Shape;6996;p22"/>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7" name="Google Shape;6997;p22"/>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8" name="Google Shape;6998;p22"/>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99" name="Google Shape;6999;p22"/>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0" name="Google Shape;7000;p22"/>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1" name="Google Shape;7001;p22"/>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2" name="Google Shape;7002;p22"/>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3" name="Google Shape;7003;p22"/>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4" name="Google Shape;7004;p22"/>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5" name="Google Shape;7005;p22"/>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6" name="Google Shape;7006;p22"/>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7" name="Google Shape;7007;p22"/>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8" name="Google Shape;7008;p22"/>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09" name="Google Shape;7009;p22"/>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0" name="Google Shape;7010;p22"/>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1" name="Google Shape;7011;p22"/>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2" name="Google Shape;7012;p22"/>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3" name="Google Shape;7013;p22"/>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4" name="Google Shape;7014;p22"/>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5" name="Google Shape;7015;p22"/>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6" name="Google Shape;7016;p22"/>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7" name="Google Shape;7017;p22"/>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8" name="Google Shape;7018;p22"/>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19" name="Google Shape;7019;p22"/>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20" name="Google Shape;7020;p22"/>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21" name="Google Shape;7021;p22"/>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7598986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7022"/>
        <p:cNvGrpSpPr/>
        <p:nvPr/>
      </p:nvGrpSpPr>
      <p:grpSpPr>
        <a:xfrm>
          <a:off x="0" y="0"/>
          <a:ext cx="0" cy="0"/>
          <a:chOff x="0" y="0"/>
          <a:chExt cx="0" cy="0"/>
        </a:xfrm>
      </p:grpSpPr>
      <p:sp>
        <p:nvSpPr>
          <p:cNvPr id="7023" name="Google Shape;7023;p23"/>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7024" name="Google Shape;7024;p23"/>
          <p:cNvSpPr/>
          <p:nvPr/>
        </p:nvSpPr>
        <p:spPr>
          <a:xfrm>
            <a:off x="935000" y="1649200"/>
            <a:ext cx="10322000" cy="52088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7025" name="Google Shape;7025;p23"/>
          <p:cNvGrpSpPr/>
          <p:nvPr/>
        </p:nvGrpSpPr>
        <p:grpSpPr>
          <a:xfrm>
            <a:off x="11471065" y="1649190"/>
            <a:ext cx="466624" cy="2736757"/>
            <a:chOff x="1037125" y="2236325"/>
            <a:chExt cx="149100" cy="874475"/>
          </a:xfrm>
        </p:grpSpPr>
        <p:sp>
          <p:nvSpPr>
            <p:cNvPr id="7026" name="Google Shape;7026;p23"/>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27" name="Google Shape;7027;p23"/>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28" name="Google Shape;7028;p23"/>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29" name="Google Shape;7029;p23"/>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0" name="Google Shape;7030;p23"/>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1" name="Google Shape;7031;p23"/>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2" name="Google Shape;7032;p23"/>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3" name="Google Shape;7033;p23"/>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4" name="Google Shape;7034;p23"/>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5" name="Google Shape;7035;p23"/>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6" name="Google Shape;7036;p23"/>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7" name="Google Shape;7037;p23"/>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8" name="Google Shape;7038;p23"/>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39" name="Google Shape;7039;p23"/>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0" name="Google Shape;7040;p23"/>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1" name="Google Shape;7041;p23"/>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2" name="Google Shape;7042;p23"/>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3" name="Google Shape;7043;p23"/>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4" name="Google Shape;7044;p23"/>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5" name="Google Shape;7045;p23"/>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6" name="Google Shape;7046;p23"/>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7" name="Google Shape;7047;p23"/>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8" name="Google Shape;7048;p23"/>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49" name="Google Shape;7049;p23"/>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0" name="Google Shape;7050;p23"/>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1" name="Google Shape;7051;p23"/>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2" name="Google Shape;7052;p23"/>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3" name="Google Shape;7053;p23"/>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4" name="Google Shape;7054;p23"/>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5" name="Google Shape;7055;p23"/>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6" name="Google Shape;7056;p23"/>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7" name="Google Shape;7057;p23"/>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8" name="Google Shape;7058;p23"/>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59" name="Google Shape;7059;p23"/>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60" name="Google Shape;7060;p23"/>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61" name="Google Shape;7061;p23"/>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31549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539"/>
        <p:cNvGrpSpPr/>
        <p:nvPr/>
      </p:nvGrpSpPr>
      <p:grpSpPr>
        <a:xfrm>
          <a:off x="0" y="0"/>
          <a:ext cx="0" cy="0"/>
          <a:chOff x="0" y="0"/>
          <a:chExt cx="0" cy="0"/>
        </a:xfrm>
      </p:grpSpPr>
      <p:sp>
        <p:nvSpPr>
          <p:cNvPr id="2540" name="Google Shape;2540;p3"/>
          <p:cNvSpPr txBox="1">
            <a:spLocks noGrp="1"/>
          </p:cNvSpPr>
          <p:nvPr>
            <p:ph type="ctrTitle"/>
          </p:nvPr>
        </p:nvSpPr>
        <p:spPr>
          <a:xfrm>
            <a:off x="6791363" y="2458867"/>
            <a:ext cx="3732000" cy="2736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300"/>
              <a:buFont typeface="Poppins Light"/>
              <a:buNone/>
              <a:defRPr sz="4400">
                <a:solidFill>
                  <a:schemeClr val="accent4"/>
                </a:solidFill>
                <a:latin typeface="Poppins Light"/>
                <a:ea typeface="Poppins Light"/>
                <a:cs typeface="Poppins Light"/>
                <a:sym typeface="Poppins Light"/>
              </a:defRPr>
            </a:lvl1pPr>
            <a:lvl2pPr lvl="1" algn="ctr" rtl="0">
              <a:spcBef>
                <a:spcPts val="0"/>
              </a:spcBef>
              <a:spcAft>
                <a:spcPts val="0"/>
              </a:spcAft>
              <a:buClr>
                <a:schemeClr val="accent4"/>
              </a:buClr>
              <a:buSzPts val="5200"/>
              <a:buNone/>
              <a:defRPr sz="6933">
                <a:solidFill>
                  <a:schemeClr val="accent4"/>
                </a:solidFill>
              </a:defRPr>
            </a:lvl2pPr>
            <a:lvl3pPr lvl="2" algn="ctr" rtl="0">
              <a:spcBef>
                <a:spcPts val="0"/>
              </a:spcBef>
              <a:spcAft>
                <a:spcPts val="0"/>
              </a:spcAft>
              <a:buClr>
                <a:schemeClr val="accent4"/>
              </a:buClr>
              <a:buSzPts val="5200"/>
              <a:buNone/>
              <a:defRPr sz="6933">
                <a:solidFill>
                  <a:schemeClr val="accent4"/>
                </a:solidFill>
              </a:defRPr>
            </a:lvl3pPr>
            <a:lvl4pPr lvl="3" algn="ctr" rtl="0">
              <a:spcBef>
                <a:spcPts val="0"/>
              </a:spcBef>
              <a:spcAft>
                <a:spcPts val="0"/>
              </a:spcAft>
              <a:buClr>
                <a:schemeClr val="accent4"/>
              </a:buClr>
              <a:buSzPts val="5200"/>
              <a:buNone/>
              <a:defRPr sz="6933">
                <a:solidFill>
                  <a:schemeClr val="accent4"/>
                </a:solidFill>
              </a:defRPr>
            </a:lvl4pPr>
            <a:lvl5pPr lvl="4" algn="ctr" rtl="0">
              <a:spcBef>
                <a:spcPts val="0"/>
              </a:spcBef>
              <a:spcAft>
                <a:spcPts val="0"/>
              </a:spcAft>
              <a:buClr>
                <a:schemeClr val="accent4"/>
              </a:buClr>
              <a:buSzPts val="5200"/>
              <a:buNone/>
              <a:defRPr sz="6933">
                <a:solidFill>
                  <a:schemeClr val="accent4"/>
                </a:solidFill>
              </a:defRPr>
            </a:lvl5pPr>
            <a:lvl6pPr lvl="5" algn="ctr" rtl="0">
              <a:spcBef>
                <a:spcPts val="0"/>
              </a:spcBef>
              <a:spcAft>
                <a:spcPts val="0"/>
              </a:spcAft>
              <a:buClr>
                <a:schemeClr val="accent4"/>
              </a:buClr>
              <a:buSzPts val="5200"/>
              <a:buNone/>
              <a:defRPr sz="6933">
                <a:solidFill>
                  <a:schemeClr val="accent4"/>
                </a:solidFill>
              </a:defRPr>
            </a:lvl6pPr>
            <a:lvl7pPr lvl="6" algn="ctr" rtl="0">
              <a:spcBef>
                <a:spcPts val="0"/>
              </a:spcBef>
              <a:spcAft>
                <a:spcPts val="0"/>
              </a:spcAft>
              <a:buClr>
                <a:schemeClr val="accent4"/>
              </a:buClr>
              <a:buSzPts val="5200"/>
              <a:buNone/>
              <a:defRPr sz="6933">
                <a:solidFill>
                  <a:schemeClr val="accent4"/>
                </a:solidFill>
              </a:defRPr>
            </a:lvl7pPr>
            <a:lvl8pPr lvl="7" algn="ctr" rtl="0">
              <a:spcBef>
                <a:spcPts val="0"/>
              </a:spcBef>
              <a:spcAft>
                <a:spcPts val="0"/>
              </a:spcAft>
              <a:buClr>
                <a:schemeClr val="accent4"/>
              </a:buClr>
              <a:buSzPts val="5200"/>
              <a:buNone/>
              <a:defRPr sz="6933">
                <a:solidFill>
                  <a:schemeClr val="accent4"/>
                </a:solidFill>
              </a:defRPr>
            </a:lvl8pPr>
            <a:lvl9pPr lvl="8" algn="ctr" rtl="0">
              <a:spcBef>
                <a:spcPts val="0"/>
              </a:spcBef>
              <a:spcAft>
                <a:spcPts val="0"/>
              </a:spcAft>
              <a:buClr>
                <a:schemeClr val="accent4"/>
              </a:buClr>
              <a:buSzPts val="5200"/>
              <a:buNone/>
              <a:defRPr sz="6933">
                <a:solidFill>
                  <a:schemeClr val="accent4"/>
                </a:solidFill>
              </a:defRPr>
            </a:lvl9pPr>
          </a:lstStyle>
          <a:p>
            <a:r>
              <a:rPr lang="en-US"/>
              <a:t>Click to edit Master title style</a:t>
            </a:r>
            <a:endParaRPr/>
          </a:p>
        </p:txBody>
      </p:sp>
      <p:sp>
        <p:nvSpPr>
          <p:cNvPr id="2541" name="Google Shape;2541;p3"/>
          <p:cNvSpPr txBox="1">
            <a:spLocks noGrp="1"/>
          </p:cNvSpPr>
          <p:nvPr>
            <p:ph type="subTitle" idx="1"/>
          </p:nvPr>
        </p:nvSpPr>
        <p:spPr>
          <a:xfrm>
            <a:off x="6940367" y="4643267"/>
            <a:ext cx="3434000" cy="55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b="1">
                <a:solidFill>
                  <a:schemeClr val="lt1"/>
                </a:solidFill>
              </a:defRPr>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r>
              <a:rPr lang="en-US"/>
              <a:t>Click to edit Master subtitle style</a:t>
            </a:r>
            <a:endParaRPr/>
          </a:p>
        </p:txBody>
      </p:sp>
      <p:sp>
        <p:nvSpPr>
          <p:cNvPr id="2542" name="Google Shape;2542;p3"/>
          <p:cNvSpPr txBox="1">
            <a:spLocks noGrp="1"/>
          </p:cNvSpPr>
          <p:nvPr>
            <p:ph type="title" idx="2" hasCustomPrompt="1"/>
          </p:nvPr>
        </p:nvSpPr>
        <p:spPr>
          <a:xfrm>
            <a:off x="7513767" y="1903300"/>
            <a:ext cx="2287200" cy="93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6000"/>
              <a:buNone/>
              <a:defRPr sz="8000">
                <a:solidFill>
                  <a:schemeClr val="accent1"/>
                </a:solidFill>
              </a:defRPr>
            </a:lvl1pPr>
            <a:lvl2pPr lvl="1" algn="r" rtl="0">
              <a:spcBef>
                <a:spcPts val="0"/>
              </a:spcBef>
              <a:spcAft>
                <a:spcPts val="0"/>
              </a:spcAft>
              <a:buClr>
                <a:schemeClr val="accent1"/>
              </a:buClr>
              <a:buSzPts val="6000"/>
              <a:buNone/>
              <a:defRPr sz="8000">
                <a:solidFill>
                  <a:schemeClr val="accent1"/>
                </a:solidFill>
              </a:defRPr>
            </a:lvl2pPr>
            <a:lvl3pPr lvl="2" algn="r" rtl="0">
              <a:spcBef>
                <a:spcPts val="0"/>
              </a:spcBef>
              <a:spcAft>
                <a:spcPts val="0"/>
              </a:spcAft>
              <a:buClr>
                <a:schemeClr val="accent1"/>
              </a:buClr>
              <a:buSzPts val="6000"/>
              <a:buNone/>
              <a:defRPr sz="8000">
                <a:solidFill>
                  <a:schemeClr val="accent1"/>
                </a:solidFill>
              </a:defRPr>
            </a:lvl3pPr>
            <a:lvl4pPr lvl="3" algn="r" rtl="0">
              <a:spcBef>
                <a:spcPts val="0"/>
              </a:spcBef>
              <a:spcAft>
                <a:spcPts val="0"/>
              </a:spcAft>
              <a:buClr>
                <a:schemeClr val="accent1"/>
              </a:buClr>
              <a:buSzPts val="6000"/>
              <a:buNone/>
              <a:defRPr sz="8000">
                <a:solidFill>
                  <a:schemeClr val="accent1"/>
                </a:solidFill>
              </a:defRPr>
            </a:lvl4pPr>
            <a:lvl5pPr lvl="4" algn="r" rtl="0">
              <a:spcBef>
                <a:spcPts val="0"/>
              </a:spcBef>
              <a:spcAft>
                <a:spcPts val="0"/>
              </a:spcAft>
              <a:buClr>
                <a:schemeClr val="accent1"/>
              </a:buClr>
              <a:buSzPts val="6000"/>
              <a:buNone/>
              <a:defRPr sz="8000">
                <a:solidFill>
                  <a:schemeClr val="accent1"/>
                </a:solidFill>
              </a:defRPr>
            </a:lvl5pPr>
            <a:lvl6pPr lvl="5" algn="r" rtl="0">
              <a:spcBef>
                <a:spcPts val="0"/>
              </a:spcBef>
              <a:spcAft>
                <a:spcPts val="0"/>
              </a:spcAft>
              <a:buClr>
                <a:schemeClr val="accent1"/>
              </a:buClr>
              <a:buSzPts val="6000"/>
              <a:buNone/>
              <a:defRPr sz="8000">
                <a:solidFill>
                  <a:schemeClr val="accent1"/>
                </a:solidFill>
              </a:defRPr>
            </a:lvl6pPr>
            <a:lvl7pPr lvl="6" algn="r" rtl="0">
              <a:spcBef>
                <a:spcPts val="0"/>
              </a:spcBef>
              <a:spcAft>
                <a:spcPts val="0"/>
              </a:spcAft>
              <a:buClr>
                <a:schemeClr val="accent1"/>
              </a:buClr>
              <a:buSzPts val="6000"/>
              <a:buNone/>
              <a:defRPr sz="8000">
                <a:solidFill>
                  <a:schemeClr val="accent1"/>
                </a:solidFill>
              </a:defRPr>
            </a:lvl7pPr>
            <a:lvl8pPr lvl="7" algn="r" rtl="0">
              <a:spcBef>
                <a:spcPts val="0"/>
              </a:spcBef>
              <a:spcAft>
                <a:spcPts val="0"/>
              </a:spcAft>
              <a:buClr>
                <a:schemeClr val="accent1"/>
              </a:buClr>
              <a:buSzPts val="6000"/>
              <a:buNone/>
              <a:defRPr sz="8000">
                <a:solidFill>
                  <a:schemeClr val="accent1"/>
                </a:solidFill>
              </a:defRPr>
            </a:lvl8pPr>
            <a:lvl9pPr lvl="8" algn="r" rtl="0">
              <a:spcBef>
                <a:spcPts val="0"/>
              </a:spcBef>
              <a:spcAft>
                <a:spcPts val="0"/>
              </a:spcAft>
              <a:buClr>
                <a:schemeClr val="accent1"/>
              </a:buClr>
              <a:buSzPts val="6000"/>
              <a:buNone/>
              <a:defRPr sz="8000">
                <a:solidFill>
                  <a:schemeClr val="accent1"/>
                </a:solidFill>
              </a:defRPr>
            </a:lvl9pPr>
          </a:lstStyle>
          <a:p>
            <a:r>
              <a:t>xx%</a:t>
            </a:r>
          </a:p>
        </p:txBody>
      </p:sp>
    </p:spTree>
    <p:extLst>
      <p:ext uri="{BB962C8B-B14F-4D97-AF65-F5344CB8AC3E}">
        <p14:creationId xmlns:p14="http://schemas.microsoft.com/office/powerpoint/2010/main" val="31076397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7062"/>
        <p:cNvGrpSpPr/>
        <p:nvPr/>
      </p:nvGrpSpPr>
      <p:grpSpPr>
        <a:xfrm>
          <a:off x="0" y="0"/>
          <a:ext cx="0" cy="0"/>
          <a:chOff x="0" y="0"/>
          <a:chExt cx="0" cy="0"/>
        </a:xfrm>
      </p:grpSpPr>
      <p:sp>
        <p:nvSpPr>
          <p:cNvPr id="7063" name="Google Shape;7063;p24"/>
          <p:cNvSpPr txBox="1">
            <a:spLocks noGrp="1"/>
          </p:cNvSpPr>
          <p:nvPr>
            <p:ph type="title"/>
          </p:nvPr>
        </p:nvSpPr>
        <p:spPr>
          <a:xfrm>
            <a:off x="1316367" y="1891476"/>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600"/>
              <a:buNone/>
              <a:defRPr sz="2133">
                <a:solidFill>
                  <a:schemeClr val="accent1"/>
                </a:solidFill>
              </a:defRPr>
            </a:lvl1pPr>
            <a:lvl2pPr lvl="1" algn="ctr" rtl="0">
              <a:spcBef>
                <a:spcPts val="0"/>
              </a:spcBef>
              <a:spcAft>
                <a:spcPts val="0"/>
              </a:spcAft>
              <a:buClr>
                <a:schemeClr val="accent1"/>
              </a:buClr>
              <a:buSzPts val="2400"/>
              <a:buNone/>
              <a:defRPr sz="3200">
                <a:solidFill>
                  <a:schemeClr val="accent1"/>
                </a:solidFill>
              </a:defRPr>
            </a:lvl2pPr>
            <a:lvl3pPr lvl="2" algn="ctr" rtl="0">
              <a:spcBef>
                <a:spcPts val="0"/>
              </a:spcBef>
              <a:spcAft>
                <a:spcPts val="0"/>
              </a:spcAft>
              <a:buClr>
                <a:schemeClr val="accent1"/>
              </a:buClr>
              <a:buSzPts val="2400"/>
              <a:buNone/>
              <a:defRPr sz="3200">
                <a:solidFill>
                  <a:schemeClr val="accent1"/>
                </a:solidFill>
              </a:defRPr>
            </a:lvl3pPr>
            <a:lvl4pPr lvl="3" algn="ctr" rtl="0">
              <a:spcBef>
                <a:spcPts val="0"/>
              </a:spcBef>
              <a:spcAft>
                <a:spcPts val="0"/>
              </a:spcAft>
              <a:buClr>
                <a:schemeClr val="accent1"/>
              </a:buClr>
              <a:buSzPts val="2400"/>
              <a:buNone/>
              <a:defRPr sz="3200">
                <a:solidFill>
                  <a:schemeClr val="accent1"/>
                </a:solidFill>
              </a:defRPr>
            </a:lvl4pPr>
            <a:lvl5pPr lvl="4" algn="ctr" rtl="0">
              <a:spcBef>
                <a:spcPts val="0"/>
              </a:spcBef>
              <a:spcAft>
                <a:spcPts val="0"/>
              </a:spcAft>
              <a:buClr>
                <a:schemeClr val="accent1"/>
              </a:buClr>
              <a:buSzPts val="2400"/>
              <a:buNone/>
              <a:defRPr sz="3200">
                <a:solidFill>
                  <a:schemeClr val="accent1"/>
                </a:solidFill>
              </a:defRPr>
            </a:lvl5pPr>
            <a:lvl6pPr lvl="5" algn="ctr" rtl="0">
              <a:spcBef>
                <a:spcPts val="0"/>
              </a:spcBef>
              <a:spcAft>
                <a:spcPts val="0"/>
              </a:spcAft>
              <a:buClr>
                <a:schemeClr val="accent1"/>
              </a:buClr>
              <a:buSzPts val="2400"/>
              <a:buNone/>
              <a:defRPr sz="3200">
                <a:solidFill>
                  <a:schemeClr val="accent1"/>
                </a:solidFill>
              </a:defRPr>
            </a:lvl6pPr>
            <a:lvl7pPr lvl="6" algn="ctr" rtl="0">
              <a:spcBef>
                <a:spcPts val="0"/>
              </a:spcBef>
              <a:spcAft>
                <a:spcPts val="0"/>
              </a:spcAft>
              <a:buClr>
                <a:schemeClr val="accent1"/>
              </a:buClr>
              <a:buSzPts val="2400"/>
              <a:buNone/>
              <a:defRPr sz="3200">
                <a:solidFill>
                  <a:schemeClr val="accent1"/>
                </a:solidFill>
              </a:defRPr>
            </a:lvl7pPr>
            <a:lvl8pPr lvl="7" algn="ctr" rtl="0">
              <a:spcBef>
                <a:spcPts val="0"/>
              </a:spcBef>
              <a:spcAft>
                <a:spcPts val="0"/>
              </a:spcAft>
              <a:buClr>
                <a:schemeClr val="accent1"/>
              </a:buClr>
              <a:buSzPts val="2400"/>
              <a:buNone/>
              <a:defRPr sz="3200">
                <a:solidFill>
                  <a:schemeClr val="accent1"/>
                </a:solidFill>
              </a:defRPr>
            </a:lvl8pPr>
            <a:lvl9pPr lvl="8" algn="ctr" rtl="0">
              <a:spcBef>
                <a:spcPts val="0"/>
              </a:spcBef>
              <a:spcAft>
                <a:spcPts val="0"/>
              </a:spcAft>
              <a:buClr>
                <a:schemeClr val="accent1"/>
              </a:buClr>
              <a:buSzPts val="2400"/>
              <a:buNone/>
              <a:defRPr sz="3200">
                <a:solidFill>
                  <a:schemeClr val="accent1"/>
                </a:solidFill>
              </a:defRPr>
            </a:lvl9pPr>
          </a:lstStyle>
          <a:p>
            <a:r>
              <a:rPr lang="en-US"/>
              <a:t>Click to edit Master title style</a:t>
            </a:r>
            <a:endParaRPr/>
          </a:p>
        </p:txBody>
      </p:sp>
      <p:sp>
        <p:nvSpPr>
          <p:cNvPr id="7064" name="Google Shape;7064;p24"/>
          <p:cNvSpPr txBox="1">
            <a:spLocks noGrp="1"/>
          </p:cNvSpPr>
          <p:nvPr>
            <p:ph type="title" idx="2"/>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7065" name="Google Shape;7065;p24"/>
          <p:cNvSpPr txBox="1">
            <a:spLocks noGrp="1"/>
          </p:cNvSpPr>
          <p:nvPr>
            <p:ph type="subTitle" idx="1"/>
          </p:nvPr>
        </p:nvSpPr>
        <p:spPr>
          <a:xfrm>
            <a:off x="1316367" y="2849076"/>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7066" name="Google Shape;7066;p24"/>
          <p:cNvSpPr txBox="1">
            <a:spLocks noGrp="1"/>
          </p:cNvSpPr>
          <p:nvPr>
            <p:ph type="title" idx="3"/>
          </p:nvPr>
        </p:nvSpPr>
        <p:spPr>
          <a:xfrm>
            <a:off x="4787800" y="1891476"/>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600"/>
              <a:buNone/>
              <a:defRPr sz="2133">
                <a:solidFill>
                  <a:schemeClr val="accent1"/>
                </a:solidFill>
              </a:defRPr>
            </a:lvl1pPr>
            <a:lvl2pPr lvl="1" algn="ctr" rtl="0">
              <a:spcBef>
                <a:spcPts val="0"/>
              </a:spcBef>
              <a:spcAft>
                <a:spcPts val="0"/>
              </a:spcAft>
              <a:buClr>
                <a:schemeClr val="accent1"/>
              </a:buClr>
              <a:buSzPts val="2400"/>
              <a:buNone/>
              <a:defRPr sz="3200">
                <a:solidFill>
                  <a:schemeClr val="accent1"/>
                </a:solidFill>
              </a:defRPr>
            </a:lvl2pPr>
            <a:lvl3pPr lvl="2" algn="ctr" rtl="0">
              <a:spcBef>
                <a:spcPts val="0"/>
              </a:spcBef>
              <a:spcAft>
                <a:spcPts val="0"/>
              </a:spcAft>
              <a:buClr>
                <a:schemeClr val="accent1"/>
              </a:buClr>
              <a:buSzPts val="2400"/>
              <a:buNone/>
              <a:defRPr sz="3200">
                <a:solidFill>
                  <a:schemeClr val="accent1"/>
                </a:solidFill>
              </a:defRPr>
            </a:lvl3pPr>
            <a:lvl4pPr lvl="3" algn="ctr" rtl="0">
              <a:spcBef>
                <a:spcPts val="0"/>
              </a:spcBef>
              <a:spcAft>
                <a:spcPts val="0"/>
              </a:spcAft>
              <a:buClr>
                <a:schemeClr val="accent1"/>
              </a:buClr>
              <a:buSzPts val="2400"/>
              <a:buNone/>
              <a:defRPr sz="3200">
                <a:solidFill>
                  <a:schemeClr val="accent1"/>
                </a:solidFill>
              </a:defRPr>
            </a:lvl4pPr>
            <a:lvl5pPr lvl="4" algn="ctr" rtl="0">
              <a:spcBef>
                <a:spcPts val="0"/>
              </a:spcBef>
              <a:spcAft>
                <a:spcPts val="0"/>
              </a:spcAft>
              <a:buClr>
                <a:schemeClr val="accent1"/>
              </a:buClr>
              <a:buSzPts val="2400"/>
              <a:buNone/>
              <a:defRPr sz="3200">
                <a:solidFill>
                  <a:schemeClr val="accent1"/>
                </a:solidFill>
              </a:defRPr>
            </a:lvl5pPr>
            <a:lvl6pPr lvl="5" algn="ctr" rtl="0">
              <a:spcBef>
                <a:spcPts val="0"/>
              </a:spcBef>
              <a:spcAft>
                <a:spcPts val="0"/>
              </a:spcAft>
              <a:buClr>
                <a:schemeClr val="accent1"/>
              </a:buClr>
              <a:buSzPts val="2400"/>
              <a:buNone/>
              <a:defRPr sz="3200">
                <a:solidFill>
                  <a:schemeClr val="accent1"/>
                </a:solidFill>
              </a:defRPr>
            </a:lvl6pPr>
            <a:lvl7pPr lvl="6" algn="ctr" rtl="0">
              <a:spcBef>
                <a:spcPts val="0"/>
              </a:spcBef>
              <a:spcAft>
                <a:spcPts val="0"/>
              </a:spcAft>
              <a:buClr>
                <a:schemeClr val="accent1"/>
              </a:buClr>
              <a:buSzPts val="2400"/>
              <a:buNone/>
              <a:defRPr sz="3200">
                <a:solidFill>
                  <a:schemeClr val="accent1"/>
                </a:solidFill>
              </a:defRPr>
            </a:lvl7pPr>
            <a:lvl8pPr lvl="7" algn="ctr" rtl="0">
              <a:spcBef>
                <a:spcPts val="0"/>
              </a:spcBef>
              <a:spcAft>
                <a:spcPts val="0"/>
              </a:spcAft>
              <a:buClr>
                <a:schemeClr val="accent1"/>
              </a:buClr>
              <a:buSzPts val="2400"/>
              <a:buNone/>
              <a:defRPr sz="3200">
                <a:solidFill>
                  <a:schemeClr val="accent1"/>
                </a:solidFill>
              </a:defRPr>
            </a:lvl8pPr>
            <a:lvl9pPr lvl="8" algn="ctr" rtl="0">
              <a:spcBef>
                <a:spcPts val="0"/>
              </a:spcBef>
              <a:spcAft>
                <a:spcPts val="0"/>
              </a:spcAft>
              <a:buClr>
                <a:schemeClr val="accent1"/>
              </a:buClr>
              <a:buSzPts val="2400"/>
              <a:buNone/>
              <a:defRPr sz="3200">
                <a:solidFill>
                  <a:schemeClr val="accent1"/>
                </a:solidFill>
              </a:defRPr>
            </a:lvl9pPr>
          </a:lstStyle>
          <a:p>
            <a:r>
              <a:rPr lang="en-US"/>
              <a:t>Click to edit Master title style</a:t>
            </a:r>
            <a:endParaRPr/>
          </a:p>
        </p:txBody>
      </p:sp>
      <p:sp>
        <p:nvSpPr>
          <p:cNvPr id="7067" name="Google Shape;7067;p24"/>
          <p:cNvSpPr txBox="1">
            <a:spLocks noGrp="1"/>
          </p:cNvSpPr>
          <p:nvPr>
            <p:ph type="subTitle" idx="4"/>
          </p:nvPr>
        </p:nvSpPr>
        <p:spPr>
          <a:xfrm>
            <a:off x="4787800" y="2849076"/>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7068" name="Google Shape;7068;p24"/>
          <p:cNvSpPr txBox="1">
            <a:spLocks noGrp="1"/>
          </p:cNvSpPr>
          <p:nvPr>
            <p:ph type="title" idx="5"/>
          </p:nvPr>
        </p:nvSpPr>
        <p:spPr>
          <a:xfrm>
            <a:off x="8259233" y="1891476"/>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600"/>
              <a:buNone/>
              <a:defRPr sz="2133">
                <a:solidFill>
                  <a:schemeClr val="accent1"/>
                </a:solidFill>
              </a:defRPr>
            </a:lvl1pPr>
            <a:lvl2pPr lvl="1" algn="ctr" rtl="0">
              <a:spcBef>
                <a:spcPts val="0"/>
              </a:spcBef>
              <a:spcAft>
                <a:spcPts val="0"/>
              </a:spcAft>
              <a:buClr>
                <a:schemeClr val="accent1"/>
              </a:buClr>
              <a:buSzPts val="2400"/>
              <a:buNone/>
              <a:defRPr sz="3200">
                <a:solidFill>
                  <a:schemeClr val="accent1"/>
                </a:solidFill>
              </a:defRPr>
            </a:lvl2pPr>
            <a:lvl3pPr lvl="2" algn="ctr" rtl="0">
              <a:spcBef>
                <a:spcPts val="0"/>
              </a:spcBef>
              <a:spcAft>
                <a:spcPts val="0"/>
              </a:spcAft>
              <a:buClr>
                <a:schemeClr val="accent1"/>
              </a:buClr>
              <a:buSzPts val="2400"/>
              <a:buNone/>
              <a:defRPr sz="3200">
                <a:solidFill>
                  <a:schemeClr val="accent1"/>
                </a:solidFill>
              </a:defRPr>
            </a:lvl3pPr>
            <a:lvl4pPr lvl="3" algn="ctr" rtl="0">
              <a:spcBef>
                <a:spcPts val="0"/>
              </a:spcBef>
              <a:spcAft>
                <a:spcPts val="0"/>
              </a:spcAft>
              <a:buClr>
                <a:schemeClr val="accent1"/>
              </a:buClr>
              <a:buSzPts val="2400"/>
              <a:buNone/>
              <a:defRPr sz="3200">
                <a:solidFill>
                  <a:schemeClr val="accent1"/>
                </a:solidFill>
              </a:defRPr>
            </a:lvl4pPr>
            <a:lvl5pPr lvl="4" algn="ctr" rtl="0">
              <a:spcBef>
                <a:spcPts val="0"/>
              </a:spcBef>
              <a:spcAft>
                <a:spcPts val="0"/>
              </a:spcAft>
              <a:buClr>
                <a:schemeClr val="accent1"/>
              </a:buClr>
              <a:buSzPts val="2400"/>
              <a:buNone/>
              <a:defRPr sz="3200">
                <a:solidFill>
                  <a:schemeClr val="accent1"/>
                </a:solidFill>
              </a:defRPr>
            </a:lvl5pPr>
            <a:lvl6pPr lvl="5" algn="ctr" rtl="0">
              <a:spcBef>
                <a:spcPts val="0"/>
              </a:spcBef>
              <a:spcAft>
                <a:spcPts val="0"/>
              </a:spcAft>
              <a:buClr>
                <a:schemeClr val="accent1"/>
              </a:buClr>
              <a:buSzPts val="2400"/>
              <a:buNone/>
              <a:defRPr sz="3200">
                <a:solidFill>
                  <a:schemeClr val="accent1"/>
                </a:solidFill>
              </a:defRPr>
            </a:lvl6pPr>
            <a:lvl7pPr lvl="6" algn="ctr" rtl="0">
              <a:spcBef>
                <a:spcPts val="0"/>
              </a:spcBef>
              <a:spcAft>
                <a:spcPts val="0"/>
              </a:spcAft>
              <a:buClr>
                <a:schemeClr val="accent1"/>
              </a:buClr>
              <a:buSzPts val="2400"/>
              <a:buNone/>
              <a:defRPr sz="3200">
                <a:solidFill>
                  <a:schemeClr val="accent1"/>
                </a:solidFill>
              </a:defRPr>
            </a:lvl7pPr>
            <a:lvl8pPr lvl="7" algn="ctr" rtl="0">
              <a:spcBef>
                <a:spcPts val="0"/>
              </a:spcBef>
              <a:spcAft>
                <a:spcPts val="0"/>
              </a:spcAft>
              <a:buClr>
                <a:schemeClr val="accent1"/>
              </a:buClr>
              <a:buSzPts val="2400"/>
              <a:buNone/>
              <a:defRPr sz="3200">
                <a:solidFill>
                  <a:schemeClr val="accent1"/>
                </a:solidFill>
              </a:defRPr>
            </a:lvl8pPr>
            <a:lvl9pPr lvl="8" algn="ctr" rtl="0">
              <a:spcBef>
                <a:spcPts val="0"/>
              </a:spcBef>
              <a:spcAft>
                <a:spcPts val="0"/>
              </a:spcAft>
              <a:buClr>
                <a:schemeClr val="accent1"/>
              </a:buClr>
              <a:buSzPts val="2400"/>
              <a:buNone/>
              <a:defRPr sz="3200">
                <a:solidFill>
                  <a:schemeClr val="accent1"/>
                </a:solidFill>
              </a:defRPr>
            </a:lvl9pPr>
          </a:lstStyle>
          <a:p>
            <a:r>
              <a:rPr lang="en-US"/>
              <a:t>Click to edit Master title style</a:t>
            </a:r>
            <a:endParaRPr/>
          </a:p>
        </p:txBody>
      </p:sp>
      <p:sp>
        <p:nvSpPr>
          <p:cNvPr id="7069" name="Google Shape;7069;p24"/>
          <p:cNvSpPr txBox="1">
            <a:spLocks noGrp="1"/>
          </p:cNvSpPr>
          <p:nvPr>
            <p:ph type="subTitle" idx="6"/>
          </p:nvPr>
        </p:nvSpPr>
        <p:spPr>
          <a:xfrm>
            <a:off x="8259233" y="2849076"/>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grpSp>
        <p:nvGrpSpPr>
          <p:cNvPr id="7070" name="Google Shape;7070;p24"/>
          <p:cNvGrpSpPr/>
          <p:nvPr/>
        </p:nvGrpSpPr>
        <p:grpSpPr>
          <a:xfrm rot="1396384">
            <a:off x="-1309149" y="-574521"/>
            <a:ext cx="2544441" cy="2669652"/>
            <a:chOff x="1978188" y="2669545"/>
            <a:chExt cx="1908398" cy="2002309"/>
          </a:xfrm>
        </p:grpSpPr>
        <p:sp>
          <p:nvSpPr>
            <p:cNvPr id="7071" name="Google Shape;7071;p24"/>
            <p:cNvSpPr/>
            <p:nvPr/>
          </p:nvSpPr>
          <p:spPr>
            <a:xfrm rot="-5400000">
              <a:off x="1995503" y="2780771"/>
              <a:ext cx="1891083" cy="1891083"/>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72" name="Google Shape;7072;p24"/>
            <p:cNvSpPr/>
            <p:nvPr/>
          </p:nvSpPr>
          <p:spPr>
            <a:xfrm rot="-5400000">
              <a:off x="1931235" y="2716498"/>
              <a:ext cx="1737934" cy="164402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7073" name="Google Shape;7073;p24"/>
          <p:cNvSpPr txBox="1">
            <a:spLocks noGrp="1"/>
          </p:cNvSpPr>
          <p:nvPr>
            <p:ph type="title" idx="7"/>
          </p:nvPr>
        </p:nvSpPr>
        <p:spPr>
          <a:xfrm>
            <a:off x="1316367" y="4376000"/>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600"/>
              <a:buNone/>
              <a:defRPr sz="2133">
                <a:solidFill>
                  <a:schemeClr val="accent1"/>
                </a:solidFill>
              </a:defRPr>
            </a:lvl1pPr>
            <a:lvl2pPr lvl="1" algn="ctr" rtl="0">
              <a:spcBef>
                <a:spcPts val="0"/>
              </a:spcBef>
              <a:spcAft>
                <a:spcPts val="0"/>
              </a:spcAft>
              <a:buClr>
                <a:schemeClr val="accent1"/>
              </a:buClr>
              <a:buSzPts val="2400"/>
              <a:buNone/>
              <a:defRPr sz="3200">
                <a:solidFill>
                  <a:schemeClr val="accent1"/>
                </a:solidFill>
              </a:defRPr>
            </a:lvl2pPr>
            <a:lvl3pPr lvl="2" algn="ctr" rtl="0">
              <a:spcBef>
                <a:spcPts val="0"/>
              </a:spcBef>
              <a:spcAft>
                <a:spcPts val="0"/>
              </a:spcAft>
              <a:buClr>
                <a:schemeClr val="accent1"/>
              </a:buClr>
              <a:buSzPts val="2400"/>
              <a:buNone/>
              <a:defRPr sz="3200">
                <a:solidFill>
                  <a:schemeClr val="accent1"/>
                </a:solidFill>
              </a:defRPr>
            </a:lvl3pPr>
            <a:lvl4pPr lvl="3" algn="ctr" rtl="0">
              <a:spcBef>
                <a:spcPts val="0"/>
              </a:spcBef>
              <a:spcAft>
                <a:spcPts val="0"/>
              </a:spcAft>
              <a:buClr>
                <a:schemeClr val="accent1"/>
              </a:buClr>
              <a:buSzPts val="2400"/>
              <a:buNone/>
              <a:defRPr sz="3200">
                <a:solidFill>
                  <a:schemeClr val="accent1"/>
                </a:solidFill>
              </a:defRPr>
            </a:lvl4pPr>
            <a:lvl5pPr lvl="4" algn="ctr" rtl="0">
              <a:spcBef>
                <a:spcPts val="0"/>
              </a:spcBef>
              <a:spcAft>
                <a:spcPts val="0"/>
              </a:spcAft>
              <a:buClr>
                <a:schemeClr val="accent1"/>
              </a:buClr>
              <a:buSzPts val="2400"/>
              <a:buNone/>
              <a:defRPr sz="3200">
                <a:solidFill>
                  <a:schemeClr val="accent1"/>
                </a:solidFill>
              </a:defRPr>
            </a:lvl5pPr>
            <a:lvl6pPr lvl="5" algn="ctr" rtl="0">
              <a:spcBef>
                <a:spcPts val="0"/>
              </a:spcBef>
              <a:spcAft>
                <a:spcPts val="0"/>
              </a:spcAft>
              <a:buClr>
                <a:schemeClr val="accent1"/>
              </a:buClr>
              <a:buSzPts val="2400"/>
              <a:buNone/>
              <a:defRPr sz="3200">
                <a:solidFill>
                  <a:schemeClr val="accent1"/>
                </a:solidFill>
              </a:defRPr>
            </a:lvl6pPr>
            <a:lvl7pPr lvl="6" algn="ctr" rtl="0">
              <a:spcBef>
                <a:spcPts val="0"/>
              </a:spcBef>
              <a:spcAft>
                <a:spcPts val="0"/>
              </a:spcAft>
              <a:buClr>
                <a:schemeClr val="accent1"/>
              </a:buClr>
              <a:buSzPts val="2400"/>
              <a:buNone/>
              <a:defRPr sz="3200">
                <a:solidFill>
                  <a:schemeClr val="accent1"/>
                </a:solidFill>
              </a:defRPr>
            </a:lvl7pPr>
            <a:lvl8pPr lvl="7" algn="ctr" rtl="0">
              <a:spcBef>
                <a:spcPts val="0"/>
              </a:spcBef>
              <a:spcAft>
                <a:spcPts val="0"/>
              </a:spcAft>
              <a:buClr>
                <a:schemeClr val="accent1"/>
              </a:buClr>
              <a:buSzPts val="2400"/>
              <a:buNone/>
              <a:defRPr sz="3200">
                <a:solidFill>
                  <a:schemeClr val="accent1"/>
                </a:solidFill>
              </a:defRPr>
            </a:lvl8pPr>
            <a:lvl9pPr lvl="8" algn="ctr" rtl="0">
              <a:spcBef>
                <a:spcPts val="0"/>
              </a:spcBef>
              <a:spcAft>
                <a:spcPts val="0"/>
              </a:spcAft>
              <a:buClr>
                <a:schemeClr val="accent1"/>
              </a:buClr>
              <a:buSzPts val="2400"/>
              <a:buNone/>
              <a:defRPr sz="3200">
                <a:solidFill>
                  <a:schemeClr val="accent1"/>
                </a:solidFill>
              </a:defRPr>
            </a:lvl9pPr>
          </a:lstStyle>
          <a:p>
            <a:r>
              <a:rPr lang="en-US"/>
              <a:t>Click to edit Master title style</a:t>
            </a:r>
            <a:endParaRPr/>
          </a:p>
        </p:txBody>
      </p:sp>
      <p:sp>
        <p:nvSpPr>
          <p:cNvPr id="7074" name="Google Shape;7074;p24"/>
          <p:cNvSpPr txBox="1">
            <a:spLocks noGrp="1"/>
          </p:cNvSpPr>
          <p:nvPr>
            <p:ph type="subTitle" idx="8"/>
          </p:nvPr>
        </p:nvSpPr>
        <p:spPr>
          <a:xfrm>
            <a:off x="1316367" y="5333600"/>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7075" name="Google Shape;7075;p24"/>
          <p:cNvSpPr txBox="1">
            <a:spLocks noGrp="1"/>
          </p:cNvSpPr>
          <p:nvPr>
            <p:ph type="title" idx="9"/>
          </p:nvPr>
        </p:nvSpPr>
        <p:spPr>
          <a:xfrm>
            <a:off x="4787800" y="4376000"/>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600"/>
              <a:buNone/>
              <a:defRPr sz="2133">
                <a:solidFill>
                  <a:schemeClr val="accent1"/>
                </a:solidFill>
              </a:defRPr>
            </a:lvl1pPr>
            <a:lvl2pPr lvl="1" algn="ctr" rtl="0">
              <a:spcBef>
                <a:spcPts val="0"/>
              </a:spcBef>
              <a:spcAft>
                <a:spcPts val="0"/>
              </a:spcAft>
              <a:buClr>
                <a:schemeClr val="accent1"/>
              </a:buClr>
              <a:buSzPts val="2400"/>
              <a:buNone/>
              <a:defRPr sz="3200">
                <a:solidFill>
                  <a:schemeClr val="accent1"/>
                </a:solidFill>
              </a:defRPr>
            </a:lvl2pPr>
            <a:lvl3pPr lvl="2" algn="ctr" rtl="0">
              <a:spcBef>
                <a:spcPts val="0"/>
              </a:spcBef>
              <a:spcAft>
                <a:spcPts val="0"/>
              </a:spcAft>
              <a:buClr>
                <a:schemeClr val="accent1"/>
              </a:buClr>
              <a:buSzPts val="2400"/>
              <a:buNone/>
              <a:defRPr sz="3200">
                <a:solidFill>
                  <a:schemeClr val="accent1"/>
                </a:solidFill>
              </a:defRPr>
            </a:lvl3pPr>
            <a:lvl4pPr lvl="3" algn="ctr" rtl="0">
              <a:spcBef>
                <a:spcPts val="0"/>
              </a:spcBef>
              <a:spcAft>
                <a:spcPts val="0"/>
              </a:spcAft>
              <a:buClr>
                <a:schemeClr val="accent1"/>
              </a:buClr>
              <a:buSzPts val="2400"/>
              <a:buNone/>
              <a:defRPr sz="3200">
                <a:solidFill>
                  <a:schemeClr val="accent1"/>
                </a:solidFill>
              </a:defRPr>
            </a:lvl4pPr>
            <a:lvl5pPr lvl="4" algn="ctr" rtl="0">
              <a:spcBef>
                <a:spcPts val="0"/>
              </a:spcBef>
              <a:spcAft>
                <a:spcPts val="0"/>
              </a:spcAft>
              <a:buClr>
                <a:schemeClr val="accent1"/>
              </a:buClr>
              <a:buSzPts val="2400"/>
              <a:buNone/>
              <a:defRPr sz="3200">
                <a:solidFill>
                  <a:schemeClr val="accent1"/>
                </a:solidFill>
              </a:defRPr>
            </a:lvl5pPr>
            <a:lvl6pPr lvl="5" algn="ctr" rtl="0">
              <a:spcBef>
                <a:spcPts val="0"/>
              </a:spcBef>
              <a:spcAft>
                <a:spcPts val="0"/>
              </a:spcAft>
              <a:buClr>
                <a:schemeClr val="accent1"/>
              </a:buClr>
              <a:buSzPts val="2400"/>
              <a:buNone/>
              <a:defRPr sz="3200">
                <a:solidFill>
                  <a:schemeClr val="accent1"/>
                </a:solidFill>
              </a:defRPr>
            </a:lvl6pPr>
            <a:lvl7pPr lvl="6" algn="ctr" rtl="0">
              <a:spcBef>
                <a:spcPts val="0"/>
              </a:spcBef>
              <a:spcAft>
                <a:spcPts val="0"/>
              </a:spcAft>
              <a:buClr>
                <a:schemeClr val="accent1"/>
              </a:buClr>
              <a:buSzPts val="2400"/>
              <a:buNone/>
              <a:defRPr sz="3200">
                <a:solidFill>
                  <a:schemeClr val="accent1"/>
                </a:solidFill>
              </a:defRPr>
            </a:lvl7pPr>
            <a:lvl8pPr lvl="7" algn="ctr" rtl="0">
              <a:spcBef>
                <a:spcPts val="0"/>
              </a:spcBef>
              <a:spcAft>
                <a:spcPts val="0"/>
              </a:spcAft>
              <a:buClr>
                <a:schemeClr val="accent1"/>
              </a:buClr>
              <a:buSzPts val="2400"/>
              <a:buNone/>
              <a:defRPr sz="3200">
                <a:solidFill>
                  <a:schemeClr val="accent1"/>
                </a:solidFill>
              </a:defRPr>
            </a:lvl8pPr>
            <a:lvl9pPr lvl="8" algn="ctr" rtl="0">
              <a:spcBef>
                <a:spcPts val="0"/>
              </a:spcBef>
              <a:spcAft>
                <a:spcPts val="0"/>
              </a:spcAft>
              <a:buClr>
                <a:schemeClr val="accent1"/>
              </a:buClr>
              <a:buSzPts val="2400"/>
              <a:buNone/>
              <a:defRPr sz="3200">
                <a:solidFill>
                  <a:schemeClr val="accent1"/>
                </a:solidFill>
              </a:defRPr>
            </a:lvl9pPr>
          </a:lstStyle>
          <a:p>
            <a:r>
              <a:rPr lang="en-US"/>
              <a:t>Click to edit Master title style</a:t>
            </a:r>
            <a:endParaRPr/>
          </a:p>
        </p:txBody>
      </p:sp>
      <p:sp>
        <p:nvSpPr>
          <p:cNvPr id="7076" name="Google Shape;7076;p24"/>
          <p:cNvSpPr txBox="1">
            <a:spLocks noGrp="1"/>
          </p:cNvSpPr>
          <p:nvPr>
            <p:ph type="subTitle" idx="13"/>
          </p:nvPr>
        </p:nvSpPr>
        <p:spPr>
          <a:xfrm>
            <a:off x="4787800" y="5333600"/>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7077" name="Google Shape;7077;p24"/>
          <p:cNvSpPr txBox="1">
            <a:spLocks noGrp="1"/>
          </p:cNvSpPr>
          <p:nvPr>
            <p:ph type="title" idx="14"/>
          </p:nvPr>
        </p:nvSpPr>
        <p:spPr>
          <a:xfrm>
            <a:off x="8259233" y="4376000"/>
            <a:ext cx="2616400" cy="1007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600"/>
              <a:buNone/>
              <a:defRPr sz="2133">
                <a:solidFill>
                  <a:schemeClr val="accent1"/>
                </a:solidFill>
              </a:defRPr>
            </a:lvl1pPr>
            <a:lvl2pPr lvl="1" algn="ctr" rtl="0">
              <a:spcBef>
                <a:spcPts val="0"/>
              </a:spcBef>
              <a:spcAft>
                <a:spcPts val="0"/>
              </a:spcAft>
              <a:buClr>
                <a:schemeClr val="accent1"/>
              </a:buClr>
              <a:buSzPts val="2400"/>
              <a:buNone/>
              <a:defRPr sz="3200">
                <a:solidFill>
                  <a:schemeClr val="accent1"/>
                </a:solidFill>
              </a:defRPr>
            </a:lvl2pPr>
            <a:lvl3pPr lvl="2" algn="ctr" rtl="0">
              <a:spcBef>
                <a:spcPts val="0"/>
              </a:spcBef>
              <a:spcAft>
                <a:spcPts val="0"/>
              </a:spcAft>
              <a:buClr>
                <a:schemeClr val="accent1"/>
              </a:buClr>
              <a:buSzPts val="2400"/>
              <a:buNone/>
              <a:defRPr sz="3200">
                <a:solidFill>
                  <a:schemeClr val="accent1"/>
                </a:solidFill>
              </a:defRPr>
            </a:lvl3pPr>
            <a:lvl4pPr lvl="3" algn="ctr" rtl="0">
              <a:spcBef>
                <a:spcPts val="0"/>
              </a:spcBef>
              <a:spcAft>
                <a:spcPts val="0"/>
              </a:spcAft>
              <a:buClr>
                <a:schemeClr val="accent1"/>
              </a:buClr>
              <a:buSzPts val="2400"/>
              <a:buNone/>
              <a:defRPr sz="3200">
                <a:solidFill>
                  <a:schemeClr val="accent1"/>
                </a:solidFill>
              </a:defRPr>
            </a:lvl4pPr>
            <a:lvl5pPr lvl="4" algn="ctr" rtl="0">
              <a:spcBef>
                <a:spcPts val="0"/>
              </a:spcBef>
              <a:spcAft>
                <a:spcPts val="0"/>
              </a:spcAft>
              <a:buClr>
                <a:schemeClr val="accent1"/>
              </a:buClr>
              <a:buSzPts val="2400"/>
              <a:buNone/>
              <a:defRPr sz="3200">
                <a:solidFill>
                  <a:schemeClr val="accent1"/>
                </a:solidFill>
              </a:defRPr>
            </a:lvl5pPr>
            <a:lvl6pPr lvl="5" algn="ctr" rtl="0">
              <a:spcBef>
                <a:spcPts val="0"/>
              </a:spcBef>
              <a:spcAft>
                <a:spcPts val="0"/>
              </a:spcAft>
              <a:buClr>
                <a:schemeClr val="accent1"/>
              </a:buClr>
              <a:buSzPts val="2400"/>
              <a:buNone/>
              <a:defRPr sz="3200">
                <a:solidFill>
                  <a:schemeClr val="accent1"/>
                </a:solidFill>
              </a:defRPr>
            </a:lvl6pPr>
            <a:lvl7pPr lvl="6" algn="ctr" rtl="0">
              <a:spcBef>
                <a:spcPts val="0"/>
              </a:spcBef>
              <a:spcAft>
                <a:spcPts val="0"/>
              </a:spcAft>
              <a:buClr>
                <a:schemeClr val="accent1"/>
              </a:buClr>
              <a:buSzPts val="2400"/>
              <a:buNone/>
              <a:defRPr sz="3200">
                <a:solidFill>
                  <a:schemeClr val="accent1"/>
                </a:solidFill>
              </a:defRPr>
            </a:lvl7pPr>
            <a:lvl8pPr lvl="7" algn="ctr" rtl="0">
              <a:spcBef>
                <a:spcPts val="0"/>
              </a:spcBef>
              <a:spcAft>
                <a:spcPts val="0"/>
              </a:spcAft>
              <a:buClr>
                <a:schemeClr val="accent1"/>
              </a:buClr>
              <a:buSzPts val="2400"/>
              <a:buNone/>
              <a:defRPr sz="3200">
                <a:solidFill>
                  <a:schemeClr val="accent1"/>
                </a:solidFill>
              </a:defRPr>
            </a:lvl8pPr>
            <a:lvl9pPr lvl="8" algn="ctr" rtl="0">
              <a:spcBef>
                <a:spcPts val="0"/>
              </a:spcBef>
              <a:spcAft>
                <a:spcPts val="0"/>
              </a:spcAft>
              <a:buClr>
                <a:schemeClr val="accent1"/>
              </a:buClr>
              <a:buSzPts val="2400"/>
              <a:buNone/>
              <a:defRPr sz="3200">
                <a:solidFill>
                  <a:schemeClr val="accent1"/>
                </a:solidFill>
              </a:defRPr>
            </a:lvl9pPr>
          </a:lstStyle>
          <a:p>
            <a:r>
              <a:rPr lang="en-US"/>
              <a:t>Click to edit Master title style</a:t>
            </a:r>
            <a:endParaRPr/>
          </a:p>
        </p:txBody>
      </p:sp>
      <p:sp>
        <p:nvSpPr>
          <p:cNvPr id="7078" name="Google Shape;7078;p24"/>
          <p:cNvSpPr txBox="1">
            <a:spLocks noGrp="1"/>
          </p:cNvSpPr>
          <p:nvPr>
            <p:ph type="subTitle" idx="15"/>
          </p:nvPr>
        </p:nvSpPr>
        <p:spPr>
          <a:xfrm>
            <a:off x="8259233" y="5333600"/>
            <a:ext cx="26164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Tree>
    <p:extLst>
      <p:ext uri="{BB962C8B-B14F-4D97-AF65-F5344CB8AC3E}">
        <p14:creationId xmlns:p14="http://schemas.microsoft.com/office/powerpoint/2010/main" val="28348496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wo Columns 1">
  <p:cSld name="Title + Two Columns 1">
    <p:spTree>
      <p:nvGrpSpPr>
        <p:cNvPr id="1" name="Shape 7079"/>
        <p:cNvGrpSpPr/>
        <p:nvPr/>
      </p:nvGrpSpPr>
      <p:grpSpPr>
        <a:xfrm>
          <a:off x="0" y="0"/>
          <a:ext cx="0" cy="0"/>
          <a:chOff x="0" y="0"/>
          <a:chExt cx="0" cy="0"/>
        </a:xfrm>
      </p:grpSpPr>
      <p:sp>
        <p:nvSpPr>
          <p:cNvPr id="7080" name="Google Shape;7080;p25"/>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7081" name="Google Shape;7081;p25"/>
          <p:cNvSpPr txBox="1">
            <a:spLocks noGrp="1"/>
          </p:cNvSpPr>
          <p:nvPr>
            <p:ph type="title" idx="2"/>
          </p:nvPr>
        </p:nvSpPr>
        <p:spPr>
          <a:xfrm>
            <a:off x="1915305" y="4336871"/>
            <a:ext cx="3102800" cy="850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800"/>
              <a:buNone/>
              <a:defRPr sz="2400">
                <a:solidFill>
                  <a:schemeClr val="accent1"/>
                </a:solidFill>
              </a:defRPr>
            </a:lvl1pPr>
            <a:lvl2pPr lvl="1" algn="ctr" rtl="0">
              <a:spcBef>
                <a:spcPts val="0"/>
              </a:spcBef>
              <a:spcAft>
                <a:spcPts val="0"/>
              </a:spcAft>
              <a:buClr>
                <a:schemeClr val="accent1"/>
              </a:buClr>
              <a:buSzPts val="1800"/>
              <a:buNone/>
              <a:defRPr sz="2400">
                <a:solidFill>
                  <a:schemeClr val="accent1"/>
                </a:solidFill>
              </a:defRPr>
            </a:lvl2pPr>
            <a:lvl3pPr lvl="2" algn="ctr" rtl="0">
              <a:spcBef>
                <a:spcPts val="0"/>
              </a:spcBef>
              <a:spcAft>
                <a:spcPts val="0"/>
              </a:spcAft>
              <a:buClr>
                <a:schemeClr val="accent1"/>
              </a:buClr>
              <a:buSzPts val="1800"/>
              <a:buNone/>
              <a:defRPr sz="2400">
                <a:solidFill>
                  <a:schemeClr val="accent1"/>
                </a:solidFill>
              </a:defRPr>
            </a:lvl3pPr>
            <a:lvl4pPr lvl="3" algn="ctr" rtl="0">
              <a:spcBef>
                <a:spcPts val="0"/>
              </a:spcBef>
              <a:spcAft>
                <a:spcPts val="0"/>
              </a:spcAft>
              <a:buClr>
                <a:schemeClr val="accent1"/>
              </a:buClr>
              <a:buSzPts val="1800"/>
              <a:buNone/>
              <a:defRPr sz="2400">
                <a:solidFill>
                  <a:schemeClr val="accent1"/>
                </a:solidFill>
              </a:defRPr>
            </a:lvl4pPr>
            <a:lvl5pPr lvl="4" algn="ctr" rtl="0">
              <a:spcBef>
                <a:spcPts val="0"/>
              </a:spcBef>
              <a:spcAft>
                <a:spcPts val="0"/>
              </a:spcAft>
              <a:buClr>
                <a:schemeClr val="accent1"/>
              </a:buClr>
              <a:buSzPts val="1800"/>
              <a:buNone/>
              <a:defRPr sz="2400">
                <a:solidFill>
                  <a:schemeClr val="accent1"/>
                </a:solidFill>
              </a:defRPr>
            </a:lvl5pPr>
            <a:lvl6pPr lvl="5" algn="ctr" rtl="0">
              <a:spcBef>
                <a:spcPts val="0"/>
              </a:spcBef>
              <a:spcAft>
                <a:spcPts val="0"/>
              </a:spcAft>
              <a:buClr>
                <a:schemeClr val="accent1"/>
              </a:buClr>
              <a:buSzPts val="1800"/>
              <a:buNone/>
              <a:defRPr sz="2400">
                <a:solidFill>
                  <a:schemeClr val="accent1"/>
                </a:solidFill>
              </a:defRPr>
            </a:lvl6pPr>
            <a:lvl7pPr lvl="6" algn="ctr" rtl="0">
              <a:spcBef>
                <a:spcPts val="0"/>
              </a:spcBef>
              <a:spcAft>
                <a:spcPts val="0"/>
              </a:spcAft>
              <a:buClr>
                <a:schemeClr val="accent1"/>
              </a:buClr>
              <a:buSzPts val="1800"/>
              <a:buNone/>
              <a:defRPr sz="2400">
                <a:solidFill>
                  <a:schemeClr val="accent1"/>
                </a:solidFill>
              </a:defRPr>
            </a:lvl7pPr>
            <a:lvl8pPr lvl="7" algn="ctr" rtl="0">
              <a:spcBef>
                <a:spcPts val="0"/>
              </a:spcBef>
              <a:spcAft>
                <a:spcPts val="0"/>
              </a:spcAft>
              <a:buClr>
                <a:schemeClr val="accent1"/>
              </a:buClr>
              <a:buSzPts val="1800"/>
              <a:buNone/>
              <a:defRPr sz="2400">
                <a:solidFill>
                  <a:schemeClr val="accent1"/>
                </a:solidFill>
              </a:defRPr>
            </a:lvl8pPr>
            <a:lvl9pPr lvl="8" algn="ctr" rtl="0">
              <a:spcBef>
                <a:spcPts val="0"/>
              </a:spcBef>
              <a:spcAft>
                <a:spcPts val="0"/>
              </a:spcAft>
              <a:buClr>
                <a:schemeClr val="accent1"/>
              </a:buClr>
              <a:buSzPts val="1800"/>
              <a:buNone/>
              <a:defRPr sz="2400">
                <a:solidFill>
                  <a:schemeClr val="accent1"/>
                </a:solidFill>
              </a:defRPr>
            </a:lvl9pPr>
          </a:lstStyle>
          <a:p>
            <a:r>
              <a:rPr lang="en-US"/>
              <a:t>Click to edit Master title style</a:t>
            </a:r>
            <a:endParaRPr/>
          </a:p>
        </p:txBody>
      </p:sp>
      <p:sp>
        <p:nvSpPr>
          <p:cNvPr id="7082" name="Google Shape;7082;p25"/>
          <p:cNvSpPr txBox="1">
            <a:spLocks noGrp="1"/>
          </p:cNvSpPr>
          <p:nvPr>
            <p:ph type="subTitle" idx="1"/>
          </p:nvPr>
        </p:nvSpPr>
        <p:spPr>
          <a:xfrm>
            <a:off x="1915299" y="5284903"/>
            <a:ext cx="31028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sp>
        <p:nvSpPr>
          <p:cNvPr id="7083" name="Google Shape;7083;p25"/>
          <p:cNvSpPr txBox="1">
            <a:spLocks noGrp="1"/>
          </p:cNvSpPr>
          <p:nvPr>
            <p:ph type="title" idx="3"/>
          </p:nvPr>
        </p:nvSpPr>
        <p:spPr>
          <a:xfrm>
            <a:off x="7173916" y="4336871"/>
            <a:ext cx="3102800" cy="850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800"/>
              <a:buNone/>
              <a:defRPr sz="2400">
                <a:solidFill>
                  <a:schemeClr val="accent1"/>
                </a:solidFill>
              </a:defRPr>
            </a:lvl1pPr>
            <a:lvl2pPr lvl="1" algn="ctr" rtl="0">
              <a:spcBef>
                <a:spcPts val="0"/>
              </a:spcBef>
              <a:spcAft>
                <a:spcPts val="0"/>
              </a:spcAft>
              <a:buClr>
                <a:schemeClr val="accent1"/>
              </a:buClr>
              <a:buSzPts val="1800"/>
              <a:buNone/>
              <a:defRPr sz="2400">
                <a:solidFill>
                  <a:schemeClr val="accent1"/>
                </a:solidFill>
              </a:defRPr>
            </a:lvl2pPr>
            <a:lvl3pPr lvl="2" algn="ctr" rtl="0">
              <a:spcBef>
                <a:spcPts val="0"/>
              </a:spcBef>
              <a:spcAft>
                <a:spcPts val="0"/>
              </a:spcAft>
              <a:buClr>
                <a:schemeClr val="accent1"/>
              </a:buClr>
              <a:buSzPts val="1800"/>
              <a:buNone/>
              <a:defRPr sz="2400">
                <a:solidFill>
                  <a:schemeClr val="accent1"/>
                </a:solidFill>
              </a:defRPr>
            </a:lvl3pPr>
            <a:lvl4pPr lvl="3" algn="ctr" rtl="0">
              <a:spcBef>
                <a:spcPts val="0"/>
              </a:spcBef>
              <a:spcAft>
                <a:spcPts val="0"/>
              </a:spcAft>
              <a:buClr>
                <a:schemeClr val="accent1"/>
              </a:buClr>
              <a:buSzPts val="1800"/>
              <a:buNone/>
              <a:defRPr sz="2400">
                <a:solidFill>
                  <a:schemeClr val="accent1"/>
                </a:solidFill>
              </a:defRPr>
            </a:lvl4pPr>
            <a:lvl5pPr lvl="4" algn="ctr" rtl="0">
              <a:spcBef>
                <a:spcPts val="0"/>
              </a:spcBef>
              <a:spcAft>
                <a:spcPts val="0"/>
              </a:spcAft>
              <a:buClr>
                <a:schemeClr val="accent1"/>
              </a:buClr>
              <a:buSzPts val="1800"/>
              <a:buNone/>
              <a:defRPr sz="2400">
                <a:solidFill>
                  <a:schemeClr val="accent1"/>
                </a:solidFill>
              </a:defRPr>
            </a:lvl5pPr>
            <a:lvl6pPr lvl="5" algn="ctr" rtl="0">
              <a:spcBef>
                <a:spcPts val="0"/>
              </a:spcBef>
              <a:spcAft>
                <a:spcPts val="0"/>
              </a:spcAft>
              <a:buClr>
                <a:schemeClr val="accent1"/>
              </a:buClr>
              <a:buSzPts val="1800"/>
              <a:buNone/>
              <a:defRPr sz="2400">
                <a:solidFill>
                  <a:schemeClr val="accent1"/>
                </a:solidFill>
              </a:defRPr>
            </a:lvl6pPr>
            <a:lvl7pPr lvl="6" algn="ctr" rtl="0">
              <a:spcBef>
                <a:spcPts val="0"/>
              </a:spcBef>
              <a:spcAft>
                <a:spcPts val="0"/>
              </a:spcAft>
              <a:buClr>
                <a:schemeClr val="accent1"/>
              </a:buClr>
              <a:buSzPts val="1800"/>
              <a:buNone/>
              <a:defRPr sz="2400">
                <a:solidFill>
                  <a:schemeClr val="accent1"/>
                </a:solidFill>
              </a:defRPr>
            </a:lvl7pPr>
            <a:lvl8pPr lvl="7" algn="ctr" rtl="0">
              <a:spcBef>
                <a:spcPts val="0"/>
              </a:spcBef>
              <a:spcAft>
                <a:spcPts val="0"/>
              </a:spcAft>
              <a:buClr>
                <a:schemeClr val="accent1"/>
              </a:buClr>
              <a:buSzPts val="1800"/>
              <a:buNone/>
              <a:defRPr sz="2400">
                <a:solidFill>
                  <a:schemeClr val="accent1"/>
                </a:solidFill>
              </a:defRPr>
            </a:lvl8pPr>
            <a:lvl9pPr lvl="8" algn="ctr" rtl="0">
              <a:spcBef>
                <a:spcPts val="0"/>
              </a:spcBef>
              <a:spcAft>
                <a:spcPts val="0"/>
              </a:spcAft>
              <a:buClr>
                <a:schemeClr val="accent1"/>
              </a:buClr>
              <a:buSzPts val="1800"/>
              <a:buNone/>
              <a:defRPr sz="2400">
                <a:solidFill>
                  <a:schemeClr val="accent1"/>
                </a:solidFill>
              </a:defRPr>
            </a:lvl9pPr>
          </a:lstStyle>
          <a:p>
            <a:r>
              <a:rPr lang="en-US"/>
              <a:t>Click to edit Master title style</a:t>
            </a:r>
            <a:endParaRPr/>
          </a:p>
        </p:txBody>
      </p:sp>
      <p:sp>
        <p:nvSpPr>
          <p:cNvPr id="7084" name="Google Shape;7084;p25"/>
          <p:cNvSpPr txBox="1">
            <a:spLocks noGrp="1"/>
          </p:cNvSpPr>
          <p:nvPr>
            <p:ph type="subTitle" idx="4"/>
          </p:nvPr>
        </p:nvSpPr>
        <p:spPr>
          <a:xfrm>
            <a:off x="7173911" y="5284903"/>
            <a:ext cx="3102800" cy="72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r>
              <a:rPr lang="en-US"/>
              <a:t>Click to edit Master subtitle style</a:t>
            </a:r>
            <a:endParaRPr/>
          </a:p>
        </p:txBody>
      </p:sp>
      <p:grpSp>
        <p:nvGrpSpPr>
          <p:cNvPr id="7085" name="Google Shape;7085;p25"/>
          <p:cNvGrpSpPr/>
          <p:nvPr/>
        </p:nvGrpSpPr>
        <p:grpSpPr>
          <a:xfrm>
            <a:off x="550632" y="900956"/>
            <a:ext cx="466624" cy="2736757"/>
            <a:chOff x="1037125" y="2236325"/>
            <a:chExt cx="149100" cy="874475"/>
          </a:xfrm>
        </p:grpSpPr>
        <p:sp>
          <p:nvSpPr>
            <p:cNvPr id="7086" name="Google Shape;7086;p25"/>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87" name="Google Shape;7087;p25"/>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88" name="Google Shape;7088;p25"/>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89" name="Google Shape;7089;p25"/>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0" name="Google Shape;7090;p25"/>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1" name="Google Shape;7091;p25"/>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2" name="Google Shape;7092;p25"/>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3" name="Google Shape;7093;p25"/>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4" name="Google Shape;7094;p25"/>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5" name="Google Shape;7095;p25"/>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6" name="Google Shape;7096;p25"/>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7" name="Google Shape;7097;p25"/>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8" name="Google Shape;7098;p25"/>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99" name="Google Shape;7099;p25"/>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0" name="Google Shape;7100;p25"/>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1" name="Google Shape;7101;p25"/>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2" name="Google Shape;7102;p25"/>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3" name="Google Shape;7103;p25"/>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4" name="Google Shape;7104;p25"/>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5" name="Google Shape;7105;p25"/>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6" name="Google Shape;7106;p25"/>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7" name="Google Shape;7107;p25"/>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8" name="Google Shape;7108;p25"/>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09" name="Google Shape;7109;p25"/>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0" name="Google Shape;7110;p25"/>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1" name="Google Shape;7111;p25"/>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2" name="Google Shape;7112;p25"/>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3" name="Google Shape;7113;p25"/>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4" name="Google Shape;7114;p25"/>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5" name="Google Shape;7115;p25"/>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6" name="Google Shape;7116;p25"/>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7" name="Google Shape;7117;p25"/>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8" name="Google Shape;7118;p25"/>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19" name="Google Shape;7119;p25"/>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20" name="Google Shape;7120;p25"/>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21" name="Google Shape;7121;p25"/>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7122" name="Google Shape;7122;p25"/>
          <p:cNvSpPr/>
          <p:nvPr/>
        </p:nvSpPr>
        <p:spPr>
          <a:xfrm>
            <a:off x="-326233" y="5284886"/>
            <a:ext cx="1194441" cy="1034372"/>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123" name="Google Shape;7123;p25"/>
          <p:cNvSpPr/>
          <p:nvPr/>
        </p:nvSpPr>
        <p:spPr>
          <a:xfrm>
            <a:off x="86296" y="3792488"/>
            <a:ext cx="369387" cy="336648"/>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124" name="Google Shape;7124;p25"/>
          <p:cNvSpPr/>
          <p:nvPr/>
        </p:nvSpPr>
        <p:spPr>
          <a:xfrm rot="-5400000">
            <a:off x="11250457" y="5116154"/>
            <a:ext cx="593655" cy="51416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125" name="Google Shape;7125;p25"/>
          <p:cNvSpPr/>
          <p:nvPr/>
        </p:nvSpPr>
        <p:spPr>
          <a:xfrm rot="-5400000">
            <a:off x="11009400" y="4287484"/>
            <a:ext cx="1663915" cy="1458971"/>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7126" name="Google Shape;7126;p25"/>
          <p:cNvGrpSpPr/>
          <p:nvPr/>
        </p:nvGrpSpPr>
        <p:grpSpPr>
          <a:xfrm>
            <a:off x="11400273" y="584598"/>
            <a:ext cx="1515947" cy="1486991"/>
            <a:chOff x="5930025" y="3771375"/>
            <a:chExt cx="668800" cy="656025"/>
          </a:xfrm>
        </p:grpSpPr>
        <p:sp>
          <p:nvSpPr>
            <p:cNvPr id="7127" name="Google Shape;7127;p25"/>
            <p:cNvSpPr/>
            <p:nvPr/>
          </p:nvSpPr>
          <p:spPr>
            <a:xfrm>
              <a:off x="6046675" y="433170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28" name="Google Shape;7128;p25"/>
            <p:cNvSpPr/>
            <p:nvPr/>
          </p:nvSpPr>
          <p:spPr>
            <a:xfrm>
              <a:off x="6067350" y="4331700"/>
              <a:ext cx="18250" cy="15650"/>
            </a:xfrm>
            <a:custGeom>
              <a:avLst/>
              <a:gdLst/>
              <a:ahLst/>
              <a:cxnLst/>
              <a:rect l="l" t="t" r="r" b="b"/>
              <a:pathLst>
                <a:path w="730" h="626" extrusionOk="0">
                  <a:moveTo>
                    <a:pt x="418" y="1"/>
                  </a:moveTo>
                  <a:cubicBezTo>
                    <a:pt x="140" y="1"/>
                    <a:pt x="1" y="337"/>
                    <a:pt x="198" y="534"/>
                  </a:cubicBezTo>
                  <a:cubicBezTo>
                    <a:pt x="261" y="597"/>
                    <a:pt x="339" y="625"/>
                    <a:pt x="415" y="625"/>
                  </a:cubicBezTo>
                  <a:cubicBezTo>
                    <a:pt x="575" y="625"/>
                    <a:pt x="730" y="501"/>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29" name="Google Shape;7129;p25"/>
            <p:cNvSpPr/>
            <p:nvPr/>
          </p:nvSpPr>
          <p:spPr>
            <a:xfrm>
              <a:off x="609332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0" name="Google Shape;7130;p25"/>
            <p:cNvSpPr/>
            <p:nvPr/>
          </p:nvSpPr>
          <p:spPr>
            <a:xfrm>
              <a:off x="61166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1" name="Google Shape;7131;p25"/>
            <p:cNvSpPr/>
            <p:nvPr/>
          </p:nvSpPr>
          <p:spPr>
            <a:xfrm>
              <a:off x="613997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2" name="Google Shape;7132;p25"/>
            <p:cNvSpPr/>
            <p:nvPr/>
          </p:nvSpPr>
          <p:spPr>
            <a:xfrm>
              <a:off x="6160650" y="4331700"/>
              <a:ext cx="18300" cy="15650"/>
            </a:xfrm>
            <a:custGeom>
              <a:avLst/>
              <a:gdLst/>
              <a:ahLst/>
              <a:cxnLst/>
              <a:rect l="l" t="t" r="r" b="b"/>
              <a:pathLst>
                <a:path w="732" h="626" extrusionOk="0">
                  <a:moveTo>
                    <a:pt x="419" y="1"/>
                  </a:moveTo>
                  <a:cubicBezTo>
                    <a:pt x="140" y="1"/>
                    <a:pt x="1" y="337"/>
                    <a:pt x="198" y="534"/>
                  </a:cubicBezTo>
                  <a:cubicBezTo>
                    <a:pt x="261" y="597"/>
                    <a:pt x="339" y="625"/>
                    <a:pt x="416" y="625"/>
                  </a:cubicBezTo>
                  <a:cubicBezTo>
                    <a:pt x="577" y="625"/>
                    <a:pt x="731" y="501"/>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3" name="Google Shape;7133;p25"/>
            <p:cNvSpPr/>
            <p:nvPr/>
          </p:nvSpPr>
          <p:spPr>
            <a:xfrm>
              <a:off x="6186625" y="43317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4" name="Google Shape;7134;p25"/>
            <p:cNvSpPr/>
            <p:nvPr/>
          </p:nvSpPr>
          <p:spPr>
            <a:xfrm>
              <a:off x="62099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5" name="Google Shape;7135;p25"/>
            <p:cNvSpPr/>
            <p:nvPr/>
          </p:nvSpPr>
          <p:spPr>
            <a:xfrm>
              <a:off x="6233275" y="433170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6" name="Google Shape;7136;p25"/>
            <p:cNvSpPr/>
            <p:nvPr/>
          </p:nvSpPr>
          <p:spPr>
            <a:xfrm>
              <a:off x="625660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7" name="Google Shape;7137;p25"/>
            <p:cNvSpPr/>
            <p:nvPr/>
          </p:nvSpPr>
          <p:spPr>
            <a:xfrm>
              <a:off x="62799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8" name="Google Shape;7138;p25"/>
            <p:cNvSpPr/>
            <p:nvPr/>
          </p:nvSpPr>
          <p:spPr>
            <a:xfrm>
              <a:off x="63032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39" name="Google Shape;7139;p25"/>
            <p:cNvSpPr/>
            <p:nvPr/>
          </p:nvSpPr>
          <p:spPr>
            <a:xfrm>
              <a:off x="6323950" y="4331700"/>
              <a:ext cx="18300" cy="15625"/>
            </a:xfrm>
            <a:custGeom>
              <a:avLst/>
              <a:gdLst/>
              <a:ahLst/>
              <a:cxnLst/>
              <a:rect l="l" t="t" r="r" b="b"/>
              <a:pathLst>
                <a:path w="732" h="625" extrusionOk="0">
                  <a:moveTo>
                    <a:pt x="419" y="1"/>
                  </a:moveTo>
                  <a:cubicBezTo>
                    <a:pt x="140" y="1"/>
                    <a:pt x="1" y="337"/>
                    <a:pt x="198" y="533"/>
                  </a:cubicBezTo>
                  <a:cubicBezTo>
                    <a:pt x="261" y="596"/>
                    <a:pt x="340" y="625"/>
                    <a:pt x="417" y="625"/>
                  </a:cubicBezTo>
                  <a:cubicBezTo>
                    <a:pt x="577" y="625"/>
                    <a:pt x="731" y="501"/>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0" name="Google Shape;7140;p25"/>
            <p:cNvSpPr/>
            <p:nvPr/>
          </p:nvSpPr>
          <p:spPr>
            <a:xfrm>
              <a:off x="6349900" y="43317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1" name="Google Shape;7141;p25"/>
            <p:cNvSpPr/>
            <p:nvPr/>
          </p:nvSpPr>
          <p:spPr>
            <a:xfrm>
              <a:off x="637325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2" name="Google Shape;7142;p25"/>
            <p:cNvSpPr/>
            <p:nvPr/>
          </p:nvSpPr>
          <p:spPr>
            <a:xfrm>
              <a:off x="6396600" y="43317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3" name="Google Shape;7143;p25"/>
            <p:cNvSpPr/>
            <p:nvPr/>
          </p:nvSpPr>
          <p:spPr>
            <a:xfrm>
              <a:off x="6419900" y="43317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4" name="Google Shape;7144;p25"/>
            <p:cNvSpPr/>
            <p:nvPr/>
          </p:nvSpPr>
          <p:spPr>
            <a:xfrm>
              <a:off x="6443250" y="43317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5" name="Google Shape;7145;p25"/>
            <p:cNvSpPr/>
            <p:nvPr/>
          </p:nvSpPr>
          <p:spPr>
            <a:xfrm>
              <a:off x="6466550" y="43317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6" name="Google Shape;7146;p25"/>
            <p:cNvSpPr/>
            <p:nvPr/>
          </p:nvSpPr>
          <p:spPr>
            <a:xfrm>
              <a:off x="6023325"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7" name="Google Shape;7147;p25"/>
            <p:cNvSpPr/>
            <p:nvPr/>
          </p:nvSpPr>
          <p:spPr>
            <a:xfrm>
              <a:off x="6046675" y="4311700"/>
              <a:ext cx="15625" cy="15625"/>
            </a:xfrm>
            <a:custGeom>
              <a:avLst/>
              <a:gdLst/>
              <a:ahLst/>
              <a:cxnLst/>
              <a:rect l="l" t="t" r="r" b="b"/>
              <a:pathLst>
                <a:path w="625" h="625" extrusionOk="0">
                  <a:moveTo>
                    <a:pt x="312" y="0"/>
                  </a:moveTo>
                  <a:cubicBezTo>
                    <a:pt x="139" y="0"/>
                    <a:pt x="0" y="140"/>
                    <a:pt x="0" y="313"/>
                  </a:cubicBezTo>
                  <a:cubicBezTo>
                    <a:pt x="0" y="485"/>
                    <a:pt x="139"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8" name="Google Shape;7148;p25"/>
            <p:cNvSpPr/>
            <p:nvPr/>
          </p:nvSpPr>
          <p:spPr>
            <a:xfrm>
              <a:off x="6067350" y="4311700"/>
              <a:ext cx="18250" cy="15650"/>
            </a:xfrm>
            <a:custGeom>
              <a:avLst/>
              <a:gdLst/>
              <a:ahLst/>
              <a:cxnLst/>
              <a:rect l="l" t="t" r="r" b="b"/>
              <a:pathLst>
                <a:path w="730" h="626" extrusionOk="0">
                  <a:moveTo>
                    <a:pt x="418" y="0"/>
                  </a:moveTo>
                  <a:cubicBezTo>
                    <a:pt x="140" y="0"/>
                    <a:pt x="1" y="337"/>
                    <a:pt x="198" y="534"/>
                  </a:cubicBezTo>
                  <a:cubicBezTo>
                    <a:pt x="261" y="597"/>
                    <a:pt x="339" y="625"/>
                    <a:pt x="415" y="625"/>
                  </a:cubicBezTo>
                  <a:cubicBezTo>
                    <a:pt x="575" y="625"/>
                    <a:pt x="730" y="500"/>
                    <a:pt x="730" y="313"/>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49" name="Google Shape;7149;p25"/>
            <p:cNvSpPr/>
            <p:nvPr/>
          </p:nvSpPr>
          <p:spPr>
            <a:xfrm>
              <a:off x="609332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0" name="Google Shape;7150;p25"/>
            <p:cNvSpPr/>
            <p:nvPr/>
          </p:nvSpPr>
          <p:spPr>
            <a:xfrm>
              <a:off x="61166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1" name="Google Shape;7151;p25"/>
            <p:cNvSpPr/>
            <p:nvPr/>
          </p:nvSpPr>
          <p:spPr>
            <a:xfrm>
              <a:off x="613997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2" name="Google Shape;7152;p25"/>
            <p:cNvSpPr/>
            <p:nvPr/>
          </p:nvSpPr>
          <p:spPr>
            <a:xfrm>
              <a:off x="6160650" y="4311700"/>
              <a:ext cx="18300" cy="15650"/>
            </a:xfrm>
            <a:custGeom>
              <a:avLst/>
              <a:gdLst/>
              <a:ahLst/>
              <a:cxnLst/>
              <a:rect l="l" t="t" r="r" b="b"/>
              <a:pathLst>
                <a:path w="732" h="626" extrusionOk="0">
                  <a:moveTo>
                    <a:pt x="419" y="0"/>
                  </a:moveTo>
                  <a:cubicBezTo>
                    <a:pt x="140" y="0"/>
                    <a:pt x="1" y="337"/>
                    <a:pt x="198" y="534"/>
                  </a:cubicBezTo>
                  <a:cubicBezTo>
                    <a:pt x="261" y="597"/>
                    <a:pt x="339" y="625"/>
                    <a:pt x="416" y="625"/>
                  </a:cubicBezTo>
                  <a:cubicBezTo>
                    <a:pt x="577" y="625"/>
                    <a:pt x="731" y="500"/>
                    <a:pt x="731" y="313"/>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3" name="Google Shape;7153;p25"/>
            <p:cNvSpPr/>
            <p:nvPr/>
          </p:nvSpPr>
          <p:spPr>
            <a:xfrm>
              <a:off x="6186625" y="431170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4" name="Google Shape;7154;p25"/>
            <p:cNvSpPr/>
            <p:nvPr/>
          </p:nvSpPr>
          <p:spPr>
            <a:xfrm>
              <a:off x="6067350" y="4351725"/>
              <a:ext cx="18250" cy="15650"/>
            </a:xfrm>
            <a:custGeom>
              <a:avLst/>
              <a:gdLst/>
              <a:ahLst/>
              <a:cxnLst/>
              <a:rect l="l" t="t" r="r" b="b"/>
              <a:pathLst>
                <a:path w="730" h="626" extrusionOk="0">
                  <a:moveTo>
                    <a:pt x="418" y="0"/>
                  </a:moveTo>
                  <a:cubicBezTo>
                    <a:pt x="140" y="0"/>
                    <a:pt x="1" y="337"/>
                    <a:pt x="198" y="534"/>
                  </a:cubicBezTo>
                  <a:cubicBezTo>
                    <a:pt x="261" y="597"/>
                    <a:pt x="339" y="625"/>
                    <a:pt x="416" y="625"/>
                  </a:cubicBezTo>
                  <a:cubicBezTo>
                    <a:pt x="576" y="625"/>
                    <a:pt x="730" y="501"/>
                    <a:pt x="730" y="312"/>
                  </a:cubicBezTo>
                  <a:cubicBezTo>
                    <a:pt x="730" y="139"/>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5" name="Google Shape;7155;p25"/>
            <p:cNvSpPr/>
            <p:nvPr/>
          </p:nvSpPr>
          <p:spPr>
            <a:xfrm>
              <a:off x="609332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6" name="Google Shape;7156;p25"/>
            <p:cNvSpPr/>
            <p:nvPr/>
          </p:nvSpPr>
          <p:spPr>
            <a:xfrm>
              <a:off x="61166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4" y="625"/>
                    <a:pt x="625" y="485"/>
                    <a:pt x="625" y="312"/>
                  </a:cubicBezTo>
                  <a:cubicBezTo>
                    <a:pt x="625" y="139"/>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7" name="Google Shape;7157;p25"/>
            <p:cNvSpPr/>
            <p:nvPr/>
          </p:nvSpPr>
          <p:spPr>
            <a:xfrm>
              <a:off x="613997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8" name="Google Shape;7158;p25"/>
            <p:cNvSpPr/>
            <p:nvPr/>
          </p:nvSpPr>
          <p:spPr>
            <a:xfrm>
              <a:off x="6160650" y="4351725"/>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39"/>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59" name="Google Shape;7159;p25"/>
            <p:cNvSpPr/>
            <p:nvPr/>
          </p:nvSpPr>
          <p:spPr>
            <a:xfrm>
              <a:off x="6186625" y="4351725"/>
              <a:ext cx="15625" cy="15625"/>
            </a:xfrm>
            <a:custGeom>
              <a:avLst/>
              <a:gdLst/>
              <a:ahLst/>
              <a:cxnLst/>
              <a:rect l="l" t="t" r="r" b="b"/>
              <a:pathLst>
                <a:path w="625" h="625" extrusionOk="0">
                  <a:moveTo>
                    <a:pt x="312" y="0"/>
                  </a:moveTo>
                  <a:cubicBezTo>
                    <a:pt x="140" y="0"/>
                    <a:pt x="0" y="139"/>
                    <a:pt x="0" y="312"/>
                  </a:cubicBezTo>
                  <a:cubicBezTo>
                    <a:pt x="0" y="485"/>
                    <a:pt x="140" y="625"/>
                    <a:pt x="312" y="625"/>
                  </a:cubicBezTo>
                  <a:cubicBezTo>
                    <a:pt x="485" y="625"/>
                    <a:pt x="625" y="485"/>
                    <a:pt x="625" y="312"/>
                  </a:cubicBezTo>
                  <a:cubicBezTo>
                    <a:pt x="625" y="139"/>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0" name="Google Shape;7160;p25"/>
            <p:cNvSpPr/>
            <p:nvPr/>
          </p:nvSpPr>
          <p:spPr>
            <a:xfrm>
              <a:off x="62099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1" name="Google Shape;7161;p25"/>
            <p:cNvSpPr/>
            <p:nvPr/>
          </p:nvSpPr>
          <p:spPr>
            <a:xfrm>
              <a:off x="6233275" y="4351725"/>
              <a:ext cx="15625" cy="15625"/>
            </a:xfrm>
            <a:custGeom>
              <a:avLst/>
              <a:gdLst/>
              <a:ahLst/>
              <a:cxnLst/>
              <a:rect l="l" t="t" r="r" b="b"/>
              <a:pathLst>
                <a:path w="625" h="625" extrusionOk="0">
                  <a:moveTo>
                    <a:pt x="312" y="0"/>
                  </a:moveTo>
                  <a:cubicBezTo>
                    <a:pt x="141" y="0"/>
                    <a:pt x="0" y="139"/>
                    <a:pt x="0" y="312"/>
                  </a:cubicBezTo>
                  <a:cubicBezTo>
                    <a:pt x="0" y="485"/>
                    <a:pt x="141" y="625"/>
                    <a:pt x="312" y="625"/>
                  </a:cubicBezTo>
                  <a:cubicBezTo>
                    <a:pt x="485" y="625"/>
                    <a:pt x="625" y="485"/>
                    <a:pt x="625" y="312"/>
                  </a:cubicBezTo>
                  <a:cubicBezTo>
                    <a:pt x="625" y="139"/>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2" name="Google Shape;7162;p25"/>
            <p:cNvSpPr/>
            <p:nvPr/>
          </p:nvSpPr>
          <p:spPr>
            <a:xfrm>
              <a:off x="625660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3" name="Google Shape;7163;p25"/>
            <p:cNvSpPr/>
            <p:nvPr/>
          </p:nvSpPr>
          <p:spPr>
            <a:xfrm>
              <a:off x="62799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4" y="625"/>
                    <a:pt x="625" y="485"/>
                    <a:pt x="625" y="312"/>
                  </a:cubicBezTo>
                  <a:cubicBezTo>
                    <a:pt x="625" y="139"/>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4" name="Google Shape;7164;p25"/>
            <p:cNvSpPr/>
            <p:nvPr/>
          </p:nvSpPr>
          <p:spPr>
            <a:xfrm>
              <a:off x="63032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5" name="Google Shape;7165;p25"/>
            <p:cNvSpPr/>
            <p:nvPr/>
          </p:nvSpPr>
          <p:spPr>
            <a:xfrm>
              <a:off x="6323950" y="4351725"/>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39"/>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6" name="Google Shape;7166;p25"/>
            <p:cNvSpPr/>
            <p:nvPr/>
          </p:nvSpPr>
          <p:spPr>
            <a:xfrm>
              <a:off x="6349900" y="4351725"/>
              <a:ext cx="15650" cy="15625"/>
            </a:xfrm>
            <a:custGeom>
              <a:avLst/>
              <a:gdLst/>
              <a:ahLst/>
              <a:cxnLst/>
              <a:rect l="l" t="t" r="r" b="b"/>
              <a:pathLst>
                <a:path w="626" h="625" extrusionOk="0">
                  <a:moveTo>
                    <a:pt x="313" y="0"/>
                  </a:moveTo>
                  <a:cubicBezTo>
                    <a:pt x="142" y="0"/>
                    <a:pt x="1" y="139"/>
                    <a:pt x="1" y="312"/>
                  </a:cubicBezTo>
                  <a:cubicBezTo>
                    <a:pt x="1" y="485"/>
                    <a:pt x="142" y="625"/>
                    <a:pt x="313" y="625"/>
                  </a:cubicBezTo>
                  <a:cubicBezTo>
                    <a:pt x="486" y="625"/>
                    <a:pt x="625" y="485"/>
                    <a:pt x="625" y="312"/>
                  </a:cubicBezTo>
                  <a:cubicBezTo>
                    <a:pt x="625" y="139"/>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7" name="Google Shape;7167;p25"/>
            <p:cNvSpPr/>
            <p:nvPr/>
          </p:nvSpPr>
          <p:spPr>
            <a:xfrm>
              <a:off x="637325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8" name="Google Shape;7168;p25"/>
            <p:cNvSpPr/>
            <p:nvPr/>
          </p:nvSpPr>
          <p:spPr>
            <a:xfrm>
              <a:off x="6396600" y="4351725"/>
              <a:ext cx="15625" cy="15625"/>
            </a:xfrm>
            <a:custGeom>
              <a:avLst/>
              <a:gdLst/>
              <a:ahLst/>
              <a:cxnLst/>
              <a:rect l="l" t="t" r="r" b="b"/>
              <a:pathLst>
                <a:path w="625" h="625" extrusionOk="0">
                  <a:moveTo>
                    <a:pt x="313" y="0"/>
                  </a:moveTo>
                  <a:cubicBezTo>
                    <a:pt x="140" y="0"/>
                    <a:pt x="0" y="139"/>
                    <a:pt x="0" y="312"/>
                  </a:cubicBezTo>
                  <a:cubicBezTo>
                    <a:pt x="0" y="485"/>
                    <a:pt x="140" y="625"/>
                    <a:pt x="313" y="625"/>
                  </a:cubicBezTo>
                  <a:cubicBezTo>
                    <a:pt x="484" y="625"/>
                    <a:pt x="625" y="485"/>
                    <a:pt x="625" y="312"/>
                  </a:cubicBezTo>
                  <a:cubicBezTo>
                    <a:pt x="625" y="139"/>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69" name="Google Shape;7169;p25"/>
            <p:cNvSpPr/>
            <p:nvPr/>
          </p:nvSpPr>
          <p:spPr>
            <a:xfrm>
              <a:off x="6419900" y="4351725"/>
              <a:ext cx="15650" cy="15625"/>
            </a:xfrm>
            <a:custGeom>
              <a:avLst/>
              <a:gdLst/>
              <a:ahLst/>
              <a:cxnLst/>
              <a:rect l="l" t="t" r="r" b="b"/>
              <a:pathLst>
                <a:path w="626" h="625" extrusionOk="0">
                  <a:moveTo>
                    <a:pt x="313" y="0"/>
                  </a:moveTo>
                  <a:cubicBezTo>
                    <a:pt x="140" y="0"/>
                    <a:pt x="1" y="139"/>
                    <a:pt x="1" y="312"/>
                  </a:cubicBezTo>
                  <a:cubicBezTo>
                    <a:pt x="1" y="485"/>
                    <a:pt x="140" y="625"/>
                    <a:pt x="313" y="625"/>
                  </a:cubicBezTo>
                  <a:cubicBezTo>
                    <a:pt x="486" y="625"/>
                    <a:pt x="625" y="485"/>
                    <a:pt x="625" y="312"/>
                  </a:cubicBezTo>
                  <a:cubicBezTo>
                    <a:pt x="625" y="139"/>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0" name="Google Shape;7170;p25"/>
            <p:cNvSpPr/>
            <p:nvPr/>
          </p:nvSpPr>
          <p:spPr>
            <a:xfrm>
              <a:off x="6443250" y="4351725"/>
              <a:ext cx="15625" cy="15625"/>
            </a:xfrm>
            <a:custGeom>
              <a:avLst/>
              <a:gdLst/>
              <a:ahLst/>
              <a:cxnLst/>
              <a:rect l="l" t="t" r="r" b="b"/>
              <a:pathLst>
                <a:path w="625" h="625" extrusionOk="0">
                  <a:moveTo>
                    <a:pt x="313" y="0"/>
                  </a:moveTo>
                  <a:cubicBezTo>
                    <a:pt x="140" y="0"/>
                    <a:pt x="0" y="139"/>
                    <a:pt x="0" y="312"/>
                  </a:cubicBezTo>
                  <a:cubicBezTo>
                    <a:pt x="0" y="485"/>
                    <a:pt x="140" y="625"/>
                    <a:pt x="313" y="625"/>
                  </a:cubicBezTo>
                  <a:cubicBezTo>
                    <a:pt x="485" y="625"/>
                    <a:pt x="625" y="485"/>
                    <a:pt x="625" y="312"/>
                  </a:cubicBezTo>
                  <a:cubicBezTo>
                    <a:pt x="625" y="139"/>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1" name="Google Shape;7171;p25"/>
            <p:cNvSpPr/>
            <p:nvPr/>
          </p:nvSpPr>
          <p:spPr>
            <a:xfrm>
              <a:off x="62099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2" name="Google Shape;7172;p25"/>
            <p:cNvSpPr/>
            <p:nvPr/>
          </p:nvSpPr>
          <p:spPr>
            <a:xfrm>
              <a:off x="6233275" y="4311700"/>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3" name="Google Shape;7173;p25"/>
            <p:cNvSpPr/>
            <p:nvPr/>
          </p:nvSpPr>
          <p:spPr>
            <a:xfrm>
              <a:off x="625660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4" name="Google Shape;7174;p25"/>
            <p:cNvSpPr/>
            <p:nvPr/>
          </p:nvSpPr>
          <p:spPr>
            <a:xfrm>
              <a:off x="62799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5" name="Google Shape;7175;p25"/>
            <p:cNvSpPr/>
            <p:nvPr/>
          </p:nvSpPr>
          <p:spPr>
            <a:xfrm>
              <a:off x="63032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6" name="Google Shape;7176;p25"/>
            <p:cNvSpPr/>
            <p:nvPr/>
          </p:nvSpPr>
          <p:spPr>
            <a:xfrm>
              <a:off x="6323950" y="4311700"/>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7" name="Google Shape;7177;p25"/>
            <p:cNvSpPr/>
            <p:nvPr/>
          </p:nvSpPr>
          <p:spPr>
            <a:xfrm>
              <a:off x="6349900" y="431170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8" name="Google Shape;7178;p25"/>
            <p:cNvSpPr/>
            <p:nvPr/>
          </p:nvSpPr>
          <p:spPr>
            <a:xfrm>
              <a:off x="637325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79" name="Google Shape;7179;p25"/>
            <p:cNvSpPr/>
            <p:nvPr/>
          </p:nvSpPr>
          <p:spPr>
            <a:xfrm>
              <a:off x="6396600"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0" name="Google Shape;7180;p25"/>
            <p:cNvSpPr/>
            <p:nvPr/>
          </p:nvSpPr>
          <p:spPr>
            <a:xfrm>
              <a:off x="6419900" y="431170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1" name="Google Shape;7181;p25"/>
            <p:cNvSpPr/>
            <p:nvPr/>
          </p:nvSpPr>
          <p:spPr>
            <a:xfrm>
              <a:off x="6443250" y="431170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2" name="Google Shape;7182;p25"/>
            <p:cNvSpPr/>
            <p:nvPr/>
          </p:nvSpPr>
          <p:spPr>
            <a:xfrm>
              <a:off x="6466550" y="431170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3" name="Google Shape;7183;p25"/>
            <p:cNvSpPr/>
            <p:nvPr/>
          </p:nvSpPr>
          <p:spPr>
            <a:xfrm>
              <a:off x="6487275" y="4311700"/>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5" y="625"/>
                    <a:pt x="730" y="500"/>
                    <a:pt x="730" y="313"/>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4" name="Google Shape;7184;p25"/>
            <p:cNvSpPr/>
            <p:nvPr/>
          </p:nvSpPr>
          <p:spPr>
            <a:xfrm>
              <a:off x="5999975" y="429167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5" name="Google Shape;7185;p25"/>
            <p:cNvSpPr/>
            <p:nvPr/>
          </p:nvSpPr>
          <p:spPr>
            <a:xfrm>
              <a:off x="6023325"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6" name="Google Shape;7186;p25"/>
            <p:cNvSpPr/>
            <p:nvPr/>
          </p:nvSpPr>
          <p:spPr>
            <a:xfrm>
              <a:off x="6046675" y="429167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7" name="Google Shape;7187;p25"/>
            <p:cNvSpPr/>
            <p:nvPr/>
          </p:nvSpPr>
          <p:spPr>
            <a:xfrm>
              <a:off x="6067350" y="4291675"/>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8" name="Google Shape;7188;p25"/>
            <p:cNvSpPr/>
            <p:nvPr/>
          </p:nvSpPr>
          <p:spPr>
            <a:xfrm>
              <a:off x="609332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89" name="Google Shape;7189;p25"/>
            <p:cNvSpPr/>
            <p:nvPr/>
          </p:nvSpPr>
          <p:spPr>
            <a:xfrm>
              <a:off x="61166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0" name="Google Shape;7190;p25"/>
            <p:cNvSpPr/>
            <p:nvPr/>
          </p:nvSpPr>
          <p:spPr>
            <a:xfrm>
              <a:off x="613997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1" name="Google Shape;7191;p25"/>
            <p:cNvSpPr/>
            <p:nvPr/>
          </p:nvSpPr>
          <p:spPr>
            <a:xfrm>
              <a:off x="6160650" y="4291675"/>
              <a:ext cx="18300" cy="15675"/>
            </a:xfrm>
            <a:custGeom>
              <a:avLst/>
              <a:gdLst/>
              <a:ahLst/>
              <a:cxnLst/>
              <a:rect l="l" t="t" r="r" b="b"/>
              <a:pathLst>
                <a:path w="732" h="627" extrusionOk="0">
                  <a:moveTo>
                    <a:pt x="419" y="1"/>
                  </a:moveTo>
                  <a:cubicBezTo>
                    <a:pt x="140" y="1"/>
                    <a:pt x="1" y="337"/>
                    <a:pt x="198" y="534"/>
                  </a:cubicBezTo>
                  <a:cubicBezTo>
                    <a:pt x="261" y="598"/>
                    <a:pt x="340" y="626"/>
                    <a:pt x="417" y="626"/>
                  </a:cubicBezTo>
                  <a:cubicBezTo>
                    <a:pt x="577" y="626"/>
                    <a:pt x="731" y="502"/>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2" name="Google Shape;7192;p25"/>
            <p:cNvSpPr/>
            <p:nvPr/>
          </p:nvSpPr>
          <p:spPr>
            <a:xfrm>
              <a:off x="6186625"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3" name="Google Shape;7193;p25"/>
            <p:cNvSpPr/>
            <p:nvPr/>
          </p:nvSpPr>
          <p:spPr>
            <a:xfrm>
              <a:off x="62099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4" name="Google Shape;7194;p25"/>
            <p:cNvSpPr/>
            <p:nvPr/>
          </p:nvSpPr>
          <p:spPr>
            <a:xfrm>
              <a:off x="6233275" y="42916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5" name="Google Shape;7195;p25"/>
            <p:cNvSpPr/>
            <p:nvPr/>
          </p:nvSpPr>
          <p:spPr>
            <a:xfrm>
              <a:off x="625660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6" name="Google Shape;7196;p25"/>
            <p:cNvSpPr/>
            <p:nvPr/>
          </p:nvSpPr>
          <p:spPr>
            <a:xfrm>
              <a:off x="62799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7" name="Google Shape;7197;p25"/>
            <p:cNvSpPr/>
            <p:nvPr/>
          </p:nvSpPr>
          <p:spPr>
            <a:xfrm>
              <a:off x="63032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8" name="Google Shape;7198;p25"/>
            <p:cNvSpPr/>
            <p:nvPr/>
          </p:nvSpPr>
          <p:spPr>
            <a:xfrm>
              <a:off x="6323950" y="4291675"/>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99" name="Google Shape;7199;p25"/>
            <p:cNvSpPr/>
            <p:nvPr/>
          </p:nvSpPr>
          <p:spPr>
            <a:xfrm>
              <a:off x="6349900" y="42916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0" name="Google Shape;7200;p25"/>
            <p:cNvSpPr/>
            <p:nvPr/>
          </p:nvSpPr>
          <p:spPr>
            <a:xfrm>
              <a:off x="637325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1" name="Google Shape;7201;p25"/>
            <p:cNvSpPr/>
            <p:nvPr/>
          </p:nvSpPr>
          <p:spPr>
            <a:xfrm>
              <a:off x="6396600"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2" name="Google Shape;7202;p25"/>
            <p:cNvSpPr/>
            <p:nvPr/>
          </p:nvSpPr>
          <p:spPr>
            <a:xfrm>
              <a:off x="6419900" y="42916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3" name="Google Shape;7203;p25"/>
            <p:cNvSpPr/>
            <p:nvPr/>
          </p:nvSpPr>
          <p:spPr>
            <a:xfrm>
              <a:off x="6443250" y="42916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4" name="Google Shape;7204;p25"/>
            <p:cNvSpPr/>
            <p:nvPr/>
          </p:nvSpPr>
          <p:spPr>
            <a:xfrm>
              <a:off x="6466550" y="42916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5" name="Google Shape;7205;p25"/>
            <p:cNvSpPr/>
            <p:nvPr/>
          </p:nvSpPr>
          <p:spPr>
            <a:xfrm>
              <a:off x="6487275" y="4291675"/>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6" name="Google Shape;7206;p25"/>
            <p:cNvSpPr/>
            <p:nvPr/>
          </p:nvSpPr>
          <p:spPr>
            <a:xfrm>
              <a:off x="6513250" y="42916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7" name="Google Shape;7207;p25"/>
            <p:cNvSpPr/>
            <p:nvPr/>
          </p:nvSpPr>
          <p:spPr>
            <a:xfrm>
              <a:off x="5999975" y="4271675"/>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8" name="Google Shape;7208;p25"/>
            <p:cNvSpPr/>
            <p:nvPr/>
          </p:nvSpPr>
          <p:spPr>
            <a:xfrm>
              <a:off x="6023325"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09" name="Google Shape;7209;p25"/>
            <p:cNvSpPr/>
            <p:nvPr/>
          </p:nvSpPr>
          <p:spPr>
            <a:xfrm>
              <a:off x="6046675" y="4271675"/>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0" name="Google Shape;7210;p25"/>
            <p:cNvSpPr/>
            <p:nvPr/>
          </p:nvSpPr>
          <p:spPr>
            <a:xfrm>
              <a:off x="6067350" y="427167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1" name="Google Shape;7211;p25"/>
            <p:cNvSpPr/>
            <p:nvPr/>
          </p:nvSpPr>
          <p:spPr>
            <a:xfrm>
              <a:off x="609332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2" name="Google Shape;7212;p25"/>
            <p:cNvSpPr/>
            <p:nvPr/>
          </p:nvSpPr>
          <p:spPr>
            <a:xfrm>
              <a:off x="61166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3" name="Google Shape;7213;p25"/>
            <p:cNvSpPr/>
            <p:nvPr/>
          </p:nvSpPr>
          <p:spPr>
            <a:xfrm>
              <a:off x="613997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4" name="Google Shape;7214;p25"/>
            <p:cNvSpPr/>
            <p:nvPr/>
          </p:nvSpPr>
          <p:spPr>
            <a:xfrm>
              <a:off x="6160650" y="4271675"/>
              <a:ext cx="18300" cy="15625"/>
            </a:xfrm>
            <a:custGeom>
              <a:avLst/>
              <a:gdLst/>
              <a:ahLst/>
              <a:cxnLst/>
              <a:rect l="l" t="t" r="r" b="b"/>
              <a:pathLst>
                <a:path w="732" h="625" extrusionOk="0">
                  <a:moveTo>
                    <a:pt x="419" y="1"/>
                  </a:moveTo>
                  <a:cubicBezTo>
                    <a:pt x="140" y="1"/>
                    <a:pt x="1" y="337"/>
                    <a:pt x="198" y="533"/>
                  </a:cubicBezTo>
                  <a:cubicBezTo>
                    <a:pt x="262" y="596"/>
                    <a:pt x="340" y="625"/>
                    <a:pt x="417" y="625"/>
                  </a:cubicBezTo>
                  <a:cubicBezTo>
                    <a:pt x="577" y="625"/>
                    <a:pt x="731" y="500"/>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5" name="Google Shape;7215;p25"/>
            <p:cNvSpPr/>
            <p:nvPr/>
          </p:nvSpPr>
          <p:spPr>
            <a:xfrm>
              <a:off x="6186625"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6" name="Google Shape;7216;p25"/>
            <p:cNvSpPr/>
            <p:nvPr/>
          </p:nvSpPr>
          <p:spPr>
            <a:xfrm>
              <a:off x="62099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7" name="Google Shape;7217;p25"/>
            <p:cNvSpPr/>
            <p:nvPr/>
          </p:nvSpPr>
          <p:spPr>
            <a:xfrm>
              <a:off x="6233275" y="4271675"/>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8" name="Google Shape;7218;p25"/>
            <p:cNvSpPr/>
            <p:nvPr/>
          </p:nvSpPr>
          <p:spPr>
            <a:xfrm>
              <a:off x="625660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19" name="Google Shape;7219;p25"/>
            <p:cNvSpPr/>
            <p:nvPr/>
          </p:nvSpPr>
          <p:spPr>
            <a:xfrm>
              <a:off x="62799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0" name="Google Shape;7220;p25"/>
            <p:cNvSpPr/>
            <p:nvPr/>
          </p:nvSpPr>
          <p:spPr>
            <a:xfrm>
              <a:off x="63032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1" name="Google Shape;7221;p25"/>
            <p:cNvSpPr/>
            <p:nvPr/>
          </p:nvSpPr>
          <p:spPr>
            <a:xfrm>
              <a:off x="6323950" y="4271675"/>
              <a:ext cx="18300" cy="15625"/>
            </a:xfrm>
            <a:custGeom>
              <a:avLst/>
              <a:gdLst/>
              <a:ahLst/>
              <a:cxnLst/>
              <a:rect l="l" t="t" r="r" b="b"/>
              <a:pathLst>
                <a:path w="732" h="625" extrusionOk="0">
                  <a:moveTo>
                    <a:pt x="419" y="1"/>
                  </a:moveTo>
                  <a:cubicBezTo>
                    <a:pt x="140" y="1"/>
                    <a:pt x="1" y="336"/>
                    <a:pt x="198" y="533"/>
                  </a:cubicBezTo>
                  <a:cubicBezTo>
                    <a:pt x="261" y="596"/>
                    <a:pt x="340" y="625"/>
                    <a:pt x="417" y="625"/>
                  </a:cubicBezTo>
                  <a:cubicBezTo>
                    <a:pt x="577" y="625"/>
                    <a:pt x="731" y="500"/>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2" name="Google Shape;7222;p25"/>
            <p:cNvSpPr/>
            <p:nvPr/>
          </p:nvSpPr>
          <p:spPr>
            <a:xfrm>
              <a:off x="6349900" y="4271675"/>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3" name="Google Shape;7223;p25"/>
            <p:cNvSpPr/>
            <p:nvPr/>
          </p:nvSpPr>
          <p:spPr>
            <a:xfrm>
              <a:off x="637325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4" name="Google Shape;7224;p25"/>
            <p:cNvSpPr/>
            <p:nvPr/>
          </p:nvSpPr>
          <p:spPr>
            <a:xfrm>
              <a:off x="6396600"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5" name="Google Shape;7225;p25"/>
            <p:cNvSpPr/>
            <p:nvPr/>
          </p:nvSpPr>
          <p:spPr>
            <a:xfrm>
              <a:off x="6419900" y="4271675"/>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6" name="Google Shape;7226;p25"/>
            <p:cNvSpPr/>
            <p:nvPr/>
          </p:nvSpPr>
          <p:spPr>
            <a:xfrm>
              <a:off x="6443250" y="4271675"/>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7" name="Google Shape;7227;p25"/>
            <p:cNvSpPr/>
            <p:nvPr/>
          </p:nvSpPr>
          <p:spPr>
            <a:xfrm>
              <a:off x="6466550" y="4271675"/>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8" name="Google Shape;7228;p25"/>
            <p:cNvSpPr/>
            <p:nvPr/>
          </p:nvSpPr>
          <p:spPr>
            <a:xfrm>
              <a:off x="6487275" y="4271675"/>
              <a:ext cx="18250" cy="15625"/>
            </a:xfrm>
            <a:custGeom>
              <a:avLst/>
              <a:gdLst/>
              <a:ahLst/>
              <a:cxnLst/>
              <a:rect l="l" t="t" r="r" b="b"/>
              <a:pathLst>
                <a:path w="730" h="625" extrusionOk="0">
                  <a:moveTo>
                    <a:pt x="418" y="1"/>
                  </a:moveTo>
                  <a:cubicBezTo>
                    <a:pt x="139" y="1"/>
                    <a:pt x="1" y="337"/>
                    <a:pt x="196" y="533"/>
                  </a:cubicBezTo>
                  <a:cubicBezTo>
                    <a:pt x="260" y="596"/>
                    <a:pt x="339" y="625"/>
                    <a:pt x="415" y="625"/>
                  </a:cubicBezTo>
                  <a:cubicBezTo>
                    <a:pt x="576" y="625"/>
                    <a:pt x="730" y="500"/>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29" name="Google Shape;7229;p25"/>
            <p:cNvSpPr/>
            <p:nvPr/>
          </p:nvSpPr>
          <p:spPr>
            <a:xfrm>
              <a:off x="6513250" y="4271675"/>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0" name="Google Shape;7230;p25"/>
            <p:cNvSpPr/>
            <p:nvPr/>
          </p:nvSpPr>
          <p:spPr>
            <a:xfrm>
              <a:off x="5976675"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1" name="Google Shape;7231;p25"/>
            <p:cNvSpPr/>
            <p:nvPr/>
          </p:nvSpPr>
          <p:spPr>
            <a:xfrm>
              <a:off x="5999975" y="4251675"/>
              <a:ext cx="15650" cy="15625"/>
            </a:xfrm>
            <a:custGeom>
              <a:avLst/>
              <a:gdLst/>
              <a:ahLst/>
              <a:cxnLst/>
              <a:rect l="l" t="t" r="r" b="b"/>
              <a:pathLst>
                <a:path w="626" h="625" extrusionOk="0">
                  <a:moveTo>
                    <a:pt x="313" y="0"/>
                  </a:moveTo>
                  <a:cubicBezTo>
                    <a:pt x="141" y="0"/>
                    <a:pt x="1" y="140"/>
                    <a:pt x="1" y="312"/>
                  </a:cubicBezTo>
                  <a:cubicBezTo>
                    <a:pt x="1" y="484"/>
                    <a:pt x="141"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2" name="Google Shape;7232;p25"/>
            <p:cNvSpPr/>
            <p:nvPr/>
          </p:nvSpPr>
          <p:spPr>
            <a:xfrm>
              <a:off x="6023325"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3" name="Google Shape;7233;p25"/>
            <p:cNvSpPr/>
            <p:nvPr/>
          </p:nvSpPr>
          <p:spPr>
            <a:xfrm>
              <a:off x="6046675" y="4251675"/>
              <a:ext cx="15625" cy="15625"/>
            </a:xfrm>
            <a:custGeom>
              <a:avLst/>
              <a:gdLst/>
              <a:ahLst/>
              <a:cxnLst/>
              <a:rect l="l" t="t" r="r" b="b"/>
              <a:pathLst>
                <a:path w="625" h="625" extrusionOk="0">
                  <a:moveTo>
                    <a:pt x="312" y="0"/>
                  </a:moveTo>
                  <a:cubicBezTo>
                    <a:pt x="139" y="0"/>
                    <a:pt x="0" y="140"/>
                    <a:pt x="0" y="312"/>
                  </a:cubicBezTo>
                  <a:cubicBezTo>
                    <a:pt x="0" y="484"/>
                    <a:pt x="139" y="625"/>
                    <a:pt x="312" y="625"/>
                  </a:cubicBezTo>
                  <a:cubicBezTo>
                    <a:pt x="485" y="625"/>
                    <a:pt x="625" y="484"/>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4" name="Google Shape;7234;p25"/>
            <p:cNvSpPr/>
            <p:nvPr/>
          </p:nvSpPr>
          <p:spPr>
            <a:xfrm>
              <a:off x="6067350" y="4251675"/>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2"/>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5" name="Google Shape;7235;p25"/>
            <p:cNvSpPr/>
            <p:nvPr/>
          </p:nvSpPr>
          <p:spPr>
            <a:xfrm>
              <a:off x="609332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6" name="Google Shape;7236;p25"/>
            <p:cNvSpPr/>
            <p:nvPr/>
          </p:nvSpPr>
          <p:spPr>
            <a:xfrm>
              <a:off x="61166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4" y="625"/>
                    <a:pt x="625" y="484"/>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7" name="Google Shape;7237;p25"/>
            <p:cNvSpPr/>
            <p:nvPr/>
          </p:nvSpPr>
          <p:spPr>
            <a:xfrm>
              <a:off x="613997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8" name="Google Shape;7238;p25"/>
            <p:cNvSpPr/>
            <p:nvPr/>
          </p:nvSpPr>
          <p:spPr>
            <a:xfrm>
              <a:off x="6160650" y="4251675"/>
              <a:ext cx="18300" cy="15625"/>
            </a:xfrm>
            <a:custGeom>
              <a:avLst/>
              <a:gdLst/>
              <a:ahLst/>
              <a:cxnLst/>
              <a:rect l="l" t="t" r="r" b="b"/>
              <a:pathLst>
                <a:path w="732" h="625" extrusionOk="0">
                  <a:moveTo>
                    <a:pt x="419" y="0"/>
                  </a:moveTo>
                  <a:cubicBezTo>
                    <a:pt x="140" y="0"/>
                    <a:pt x="1" y="337"/>
                    <a:pt x="198" y="532"/>
                  </a:cubicBezTo>
                  <a:cubicBezTo>
                    <a:pt x="262" y="596"/>
                    <a:pt x="340" y="625"/>
                    <a:pt x="417" y="625"/>
                  </a:cubicBezTo>
                  <a:cubicBezTo>
                    <a:pt x="577" y="625"/>
                    <a:pt x="731" y="500"/>
                    <a:pt x="731" y="312"/>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39" name="Google Shape;7239;p25"/>
            <p:cNvSpPr/>
            <p:nvPr/>
          </p:nvSpPr>
          <p:spPr>
            <a:xfrm>
              <a:off x="6186625"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5" y="625"/>
                    <a:pt x="625" y="484"/>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0" name="Google Shape;7240;p25"/>
            <p:cNvSpPr/>
            <p:nvPr/>
          </p:nvSpPr>
          <p:spPr>
            <a:xfrm>
              <a:off x="62099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1" name="Google Shape;7241;p25"/>
            <p:cNvSpPr/>
            <p:nvPr/>
          </p:nvSpPr>
          <p:spPr>
            <a:xfrm>
              <a:off x="6233275" y="4251675"/>
              <a:ext cx="15625" cy="15625"/>
            </a:xfrm>
            <a:custGeom>
              <a:avLst/>
              <a:gdLst/>
              <a:ahLst/>
              <a:cxnLst/>
              <a:rect l="l" t="t" r="r" b="b"/>
              <a:pathLst>
                <a:path w="625" h="625" extrusionOk="0">
                  <a:moveTo>
                    <a:pt x="312" y="0"/>
                  </a:moveTo>
                  <a:cubicBezTo>
                    <a:pt x="141" y="0"/>
                    <a:pt x="0" y="140"/>
                    <a:pt x="0" y="312"/>
                  </a:cubicBezTo>
                  <a:cubicBezTo>
                    <a:pt x="0" y="484"/>
                    <a:pt x="141" y="625"/>
                    <a:pt x="312" y="625"/>
                  </a:cubicBezTo>
                  <a:cubicBezTo>
                    <a:pt x="485" y="625"/>
                    <a:pt x="625" y="484"/>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2" name="Google Shape;7242;p25"/>
            <p:cNvSpPr/>
            <p:nvPr/>
          </p:nvSpPr>
          <p:spPr>
            <a:xfrm>
              <a:off x="625660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3" name="Google Shape;7243;p25"/>
            <p:cNvSpPr/>
            <p:nvPr/>
          </p:nvSpPr>
          <p:spPr>
            <a:xfrm>
              <a:off x="62799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4" y="625"/>
                    <a:pt x="625" y="484"/>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4" name="Google Shape;7244;p25"/>
            <p:cNvSpPr/>
            <p:nvPr/>
          </p:nvSpPr>
          <p:spPr>
            <a:xfrm>
              <a:off x="63032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5" name="Google Shape;7245;p25"/>
            <p:cNvSpPr/>
            <p:nvPr/>
          </p:nvSpPr>
          <p:spPr>
            <a:xfrm>
              <a:off x="6323950" y="4251675"/>
              <a:ext cx="18300" cy="15625"/>
            </a:xfrm>
            <a:custGeom>
              <a:avLst/>
              <a:gdLst/>
              <a:ahLst/>
              <a:cxnLst/>
              <a:rect l="l" t="t" r="r" b="b"/>
              <a:pathLst>
                <a:path w="732" h="625" extrusionOk="0">
                  <a:moveTo>
                    <a:pt x="419" y="0"/>
                  </a:moveTo>
                  <a:cubicBezTo>
                    <a:pt x="140" y="0"/>
                    <a:pt x="1" y="335"/>
                    <a:pt x="198" y="532"/>
                  </a:cubicBezTo>
                  <a:cubicBezTo>
                    <a:pt x="261" y="596"/>
                    <a:pt x="340" y="625"/>
                    <a:pt x="417" y="625"/>
                  </a:cubicBezTo>
                  <a:cubicBezTo>
                    <a:pt x="577" y="625"/>
                    <a:pt x="731" y="500"/>
                    <a:pt x="731" y="312"/>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6" name="Google Shape;7246;p25"/>
            <p:cNvSpPr/>
            <p:nvPr/>
          </p:nvSpPr>
          <p:spPr>
            <a:xfrm>
              <a:off x="6349900" y="4251675"/>
              <a:ext cx="15650" cy="15625"/>
            </a:xfrm>
            <a:custGeom>
              <a:avLst/>
              <a:gdLst/>
              <a:ahLst/>
              <a:cxnLst/>
              <a:rect l="l" t="t" r="r" b="b"/>
              <a:pathLst>
                <a:path w="626" h="625" extrusionOk="0">
                  <a:moveTo>
                    <a:pt x="313" y="0"/>
                  </a:moveTo>
                  <a:cubicBezTo>
                    <a:pt x="142" y="0"/>
                    <a:pt x="1" y="140"/>
                    <a:pt x="1" y="312"/>
                  </a:cubicBezTo>
                  <a:cubicBezTo>
                    <a:pt x="1" y="484"/>
                    <a:pt x="142"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7" name="Google Shape;7247;p25"/>
            <p:cNvSpPr/>
            <p:nvPr/>
          </p:nvSpPr>
          <p:spPr>
            <a:xfrm>
              <a:off x="637325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8" name="Google Shape;7248;p25"/>
            <p:cNvSpPr/>
            <p:nvPr/>
          </p:nvSpPr>
          <p:spPr>
            <a:xfrm>
              <a:off x="639660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4" y="625"/>
                    <a:pt x="625" y="484"/>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49" name="Google Shape;7249;p25"/>
            <p:cNvSpPr/>
            <p:nvPr/>
          </p:nvSpPr>
          <p:spPr>
            <a:xfrm>
              <a:off x="6419900" y="4251675"/>
              <a:ext cx="15650" cy="15625"/>
            </a:xfrm>
            <a:custGeom>
              <a:avLst/>
              <a:gdLst/>
              <a:ahLst/>
              <a:cxnLst/>
              <a:rect l="l" t="t" r="r" b="b"/>
              <a:pathLst>
                <a:path w="626" h="625" extrusionOk="0">
                  <a:moveTo>
                    <a:pt x="313" y="0"/>
                  </a:moveTo>
                  <a:cubicBezTo>
                    <a:pt x="140" y="0"/>
                    <a:pt x="1" y="140"/>
                    <a:pt x="1" y="312"/>
                  </a:cubicBezTo>
                  <a:cubicBezTo>
                    <a:pt x="1" y="484"/>
                    <a:pt x="140"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0" name="Google Shape;7250;p25"/>
            <p:cNvSpPr/>
            <p:nvPr/>
          </p:nvSpPr>
          <p:spPr>
            <a:xfrm>
              <a:off x="644325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5" y="625"/>
                    <a:pt x="625" y="484"/>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1" name="Google Shape;7251;p25"/>
            <p:cNvSpPr/>
            <p:nvPr/>
          </p:nvSpPr>
          <p:spPr>
            <a:xfrm>
              <a:off x="6466550" y="4251675"/>
              <a:ext cx="15650" cy="15625"/>
            </a:xfrm>
            <a:custGeom>
              <a:avLst/>
              <a:gdLst/>
              <a:ahLst/>
              <a:cxnLst/>
              <a:rect l="l" t="t" r="r" b="b"/>
              <a:pathLst>
                <a:path w="626" h="625" extrusionOk="0">
                  <a:moveTo>
                    <a:pt x="313" y="0"/>
                  </a:moveTo>
                  <a:cubicBezTo>
                    <a:pt x="142" y="0"/>
                    <a:pt x="1" y="140"/>
                    <a:pt x="1" y="312"/>
                  </a:cubicBezTo>
                  <a:cubicBezTo>
                    <a:pt x="1" y="484"/>
                    <a:pt x="142"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2" name="Google Shape;7252;p25"/>
            <p:cNvSpPr/>
            <p:nvPr/>
          </p:nvSpPr>
          <p:spPr>
            <a:xfrm>
              <a:off x="6487275" y="4251675"/>
              <a:ext cx="18250" cy="15625"/>
            </a:xfrm>
            <a:custGeom>
              <a:avLst/>
              <a:gdLst/>
              <a:ahLst/>
              <a:cxnLst/>
              <a:rect l="l" t="t" r="r" b="b"/>
              <a:pathLst>
                <a:path w="730" h="625" extrusionOk="0">
                  <a:moveTo>
                    <a:pt x="418" y="0"/>
                  </a:moveTo>
                  <a:cubicBezTo>
                    <a:pt x="139" y="0"/>
                    <a:pt x="1" y="337"/>
                    <a:pt x="196" y="532"/>
                  </a:cubicBezTo>
                  <a:cubicBezTo>
                    <a:pt x="260" y="596"/>
                    <a:pt x="339" y="625"/>
                    <a:pt x="415" y="625"/>
                  </a:cubicBezTo>
                  <a:cubicBezTo>
                    <a:pt x="576" y="625"/>
                    <a:pt x="730" y="500"/>
                    <a:pt x="730" y="312"/>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3" name="Google Shape;7253;p25"/>
            <p:cNvSpPr/>
            <p:nvPr/>
          </p:nvSpPr>
          <p:spPr>
            <a:xfrm>
              <a:off x="6513250" y="4251675"/>
              <a:ext cx="15625" cy="15625"/>
            </a:xfrm>
            <a:custGeom>
              <a:avLst/>
              <a:gdLst/>
              <a:ahLst/>
              <a:cxnLst/>
              <a:rect l="l" t="t" r="r" b="b"/>
              <a:pathLst>
                <a:path w="625" h="625" extrusionOk="0">
                  <a:moveTo>
                    <a:pt x="312" y="0"/>
                  </a:moveTo>
                  <a:cubicBezTo>
                    <a:pt x="140" y="0"/>
                    <a:pt x="0" y="140"/>
                    <a:pt x="0" y="312"/>
                  </a:cubicBezTo>
                  <a:cubicBezTo>
                    <a:pt x="0" y="484"/>
                    <a:pt x="140" y="625"/>
                    <a:pt x="312" y="625"/>
                  </a:cubicBezTo>
                  <a:cubicBezTo>
                    <a:pt x="484" y="625"/>
                    <a:pt x="625" y="484"/>
                    <a:pt x="625" y="312"/>
                  </a:cubicBezTo>
                  <a:cubicBezTo>
                    <a:pt x="625" y="140"/>
                    <a:pt x="484"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4" name="Google Shape;7254;p25"/>
            <p:cNvSpPr/>
            <p:nvPr/>
          </p:nvSpPr>
          <p:spPr>
            <a:xfrm>
              <a:off x="5976675"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5" name="Google Shape;7255;p25"/>
            <p:cNvSpPr/>
            <p:nvPr/>
          </p:nvSpPr>
          <p:spPr>
            <a:xfrm>
              <a:off x="5999975" y="423165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6" name="Google Shape;7256;p25"/>
            <p:cNvSpPr/>
            <p:nvPr/>
          </p:nvSpPr>
          <p:spPr>
            <a:xfrm>
              <a:off x="6023325"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7" name="Google Shape;7257;p25"/>
            <p:cNvSpPr/>
            <p:nvPr/>
          </p:nvSpPr>
          <p:spPr>
            <a:xfrm>
              <a:off x="6046675" y="423165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8" name="Google Shape;7258;p25"/>
            <p:cNvSpPr/>
            <p:nvPr/>
          </p:nvSpPr>
          <p:spPr>
            <a:xfrm>
              <a:off x="6067350" y="4231650"/>
              <a:ext cx="18250" cy="15650"/>
            </a:xfrm>
            <a:custGeom>
              <a:avLst/>
              <a:gdLst/>
              <a:ahLst/>
              <a:cxnLst/>
              <a:rect l="l" t="t" r="r" b="b"/>
              <a:pathLst>
                <a:path w="730" h="626" extrusionOk="0">
                  <a:moveTo>
                    <a:pt x="418" y="1"/>
                  </a:moveTo>
                  <a:cubicBezTo>
                    <a:pt x="140" y="1"/>
                    <a:pt x="1" y="336"/>
                    <a:pt x="198" y="533"/>
                  </a:cubicBezTo>
                  <a:cubicBezTo>
                    <a:pt x="261" y="597"/>
                    <a:pt x="339" y="625"/>
                    <a:pt x="416" y="625"/>
                  </a:cubicBezTo>
                  <a:cubicBezTo>
                    <a:pt x="576" y="625"/>
                    <a:pt x="730" y="501"/>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59" name="Google Shape;7259;p25"/>
            <p:cNvSpPr/>
            <p:nvPr/>
          </p:nvSpPr>
          <p:spPr>
            <a:xfrm>
              <a:off x="609332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0" name="Google Shape;7260;p25"/>
            <p:cNvSpPr/>
            <p:nvPr/>
          </p:nvSpPr>
          <p:spPr>
            <a:xfrm>
              <a:off x="61166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1" name="Google Shape;7261;p25"/>
            <p:cNvSpPr/>
            <p:nvPr/>
          </p:nvSpPr>
          <p:spPr>
            <a:xfrm>
              <a:off x="613997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2" name="Google Shape;7262;p25"/>
            <p:cNvSpPr/>
            <p:nvPr/>
          </p:nvSpPr>
          <p:spPr>
            <a:xfrm>
              <a:off x="6160650" y="4231650"/>
              <a:ext cx="18300" cy="15650"/>
            </a:xfrm>
            <a:custGeom>
              <a:avLst/>
              <a:gdLst/>
              <a:ahLst/>
              <a:cxnLst/>
              <a:rect l="l" t="t" r="r" b="b"/>
              <a:pathLst>
                <a:path w="732" h="626" extrusionOk="0">
                  <a:moveTo>
                    <a:pt x="419" y="1"/>
                  </a:moveTo>
                  <a:cubicBezTo>
                    <a:pt x="140" y="1"/>
                    <a:pt x="1" y="336"/>
                    <a:pt x="198" y="533"/>
                  </a:cubicBezTo>
                  <a:cubicBezTo>
                    <a:pt x="262" y="597"/>
                    <a:pt x="340" y="625"/>
                    <a:pt x="417" y="625"/>
                  </a:cubicBezTo>
                  <a:cubicBezTo>
                    <a:pt x="577" y="625"/>
                    <a:pt x="731" y="501"/>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3" name="Google Shape;7263;p25"/>
            <p:cNvSpPr/>
            <p:nvPr/>
          </p:nvSpPr>
          <p:spPr>
            <a:xfrm>
              <a:off x="6186625"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4" name="Google Shape;7264;p25"/>
            <p:cNvSpPr/>
            <p:nvPr/>
          </p:nvSpPr>
          <p:spPr>
            <a:xfrm>
              <a:off x="62099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5" name="Google Shape;7265;p25"/>
            <p:cNvSpPr/>
            <p:nvPr/>
          </p:nvSpPr>
          <p:spPr>
            <a:xfrm>
              <a:off x="6233275" y="423165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6" name="Google Shape;7266;p25"/>
            <p:cNvSpPr/>
            <p:nvPr/>
          </p:nvSpPr>
          <p:spPr>
            <a:xfrm>
              <a:off x="625660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7" name="Google Shape;7267;p25"/>
            <p:cNvSpPr/>
            <p:nvPr/>
          </p:nvSpPr>
          <p:spPr>
            <a:xfrm>
              <a:off x="62799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8" name="Google Shape;7268;p25"/>
            <p:cNvSpPr/>
            <p:nvPr/>
          </p:nvSpPr>
          <p:spPr>
            <a:xfrm>
              <a:off x="63032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69" name="Google Shape;7269;p25"/>
            <p:cNvSpPr/>
            <p:nvPr/>
          </p:nvSpPr>
          <p:spPr>
            <a:xfrm>
              <a:off x="6323950" y="4231650"/>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0" name="Google Shape;7270;p25"/>
            <p:cNvSpPr/>
            <p:nvPr/>
          </p:nvSpPr>
          <p:spPr>
            <a:xfrm>
              <a:off x="6349900" y="423165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1" name="Google Shape;7271;p25"/>
            <p:cNvSpPr/>
            <p:nvPr/>
          </p:nvSpPr>
          <p:spPr>
            <a:xfrm>
              <a:off x="637325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2" name="Google Shape;7272;p25"/>
            <p:cNvSpPr/>
            <p:nvPr/>
          </p:nvSpPr>
          <p:spPr>
            <a:xfrm>
              <a:off x="639660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3" name="Google Shape;7273;p25"/>
            <p:cNvSpPr/>
            <p:nvPr/>
          </p:nvSpPr>
          <p:spPr>
            <a:xfrm>
              <a:off x="6419900" y="423165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4" name="Google Shape;7274;p25"/>
            <p:cNvSpPr/>
            <p:nvPr/>
          </p:nvSpPr>
          <p:spPr>
            <a:xfrm>
              <a:off x="644325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5" name="Google Shape;7275;p25"/>
            <p:cNvSpPr/>
            <p:nvPr/>
          </p:nvSpPr>
          <p:spPr>
            <a:xfrm>
              <a:off x="6466550" y="423165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6" name="Google Shape;7276;p25"/>
            <p:cNvSpPr/>
            <p:nvPr/>
          </p:nvSpPr>
          <p:spPr>
            <a:xfrm>
              <a:off x="6487275" y="4231650"/>
              <a:ext cx="18250" cy="15650"/>
            </a:xfrm>
            <a:custGeom>
              <a:avLst/>
              <a:gdLst/>
              <a:ahLst/>
              <a:cxnLst/>
              <a:rect l="l" t="t" r="r" b="b"/>
              <a:pathLst>
                <a:path w="730" h="626" extrusionOk="0">
                  <a:moveTo>
                    <a:pt x="418" y="1"/>
                  </a:moveTo>
                  <a:cubicBezTo>
                    <a:pt x="139" y="1"/>
                    <a:pt x="1" y="336"/>
                    <a:pt x="196" y="533"/>
                  </a:cubicBezTo>
                  <a:cubicBezTo>
                    <a:pt x="260" y="597"/>
                    <a:pt x="339" y="625"/>
                    <a:pt x="415" y="625"/>
                  </a:cubicBezTo>
                  <a:cubicBezTo>
                    <a:pt x="576" y="625"/>
                    <a:pt x="730" y="501"/>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7" name="Google Shape;7277;p25"/>
            <p:cNvSpPr/>
            <p:nvPr/>
          </p:nvSpPr>
          <p:spPr>
            <a:xfrm>
              <a:off x="6513250" y="423165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8" name="Google Shape;7278;p25"/>
            <p:cNvSpPr/>
            <p:nvPr/>
          </p:nvSpPr>
          <p:spPr>
            <a:xfrm>
              <a:off x="5953325" y="4211650"/>
              <a:ext cx="15650" cy="15600"/>
            </a:xfrm>
            <a:custGeom>
              <a:avLst/>
              <a:gdLst/>
              <a:ahLst/>
              <a:cxnLst/>
              <a:rect l="l" t="t" r="r" b="b"/>
              <a:pathLst>
                <a:path w="626" h="624" extrusionOk="0">
                  <a:moveTo>
                    <a:pt x="313" y="0"/>
                  </a:moveTo>
                  <a:cubicBezTo>
                    <a:pt x="141" y="0"/>
                    <a:pt x="0" y="140"/>
                    <a:pt x="0" y="313"/>
                  </a:cubicBezTo>
                  <a:cubicBezTo>
                    <a:pt x="0" y="484"/>
                    <a:pt x="141"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79" name="Google Shape;7279;p25"/>
            <p:cNvSpPr/>
            <p:nvPr/>
          </p:nvSpPr>
          <p:spPr>
            <a:xfrm>
              <a:off x="5976675"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0" name="Google Shape;7280;p25"/>
            <p:cNvSpPr/>
            <p:nvPr/>
          </p:nvSpPr>
          <p:spPr>
            <a:xfrm>
              <a:off x="5999975" y="4211650"/>
              <a:ext cx="15650" cy="15600"/>
            </a:xfrm>
            <a:custGeom>
              <a:avLst/>
              <a:gdLst/>
              <a:ahLst/>
              <a:cxnLst/>
              <a:rect l="l" t="t" r="r" b="b"/>
              <a:pathLst>
                <a:path w="626" h="624" extrusionOk="0">
                  <a:moveTo>
                    <a:pt x="313" y="0"/>
                  </a:moveTo>
                  <a:cubicBezTo>
                    <a:pt x="141" y="0"/>
                    <a:pt x="1" y="140"/>
                    <a:pt x="1" y="313"/>
                  </a:cubicBezTo>
                  <a:cubicBezTo>
                    <a:pt x="1" y="484"/>
                    <a:pt x="141"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1" name="Google Shape;7281;p25"/>
            <p:cNvSpPr/>
            <p:nvPr/>
          </p:nvSpPr>
          <p:spPr>
            <a:xfrm>
              <a:off x="6023325"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2" name="Google Shape;7282;p25"/>
            <p:cNvSpPr/>
            <p:nvPr/>
          </p:nvSpPr>
          <p:spPr>
            <a:xfrm>
              <a:off x="6046675" y="4211650"/>
              <a:ext cx="15625" cy="15600"/>
            </a:xfrm>
            <a:custGeom>
              <a:avLst/>
              <a:gdLst/>
              <a:ahLst/>
              <a:cxnLst/>
              <a:rect l="l" t="t" r="r" b="b"/>
              <a:pathLst>
                <a:path w="625" h="624" extrusionOk="0">
                  <a:moveTo>
                    <a:pt x="312" y="0"/>
                  </a:moveTo>
                  <a:cubicBezTo>
                    <a:pt x="139" y="0"/>
                    <a:pt x="0" y="140"/>
                    <a:pt x="0" y="313"/>
                  </a:cubicBezTo>
                  <a:cubicBezTo>
                    <a:pt x="0" y="484"/>
                    <a:pt x="139" y="623"/>
                    <a:pt x="312" y="623"/>
                  </a:cubicBezTo>
                  <a:cubicBezTo>
                    <a:pt x="485" y="623"/>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3" name="Google Shape;7283;p25"/>
            <p:cNvSpPr/>
            <p:nvPr/>
          </p:nvSpPr>
          <p:spPr>
            <a:xfrm>
              <a:off x="6067350" y="4211650"/>
              <a:ext cx="18250" cy="15625"/>
            </a:xfrm>
            <a:custGeom>
              <a:avLst/>
              <a:gdLst/>
              <a:ahLst/>
              <a:cxnLst/>
              <a:rect l="l" t="t" r="r" b="b"/>
              <a:pathLst>
                <a:path w="730" h="625" extrusionOk="0">
                  <a:moveTo>
                    <a:pt x="418" y="0"/>
                  </a:moveTo>
                  <a:cubicBezTo>
                    <a:pt x="140" y="0"/>
                    <a:pt x="1" y="335"/>
                    <a:pt x="198" y="533"/>
                  </a:cubicBezTo>
                  <a:cubicBezTo>
                    <a:pt x="261" y="596"/>
                    <a:pt x="339" y="625"/>
                    <a:pt x="416" y="625"/>
                  </a:cubicBezTo>
                  <a:cubicBezTo>
                    <a:pt x="576" y="625"/>
                    <a:pt x="730" y="500"/>
                    <a:pt x="730" y="313"/>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4" name="Google Shape;7284;p25"/>
            <p:cNvSpPr/>
            <p:nvPr/>
          </p:nvSpPr>
          <p:spPr>
            <a:xfrm>
              <a:off x="609332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5" name="Google Shape;7285;p25"/>
            <p:cNvSpPr/>
            <p:nvPr/>
          </p:nvSpPr>
          <p:spPr>
            <a:xfrm>
              <a:off x="61166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4" y="623"/>
                    <a:pt x="625" y="484"/>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6" name="Google Shape;7286;p25"/>
            <p:cNvSpPr/>
            <p:nvPr/>
          </p:nvSpPr>
          <p:spPr>
            <a:xfrm>
              <a:off x="613997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7" name="Google Shape;7287;p25"/>
            <p:cNvSpPr/>
            <p:nvPr/>
          </p:nvSpPr>
          <p:spPr>
            <a:xfrm>
              <a:off x="6160650" y="4211650"/>
              <a:ext cx="18300" cy="15625"/>
            </a:xfrm>
            <a:custGeom>
              <a:avLst/>
              <a:gdLst/>
              <a:ahLst/>
              <a:cxnLst/>
              <a:rect l="l" t="t" r="r" b="b"/>
              <a:pathLst>
                <a:path w="732" h="625" extrusionOk="0">
                  <a:moveTo>
                    <a:pt x="419" y="0"/>
                  </a:moveTo>
                  <a:cubicBezTo>
                    <a:pt x="140" y="0"/>
                    <a:pt x="1" y="335"/>
                    <a:pt x="198" y="533"/>
                  </a:cubicBezTo>
                  <a:cubicBezTo>
                    <a:pt x="262" y="596"/>
                    <a:pt x="340" y="625"/>
                    <a:pt x="417" y="625"/>
                  </a:cubicBezTo>
                  <a:cubicBezTo>
                    <a:pt x="577" y="625"/>
                    <a:pt x="731" y="500"/>
                    <a:pt x="731" y="313"/>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8" name="Google Shape;7288;p25"/>
            <p:cNvSpPr/>
            <p:nvPr/>
          </p:nvSpPr>
          <p:spPr>
            <a:xfrm>
              <a:off x="6186625"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89" name="Google Shape;7289;p25"/>
            <p:cNvSpPr/>
            <p:nvPr/>
          </p:nvSpPr>
          <p:spPr>
            <a:xfrm>
              <a:off x="62099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0" name="Google Shape;7290;p25"/>
            <p:cNvSpPr/>
            <p:nvPr/>
          </p:nvSpPr>
          <p:spPr>
            <a:xfrm>
              <a:off x="6233275" y="4211650"/>
              <a:ext cx="15625" cy="15600"/>
            </a:xfrm>
            <a:custGeom>
              <a:avLst/>
              <a:gdLst/>
              <a:ahLst/>
              <a:cxnLst/>
              <a:rect l="l" t="t" r="r" b="b"/>
              <a:pathLst>
                <a:path w="625" h="624" extrusionOk="0">
                  <a:moveTo>
                    <a:pt x="312" y="0"/>
                  </a:moveTo>
                  <a:cubicBezTo>
                    <a:pt x="141" y="0"/>
                    <a:pt x="0" y="140"/>
                    <a:pt x="0" y="313"/>
                  </a:cubicBezTo>
                  <a:cubicBezTo>
                    <a:pt x="0" y="484"/>
                    <a:pt x="141" y="623"/>
                    <a:pt x="312" y="623"/>
                  </a:cubicBezTo>
                  <a:cubicBezTo>
                    <a:pt x="485" y="623"/>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1" name="Google Shape;7291;p25"/>
            <p:cNvSpPr/>
            <p:nvPr/>
          </p:nvSpPr>
          <p:spPr>
            <a:xfrm>
              <a:off x="625660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2" name="Google Shape;7292;p25"/>
            <p:cNvSpPr/>
            <p:nvPr/>
          </p:nvSpPr>
          <p:spPr>
            <a:xfrm>
              <a:off x="62799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4" y="623"/>
                    <a:pt x="625" y="484"/>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3" name="Google Shape;7293;p25"/>
            <p:cNvSpPr/>
            <p:nvPr/>
          </p:nvSpPr>
          <p:spPr>
            <a:xfrm>
              <a:off x="63032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4" name="Google Shape;7294;p25"/>
            <p:cNvSpPr/>
            <p:nvPr/>
          </p:nvSpPr>
          <p:spPr>
            <a:xfrm>
              <a:off x="6323950" y="4211650"/>
              <a:ext cx="18300" cy="15625"/>
            </a:xfrm>
            <a:custGeom>
              <a:avLst/>
              <a:gdLst/>
              <a:ahLst/>
              <a:cxnLst/>
              <a:rect l="l" t="t" r="r" b="b"/>
              <a:pathLst>
                <a:path w="732" h="625" extrusionOk="0">
                  <a:moveTo>
                    <a:pt x="422" y="0"/>
                  </a:moveTo>
                  <a:cubicBezTo>
                    <a:pt x="421" y="0"/>
                    <a:pt x="420" y="0"/>
                    <a:pt x="419" y="0"/>
                  </a:cubicBezTo>
                  <a:cubicBezTo>
                    <a:pt x="418" y="0"/>
                    <a:pt x="418" y="0"/>
                    <a:pt x="417" y="0"/>
                  </a:cubicBezTo>
                  <a:cubicBezTo>
                    <a:pt x="139" y="0"/>
                    <a:pt x="1" y="336"/>
                    <a:pt x="198" y="533"/>
                  </a:cubicBezTo>
                  <a:cubicBezTo>
                    <a:pt x="261" y="596"/>
                    <a:pt x="340" y="625"/>
                    <a:pt x="417" y="625"/>
                  </a:cubicBezTo>
                  <a:cubicBezTo>
                    <a:pt x="577" y="625"/>
                    <a:pt x="731" y="500"/>
                    <a:pt x="731" y="313"/>
                  </a:cubicBezTo>
                  <a:cubicBezTo>
                    <a:pt x="731" y="141"/>
                    <a:pt x="593"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5" name="Google Shape;7295;p25"/>
            <p:cNvSpPr/>
            <p:nvPr/>
          </p:nvSpPr>
          <p:spPr>
            <a:xfrm>
              <a:off x="6349900" y="4211650"/>
              <a:ext cx="15650" cy="15600"/>
            </a:xfrm>
            <a:custGeom>
              <a:avLst/>
              <a:gdLst/>
              <a:ahLst/>
              <a:cxnLst/>
              <a:rect l="l" t="t" r="r" b="b"/>
              <a:pathLst>
                <a:path w="626" h="624" extrusionOk="0">
                  <a:moveTo>
                    <a:pt x="313" y="0"/>
                  </a:moveTo>
                  <a:cubicBezTo>
                    <a:pt x="142" y="0"/>
                    <a:pt x="1" y="140"/>
                    <a:pt x="1" y="313"/>
                  </a:cubicBezTo>
                  <a:cubicBezTo>
                    <a:pt x="1" y="484"/>
                    <a:pt x="142"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6" name="Google Shape;7296;p25"/>
            <p:cNvSpPr/>
            <p:nvPr/>
          </p:nvSpPr>
          <p:spPr>
            <a:xfrm>
              <a:off x="637325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7" name="Google Shape;7297;p25"/>
            <p:cNvSpPr/>
            <p:nvPr/>
          </p:nvSpPr>
          <p:spPr>
            <a:xfrm>
              <a:off x="639660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4" y="623"/>
                    <a:pt x="625" y="484"/>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8" name="Google Shape;7298;p25"/>
            <p:cNvSpPr/>
            <p:nvPr/>
          </p:nvSpPr>
          <p:spPr>
            <a:xfrm>
              <a:off x="6419900" y="4211650"/>
              <a:ext cx="15650" cy="15600"/>
            </a:xfrm>
            <a:custGeom>
              <a:avLst/>
              <a:gdLst/>
              <a:ahLst/>
              <a:cxnLst/>
              <a:rect l="l" t="t" r="r" b="b"/>
              <a:pathLst>
                <a:path w="626" h="624" extrusionOk="0">
                  <a:moveTo>
                    <a:pt x="313" y="0"/>
                  </a:moveTo>
                  <a:cubicBezTo>
                    <a:pt x="140" y="0"/>
                    <a:pt x="1" y="140"/>
                    <a:pt x="1" y="313"/>
                  </a:cubicBezTo>
                  <a:cubicBezTo>
                    <a:pt x="1" y="484"/>
                    <a:pt x="140"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99" name="Google Shape;7299;p25"/>
            <p:cNvSpPr/>
            <p:nvPr/>
          </p:nvSpPr>
          <p:spPr>
            <a:xfrm>
              <a:off x="644325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5" y="623"/>
                    <a:pt x="625" y="484"/>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0" name="Google Shape;7300;p25"/>
            <p:cNvSpPr/>
            <p:nvPr/>
          </p:nvSpPr>
          <p:spPr>
            <a:xfrm>
              <a:off x="6466550" y="4211650"/>
              <a:ext cx="15650" cy="15600"/>
            </a:xfrm>
            <a:custGeom>
              <a:avLst/>
              <a:gdLst/>
              <a:ahLst/>
              <a:cxnLst/>
              <a:rect l="l" t="t" r="r" b="b"/>
              <a:pathLst>
                <a:path w="626" h="624" extrusionOk="0">
                  <a:moveTo>
                    <a:pt x="313" y="0"/>
                  </a:moveTo>
                  <a:cubicBezTo>
                    <a:pt x="142" y="0"/>
                    <a:pt x="1" y="140"/>
                    <a:pt x="1" y="313"/>
                  </a:cubicBezTo>
                  <a:cubicBezTo>
                    <a:pt x="1" y="484"/>
                    <a:pt x="142"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1" name="Google Shape;7301;p25"/>
            <p:cNvSpPr/>
            <p:nvPr/>
          </p:nvSpPr>
          <p:spPr>
            <a:xfrm>
              <a:off x="6487275" y="4211650"/>
              <a:ext cx="18250" cy="15625"/>
            </a:xfrm>
            <a:custGeom>
              <a:avLst/>
              <a:gdLst/>
              <a:ahLst/>
              <a:cxnLst/>
              <a:rect l="l" t="t" r="r" b="b"/>
              <a:pathLst>
                <a:path w="730" h="625" extrusionOk="0">
                  <a:moveTo>
                    <a:pt x="418" y="0"/>
                  </a:moveTo>
                  <a:cubicBezTo>
                    <a:pt x="139" y="0"/>
                    <a:pt x="1" y="335"/>
                    <a:pt x="196" y="533"/>
                  </a:cubicBezTo>
                  <a:cubicBezTo>
                    <a:pt x="260" y="596"/>
                    <a:pt x="339" y="625"/>
                    <a:pt x="415" y="625"/>
                  </a:cubicBezTo>
                  <a:cubicBezTo>
                    <a:pt x="576" y="625"/>
                    <a:pt x="730" y="500"/>
                    <a:pt x="730" y="313"/>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2" name="Google Shape;7302;p25"/>
            <p:cNvSpPr/>
            <p:nvPr/>
          </p:nvSpPr>
          <p:spPr>
            <a:xfrm>
              <a:off x="6513250"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4" y="623"/>
                    <a:pt x="625" y="484"/>
                    <a:pt x="625" y="313"/>
                  </a:cubicBezTo>
                  <a:cubicBezTo>
                    <a:pt x="625" y="140"/>
                    <a:pt x="484"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3" name="Google Shape;7303;p25"/>
            <p:cNvSpPr/>
            <p:nvPr/>
          </p:nvSpPr>
          <p:spPr>
            <a:xfrm>
              <a:off x="5953325" y="4191600"/>
              <a:ext cx="15650" cy="15650"/>
            </a:xfrm>
            <a:custGeom>
              <a:avLst/>
              <a:gdLst/>
              <a:ahLst/>
              <a:cxnLst/>
              <a:rect l="l" t="t" r="r" b="b"/>
              <a:pathLst>
                <a:path w="626" h="626" extrusionOk="0">
                  <a:moveTo>
                    <a:pt x="313" y="1"/>
                  </a:moveTo>
                  <a:cubicBezTo>
                    <a:pt x="141" y="1"/>
                    <a:pt x="0" y="142"/>
                    <a:pt x="0" y="313"/>
                  </a:cubicBezTo>
                  <a:cubicBezTo>
                    <a:pt x="0" y="486"/>
                    <a:pt x="141"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4" name="Google Shape;7304;p25"/>
            <p:cNvSpPr/>
            <p:nvPr/>
          </p:nvSpPr>
          <p:spPr>
            <a:xfrm>
              <a:off x="5976675"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5" name="Google Shape;7305;p25"/>
            <p:cNvSpPr/>
            <p:nvPr/>
          </p:nvSpPr>
          <p:spPr>
            <a:xfrm>
              <a:off x="5999975" y="4191600"/>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6" name="Google Shape;7306;p25"/>
            <p:cNvSpPr/>
            <p:nvPr/>
          </p:nvSpPr>
          <p:spPr>
            <a:xfrm>
              <a:off x="6023325"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7" name="Google Shape;7307;p25"/>
            <p:cNvSpPr/>
            <p:nvPr/>
          </p:nvSpPr>
          <p:spPr>
            <a:xfrm>
              <a:off x="6046675" y="4191600"/>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8" name="Google Shape;7308;p25"/>
            <p:cNvSpPr/>
            <p:nvPr/>
          </p:nvSpPr>
          <p:spPr>
            <a:xfrm>
              <a:off x="6067350" y="4191600"/>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2"/>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09" name="Google Shape;7309;p25"/>
            <p:cNvSpPr/>
            <p:nvPr/>
          </p:nvSpPr>
          <p:spPr>
            <a:xfrm>
              <a:off x="609332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0" name="Google Shape;7310;p25"/>
            <p:cNvSpPr/>
            <p:nvPr/>
          </p:nvSpPr>
          <p:spPr>
            <a:xfrm>
              <a:off x="61166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1" name="Google Shape;7311;p25"/>
            <p:cNvSpPr/>
            <p:nvPr/>
          </p:nvSpPr>
          <p:spPr>
            <a:xfrm>
              <a:off x="613997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2" name="Google Shape;7312;p25"/>
            <p:cNvSpPr/>
            <p:nvPr/>
          </p:nvSpPr>
          <p:spPr>
            <a:xfrm>
              <a:off x="6160650" y="4191600"/>
              <a:ext cx="18300" cy="15675"/>
            </a:xfrm>
            <a:custGeom>
              <a:avLst/>
              <a:gdLst/>
              <a:ahLst/>
              <a:cxnLst/>
              <a:rect l="l" t="t" r="r" b="b"/>
              <a:pathLst>
                <a:path w="732" h="627" extrusionOk="0">
                  <a:moveTo>
                    <a:pt x="419" y="1"/>
                  </a:moveTo>
                  <a:cubicBezTo>
                    <a:pt x="140" y="1"/>
                    <a:pt x="1" y="337"/>
                    <a:pt x="198" y="534"/>
                  </a:cubicBezTo>
                  <a:cubicBezTo>
                    <a:pt x="262" y="598"/>
                    <a:pt x="340" y="626"/>
                    <a:pt x="417" y="626"/>
                  </a:cubicBezTo>
                  <a:cubicBezTo>
                    <a:pt x="577" y="626"/>
                    <a:pt x="731" y="502"/>
                    <a:pt x="731" y="313"/>
                  </a:cubicBezTo>
                  <a:cubicBezTo>
                    <a:pt x="731" y="142"/>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3" name="Google Shape;7313;p25"/>
            <p:cNvSpPr/>
            <p:nvPr/>
          </p:nvSpPr>
          <p:spPr>
            <a:xfrm>
              <a:off x="6186625"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4" name="Google Shape;7314;p25"/>
            <p:cNvSpPr/>
            <p:nvPr/>
          </p:nvSpPr>
          <p:spPr>
            <a:xfrm>
              <a:off x="62099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5" name="Google Shape;7315;p25"/>
            <p:cNvSpPr/>
            <p:nvPr/>
          </p:nvSpPr>
          <p:spPr>
            <a:xfrm>
              <a:off x="6233275" y="4191600"/>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6" name="Google Shape;7316;p25"/>
            <p:cNvSpPr/>
            <p:nvPr/>
          </p:nvSpPr>
          <p:spPr>
            <a:xfrm>
              <a:off x="625660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7" name="Google Shape;7317;p25"/>
            <p:cNvSpPr/>
            <p:nvPr/>
          </p:nvSpPr>
          <p:spPr>
            <a:xfrm>
              <a:off x="62799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8" name="Google Shape;7318;p25"/>
            <p:cNvSpPr/>
            <p:nvPr/>
          </p:nvSpPr>
          <p:spPr>
            <a:xfrm>
              <a:off x="63032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19" name="Google Shape;7319;p25"/>
            <p:cNvSpPr/>
            <p:nvPr/>
          </p:nvSpPr>
          <p:spPr>
            <a:xfrm>
              <a:off x="6323950" y="4191600"/>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2"/>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0" name="Google Shape;7320;p25"/>
            <p:cNvSpPr/>
            <p:nvPr/>
          </p:nvSpPr>
          <p:spPr>
            <a:xfrm>
              <a:off x="6349900" y="419160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1" name="Google Shape;7321;p25"/>
            <p:cNvSpPr/>
            <p:nvPr/>
          </p:nvSpPr>
          <p:spPr>
            <a:xfrm>
              <a:off x="637325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2" name="Google Shape;7322;p25"/>
            <p:cNvSpPr/>
            <p:nvPr/>
          </p:nvSpPr>
          <p:spPr>
            <a:xfrm>
              <a:off x="639660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3" name="Google Shape;7323;p25"/>
            <p:cNvSpPr/>
            <p:nvPr/>
          </p:nvSpPr>
          <p:spPr>
            <a:xfrm>
              <a:off x="6419900" y="419160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4" name="Google Shape;7324;p25"/>
            <p:cNvSpPr/>
            <p:nvPr/>
          </p:nvSpPr>
          <p:spPr>
            <a:xfrm>
              <a:off x="644325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5" name="Google Shape;7325;p25"/>
            <p:cNvSpPr/>
            <p:nvPr/>
          </p:nvSpPr>
          <p:spPr>
            <a:xfrm>
              <a:off x="6466550" y="419160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6" name="Google Shape;7326;p25"/>
            <p:cNvSpPr/>
            <p:nvPr/>
          </p:nvSpPr>
          <p:spPr>
            <a:xfrm>
              <a:off x="6487275" y="4191600"/>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2"/>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7" name="Google Shape;7327;p25"/>
            <p:cNvSpPr/>
            <p:nvPr/>
          </p:nvSpPr>
          <p:spPr>
            <a:xfrm>
              <a:off x="6513250"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8" name="Google Shape;7328;p25"/>
            <p:cNvSpPr/>
            <p:nvPr/>
          </p:nvSpPr>
          <p:spPr>
            <a:xfrm>
              <a:off x="5953325" y="4171600"/>
              <a:ext cx="15650" cy="15625"/>
            </a:xfrm>
            <a:custGeom>
              <a:avLst/>
              <a:gdLst/>
              <a:ahLst/>
              <a:cxnLst/>
              <a:rect l="l" t="t" r="r" b="b"/>
              <a:pathLst>
                <a:path w="626" h="625" extrusionOk="0">
                  <a:moveTo>
                    <a:pt x="313" y="0"/>
                  </a:moveTo>
                  <a:cubicBezTo>
                    <a:pt x="141" y="0"/>
                    <a:pt x="0" y="140"/>
                    <a:pt x="0" y="312"/>
                  </a:cubicBezTo>
                  <a:cubicBezTo>
                    <a:pt x="0" y="485"/>
                    <a:pt x="141"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29" name="Google Shape;7329;p25"/>
            <p:cNvSpPr/>
            <p:nvPr/>
          </p:nvSpPr>
          <p:spPr>
            <a:xfrm>
              <a:off x="5976675"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0" name="Google Shape;7330;p25"/>
            <p:cNvSpPr/>
            <p:nvPr/>
          </p:nvSpPr>
          <p:spPr>
            <a:xfrm>
              <a:off x="5999975" y="4171600"/>
              <a:ext cx="15650" cy="15625"/>
            </a:xfrm>
            <a:custGeom>
              <a:avLst/>
              <a:gdLst/>
              <a:ahLst/>
              <a:cxnLst/>
              <a:rect l="l" t="t" r="r" b="b"/>
              <a:pathLst>
                <a:path w="626" h="625" extrusionOk="0">
                  <a:moveTo>
                    <a:pt x="313" y="0"/>
                  </a:moveTo>
                  <a:cubicBezTo>
                    <a:pt x="141" y="0"/>
                    <a:pt x="1" y="140"/>
                    <a:pt x="1" y="312"/>
                  </a:cubicBezTo>
                  <a:cubicBezTo>
                    <a:pt x="1" y="485"/>
                    <a:pt x="141"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1" name="Google Shape;7331;p25"/>
            <p:cNvSpPr/>
            <p:nvPr/>
          </p:nvSpPr>
          <p:spPr>
            <a:xfrm>
              <a:off x="6023325"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2" name="Google Shape;7332;p25"/>
            <p:cNvSpPr/>
            <p:nvPr/>
          </p:nvSpPr>
          <p:spPr>
            <a:xfrm>
              <a:off x="6046675" y="4171600"/>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3" name="Google Shape;7333;p25"/>
            <p:cNvSpPr/>
            <p:nvPr/>
          </p:nvSpPr>
          <p:spPr>
            <a:xfrm>
              <a:off x="6067350" y="4171600"/>
              <a:ext cx="18250" cy="15675"/>
            </a:xfrm>
            <a:custGeom>
              <a:avLst/>
              <a:gdLst/>
              <a:ahLst/>
              <a:cxnLst/>
              <a:rect l="l" t="t" r="r" b="b"/>
              <a:pathLst>
                <a:path w="730" h="627" extrusionOk="0">
                  <a:moveTo>
                    <a:pt x="418" y="0"/>
                  </a:moveTo>
                  <a:cubicBezTo>
                    <a:pt x="140" y="0"/>
                    <a:pt x="1" y="337"/>
                    <a:pt x="198" y="534"/>
                  </a:cubicBezTo>
                  <a:cubicBezTo>
                    <a:pt x="261" y="598"/>
                    <a:pt x="339" y="626"/>
                    <a:pt x="416" y="626"/>
                  </a:cubicBezTo>
                  <a:cubicBezTo>
                    <a:pt x="576" y="626"/>
                    <a:pt x="730" y="501"/>
                    <a:pt x="730" y="312"/>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4" name="Google Shape;7334;p25"/>
            <p:cNvSpPr/>
            <p:nvPr/>
          </p:nvSpPr>
          <p:spPr>
            <a:xfrm>
              <a:off x="609332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5" name="Google Shape;7335;p25"/>
            <p:cNvSpPr/>
            <p:nvPr/>
          </p:nvSpPr>
          <p:spPr>
            <a:xfrm>
              <a:off x="61166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6" name="Google Shape;7336;p25"/>
            <p:cNvSpPr/>
            <p:nvPr/>
          </p:nvSpPr>
          <p:spPr>
            <a:xfrm>
              <a:off x="613997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7" name="Google Shape;7337;p25"/>
            <p:cNvSpPr/>
            <p:nvPr/>
          </p:nvSpPr>
          <p:spPr>
            <a:xfrm>
              <a:off x="6160650" y="4171600"/>
              <a:ext cx="18300" cy="15675"/>
            </a:xfrm>
            <a:custGeom>
              <a:avLst/>
              <a:gdLst/>
              <a:ahLst/>
              <a:cxnLst/>
              <a:rect l="l" t="t" r="r" b="b"/>
              <a:pathLst>
                <a:path w="732" h="627" extrusionOk="0">
                  <a:moveTo>
                    <a:pt x="419" y="0"/>
                  </a:moveTo>
                  <a:cubicBezTo>
                    <a:pt x="140" y="0"/>
                    <a:pt x="1" y="337"/>
                    <a:pt x="198" y="534"/>
                  </a:cubicBezTo>
                  <a:cubicBezTo>
                    <a:pt x="262" y="598"/>
                    <a:pt x="340" y="626"/>
                    <a:pt x="417" y="626"/>
                  </a:cubicBezTo>
                  <a:cubicBezTo>
                    <a:pt x="577" y="626"/>
                    <a:pt x="731" y="501"/>
                    <a:pt x="731" y="312"/>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8" name="Google Shape;7338;p25"/>
            <p:cNvSpPr/>
            <p:nvPr/>
          </p:nvSpPr>
          <p:spPr>
            <a:xfrm>
              <a:off x="6186625"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39" name="Google Shape;7339;p25"/>
            <p:cNvSpPr/>
            <p:nvPr/>
          </p:nvSpPr>
          <p:spPr>
            <a:xfrm>
              <a:off x="62099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0" name="Google Shape;7340;p25"/>
            <p:cNvSpPr/>
            <p:nvPr/>
          </p:nvSpPr>
          <p:spPr>
            <a:xfrm>
              <a:off x="6233275" y="417160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1" name="Google Shape;7341;p25"/>
            <p:cNvSpPr/>
            <p:nvPr/>
          </p:nvSpPr>
          <p:spPr>
            <a:xfrm>
              <a:off x="625660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2" name="Google Shape;7342;p25"/>
            <p:cNvSpPr/>
            <p:nvPr/>
          </p:nvSpPr>
          <p:spPr>
            <a:xfrm>
              <a:off x="62799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3" name="Google Shape;7343;p25"/>
            <p:cNvSpPr/>
            <p:nvPr/>
          </p:nvSpPr>
          <p:spPr>
            <a:xfrm>
              <a:off x="63032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4" name="Google Shape;7344;p25"/>
            <p:cNvSpPr/>
            <p:nvPr/>
          </p:nvSpPr>
          <p:spPr>
            <a:xfrm>
              <a:off x="6323950" y="4171600"/>
              <a:ext cx="18300" cy="15675"/>
            </a:xfrm>
            <a:custGeom>
              <a:avLst/>
              <a:gdLst/>
              <a:ahLst/>
              <a:cxnLst/>
              <a:rect l="l" t="t" r="r" b="b"/>
              <a:pathLst>
                <a:path w="732" h="627" extrusionOk="0">
                  <a:moveTo>
                    <a:pt x="419" y="0"/>
                  </a:moveTo>
                  <a:cubicBezTo>
                    <a:pt x="140" y="0"/>
                    <a:pt x="1" y="337"/>
                    <a:pt x="198" y="534"/>
                  </a:cubicBezTo>
                  <a:cubicBezTo>
                    <a:pt x="261" y="598"/>
                    <a:pt x="340" y="626"/>
                    <a:pt x="416" y="626"/>
                  </a:cubicBezTo>
                  <a:cubicBezTo>
                    <a:pt x="577" y="626"/>
                    <a:pt x="731" y="501"/>
                    <a:pt x="731" y="312"/>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5" name="Google Shape;7345;p25"/>
            <p:cNvSpPr/>
            <p:nvPr/>
          </p:nvSpPr>
          <p:spPr>
            <a:xfrm>
              <a:off x="6349900" y="41716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6" name="Google Shape;7346;p25"/>
            <p:cNvSpPr/>
            <p:nvPr/>
          </p:nvSpPr>
          <p:spPr>
            <a:xfrm>
              <a:off x="637325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7" name="Google Shape;7347;p25"/>
            <p:cNvSpPr/>
            <p:nvPr/>
          </p:nvSpPr>
          <p:spPr>
            <a:xfrm>
              <a:off x="639660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8" name="Google Shape;7348;p25"/>
            <p:cNvSpPr/>
            <p:nvPr/>
          </p:nvSpPr>
          <p:spPr>
            <a:xfrm>
              <a:off x="6419900" y="41716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49" name="Google Shape;7349;p25"/>
            <p:cNvSpPr/>
            <p:nvPr/>
          </p:nvSpPr>
          <p:spPr>
            <a:xfrm>
              <a:off x="644325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0" name="Google Shape;7350;p25"/>
            <p:cNvSpPr/>
            <p:nvPr/>
          </p:nvSpPr>
          <p:spPr>
            <a:xfrm>
              <a:off x="6466550" y="41716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1" name="Google Shape;7351;p25"/>
            <p:cNvSpPr/>
            <p:nvPr/>
          </p:nvSpPr>
          <p:spPr>
            <a:xfrm>
              <a:off x="6487275" y="4171600"/>
              <a:ext cx="18250" cy="15675"/>
            </a:xfrm>
            <a:custGeom>
              <a:avLst/>
              <a:gdLst/>
              <a:ahLst/>
              <a:cxnLst/>
              <a:rect l="l" t="t" r="r" b="b"/>
              <a:pathLst>
                <a:path w="730" h="627" extrusionOk="0">
                  <a:moveTo>
                    <a:pt x="418" y="0"/>
                  </a:moveTo>
                  <a:cubicBezTo>
                    <a:pt x="139" y="0"/>
                    <a:pt x="1" y="337"/>
                    <a:pt x="196" y="534"/>
                  </a:cubicBezTo>
                  <a:cubicBezTo>
                    <a:pt x="260" y="598"/>
                    <a:pt x="338" y="626"/>
                    <a:pt x="415" y="626"/>
                  </a:cubicBezTo>
                  <a:cubicBezTo>
                    <a:pt x="576" y="626"/>
                    <a:pt x="730" y="501"/>
                    <a:pt x="730" y="312"/>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2" name="Google Shape;7352;p25"/>
            <p:cNvSpPr/>
            <p:nvPr/>
          </p:nvSpPr>
          <p:spPr>
            <a:xfrm>
              <a:off x="6513250"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4" y="625"/>
                    <a:pt x="625" y="485"/>
                    <a:pt x="625" y="312"/>
                  </a:cubicBezTo>
                  <a:cubicBezTo>
                    <a:pt x="625" y="140"/>
                    <a:pt x="484"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3" name="Google Shape;7353;p25"/>
            <p:cNvSpPr/>
            <p:nvPr/>
          </p:nvSpPr>
          <p:spPr>
            <a:xfrm>
              <a:off x="5953325" y="4151575"/>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4" name="Google Shape;7354;p25"/>
            <p:cNvSpPr/>
            <p:nvPr/>
          </p:nvSpPr>
          <p:spPr>
            <a:xfrm>
              <a:off x="597667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5" name="Google Shape;7355;p25"/>
            <p:cNvSpPr/>
            <p:nvPr/>
          </p:nvSpPr>
          <p:spPr>
            <a:xfrm>
              <a:off x="593002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6" name="Google Shape;7356;p25"/>
            <p:cNvSpPr/>
            <p:nvPr/>
          </p:nvSpPr>
          <p:spPr>
            <a:xfrm>
              <a:off x="5999975" y="415157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7" name="Google Shape;7357;p25"/>
            <p:cNvSpPr/>
            <p:nvPr/>
          </p:nvSpPr>
          <p:spPr>
            <a:xfrm>
              <a:off x="6023325"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8" name="Google Shape;7358;p25"/>
            <p:cNvSpPr/>
            <p:nvPr/>
          </p:nvSpPr>
          <p:spPr>
            <a:xfrm>
              <a:off x="6046675" y="415157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59" name="Google Shape;7359;p25"/>
            <p:cNvSpPr/>
            <p:nvPr/>
          </p:nvSpPr>
          <p:spPr>
            <a:xfrm>
              <a:off x="6067350" y="415157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0" name="Google Shape;7360;p25"/>
            <p:cNvSpPr/>
            <p:nvPr/>
          </p:nvSpPr>
          <p:spPr>
            <a:xfrm>
              <a:off x="609332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1" name="Google Shape;7361;p25"/>
            <p:cNvSpPr/>
            <p:nvPr/>
          </p:nvSpPr>
          <p:spPr>
            <a:xfrm>
              <a:off x="61166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2" name="Google Shape;7362;p25"/>
            <p:cNvSpPr/>
            <p:nvPr/>
          </p:nvSpPr>
          <p:spPr>
            <a:xfrm>
              <a:off x="613997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3" name="Google Shape;7363;p25"/>
            <p:cNvSpPr/>
            <p:nvPr/>
          </p:nvSpPr>
          <p:spPr>
            <a:xfrm>
              <a:off x="6160650" y="415157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4" name="Google Shape;7364;p25"/>
            <p:cNvSpPr/>
            <p:nvPr/>
          </p:nvSpPr>
          <p:spPr>
            <a:xfrm>
              <a:off x="6186625"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5" name="Google Shape;7365;p25"/>
            <p:cNvSpPr/>
            <p:nvPr/>
          </p:nvSpPr>
          <p:spPr>
            <a:xfrm>
              <a:off x="62099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6" name="Google Shape;7366;p25"/>
            <p:cNvSpPr/>
            <p:nvPr/>
          </p:nvSpPr>
          <p:spPr>
            <a:xfrm>
              <a:off x="6233275" y="41515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7" name="Google Shape;7367;p25"/>
            <p:cNvSpPr/>
            <p:nvPr/>
          </p:nvSpPr>
          <p:spPr>
            <a:xfrm>
              <a:off x="625660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8" name="Google Shape;7368;p25"/>
            <p:cNvSpPr/>
            <p:nvPr/>
          </p:nvSpPr>
          <p:spPr>
            <a:xfrm>
              <a:off x="62799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69" name="Google Shape;7369;p25"/>
            <p:cNvSpPr/>
            <p:nvPr/>
          </p:nvSpPr>
          <p:spPr>
            <a:xfrm>
              <a:off x="63032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0" name="Google Shape;7370;p25"/>
            <p:cNvSpPr/>
            <p:nvPr/>
          </p:nvSpPr>
          <p:spPr>
            <a:xfrm>
              <a:off x="6323950" y="415157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1" name="Google Shape;7371;p25"/>
            <p:cNvSpPr/>
            <p:nvPr/>
          </p:nvSpPr>
          <p:spPr>
            <a:xfrm>
              <a:off x="6349900" y="41515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2" name="Google Shape;7372;p25"/>
            <p:cNvSpPr/>
            <p:nvPr/>
          </p:nvSpPr>
          <p:spPr>
            <a:xfrm>
              <a:off x="637325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3" name="Google Shape;7373;p25"/>
            <p:cNvSpPr/>
            <p:nvPr/>
          </p:nvSpPr>
          <p:spPr>
            <a:xfrm>
              <a:off x="639660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4" name="Google Shape;7374;p25"/>
            <p:cNvSpPr/>
            <p:nvPr/>
          </p:nvSpPr>
          <p:spPr>
            <a:xfrm>
              <a:off x="6419900" y="41515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5" name="Google Shape;7375;p25"/>
            <p:cNvSpPr/>
            <p:nvPr/>
          </p:nvSpPr>
          <p:spPr>
            <a:xfrm>
              <a:off x="644325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6" name="Google Shape;7376;p25"/>
            <p:cNvSpPr/>
            <p:nvPr/>
          </p:nvSpPr>
          <p:spPr>
            <a:xfrm>
              <a:off x="6466550" y="41515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7" name="Google Shape;7377;p25"/>
            <p:cNvSpPr/>
            <p:nvPr/>
          </p:nvSpPr>
          <p:spPr>
            <a:xfrm>
              <a:off x="6487275" y="4151575"/>
              <a:ext cx="18250" cy="15675"/>
            </a:xfrm>
            <a:custGeom>
              <a:avLst/>
              <a:gdLst/>
              <a:ahLst/>
              <a:cxnLst/>
              <a:rect l="l" t="t" r="r" b="b"/>
              <a:pathLst>
                <a:path w="730" h="627" extrusionOk="0">
                  <a:moveTo>
                    <a:pt x="418" y="1"/>
                  </a:moveTo>
                  <a:cubicBezTo>
                    <a:pt x="139" y="1"/>
                    <a:pt x="1" y="337"/>
                    <a:pt x="196" y="534"/>
                  </a:cubicBezTo>
                  <a:cubicBezTo>
                    <a:pt x="260" y="598"/>
                    <a:pt x="338" y="627"/>
                    <a:pt x="415" y="627"/>
                  </a:cubicBezTo>
                  <a:cubicBezTo>
                    <a:pt x="576" y="627"/>
                    <a:pt x="730" y="502"/>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8" name="Google Shape;7378;p25"/>
            <p:cNvSpPr/>
            <p:nvPr/>
          </p:nvSpPr>
          <p:spPr>
            <a:xfrm>
              <a:off x="6513250"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79" name="Google Shape;7379;p25"/>
            <p:cNvSpPr/>
            <p:nvPr/>
          </p:nvSpPr>
          <p:spPr>
            <a:xfrm>
              <a:off x="593002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0" name="Google Shape;7380;p25"/>
            <p:cNvSpPr/>
            <p:nvPr/>
          </p:nvSpPr>
          <p:spPr>
            <a:xfrm>
              <a:off x="5953325" y="4131575"/>
              <a:ext cx="15650" cy="15625"/>
            </a:xfrm>
            <a:custGeom>
              <a:avLst/>
              <a:gdLst/>
              <a:ahLst/>
              <a:cxnLst/>
              <a:rect l="l" t="t" r="r" b="b"/>
              <a:pathLst>
                <a:path w="626" h="625" extrusionOk="0">
                  <a:moveTo>
                    <a:pt x="313" y="0"/>
                  </a:moveTo>
                  <a:cubicBezTo>
                    <a:pt x="141" y="0"/>
                    <a:pt x="0" y="140"/>
                    <a:pt x="0" y="313"/>
                  </a:cubicBezTo>
                  <a:cubicBezTo>
                    <a:pt x="0" y="486"/>
                    <a:pt x="141"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1" name="Google Shape;7381;p25"/>
            <p:cNvSpPr/>
            <p:nvPr/>
          </p:nvSpPr>
          <p:spPr>
            <a:xfrm>
              <a:off x="597667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2" name="Google Shape;7382;p25"/>
            <p:cNvSpPr/>
            <p:nvPr/>
          </p:nvSpPr>
          <p:spPr>
            <a:xfrm>
              <a:off x="5999975" y="4131575"/>
              <a:ext cx="15650" cy="15625"/>
            </a:xfrm>
            <a:custGeom>
              <a:avLst/>
              <a:gdLst/>
              <a:ahLst/>
              <a:cxnLst/>
              <a:rect l="l" t="t" r="r" b="b"/>
              <a:pathLst>
                <a:path w="626" h="625" extrusionOk="0">
                  <a:moveTo>
                    <a:pt x="313" y="0"/>
                  </a:moveTo>
                  <a:cubicBezTo>
                    <a:pt x="141" y="0"/>
                    <a:pt x="1" y="140"/>
                    <a:pt x="1" y="313"/>
                  </a:cubicBezTo>
                  <a:cubicBezTo>
                    <a:pt x="1" y="486"/>
                    <a:pt x="141"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3" name="Google Shape;7383;p25"/>
            <p:cNvSpPr/>
            <p:nvPr/>
          </p:nvSpPr>
          <p:spPr>
            <a:xfrm>
              <a:off x="6023325"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4" name="Google Shape;7384;p25"/>
            <p:cNvSpPr/>
            <p:nvPr/>
          </p:nvSpPr>
          <p:spPr>
            <a:xfrm>
              <a:off x="6046675" y="4131575"/>
              <a:ext cx="15625" cy="15625"/>
            </a:xfrm>
            <a:custGeom>
              <a:avLst/>
              <a:gdLst/>
              <a:ahLst/>
              <a:cxnLst/>
              <a:rect l="l" t="t" r="r" b="b"/>
              <a:pathLst>
                <a:path w="625" h="625" extrusionOk="0">
                  <a:moveTo>
                    <a:pt x="312" y="0"/>
                  </a:moveTo>
                  <a:cubicBezTo>
                    <a:pt x="139" y="0"/>
                    <a:pt x="0" y="140"/>
                    <a:pt x="0" y="313"/>
                  </a:cubicBezTo>
                  <a:cubicBezTo>
                    <a:pt x="0" y="486"/>
                    <a:pt x="139"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5" name="Google Shape;7385;p25"/>
            <p:cNvSpPr/>
            <p:nvPr/>
          </p:nvSpPr>
          <p:spPr>
            <a:xfrm>
              <a:off x="6067350" y="413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6" name="Google Shape;7386;p25"/>
            <p:cNvSpPr/>
            <p:nvPr/>
          </p:nvSpPr>
          <p:spPr>
            <a:xfrm>
              <a:off x="609332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7" name="Google Shape;7387;p25"/>
            <p:cNvSpPr/>
            <p:nvPr/>
          </p:nvSpPr>
          <p:spPr>
            <a:xfrm>
              <a:off x="61166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8" name="Google Shape;7388;p25"/>
            <p:cNvSpPr/>
            <p:nvPr/>
          </p:nvSpPr>
          <p:spPr>
            <a:xfrm>
              <a:off x="613997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89" name="Google Shape;7389;p25"/>
            <p:cNvSpPr/>
            <p:nvPr/>
          </p:nvSpPr>
          <p:spPr>
            <a:xfrm>
              <a:off x="6160650" y="4131575"/>
              <a:ext cx="18300" cy="15650"/>
            </a:xfrm>
            <a:custGeom>
              <a:avLst/>
              <a:gdLst/>
              <a:ahLst/>
              <a:cxnLst/>
              <a:rect l="l" t="t" r="r" b="b"/>
              <a:pathLst>
                <a:path w="732" h="626" extrusionOk="0">
                  <a:moveTo>
                    <a:pt x="419" y="0"/>
                  </a:moveTo>
                  <a:cubicBezTo>
                    <a:pt x="140" y="0"/>
                    <a:pt x="1" y="337"/>
                    <a:pt x="198" y="534"/>
                  </a:cubicBezTo>
                  <a:cubicBezTo>
                    <a:pt x="261" y="597"/>
                    <a:pt x="340" y="626"/>
                    <a:pt x="417" y="626"/>
                  </a:cubicBezTo>
                  <a:cubicBezTo>
                    <a:pt x="577" y="626"/>
                    <a:pt x="731" y="501"/>
                    <a:pt x="731" y="313"/>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0" name="Google Shape;7390;p25"/>
            <p:cNvSpPr/>
            <p:nvPr/>
          </p:nvSpPr>
          <p:spPr>
            <a:xfrm>
              <a:off x="6186625"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1" name="Google Shape;7391;p25"/>
            <p:cNvSpPr/>
            <p:nvPr/>
          </p:nvSpPr>
          <p:spPr>
            <a:xfrm>
              <a:off x="62099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2" name="Google Shape;7392;p25"/>
            <p:cNvSpPr/>
            <p:nvPr/>
          </p:nvSpPr>
          <p:spPr>
            <a:xfrm>
              <a:off x="6233275" y="4131575"/>
              <a:ext cx="15625" cy="15625"/>
            </a:xfrm>
            <a:custGeom>
              <a:avLst/>
              <a:gdLst/>
              <a:ahLst/>
              <a:cxnLst/>
              <a:rect l="l" t="t" r="r" b="b"/>
              <a:pathLst>
                <a:path w="625" h="625" extrusionOk="0">
                  <a:moveTo>
                    <a:pt x="312" y="0"/>
                  </a:moveTo>
                  <a:cubicBezTo>
                    <a:pt x="141" y="0"/>
                    <a:pt x="0" y="140"/>
                    <a:pt x="0" y="313"/>
                  </a:cubicBezTo>
                  <a:cubicBezTo>
                    <a:pt x="0" y="486"/>
                    <a:pt x="141"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3" name="Google Shape;7393;p25"/>
            <p:cNvSpPr/>
            <p:nvPr/>
          </p:nvSpPr>
          <p:spPr>
            <a:xfrm>
              <a:off x="625660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4" name="Google Shape;7394;p25"/>
            <p:cNvSpPr/>
            <p:nvPr/>
          </p:nvSpPr>
          <p:spPr>
            <a:xfrm>
              <a:off x="62799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5" name="Google Shape;7395;p25"/>
            <p:cNvSpPr/>
            <p:nvPr/>
          </p:nvSpPr>
          <p:spPr>
            <a:xfrm>
              <a:off x="63032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6" name="Google Shape;7396;p25"/>
            <p:cNvSpPr/>
            <p:nvPr/>
          </p:nvSpPr>
          <p:spPr>
            <a:xfrm>
              <a:off x="6323950" y="4131575"/>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3"/>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7" name="Google Shape;7397;p25"/>
            <p:cNvSpPr/>
            <p:nvPr/>
          </p:nvSpPr>
          <p:spPr>
            <a:xfrm>
              <a:off x="6349900" y="4131575"/>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8" name="Google Shape;7398;p25"/>
            <p:cNvSpPr/>
            <p:nvPr/>
          </p:nvSpPr>
          <p:spPr>
            <a:xfrm>
              <a:off x="637325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99" name="Google Shape;7399;p25"/>
            <p:cNvSpPr/>
            <p:nvPr/>
          </p:nvSpPr>
          <p:spPr>
            <a:xfrm>
              <a:off x="639660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4" y="625"/>
                    <a:pt x="625" y="486"/>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0" name="Google Shape;7400;p25"/>
            <p:cNvSpPr/>
            <p:nvPr/>
          </p:nvSpPr>
          <p:spPr>
            <a:xfrm>
              <a:off x="6419900" y="4131575"/>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1" name="Google Shape;7401;p25"/>
            <p:cNvSpPr/>
            <p:nvPr/>
          </p:nvSpPr>
          <p:spPr>
            <a:xfrm>
              <a:off x="644325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2" name="Google Shape;7402;p25"/>
            <p:cNvSpPr/>
            <p:nvPr/>
          </p:nvSpPr>
          <p:spPr>
            <a:xfrm>
              <a:off x="6466550" y="4131575"/>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3" name="Google Shape;7403;p25"/>
            <p:cNvSpPr/>
            <p:nvPr/>
          </p:nvSpPr>
          <p:spPr>
            <a:xfrm>
              <a:off x="6487275" y="4131575"/>
              <a:ext cx="18250" cy="15650"/>
            </a:xfrm>
            <a:custGeom>
              <a:avLst/>
              <a:gdLst/>
              <a:ahLst/>
              <a:cxnLst/>
              <a:rect l="l" t="t" r="r" b="b"/>
              <a:pathLst>
                <a:path w="730" h="626" extrusionOk="0">
                  <a:moveTo>
                    <a:pt x="418" y="0"/>
                  </a:moveTo>
                  <a:cubicBezTo>
                    <a:pt x="139" y="0"/>
                    <a:pt x="1" y="337"/>
                    <a:pt x="196" y="534"/>
                  </a:cubicBezTo>
                  <a:cubicBezTo>
                    <a:pt x="260" y="597"/>
                    <a:pt x="338" y="626"/>
                    <a:pt x="415" y="626"/>
                  </a:cubicBezTo>
                  <a:cubicBezTo>
                    <a:pt x="576" y="626"/>
                    <a:pt x="730" y="501"/>
                    <a:pt x="730" y="313"/>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4" name="Google Shape;7404;p25"/>
            <p:cNvSpPr/>
            <p:nvPr/>
          </p:nvSpPr>
          <p:spPr>
            <a:xfrm>
              <a:off x="6513250"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4" y="625"/>
                    <a:pt x="625" y="486"/>
                    <a:pt x="625" y="313"/>
                  </a:cubicBezTo>
                  <a:cubicBezTo>
                    <a:pt x="625" y="140"/>
                    <a:pt x="484"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5" name="Google Shape;7405;p25"/>
            <p:cNvSpPr/>
            <p:nvPr/>
          </p:nvSpPr>
          <p:spPr>
            <a:xfrm>
              <a:off x="593002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6" name="Google Shape;7406;p25"/>
            <p:cNvSpPr/>
            <p:nvPr/>
          </p:nvSpPr>
          <p:spPr>
            <a:xfrm>
              <a:off x="5953325" y="4111575"/>
              <a:ext cx="15650" cy="15625"/>
            </a:xfrm>
            <a:custGeom>
              <a:avLst/>
              <a:gdLst/>
              <a:ahLst/>
              <a:cxnLst/>
              <a:rect l="l" t="t" r="r" b="b"/>
              <a:pathLst>
                <a:path w="626" h="625" extrusionOk="0">
                  <a:moveTo>
                    <a:pt x="313" y="0"/>
                  </a:moveTo>
                  <a:cubicBezTo>
                    <a:pt x="141" y="0"/>
                    <a:pt x="0" y="140"/>
                    <a:pt x="0" y="312"/>
                  </a:cubicBezTo>
                  <a:cubicBezTo>
                    <a:pt x="0" y="485"/>
                    <a:pt x="141"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7" name="Google Shape;7407;p25"/>
            <p:cNvSpPr/>
            <p:nvPr/>
          </p:nvSpPr>
          <p:spPr>
            <a:xfrm>
              <a:off x="597667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8" name="Google Shape;7408;p25"/>
            <p:cNvSpPr/>
            <p:nvPr/>
          </p:nvSpPr>
          <p:spPr>
            <a:xfrm>
              <a:off x="5999975" y="4111575"/>
              <a:ext cx="15650" cy="15625"/>
            </a:xfrm>
            <a:custGeom>
              <a:avLst/>
              <a:gdLst/>
              <a:ahLst/>
              <a:cxnLst/>
              <a:rect l="l" t="t" r="r" b="b"/>
              <a:pathLst>
                <a:path w="626" h="625" extrusionOk="0">
                  <a:moveTo>
                    <a:pt x="313" y="0"/>
                  </a:moveTo>
                  <a:cubicBezTo>
                    <a:pt x="141" y="0"/>
                    <a:pt x="1" y="140"/>
                    <a:pt x="1" y="312"/>
                  </a:cubicBezTo>
                  <a:cubicBezTo>
                    <a:pt x="1" y="485"/>
                    <a:pt x="141"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09" name="Google Shape;7409;p25"/>
            <p:cNvSpPr/>
            <p:nvPr/>
          </p:nvSpPr>
          <p:spPr>
            <a:xfrm>
              <a:off x="6023325"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0" name="Google Shape;7410;p25"/>
            <p:cNvSpPr/>
            <p:nvPr/>
          </p:nvSpPr>
          <p:spPr>
            <a:xfrm>
              <a:off x="6046675" y="4111575"/>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1" name="Google Shape;7411;p25"/>
            <p:cNvSpPr/>
            <p:nvPr/>
          </p:nvSpPr>
          <p:spPr>
            <a:xfrm>
              <a:off x="6067350" y="411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2"/>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2" name="Google Shape;7412;p25"/>
            <p:cNvSpPr/>
            <p:nvPr/>
          </p:nvSpPr>
          <p:spPr>
            <a:xfrm>
              <a:off x="609332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3" name="Google Shape;7413;p25"/>
            <p:cNvSpPr/>
            <p:nvPr/>
          </p:nvSpPr>
          <p:spPr>
            <a:xfrm>
              <a:off x="61166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4" name="Google Shape;7414;p25"/>
            <p:cNvSpPr/>
            <p:nvPr/>
          </p:nvSpPr>
          <p:spPr>
            <a:xfrm>
              <a:off x="613997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5" name="Google Shape;7415;p25"/>
            <p:cNvSpPr/>
            <p:nvPr/>
          </p:nvSpPr>
          <p:spPr>
            <a:xfrm>
              <a:off x="6160650" y="4111575"/>
              <a:ext cx="18300" cy="15650"/>
            </a:xfrm>
            <a:custGeom>
              <a:avLst/>
              <a:gdLst/>
              <a:ahLst/>
              <a:cxnLst/>
              <a:rect l="l" t="t" r="r" b="b"/>
              <a:pathLst>
                <a:path w="732" h="626" extrusionOk="0">
                  <a:moveTo>
                    <a:pt x="419" y="0"/>
                  </a:moveTo>
                  <a:cubicBezTo>
                    <a:pt x="140" y="0"/>
                    <a:pt x="1" y="337"/>
                    <a:pt x="198" y="534"/>
                  </a:cubicBezTo>
                  <a:cubicBezTo>
                    <a:pt x="262" y="597"/>
                    <a:pt x="340" y="626"/>
                    <a:pt x="417" y="626"/>
                  </a:cubicBezTo>
                  <a:cubicBezTo>
                    <a:pt x="577" y="626"/>
                    <a:pt x="731" y="501"/>
                    <a:pt x="731" y="312"/>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6" name="Google Shape;7416;p25"/>
            <p:cNvSpPr/>
            <p:nvPr/>
          </p:nvSpPr>
          <p:spPr>
            <a:xfrm>
              <a:off x="6186625"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7" name="Google Shape;7417;p25"/>
            <p:cNvSpPr/>
            <p:nvPr/>
          </p:nvSpPr>
          <p:spPr>
            <a:xfrm>
              <a:off x="62099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8" name="Google Shape;7418;p25"/>
            <p:cNvSpPr/>
            <p:nvPr/>
          </p:nvSpPr>
          <p:spPr>
            <a:xfrm>
              <a:off x="6233275" y="4111575"/>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19" name="Google Shape;7419;p25"/>
            <p:cNvSpPr/>
            <p:nvPr/>
          </p:nvSpPr>
          <p:spPr>
            <a:xfrm>
              <a:off x="625660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0" name="Google Shape;7420;p25"/>
            <p:cNvSpPr/>
            <p:nvPr/>
          </p:nvSpPr>
          <p:spPr>
            <a:xfrm>
              <a:off x="62799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1" name="Google Shape;7421;p25"/>
            <p:cNvSpPr/>
            <p:nvPr/>
          </p:nvSpPr>
          <p:spPr>
            <a:xfrm>
              <a:off x="63032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2" name="Google Shape;7422;p25"/>
            <p:cNvSpPr/>
            <p:nvPr/>
          </p:nvSpPr>
          <p:spPr>
            <a:xfrm>
              <a:off x="6323950" y="4111575"/>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3" name="Google Shape;7423;p25"/>
            <p:cNvSpPr/>
            <p:nvPr/>
          </p:nvSpPr>
          <p:spPr>
            <a:xfrm>
              <a:off x="6349900" y="411157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4" name="Google Shape;7424;p25"/>
            <p:cNvSpPr/>
            <p:nvPr/>
          </p:nvSpPr>
          <p:spPr>
            <a:xfrm>
              <a:off x="637325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5" name="Google Shape;7425;p25"/>
            <p:cNvSpPr/>
            <p:nvPr/>
          </p:nvSpPr>
          <p:spPr>
            <a:xfrm>
              <a:off x="639660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6" name="Google Shape;7426;p25"/>
            <p:cNvSpPr/>
            <p:nvPr/>
          </p:nvSpPr>
          <p:spPr>
            <a:xfrm>
              <a:off x="6419900" y="411157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7" name="Google Shape;7427;p25"/>
            <p:cNvSpPr/>
            <p:nvPr/>
          </p:nvSpPr>
          <p:spPr>
            <a:xfrm>
              <a:off x="644325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8" name="Google Shape;7428;p25"/>
            <p:cNvSpPr/>
            <p:nvPr/>
          </p:nvSpPr>
          <p:spPr>
            <a:xfrm>
              <a:off x="6466550" y="411157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29" name="Google Shape;7429;p25"/>
            <p:cNvSpPr/>
            <p:nvPr/>
          </p:nvSpPr>
          <p:spPr>
            <a:xfrm>
              <a:off x="6487275" y="4111575"/>
              <a:ext cx="18250" cy="15650"/>
            </a:xfrm>
            <a:custGeom>
              <a:avLst/>
              <a:gdLst/>
              <a:ahLst/>
              <a:cxnLst/>
              <a:rect l="l" t="t" r="r" b="b"/>
              <a:pathLst>
                <a:path w="730" h="626" extrusionOk="0">
                  <a:moveTo>
                    <a:pt x="418" y="0"/>
                  </a:moveTo>
                  <a:cubicBezTo>
                    <a:pt x="139" y="0"/>
                    <a:pt x="1" y="337"/>
                    <a:pt x="196" y="534"/>
                  </a:cubicBezTo>
                  <a:cubicBezTo>
                    <a:pt x="260" y="597"/>
                    <a:pt x="338" y="626"/>
                    <a:pt x="415" y="626"/>
                  </a:cubicBezTo>
                  <a:cubicBezTo>
                    <a:pt x="576" y="626"/>
                    <a:pt x="730" y="501"/>
                    <a:pt x="730" y="312"/>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0" name="Google Shape;7430;p25"/>
            <p:cNvSpPr/>
            <p:nvPr/>
          </p:nvSpPr>
          <p:spPr>
            <a:xfrm>
              <a:off x="6513250"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4" y="625"/>
                    <a:pt x="625" y="485"/>
                    <a:pt x="625" y="312"/>
                  </a:cubicBezTo>
                  <a:cubicBezTo>
                    <a:pt x="625" y="140"/>
                    <a:pt x="484"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1" name="Google Shape;7431;p25"/>
            <p:cNvSpPr/>
            <p:nvPr/>
          </p:nvSpPr>
          <p:spPr>
            <a:xfrm>
              <a:off x="593002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2" name="Google Shape;7432;p25"/>
            <p:cNvSpPr/>
            <p:nvPr/>
          </p:nvSpPr>
          <p:spPr>
            <a:xfrm>
              <a:off x="5953325" y="4091550"/>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3" name="Google Shape;7433;p25"/>
            <p:cNvSpPr/>
            <p:nvPr/>
          </p:nvSpPr>
          <p:spPr>
            <a:xfrm>
              <a:off x="597667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4" name="Google Shape;7434;p25"/>
            <p:cNvSpPr/>
            <p:nvPr/>
          </p:nvSpPr>
          <p:spPr>
            <a:xfrm>
              <a:off x="5999975" y="4091550"/>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5" name="Google Shape;7435;p25"/>
            <p:cNvSpPr/>
            <p:nvPr/>
          </p:nvSpPr>
          <p:spPr>
            <a:xfrm>
              <a:off x="6023325"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6" name="Google Shape;7436;p25"/>
            <p:cNvSpPr/>
            <p:nvPr/>
          </p:nvSpPr>
          <p:spPr>
            <a:xfrm>
              <a:off x="6046675" y="409155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7" name="Google Shape;7437;p25"/>
            <p:cNvSpPr/>
            <p:nvPr/>
          </p:nvSpPr>
          <p:spPr>
            <a:xfrm>
              <a:off x="6067350" y="4091550"/>
              <a:ext cx="18250" cy="15650"/>
            </a:xfrm>
            <a:custGeom>
              <a:avLst/>
              <a:gdLst/>
              <a:ahLst/>
              <a:cxnLst/>
              <a:rect l="l" t="t" r="r" b="b"/>
              <a:pathLst>
                <a:path w="730" h="626"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8" name="Google Shape;7438;p25"/>
            <p:cNvSpPr/>
            <p:nvPr/>
          </p:nvSpPr>
          <p:spPr>
            <a:xfrm>
              <a:off x="609332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39" name="Google Shape;7439;p25"/>
            <p:cNvSpPr/>
            <p:nvPr/>
          </p:nvSpPr>
          <p:spPr>
            <a:xfrm>
              <a:off x="61166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0" name="Google Shape;7440;p25"/>
            <p:cNvSpPr/>
            <p:nvPr/>
          </p:nvSpPr>
          <p:spPr>
            <a:xfrm>
              <a:off x="613997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1" name="Google Shape;7441;p25"/>
            <p:cNvSpPr/>
            <p:nvPr/>
          </p:nvSpPr>
          <p:spPr>
            <a:xfrm>
              <a:off x="6160650" y="4091550"/>
              <a:ext cx="18300" cy="15650"/>
            </a:xfrm>
            <a:custGeom>
              <a:avLst/>
              <a:gdLst/>
              <a:ahLst/>
              <a:cxnLst/>
              <a:rect l="l" t="t" r="r" b="b"/>
              <a:pathLst>
                <a:path w="732" h="626" extrusionOk="0">
                  <a:moveTo>
                    <a:pt x="419" y="1"/>
                  </a:moveTo>
                  <a:cubicBezTo>
                    <a:pt x="140" y="1"/>
                    <a:pt x="1" y="337"/>
                    <a:pt x="198" y="534"/>
                  </a:cubicBezTo>
                  <a:cubicBezTo>
                    <a:pt x="261" y="598"/>
                    <a:pt x="340" y="626"/>
                    <a:pt x="417" y="626"/>
                  </a:cubicBezTo>
                  <a:cubicBezTo>
                    <a:pt x="577" y="626"/>
                    <a:pt x="731" y="502"/>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2" name="Google Shape;7442;p25"/>
            <p:cNvSpPr/>
            <p:nvPr/>
          </p:nvSpPr>
          <p:spPr>
            <a:xfrm>
              <a:off x="6186625"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3" name="Google Shape;7443;p25"/>
            <p:cNvSpPr/>
            <p:nvPr/>
          </p:nvSpPr>
          <p:spPr>
            <a:xfrm>
              <a:off x="62099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4" name="Google Shape;7444;p25"/>
            <p:cNvSpPr/>
            <p:nvPr/>
          </p:nvSpPr>
          <p:spPr>
            <a:xfrm>
              <a:off x="6233275" y="409155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5" name="Google Shape;7445;p25"/>
            <p:cNvSpPr/>
            <p:nvPr/>
          </p:nvSpPr>
          <p:spPr>
            <a:xfrm>
              <a:off x="625660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6" name="Google Shape;7446;p25"/>
            <p:cNvSpPr/>
            <p:nvPr/>
          </p:nvSpPr>
          <p:spPr>
            <a:xfrm>
              <a:off x="62799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7" name="Google Shape;7447;p25"/>
            <p:cNvSpPr/>
            <p:nvPr/>
          </p:nvSpPr>
          <p:spPr>
            <a:xfrm>
              <a:off x="63032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8" name="Google Shape;7448;p25"/>
            <p:cNvSpPr/>
            <p:nvPr/>
          </p:nvSpPr>
          <p:spPr>
            <a:xfrm>
              <a:off x="6323950" y="4091550"/>
              <a:ext cx="18300" cy="15650"/>
            </a:xfrm>
            <a:custGeom>
              <a:avLst/>
              <a:gdLst/>
              <a:ahLst/>
              <a:cxnLst/>
              <a:rect l="l" t="t" r="r" b="b"/>
              <a:pathLst>
                <a:path w="732" h="626"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49" name="Google Shape;7449;p25"/>
            <p:cNvSpPr/>
            <p:nvPr/>
          </p:nvSpPr>
          <p:spPr>
            <a:xfrm>
              <a:off x="6349900" y="409155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0" name="Google Shape;7450;p25"/>
            <p:cNvSpPr/>
            <p:nvPr/>
          </p:nvSpPr>
          <p:spPr>
            <a:xfrm>
              <a:off x="637325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1" name="Google Shape;7451;p25"/>
            <p:cNvSpPr/>
            <p:nvPr/>
          </p:nvSpPr>
          <p:spPr>
            <a:xfrm>
              <a:off x="639660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2" name="Google Shape;7452;p25"/>
            <p:cNvSpPr/>
            <p:nvPr/>
          </p:nvSpPr>
          <p:spPr>
            <a:xfrm>
              <a:off x="6419900" y="409155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3" name="Google Shape;7453;p25"/>
            <p:cNvSpPr/>
            <p:nvPr/>
          </p:nvSpPr>
          <p:spPr>
            <a:xfrm>
              <a:off x="644325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4" name="Google Shape;7454;p25"/>
            <p:cNvSpPr/>
            <p:nvPr/>
          </p:nvSpPr>
          <p:spPr>
            <a:xfrm>
              <a:off x="6466550" y="409155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5" name="Google Shape;7455;p25"/>
            <p:cNvSpPr/>
            <p:nvPr/>
          </p:nvSpPr>
          <p:spPr>
            <a:xfrm>
              <a:off x="6487275" y="4091550"/>
              <a:ext cx="18250" cy="15650"/>
            </a:xfrm>
            <a:custGeom>
              <a:avLst/>
              <a:gdLst/>
              <a:ahLst/>
              <a:cxnLst/>
              <a:rect l="l" t="t" r="r" b="b"/>
              <a:pathLst>
                <a:path w="730" h="626"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6" name="Google Shape;7456;p25"/>
            <p:cNvSpPr/>
            <p:nvPr/>
          </p:nvSpPr>
          <p:spPr>
            <a:xfrm>
              <a:off x="6513250"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7" name="Google Shape;7457;p25"/>
            <p:cNvSpPr/>
            <p:nvPr/>
          </p:nvSpPr>
          <p:spPr>
            <a:xfrm>
              <a:off x="593002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8" name="Google Shape;7458;p25"/>
            <p:cNvSpPr/>
            <p:nvPr/>
          </p:nvSpPr>
          <p:spPr>
            <a:xfrm>
              <a:off x="5953325" y="4071550"/>
              <a:ext cx="15650" cy="15625"/>
            </a:xfrm>
            <a:custGeom>
              <a:avLst/>
              <a:gdLst/>
              <a:ahLst/>
              <a:cxnLst/>
              <a:rect l="l" t="t" r="r" b="b"/>
              <a:pathLst>
                <a:path w="626" h="625" extrusionOk="0">
                  <a:moveTo>
                    <a:pt x="313" y="0"/>
                  </a:moveTo>
                  <a:cubicBezTo>
                    <a:pt x="141" y="0"/>
                    <a:pt x="0" y="140"/>
                    <a:pt x="0" y="313"/>
                  </a:cubicBezTo>
                  <a:cubicBezTo>
                    <a:pt x="0" y="485"/>
                    <a:pt x="141"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59" name="Google Shape;7459;p25"/>
            <p:cNvSpPr/>
            <p:nvPr/>
          </p:nvSpPr>
          <p:spPr>
            <a:xfrm>
              <a:off x="597667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0" name="Google Shape;7460;p25"/>
            <p:cNvSpPr/>
            <p:nvPr/>
          </p:nvSpPr>
          <p:spPr>
            <a:xfrm>
              <a:off x="5999975" y="4071550"/>
              <a:ext cx="15650" cy="15625"/>
            </a:xfrm>
            <a:custGeom>
              <a:avLst/>
              <a:gdLst/>
              <a:ahLst/>
              <a:cxnLst/>
              <a:rect l="l" t="t" r="r" b="b"/>
              <a:pathLst>
                <a:path w="626" h="625" extrusionOk="0">
                  <a:moveTo>
                    <a:pt x="313" y="0"/>
                  </a:moveTo>
                  <a:cubicBezTo>
                    <a:pt x="141" y="0"/>
                    <a:pt x="1" y="140"/>
                    <a:pt x="1" y="313"/>
                  </a:cubicBezTo>
                  <a:cubicBezTo>
                    <a:pt x="1" y="485"/>
                    <a:pt x="141"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1" name="Google Shape;7461;p25"/>
            <p:cNvSpPr/>
            <p:nvPr/>
          </p:nvSpPr>
          <p:spPr>
            <a:xfrm>
              <a:off x="6023325"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2" name="Google Shape;7462;p25"/>
            <p:cNvSpPr/>
            <p:nvPr/>
          </p:nvSpPr>
          <p:spPr>
            <a:xfrm>
              <a:off x="6046675" y="4071550"/>
              <a:ext cx="15625" cy="15625"/>
            </a:xfrm>
            <a:custGeom>
              <a:avLst/>
              <a:gdLst/>
              <a:ahLst/>
              <a:cxnLst/>
              <a:rect l="l" t="t" r="r" b="b"/>
              <a:pathLst>
                <a:path w="625" h="625" extrusionOk="0">
                  <a:moveTo>
                    <a:pt x="312" y="0"/>
                  </a:moveTo>
                  <a:cubicBezTo>
                    <a:pt x="139" y="0"/>
                    <a:pt x="0" y="140"/>
                    <a:pt x="0" y="313"/>
                  </a:cubicBezTo>
                  <a:cubicBezTo>
                    <a:pt x="0" y="485"/>
                    <a:pt x="139"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3" name="Google Shape;7463;p25"/>
            <p:cNvSpPr/>
            <p:nvPr/>
          </p:nvSpPr>
          <p:spPr>
            <a:xfrm>
              <a:off x="6067350" y="4071550"/>
              <a:ext cx="18250" cy="15650"/>
            </a:xfrm>
            <a:custGeom>
              <a:avLst/>
              <a:gdLst/>
              <a:ahLst/>
              <a:cxnLst/>
              <a:rect l="l" t="t" r="r" b="b"/>
              <a:pathLst>
                <a:path w="730" h="626" extrusionOk="0">
                  <a:moveTo>
                    <a:pt x="418" y="0"/>
                  </a:moveTo>
                  <a:cubicBezTo>
                    <a:pt x="140" y="0"/>
                    <a:pt x="1" y="337"/>
                    <a:pt x="198" y="534"/>
                  </a:cubicBezTo>
                  <a:cubicBezTo>
                    <a:pt x="261" y="597"/>
                    <a:pt x="339" y="625"/>
                    <a:pt x="415" y="625"/>
                  </a:cubicBezTo>
                  <a:cubicBezTo>
                    <a:pt x="575" y="625"/>
                    <a:pt x="730" y="501"/>
                    <a:pt x="730" y="313"/>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4" name="Google Shape;7464;p25"/>
            <p:cNvSpPr/>
            <p:nvPr/>
          </p:nvSpPr>
          <p:spPr>
            <a:xfrm>
              <a:off x="609332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5" name="Google Shape;7465;p25"/>
            <p:cNvSpPr/>
            <p:nvPr/>
          </p:nvSpPr>
          <p:spPr>
            <a:xfrm>
              <a:off x="61166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6" name="Google Shape;7466;p25"/>
            <p:cNvSpPr/>
            <p:nvPr/>
          </p:nvSpPr>
          <p:spPr>
            <a:xfrm>
              <a:off x="613997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7" name="Google Shape;7467;p25"/>
            <p:cNvSpPr/>
            <p:nvPr/>
          </p:nvSpPr>
          <p:spPr>
            <a:xfrm>
              <a:off x="6160650" y="4071550"/>
              <a:ext cx="18300" cy="15650"/>
            </a:xfrm>
            <a:custGeom>
              <a:avLst/>
              <a:gdLst/>
              <a:ahLst/>
              <a:cxnLst/>
              <a:rect l="l" t="t" r="r" b="b"/>
              <a:pathLst>
                <a:path w="732" h="626" extrusionOk="0">
                  <a:moveTo>
                    <a:pt x="419" y="0"/>
                  </a:moveTo>
                  <a:cubicBezTo>
                    <a:pt x="140" y="0"/>
                    <a:pt x="1" y="337"/>
                    <a:pt x="198" y="534"/>
                  </a:cubicBezTo>
                  <a:cubicBezTo>
                    <a:pt x="261" y="597"/>
                    <a:pt x="339" y="625"/>
                    <a:pt x="416" y="625"/>
                  </a:cubicBezTo>
                  <a:cubicBezTo>
                    <a:pt x="577" y="625"/>
                    <a:pt x="731" y="501"/>
                    <a:pt x="731" y="313"/>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8" name="Google Shape;7468;p25"/>
            <p:cNvSpPr/>
            <p:nvPr/>
          </p:nvSpPr>
          <p:spPr>
            <a:xfrm>
              <a:off x="6186625"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69" name="Google Shape;7469;p25"/>
            <p:cNvSpPr/>
            <p:nvPr/>
          </p:nvSpPr>
          <p:spPr>
            <a:xfrm>
              <a:off x="62099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0" name="Google Shape;7470;p25"/>
            <p:cNvSpPr/>
            <p:nvPr/>
          </p:nvSpPr>
          <p:spPr>
            <a:xfrm>
              <a:off x="6233275" y="4071550"/>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1" name="Google Shape;7471;p25"/>
            <p:cNvSpPr/>
            <p:nvPr/>
          </p:nvSpPr>
          <p:spPr>
            <a:xfrm>
              <a:off x="625660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2" name="Google Shape;7472;p25"/>
            <p:cNvSpPr/>
            <p:nvPr/>
          </p:nvSpPr>
          <p:spPr>
            <a:xfrm>
              <a:off x="62799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3" name="Google Shape;7473;p25"/>
            <p:cNvSpPr/>
            <p:nvPr/>
          </p:nvSpPr>
          <p:spPr>
            <a:xfrm>
              <a:off x="63032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4" name="Google Shape;7474;p25"/>
            <p:cNvSpPr/>
            <p:nvPr/>
          </p:nvSpPr>
          <p:spPr>
            <a:xfrm>
              <a:off x="6323950" y="4071550"/>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5" name="Google Shape;7475;p25"/>
            <p:cNvSpPr/>
            <p:nvPr/>
          </p:nvSpPr>
          <p:spPr>
            <a:xfrm>
              <a:off x="6349900" y="407155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6" name="Google Shape;7476;p25"/>
            <p:cNvSpPr/>
            <p:nvPr/>
          </p:nvSpPr>
          <p:spPr>
            <a:xfrm>
              <a:off x="637325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7" name="Google Shape;7477;p25"/>
            <p:cNvSpPr/>
            <p:nvPr/>
          </p:nvSpPr>
          <p:spPr>
            <a:xfrm>
              <a:off x="639660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8" name="Google Shape;7478;p25"/>
            <p:cNvSpPr/>
            <p:nvPr/>
          </p:nvSpPr>
          <p:spPr>
            <a:xfrm>
              <a:off x="6419900" y="4071550"/>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79" name="Google Shape;7479;p25"/>
            <p:cNvSpPr/>
            <p:nvPr/>
          </p:nvSpPr>
          <p:spPr>
            <a:xfrm>
              <a:off x="644325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5" y="625"/>
                    <a:pt x="625" y="485"/>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0" name="Google Shape;7480;p25"/>
            <p:cNvSpPr/>
            <p:nvPr/>
          </p:nvSpPr>
          <p:spPr>
            <a:xfrm>
              <a:off x="6466550" y="4071550"/>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1" name="Google Shape;7481;p25"/>
            <p:cNvSpPr/>
            <p:nvPr/>
          </p:nvSpPr>
          <p:spPr>
            <a:xfrm>
              <a:off x="6487275" y="4071550"/>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5" y="625"/>
                    <a:pt x="730" y="501"/>
                    <a:pt x="730" y="313"/>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2" name="Google Shape;7482;p25"/>
            <p:cNvSpPr/>
            <p:nvPr/>
          </p:nvSpPr>
          <p:spPr>
            <a:xfrm>
              <a:off x="6513250"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4" y="625"/>
                    <a:pt x="625" y="485"/>
                    <a:pt x="625" y="313"/>
                  </a:cubicBezTo>
                  <a:cubicBezTo>
                    <a:pt x="625" y="140"/>
                    <a:pt x="484"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3" name="Google Shape;7483;p25"/>
            <p:cNvSpPr/>
            <p:nvPr/>
          </p:nvSpPr>
          <p:spPr>
            <a:xfrm>
              <a:off x="593002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4" name="Google Shape;7484;p25"/>
            <p:cNvSpPr/>
            <p:nvPr/>
          </p:nvSpPr>
          <p:spPr>
            <a:xfrm>
              <a:off x="5953325" y="4051525"/>
              <a:ext cx="15650" cy="15650"/>
            </a:xfrm>
            <a:custGeom>
              <a:avLst/>
              <a:gdLst/>
              <a:ahLst/>
              <a:cxnLst/>
              <a:rect l="l" t="t" r="r" b="b"/>
              <a:pathLst>
                <a:path w="626" h="626" extrusionOk="0">
                  <a:moveTo>
                    <a:pt x="313" y="1"/>
                  </a:moveTo>
                  <a:cubicBezTo>
                    <a:pt x="141" y="1"/>
                    <a:pt x="0" y="140"/>
                    <a:pt x="0" y="313"/>
                  </a:cubicBezTo>
                  <a:cubicBezTo>
                    <a:pt x="0" y="486"/>
                    <a:pt x="141"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5" name="Google Shape;7485;p25"/>
            <p:cNvSpPr/>
            <p:nvPr/>
          </p:nvSpPr>
          <p:spPr>
            <a:xfrm>
              <a:off x="597667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6" name="Google Shape;7486;p25"/>
            <p:cNvSpPr/>
            <p:nvPr/>
          </p:nvSpPr>
          <p:spPr>
            <a:xfrm>
              <a:off x="5999975" y="4051525"/>
              <a:ext cx="15650" cy="15650"/>
            </a:xfrm>
            <a:custGeom>
              <a:avLst/>
              <a:gdLst/>
              <a:ahLst/>
              <a:cxnLst/>
              <a:rect l="l" t="t" r="r" b="b"/>
              <a:pathLst>
                <a:path w="626" h="626" extrusionOk="0">
                  <a:moveTo>
                    <a:pt x="313" y="1"/>
                  </a:moveTo>
                  <a:cubicBezTo>
                    <a:pt x="141" y="1"/>
                    <a:pt x="1" y="140"/>
                    <a:pt x="1" y="313"/>
                  </a:cubicBezTo>
                  <a:cubicBezTo>
                    <a:pt x="1" y="486"/>
                    <a:pt x="141"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7" name="Google Shape;7487;p25"/>
            <p:cNvSpPr/>
            <p:nvPr/>
          </p:nvSpPr>
          <p:spPr>
            <a:xfrm>
              <a:off x="6023325"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8" name="Google Shape;7488;p25"/>
            <p:cNvSpPr/>
            <p:nvPr/>
          </p:nvSpPr>
          <p:spPr>
            <a:xfrm>
              <a:off x="6046675" y="4051525"/>
              <a:ext cx="15625" cy="15650"/>
            </a:xfrm>
            <a:custGeom>
              <a:avLst/>
              <a:gdLst/>
              <a:ahLst/>
              <a:cxnLst/>
              <a:rect l="l" t="t" r="r" b="b"/>
              <a:pathLst>
                <a:path w="625" h="626" extrusionOk="0">
                  <a:moveTo>
                    <a:pt x="312" y="1"/>
                  </a:moveTo>
                  <a:cubicBezTo>
                    <a:pt x="139" y="1"/>
                    <a:pt x="0" y="140"/>
                    <a:pt x="0" y="313"/>
                  </a:cubicBezTo>
                  <a:cubicBezTo>
                    <a:pt x="0" y="486"/>
                    <a:pt x="139" y="626"/>
                    <a:pt x="312" y="626"/>
                  </a:cubicBezTo>
                  <a:cubicBezTo>
                    <a:pt x="485" y="626"/>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89" name="Google Shape;7489;p25"/>
            <p:cNvSpPr/>
            <p:nvPr/>
          </p:nvSpPr>
          <p:spPr>
            <a:xfrm>
              <a:off x="6067350" y="4051525"/>
              <a:ext cx="18250" cy="15650"/>
            </a:xfrm>
            <a:custGeom>
              <a:avLst/>
              <a:gdLst/>
              <a:ahLst/>
              <a:cxnLst/>
              <a:rect l="l" t="t" r="r" b="b"/>
              <a:pathLst>
                <a:path w="730" h="626" extrusionOk="0">
                  <a:moveTo>
                    <a:pt x="418" y="1"/>
                  </a:moveTo>
                  <a:cubicBezTo>
                    <a:pt x="140" y="1"/>
                    <a:pt x="1" y="336"/>
                    <a:pt x="198" y="533"/>
                  </a:cubicBezTo>
                  <a:cubicBezTo>
                    <a:pt x="261" y="597"/>
                    <a:pt x="339" y="625"/>
                    <a:pt x="416" y="625"/>
                  </a:cubicBezTo>
                  <a:cubicBezTo>
                    <a:pt x="576" y="625"/>
                    <a:pt x="730" y="501"/>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0" name="Google Shape;7490;p25"/>
            <p:cNvSpPr/>
            <p:nvPr/>
          </p:nvSpPr>
          <p:spPr>
            <a:xfrm>
              <a:off x="609332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1" name="Google Shape;7491;p25"/>
            <p:cNvSpPr/>
            <p:nvPr/>
          </p:nvSpPr>
          <p:spPr>
            <a:xfrm>
              <a:off x="61166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4" y="626"/>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2" name="Google Shape;7492;p25"/>
            <p:cNvSpPr/>
            <p:nvPr/>
          </p:nvSpPr>
          <p:spPr>
            <a:xfrm>
              <a:off x="613997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3" name="Google Shape;7493;p25"/>
            <p:cNvSpPr/>
            <p:nvPr/>
          </p:nvSpPr>
          <p:spPr>
            <a:xfrm>
              <a:off x="6160650" y="4051525"/>
              <a:ext cx="18300" cy="15650"/>
            </a:xfrm>
            <a:custGeom>
              <a:avLst/>
              <a:gdLst/>
              <a:ahLst/>
              <a:cxnLst/>
              <a:rect l="l" t="t" r="r" b="b"/>
              <a:pathLst>
                <a:path w="732" h="626" extrusionOk="0">
                  <a:moveTo>
                    <a:pt x="419" y="1"/>
                  </a:moveTo>
                  <a:cubicBezTo>
                    <a:pt x="140" y="1"/>
                    <a:pt x="1" y="336"/>
                    <a:pt x="198" y="533"/>
                  </a:cubicBezTo>
                  <a:cubicBezTo>
                    <a:pt x="262" y="597"/>
                    <a:pt x="340" y="625"/>
                    <a:pt x="417" y="625"/>
                  </a:cubicBezTo>
                  <a:cubicBezTo>
                    <a:pt x="577" y="625"/>
                    <a:pt x="731" y="501"/>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4" name="Google Shape;7494;p25"/>
            <p:cNvSpPr/>
            <p:nvPr/>
          </p:nvSpPr>
          <p:spPr>
            <a:xfrm>
              <a:off x="6186625"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5" name="Google Shape;7495;p25"/>
            <p:cNvSpPr/>
            <p:nvPr/>
          </p:nvSpPr>
          <p:spPr>
            <a:xfrm>
              <a:off x="62099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6" name="Google Shape;7496;p25"/>
            <p:cNvSpPr/>
            <p:nvPr/>
          </p:nvSpPr>
          <p:spPr>
            <a:xfrm>
              <a:off x="6233275" y="4051525"/>
              <a:ext cx="15625" cy="15650"/>
            </a:xfrm>
            <a:custGeom>
              <a:avLst/>
              <a:gdLst/>
              <a:ahLst/>
              <a:cxnLst/>
              <a:rect l="l" t="t" r="r" b="b"/>
              <a:pathLst>
                <a:path w="625" h="626" extrusionOk="0">
                  <a:moveTo>
                    <a:pt x="312" y="1"/>
                  </a:moveTo>
                  <a:cubicBezTo>
                    <a:pt x="141" y="1"/>
                    <a:pt x="0" y="140"/>
                    <a:pt x="0" y="313"/>
                  </a:cubicBezTo>
                  <a:cubicBezTo>
                    <a:pt x="0" y="486"/>
                    <a:pt x="141" y="626"/>
                    <a:pt x="312" y="626"/>
                  </a:cubicBezTo>
                  <a:cubicBezTo>
                    <a:pt x="485" y="626"/>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7" name="Google Shape;7497;p25"/>
            <p:cNvSpPr/>
            <p:nvPr/>
          </p:nvSpPr>
          <p:spPr>
            <a:xfrm>
              <a:off x="625660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8" name="Google Shape;7498;p25"/>
            <p:cNvSpPr/>
            <p:nvPr/>
          </p:nvSpPr>
          <p:spPr>
            <a:xfrm>
              <a:off x="62799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4" y="626"/>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99" name="Google Shape;7499;p25"/>
            <p:cNvSpPr/>
            <p:nvPr/>
          </p:nvSpPr>
          <p:spPr>
            <a:xfrm>
              <a:off x="63032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0" name="Google Shape;7500;p25"/>
            <p:cNvSpPr/>
            <p:nvPr/>
          </p:nvSpPr>
          <p:spPr>
            <a:xfrm>
              <a:off x="6323950" y="4051525"/>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1" name="Google Shape;7501;p25"/>
            <p:cNvSpPr/>
            <p:nvPr/>
          </p:nvSpPr>
          <p:spPr>
            <a:xfrm>
              <a:off x="6349900" y="4051525"/>
              <a:ext cx="15650" cy="15650"/>
            </a:xfrm>
            <a:custGeom>
              <a:avLst/>
              <a:gdLst/>
              <a:ahLst/>
              <a:cxnLst/>
              <a:rect l="l" t="t" r="r" b="b"/>
              <a:pathLst>
                <a:path w="626" h="626" extrusionOk="0">
                  <a:moveTo>
                    <a:pt x="313" y="1"/>
                  </a:moveTo>
                  <a:cubicBezTo>
                    <a:pt x="142" y="1"/>
                    <a:pt x="1" y="140"/>
                    <a:pt x="1" y="313"/>
                  </a:cubicBezTo>
                  <a:cubicBezTo>
                    <a:pt x="1" y="486"/>
                    <a:pt x="142"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2" name="Google Shape;7502;p25"/>
            <p:cNvSpPr/>
            <p:nvPr/>
          </p:nvSpPr>
          <p:spPr>
            <a:xfrm>
              <a:off x="637325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3" name="Google Shape;7503;p25"/>
            <p:cNvSpPr/>
            <p:nvPr/>
          </p:nvSpPr>
          <p:spPr>
            <a:xfrm>
              <a:off x="639660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4" y="626"/>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4" name="Google Shape;7504;p25"/>
            <p:cNvSpPr/>
            <p:nvPr/>
          </p:nvSpPr>
          <p:spPr>
            <a:xfrm>
              <a:off x="6419900" y="4051525"/>
              <a:ext cx="15650" cy="15650"/>
            </a:xfrm>
            <a:custGeom>
              <a:avLst/>
              <a:gdLst/>
              <a:ahLst/>
              <a:cxnLst/>
              <a:rect l="l" t="t" r="r" b="b"/>
              <a:pathLst>
                <a:path w="626" h="626" extrusionOk="0">
                  <a:moveTo>
                    <a:pt x="313" y="1"/>
                  </a:moveTo>
                  <a:cubicBezTo>
                    <a:pt x="140" y="1"/>
                    <a:pt x="1" y="140"/>
                    <a:pt x="1" y="313"/>
                  </a:cubicBezTo>
                  <a:cubicBezTo>
                    <a:pt x="1" y="486"/>
                    <a:pt x="140"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5" name="Google Shape;7505;p25"/>
            <p:cNvSpPr/>
            <p:nvPr/>
          </p:nvSpPr>
          <p:spPr>
            <a:xfrm>
              <a:off x="644325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5" y="626"/>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6" name="Google Shape;7506;p25"/>
            <p:cNvSpPr/>
            <p:nvPr/>
          </p:nvSpPr>
          <p:spPr>
            <a:xfrm>
              <a:off x="6466550" y="4051525"/>
              <a:ext cx="15650" cy="15650"/>
            </a:xfrm>
            <a:custGeom>
              <a:avLst/>
              <a:gdLst/>
              <a:ahLst/>
              <a:cxnLst/>
              <a:rect l="l" t="t" r="r" b="b"/>
              <a:pathLst>
                <a:path w="626" h="626" extrusionOk="0">
                  <a:moveTo>
                    <a:pt x="313" y="1"/>
                  </a:moveTo>
                  <a:cubicBezTo>
                    <a:pt x="142" y="1"/>
                    <a:pt x="1" y="140"/>
                    <a:pt x="1" y="313"/>
                  </a:cubicBezTo>
                  <a:cubicBezTo>
                    <a:pt x="1" y="486"/>
                    <a:pt x="142"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7" name="Google Shape;7507;p25"/>
            <p:cNvSpPr/>
            <p:nvPr/>
          </p:nvSpPr>
          <p:spPr>
            <a:xfrm>
              <a:off x="6487275" y="4051525"/>
              <a:ext cx="18250" cy="15650"/>
            </a:xfrm>
            <a:custGeom>
              <a:avLst/>
              <a:gdLst/>
              <a:ahLst/>
              <a:cxnLst/>
              <a:rect l="l" t="t" r="r" b="b"/>
              <a:pathLst>
                <a:path w="730" h="626" extrusionOk="0">
                  <a:moveTo>
                    <a:pt x="418" y="1"/>
                  </a:moveTo>
                  <a:cubicBezTo>
                    <a:pt x="139" y="1"/>
                    <a:pt x="1" y="336"/>
                    <a:pt x="196" y="533"/>
                  </a:cubicBezTo>
                  <a:cubicBezTo>
                    <a:pt x="260" y="597"/>
                    <a:pt x="339" y="625"/>
                    <a:pt x="415" y="625"/>
                  </a:cubicBezTo>
                  <a:cubicBezTo>
                    <a:pt x="576" y="625"/>
                    <a:pt x="730" y="501"/>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8" name="Google Shape;7508;p25"/>
            <p:cNvSpPr/>
            <p:nvPr/>
          </p:nvSpPr>
          <p:spPr>
            <a:xfrm>
              <a:off x="6513250"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4" y="626"/>
                    <a:pt x="625" y="486"/>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09" name="Google Shape;7509;p25"/>
            <p:cNvSpPr/>
            <p:nvPr/>
          </p:nvSpPr>
          <p:spPr>
            <a:xfrm>
              <a:off x="5953325" y="4031525"/>
              <a:ext cx="15650" cy="15650"/>
            </a:xfrm>
            <a:custGeom>
              <a:avLst/>
              <a:gdLst/>
              <a:ahLst/>
              <a:cxnLst/>
              <a:rect l="l" t="t" r="r" b="b"/>
              <a:pathLst>
                <a:path w="626" h="626" extrusionOk="0">
                  <a:moveTo>
                    <a:pt x="313" y="1"/>
                  </a:moveTo>
                  <a:cubicBezTo>
                    <a:pt x="141" y="1"/>
                    <a:pt x="0" y="140"/>
                    <a:pt x="0" y="313"/>
                  </a:cubicBezTo>
                  <a:cubicBezTo>
                    <a:pt x="0" y="486"/>
                    <a:pt x="141"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0" name="Google Shape;7510;p25"/>
            <p:cNvSpPr/>
            <p:nvPr/>
          </p:nvSpPr>
          <p:spPr>
            <a:xfrm>
              <a:off x="597667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1" name="Google Shape;7511;p25"/>
            <p:cNvSpPr/>
            <p:nvPr/>
          </p:nvSpPr>
          <p:spPr>
            <a:xfrm>
              <a:off x="593002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2" name="Google Shape;7512;p25"/>
            <p:cNvSpPr/>
            <p:nvPr/>
          </p:nvSpPr>
          <p:spPr>
            <a:xfrm>
              <a:off x="5999975" y="403152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3" name="Google Shape;7513;p25"/>
            <p:cNvSpPr/>
            <p:nvPr/>
          </p:nvSpPr>
          <p:spPr>
            <a:xfrm>
              <a:off x="6023325"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4" name="Google Shape;7514;p25"/>
            <p:cNvSpPr/>
            <p:nvPr/>
          </p:nvSpPr>
          <p:spPr>
            <a:xfrm>
              <a:off x="6046675" y="403152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5" name="Google Shape;7515;p25"/>
            <p:cNvSpPr/>
            <p:nvPr/>
          </p:nvSpPr>
          <p:spPr>
            <a:xfrm>
              <a:off x="6067350" y="403152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6" name="Google Shape;7516;p25"/>
            <p:cNvSpPr/>
            <p:nvPr/>
          </p:nvSpPr>
          <p:spPr>
            <a:xfrm>
              <a:off x="609332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7" name="Google Shape;7517;p25"/>
            <p:cNvSpPr/>
            <p:nvPr/>
          </p:nvSpPr>
          <p:spPr>
            <a:xfrm>
              <a:off x="61166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8" name="Google Shape;7518;p25"/>
            <p:cNvSpPr/>
            <p:nvPr/>
          </p:nvSpPr>
          <p:spPr>
            <a:xfrm>
              <a:off x="613997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19" name="Google Shape;7519;p25"/>
            <p:cNvSpPr/>
            <p:nvPr/>
          </p:nvSpPr>
          <p:spPr>
            <a:xfrm>
              <a:off x="6160650" y="4031525"/>
              <a:ext cx="18300" cy="15625"/>
            </a:xfrm>
            <a:custGeom>
              <a:avLst/>
              <a:gdLst/>
              <a:ahLst/>
              <a:cxnLst/>
              <a:rect l="l" t="t" r="r" b="b"/>
              <a:pathLst>
                <a:path w="732" h="625" extrusionOk="0">
                  <a:moveTo>
                    <a:pt x="419" y="1"/>
                  </a:moveTo>
                  <a:cubicBezTo>
                    <a:pt x="140" y="1"/>
                    <a:pt x="1" y="337"/>
                    <a:pt x="198" y="533"/>
                  </a:cubicBezTo>
                  <a:cubicBezTo>
                    <a:pt x="262" y="596"/>
                    <a:pt x="340" y="625"/>
                    <a:pt x="417" y="625"/>
                  </a:cubicBezTo>
                  <a:cubicBezTo>
                    <a:pt x="577" y="625"/>
                    <a:pt x="731" y="500"/>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0" name="Google Shape;7520;p25"/>
            <p:cNvSpPr/>
            <p:nvPr/>
          </p:nvSpPr>
          <p:spPr>
            <a:xfrm>
              <a:off x="6186625"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1" name="Google Shape;7521;p25"/>
            <p:cNvSpPr/>
            <p:nvPr/>
          </p:nvSpPr>
          <p:spPr>
            <a:xfrm>
              <a:off x="62099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2" name="Google Shape;7522;p25"/>
            <p:cNvSpPr/>
            <p:nvPr/>
          </p:nvSpPr>
          <p:spPr>
            <a:xfrm>
              <a:off x="6233275" y="40315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3" name="Google Shape;7523;p25"/>
            <p:cNvSpPr/>
            <p:nvPr/>
          </p:nvSpPr>
          <p:spPr>
            <a:xfrm>
              <a:off x="625660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4" name="Google Shape;7524;p25"/>
            <p:cNvSpPr/>
            <p:nvPr/>
          </p:nvSpPr>
          <p:spPr>
            <a:xfrm>
              <a:off x="62799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5" name="Google Shape;7525;p25"/>
            <p:cNvSpPr/>
            <p:nvPr/>
          </p:nvSpPr>
          <p:spPr>
            <a:xfrm>
              <a:off x="63032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6" name="Google Shape;7526;p25"/>
            <p:cNvSpPr/>
            <p:nvPr/>
          </p:nvSpPr>
          <p:spPr>
            <a:xfrm>
              <a:off x="6323950" y="4031525"/>
              <a:ext cx="18300" cy="15625"/>
            </a:xfrm>
            <a:custGeom>
              <a:avLst/>
              <a:gdLst/>
              <a:ahLst/>
              <a:cxnLst/>
              <a:rect l="l" t="t" r="r" b="b"/>
              <a:pathLst>
                <a:path w="732" h="625" extrusionOk="0">
                  <a:moveTo>
                    <a:pt x="419" y="1"/>
                  </a:moveTo>
                  <a:cubicBezTo>
                    <a:pt x="140" y="1"/>
                    <a:pt x="1" y="337"/>
                    <a:pt x="198" y="533"/>
                  </a:cubicBezTo>
                  <a:cubicBezTo>
                    <a:pt x="261" y="596"/>
                    <a:pt x="340" y="625"/>
                    <a:pt x="417" y="625"/>
                  </a:cubicBezTo>
                  <a:cubicBezTo>
                    <a:pt x="577" y="625"/>
                    <a:pt x="731" y="500"/>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7" name="Google Shape;7527;p25"/>
            <p:cNvSpPr/>
            <p:nvPr/>
          </p:nvSpPr>
          <p:spPr>
            <a:xfrm>
              <a:off x="6349900" y="40315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8" name="Google Shape;7528;p25"/>
            <p:cNvSpPr/>
            <p:nvPr/>
          </p:nvSpPr>
          <p:spPr>
            <a:xfrm>
              <a:off x="637325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29" name="Google Shape;7529;p25"/>
            <p:cNvSpPr/>
            <p:nvPr/>
          </p:nvSpPr>
          <p:spPr>
            <a:xfrm>
              <a:off x="639660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0" name="Google Shape;7530;p25"/>
            <p:cNvSpPr/>
            <p:nvPr/>
          </p:nvSpPr>
          <p:spPr>
            <a:xfrm>
              <a:off x="6419900" y="40315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1" name="Google Shape;7531;p25"/>
            <p:cNvSpPr/>
            <p:nvPr/>
          </p:nvSpPr>
          <p:spPr>
            <a:xfrm>
              <a:off x="644325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2" name="Google Shape;7532;p25"/>
            <p:cNvSpPr/>
            <p:nvPr/>
          </p:nvSpPr>
          <p:spPr>
            <a:xfrm>
              <a:off x="6466550" y="40315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3" name="Google Shape;7533;p25"/>
            <p:cNvSpPr/>
            <p:nvPr/>
          </p:nvSpPr>
          <p:spPr>
            <a:xfrm>
              <a:off x="6487275" y="4031525"/>
              <a:ext cx="18250" cy="15625"/>
            </a:xfrm>
            <a:custGeom>
              <a:avLst/>
              <a:gdLst/>
              <a:ahLst/>
              <a:cxnLst/>
              <a:rect l="l" t="t" r="r" b="b"/>
              <a:pathLst>
                <a:path w="730" h="625" extrusionOk="0">
                  <a:moveTo>
                    <a:pt x="418" y="1"/>
                  </a:moveTo>
                  <a:cubicBezTo>
                    <a:pt x="139" y="1"/>
                    <a:pt x="1" y="337"/>
                    <a:pt x="196" y="533"/>
                  </a:cubicBezTo>
                  <a:cubicBezTo>
                    <a:pt x="260" y="596"/>
                    <a:pt x="339" y="625"/>
                    <a:pt x="415" y="625"/>
                  </a:cubicBezTo>
                  <a:cubicBezTo>
                    <a:pt x="576" y="625"/>
                    <a:pt x="730" y="500"/>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4" name="Google Shape;7534;p25"/>
            <p:cNvSpPr/>
            <p:nvPr/>
          </p:nvSpPr>
          <p:spPr>
            <a:xfrm>
              <a:off x="6513250"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5" name="Google Shape;7535;p25"/>
            <p:cNvSpPr/>
            <p:nvPr/>
          </p:nvSpPr>
          <p:spPr>
            <a:xfrm>
              <a:off x="5953325" y="4011525"/>
              <a:ext cx="15650" cy="15625"/>
            </a:xfrm>
            <a:custGeom>
              <a:avLst/>
              <a:gdLst/>
              <a:ahLst/>
              <a:cxnLst/>
              <a:rect l="l" t="t" r="r" b="b"/>
              <a:pathLst>
                <a:path w="626" h="625" extrusionOk="0">
                  <a:moveTo>
                    <a:pt x="313" y="0"/>
                  </a:moveTo>
                  <a:cubicBezTo>
                    <a:pt x="141" y="0"/>
                    <a:pt x="0" y="140"/>
                    <a:pt x="0" y="313"/>
                  </a:cubicBezTo>
                  <a:cubicBezTo>
                    <a:pt x="0" y="484"/>
                    <a:pt x="141"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6" name="Google Shape;7536;p25"/>
            <p:cNvSpPr/>
            <p:nvPr/>
          </p:nvSpPr>
          <p:spPr>
            <a:xfrm>
              <a:off x="5976675"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7" name="Google Shape;7537;p25"/>
            <p:cNvSpPr/>
            <p:nvPr/>
          </p:nvSpPr>
          <p:spPr>
            <a:xfrm>
              <a:off x="5999975" y="4011525"/>
              <a:ext cx="15650" cy="15625"/>
            </a:xfrm>
            <a:custGeom>
              <a:avLst/>
              <a:gdLst/>
              <a:ahLst/>
              <a:cxnLst/>
              <a:rect l="l" t="t" r="r" b="b"/>
              <a:pathLst>
                <a:path w="626" h="625" extrusionOk="0">
                  <a:moveTo>
                    <a:pt x="313" y="0"/>
                  </a:moveTo>
                  <a:cubicBezTo>
                    <a:pt x="141" y="0"/>
                    <a:pt x="1" y="140"/>
                    <a:pt x="1" y="313"/>
                  </a:cubicBezTo>
                  <a:cubicBezTo>
                    <a:pt x="1" y="484"/>
                    <a:pt x="141"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8" name="Google Shape;7538;p25"/>
            <p:cNvSpPr/>
            <p:nvPr/>
          </p:nvSpPr>
          <p:spPr>
            <a:xfrm>
              <a:off x="6023325"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39" name="Google Shape;7539;p25"/>
            <p:cNvSpPr/>
            <p:nvPr/>
          </p:nvSpPr>
          <p:spPr>
            <a:xfrm>
              <a:off x="6046675" y="4011525"/>
              <a:ext cx="15625" cy="15625"/>
            </a:xfrm>
            <a:custGeom>
              <a:avLst/>
              <a:gdLst/>
              <a:ahLst/>
              <a:cxnLst/>
              <a:rect l="l" t="t" r="r" b="b"/>
              <a:pathLst>
                <a:path w="625" h="625" extrusionOk="0">
                  <a:moveTo>
                    <a:pt x="312" y="0"/>
                  </a:moveTo>
                  <a:cubicBezTo>
                    <a:pt x="139" y="0"/>
                    <a:pt x="0" y="140"/>
                    <a:pt x="0" y="313"/>
                  </a:cubicBezTo>
                  <a:cubicBezTo>
                    <a:pt x="0" y="484"/>
                    <a:pt x="139" y="625"/>
                    <a:pt x="312" y="625"/>
                  </a:cubicBezTo>
                  <a:cubicBezTo>
                    <a:pt x="485" y="625"/>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0" name="Google Shape;7540;p25"/>
            <p:cNvSpPr/>
            <p:nvPr/>
          </p:nvSpPr>
          <p:spPr>
            <a:xfrm>
              <a:off x="6067350" y="4011525"/>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3"/>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1" name="Google Shape;7541;p25"/>
            <p:cNvSpPr/>
            <p:nvPr/>
          </p:nvSpPr>
          <p:spPr>
            <a:xfrm>
              <a:off x="609332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2" name="Google Shape;7542;p25"/>
            <p:cNvSpPr/>
            <p:nvPr/>
          </p:nvSpPr>
          <p:spPr>
            <a:xfrm>
              <a:off x="61166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4" y="625"/>
                    <a:pt x="625" y="484"/>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3" name="Google Shape;7543;p25"/>
            <p:cNvSpPr/>
            <p:nvPr/>
          </p:nvSpPr>
          <p:spPr>
            <a:xfrm>
              <a:off x="613997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4" name="Google Shape;7544;p25"/>
            <p:cNvSpPr/>
            <p:nvPr/>
          </p:nvSpPr>
          <p:spPr>
            <a:xfrm>
              <a:off x="6160650" y="4011525"/>
              <a:ext cx="18300" cy="15625"/>
            </a:xfrm>
            <a:custGeom>
              <a:avLst/>
              <a:gdLst/>
              <a:ahLst/>
              <a:cxnLst/>
              <a:rect l="l" t="t" r="r" b="b"/>
              <a:pathLst>
                <a:path w="732" h="625" extrusionOk="0">
                  <a:moveTo>
                    <a:pt x="419" y="0"/>
                  </a:moveTo>
                  <a:cubicBezTo>
                    <a:pt x="140" y="0"/>
                    <a:pt x="1" y="337"/>
                    <a:pt x="198" y="532"/>
                  </a:cubicBezTo>
                  <a:cubicBezTo>
                    <a:pt x="262" y="596"/>
                    <a:pt x="340" y="625"/>
                    <a:pt x="417" y="625"/>
                  </a:cubicBezTo>
                  <a:cubicBezTo>
                    <a:pt x="577" y="625"/>
                    <a:pt x="731" y="500"/>
                    <a:pt x="731" y="313"/>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5" name="Google Shape;7545;p25"/>
            <p:cNvSpPr/>
            <p:nvPr/>
          </p:nvSpPr>
          <p:spPr>
            <a:xfrm>
              <a:off x="6186625"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6" name="Google Shape;7546;p25"/>
            <p:cNvSpPr/>
            <p:nvPr/>
          </p:nvSpPr>
          <p:spPr>
            <a:xfrm>
              <a:off x="62099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7" name="Google Shape;7547;p25"/>
            <p:cNvSpPr/>
            <p:nvPr/>
          </p:nvSpPr>
          <p:spPr>
            <a:xfrm>
              <a:off x="6233275" y="4011525"/>
              <a:ext cx="15625" cy="15625"/>
            </a:xfrm>
            <a:custGeom>
              <a:avLst/>
              <a:gdLst/>
              <a:ahLst/>
              <a:cxnLst/>
              <a:rect l="l" t="t" r="r" b="b"/>
              <a:pathLst>
                <a:path w="625" h="625" extrusionOk="0">
                  <a:moveTo>
                    <a:pt x="312" y="0"/>
                  </a:moveTo>
                  <a:cubicBezTo>
                    <a:pt x="141" y="0"/>
                    <a:pt x="0" y="140"/>
                    <a:pt x="0" y="313"/>
                  </a:cubicBezTo>
                  <a:cubicBezTo>
                    <a:pt x="0" y="484"/>
                    <a:pt x="141" y="625"/>
                    <a:pt x="312" y="625"/>
                  </a:cubicBezTo>
                  <a:cubicBezTo>
                    <a:pt x="485" y="625"/>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8" name="Google Shape;7548;p25"/>
            <p:cNvSpPr/>
            <p:nvPr/>
          </p:nvSpPr>
          <p:spPr>
            <a:xfrm>
              <a:off x="625660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49" name="Google Shape;7549;p25"/>
            <p:cNvSpPr/>
            <p:nvPr/>
          </p:nvSpPr>
          <p:spPr>
            <a:xfrm>
              <a:off x="62799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4" y="625"/>
                    <a:pt x="625" y="484"/>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0" name="Google Shape;7550;p25"/>
            <p:cNvSpPr/>
            <p:nvPr/>
          </p:nvSpPr>
          <p:spPr>
            <a:xfrm>
              <a:off x="63032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1" name="Google Shape;7551;p25"/>
            <p:cNvSpPr/>
            <p:nvPr/>
          </p:nvSpPr>
          <p:spPr>
            <a:xfrm>
              <a:off x="6323950" y="4011525"/>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2" name="Google Shape;7552;p25"/>
            <p:cNvSpPr/>
            <p:nvPr/>
          </p:nvSpPr>
          <p:spPr>
            <a:xfrm>
              <a:off x="6349900" y="4011525"/>
              <a:ext cx="15650" cy="15625"/>
            </a:xfrm>
            <a:custGeom>
              <a:avLst/>
              <a:gdLst/>
              <a:ahLst/>
              <a:cxnLst/>
              <a:rect l="l" t="t" r="r" b="b"/>
              <a:pathLst>
                <a:path w="626" h="625" extrusionOk="0">
                  <a:moveTo>
                    <a:pt x="313" y="0"/>
                  </a:moveTo>
                  <a:cubicBezTo>
                    <a:pt x="142" y="0"/>
                    <a:pt x="1" y="140"/>
                    <a:pt x="1" y="313"/>
                  </a:cubicBezTo>
                  <a:cubicBezTo>
                    <a:pt x="1" y="484"/>
                    <a:pt x="142"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3" name="Google Shape;7553;p25"/>
            <p:cNvSpPr/>
            <p:nvPr/>
          </p:nvSpPr>
          <p:spPr>
            <a:xfrm>
              <a:off x="637325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4" name="Google Shape;7554;p25"/>
            <p:cNvSpPr/>
            <p:nvPr/>
          </p:nvSpPr>
          <p:spPr>
            <a:xfrm>
              <a:off x="639660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4" y="625"/>
                    <a:pt x="625" y="484"/>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5" name="Google Shape;7555;p25"/>
            <p:cNvSpPr/>
            <p:nvPr/>
          </p:nvSpPr>
          <p:spPr>
            <a:xfrm>
              <a:off x="6419900" y="4011525"/>
              <a:ext cx="15650" cy="15625"/>
            </a:xfrm>
            <a:custGeom>
              <a:avLst/>
              <a:gdLst/>
              <a:ahLst/>
              <a:cxnLst/>
              <a:rect l="l" t="t" r="r" b="b"/>
              <a:pathLst>
                <a:path w="626" h="625" extrusionOk="0">
                  <a:moveTo>
                    <a:pt x="313" y="0"/>
                  </a:moveTo>
                  <a:cubicBezTo>
                    <a:pt x="140" y="0"/>
                    <a:pt x="1" y="140"/>
                    <a:pt x="1" y="313"/>
                  </a:cubicBezTo>
                  <a:cubicBezTo>
                    <a:pt x="1" y="484"/>
                    <a:pt x="140"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6" name="Google Shape;7556;p25"/>
            <p:cNvSpPr/>
            <p:nvPr/>
          </p:nvSpPr>
          <p:spPr>
            <a:xfrm>
              <a:off x="644325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5" y="625"/>
                    <a:pt x="625" y="484"/>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7" name="Google Shape;7557;p25"/>
            <p:cNvSpPr/>
            <p:nvPr/>
          </p:nvSpPr>
          <p:spPr>
            <a:xfrm>
              <a:off x="6466550" y="4011525"/>
              <a:ext cx="15650" cy="15625"/>
            </a:xfrm>
            <a:custGeom>
              <a:avLst/>
              <a:gdLst/>
              <a:ahLst/>
              <a:cxnLst/>
              <a:rect l="l" t="t" r="r" b="b"/>
              <a:pathLst>
                <a:path w="626" h="625" extrusionOk="0">
                  <a:moveTo>
                    <a:pt x="313" y="0"/>
                  </a:moveTo>
                  <a:cubicBezTo>
                    <a:pt x="142" y="0"/>
                    <a:pt x="1" y="140"/>
                    <a:pt x="1" y="313"/>
                  </a:cubicBezTo>
                  <a:cubicBezTo>
                    <a:pt x="1" y="484"/>
                    <a:pt x="142"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8" name="Google Shape;7558;p25"/>
            <p:cNvSpPr/>
            <p:nvPr/>
          </p:nvSpPr>
          <p:spPr>
            <a:xfrm>
              <a:off x="6487275" y="4011525"/>
              <a:ext cx="18250" cy="15625"/>
            </a:xfrm>
            <a:custGeom>
              <a:avLst/>
              <a:gdLst/>
              <a:ahLst/>
              <a:cxnLst/>
              <a:rect l="l" t="t" r="r" b="b"/>
              <a:pathLst>
                <a:path w="730" h="625" extrusionOk="0">
                  <a:moveTo>
                    <a:pt x="418" y="0"/>
                  </a:moveTo>
                  <a:cubicBezTo>
                    <a:pt x="139" y="0"/>
                    <a:pt x="1" y="337"/>
                    <a:pt x="196" y="532"/>
                  </a:cubicBezTo>
                  <a:cubicBezTo>
                    <a:pt x="260" y="596"/>
                    <a:pt x="339" y="625"/>
                    <a:pt x="415" y="625"/>
                  </a:cubicBezTo>
                  <a:cubicBezTo>
                    <a:pt x="576" y="625"/>
                    <a:pt x="730" y="500"/>
                    <a:pt x="730" y="313"/>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59" name="Google Shape;7559;p25"/>
            <p:cNvSpPr/>
            <p:nvPr/>
          </p:nvSpPr>
          <p:spPr>
            <a:xfrm>
              <a:off x="6513250"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4" y="625"/>
                    <a:pt x="625" y="484"/>
                    <a:pt x="625" y="313"/>
                  </a:cubicBezTo>
                  <a:cubicBezTo>
                    <a:pt x="625" y="140"/>
                    <a:pt x="484"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0" name="Google Shape;7560;p25"/>
            <p:cNvSpPr/>
            <p:nvPr/>
          </p:nvSpPr>
          <p:spPr>
            <a:xfrm>
              <a:off x="5953325" y="3991500"/>
              <a:ext cx="15650" cy="15650"/>
            </a:xfrm>
            <a:custGeom>
              <a:avLst/>
              <a:gdLst/>
              <a:ahLst/>
              <a:cxnLst/>
              <a:rect l="l" t="t" r="r" b="b"/>
              <a:pathLst>
                <a:path w="626" h="626" extrusionOk="0">
                  <a:moveTo>
                    <a:pt x="313" y="1"/>
                  </a:moveTo>
                  <a:cubicBezTo>
                    <a:pt x="141" y="1"/>
                    <a:pt x="0" y="140"/>
                    <a:pt x="0" y="313"/>
                  </a:cubicBezTo>
                  <a:cubicBezTo>
                    <a:pt x="0" y="484"/>
                    <a:pt x="141"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1" name="Google Shape;7561;p25"/>
            <p:cNvSpPr/>
            <p:nvPr/>
          </p:nvSpPr>
          <p:spPr>
            <a:xfrm>
              <a:off x="5976675"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2" name="Google Shape;7562;p25"/>
            <p:cNvSpPr/>
            <p:nvPr/>
          </p:nvSpPr>
          <p:spPr>
            <a:xfrm>
              <a:off x="5999975" y="399150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3" name="Google Shape;7563;p25"/>
            <p:cNvSpPr/>
            <p:nvPr/>
          </p:nvSpPr>
          <p:spPr>
            <a:xfrm>
              <a:off x="6023325"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4" name="Google Shape;7564;p25"/>
            <p:cNvSpPr/>
            <p:nvPr/>
          </p:nvSpPr>
          <p:spPr>
            <a:xfrm>
              <a:off x="6046675" y="399150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5" name="Google Shape;7565;p25"/>
            <p:cNvSpPr/>
            <p:nvPr/>
          </p:nvSpPr>
          <p:spPr>
            <a:xfrm>
              <a:off x="6067350" y="3991500"/>
              <a:ext cx="18250" cy="15650"/>
            </a:xfrm>
            <a:custGeom>
              <a:avLst/>
              <a:gdLst/>
              <a:ahLst/>
              <a:cxnLst/>
              <a:rect l="l" t="t" r="r" b="b"/>
              <a:pathLst>
                <a:path w="730" h="626" extrusionOk="0">
                  <a:moveTo>
                    <a:pt x="418" y="1"/>
                  </a:moveTo>
                  <a:cubicBezTo>
                    <a:pt x="140" y="1"/>
                    <a:pt x="1" y="337"/>
                    <a:pt x="198" y="533"/>
                  </a:cubicBezTo>
                  <a:cubicBezTo>
                    <a:pt x="261" y="597"/>
                    <a:pt x="339" y="625"/>
                    <a:pt x="416" y="625"/>
                  </a:cubicBezTo>
                  <a:cubicBezTo>
                    <a:pt x="576" y="625"/>
                    <a:pt x="730" y="501"/>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6" name="Google Shape;7566;p25"/>
            <p:cNvSpPr/>
            <p:nvPr/>
          </p:nvSpPr>
          <p:spPr>
            <a:xfrm>
              <a:off x="609332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7" name="Google Shape;7567;p25"/>
            <p:cNvSpPr/>
            <p:nvPr/>
          </p:nvSpPr>
          <p:spPr>
            <a:xfrm>
              <a:off x="61166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8" name="Google Shape;7568;p25"/>
            <p:cNvSpPr/>
            <p:nvPr/>
          </p:nvSpPr>
          <p:spPr>
            <a:xfrm>
              <a:off x="613997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69" name="Google Shape;7569;p25"/>
            <p:cNvSpPr/>
            <p:nvPr/>
          </p:nvSpPr>
          <p:spPr>
            <a:xfrm>
              <a:off x="6160650" y="3991500"/>
              <a:ext cx="18300" cy="15650"/>
            </a:xfrm>
            <a:custGeom>
              <a:avLst/>
              <a:gdLst/>
              <a:ahLst/>
              <a:cxnLst/>
              <a:rect l="l" t="t" r="r" b="b"/>
              <a:pathLst>
                <a:path w="732" h="626" extrusionOk="0">
                  <a:moveTo>
                    <a:pt x="419" y="1"/>
                  </a:moveTo>
                  <a:cubicBezTo>
                    <a:pt x="140" y="1"/>
                    <a:pt x="1" y="337"/>
                    <a:pt x="198" y="533"/>
                  </a:cubicBezTo>
                  <a:cubicBezTo>
                    <a:pt x="262" y="597"/>
                    <a:pt x="340" y="625"/>
                    <a:pt x="417" y="625"/>
                  </a:cubicBezTo>
                  <a:cubicBezTo>
                    <a:pt x="577" y="625"/>
                    <a:pt x="731" y="501"/>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0" name="Google Shape;7570;p25"/>
            <p:cNvSpPr/>
            <p:nvPr/>
          </p:nvSpPr>
          <p:spPr>
            <a:xfrm>
              <a:off x="6186625"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1" name="Google Shape;7571;p25"/>
            <p:cNvSpPr/>
            <p:nvPr/>
          </p:nvSpPr>
          <p:spPr>
            <a:xfrm>
              <a:off x="62099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2" name="Google Shape;7572;p25"/>
            <p:cNvSpPr/>
            <p:nvPr/>
          </p:nvSpPr>
          <p:spPr>
            <a:xfrm>
              <a:off x="6233275" y="399150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3" name="Google Shape;7573;p25"/>
            <p:cNvSpPr/>
            <p:nvPr/>
          </p:nvSpPr>
          <p:spPr>
            <a:xfrm>
              <a:off x="625660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4" name="Google Shape;7574;p25"/>
            <p:cNvSpPr/>
            <p:nvPr/>
          </p:nvSpPr>
          <p:spPr>
            <a:xfrm>
              <a:off x="62799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5" name="Google Shape;7575;p25"/>
            <p:cNvSpPr/>
            <p:nvPr/>
          </p:nvSpPr>
          <p:spPr>
            <a:xfrm>
              <a:off x="63032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6" name="Google Shape;7576;p25"/>
            <p:cNvSpPr/>
            <p:nvPr/>
          </p:nvSpPr>
          <p:spPr>
            <a:xfrm>
              <a:off x="6323950" y="3991500"/>
              <a:ext cx="18300" cy="15650"/>
            </a:xfrm>
            <a:custGeom>
              <a:avLst/>
              <a:gdLst/>
              <a:ahLst/>
              <a:cxnLst/>
              <a:rect l="l" t="t" r="r" b="b"/>
              <a:pathLst>
                <a:path w="732" h="626" extrusionOk="0">
                  <a:moveTo>
                    <a:pt x="419" y="1"/>
                  </a:moveTo>
                  <a:cubicBezTo>
                    <a:pt x="140" y="1"/>
                    <a:pt x="1" y="336"/>
                    <a:pt x="198" y="533"/>
                  </a:cubicBezTo>
                  <a:cubicBezTo>
                    <a:pt x="261" y="597"/>
                    <a:pt x="340" y="625"/>
                    <a:pt x="417" y="625"/>
                  </a:cubicBezTo>
                  <a:cubicBezTo>
                    <a:pt x="577" y="625"/>
                    <a:pt x="731" y="501"/>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7" name="Google Shape;7577;p25"/>
            <p:cNvSpPr/>
            <p:nvPr/>
          </p:nvSpPr>
          <p:spPr>
            <a:xfrm>
              <a:off x="6349900" y="399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8" name="Google Shape;7578;p25"/>
            <p:cNvSpPr/>
            <p:nvPr/>
          </p:nvSpPr>
          <p:spPr>
            <a:xfrm>
              <a:off x="637325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79" name="Google Shape;7579;p25"/>
            <p:cNvSpPr/>
            <p:nvPr/>
          </p:nvSpPr>
          <p:spPr>
            <a:xfrm>
              <a:off x="639660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0" name="Google Shape;7580;p25"/>
            <p:cNvSpPr/>
            <p:nvPr/>
          </p:nvSpPr>
          <p:spPr>
            <a:xfrm>
              <a:off x="6419900" y="399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1" name="Google Shape;7581;p25"/>
            <p:cNvSpPr/>
            <p:nvPr/>
          </p:nvSpPr>
          <p:spPr>
            <a:xfrm>
              <a:off x="644325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2" name="Google Shape;7582;p25"/>
            <p:cNvSpPr/>
            <p:nvPr/>
          </p:nvSpPr>
          <p:spPr>
            <a:xfrm>
              <a:off x="6466550" y="399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3" name="Google Shape;7583;p25"/>
            <p:cNvSpPr/>
            <p:nvPr/>
          </p:nvSpPr>
          <p:spPr>
            <a:xfrm>
              <a:off x="6487275" y="3991500"/>
              <a:ext cx="18250" cy="15650"/>
            </a:xfrm>
            <a:custGeom>
              <a:avLst/>
              <a:gdLst/>
              <a:ahLst/>
              <a:cxnLst/>
              <a:rect l="l" t="t" r="r" b="b"/>
              <a:pathLst>
                <a:path w="730" h="626" extrusionOk="0">
                  <a:moveTo>
                    <a:pt x="418" y="1"/>
                  </a:moveTo>
                  <a:cubicBezTo>
                    <a:pt x="139" y="1"/>
                    <a:pt x="1" y="337"/>
                    <a:pt x="196" y="533"/>
                  </a:cubicBezTo>
                  <a:cubicBezTo>
                    <a:pt x="260" y="597"/>
                    <a:pt x="339" y="625"/>
                    <a:pt x="415" y="625"/>
                  </a:cubicBezTo>
                  <a:cubicBezTo>
                    <a:pt x="576" y="625"/>
                    <a:pt x="730" y="501"/>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4" name="Google Shape;7584;p25"/>
            <p:cNvSpPr/>
            <p:nvPr/>
          </p:nvSpPr>
          <p:spPr>
            <a:xfrm>
              <a:off x="6513250"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5" name="Google Shape;7585;p25"/>
            <p:cNvSpPr/>
            <p:nvPr/>
          </p:nvSpPr>
          <p:spPr>
            <a:xfrm>
              <a:off x="5953325" y="3971500"/>
              <a:ext cx="15650" cy="15650"/>
            </a:xfrm>
            <a:custGeom>
              <a:avLst/>
              <a:gdLst/>
              <a:ahLst/>
              <a:cxnLst/>
              <a:rect l="l" t="t" r="r" b="b"/>
              <a:pathLst>
                <a:path w="626" h="626" extrusionOk="0">
                  <a:moveTo>
                    <a:pt x="313" y="1"/>
                  </a:moveTo>
                  <a:cubicBezTo>
                    <a:pt x="141" y="1"/>
                    <a:pt x="0" y="140"/>
                    <a:pt x="0" y="313"/>
                  </a:cubicBezTo>
                  <a:cubicBezTo>
                    <a:pt x="0" y="484"/>
                    <a:pt x="141"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6" name="Google Shape;7586;p25"/>
            <p:cNvSpPr/>
            <p:nvPr/>
          </p:nvSpPr>
          <p:spPr>
            <a:xfrm>
              <a:off x="5976675"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7" name="Google Shape;7587;p25"/>
            <p:cNvSpPr/>
            <p:nvPr/>
          </p:nvSpPr>
          <p:spPr>
            <a:xfrm>
              <a:off x="5999975" y="3971500"/>
              <a:ext cx="15650" cy="15650"/>
            </a:xfrm>
            <a:custGeom>
              <a:avLst/>
              <a:gdLst/>
              <a:ahLst/>
              <a:cxnLst/>
              <a:rect l="l" t="t" r="r" b="b"/>
              <a:pathLst>
                <a:path w="626" h="626" extrusionOk="0">
                  <a:moveTo>
                    <a:pt x="313" y="1"/>
                  </a:moveTo>
                  <a:cubicBezTo>
                    <a:pt x="141" y="1"/>
                    <a:pt x="1" y="140"/>
                    <a:pt x="1" y="313"/>
                  </a:cubicBezTo>
                  <a:cubicBezTo>
                    <a:pt x="1" y="484"/>
                    <a:pt x="141"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8" name="Google Shape;7588;p25"/>
            <p:cNvSpPr/>
            <p:nvPr/>
          </p:nvSpPr>
          <p:spPr>
            <a:xfrm>
              <a:off x="6023325"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89" name="Google Shape;7589;p25"/>
            <p:cNvSpPr/>
            <p:nvPr/>
          </p:nvSpPr>
          <p:spPr>
            <a:xfrm>
              <a:off x="6046675" y="3971500"/>
              <a:ext cx="15625" cy="15650"/>
            </a:xfrm>
            <a:custGeom>
              <a:avLst/>
              <a:gdLst/>
              <a:ahLst/>
              <a:cxnLst/>
              <a:rect l="l" t="t" r="r" b="b"/>
              <a:pathLst>
                <a:path w="625" h="626" extrusionOk="0">
                  <a:moveTo>
                    <a:pt x="312" y="1"/>
                  </a:moveTo>
                  <a:cubicBezTo>
                    <a:pt x="139" y="1"/>
                    <a:pt x="0" y="140"/>
                    <a:pt x="0" y="313"/>
                  </a:cubicBezTo>
                  <a:cubicBezTo>
                    <a:pt x="0" y="484"/>
                    <a:pt x="139"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0" name="Google Shape;7590;p25"/>
            <p:cNvSpPr/>
            <p:nvPr/>
          </p:nvSpPr>
          <p:spPr>
            <a:xfrm>
              <a:off x="6067350" y="3971475"/>
              <a:ext cx="18250" cy="15650"/>
            </a:xfrm>
            <a:custGeom>
              <a:avLst/>
              <a:gdLst/>
              <a:ahLst/>
              <a:cxnLst/>
              <a:rect l="l" t="t" r="r" b="b"/>
              <a:pathLst>
                <a:path w="730" h="626" extrusionOk="0">
                  <a:moveTo>
                    <a:pt x="418" y="0"/>
                  </a:moveTo>
                  <a:cubicBezTo>
                    <a:pt x="140" y="0"/>
                    <a:pt x="1" y="337"/>
                    <a:pt x="198" y="534"/>
                  </a:cubicBezTo>
                  <a:cubicBezTo>
                    <a:pt x="261" y="597"/>
                    <a:pt x="339" y="625"/>
                    <a:pt x="416" y="625"/>
                  </a:cubicBezTo>
                  <a:cubicBezTo>
                    <a:pt x="576" y="625"/>
                    <a:pt x="730" y="501"/>
                    <a:pt x="730" y="312"/>
                  </a:cubicBezTo>
                  <a:cubicBezTo>
                    <a:pt x="730" y="139"/>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1" name="Google Shape;7591;p25"/>
            <p:cNvSpPr/>
            <p:nvPr/>
          </p:nvSpPr>
          <p:spPr>
            <a:xfrm>
              <a:off x="609332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2" name="Google Shape;7592;p25"/>
            <p:cNvSpPr/>
            <p:nvPr/>
          </p:nvSpPr>
          <p:spPr>
            <a:xfrm>
              <a:off x="61166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3" name="Google Shape;7593;p25"/>
            <p:cNvSpPr/>
            <p:nvPr/>
          </p:nvSpPr>
          <p:spPr>
            <a:xfrm>
              <a:off x="613997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4" name="Google Shape;7594;p25"/>
            <p:cNvSpPr/>
            <p:nvPr/>
          </p:nvSpPr>
          <p:spPr>
            <a:xfrm>
              <a:off x="6160650" y="3971475"/>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39"/>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5" name="Google Shape;7595;p25"/>
            <p:cNvSpPr/>
            <p:nvPr/>
          </p:nvSpPr>
          <p:spPr>
            <a:xfrm>
              <a:off x="6186625"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6" name="Google Shape;7596;p25"/>
            <p:cNvSpPr/>
            <p:nvPr/>
          </p:nvSpPr>
          <p:spPr>
            <a:xfrm>
              <a:off x="62099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7" name="Google Shape;7597;p25"/>
            <p:cNvSpPr/>
            <p:nvPr/>
          </p:nvSpPr>
          <p:spPr>
            <a:xfrm>
              <a:off x="6233275" y="3971500"/>
              <a:ext cx="15625" cy="15650"/>
            </a:xfrm>
            <a:custGeom>
              <a:avLst/>
              <a:gdLst/>
              <a:ahLst/>
              <a:cxnLst/>
              <a:rect l="l" t="t" r="r" b="b"/>
              <a:pathLst>
                <a:path w="625" h="626" extrusionOk="0">
                  <a:moveTo>
                    <a:pt x="312" y="1"/>
                  </a:moveTo>
                  <a:cubicBezTo>
                    <a:pt x="141" y="1"/>
                    <a:pt x="0" y="140"/>
                    <a:pt x="0" y="313"/>
                  </a:cubicBezTo>
                  <a:cubicBezTo>
                    <a:pt x="0" y="484"/>
                    <a:pt x="141"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8" name="Google Shape;7598;p25"/>
            <p:cNvSpPr/>
            <p:nvPr/>
          </p:nvSpPr>
          <p:spPr>
            <a:xfrm>
              <a:off x="625660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599" name="Google Shape;7599;p25"/>
            <p:cNvSpPr/>
            <p:nvPr/>
          </p:nvSpPr>
          <p:spPr>
            <a:xfrm>
              <a:off x="62799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0" name="Google Shape;7600;p25"/>
            <p:cNvSpPr/>
            <p:nvPr/>
          </p:nvSpPr>
          <p:spPr>
            <a:xfrm>
              <a:off x="63032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1" name="Google Shape;7601;p25"/>
            <p:cNvSpPr/>
            <p:nvPr/>
          </p:nvSpPr>
          <p:spPr>
            <a:xfrm>
              <a:off x="6323950" y="3971475"/>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39"/>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2" name="Google Shape;7602;p25"/>
            <p:cNvSpPr/>
            <p:nvPr/>
          </p:nvSpPr>
          <p:spPr>
            <a:xfrm>
              <a:off x="6349900" y="397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3" name="Google Shape;7603;p25"/>
            <p:cNvSpPr/>
            <p:nvPr/>
          </p:nvSpPr>
          <p:spPr>
            <a:xfrm>
              <a:off x="637325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4" name="Google Shape;7604;p25"/>
            <p:cNvSpPr/>
            <p:nvPr/>
          </p:nvSpPr>
          <p:spPr>
            <a:xfrm>
              <a:off x="639660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4" y="625"/>
                    <a:pt x="625" y="484"/>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5" name="Google Shape;7605;p25"/>
            <p:cNvSpPr/>
            <p:nvPr/>
          </p:nvSpPr>
          <p:spPr>
            <a:xfrm>
              <a:off x="6419900" y="3971500"/>
              <a:ext cx="15650" cy="15650"/>
            </a:xfrm>
            <a:custGeom>
              <a:avLst/>
              <a:gdLst/>
              <a:ahLst/>
              <a:cxnLst/>
              <a:rect l="l" t="t" r="r" b="b"/>
              <a:pathLst>
                <a:path w="626" h="626" extrusionOk="0">
                  <a:moveTo>
                    <a:pt x="313" y="1"/>
                  </a:moveTo>
                  <a:cubicBezTo>
                    <a:pt x="140" y="1"/>
                    <a:pt x="1" y="140"/>
                    <a:pt x="1" y="313"/>
                  </a:cubicBezTo>
                  <a:cubicBezTo>
                    <a:pt x="1"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6" name="Google Shape;7606;p25"/>
            <p:cNvSpPr/>
            <p:nvPr/>
          </p:nvSpPr>
          <p:spPr>
            <a:xfrm>
              <a:off x="644325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5" y="625"/>
                    <a:pt x="625" y="484"/>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7" name="Google Shape;7607;p25"/>
            <p:cNvSpPr/>
            <p:nvPr/>
          </p:nvSpPr>
          <p:spPr>
            <a:xfrm>
              <a:off x="6466550" y="3971500"/>
              <a:ext cx="15650" cy="15650"/>
            </a:xfrm>
            <a:custGeom>
              <a:avLst/>
              <a:gdLst/>
              <a:ahLst/>
              <a:cxnLst/>
              <a:rect l="l" t="t" r="r" b="b"/>
              <a:pathLst>
                <a:path w="626" h="626" extrusionOk="0">
                  <a:moveTo>
                    <a:pt x="313" y="1"/>
                  </a:moveTo>
                  <a:cubicBezTo>
                    <a:pt x="142" y="1"/>
                    <a:pt x="1" y="140"/>
                    <a:pt x="1" y="313"/>
                  </a:cubicBezTo>
                  <a:cubicBezTo>
                    <a:pt x="1" y="484"/>
                    <a:pt x="142"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8" name="Google Shape;7608;p25"/>
            <p:cNvSpPr/>
            <p:nvPr/>
          </p:nvSpPr>
          <p:spPr>
            <a:xfrm>
              <a:off x="6487275" y="3971475"/>
              <a:ext cx="18250" cy="15650"/>
            </a:xfrm>
            <a:custGeom>
              <a:avLst/>
              <a:gdLst/>
              <a:ahLst/>
              <a:cxnLst/>
              <a:rect l="l" t="t" r="r" b="b"/>
              <a:pathLst>
                <a:path w="730" h="626" extrusionOk="0">
                  <a:moveTo>
                    <a:pt x="418" y="0"/>
                  </a:moveTo>
                  <a:cubicBezTo>
                    <a:pt x="139" y="0"/>
                    <a:pt x="1" y="337"/>
                    <a:pt x="196" y="534"/>
                  </a:cubicBezTo>
                  <a:cubicBezTo>
                    <a:pt x="260" y="597"/>
                    <a:pt x="338" y="625"/>
                    <a:pt x="415" y="625"/>
                  </a:cubicBezTo>
                  <a:cubicBezTo>
                    <a:pt x="576" y="625"/>
                    <a:pt x="730" y="501"/>
                    <a:pt x="730" y="312"/>
                  </a:cubicBezTo>
                  <a:cubicBezTo>
                    <a:pt x="730" y="139"/>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09" name="Google Shape;7609;p25"/>
            <p:cNvSpPr/>
            <p:nvPr/>
          </p:nvSpPr>
          <p:spPr>
            <a:xfrm>
              <a:off x="6513250"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4" y="625"/>
                    <a:pt x="625" y="484"/>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0" name="Google Shape;7610;p25"/>
            <p:cNvSpPr/>
            <p:nvPr/>
          </p:nvSpPr>
          <p:spPr>
            <a:xfrm>
              <a:off x="5976675"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1" name="Google Shape;7611;p25"/>
            <p:cNvSpPr/>
            <p:nvPr/>
          </p:nvSpPr>
          <p:spPr>
            <a:xfrm>
              <a:off x="5999975" y="3951450"/>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2" name="Google Shape;7612;p25"/>
            <p:cNvSpPr/>
            <p:nvPr/>
          </p:nvSpPr>
          <p:spPr>
            <a:xfrm>
              <a:off x="6023325"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3" name="Google Shape;7613;p25"/>
            <p:cNvSpPr/>
            <p:nvPr/>
          </p:nvSpPr>
          <p:spPr>
            <a:xfrm>
              <a:off x="6046675" y="3951450"/>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4" name="Google Shape;7614;p25"/>
            <p:cNvSpPr/>
            <p:nvPr/>
          </p:nvSpPr>
          <p:spPr>
            <a:xfrm>
              <a:off x="6067350" y="3951500"/>
              <a:ext cx="18250" cy="15625"/>
            </a:xfrm>
            <a:custGeom>
              <a:avLst/>
              <a:gdLst/>
              <a:ahLst/>
              <a:cxnLst/>
              <a:rect l="l" t="t" r="r" b="b"/>
              <a:pathLst>
                <a:path w="730" h="625" extrusionOk="0">
                  <a:moveTo>
                    <a:pt x="418" y="0"/>
                  </a:moveTo>
                  <a:cubicBezTo>
                    <a:pt x="140" y="0"/>
                    <a:pt x="1" y="335"/>
                    <a:pt x="198" y="532"/>
                  </a:cubicBezTo>
                  <a:cubicBezTo>
                    <a:pt x="261" y="596"/>
                    <a:pt x="339" y="625"/>
                    <a:pt x="416" y="625"/>
                  </a:cubicBezTo>
                  <a:cubicBezTo>
                    <a:pt x="576" y="625"/>
                    <a:pt x="730" y="500"/>
                    <a:pt x="730" y="312"/>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5" name="Google Shape;7615;p25"/>
            <p:cNvSpPr/>
            <p:nvPr/>
          </p:nvSpPr>
          <p:spPr>
            <a:xfrm>
              <a:off x="609332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6" name="Google Shape;7616;p25"/>
            <p:cNvSpPr/>
            <p:nvPr/>
          </p:nvSpPr>
          <p:spPr>
            <a:xfrm>
              <a:off x="61166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7" name="Google Shape;7617;p25"/>
            <p:cNvSpPr/>
            <p:nvPr/>
          </p:nvSpPr>
          <p:spPr>
            <a:xfrm>
              <a:off x="613997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8" name="Google Shape;7618;p25"/>
            <p:cNvSpPr/>
            <p:nvPr/>
          </p:nvSpPr>
          <p:spPr>
            <a:xfrm>
              <a:off x="6160650" y="3951500"/>
              <a:ext cx="18300" cy="15625"/>
            </a:xfrm>
            <a:custGeom>
              <a:avLst/>
              <a:gdLst/>
              <a:ahLst/>
              <a:cxnLst/>
              <a:rect l="l" t="t" r="r" b="b"/>
              <a:pathLst>
                <a:path w="732" h="625" extrusionOk="0">
                  <a:moveTo>
                    <a:pt x="419" y="0"/>
                  </a:moveTo>
                  <a:cubicBezTo>
                    <a:pt x="140" y="0"/>
                    <a:pt x="1" y="335"/>
                    <a:pt x="198" y="532"/>
                  </a:cubicBezTo>
                  <a:cubicBezTo>
                    <a:pt x="262" y="596"/>
                    <a:pt x="340" y="625"/>
                    <a:pt x="417" y="625"/>
                  </a:cubicBezTo>
                  <a:cubicBezTo>
                    <a:pt x="577" y="625"/>
                    <a:pt x="731" y="500"/>
                    <a:pt x="731" y="312"/>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19" name="Google Shape;7619;p25"/>
            <p:cNvSpPr/>
            <p:nvPr/>
          </p:nvSpPr>
          <p:spPr>
            <a:xfrm>
              <a:off x="6186625"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0" name="Google Shape;7620;p25"/>
            <p:cNvSpPr/>
            <p:nvPr/>
          </p:nvSpPr>
          <p:spPr>
            <a:xfrm>
              <a:off x="62099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1" name="Google Shape;7621;p25"/>
            <p:cNvSpPr/>
            <p:nvPr/>
          </p:nvSpPr>
          <p:spPr>
            <a:xfrm>
              <a:off x="6233275" y="3951450"/>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2" name="Google Shape;7622;p25"/>
            <p:cNvSpPr/>
            <p:nvPr/>
          </p:nvSpPr>
          <p:spPr>
            <a:xfrm>
              <a:off x="625660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3" name="Google Shape;7623;p25"/>
            <p:cNvSpPr/>
            <p:nvPr/>
          </p:nvSpPr>
          <p:spPr>
            <a:xfrm>
              <a:off x="62799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4" name="Google Shape;7624;p25"/>
            <p:cNvSpPr/>
            <p:nvPr/>
          </p:nvSpPr>
          <p:spPr>
            <a:xfrm>
              <a:off x="63032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5" name="Google Shape;7625;p25"/>
            <p:cNvSpPr/>
            <p:nvPr/>
          </p:nvSpPr>
          <p:spPr>
            <a:xfrm>
              <a:off x="6323950" y="3951500"/>
              <a:ext cx="18300" cy="15625"/>
            </a:xfrm>
            <a:custGeom>
              <a:avLst/>
              <a:gdLst/>
              <a:ahLst/>
              <a:cxnLst/>
              <a:rect l="l" t="t" r="r" b="b"/>
              <a:pathLst>
                <a:path w="732" h="625" extrusionOk="0">
                  <a:moveTo>
                    <a:pt x="422" y="0"/>
                  </a:moveTo>
                  <a:cubicBezTo>
                    <a:pt x="421" y="0"/>
                    <a:pt x="420" y="0"/>
                    <a:pt x="419" y="0"/>
                  </a:cubicBezTo>
                  <a:cubicBezTo>
                    <a:pt x="418" y="0"/>
                    <a:pt x="418" y="0"/>
                    <a:pt x="417" y="0"/>
                  </a:cubicBezTo>
                  <a:cubicBezTo>
                    <a:pt x="139" y="0"/>
                    <a:pt x="1" y="336"/>
                    <a:pt x="198" y="532"/>
                  </a:cubicBezTo>
                  <a:cubicBezTo>
                    <a:pt x="261" y="596"/>
                    <a:pt x="340" y="625"/>
                    <a:pt x="417" y="625"/>
                  </a:cubicBezTo>
                  <a:cubicBezTo>
                    <a:pt x="577" y="625"/>
                    <a:pt x="731" y="500"/>
                    <a:pt x="731" y="312"/>
                  </a:cubicBezTo>
                  <a:cubicBezTo>
                    <a:pt x="731" y="141"/>
                    <a:pt x="593"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6" name="Google Shape;7626;p25"/>
            <p:cNvSpPr/>
            <p:nvPr/>
          </p:nvSpPr>
          <p:spPr>
            <a:xfrm>
              <a:off x="6349900" y="395145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7" name="Google Shape;7627;p25"/>
            <p:cNvSpPr/>
            <p:nvPr/>
          </p:nvSpPr>
          <p:spPr>
            <a:xfrm>
              <a:off x="637325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8" name="Google Shape;7628;p25"/>
            <p:cNvSpPr/>
            <p:nvPr/>
          </p:nvSpPr>
          <p:spPr>
            <a:xfrm>
              <a:off x="639660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29" name="Google Shape;7629;p25"/>
            <p:cNvSpPr/>
            <p:nvPr/>
          </p:nvSpPr>
          <p:spPr>
            <a:xfrm>
              <a:off x="6419900" y="3951450"/>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0" name="Google Shape;7630;p25"/>
            <p:cNvSpPr/>
            <p:nvPr/>
          </p:nvSpPr>
          <p:spPr>
            <a:xfrm>
              <a:off x="644325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1" name="Google Shape;7631;p25"/>
            <p:cNvSpPr/>
            <p:nvPr/>
          </p:nvSpPr>
          <p:spPr>
            <a:xfrm>
              <a:off x="6466550" y="3951450"/>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2" name="Google Shape;7632;p25"/>
            <p:cNvSpPr/>
            <p:nvPr/>
          </p:nvSpPr>
          <p:spPr>
            <a:xfrm>
              <a:off x="6487275" y="3951500"/>
              <a:ext cx="18250" cy="15625"/>
            </a:xfrm>
            <a:custGeom>
              <a:avLst/>
              <a:gdLst/>
              <a:ahLst/>
              <a:cxnLst/>
              <a:rect l="l" t="t" r="r" b="b"/>
              <a:pathLst>
                <a:path w="730" h="625" extrusionOk="0">
                  <a:moveTo>
                    <a:pt x="418" y="0"/>
                  </a:moveTo>
                  <a:cubicBezTo>
                    <a:pt x="139" y="0"/>
                    <a:pt x="1" y="335"/>
                    <a:pt x="196" y="532"/>
                  </a:cubicBezTo>
                  <a:cubicBezTo>
                    <a:pt x="260" y="596"/>
                    <a:pt x="339" y="625"/>
                    <a:pt x="415" y="625"/>
                  </a:cubicBezTo>
                  <a:cubicBezTo>
                    <a:pt x="576" y="625"/>
                    <a:pt x="730" y="500"/>
                    <a:pt x="730" y="312"/>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3" name="Google Shape;7633;p25"/>
            <p:cNvSpPr/>
            <p:nvPr/>
          </p:nvSpPr>
          <p:spPr>
            <a:xfrm>
              <a:off x="6513250" y="395145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4" name="Google Shape;7634;p25"/>
            <p:cNvSpPr/>
            <p:nvPr/>
          </p:nvSpPr>
          <p:spPr>
            <a:xfrm>
              <a:off x="5976675"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5" name="Google Shape;7635;p25"/>
            <p:cNvSpPr/>
            <p:nvPr/>
          </p:nvSpPr>
          <p:spPr>
            <a:xfrm>
              <a:off x="5999975" y="3931450"/>
              <a:ext cx="15650" cy="15625"/>
            </a:xfrm>
            <a:custGeom>
              <a:avLst/>
              <a:gdLst/>
              <a:ahLst/>
              <a:cxnLst/>
              <a:rect l="l" t="t" r="r" b="b"/>
              <a:pathLst>
                <a:path w="626" h="625" extrusionOk="0">
                  <a:moveTo>
                    <a:pt x="313" y="0"/>
                  </a:moveTo>
                  <a:cubicBezTo>
                    <a:pt x="141" y="0"/>
                    <a:pt x="1" y="141"/>
                    <a:pt x="1" y="313"/>
                  </a:cubicBezTo>
                  <a:cubicBezTo>
                    <a:pt x="1" y="485"/>
                    <a:pt x="141"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6" name="Google Shape;7636;p25"/>
            <p:cNvSpPr/>
            <p:nvPr/>
          </p:nvSpPr>
          <p:spPr>
            <a:xfrm>
              <a:off x="6023325"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7" name="Google Shape;7637;p25"/>
            <p:cNvSpPr/>
            <p:nvPr/>
          </p:nvSpPr>
          <p:spPr>
            <a:xfrm>
              <a:off x="6046675" y="3931450"/>
              <a:ext cx="15625" cy="15625"/>
            </a:xfrm>
            <a:custGeom>
              <a:avLst/>
              <a:gdLst/>
              <a:ahLst/>
              <a:cxnLst/>
              <a:rect l="l" t="t" r="r" b="b"/>
              <a:pathLst>
                <a:path w="625" h="625" extrusionOk="0">
                  <a:moveTo>
                    <a:pt x="312" y="0"/>
                  </a:moveTo>
                  <a:cubicBezTo>
                    <a:pt x="139" y="0"/>
                    <a:pt x="0" y="141"/>
                    <a:pt x="0" y="313"/>
                  </a:cubicBezTo>
                  <a:cubicBezTo>
                    <a:pt x="0" y="485"/>
                    <a:pt x="139" y="625"/>
                    <a:pt x="312" y="625"/>
                  </a:cubicBezTo>
                  <a:cubicBezTo>
                    <a:pt x="485" y="625"/>
                    <a:pt x="625" y="485"/>
                    <a:pt x="625" y="313"/>
                  </a:cubicBezTo>
                  <a:cubicBezTo>
                    <a:pt x="625" y="141"/>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8" name="Google Shape;7638;p25"/>
            <p:cNvSpPr/>
            <p:nvPr/>
          </p:nvSpPr>
          <p:spPr>
            <a:xfrm>
              <a:off x="6067350" y="3931450"/>
              <a:ext cx="18250" cy="15675"/>
            </a:xfrm>
            <a:custGeom>
              <a:avLst/>
              <a:gdLst/>
              <a:ahLst/>
              <a:cxnLst/>
              <a:rect l="l" t="t" r="r" b="b"/>
              <a:pathLst>
                <a:path w="730" h="627" extrusionOk="0">
                  <a:moveTo>
                    <a:pt x="418" y="0"/>
                  </a:moveTo>
                  <a:cubicBezTo>
                    <a:pt x="140" y="0"/>
                    <a:pt x="1" y="337"/>
                    <a:pt x="198" y="534"/>
                  </a:cubicBezTo>
                  <a:cubicBezTo>
                    <a:pt x="261" y="598"/>
                    <a:pt x="339" y="626"/>
                    <a:pt x="416" y="626"/>
                  </a:cubicBezTo>
                  <a:cubicBezTo>
                    <a:pt x="576" y="626"/>
                    <a:pt x="730" y="501"/>
                    <a:pt x="730" y="313"/>
                  </a:cubicBezTo>
                  <a:cubicBezTo>
                    <a:pt x="730" y="141"/>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39" name="Google Shape;7639;p25"/>
            <p:cNvSpPr/>
            <p:nvPr/>
          </p:nvSpPr>
          <p:spPr>
            <a:xfrm>
              <a:off x="609332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0" name="Google Shape;7640;p25"/>
            <p:cNvSpPr/>
            <p:nvPr/>
          </p:nvSpPr>
          <p:spPr>
            <a:xfrm>
              <a:off x="61166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4" y="625"/>
                    <a:pt x="625" y="485"/>
                    <a:pt x="625" y="313"/>
                  </a:cubicBezTo>
                  <a:cubicBezTo>
                    <a:pt x="625" y="141"/>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1" name="Google Shape;7641;p25"/>
            <p:cNvSpPr/>
            <p:nvPr/>
          </p:nvSpPr>
          <p:spPr>
            <a:xfrm>
              <a:off x="613997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2" name="Google Shape;7642;p25"/>
            <p:cNvSpPr/>
            <p:nvPr/>
          </p:nvSpPr>
          <p:spPr>
            <a:xfrm>
              <a:off x="6160650" y="3931450"/>
              <a:ext cx="18300" cy="15675"/>
            </a:xfrm>
            <a:custGeom>
              <a:avLst/>
              <a:gdLst/>
              <a:ahLst/>
              <a:cxnLst/>
              <a:rect l="l" t="t" r="r" b="b"/>
              <a:pathLst>
                <a:path w="732" h="627" extrusionOk="0">
                  <a:moveTo>
                    <a:pt x="419" y="0"/>
                  </a:moveTo>
                  <a:cubicBezTo>
                    <a:pt x="140" y="0"/>
                    <a:pt x="1" y="337"/>
                    <a:pt x="198" y="534"/>
                  </a:cubicBezTo>
                  <a:cubicBezTo>
                    <a:pt x="262" y="598"/>
                    <a:pt x="340" y="626"/>
                    <a:pt x="417" y="626"/>
                  </a:cubicBezTo>
                  <a:cubicBezTo>
                    <a:pt x="577" y="626"/>
                    <a:pt x="731" y="501"/>
                    <a:pt x="731" y="313"/>
                  </a:cubicBezTo>
                  <a:cubicBezTo>
                    <a:pt x="731" y="141"/>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3" name="Google Shape;7643;p25"/>
            <p:cNvSpPr/>
            <p:nvPr/>
          </p:nvSpPr>
          <p:spPr>
            <a:xfrm>
              <a:off x="6186625"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5" y="625"/>
                    <a:pt x="625" y="485"/>
                    <a:pt x="625" y="313"/>
                  </a:cubicBezTo>
                  <a:cubicBezTo>
                    <a:pt x="625" y="141"/>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4" name="Google Shape;7644;p25"/>
            <p:cNvSpPr/>
            <p:nvPr/>
          </p:nvSpPr>
          <p:spPr>
            <a:xfrm>
              <a:off x="62099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5" name="Google Shape;7645;p25"/>
            <p:cNvSpPr/>
            <p:nvPr/>
          </p:nvSpPr>
          <p:spPr>
            <a:xfrm>
              <a:off x="6233275" y="3931450"/>
              <a:ext cx="15625" cy="15625"/>
            </a:xfrm>
            <a:custGeom>
              <a:avLst/>
              <a:gdLst/>
              <a:ahLst/>
              <a:cxnLst/>
              <a:rect l="l" t="t" r="r" b="b"/>
              <a:pathLst>
                <a:path w="625" h="625" extrusionOk="0">
                  <a:moveTo>
                    <a:pt x="312" y="0"/>
                  </a:moveTo>
                  <a:cubicBezTo>
                    <a:pt x="141" y="0"/>
                    <a:pt x="0" y="141"/>
                    <a:pt x="0" y="313"/>
                  </a:cubicBezTo>
                  <a:cubicBezTo>
                    <a:pt x="0" y="485"/>
                    <a:pt x="141" y="625"/>
                    <a:pt x="312" y="625"/>
                  </a:cubicBezTo>
                  <a:cubicBezTo>
                    <a:pt x="485" y="625"/>
                    <a:pt x="625" y="485"/>
                    <a:pt x="625" y="313"/>
                  </a:cubicBezTo>
                  <a:cubicBezTo>
                    <a:pt x="625" y="141"/>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6" name="Google Shape;7646;p25"/>
            <p:cNvSpPr/>
            <p:nvPr/>
          </p:nvSpPr>
          <p:spPr>
            <a:xfrm>
              <a:off x="625660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7" name="Google Shape;7647;p25"/>
            <p:cNvSpPr/>
            <p:nvPr/>
          </p:nvSpPr>
          <p:spPr>
            <a:xfrm>
              <a:off x="62799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4" y="625"/>
                    <a:pt x="625" y="485"/>
                    <a:pt x="625" y="313"/>
                  </a:cubicBezTo>
                  <a:cubicBezTo>
                    <a:pt x="625" y="141"/>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8" name="Google Shape;7648;p25"/>
            <p:cNvSpPr/>
            <p:nvPr/>
          </p:nvSpPr>
          <p:spPr>
            <a:xfrm>
              <a:off x="63032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49" name="Google Shape;7649;p25"/>
            <p:cNvSpPr/>
            <p:nvPr/>
          </p:nvSpPr>
          <p:spPr>
            <a:xfrm>
              <a:off x="6323950" y="3931450"/>
              <a:ext cx="18300" cy="15675"/>
            </a:xfrm>
            <a:custGeom>
              <a:avLst/>
              <a:gdLst/>
              <a:ahLst/>
              <a:cxnLst/>
              <a:rect l="l" t="t" r="r" b="b"/>
              <a:pathLst>
                <a:path w="732" h="627" extrusionOk="0">
                  <a:moveTo>
                    <a:pt x="419" y="0"/>
                  </a:moveTo>
                  <a:cubicBezTo>
                    <a:pt x="140" y="0"/>
                    <a:pt x="1" y="337"/>
                    <a:pt x="198" y="534"/>
                  </a:cubicBezTo>
                  <a:cubicBezTo>
                    <a:pt x="261" y="598"/>
                    <a:pt x="340" y="626"/>
                    <a:pt x="416" y="626"/>
                  </a:cubicBezTo>
                  <a:cubicBezTo>
                    <a:pt x="577" y="626"/>
                    <a:pt x="731" y="501"/>
                    <a:pt x="731" y="313"/>
                  </a:cubicBezTo>
                  <a:cubicBezTo>
                    <a:pt x="731" y="141"/>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0" name="Google Shape;7650;p25"/>
            <p:cNvSpPr/>
            <p:nvPr/>
          </p:nvSpPr>
          <p:spPr>
            <a:xfrm>
              <a:off x="6349900" y="3931450"/>
              <a:ext cx="15650" cy="15625"/>
            </a:xfrm>
            <a:custGeom>
              <a:avLst/>
              <a:gdLst/>
              <a:ahLst/>
              <a:cxnLst/>
              <a:rect l="l" t="t" r="r" b="b"/>
              <a:pathLst>
                <a:path w="626" h="625" extrusionOk="0">
                  <a:moveTo>
                    <a:pt x="313" y="0"/>
                  </a:moveTo>
                  <a:cubicBezTo>
                    <a:pt x="142" y="0"/>
                    <a:pt x="1" y="141"/>
                    <a:pt x="1" y="313"/>
                  </a:cubicBezTo>
                  <a:cubicBezTo>
                    <a:pt x="1" y="485"/>
                    <a:pt x="142"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1" name="Google Shape;7651;p25"/>
            <p:cNvSpPr/>
            <p:nvPr/>
          </p:nvSpPr>
          <p:spPr>
            <a:xfrm>
              <a:off x="637325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2" name="Google Shape;7652;p25"/>
            <p:cNvSpPr/>
            <p:nvPr/>
          </p:nvSpPr>
          <p:spPr>
            <a:xfrm>
              <a:off x="639660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4" y="625"/>
                    <a:pt x="625" y="485"/>
                    <a:pt x="625" y="313"/>
                  </a:cubicBezTo>
                  <a:cubicBezTo>
                    <a:pt x="625" y="141"/>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3" name="Google Shape;7653;p25"/>
            <p:cNvSpPr/>
            <p:nvPr/>
          </p:nvSpPr>
          <p:spPr>
            <a:xfrm>
              <a:off x="6419900" y="3931450"/>
              <a:ext cx="15650" cy="15625"/>
            </a:xfrm>
            <a:custGeom>
              <a:avLst/>
              <a:gdLst/>
              <a:ahLst/>
              <a:cxnLst/>
              <a:rect l="l" t="t" r="r" b="b"/>
              <a:pathLst>
                <a:path w="626" h="625" extrusionOk="0">
                  <a:moveTo>
                    <a:pt x="313" y="0"/>
                  </a:moveTo>
                  <a:cubicBezTo>
                    <a:pt x="140" y="0"/>
                    <a:pt x="1" y="141"/>
                    <a:pt x="1" y="313"/>
                  </a:cubicBezTo>
                  <a:cubicBezTo>
                    <a:pt x="1" y="485"/>
                    <a:pt x="140"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4" name="Google Shape;7654;p25"/>
            <p:cNvSpPr/>
            <p:nvPr/>
          </p:nvSpPr>
          <p:spPr>
            <a:xfrm>
              <a:off x="644325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5" y="625"/>
                    <a:pt x="625" y="485"/>
                    <a:pt x="625" y="313"/>
                  </a:cubicBezTo>
                  <a:cubicBezTo>
                    <a:pt x="625" y="141"/>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5" name="Google Shape;7655;p25"/>
            <p:cNvSpPr/>
            <p:nvPr/>
          </p:nvSpPr>
          <p:spPr>
            <a:xfrm>
              <a:off x="6466550" y="3931450"/>
              <a:ext cx="15650" cy="15625"/>
            </a:xfrm>
            <a:custGeom>
              <a:avLst/>
              <a:gdLst/>
              <a:ahLst/>
              <a:cxnLst/>
              <a:rect l="l" t="t" r="r" b="b"/>
              <a:pathLst>
                <a:path w="626" h="625" extrusionOk="0">
                  <a:moveTo>
                    <a:pt x="313" y="0"/>
                  </a:moveTo>
                  <a:cubicBezTo>
                    <a:pt x="142" y="0"/>
                    <a:pt x="1" y="141"/>
                    <a:pt x="1" y="313"/>
                  </a:cubicBezTo>
                  <a:cubicBezTo>
                    <a:pt x="1" y="485"/>
                    <a:pt x="142"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6" name="Google Shape;7656;p25"/>
            <p:cNvSpPr/>
            <p:nvPr/>
          </p:nvSpPr>
          <p:spPr>
            <a:xfrm>
              <a:off x="6487275" y="3931450"/>
              <a:ext cx="18250" cy="15675"/>
            </a:xfrm>
            <a:custGeom>
              <a:avLst/>
              <a:gdLst/>
              <a:ahLst/>
              <a:cxnLst/>
              <a:rect l="l" t="t" r="r" b="b"/>
              <a:pathLst>
                <a:path w="730" h="627" extrusionOk="0">
                  <a:moveTo>
                    <a:pt x="418" y="0"/>
                  </a:moveTo>
                  <a:cubicBezTo>
                    <a:pt x="139" y="0"/>
                    <a:pt x="1" y="337"/>
                    <a:pt x="196" y="534"/>
                  </a:cubicBezTo>
                  <a:cubicBezTo>
                    <a:pt x="260" y="598"/>
                    <a:pt x="338" y="626"/>
                    <a:pt x="415" y="626"/>
                  </a:cubicBezTo>
                  <a:cubicBezTo>
                    <a:pt x="576" y="626"/>
                    <a:pt x="730" y="501"/>
                    <a:pt x="730" y="313"/>
                  </a:cubicBezTo>
                  <a:cubicBezTo>
                    <a:pt x="730" y="141"/>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7" name="Google Shape;7657;p25"/>
            <p:cNvSpPr/>
            <p:nvPr/>
          </p:nvSpPr>
          <p:spPr>
            <a:xfrm>
              <a:off x="6513250" y="3931450"/>
              <a:ext cx="15625" cy="15625"/>
            </a:xfrm>
            <a:custGeom>
              <a:avLst/>
              <a:gdLst/>
              <a:ahLst/>
              <a:cxnLst/>
              <a:rect l="l" t="t" r="r" b="b"/>
              <a:pathLst>
                <a:path w="625" h="625" extrusionOk="0">
                  <a:moveTo>
                    <a:pt x="312" y="0"/>
                  </a:moveTo>
                  <a:cubicBezTo>
                    <a:pt x="140" y="0"/>
                    <a:pt x="0" y="141"/>
                    <a:pt x="0" y="313"/>
                  </a:cubicBezTo>
                  <a:cubicBezTo>
                    <a:pt x="0" y="485"/>
                    <a:pt x="140" y="625"/>
                    <a:pt x="312" y="625"/>
                  </a:cubicBezTo>
                  <a:cubicBezTo>
                    <a:pt x="484" y="625"/>
                    <a:pt x="625" y="485"/>
                    <a:pt x="625" y="313"/>
                  </a:cubicBezTo>
                  <a:cubicBezTo>
                    <a:pt x="625" y="141"/>
                    <a:pt x="484"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8" name="Google Shape;7658;p25"/>
            <p:cNvSpPr/>
            <p:nvPr/>
          </p:nvSpPr>
          <p:spPr>
            <a:xfrm>
              <a:off x="5999975" y="3911425"/>
              <a:ext cx="15650" cy="15650"/>
            </a:xfrm>
            <a:custGeom>
              <a:avLst/>
              <a:gdLst/>
              <a:ahLst/>
              <a:cxnLst/>
              <a:rect l="l" t="t" r="r" b="b"/>
              <a:pathLst>
                <a:path w="626" h="626" extrusionOk="0">
                  <a:moveTo>
                    <a:pt x="313" y="1"/>
                  </a:moveTo>
                  <a:cubicBezTo>
                    <a:pt x="141" y="1"/>
                    <a:pt x="1" y="142"/>
                    <a:pt x="1" y="313"/>
                  </a:cubicBezTo>
                  <a:cubicBezTo>
                    <a:pt x="1" y="486"/>
                    <a:pt x="141"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59" name="Google Shape;7659;p25"/>
            <p:cNvSpPr/>
            <p:nvPr/>
          </p:nvSpPr>
          <p:spPr>
            <a:xfrm>
              <a:off x="6023325"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0" name="Google Shape;7660;p25"/>
            <p:cNvSpPr/>
            <p:nvPr/>
          </p:nvSpPr>
          <p:spPr>
            <a:xfrm>
              <a:off x="6046675" y="3911425"/>
              <a:ext cx="15625" cy="15650"/>
            </a:xfrm>
            <a:custGeom>
              <a:avLst/>
              <a:gdLst/>
              <a:ahLst/>
              <a:cxnLst/>
              <a:rect l="l" t="t" r="r" b="b"/>
              <a:pathLst>
                <a:path w="625" h="626" extrusionOk="0">
                  <a:moveTo>
                    <a:pt x="312" y="1"/>
                  </a:moveTo>
                  <a:cubicBezTo>
                    <a:pt x="139" y="1"/>
                    <a:pt x="0" y="142"/>
                    <a:pt x="0" y="313"/>
                  </a:cubicBezTo>
                  <a:cubicBezTo>
                    <a:pt x="0" y="486"/>
                    <a:pt x="139"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1" name="Google Shape;7661;p25"/>
            <p:cNvSpPr/>
            <p:nvPr/>
          </p:nvSpPr>
          <p:spPr>
            <a:xfrm>
              <a:off x="6067350" y="391142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2"/>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2" name="Google Shape;7662;p25"/>
            <p:cNvSpPr/>
            <p:nvPr/>
          </p:nvSpPr>
          <p:spPr>
            <a:xfrm>
              <a:off x="609332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3" name="Google Shape;7663;p25"/>
            <p:cNvSpPr/>
            <p:nvPr/>
          </p:nvSpPr>
          <p:spPr>
            <a:xfrm>
              <a:off x="61166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4" name="Google Shape;7664;p25"/>
            <p:cNvSpPr/>
            <p:nvPr/>
          </p:nvSpPr>
          <p:spPr>
            <a:xfrm>
              <a:off x="613997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5" name="Google Shape;7665;p25"/>
            <p:cNvSpPr/>
            <p:nvPr/>
          </p:nvSpPr>
          <p:spPr>
            <a:xfrm>
              <a:off x="6160650" y="391142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2"/>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6" name="Google Shape;7666;p25"/>
            <p:cNvSpPr/>
            <p:nvPr/>
          </p:nvSpPr>
          <p:spPr>
            <a:xfrm>
              <a:off x="6186625"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7" name="Google Shape;7667;p25"/>
            <p:cNvSpPr/>
            <p:nvPr/>
          </p:nvSpPr>
          <p:spPr>
            <a:xfrm>
              <a:off x="62099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8" name="Google Shape;7668;p25"/>
            <p:cNvSpPr/>
            <p:nvPr/>
          </p:nvSpPr>
          <p:spPr>
            <a:xfrm>
              <a:off x="6233275" y="3911425"/>
              <a:ext cx="15625" cy="15650"/>
            </a:xfrm>
            <a:custGeom>
              <a:avLst/>
              <a:gdLst/>
              <a:ahLst/>
              <a:cxnLst/>
              <a:rect l="l" t="t" r="r" b="b"/>
              <a:pathLst>
                <a:path w="625" h="626" extrusionOk="0">
                  <a:moveTo>
                    <a:pt x="312" y="1"/>
                  </a:moveTo>
                  <a:cubicBezTo>
                    <a:pt x="141" y="1"/>
                    <a:pt x="0" y="142"/>
                    <a:pt x="0" y="313"/>
                  </a:cubicBezTo>
                  <a:cubicBezTo>
                    <a:pt x="0" y="486"/>
                    <a:pt x="141"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69" name="Google Shape;7669;p25"/>
            <p:cNvSpPr/>
            <p:nvPr/>
          </p:nvSpPr>
          <p:spPr>
            <a:xfrm>
              <a:off x="625660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0" name="Google Shape;7670;p25"/>
            <p:cNvSpPr/>
            <p:nvPr/>
          </p:nvSpPr>
          <p:spPr>
            <a:xfrm>
              <a:off x="62799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1" name="Google Shape;7671;p25"/>
            <p:cNvSpPr/>
            <p:nvPr/>
          </p:nvSpPr>
          <p:spPr>
            <a:xfrm>
              <a:off x="63032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2" name="Google Shape;7672;p25"/>
            <p:cNvSpPr/>
            <p:nvPr/>
          </p:nvSpPr>
          <p:spPr>
            <a:xfrm>
              <a:off x="6323950" y="391142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2"/>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3" name="Google Shape;7673;p25"/>
            <p:cNvSpPr/>
            <p:nvPr/>
          </p:nvSpPr>
          <p:spPr>
            <a:xfrm>
              <a:off x="6349900" y="3911425"/>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4" name="Google Shape;7674;p25"/>
            <p:cNvSpPr/>
            <p:nvPr/>
          </p:nvSpPr>
          <p:spPr>
            <a:xfrm>
              <a:off x="637325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5" name="Google Shape;7675;p25"/>
            <p:cNvSpPr/>
            <p:nvPr/>
          </p:nvSpPr>
          <p:spPr>
            <a:xfrm>
              <a:off x="6396600"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4" y="625"/>
                    <a:pt x="625" y="486"/>
                    <a:pt x="625" y="313"/>
                  </a:cubicBezTo>
                  <a:cubicBezTo>
                    <a:pt x="625" y="142"/>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6" name="Google Shape;7676;p25"/>
            <p:cNvSpPr/>
            <p:nvPr/>
          </p:nvSpPr>
          <p:spPr>
            <a:xfrm>
              <a:off x="6419900" y="3911425"/>
              <a:ext cx="15650" cy="15650"/>
            </a:xfrm>
            <a:custGeom>
              <a:avLst/>
              <a:gdLst/>
              <a:ahLst/>
              <a:cxnLst/>
              <a:rect l="l" t="t" r="r" b="b"/>
              <a:pathLst>
                <a:path w="626" h="626" extrusionOk="0">
                  <a:moveTo>
                    <a:pt x="313" y="1"/>
                  </a:moveTo>
                  <a:cubicBezTo>
                    <a:pt x="140" y="1"/>
                    <a:pt x="1" y="142"/>
                    <a:pt x="1" y="313"/>
                  </a:cubicBezTo>
                  <a:cubicBezTo>
                    <a:pt x="1"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7" name="Google Shape;7677;p25"/>
            <p:cNvSpPr/>
            <p:nvPr/>
          </p:nvSpPr>
          <p:spPr>
            <a:xfrm>
              <a:off x="6443250" y="3911425"/>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5" y="625"/>
                    <a:pt x="625" y="486"/>
                    <a:pt x="625" y="313"/>
                  </a:cubicBezTo>
                  <a:cubicBezTo>
                    <a:pt x="625" y="142"/>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8" name="Google Shape;7678;p25"/>
            <p:cNvSpPr/>
            <p:nvPr/>
          </p:nvSpPr>
          <p:spPr>
            <a:xfrm>
              <a:off x="6466550" y="3911425"/>
              <a:ext cx="15650" cy="15650"/>
            </a:xfrm>
            <a:custGeom>
              <a:avLst/>
              <a:gdLst/>
              <a:ahLst/>
              <a:cxnLst/>
              <a:rect l="l" t="t" r="r" b="b"/>
              <a:pathLst>
                <a:path w="626" h="626" extrusionOk="0">
                  <a:moveTo>
                    <a:pt x="313" y="1"/>
                  </a:moveTo>
                  <a:cubicBezTo>
                    <a:pt x="142" y="1"/>
                    <a:pt x="1" y="142"/>
                    <a:pt x="1" y="313"/>
                  </a:cubicBezTo>
                  <a:cubicBezTo>
                    <a:pt x="1" y="486"/>
                    <a:pt x="142"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79" name="Google Shape;7679;p25"/>
            <p:cNvSpPr/>
            <p:nvPr/>
          </p:nvSpPr>
          <p:spPr>
            <a:xfrm>
              <a:off x="6487275" y="3911425"/>
              <a:ext cx="18250" cy="15675"/>
            </a:xfrm>
            <a:custGeom>
              <a:avLst/>
              <a:gdLst/>
              <a:ahLst/>
              <a:cxnLst/>
              <a:rect l="l" t="t" r="r" b="b"/>
              <a:pathLst>
                <a:path w="730" h="627" extrusionOk="0">
                  <a:moveTo>
                    <a:pt x="418" y="1"/>
                  </a:moveTo>
                  <a:cubicBezTo>
                    <a:pt x="139" y="1"/>
                    <a:pt x="1" y="337"/>
                    <a:pt x="196" y="534"/>
                  </a:cubicBezTo>
                  <a:cubicBezTo>
                    <a:pt x="260" y="598"/>
                    <a:pt x="338" y="627"/>
                    <a:pt x="415" y="627"/>
                  </a:cubicBezTo>
                  <a:cubicBezTo>
                    <a:pt x="576" y="627"/>
                    <a:pt x="730" y="502"/>
                    <a:pt x="730" y="313"/>
                  </a:cubicBezTo>
                  <a:cubicBezTo>
                    <a:pt x="730" y="142"/>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0" name="Google Shape;7680;p25"/>
            <p:cNvSpPr/>
            <p:nvPr/>
          </p:nvSpPr>
          <p:spPr>
            <a:xfrm>
              <a:off x="6513250" y="3911425"/>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4" y="625"/>
                    <a:pt x="625" y="486"/>
                    <a:pt x="625" y="313"/>
                  </a:cubicBezTo>
                  <a:cubicBezTo>
                    <a:pt x="625" y="142"/>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1" name="Google Shape;7681;p25"/>
            <p:cNvSpPr/>
            <p:nvPr/>
          </p:nvSpPr>
          <p:spPr>
            <a:xfrm>
              <a:off x="5999975" y="3891425"/>
              <a:ext cx="15650" cy="15650"/>
            </a:xfrm>
            <a:custGeom>
              <a:avLst/>
              <a:gdLst/>
              <a:ahLst/>
              <a:cxnLst/>
              <a:rect l="l" t="t" r="r" b="b"/>
              <a:pathLst>
                <a:path w="626" h="626" extrusionOk="0">
                  <a:moveTo>
                    <a:pt x="313" y="1"/>
                  </a:moveTo>
                  <a:cubicBezTo>
                    <a:pt x="141" y="1"/>
                    <a:pt x="1" y="140"/>
                    <a:pt x="1" y="313"/>
                  </a:cubicBezTo>
                  <a:cubicBezTo>
                    <a:pt x="1" y="486"/>
                    <a:pt x="141"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2" name="Google Shape;7682;p25"/>
            <p:cNvSpPr/>
            <p:nvPr/>
          </p:nvSpPr>
          <p:spPr>
            <a:xfrm>
              <a:off x="6023325"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3" name="Google Shape;7683;p25"/>
            <p:cNvSpPr/>
            <p:nvPr/>
          </p:nvSpPr>
          <p:spPr>
            <a:xfrm>
              <a:off x="6046675" y="3891425"/>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4" name="Google Shape;7684;p25"/>
            <p:cNvSpPr/>
            <p:nvPr/>
          </p:nvSpPr>
          <p:spPr>
            <a:xfrm>
              <a:off x="6067350" y="3891425"/>
              <a:ext cx="18250" cy="15675"/>
            </a:xfrm>
            <a:custGeom>
              <a:avLst/>
              <a:gdLst/>
              <a:ahLst/>
              <a:cxnLst/>
              <a:rect l="l" t="t" r="r" b="b"/>
              <a:pathLst>
                <a:path w="730" h="627" extrusionOk="0">
                  <a:moveTo>
                    <a:pt x="418" y="1"/>
                  </a:moveTo>
                  <a:cubicBezTo>
                    <a:pt x="140" y="1"/>
                    <a:pt x="1" y="337"/>
                    <a:pt x="198" y="534"/>
                  </a:cubicBezTo>
                  <a:cubicBezTo>
                    <a:pt x="261" y="598"/>
                    <a:pt x="339" y="626"/>
                    <a:pt x="416" y="626"/>
                  </a:cubicBezTo>
                  <a:cubicBezTo>
                    <a:pt x="576" y="626"/>
                    <a:pt x="730" y="502"/>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5" name="Google Shape;7685;p25"/>
            <p:cNvSpPr/>
            <p:nvPr/>
          </p:nvSpPr>
          <p:spPr>
            <a:xfrm>
              <a:off x="609332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6" name="Google Shape;7686;p25"/>
            <p:cNvSpPr/>
            <p:nvPr/>
          </p:nvSpPr>
          <p:spPr>
            <a:xfrm>
              <a:off x="61166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7" name="Google Shape;7687;p25"/>
            <p:cNvSpPr/>
            <p:nvPr/>
          </p:nvSpPr>
          <p:spPr>
            <a:xfrm>
              <a:off x="613997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8" name="Google Shape;7688;p25"/>
            <p:cNvSpPr/>
            <p:nvPr/>
          </p:nvSpPr>
          <p:spPr>
            <a:xfrm>
              <a:off x="6160650" y="3891425"/>
              <a:ext cx="18300" cy="15675"/>
            </a:xfrm>
            <a:custGeom>
              <a:avLst/>
              <a:gdLst/>
              <a:ahLst/>
              <a:cxnLst/>
              <a:rect l="l" t="t" r="r" b="b"/>
              <a:pathLst>
                <a:path w="732" h="627" extrusionOk="0">
                  <a:moveTo>
                    <a:pt x="419" y="1"/>
                  </a:moveTo>
                  <a:cubicBezTo>
                    <a:pt x="140" y="1"/>
                    <a:pt x="1" y="337"/>
                    <a:pt x="198" y="534"/>
                  </a:cubicBezTo>
                  <a:cubicBezTo>
                    <a:pt x="262" y="598"/>
                    <a:pt x="340" y="626"/>
                    <a:pt x="417" y="626"/>
                  </a:cubicBezTo>
                  <a:cubicBezTo>
                    <a:pt x="577" y="626"/>
                    <a:pt x="731" y="502"/>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89" name="Google Shape;7689;p25"/>
            <p:cNvSpPr/>
            <p:nvPr/>
          </p:nvSpPr>
          <p:spPr>
            <a:xfrm>
              <a:off x="6186625"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0" name="Google Shape;7690;p25"/>
            <p:cNvSpPr/>
            <p:nvPr/>
          </p:nvSpPr>
          <p:spPr>
            <a:xfrm>
              <a:off x="62099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1" name="Google Shape;7691;p25"/>
            <p:cNvSpPr/>
            <p:nvPr/>
          </p:nvSpPr>
          <p:spPr>
            <a:xfrm>
              <a:off x="6233275" y="38914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2" name="Google Shape;7692;p25"/>
            <p:cNvSpPr/>
            <p:nvPr/>
          </p:nvSpPr>
          <p:spPr>
            <a:xfrm>
              <a:off x="625660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3" name="Google Shape;7693;p25"/>
            <p:cNvSpPr/>
            <p:nvPr/>
          </p:nvSpPr>
          <p:spPr>
            <a:xfrm>
              <a:off x="62799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4" name="Google Shape;7694;p25"/>
            <p:cNvSpPr/>
            <p:nvPr/>
          </p:nvSpPr>
          <p:spPr>
            <a:xfrm>
              <a:off x="63032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5" name="Google Shape;7695;p25"/>
            <p:cNvSpPr/>
            <p:nvPr/>
          </p:nvSpPr>
          <p:spPr>
            <a:xfrm>
              <a:off x="6323950" y="3891425"/>
              <a:ext cx="18300" cy="15675"/>
            </a:xfrm>
            <a:custGeom>
              <a:avLst/>
              <a:gdLst/>
              <a:ahLst/>
              <a:cxnLst/>
              <a:rect l="l" t="t" r="r" b="b"/>
              <a:pathLst>
                <a:path w="732" h="627" extrusionOk="0">
                  <a:moveTo>
                    <a:pt x="419" y="1"/>
                  </a:moveTo>
                  <a:cubicBezTo>
                    <a:pt x="140" y="1"/>
                    <a:pt x="1" y="337"/>
                    <a:pt x="198" y="534"/>
                  </a:cubicBezTo>
                  <a:cubicBezTo>
                    <a:pt x="261" y="598"/>
                    <a:pt x="340" y="626"/>
                    <a:pt x="416" y="626"/>
                  </a:cubicBezTo>
                  <a:cubicBezTo>
                    <a:pt x="577" y="626"/>
                    <a:pt x="731" y="502"/>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6" name="Google Shape;7696;p25"/>
            <p:cNvSpPr/>
            <p:nvPr/>
          </p:nvSpPr>
          <p:spPr>
            <a:xfrm>
              <a:off x="6349900" y="38914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7" name="Google Shape;7697;p25"/>
            <p:cNvSpPr/>
            <p:nvPr/>
          </p:nvSpPr>
          <p:spPr>
            <a:xfrm>
              <a:off x="637325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8" name="Google Shape;7698;p25"/>
            <p:cNvSpPr/>
            <p:nvPr/>
          </p:nvSpPr>
          <p:spPr>
            <a:xfrm>
              <a:off x="6396600"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99" name="Google Shape;7699;p25"/>
            <p:cNvSpPr/>
            <p:nvPr/>
          </p:nvSpPr>
          <p:spPr>
            <a:xfrm>
              <a:off x="6419900" y="38914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0" name="Google Shape;7700;p25"/>
            <p:cNvSpPr/>
            <p:nvPr/>
          </p:nvSpPr>
          <p:spPr>
            <a:xfrm>
              <a:off x="6443250" y="38914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1" name="Google Shape;7701;p25"/>
            <p:cNvSpPr/>
            <p:nvPr/>
          </p:nvSpPr>
          <p:spPr>
            <a:xfrm>
              <a:off x="6466550" y="38914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2" name="Google Shape;7702;p25"/>
            <p:cNvSpPr/>
            <p:nvPr/>
          </p:nvSpPr>
          <p:spPr>
            <a:xfrm>
              <a:off x="6487275" y="3891425"/>
              <a:ext cx="18250" cy="15675"/>
            </a:xfrm>
            <a:custGeom>
              <a:avLst/>
              <a:gdLst/>
              <a:ahLst/>
              <a:cxnLst/>
              <a:rect l="l" t="t" r="r" b="b"/>
              <a:pathLst>
                <a:path w="730" h="627" extrusionOk="0">
                  <a:moveTo>
                    <a:pt x="418" y="1"/>
                  </a:moveTo>
                  <a:cubicBezTo>
                    <a:pt x="139" y="1"/>
                    <a:pt x="1" y="337"/>
                    <a:pt x="196" y="534"/>
                  </a:cubicBezTo>
                  <a:cubicBezTo>
                    <a:pt x="260" y="598"/>
                    <a:pt x="338" y="626"/>
                    <a:pt x="415" y="626"/>
                  </a:cubicBezTo>
                  <a:cubicBezTo>
                    <a:pt x="576" y="626"/>
                    <a:pt x="730" y="502"/>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3" name="Google Shape;7703;p25"/>
            <p:cNvSpPr/>
            <p:nvPr/>
          </p:nvSpPr>
          <p:spPr>
            <a:xfrm>
              <a:off x="6513250" y="38914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4" y="625"/>
                    <a:pt x="625" y="486"/>
                    <a:pt x="625" y="313"/>
                  </a:cubicBezTo>
                  <a:cubicBezTo>
                    <a:pt x="625" y="140"/>
                    <a:pt x="484"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4" name="Google Shape;7704;p25"/>
            <p:cNvSpPr/>
            <p:nvPr/>
          </p:nvSpPr>
          <p:spPr>
            <a:xfrm>
              <a:off x="6023325"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5" name="Google Shape;7705;p25"/>
            <p:cNvSpPr/>
            <p:nvPr/>
          </p:nvSpPr>
          <p:spPr>
            <a:xfrm>
              <a:off x="6046675" y="3871425"/>
              <a:ext cx="15625" cy="15625"/>
            </a:xfrm>
            <a:custGeom>
              <a:avLst/>
              <a:gdLst/>
              <a:ahLst/>
              <a:cxnLst/>
              <a:rect l="l" t="t" r="r" b="b"/>
              <a:pathLst>
                <a:path w="625" h="625" extrusionOk="0">
                  <a:moveTo>
                    <a:pt x="312" y="0"/>
                  </a:moveTo>
                  <a:cubicBezTo>
                    <a:pt x="139" y="0"/>
                    <a:pt x="0" y="140"/>
                    <a:pt x="0" y="312"/>
                  </a:cubicBezTo>
                  <a:cubicBezTo>
                    <a:pt x="0" y="485"/>
                    <a:pt x="139"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6" name="Google Shape;7706;p25"/>
            <p:cNvSpPr/>
            <p:nvPr/>
          </p:nvSpPr>
          <p:spPr>
            <a:xfrm>
              <a:off x="6067350" y="3871425"/>
              <a:ext cx="18250" cy="15675"/>
            </a:xfrm>
            <a:custGeom>
              <a:avLst/>
              <a:gdLst/>
              <a:ahLst/>
              <a:cxnLst/>
              <a:rect l="l" t="t" r="r" b="b"/>
              <a:pathLst>
                <a:path w="730" h="627" extrusionOk="0">
                  <a:moveTo>
                    <a:pt x="418" y="0"/>
                  </a:moveTo>
                  <a:cubicBezTo>
                    <a:pt x="140" y="0"/>
                    <a:pt x="1" y="337"/>
                    <a:pt x="198" y="534"/>
                  </a:cubicBezTo>
                  <a:cubicBezTo>
                    <a:pt x="261" y="597"/>
                    <a:pt x="339" y="626"/>
                    <a:pt x="416" y="626"/>
                  </a:cubicBezTo>
                  <a:cubicBezTo>
                    <a:pt x="576" y="626"/>
                    <a:pt x="730" y="501"/>
                    <a:pt x="730" y="312"/>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7" name="Google Shape;7707;p25"/>
            <p:cNvSpPr/>
            <p:nvPr/>
          </p:nvSpPr>
          <p:spPr>
            <a:xfrm>
              <a:off x="609332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8" name="Google Shape;7708;p25"/>
            <p:cNvSpPr/>
            <p:nvPr/>
          </p:nvSpPr>
          <p:spPr>
            <a:xfrm>
              <a:off x="61166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09" name="Google Shape;7709;p25"/>
            <p:cNvSpPr/>
            <p:nvPr/>
          </p:nvSpPr>
          <p:spPr>
            <a:xfrm>
              <a:off x="613997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0" name="Google Shape;7710;p25"/>
            <p:cNvSpPr/>
            <p:nvPr/>
          </p:nvSpPr>
          <p:spPr>
            <a:xfrm>
              <a:off x="6160650" y="3871425"/>
              <a:ext cx="18300" cy="15675"/>
            </a:xfrm>
            <a:custGeom>
              <a:avLst/>
              <a:gdLst/>
              <a:ahLst/>
              <a:cxnLst/>
              <a:rect l="l" t="t" r="r" b="b"/>
              <a:pathLst>
                <a:path w="732" h="627" extrusionOk="0">
                  <a:moveTo>
                    <a:pt x="419" y="0"/>
                  </a:moveTo>
                  <a:cubicBezTo>
                    <a:pt x="140" y="0"/>
                    <a:pt x="1" y="337"/>
                    <a:pt x="198" y="534"/>
                  </a:cubicBezTo>
                  <a:cubicBezTo>
                    <a:pt x="262" y="597"/>
                    <a:pt x="340" y="626"/>
                    <a:pt x="417" y="626"/>
                  </a:cubicBezTo>
                  <a:cubicBezTo>
                    <a:pt x="577" y="626"/>
                    <a:pt x="731" y="501"/>
                    <a:pt x="731" y="312"/>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1" name="Google Shape;7711;p25"/>
            <p:cNvSpPr/>
            <p:nvPr/>
          </p:nvSpPr>
          <p:spPr>
            <a:xfrm>
              <a:off x="6186625" y="387142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2" name="Google Shape;7712;p25"/>
            <p:cNvSpPr/>
            <p:nvPr/>
          </p:nvSpPr>
          <p:spPr>
            <a:xfrm>
              <a:off x="62099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3" name="Google Shape;7713;p25"/>
            <p:cNvSpPr/>
            <p:nvPr/>
          </p:nvSpPr>
          <p:spPr>
            <a:xfrm>
              <a:off x="6233275" y="3871425"/>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4" name="Google Shape;7714;p25"/>
            <p:cNvSpPr/>
            <p:nvPr/>
          </p:nvSpPr>
          <p:spPr>
            <a:xfrm>
              <a:off x="625660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5" name="Google Shape;7715;p25"/>
            <p:cNvSpPr/>
            <p:nvPr/>
          </p:nvSpPr>
          <p:spPr>
            <a:xfrm>
              <a:off x="62799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6" name="Google Shape;7716;p25"/>
            <p:cNvSpPr/>
            <p:nvPr/>
          </p:nvSpPr>
          <p:spPr>
            <a:xfrm>
              <a:off x="63032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7" name="Google Shape;7717;p25"/>
            <p:cNvSpPr/>
            <p:nvPr/>
          </p:nvSpPr>
          <p:spPr>
            <a:xfrm>
              <a:off x="6323950" y="3871425"/>
              <a:ext cx="18300" cy="15675"/>
            </a:xfrm>
            <a:custGeom>
              <a:avLst/>
              <a:gdLst/>
              <a:ahLst/>
              <a:cxnLst/>
              <a:rect l="l" t="t" r="r" b="b"/>
              <a:pathLst>
                <a:path w="732" h="627"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8" name="Google Shape;7718;p25"/>
            <p:cNvSpPr/>
            <p:nvPr/>
          </p:nvSpPr>
          <p:spPr>
            <a:xfrm>
              <a:off x="6349900" y="387142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19" name="Google Shape;7719;p25"/>
            <p:cNvSpPr/>
            <p:nvPr/>
          </p:nvSpPr>
          <p:spPr>
            <a:xfrm>
              <a:off x="637325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0" name="Google Shape;7720;p25"/>
            <p:cNvSpPr/>
            <p:nvPr/>
          </p:nvSpPr>
          <p:spPr>
            <a:xfrm>
              <a:off x="6396600"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1" name="Google Shape;7721;p25"/>
            <p:cNvSpPr/>
            <p:nvPr/>
          </p:nvSpPr>
          <p:spPr>
            <a:xfrm>
              <a:off x="6419900" y="3871425"/>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2" name="Google Shape;7722;p25"/>
            <p:cNvSpPr/>
            <p:nvPr/>
          </p:nvSpPr>
          <p:spPr>
            <a:xfrm>
              <a:off x="6443250" y="387142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5" y="625"/>
                    <a:pt x="625" y="485"/>
                    <a:pt x="625" y="312"/>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3" name="Google Shape;7723;p25"/>
            <p:cNvSpPr/>
            <p:nvPr/>
          </p:nvSpPr>
          <p:spPr>
            <a:xfrm>
              <a:off x="6466550" y="3871425"/>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4" name="Google Shape;7724;p25"/>
            <p:cNvSpPr/>
            <p:nvPr/>
          </p:nvSpPr>
          <p:spPr>
            <a:xfrm>
              <a:off x="6487275" y="3871425"/>
              <a:ext cx="18250" cy="15675"/>
            </a:xfrm>
            <a:custGeom>
              <a:avLst/>
              <a:gdLst/>
              <a:ahLst/>
              <a:cxnLst/>
              <a:rect l="l" t="t" r="r" b="b"/>
              <a:pathLst>
                <a:path w="730" h="627" extrusionOk="0">
                  <a:moveTo>
                    <a:pt x="418" y="0"/>
                  </a:moveTo>
                  <a:cubicBezTo>
                    <a:pt x="139" y="0"/>
                    <a:pt x="1" y="337"/>
                    <a:pt x="196" y="534"/>
                  </a:cubicBezTo>
                  <a:cubicBezTo>
                    <a:pt x="260" y="597"/>
                    <a:pt x="338" y="626"/>
                    <a:pt x="415" y="626"/>
                  </a:cubicBezTo>
                  <a:cubicBezTo>
                    <a:pt x="576" y="626"/>
                    <a:pt x="730" y="501"/>
                    <a:pt x="730" y="312"/>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5" name="Google Shape;7725;p25"/>
            <p:cNvSpPr/>
            <p:nvPr/>
          </p:nvSpPr>
          <p:spPr>
            <a:xfrm>
              <a:off x="6046675" y="3851400"/>
              <a:ext cx="15625" cy="15650"/>
            </a:xfrm>
            <a:custGeom>
              <a:avLst/>
              <a:gdLst/>
              <a:ahLst/>
              <a:cxnLst/>
              <a:rect l="l" t="t" r="r" b="b"/>
              <a:pathLst>
                <a:path w="625" h="626" extrusionOk="0">
                  <a:moveTo>
                    <a:pt x="312" y="1"/>
                  </a:moveTo>
                  <a:cubicBezTo>
                    <a:pt x="139" y="1"/>
                    <a:pt x="0" y="140"/>
                    <a:pt x="0" y="313"/>
                  </a:cubicBezTo>
                  <a:cubicBezTo>
                    <a:pt x="0" y="486"/>
                    <a:pt x="139"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6" name="Google Shape;7726;p25"/>
            <p:cNvSpPr/>
            <p:nvPr/>
          </p:nvSpPr>
          <p:spPr>
            <a:xfrm>
              <a:off x="6067350" y="3851400"/>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0"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7" name="Google Shape;7727;p25"/>
            <p:cNvSpPr/>
            <p:nvPr/>
          </p:nvSpPr>
          <p:spPr>
            <a:xfrm>
              <a:off x="609332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8" name="Google Shape;7728;p25"/>
            <p:cNvSpPr/>
            <p:nvPr/>
          </p:nvSpPr>
          <p:spPr>
            <a:xfrm>
              <a:off x="61166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29" name="Google Shape;7729;p25"/>
            <p:cNvSpPr/>
            <p:nvPr/>
          </p:nvSpPr>
          <p:spPr>
            <a:xfrm>
              <a:off x="613997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0" name="Google Shape;7730;p25"/>
            <p:cNvSpPr/>
            <p:nvPr/>
          </p:nvSpPr>
          <p:spPr>
            <a:xfrm>
              <a:off x="6160650" y="3851400"/>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1" name="Google Shape;7731;p25"/>
            <p:cNvSpPr/>
            <p:nvPr/>
          </p:nvSpPr>
          <p:spPr>
            <a:xfrm>
              <a:off x="6186625" y="385140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2" name="Google Shape;7732;p25"/>
            <p:cNvSpPr/>
            <p:nvPr/>
          </p:nvSpPr>
          <p:spPr>
            <a:xfrm>
              <a:off x="62099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3" name="Google Shape;7733;p25"/>
            <p:cNvSpPr/>
            <p:nvPr/>
          </p:nvSpPr>
          <p:spPr>
            <a:xfrm>
              <a:off x="6233275" y="3851400"/>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4" name="Google Shape;7734;p25"/>
            <p:cNvSpPr/>
            <p:nvPr/>
          </p:nvSpPr>
          <p:spPr>
            <a:xfrm>
              <a:off x="625660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5" name="Google Shape;7735;p25"/>
            <p:cNvSpPr/>
            <p:nvPr/>
          </p:nvSpPr>
          <p:spPr>
            <a:xfrm>
              <a:off x="62799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6" name="Google Shape;7736;p25"/>
            <p:cNvSpPr/>
            <p:nvPr/>
          </p:nvSpPr>
          <p:spPr>
            <a:xfrm>
              <a:off x="63032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7" name="Google Shape;7737;p25"/>
            <p:cNvSpPr/>
            <p:nvPr/>
          </p:nvSpPr>
          <p:spPr>
            <a:xfrm>
              <a:off x="6323950" y="3851400"/>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8" name="Google Shape;7738;p25"/>
            <p:cNvSpPr/>
            <p:nvPr/>
          </p:nvSpPr>
          <p:spPr>
            <a:xfrm>
              <a:off x="6349900" y="38514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39" name="Google Shape;7739;p25"/>
            <p:cNvSpPr/>
            <p:nvPr/>
          </p:nvSpPr>
          <p:spPr>
            <a:xfrm>
              <a:off x="637325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0" name="Google Shape;7740;p25"/>
            <p:cNvSpPr/>
            <p:nvPr/>
          </p:nvSpPr>
          <p:spPr>
            <a:xfrm>
              <a:off x="6396600" y="38514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1" name="Google Shape;7741;p25"/>
            <p:cNvSpPr/>
            <p:nvPr/>
          </p:nvSpPr>
          <p:spPr>
            <a:xfrm>
              <a:off x="6419900" y="3851400"/>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2" name="Google Shape;7742;p25"/>
            <p:cNvSpPr/>
            <p:nvPr/>
          </p:nvSpPr>
          <p:spPr>
            <a:xfrm>
              <a:off x="6443250" y="385140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5" y="625"/>
                    <a:pt x="625" y="486"/>
                    <a:pt x="625" y="313"/>
                  </a:cubicBezTo>
                  <a:cubicBezTo>
                    <a:pt x="625" y="140"/>
                    <a:pt x="485"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3" name="Google Shape;7743;p25"/>
            <p:cNvSpPr/>
            <p:nvPr/>
          </p:nvSpPr>
          <p:spPr>
            <a:xfrm>
              <a:off x="6466550" y="3851400"/>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4" name="Google Shape;7744;p25"/>
            <p:cNvSpPr/>
            <p:nvPr/>
          </p:nvSpPr>
          <p:spPr>
            <a:xfrm>
              <a:off x="6067350" y="3831400"/>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0"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5" name="Google Shape;7745;p25"/>
            <p:cNvSpPr/>
            <p:nvPr/>
          </p:nvSpPr>
          <p:spPr>
            <a:xfrm>
              <a:off x="609332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6" name="Google Shape;7746;p25"/>
            <p:cNvSpPr/>
            <p:nvPr/>
          </p:nvSpPr>
          <p:spPr>
            <a:xfrm>
              <a:off x="61166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7" name="Google Shape;7747;p25"/>
            <p:cNvSpPr/>
            <p:nvPr/>
          </p:nvSpPr>
          <p:spPr>
            <a:xfrm>
              <a:off x="613997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8" name="Google Shape;7748;p25"/>
            <p:cNvSpPr/>
            <p:nvPr/>
          </p:nvSpPr>
          <p:spPr>
            <a:xfrm>
              <a:off x="6160650" y="3831400"/>
              <a:ext cx="18300" cy="15650"/>
            </a:xfrm>
            <a:custGeom>
              <a:avLst/>
              <a:gdLst/>
              <a:ahLst/>
              <a:cxnLst/>
              <a:rect l="l" t="t" r="r" b="b"/>
              <a:pathLst>
                <a:path w="732" h="626" extrusionOk="0">
                  <a:moveTo>
                    <a:pt x="419" y="0"/>
                  </a:moveTo>
                  <a:cubicBezTo>
                    <a:pt x="140" y="0"/>
                    <a:pt x="1" y="337"/>
                    <a:pt x="198" y="534"/>
                  </a:cubicBezTo>
                  <a:cubicBezTo>
                    <a:pt x="261" y="597"/>
                    <a:pt x="340" y="626"/>
                    <a:pt x="417" y="626"/>
                  </a:cubicBezTo>
                  <a:cubicBezTo>
                    <a:pt x="577" y="626"/>
                    <a:pt x="731" y="501"/>
                    <a:pt x="731" y="313"/>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49" name="Google Shape;7749;p25"/>
            <p:cNvSpPr/>
            <p:nvPr/>
          </p:nvSpPr>
          <p:spPr>
            <a:xfrm>
              <a:off x="6186625" y="3831400"/>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0" name="Google Shape;7750;p25"/>
            <p:cNvSpPr/>
            <p:nvPr/>
          </p:nvSpPr>
          <p:spPr>
            <a:xfrm>
              <a:off x="62099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1" name="Google Shape;7751;p25"/>
            <p:cNvSpPr/>
            <p:nvPr/>
          </p:nvSpPr>
          <p:spPr>
            <a:xfrm>
              <a:off x="6233275" y="3831400"/>
              <a:ext cx="15625" cy="15625"/>
            </a:xfrm>
            <a:custGeom>
              <a:avLst/>
              <a:gdLst/>
              <a:ahLst/>
              <a:cxnLst/>
              <a:rect l="l" t="t" r="r" b="b"/>
              <a:pathLst>
                <a:path w="625" h="625" extrusionOk="0">
                  <a:moveTo>
                    <a:pt x="312" y="0"/>
                  </a:moveTo>
                  <a:cubicBezTo>
                    <a:pt x="141" y="0"/>
                    <a:pt x="0" y="140"/>
                    <a:pt x="0" y="313"/>
                  </a:cubicBezTo>
                  <a:cubicBezTo>
                    <a:pt x="0" y="486"/>
                    <a:pt x="141"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2" name="Google Shape;7752;p25"/>
            <p:cNvSpPr/>
            <p:nvPr/>
          </p:nvSpPr>
          <p:spPr>
            <a:xfrm>
              <a:off x="625660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3" name="Google Shape;7753;p25"/>
            <p:cNvSpPr/>
            <p:nvPr/>
          </p:nvSpPr>
          <p:spPr>
            <a:xfrm>
              <a:off x="62799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4" y="625"/>
                    <a:pt x="625" y="486"/>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4" name="Google Shape;7754;p25"/>
            <p:cNvSpPr/>
            <p:nvPr/>
          </p:nvSpPr>
          <p:spPr>
            <a:xfrm>
              <a:off x="63032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5" name="Google Shape;7755;p25"/>
            <p:cNvSpPr/>
            <p:nvPr/>
          </p:nvSpPr>
          <p:spPr>
            <a:xfrm>
              <a:off x="6323950" y="3831400"/>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3"/>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6" name="Google Shape;7756;p25"/>
            <p:cNvSpPr/>
            <p:nvPr/>
          </p:nvSpPr>
          <p:spPr>
            <a:xfrm>
              <a:off x="6349900" y="3831400"/>
              <a:ext cx="15650" cy="15625"/>
            </a:xfrm>
            <a:custGeom>
              <a:avLst/>
              <a:gdLst/>
              <a:ahLst/>
              <a:cxnLst/>
              <a:rect l="l" t="t" r="r" b="b"/>
              <a:pathLst>
                <a:path w="626" h="625" extrusionOk="0">
                  <a:moveTo>
                    <a:pt x="313" y="0"/>
                  </a:moveTo>
                  <a:cubicBezTo>
                    <a:pt x="142" y="0"/>
                    <a:pt x="1" y="140"/>
                    <a:pt x="1" y="313"/>
                  </a:cubicBezTo>
                  <a:cubicBezTo>
                    <a:pt x="1" y="486"/>
                    <a:pt x="142"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7" name="Google Shape;7757;p25"/>
            <p:cNvSpPr/>
            <p:nvPr/>
          </p:nvSpPr>
          <p:spPr>
            <a:xfrm>
              <a:off x="637325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8" name="Google Shape;7758;p25"/>
            <p:cNvSpPr/>
            <p:nvPr/>
          </p:nvSpPr>
          <p:spPr>
            <a:xfrm>
              <a:off x="6396600" y="3831400"/>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4" y="625"/>
                    <a:pt x="625" y="486"/>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59" name="Google Shape;7759;p25"/>
            <p:cNvSpPr/>
            <p:nvPr/>
          </p:nvSpPr>
          <p:spPr>
            <a:xfrm>
              <a:off x="6419900" y="3831400"/>
              <a:ext cx="15650" cy="15625"/>
            </a:xfrm>
            <a:custGeom>
              <a:avLst/>
              <a:gdLst/>
              <a:ahLst/>
              <a:cxnLst/>
              <a:rect l="l" t="t" r="r" b="b"/>
              <a:pathLst>
                <a:path w="626" h="625" extrusionOk="0">
                  <a:moveTo>
                    <a:pt x="313" y="0"/>
                  </a:moveTo>
                  <a:cubicBezTo>
                    <a:pt x="140" y="0"/>
                    <a:pt x="1" y="140"/>
                    <a:pt x="1" y="313"/>
                  </a:cubicBezTo>
                  <a:cubicBezTo>
                    <a:pt x="1"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0" name="Google Shape;7760;p25"/>
            <p:cNvSpPr/>
            <p:nvPr/>
          </p:nvSpPr>
          <p:spPr>
            <a:xfrm>
              <a:off x="6443250" y="3831400"/>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5" y="625"/>
                    <a:pt x="625" y="486"/>
                    <a:pt x="625" y="313"/>
                  </a:cubicBezTo>
                  <a:cubicBezTo>
                    <a:pt x="625" y="140"/>
                    <a:pt x="485"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1" name="Google Shape;7761;p25"/>
            <p:cNvSpPr/>
            <p:nvPr/>
          </p:nvSpPr>
          <p:spPr>
            <a:xfrm>
              <a:off x="609332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2" name="Google Shape;7762;p25"/>
            <p:cNvSpPr/>
            <p:nvPr/>
          </p:nvSpPr>
          <p:spPr>
            <a:xfrm>
              <a:off x="61166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3" name="Google Shape;7763;p25"/>
            <p:cNvSpPr/>
            <p:nvPr/>
          </p:nvSpPr>
          <p:spPr>
            <a:xfrm>
              <a:off x="613997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4" name="Google Shape;7764;p25"/>
            <p:cNvSpPr/>
            <p:nvPr/>
          </p:nvSpPr>
          <p:spPr>
            <a:xfrm>
              <a:off x="6160650" y="3811400"/>
              <a:ext cx="18300" cy="15650"/>
            </a:xfrm>
            <a:custGeom>
              <a:avLst/>
              <a:gdLst/>
              <a:ahLst/>
              <a:cxnLst/>
              <a:rect l="l" t="t" r="r" b="b"/>
              <a:pathLst>
                <a:path w="732" h="626" extrusionOk="0">
                  <a:moveTo>
                    <a:pt x="419" y="0"/>
                  </a:moveTo>
                  <a:cubicBezTo>
                    <a:pt x="140" y="0"/>
                    <a:pt x="1" y="337"/>
                    <a:pt x="198" y="534"/>
                  </a:cubicBezTo>
                  <a:cubicBezTo>
                    <a:pt x="261" y="597"/>
                    <a:pt x="340" y="625"/>
                    <a:pt x="417" y="625"/>
                  </a:cubicBezTo>
                  <a:cubicBezTo>
                    <a:pt x="577" y="625"/>
                    <a:pt x="731" y="501"/>
                    <a:pt x="731" y="312"/>
                  </a:cubicBezTo>
                  <a:cubicBezTo>
                    <a:pt x="731" y="140"/>
                    <a:pt x="590"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5" name="Google Shape;7765;p25"/>
            <p:cNvSpPr/>
            <p:nvPr/>
          </p:nvSpPr>
          <p:spPr>
            <a:xfrm>
              <a:off x="6186625" y="38114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6" name="Google Shape;7766;p25"/>
            <p:cNvSpPr/>
            <p:nvPr/>
          </p:nvSpPr>
          <p:spPr>
            <a:xfrm>
              <a:off x="62099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7" name="Google Shape;7767;p25"/>
            <p:cNvSpPr/>
            <p:nvPr/>
          </p:nvSpPr>
          <p:spPr>
            <a:xfrm>
              <a:off x="6233275" y="381140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8" name="Google Shape;7768;p25"/>
            <p:cNvSpPr/>
            <p:nvPr/>
          </p:nvSpPr>
          <p:spPr>
            <a:xfrm>
              <a:off x="625660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69" name="Google Shape;7769;p25"/>
            <p:cNvSpPr/>
            <p:nvPr/>
          </p:nvSpPr>
          <p:spPr>
            <a:xfrm>
              <a:off x="62799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0" name="Google Shape;7770;p25"/>
            <p:cNvSpPr/>
            <p:nvPr/>
          </p:nvSpPr>
          <p:spPr>
            <a:xfrm>
              <a:off x="63032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1" name="Google Shape;7771;p25"/>
            <p:cNvSpPr/>
            <p:nvPr/>
          </p:nvSpPr>
          <p:spPr>
            <a:xfrm>
              <a:off x="6323950" y="3811400"/>
              <a:ext cx="18300" cy="15650"/>
            </a:xfrm>
            <a:custGeom>
              <a:avLst/>
              <a:gdLst/>
              <a:ahLst/>
              <a:cxnLst/>
              <a:rect l="l" t="t" r="r" b="b"/>
              <a:pathLst>
                <a:path w="732" h="626" extrusionOk="0">
                  <a:moveTo>
                    <a:pt x="419" y="0"/>
                  </a:moveTo>
                  <a:cubicBezTo>
                    <a:pt x="140" y="0"/>
                    <a:pt x="1" y="337"/>
                    <a:pt x="198" y="534"/>
                  </a:cubicBezTo>
                  <a:cubicBezTo>
                    <a:pt x="261" y="597"/>
                    <a:pt x="340" y="625"/>
                    <a:pt x="416" y="625"/>
                  </a:cubicBezTo>
                  <a:cubicBezTo>
                    <a:pt x="577" y="625"/>
                    <a:pt x="731" y="501"/>
                    <a:pt x="731" y="312"/>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2" name="Google Shape;7772;p25"/>
            <p:cNvSpPr/>
            <p:nvPr/>
          </p:nvSpPr>
          <p:spPr>
            <a:xfrm>
              <a:off x="6349900" y="3811400"/>
              <a:ext cx="15650" cy="15625"/>
            </a:xfrm>
            <a:custGeom>
              <a:avLst/>
              <a:gdLst/>
              <a:ahLst/>
              <a:cxnLst/>
              <a:rect l="l" t="t" r="r" b="b"/>
              <a:pathLst>
                <a:path w="626" h="625" extrusionOk="0">
                  <a:moveTo>
                    <a:pt x="313" y="0"/>
                  </a:moveTo>
                  <a:cubicBezTo>
                    <a:pt x="142" y="0"/>
                    <a:pt x="1" y="140"/>
                    <a:pt x="1" y="312"/>
                  </a:cubicBezTo>
                  <a:cubicBezTo>
                    <a:pt x="1" y="485"/>
                    <a:pt x="142"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3" name="Google Shape;7773;p25"/>
            <p:cNvSpPr/>
            <p:nvPr/>
          </p:nvSpPr>
          <p:spPr>
            <a:xfrm>
              <a:off x="637325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4" name="Google Shape;7774;p25"/>
            <p:cNvSpPr/>
            <p:nvPr/>
          </p:nvSpPr>
          <p:spPr>
            <a:xfrm>
              <a:off x="6396600" y="38114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5" name="Google Shape;7775;p25"/>
            <p:cNvSpPr/>
            <p:nvPr/>
          </p:nvSpPr>
          <p:spPr>
            <a:xfrm>
              <a:off x="6419900" y="381140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6" name="Google Shape;7776;p25"/>
            <p:cNvSpPr/>
            <p:nvPr/>
          </p:nvSpPr>
          <p:spPr>
            <a:xfrm>
              <a:off x="6139975" y="37913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7" name="Google Shape;7777;p25"/>
            <p:cNvSpPr/>
            <p:nvPr/>
          </p:nvSpPr>
          <p:spPr>
            <a:xfrm>
              <a:off x="6160650" y="3791375"/>
              <a:ext cx="18300" cy="15650"/>
            </a:xfrm>
            <a:custGeom>
              <a:avLst/>
              <a:gdLst/>
              <a:ahLst/>
              <a:cxnLst/>
              <a:rect l="l" t="t" r="r" b="b"/>
              <a:pathLst>
                <a:path w="732" h="626" extrusionOk="0">
                  <a:moveTo>
                    <a:pt x="419" y="1"/>
                  </a:moveTo>
                  <a:cubicBezTo>
                    <a:pt x="140" y="1"/>
                    <a:pt x="1" y="337"/>
                    <a:pt x="198" y="534"/>
                  </a:cubicBezTo>
                  <a:cubicBezTo>
                    <a:pt x="261" y="597"/>
                    <a:pt x="339" y="626"/>
                    <a:pt x="416" y="626"/>
                  </a:cubicBezTo>
                  <a:cubicBezTo>
                    <a:pt x="577" y="626"/>
                    <a:pt x="731" y="501"/>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8" name="Google Shape;7778;p25"/>
            <p:cNvSpPr/>
            <p:nvPr/>
          </p:nvSpPr>
          <p:spPr>
            <a:xfrm>
              <a:off x="6186625" y="37913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79" name="Google Shape;7779;p25"/>
            <p:cNvSpPr/>
            <p:nvPr/>
          </p:nvSpPr>
          <p:spPr>
            <a:xfrm>
              <a:off x="62099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0" name="Google Shape;7780;p25"/>
            <p:cNvSpPr/>
            <p:nvPr/>
          </p:nvSpPr>
          <p:spPr>
            <a:xfrm>
              <a:off x="6233275" y="379137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1" name="Google Shape;7781;p25"/>
            <p:cNvSpPr/>
            <p:nvPr/>
          </p:nvSpPr>
          <p:spPr>
            <a:xfrm>
              <a:off x="625660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2" name="Google Shape;7782;p25"/>
            <p:cNvSpPr/>
            <p:nvPr/>
          </p:nvSpPr>
          <p:spPr>
            <a:xfrm>
              <a:off x="62799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3" name="Google Shape;7783;p25"/>
            <p:cNvSpPr/>
            <p:nvPr/>
          </p:nvSpPr>
          <p:spPr>
            <a:xfrm>
              <a:off x="63032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4" name="Google Shape;7784;p25"/>
            <p:cNvSpPr/>
            <p:nvPr/>
          </p:nvSpPr>
          <p:spPr>
            <a:xfrm>
              <a:off x="6323950" y="3791375"/>
              <a:ext cx="18300" cy="15650"/>
            </a:xfrm>
            <a:custGeom>
              <a:avLst/>
              <a:gdLst/>
              <a:ahLst/>
              <a:cxnLst/>
              <a:rect l="l" t="t" r="r" b="b"/>
              <a:pathLst>
                <a:path w="732" h="626" extrusionOk="0">
                  <a:moveTo>
                    <a:pt x="419" y="1"/>
                  </a:moveTo>
                  <a:cubicBezTo>
                    <a:pt x="140" y="1"/>
                    <a:pt x="1" y="337"/>
                    <a:pt x="198" y="533"/>
                  </a:cubicBezTo>
                  <a:cubicBezTo>
                    <a:pt x="261" y="597"/>
                    <a:pt x="340" y="625"/>
                    <a:pt x="417" y="625"/>
                  </a:cubicBezTo>
                  <a:cubicBezTo>
                    <a:pt x="577" y="625"/>
                    <a:pt x="731" y="501"/>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5" name="Google Shape;7785;p25"/>
            <p:cNvSpPr/>
            <p:nvPr/>
          </p:nvSpPr>
          <p:spPr>
            <a:xfrm>
              <a:off x="6349900" y="379137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6" name="Google Shape;7786;p25"/>
            <p:cNvSpPr/>
            <p:nvPr/>
          </p:nvSpPr>
          <p:spPr>
            <a:xfrm>
              <a:off x="6373250" y="379137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7" name="Google Shape;7787;p25"/>
            <p:cNvSpPr/>
            <p:nvPr/>
          </p:nvSpPr>
          <p:spPr>
            <a:xfrm>
              <a:off x="6186625" y="377137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8" name="Google Shape;7788;p25"/>
            <p:cNvSpPr/>
            <p:nvPr/>
          </p:nvSpPr>
          <p:spPr>
            <a:xfrm>
              <a:off x="62099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89" name="Google Shape;7789;p25"/>
            <p:cNvSpPr/>
            <p:nvPr/>
          </p:nvSpPr>
          <p:spPr>
            <a:xfrm>
              <a:off x="6233275" y="3771375"/>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0" name="Google Shape;7790;p25"/>
            <p:cNvSpPr/>
            <p:nvPr/>
          </p:nvSpPr>
          <p:spPr>
            <a:xfrm>
              <a:off x="625660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1" name="Google Shape;7791;p25"/>
            <p:cNvSpPr/>
            <p:nvPr/>
          </p:nvSpPr>
          <p:spPr>
            <a:xfrm>
              <a:off x="62799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2" name="Google Shape;7792;p25"/>
            <p:cNvSpPr/>
            <p:nvPr/>
          </p:nvSpPr>
          <p:spPr>
            <a:xfrm>
              <a:off x="6303250" y="377137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3" name="Google Shape;7793;p25"/>
            <p:cNvSpPr/>
            <p:nvPr/>
          </p:nvSpPr>
          <p:spPr>
            <a:xfrm>
              <a:off x="6323950" y="3771375"/>
              <a:ext cx="18300" cy="15625"/>
            </a:xfrm>
            <a:custGeom>
              <a:avLst/>
              <a:gdLst/>
              <a:ahLst/>
              <a:cxnLst/>
              <a:rect l="l" t="t" r="r" b="b"/>
              <a:pathLst>
                <a:path w="732" h="625" extrusionOk="0">
                  <a:moveTo>
                    <a:pt x="419" y="0"/>
                  </a:moveTo>
                  <a:cubicBezTo>
                    <a:pt x="140" y="0"/>
                    <a:pt x="1" y="337"/>
                    <a:pt x="198" y="532"/>
                  </a:cubicBezTo>
                  <a:cubicBezTo>
                    <a:pt x="261" y="596"/>
                    <a:pt x="340" y="625"/>
                    <a:pt x="417" y="625"/>
                  </a:cubicBezTo>
                  <a:cubicBezTo>
                    <a:pt x="577" y="625"/>
                    <a:pt x="731" y="500"/>
                    <a:pt x="731" y="313"/>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4" name="Google Shape;7794;p25"/>
            <p:cNvSpPr/>
            <p:nvPr/>
          </p:nvSpPr>
          <p:spPr>
            <a:xfrm>
              <a:off x="6139975" y="43917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5" name="Google Shape;7795;p25"/>
            <p:cNvSpPr/>
            <p:nvPr/>
          </p:nvSpPr>
          <p:spPr>
            <a:xfrm>
              <a:off x="6160650" y="4391725"/>
              <a:ext cx="18300" cy="15675"/>
            </a:xfrm>
            <a:custGeom>
              <a:avLst/>
              <a:gdLst/>
              <a:ahLst/>
              <a:cxnLst/>
              <a:rect l="l" t="t" r="r" b="b"/>
              <a:pathLst>
                <a:path w="732" h="627" extrusionOk="0">
                  <a:moveTo>
                    <a:pt x="419" y="1"/>
                  </a:moveTo>
                  <a:cubicBezTo>
                    <a:pt x="140" y="1"/>
                    <a:pt x="1" y="337"/>
                    <a:pt x="198" y="534"/>
                  </a:cubicBezTo>
                  <a:cubicBezTo>
                    <a:pt x="262" y="598"/>
                    <a:pt x="340" y="627"/>
                    <a:pt x="417" y="627"/>
                  </a:cubicBezTo>
                  <a:cubicBezTo>
                    <a:pt x="577" y="627"/>
                    <a:pt x="731" y="502"/>
                    <a:pt x="731" y="313"/>
                  </a:cubicBezTo>
                  <a:cubicBezTo>
                    <a:pt x="731" y="140"/>
                    <a:pt x="590"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6" name="Google Shape;7796;p25"/>
            <p:cNvSpPr/>
            <p:nvPr/>
          </p:nvSpPr>
          <p:spPr>
            <a:xfrm>
              <a:off x="6186625" y="43917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7" name="Google Shape;7797;p25"/>
            <p:cNvSpPr/>
            <p:nvPr/>
          </p:nvSpPr>
          <p:spPr>
            <a:xfrm>
              <a:off x="62099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8" name="Google Shape;7798;p25"/>
            <p:cNvSpPr/>
            <p:nvPr/>
          </p:nvSpPr>
          <p:spPr>
            <a:xfrm>
              <a:off x="6233275" y="4391725"/>
              <a:ext cx="15625" cy="15650"/>
            </a:xfrm>
            <a:custGeom>
              <a:avLst/>
              <a:gdLst/>
              <a:ahLst/>
              <a:cxnLst/>
              <a:rect l="l" t="t" r="r" b="b"/>
              <a:pathLst>
                <a:path w="625" h="626" extrusionOk="0">
                  <a:moveTo>
                    <a:pt x="312" y="1"/>
                  </a:moveTo>
                  <a:cubicBezTo>
                    <a:pt x="141" y="1"/>
                    <a:pt x="0" y="140"/>
                    <a:pt x="0" y="313"/>
                  </a:cubicBezTo>
                  <a:cubicBezTo>
                    <a:pt x="0" y="486"/>
                    <a:pt x="141"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99" name="Google Shape;7799;p25"/>
            <p:cNvSpPr/>
            <p:nvPr/>
          </p:nvSpPr>
          <p:spPr>
            <a:xfrm>
              <a:off x="625660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0" name="Google Shape;7800;p25"/>
            <p:cNvSpPr/>
            <p:nvPr/>
          </p:nvSpPr>
          <p:spPr>
            <a:xfrm>
              <a:off x="62799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4" y="625"/>
                    <a:pt x="625" y="486"/>
                    <a:pt x="625" y="313"/>
                  </a:cubicBezTo>
                  <a:cubicBezTo>
                    <a:pt x="625" y="140"/>
                    <a:pt x="484"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1" name="Google Shape;7801;p25"/>
            <p:cNvSpPr/>
            <p:nvPr/>
          </p:nvSpPr>
          <p:spPr>
            <a:xfrm>
              <a:off x="63032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2" name="Google Shape;7802;p25"/>
            <p:cNvSpPr/>
            <p:nvPr/>
          </p:nvSpPr>
          <p:spPr>
            <a:xfrm>
              <a:off x="6323950" y="4391725"/>
              <a:ext cx="18300" cy="15675"/>
            </a:xfrm>
            <a:custGeom>
              <a:avLst/>
              <a:gdLst/>
              <a:ahLst/>
              <a:cxnLst/>
              <a:rect l="l" t="t" r="r" b="b"/>
              <a:pathLst>
                <a:path w="732" h="627" extrusionOk="0">
                  <a:moveTo>
                    <a:pt x="419" y="1"/>
                  </a:moveTo>
                  <a:cubicBezTo>
                    <a:pt x="140" y="1"/>
                    <a:pt x="1" y="337"/>
                    <a:pt x="198" y="534"/>
                  </a:cubicBezTo>
                  <a:cubicBezTo>
                    <a:pt x="261" y="598"/>
                    <a:pt x="340" y="627"/>
                    <a:pt x="416" y="627"/>
                  </a:cubicBezTo>
                  <a:cubicBezTo>
                    <a:pt x="577" y="627"/>
                    <a:pt x="731" y="502"/>
                    <a:pt x="731" y="313"/>
                  </a:cubicBezTo>
                  <a:cubicBezTo>
                    <a:pt x="731" y="140"/>
                    <a:pt x="592"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3" name="Google Shape;7803;p25"/>
            <p:cNvSpPr/>
            <p:nvPr/>
          </p:nvSpPr>
          <p:spPr>
            <a:xfrm>
              <a:off x="6349900" y="4391725"/>
              <a:ext cx="15650" cy="15650"/>
            </a:xfrm>
            <a:custGeom>
              <a:avLst/>
              <a:gdLst/>
              <a:ahLst/>
              <a:cxnLst/>
              <a:rect l="l" t="t" r="r" b="b"/>
              <a:pathLst>
                <a:path w="626" h="626" extrusionOk="0">
                  <a:moveTo>
                    <a:pt x="313" y="1"/>
                  </a:moveTo>
                  <a:cubicBezTo>
                    <a:pt x="142" y="1"/>
                    <a:pt x="1" y="140"/>
                    <a:pt x="1" y="313"/>
                  </a:cubicBezTo>
                  <a:cubicBezTo>
                    <a:pt x="1" y="486"/>
                    <a:pt x="142"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4" name="Google Shape;7804;p25"/>
            <p:cNvSpPr/>
            <p:nvPr/>
          </p:nvSpPr>
          <p:spPr>
            <a:xfrm>
              <a:off x="6373250" y="4391725"/>
              <a:ext cx="15650" cy="15650"/>
            </a:xfrm>
            <a:custGeom>
              <a:avLst/>
              <a:gdLst/>
              <a:ahLst/>
              <a:cxnLst/>
              <a:rect l="l" t="t" r="r" b="b"/>
              <a:pathLst>
                <a:path w="626" h="626" extrusionOk="0">
                  <a:moveTo>
                    <a:pt x="313" y="1"/>
                  </a:moveTo>
                  <a:cubicBezTo>
                    <a:pt x="140" y="1"/>
                    <a:pt x="1" y="140"/>
                    <a:pt x="1" y="313"/>
                  </a:cubicBezTo>
                  <a:cubicBezTo>
                    <a:pt x="1"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5" name="Google Shape;7805;p25"/>
            <p:cNvSpPr/>
            <p:nvPr/>
          </p:nvSpPr>
          <p:spPr>
            <a:xfrm>
              <a:off x="609332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6" name="Google Shape;7806;p25"/>
            <p:cNvSpPr/>
            <p:nvPr/>
          </p:nvSpPr>
          <p:spPr>
            <a:xfrm>
              <a:off x="61166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7" name="Google Shape;7807;p25"/>
            <p:cNvSpPr/>
            <p:nvPr/>
          </p:nvSpPr>
          <p:spPr>
            <a:xfrm>
              <a:off x="613997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8" name="Google Shape;7808;p25"/>
            <p:cNvSpPr/>
            <p:nvPr/>
          </p:nvSpPr>
          <p:spPr>
            <a:xfrm>
              <a:off x="6160650" y="4371750"/>
              <a:ext cx="18300" cy="15650"/>
            </a:xfrm>
            <a:custGeom>
              <a:avLst/>
              <a:gdLst/>
              <a:ahLst/>
              <a:cxnLst/>
              <a:rect l="l" t="t" r="r" b="b"/>
              <a:pathLst>
                <a:path w="732" h="626" extrusionOk="0">
                  <a:moveTo>
                    <a:pt x="422" y="1"/>
                  </a:moveTo>
                  <a:cubicBezTo>
                    <a:pt x="421" y="1"/>
                    <a:pt x="420" y="1"/>
                    <a:pt x="419" y="1"/>
                  </a:cubicBezTo>
                  <a:cubicBezTo>
                    <a:pt x="140" y="1"/>
                    <a:pt x="1" y="336"/>
                    <a:pt x="198" y="533"/>
                  </a:cubicBezTo>
                  <a:cubicBezTo>
                    <a:pt x="262" y="597"/>
                    <a:pt x="340" y="625"/>
                    <a:pt x="417" y="625"/>
                  </a:cubicBezTo>
                  <a:cubicBezTo>
                    <a:pt x="577" y="625"/>
                    <a:pt x="731" y="501"/>
                    <a:pt x="731" y="313"/>
                  </a:cubicBezTo>
                  <a:cubicBezTo>
                    <a:pt x="731" y="141"/>
                    <a:pt x="592"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09" name="Google Shape;7809;p25"/>
            <p:cNvSpPr/>
            <p:nvPr/>
          </p:nvSpPr>
          <p:spPr>
            <a:xfrm>
              <a:off x="6186625" y="4371725"/>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0" name="Google Shape;7810;p25"/>
            <p:cNvSpPr/>
            <p:nvPr/>
          </p:nvSpPr>
          <p:spPr>
            <a:xfrm>
              <a:off x="6186625" y="441175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1" name="Google Shape;7811;p25"/>
            <p:cNvSpPr/>
            <p:nvPr/>
          </p:nvSpPr>
          <p:spPr>
            <a:xfrm>
              <a:off x="62099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2" name="Google Shape;7812;p25"/>
            <p:cNvSpPr/>
            <p:nvPr/>
          </p:nvSpPr>
          <p:spPr>
            <a:xfrm>
              <a:off x="6233275" y="4411750"/>
              <a:ext cx="15625" cy="15625"/>
            </a:xfrm>
            <a:custGeom>
              <a:avLst/>
              <a:gdLst/>
              <a:ahLst/>
              <a:cxnLst/>
              <a:rect l="l" t="t" r="r" b="b"/>
              <a:pathLst>
                <a:path w="625" h="625" extrusionOk="0">
                  <a:moveTo>
                    <a:pt x="312" y="0"/>
                  </a:moveTo>
                  <a:cubicBezTo>
                    <a:pt x="141" y="0"/>
                    <a:pt x="0" y="140"/>
                    <a:pt x="0" y="312"/>
                  </a:cubicBezTo>
                  <a:cubicBezTo>
                    <a:pt x="0" y="485"/>
                    <a:pt x="141"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3" name="Google Shape;7813;p25"/>
            <p:cNvSpPr/>
            <p:nvPr/>
          </p:nvSpPr>
          <p:spPr>
            <a:xfrm>
              <a:off x="625660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4" name="Google Shape;7814;p25"/>
            <p:cNvSpPr/>
            <p:nvPr/>
          </p:nvSpPr>
          <p:spPr>
            <a:xfrm>
              <a:off x="62799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4" y="625"/>
                    <a:pt x="625" y="485"/>
                    <a:pt x="625" y="312"/>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5" name="Google Shape;7815;p25"/>
            <p:cNvSpPr/>
            <p:nvPr/>
          </p:nvSpPr>
          <p:spPr>
            <a:xfrm>
              <a:off x="6303250" y="4411750"/>
              <a:ext cx="15650" cy="15625"/>
            </a:xfrm>
            <a:custGeom>
              <a:avLst/>
              <a:gdLst/>
              <a:ahLst/>
              <a:cxnLst/>
              <a:rect l="l" t="t" r="r" b="b"/>
              <a:pathLst>
                <a:path w="626" h="625" extrusionOk="0">
                  <a:moveTo>
                    <a:pt x="313" y="0"/>
                  </a:moveTo>
                  <a:cubicBezTo>
                    <a:pt x="140" y="0"/>
                    <a:pt x="1" y="140"/>
                    <a:pt x="1" y="312"/>
                  </a:cubicBezTo>
                  <a:cubicBezTo>
                    <a:pt x="1"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6" name="Google Shape;7816;p25"/>
            <p:cNvSpPr/>
            <p:nvPr/>
          </p:nvSpPr>
          <p:spPr>
            <a:xfrm>
              <a:off x="6323950" y="4411750"/>
              <a:ext cx="18300" cy="15650"/>
            </a:xfrm>
            <a:custGeom>
              <a:avLst/>
              <a:gdLst/>
              <a:ahLst/>
              <a:cxnLst/>
              <a:rect l="l" t="t" r="r" b="b"/>
              <a:pathLst>
                <a:path w="732" h="626" extrusionOk="0">
                  <a:moveTo>
                    <a:pt x="419" y="0"/>
                  </a:moveTo>
                  <a:cubicBezTo>
                    <a:pt x="140" y="0"/>
                    <a:pt x="1" y="337"/>
                    <a:pt x="198" y="534"/>
                  </a:cubicBezTo>
                  <a:cubicBezTo>
                    <a:pt x="261" y="597"/>
                    <a:pt x="340" y="626"/>
                    <a:pt x="416" y="626"/>
                  </a:cubicBezTo>
                  <a:cubicBezTo>
                    <a:pt x="577" y="626"/>
                    <a:pt x="731" y="501"/>
                    <a:pt x="731" y="312"/>
                  </a:cubicBezTo>
                  <a:cubicBezTo>
                    <a:pt x="731" y="140"/>
                    <a:pt x="592" y="0"/>
                    <a:pt x="4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7" name="Google Shape;7817;p25"/>
            <p:cNvSpPr/>
            <p:nvPr/>
          </p:nvSpPr>
          <p:spPr>
            <a:xfrm>
              <a:off x="62099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8" name="Google Shape;7818;p25"/>
            <p:cNvSpPr/>
            <p:nvPr/>
          </p:nvSpPr>
          <p:spPr>
            <a:xfrm>
              <a:off x="6233275" y="4371725"/>
              <a:ext cx="15625" cy="15625"/>
            </a:xfrm>
            <a:custGeom>
              <a:avLst/>
              <a:gdLst/>
              <a:ahLst/>
              <a:cxnLst/>
              <a:rect l="l" t="t" r="r" b="b"/>
              <a:pathLst>
                <a:path w="625" h="625" extrusionOk="0">
                  <a:moveTo>
                    <a:pt x="312" y="0"/>
                  </a:moveTo>
                  <a:cubicBezTo>
                    <a:pt x="141" y="0"/>
                    <a:pt x="0" y="140"/>
                    <a:pt x="0" y="313"/>
                  </a:cubicBezTo>
                  <a:cubicBezTo>
                    <a:pt x="0" y="485"/>
                    <a:pt x="141"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19" name="Google Shape;7819;p25"/>
            <p:cNvSpPr/>
            <p:nvPr/>
          </p:nvSpPr>
          <p:spPr>
            <a:xfrm>
              <a:off x="625660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0" name="Google Shape;7820;p25"/>
            <p:cNvSpPr/>
            <p:nvPr/>
          </p:nvSpPr>
          <p:spPr>
            <a:xfrm>
              <a:off x="62799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1" name="Google Shape;7821;p25"/>
            <p:cNvSpPr/>
            <p:nvPr/>
          </p:nvSpPr>
          <p:spPr>
            <a:xfrm>
              <a:off x="63032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2" name="Google Shape;7822;p25"/>
            <p:cNvSpPr/>
            <p:nvPr/>
          </p:nvSpPr>
          <p:spPr>
            <a:xfrm>
              <a:off x="6323950" y="4371750"/>
              <a:ext cx="18300" cy="15650"/>
            </a:xfrm>
            <a:custGeom>
              <a:avLst/>
              <a:gdLst/>
              <a:ahLst/>
              <a:cxnLst/>
              <a:rect l="l" t="t" r="r" b="b"/>
              <a:pathLst>
                <a:path w="732" h="626" extrusionOk="0">
                  <a:moveTo>
                    <a:pt x="422" y="1"/>
                  </a:moveTo>
                  <a:cubicBezTo>
                    <a:pt x="421" y="1"/>
                    <a:pt x="420" y="1"/>
                    <a:pt x="419" y="1"/>
                  </a:cubicBezTo>
                  <a:cubicBezTo>
                    <a:pt x="418" y="1"/>
                    <a:pt x="418" y="1"/>
                    <a:pt x="417" y="1"/>
                  </a:cubicBezTo>
                  <a:cubicBezTo>
                    <a:pt x="139" y="1"/>
                    <a:pt x="1" y="336"/>
                    <a:pt x="198" y="533"/>
                  </a:cubicBezTo>
                  <a:cubicBezTo>
                    <a:pt x="261" y="597"/>
                    <a:pt x="340" y="625"/>
                    <a:pt x="417" y="625"/>
                  </a:cubicBezTo>
                  <a:cubicBezTo>
                    <a:pt x="577" y="625"/>
                    <a:pt x="731" y="501"/>
                    <a:pt x="731" y="313"/>
                  </a:cubicBezTo>
                  <a:cubicBezTo>
                    <a:pt x="731" y="141"/>
                    <a:pt x="593"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3" name="Google Shape;7823;p25"/>
            <p:cNvSpPr/>
            <p:nvPr/>
          </p:nvSpPr>
          <p:spPr>
            <a:xfrm>
              <a:off x="6349900" y="4371725"/>
              <a:ext cx="15650" cy="15625"/>
            </a:xfrm>
            <a:custGeom>
              <a:avLst/>
              <a:gdLst/>
              <a:ahLst/>
              <a:cxnLst/>
              <a:rect l="l" t="t" r="r" b="b"/>
              <a:pathLst>
                <a:path w="626" h="625" extrusionOk="0">
                  <a:moveTo>
                    <a:pt x="313" y="0"/>
                  </a:moveTo>
                  <a:cubicBezTo>
                    <a:pt x="142" y="0"/>
                    <a:pt x="1" y="140"/>
                    <a:pt x="1" y="313"/>
                  </a:cubicBezTo>
                  <a:cubicBezTo>
                    <a:pt x="1" y="485"/>
                    <a:pt x="142"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4" name="Google Shape;7824;p25"/>
            <p:cNvSpPr/>
            <p:nvPr/>
          </p:nvSpPr>
          <p:spPr>
            <a:xfrm>
              <a:off x="637325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5" name="Google Shape;7825;p25"/>
            <p:cNvSpPr/>
            <p:nvPr/>
          </p:nvSpPr>
          <p:spPr>
            <a:xfrm>
              <a:off x="6396600" y="4371725"/>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4" y="625"/>
                    <a:pt x="625" y="485"/>
                    <a:pt x="625" y="313"/>
                  </a:cubicBezTo>
                  <a:cubicBezTo>
                    <a:pt x="625" y="140"/>
                    <a:pt x="484"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6" name="Google Shape;7826;p25"/>
            <p:cNvSpPr/>
            <p:nvPr/>
          </p:nvSpPr>
          <p:spPr>
            <a:xfrm>
              <a:off x="6419900" y="4371725"/>
              <a:ext cx="15650" cy="15625"/>
            </a:xfrm>
            <a:custGeom>
              <a:avLst/>
              <a:gdLst/>
              <a:ahLst/>
              <a:cxnLst/>
              <a:rect l="l" t="t" r="r" b="b"/>
              <a:pathLst>
                <a:path w="626" h="625" extrusionOk="0">
                  <a:moveTo>
                    <a:pt x="313" y="0"/>
                  </a:moveTo>
                  <a:cubicBezTo>
                    <a:pt x="140" y="0"/>
                    <a:pt x="1" y="140"/>
                    <a:pt x="1" y="313"/>
                  </a:cubicBezTo>
                  <a:cubicBezTo>
                    <a:pt x="1"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7" name="Google Shape;7827;p25"/>
            <p:cNvSpPr/>
            <p:nvPr/>
          </p:nvSpPr>
          <p:spPr>
            <a:xfrm>
              <a:off x="6536550" y="4251675"/>
              <a:ext cx="15625" cy="15625"/>
            </a:xfrm>
            <a:custGeom>
              <a:avLst/>
              <a:gdLst/>
              <a:ahLst/>
              <a:cxnLst/>
              <a:rect l="l" t="t" r="r" b="b"/>
              <a:pathLst>
                <a:path w="625" h="625" extrusionOk="0">
                  <a:moveTo>
                    <a:pt x="313" y="0"/>
                  </a:moveTo>
                  <a:cubicBezTo>
                    <a:pt x="140" y="0"/>
                    <a:pt x="0" y="140"/>
                    <a:pt x="0" y="312"/>
                  </a:cubicBezTo>
                  <a:cubicBezTo>
                    <a:pt x="0" y="484"/>
                    <a:pt x="140" y="625"/>
                    <a:pt x="313" y="625"/>
                  </a:cubicBezTo>
                  <a:cubicBezTo>
                    <a:pt x="486" y="625"/>
                    <a:pt x="625" y="484"/>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8" name="Google Shape;7828;p25"/>
            <p:cNvSpPr/>
            <p:nvPr/>
          </p:nvSpPr>
          <p:spPr>
            <a:xfrm>
              <a:off x="6536550" y="423165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29" name="Google Shape;7829;p25"/>
            <p:cNvSpPr/>
            <p:nvPr/>
          </p:nvSpPr>
          <p:spPr>
            <a:xfrm>
              <a:off x="6536550" y="4211650"/>
              <a:ext cx="15625" cy="15600"/>
            </a:xfrm>
            <a:custGeom>
              <a:avLst/>
              <a:gdLst/>
              <a:ahLst/>
              <a:cxnLst/>
              <a:rect l="l" t="t" r="r" b="b"/>
              <a:pathLst>
                <a:path w="625" h="624" extrusionOk="0">
                  <a:moveTo>
                    <a:pt x="313" y="0"/>
                  </a:moveTo>
                  <a:cubicBezTo>
                    <a:pt x="140" y="0"/>
                    <a:pt x="0" y="140"/>
                    <a:pt x="0" y="313"/>
                  </a:cubicBezTo>
                  <a:cubicBezTo>
                    <a:pt x="0" y="484"/>
                    <a:pt x="140" y="623"/>
                    <a:pt x="313" y="623"/>
                  </a:cubicBezTo>
                  <a:cubicBezTo>
                    <a:pt x="486" y="623"/>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0" name="Google Shape;7830;p25"/>
            <p:cNvSpPr/>
            <p:nvPr/>
          </p:nvSpPr>
          <p:spPr>
            <a:xfrm>
              <a:off x="6559900" y="4211650"/>
              <a:ext cx="15625" cy="15600"/>
            </a:xfrm>
            <a:custGeom>
              <a:avLst/>
              <a:gdLst/>
              <a:ahLst/>
              <a:cxnLst/>
              <a:rect l="l" t="t" r="r" b="b"/>
              <a:pathLst>
                <a:path w="625" h="624" extrusionOk="0">
                  <a:moveTo>
                    <a:pt x="312" y="0"/>
                  </a:moveTo>
                  <a:cubicBezTo>
                    <a:pt x="140" y="0"/>
                    <a:pt x="0" y="140"/>
                    <a:pt x="0" y="313"/>
                  </a:cubicBezTo>
                  <a:cubicBezTo>
                    <a:pt x="0" y="484"/>
                    <a:pt x="140" y="623"/>
                    <a:pt x="312" y="623"/>
                  </a:cubicBezTo>
                  <a:cubicBezTo>
                    <a:pt x="485" y="623"/>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1" name="Google Shape;7831;p25"/>
            <p:cNvSpPr/>
            <p:nvPr/>
          </p:nvSpPr>
          <p:spPr>
            <a:xfrm>
              <a:off x="6536550" y="419160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2" name="Google Shape;7832;p25"/>
            <p:cNvSpPr/>
            <p:nvPr/>
          </p:nvSpPr>
          <p:spPr>
            <a:xfrm>
              <a:off x="6559900" y="4191600"/>
              <a:ext cx="15625" cy="15650"/>
            </a:xfrm>
            <a:custGeom>
              <a:avLst/>
              <a:gdLst/>
              <a:ahLst/>
              <a:cxnLst/>
              <a:rect l="l" t="t" r="r" b="b"/>
              <a:pathLst>
                <a:path w="625" h="626" extrusionOk="0">
                  <a:moveTo>
                    <a:pt x="312" y="1"/>
                  </a:moveTo>
                  <a:cubicBezTo>
                    <a:pt x="140" y="1"/>
                    <a:pt x="0" y="142"/>
                    <a:pt x="0" y="313"/>
                  </a:cubicBezTo>
                  <a:cubicBezTo>
                    <a:pt x="0" y="486"/>
                    <a:pt x="140" y="625"/>
                    <a:pt x="312" y="625"/>
                  </a:cubicBezTo>
                  <a:cubicBezTo>
                    <a:pt x="485" y="625"/>
                    <a:pt x="625" y="486"/>
                    <a:pt x="625" y="313"/>
                  </a:cubicBezTo>
                  <a:cubicBezTo>
                    <a:pt x="625" y="142"/>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3" name="Google Shape;7833;p25"/>
            <p:cNvSpPr/>
            <p:nvPr/>
          </p:nvSpPr>
          <p:spPr>
            <a:xfrm>
              <a:off x="6536550" y="4171600"/>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4" name="Google Shape;7834;p25"/>
            <p:cNvSpPr/>
            <p:nvPr/>
          </p:nvSpPr>
          <p:spPr>
            <a:xfrm>
              <a:off x="6559900" y="4171600"/>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5" name="Google Shape;7835;p25"/>
            <p:cNvSpPr/>
            <p:nvPr/>
          </p:nvSpPr>
          <p:spPr>
            <a:xfrm>
              <a:off x="6536550" y="415157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6" name="Google Shape;7836;p25"/>
            <p:cNvSpPr/>
            <p:nvPr/>
          </p:nvSpPr>
          <p:spPr>
            <a:xfrm>
              <a:off x="6559900" y="415157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7" name="Google Shape;7837;p25"/>
            <p:cNvSpPr/>
            <p:nvPr/>
          </p:nvSpPr>
          <p:spPr>
            <a:xfrm>
              <a:off x="6580575" y="4151575"/>
              <a:ext cx="18250" cy="15675"/>
            </a:xfrm>
            <a:custGeom>
              <a:avLst/>
              <a:gdLst/>
              <a:ahLst/>
              <a:cxnLst/>
              <a:rect l="l" t="t" r="r" b="b"/>
              <a:pathLst>
                <a:path w="730" h="627" extrusionOk="0">
                  <a:moveTo>
                    <a:pt x="418" y="1"/>
                  </a:moveTo>
                  <a:cubicBezTo>
                    <a:pt x="140" y="1"/>
                    <a:pt x="1" y="337"/>
                    <a:pt x="198" y="534"/>
                  </a:cubicBezTo>
                  <a:cubicBezTo>
                    <a:pt x="261" y="598"/>
                    <a:pt x="339" y="627"/>
                    <a:pt x="416" y="627"/>
                  </a:cubicBezTo>
                  <a:cubicBezTo>
                    <a:pt x="576" y="627"/>
                    <a:pt x="730" y="502"/>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8" name="Google Shape;7838;p25"/>
            <p:cNvSpPr/>
            <p:nvPr/>
          </p:nvSpPr>
          <p:spPr>
            <a:xfrm>
              <a:off x="6536550" y="4131575"/>
              <a:ext cx="15625" cy="15625"/>
            </a:xfrm>
            <a:custGeom>
              <a:avLst/>
              <a:gdLst/>
              <a:ahLst/>
              <a:cxnLst/>
              <a:rect l="l" t="t" r="r" b="b"/>
              <a:pathLst>
                <a:path w="625" h="625" extrusionOk="0">
                  <a:moveTo>
                    <a:pt x="313" y="0"/>
                  </a:moveTo>
                  <a:cubicBezTo>
                    <a:pt x="140" y="0"/>
                    <a:pt x="0" y="140"/>
                    <a:pt x="0" y="313"/>
                  </a:cubicBezTo>
                  <a:cubicBezTo>
                    <a:pt x="0" y="486"/>
                    <a:pt x="140" y="625"/>
                    <a:pt x="313" y="625"/>
                  </a:cubicBezTo>
                  <a:cubicBezTo>
                    <a:pt x="486" y="625"/>
                    <a:pt x="625" y="486"/>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39" name="Google Shape;7839;p25"/>
            <p:cNvSpPr/>
            <p:nvPr/>
          </p:nvSpPr>
          <p:spPr>
            <a:xfrm>
              <a:off x="6559900" y="4131575"/>
              <a:ext cx="15625" cy="15625"/>
            </a:xfrm>
            <a:custGeom>
              <a:avLst/>
              <a:gdLst/>
              <a:ahLst/>
              <a:cxnLst/>
              <a:rect l="l" t="t" r="r" b="b"/>
              <a:pathLst>
                <a:path w="625" h="625" extrusionOk="0">
                  <a:moveTo>
                    <a:pt x="312" y="0"/>
                  </a:moveTo>
                  <a:cubicBezTo>
                    <a:pt x="140" y="0"/>
                    <a:pt x="0" y="140"/>
                    <a:pt x="0" y="313"/>
                  </a:cubicBezTo>
                  <a:cubicBezTo>
                    <a:pt x="0" y="486"/>
                    <a:pt x="140" y="625"/>
                    <a:pt x="312" y="625"/>
                  </a:cubicBezTo>
                  <a:cubicBezTo>
                    <a:pt x="485" y="625"/>
                    <a:pt x="625" y="486"/>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0" name="Google Shape;7840;p25"/>
            <p:cNvSpPr/>
            <p:nvPr/>
          </p:nvSpPr>
          <p:spPr>
            <a:xfrm>
              <a:off x="6580575" y="413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3"/>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1" name="Google Shape;7841;p25"/>
            <p:cNvSpPr/>
            <p:nvPr/>
          </p:nvSpPr>
          <p:spPr>
            <a:xfrm>
              <a:off x="6536550" y="4111575"/>
              <a:ext cx="15625" cy="15625"/>
            </a:xfrm>
            <a:custGeom>
              <a:avLst/>
              <a:gdLst/>
              <a:ahLst/>
              <a:cxnLst/>
              <a:rect l="l" t="t" r="r" b="b"/>
              <a:pathLst>
                <a:path w="625" h="625" extrusionOk="0">
                  <a:moveTo>
                    <a:pt x="313" y="0"/>
                  </a:moveTo>
                  <a:cubicBezTo>
                    <a:pt x="140" y="0"/>
                    <a:pt x="0" y="140"/>
                    <a:pt x="0" y="312"/>
                  </a:cubicBezTo>
                  <a:cubicBezTo>
                    <a:pt x="0" y="485"/>
                    <a:pt x="140" y="625"/>
                    <a:pt x="313" y="625"/>
                  </a:cubicBezTo>
                  <a:cubicBezTo>
                    <a:pt x="486" y="625"/>
                    <a:pt x="625" y="485"/>
                    <a:pt x="625" y="312"/>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2" name="Google Shape;7842;p25"/>
            <p:cNvSpPr/>
            <p:nvPr/>
          </p:nvSpPr>
          <p:spPr>
            <a:xfrm>
              <a:off x="6559900" y="4111575"/>
              <a:ext cx="15625" cy="15625"/>
            </a:xfrm>
            <a:custGeom>
              <a:avLst/>
              <a:gdLst/>
              <a:ahLst/>
              <a:cxnLst/>
              <a:rect l="l" t="t" r="r" b="b"/>
              <a:pathLst>
                <a:path w="625" h="625" extrusionOk="0">
                  <a:moveTo>
                    <a:pt x="312" y="0"/>
                  </a:moveTo>
                  <a:cubicBezTo>
                    <a:pt x="140" y="0"/>
                    <a:pt x="0" y="140"/>
                    <a:pt x="0" y="312"/>
                  </a:cubicBezTo>
                  <a:cubicBezTo>
                    <a:pt x="0" y="485"/>
                    <a:pt x="140" y="625"/>
                    <a:pt x="312" y="625"/>
                  </a:cubicBezTo>
                  <a:cubicBezTo>
                    <a:pt x="485" y="625"/>
                    <a:pt x="625" y="485"/>
                    <a:pt x="625" y="312"/>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3" name="Google Shape;7843;p25"/>
            <p:cNvSpPr/>
            <p:nvPr/>
          </p:nvSpPr>
          <p:spPr>
            <a:xfrm>
              <a:off x="6580575" y="4111575"/>
              <a:ext cx="18250" cy="15650"/>
            </a:xfrm>
            <a:custGeom>
              <a:avLst/>
              <a:gdLst/>
              <a:ahLst/>
              <a:cxnLst/>
              <a:rect l="l" t="t" r="r" b="b"/>
              <a:pathLst>
                <a:path w="730" h="626" extrusionOk="0">
                  <a:moveTo>
                    <a:pt x="418" y="0"/>
                  </a:moveTo>
                  <a:cubicBezTo>
                    <a:pt x="140" y="0"/>
                    <a:pt x="1" y="337"/>
                    <a:pt x="198" y="534"/>
                  </a:cubicBezTo>
                  <a:cubicBezTo>
                    <a:pt x="261" y="597"/>
                    <a:pt x="339" y="626"/>
                    <a:pt x="416" y="626"/>
                  </a:cubicBezTo>
                  <a:cubicBezTo>
                    <a:pt x="576" y="626"/>
                    <a:pt x="730" y="501"/>
                    <a:pt x="730" y="312"/>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4" name="Google Shape;7844;p25"/>
            <p:cNvSpPr/>
            <p:nvPr/>
          </p:nvSpPr>
          <p:spPr>
            <a:xfrm>
              <a:off x="6536550" y="4091550"/>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5" name="Google Shape;7845;p25"/>
            <p:cNvSpPr/>
            <p:nvPr/>
          </p:nvSpPr>
          <p:spPr>
            <a:xfrm>
              <a:off x="6559900" y="4091550"/>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6" name="Google Shape;7846;p25"/>
            <p:cNvSpPr/>
            <p:nvPr/>
          </p:nvSpPr>
          <p:spPr>
            <a:xfrm>
              <a:off x="6580575" y="4091550"/>
              <a:ext cx="18250" cy="15650"/>
            </a:xfrm>
            <a:custGeom>
              <a:avLst/>
              <a:gdLst/>
              <a:ahLst/>
              <a:cxnLst/>
              <a:rect l="l" t="t" r="r" b="b"/>
              <a:pathLst>
                <a:path w="730" h="626" extrusionOk="0">
                  <a:moveTo>
                    <a:pt x="418" y="1"/>
                  </a:moveTo>
                  <a:cubicBezTo>
                    <a:pt x="140" y="1"/>
                    <a:pt x="1" y="337"/>
                    <a:pt x="198" y="534"/>
                  </a:cubicBezTo>
                  <a:cubicBezTo>
                    <a:pt x="261" y="598"/>
                    <a:pt x="339" y="626"/>
                    <a:pt x="416" y="626"/>
                  </a:cubicBezTo>
                  <a:cubicBezTo>
                    <a:pt x="576" y="626"/>
                    <a:pt x="730" y="502"/>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7" name="Google Shape;7847;p25"/>
            <p:cNvSpPr/>
            <p:nvPr/>
          </p:nvSpPr>
          <p:spPr>
            <a:xfrm>
              <a:off x="6536550" y="4071550"/>
              <a:ext cx="15625" cy="15625"/>
            </a:xfrm>
            <a:custGeom>
              <a:avLst/>
              <a:gdLst/>
              <a:ahLst/>
              <a:cxnLst/>
              <a:rect l="l" t="t" r="r" b="b"/>
              <a:pathLst>
                <a:path w="625" h="625" extrusionOk="0">
                  <a:moveTo>
                    <a:pt x="313" y="0"/>
                  </a:moveTo>
                  <a:cubicBezTo>
                    <a:pt x="140" y="0"/>
                    <a:pt x="0" y="140"/>
                    <a:pt x="0" y="313"/>
                  </a:cubicBezTo>
                  <a:cubicBezTo>
                    <a:pt x="0" y="485"/>
                    <a:pt x="140" y="625"/>
                    <a:pt x="313" y="625"/>
                  </a:cubicBezTo>
                  <a:cubicBezTo>
                    <a:pt x="486" y="625"/>
                    <a:pt x="625" y="485"/>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8" name="Google Shape;7848;p25"/>
            <p:cNvSpPr/>
            <p:nvPr/>
          </p:nvSpPr>
          <p:spPr>
            <a:xfrm>
              <a:off x="6559900" y="4071550"/>
              <a:ext cx="15625" cy="15625"/>
            </a:xfrm>
            <a:custGeom>
              <a:avLst/>
              <a:gdLst/>
              <a:ahLst/>
              <a:cxnLst/>
              <a:rect l="l" t="t" r="r" b="b"/>
              <a:pathLst>
                <a:path w="625" h="625" extrusionOk="0">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49" name="Google Shape;7849;p25"/>
            <p:cNvSpPr/>
            <p:nvPr/>
          </p:nvSpPr>
          <p:spPr>
            <a:xfrm>
              <a:off x="6580575" y="4071550"/>
              <a:ext cx="18250" cy="15625"/>
            </a:xfrm>
            <a:custGeom>
              <a:avLst/>
              <a:gdLst/>
              <a:ahLst/>
              <a:cxnLst/>
              <a:rect l="l" t="t" r="r" b="b"/>
              <a:pathLst>
                <a:path w="730" h="625" extrusionOk="0">
                  <a:moveTo>
                    <a:pt x="418" y="0"/>
                  </a:moveTo>
                  <a:cubicBezTo>
                    <a:pt x="140" y="0"/>
                    <a:pt x="1" y="337"/>
                    <a:pt x="198" y="532"/>
                  </a:cubicBezTo>
                  <a:cubicBezTo>
                    <a:pt x="261" y="596"/>
                    <a:pt x="339" y="625"/>
                    <a:pt x="416" y="625"/>
                  </a:cubicBezTo>
                  <a:cubicBezTo>
                    <a:pt x="576" y="625"/>
                    <a:pt x="730" y="500"/>
                    <a:pt x="730" y="313"/>
                  </a:cubicBezTo>
                  <a:cubicBezTo>
                    <a:pt x="730" y="140"/>
                    <a:pt x="591" y="0"/>
                    <a:pt x="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0" name="Google Shape;7850;p25"/>
            <p:cNvSpPr/>
            <p:nvPr/>
          </p:nvSpPr>
          <p:spPr>
            <a:xfrm>
              <a:off x="6536550" y="4051525"/>
              <a:ext cx="15625" cy="15650"/>
            </a:xfrm>
            <a:custGeom>
              <a:avLst/>
              <a:gdLst/>
              <a:ahLst/>
              <a:cxnLst/>
              <a:rect l="l" t="t" r="r" b="b"/>
              <a:pathLst>
                <a:path w="625" h="626" extrusionOk="0">
                  <a:moveTo>
                    <a:pt x="313" y="1"/>
                  </a:moveTo>
                  <a:cubicBezTo>
                    <a:pt x="140" y="1"/>
                    <a:pt x="0" y="140"/>
                    <a:pt x="0" y="313"/>
                  </a:cubicBezTo>
                  <a:cubicBezTo>
                    <a:pt x="0" y="486"/>
                    <a:pt x="140" y="626"/>
                    <a:pt x="313" y="626"/>
                  </a:cubicBezTo>
                  <a:cubicBezTo>
                    <a:pt x="486" y="626"/>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1" name="Google Shape;7851;p25"/>
            <p:cNvSpPr/>
            <p:nvPr/>
          </p:nvSpPr>
          <p:spPr>
            <a:xfrm>
              <a:off x="6559900" y="4051525"/>
              <a:ext cx="15625" cy="15650"/>
            </a:xfrm>
            <a:custGeom>
              <a:avLst/>
              <a:gdLst/>
              <a:ahLst/>
              <a:cxnLst/>
              <a:rect l="l" t="t" r="r" b="b"/>
              <a:pathLst>
                <a:path w="625" h="626" extrusionOk="0">
                  <a:moveTo>
                    <a:pt x="312" y="1"/>
                  </a:moveTo>
                  <a:cubicBezTo>
                    <a:pt x="140" y="1"/>
                    <a:pt x="0" y="140"/>
                    <a:pt x="0" y="313"/>
                  </a:cubicBezTo>
                  <a:cubicBezTo>
                    <a:pt x="0" y="486"/>
                    <a:pt x="140" y="626"/>
                    <a:pt x="312" y="626"/>
                  </a:cubicBezTo>
                  <a:cubicBezTo>
                    <a:pt x="485" y="626"/>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2" name="Google Shape;7852;p25"/>
            <p:cNvSpPr/>
            <p:nvPr/>
          </p:nvSpPr>
          <p:spPr>
            <a:xfrm>
              <a:off x="6580600" y="4051525"/>
              <a:ext cx="18225" cy="15650"/>
            </a:xfrm>
            <a:custGeom>
              <a:avLst/>
              <a:gdLst/>
              <a:ahLst/>
              <a:cxnLst/>
              <a:rect l="l" t="t" r="r" b="b"/>
              <a:pathLst>
                <a:path w="729" h="626" extrusionOk="0">
                  <a:moveTo>
                    <a:pt x="419" y="1"/>
                  </a:moveTo>
                  <a:cubicBezTo>
                    <a:pt x="419" y="1"/>
                    <a:pt x="418" y="1"/>
                    <a:pt x="417" y="1"/>
                  </a:cubicBezTo>
                  <a:cubicBezTo>
                    <a:pt x="416" y="1"/>
                    <a:pt x="415" y="1"/>
                    <a:pt x="415" y="1"/>
                  </a:cubicBezTo>
                  <a:cubicBezTo>
                    <a:pt x="139" y="1"/>
                    <a:pt x="0" y="336"/>
                    <a:pt x="197" y="533"/>
                  </a:cubicBezTo>
                  <a:cubicBezTo>
                    <a:pt x="260" y="597"/>
                    <a:pt x="338" y="625"/>
                    <a:pt x="415" y="625"/>
                  </a:cubicBezTo>
                  <a:cubicBezTo>
                    <a:pt x="575" y="625"/>
                    <a:pt x="729" y="501"/>
                    <a:pt x="729" y="313"/>
                  </a:cubicBezTo>
                  <a:cubicBezTo>
                    <a:pt x="729" y="141"/>
                    <a:pt x="591" y="1"/>
                    <a:pt x="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3" name="Google Shape;7853;p25"/>
            <p:cNvSpPr/>
            <p:nvPr/>
          </p:nvSpPr>
          <p:spPr>
            <a:xfrm>
              <a:off x="6536550" y="4031525"/>
              <a:ext cx="15625" cy="15650"/>
            </a:xfrm>
            <a:custGeom>
              <a:avLst/>
              <a:gdLst/>
              <a:ahLst/>
              <a:cxnLst/>
              <a:rect l="l" t="t" r="r" b="b"/>
              <a:pathLst>
                <a:path w="625" h="626" extrusionOk="0">
                  <a:moveTo>
                    <a:pt x="313" y="1"/>
                  </a:moveTo>
                  <a:cubicBezTo>
                    <a:pt x="140" y="1"/>
                    <a:pt x="0" y="140"/>
                    <a:pt x="0" y="313"/>
                  </a:cubicBezTo>
                  <a:cubicBezTo>
                    <a:pt x="0" y="486"/>
                    <a:pt x="140" y="625"/>
                    <a:pt x="313" y="625"/>
                  </a:cubicBezTo>
                  <a:cubicBezTo>
                    <a:pt x="486" y="625"/>
                    <a:pt x="625" y="486"/>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4" name="Google Shape;7854;p25"/>
            <p:cNvSpPr/>
            <p:nvPr/>
          </p:nvSpPr>
          <p:spPr>
            <a:xfrm>
              <a:off x="6559900" y="4031525"/>
              <a:ext cx="15625" cy="15650"/>
            </a:xfrm>
            <a:custGeom>
              <a:avLst/>
              <a:gdLst/>
              <a:ahLst/>
              <a:cxnLst/>
              <a:rect l="l" t="t" r="r" b="b"/>
              <a:pathLst>
                <a:path w="625" h="626" extrusionOk="0">
                  <a:moveTo>
                    <a:pt x="312" y="1"/>
                  </a:moveTo>
                  <a:cubicBezTo>
                    <a:pt x="140" y="1"/>
                    <a:pt x="0" y="140"/>
                    <a:pt x="0" y="313"/>
                  </a:cubicBezTo>
                  <a:cubicBezTo>
                    <a:pt x="0" y="486"/>
                    <a:pt x="140" y="625"/>
                    <a:pt x="312" y="625"/>
                  </a:cubicBezTo>
                  <a:cubicBezTo>
                    <a:pt x="485" y="625"/>
                    <a:pt x="625" y="486"/>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5" name="Google Shape;7855;p25"/>
            <p:cNvSpPr/>
            <p:nvPr/>
          </p:nvSpPr>
          <p:spPr>
            <a:xfrm>
              <a:off x="6580575" y="4031525"/>
              <a:ext cx="18250" cy="15625"/>
            </a:xfrm>
            <a:custGeom>
              <a:avLst/>
              <a:gdLst/>
              <a:ahLst/>
              <a:cxnLst/>
              <a:rect l="l" t="t" r="r" b="b"/>
              <a:pathLst>
                <a:path w="730" h="625" extrusionOk="0">
                  <a:moveTo>
                    <a:pt x="418" y="1"/>
                  </a:moveTo>
                  <a:cubicBezTo>
                    <a:pt x="140" y="1"/>
                    <a:pt x="1" y="337"/>
                    <a:pt x="198" y="533"/>
                  </a:cubicBezTo>
                  <a:cubicBezTo>
                    <a:pt x="261" y="596"/>
                    <a:pt x="339" y="625"/>
                    <a:pt x="416" y="625"/>
                  </a:cubicBezTo>
                  <a:cubicBezTo>
                    <a:pt x="576" y="625"/>
                    <a:pt x="730" y="500"/>
                    <a:pt x="730" y="313"/>
                  </a:cubicBezTo>
                  <a:cubicBezTo>
                    <a:pt x="730" y="140"/>
                    <a:pt x="591"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6" name="Google Shape;7856;p25"/>
            <p:cNvSpPr/>
            <p:nvPr/>
          </p:nvSpPr>
          <p:spPr>
            <a:xfrm>
              <a:off x="6536550" y="4011525"/>
              <a:ext cx="15625" cy="15625"/>
            </a:xfrm>
            <a:custGeom>
              <a:avLst/>
              <a:gdLst/>
              <a:ahLst/>
              <a:cxnLst/>
              <a:rect l="l" t="t" r="r" b="b"/>
              <a:pathLst>
                <a:path w="625" h="625" extrusionOk="0">
                  <a:moveTo>
                    <a:pt x="313" y="0"/>
                  </a:moveTo>
                  <a:cubicBezTo>
                    <a:pt x="140" y="0"/>
                    <a:pt x="0" y="140"/>
                    <a:pt x="0" y="313"/>
                  </a:cubicBezTo>
                  <a:cubicBezTo>
                    <a:pt x="0" y="484"/>
                    <a:pt x="140" y="625"/>
                    <a:pt x="313" y="625"/>
                  </a:cubicBezTo>
                  <a:cubicBezTo>
                    <a:pt x="486" y="625"/>
                    <a:pt x="625" y="484"/>
                    <a:pt x="625" y="313"/>
                  </a:cubicBezTo>
                  <a:cubicBezTo>
                    <a:pt x="625" y="140"/>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7" name="Google Shape;7857;p25"/>
            <p:cNvSpPr/>
            <p:nvPr/>
          </p:nvSpPr>
          <p:spPr>
            <a:xfrm>
              <a:off x="6559900" y="4011525"/>
              <a:ext cx="15625" cy="15625"/>
            </a:xfrm>
            <a:custGeom>
              <a:avLst/>
              <a:gdLst/>
              <a:ahLst/>
              <a:cxnLst/>
              <a:rect l="l" t="t" r="r" b="b"/>
              <a:pathLst>
                <a:path w="625" h="625" extrusionOk="0">
                  <a:moveTo>
                    <a:pt x="312" y="0"/>
                  </a:moveTo>
                  <a:cubicBezTo>
                    <a:pt x="140" y="0"/>
                    <a:pt x="0" y="140"/>
                    <a:pt x="0" y="313"/>
                  </a:cubicBezTo>
                  <a:cubicBezTo>
                    <a:pt x="0" y="484"/>
                    <a:pt x="140" y="625"/>
                    <a:pt x="312" y="625"/>
                  </a:cubicBezTo>
                  <a:cubicBezTo>
                    <a:pt x="485" y="625"/>
                    <a:pt x="625" y="484"/>
                    <a:pt x="625" y="313"/>
                  </a:cubicBezTo>
                  <a:cubicBezTo>
                    <a:pt x="625" y="140"/>
                    <a:pt x="485" y="0"/>
                    <a:pt x="3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8" name="Google Shape;7858;p25"/>
            <p:cNvSpPr/>
            <p:nvPr/>
          </p:nvSpPr>
          <p:spPr>
            <a:xfrm>
              <a:off x="6536550" y="399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59" name="Google Shape;7859;p25"/>
            <p:cNvSpPr/>
            <p:nvPr/>
          </p:nvSpPr>
          <p:spPr>
            <a:xfrm>
              <a:off x="6559900" y="399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60" name="Google Shape;7860;p25"/>
            <p:cNvSpPr/>
            <p:nvPr/>
          </p:nvSpPr>
          <p:spPr>
            <a:xfrm>
              <a:off x="6536550" y="3971500"/>
              <a:ext cx="15625" cy="15650"/>
            </a:xfrm>
            <a:custGeom>
              <a:avLst/>
              <a:gdLst/>
              <a:ahLst/>
              <a:cxnLst/>
              <a:rect l="l" t="t" r="r" b="b"/>
              <a:pathLst>
                <a:path w="625" h="626" extrusionOk="0">
                  <a:moveTo>
                    <a:pt x="313" y="1"/>
                  </a:moveTo>
                  <a:cubicBezTo>
                    <a:pt x="140" y="1"/>
                    <a:pt x="0" y="140"/>
                    <a:pt x="0" y="313"/>
                  </a:cubicBezTo>
                  <a:cubicBezTo>
                    <a:pt x="0" y="484"/>
                    <a:pt x="140" y="625"/>
                    <a:pt x="313" y="625"/>
                  </a:cubicBezTo>
                  <a:cubicBezTo>
                    <a:pt x="486" y="625"/>
                    <a:pt x="625" y="484"/>
                    <a:pt x="625" y="313"/>
                  </a:cubicBezTo>
                  <a:cubicBezTo>
                    <a:pt x="625" y="140"/>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61" name="Google Shape;7861;p25"/>
            <p:cNvSpPr/>
            <p:nvPr/>
          </p:nvSpPr>
          <p:spPr>
            <a:xfrm>
              <a:off x="6559900" y="3971500"/>
              <a:ext cx="15625" cy="15650"/>
            </a:xfrm>
            <a:custGeom>
              <a:avLst/>
              <a:gdLst/>
              <a:ahLst/>
              <a:cxnLst/>
              <a:rect l="l" t="t" r="r" b="b"/>
              <a:pathLst>
                <a:path w="625" h="626" extrusionOk="0">
                  <a:moveTo>
                    <a:pt x="312" y="1"/>
                  </a:moveTo>
                  <a:cubicBezTo>
                    <a:pt x="140" y="1"/>
                    <a:pt x="0" y="140"/>
                    <a:pt x="0" y="313"/>
                  </a:cubicBezTo>
                  <a:cubicBezTo>
                    <a:pt x="0" y="484"/>
                    <a:pt x="140" y="625"/>
                    <a:pt x="312" y="625"/>
                  </a:cubicBezTo>
                  <a:cubicBezTo>
                    <a:pt x="485" y="625"/>
                    <a:pt x="625" y="484"/>
                    <a:pt x="625" y="313"/>
                  </a:cubicBezTo>
                  <a:cubicBezTo>
                    <a:pt x="625" y="140"/>
                    <a:pt x="485" y="1"/>
                    <a:pt x="3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62" name="Google Shape;7862;p25"/>
            <p:cNvSpPr/>
            <p:nvPr/>
          </p:nvSpPr>
          <p:spPr>
            <a:xfrm>
              <a:off x="6536550" y="3951450"/>
              <a:ext cx="15625" cy="15650"/>
            </a:xfrm>
            <a:custGeom>
              <a:avLst/>
              <a:gdLst/>
              <a:ahLst/>
              <a:cxnLst/>
              <a:rect l="l" t="t" r="r" b="b"/>
              <a:pathLst>
                <a:path w="625" h="626" extrusionOk="0">
                  <a:moveTo>
                    <a:pt x="313" y="1"/>
                  </a:moveTo>
                  <a:cubicBezTo>
                    <a:pt x="140" y="1"/>
                    <a:pt x="0" y="142"/>
                    <a:pt x="0" y="313"/>
                  </a:cubicBezTo>
                  <a:cubicBezTo>
                    <a:pt x="0" y="486"/>
                    <a:pt x="140" y="625"/>
                    <a:pt x="313" y="625"/>
                  </a:cubicBezTo>
                  <a:cubicBezTo>
                    <a:pt x="486" y="625"/>
                    <a:pt x="625" y="486"/>
                    <a:pt x="625" y="313"/>
                  </a:cubicBezTo>
                  <a:cubicBezTo>
                    <a:pt x="625" y="142"/>
                    <a:pt x="486" y="1"/>
                    <a:pt x="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63" name="Google Shape;7863;p25"/>
            <p:cNvSpPr/>
            <p:nvPr/>
          </p:nvSpPr>
          <p:spPr>
            <a:xfrm>
              <a:off x="6536550" y="3931450"/>
              <a:ext cx="15625" cy="15625"/>
            </a:xfrm>
            <a:custGeom>
              <a:avLst/>
              <a:gdLst/>
              <a:ahLst/>
              <a:cxnLst/>
              <a:rect l="l" t="t" r="r" b="b"/>
              <a:pathLst>
                <a:path w="625" h="625" extrusionOk="0">
                  <a:moveTo>
                    <a:pt x="313" y="0"/>
                  </a:moveTo>
                  <a:cubicBezTo>
                    <a:pt x="140" y="0"/>
                    <a:pt x="0" y="141"/>
                    <a:pt x="0" y="313"/>
                  </a:cubicBezTo>
                  <a:cubicBezTo>
                    <a:pt x="0" y="485"/>
                    <a:pt x="140" y="625"/>
                    <a:pt x="313" y="625"/>
                  </a:cubicBezTo>
                  <a:cubicBezTo>
                    <a:pt x="486" y="625"/>
                    <a:pt x="625" y="485"/>
                    <a:pt x="625" y="313"/>
                  </a:cubicBezTo>
                  <a:cubicBezTo>
                    <a:pt x="625" y="141"/>
                    <a:pt x="486" y="0"/>
                    <a:pt x="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664704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7864"/>
        <p:cNvGrpSpPr/>
        <p:nvPr/>
      </p:nvGrpSpPr>
      <p:grpSpPr>
        <a:xfrm>
          <a:off x="0" y="0"/>
          <a:ext cx="0" cy="0"/>
          <a:chOff x="0" y="0"/>
          <a:chExt cx="0" cy="0"/>
        </a:xfrm>
      </p:grpSpPr>
      <p:sp>
        <p:nvSpPr>
          <p:cNvPr id="7865" name="Google Shape;7865;p26"/>
          <p:cNvSpPr txBox="1">
            <a:spLocks noGrp="1"/>
          </p:cNvSpPr>
          <p:nvPr>
            <p:ph type="title"/>
          </p:nvPr>
        </p:nvSpPr>
        <p:spPr>
          <a:xfrm>
            <a:off x="7822733" y="2218667"/>
            <a:ext cx="3744000" cy="1007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1600"/>
              <a:buNone/>
              <a:defRPr sz="2133">
                <a:solidFill>
                  <a:schemeClr val="accent1"/>
                </a:solidFill>
              </a:defRPr>
            </a:lvl1pPr>
            <a:lvl2pPr lvl="1" rtl="0">
              <a:spcBef>
                <a:spcPts val="0"/>
              </a:spcBef>
              <a:spcAft>
                <a:spcPts val="0"/>
              </a:spcAft>
              <a:buClr>
                <a:schemeClr val="accent1"/>
              </a:buClr>
              <a:buSzPts val="2400"/>
              <a:buNone/>
              <a:defRPr sz="3200">
                <a:solidFill>
                  <a:schemeClr val="accent1"/>
                </a:solidFill>
              </a:defRPr>
            </a:lvl2pPr>
            <a:lvl3pPr lvl="2" rtl="0">
              <a:spcBef>
                <a:spcPts val="0"/>
              </a:spcBef>
              <a:spcAft>
                <a:spcPts val="0"/>
              </a:spcAft>
              <a:buClr>
                <a:schemeClr val="accent1"/>
              </a:buClr>
              <a:buSzPts val="2400"/>
              <a:buNone/>
              <a:defRPr sz="3200">
                <a:solidFill>
                  <a:schemeClr val="accent1"/>
                </a:solidFill>
              </a:defRPr>
            </a:lvl3pPr>
            <a:lvl4pPr lvl="3" rtl="0">
              <a:spcBef>
                <a:spcPts val="0"/>
              </a:spcBef>
              <a:spcAft>
                <a:spcPts val="0"/>
              </a:spcAft>
              <a:buClr>
                <a:schemeClr val="accent1"/>
              </a:buClr>
              <a:buSzPts val="2400"/>
              <a:buNone/>
              <a:defRPr sz="3200">
                <a:solidFill>
                  <a:schemeClr val="accent1"/>
                </a:solidFill>
              </a:defRPr>
            </a:lvl4pPr>
            <a:lvl5pPr lvl="4" rtl="0">
              <a:spcBef>
                <a:spcPts val="0"/>
              </a:spcBef>
              <a:spcAft>
                <a:spcPts val="0"/>
              </a:spcAft>
              <a:buClr>
                <a:schemeClr val="accent1"/>
              </a:buClr>
              <a:buSzPts val="2400"/>
              <a:buNone/>
              <a:defRPr sz="3200">
                <a:solidFill>
                  <a:schemeClr val="accent1"/>
                </a:solidFill>
              </a:defRPr>
            </a:lvl5pPr>
            <a:lvl6pPr lvl="5" rtl="0">
              <a:spcBef>
                <a:spcPts val="0"/>
              </a:spcBef>
              <a:spcAft>
                <a:spcPts val="0"/>
              </a:spcAft>
              <a:buClr>
                <a:schemeClr val="accent1"/>
              </a:buClr>
              <a:buSzPts val="2400"/>
              <a:buNone/>
              <a:defRPr sz="3200">
                <a:solidFill>
                  <a:schemeClr val="accent1"/>
                </a:solidFill>
              </a:defRPr>
            </a:lvl6pPr>
            <a:lvl7pPr lvl="6" rtl="0">
              <a:spcBef>
                <a:spcPts val="0"/>
              </a:spcBef>
              <a:spcAft>
                <a:spcPts val="0"/>
              </a:spcAft>
              <a:buClr>
                <a:schemeClr val="accent1"/>
              </a:buClr>
              <a:buSzPts val="2400"/>
              <a:buNone/>
              <a:defRPr sz="3200">
                <a:solidFill>
                  <a:schemeClr val="accent1"/>
                </a:solidFill>
              </a:defRPr>
            </a:lvl7pPr>
            <a:lvl8pPr lvl="7" rtl="0">
              <a:spcBef>
                <a:spcPts val="0"/>
              </a:spcBef>
              <a:spcAft>
                <a:spcPts val="0"/>
              </a:spcAft>
              <a:buClr>
                <a:schemeClr val="accent1"/>
              </a:buClr>
              <a:buSzPts val="2400"/>
              <a:buNone/>
              <a:defRPr sz="3200">
                <a:solidFill>
                  <a:schemeClr val="accent1"/>
                </a:solidFill>
              </a:defRPr>
            </a:lvl8pPr>
            <a:lvl9pPr lvl="8" rtl="0">
              <a:spcBef>
                <a:spcPts val="0"/>
              </a:spcBef>
              <a:spcAft>
                <a:spcPts val="0"/>
              </a:spcAft>
              <a:buClr>
                <a:schemeClr val="accent1"/>
              </a:buClr>
              <a:buSzPts val="2400"/>
              <a:buNone/>
              <a:defRPr sz="3200">
                <a:solidFill>
                  <a:schemeClr val="accent1"/>
                </a:solidFill>
              </a:defRPr>
            </a:lvl9pPr>
          </a:lstStyle>
          <a:p>
            <a:r>
              <a:rPr lang="en-US"/>
              <a:t>Click to edit Master title style</a:t>
            </a:r>
            <a:endParaRPr/>
          </a:p>
        </p:txBody>
      </p:sp>
      <p:sp>
        <p:nvSpPr>
          <p:cNvPr id="7866" name="Google Shape;7866;p26"/>
          <p:cNvSpPr txBox="1">
            <a:spLocks noGrp="1"/>
          </p:cNvSpPr>
          <p:nvPr>
            <p:ph type="body" idx="1"/>
          </p:nvPr>
        </p:nvSpPr>
        <p:spPr>
          <a:xfrm>
            <a:off x="7822733" y="3330667"/>
            <a:ext cx="3127600" cy="2172800"/>
          </a:xfrm>
          <a:prstGeom prst="rect">
            <a:avLst/>
          </a:prstGeom>
        </p:spPr>
        <p:txBody>
          <a:bodyPr spcFirstLastPara="1" wrap="square" lIns="91425" tIns="91425" rIns="91425" bIns="91425" anchor="t" anchorCtr="0">
            <a:noAutofit/>
          </a:bodyPr>
          <a:lstStyle>
            <a:lvl1pPr marL="609585" lvl="0" indent="-423323" rtl="0">
              <a:spcBef>
                <a:spcPts val="0"/>
              </a:spcBef>
              <a:spcAft>
                <a:spcPts val="0"/>
              </a:spcAft>
              <a:buSzPts val="1400"/>
              <a:buChar char="●"/>
              <a:defRPr/>
            </a:lvl1pPr>
            <a:lvl2pPr marL="1219170" lvl="1" indent="-423323" rtl="0">
              <a:spcBef>
                <a:spcPts val="2133"/>
              </a:spcBef>
              <a:spcAft>
                <a:spcPts val="0"/>
              </a:spcAft>
              <a:buSzPts val="1400"/>
              <a:buChar char="○"/>
              <a:defRPr/>
            </a:lvl2pPr>
            <a:lvl3pPr marL="1828754" lvl="2" indent="-423323" rtl="0">
              <a:spcBef>
                <a:spcPts val="2133"/>
              </a:spcBef>
              <a:spcAft>
                <a:spcPts val="0"/>
              </a:spcAft>
              <a:buSzPts val="1400"/>
              <a:buChar char="■"/>
              <a:defRPr/>
            </a:lvl3pPr>
            <a:lvl4pPr marL="2438339" lvl="3" indent="-423323" rtl="0">
              <a:spcBef>
                <a:spcPts val="2133"/>
              </a:spcBef>
              <a:spcAft>
                <a:spcPts val="0"/>
              </a:spcAft>
              <a:buSzPts val="1400"/>
              <a:buChar char="●"/>
              <a:defRPr/>
            </a:lvl4pPr>
            <a:lvl5pPr marL="3047924" lvl="4" indent="-423323" rtl="0">
              <a:spcBef>
                <a:spcPts val="2133"/>
              </a:spcBef>
              <a:spcAft>
                <a:spcPts val="0"/>
              </a:spcAft>
              <a:buSzPts val="1400"/>
              <a:buChar char="○"/>
              <a:defRPr/>
            </a:lvl5pPr>
            <a:lvl6pPr marL="3657509" lvl="5" indent="-423323" rtl="0">
              <a:spcBef>
                <a:spcPts val="2133"/>
              </a:spcBef>
              <a:spcAft>
                <a:spcPts val="0"/>
              </a:spcAft>
              <a:buSzPts val="1400"/>
              <a:buChar char="■"/>
              <a:defRPr/>
            </a:lvl6pPr>
            <a:lvl7pPr marL="4267093" lvl="6" indent="-423323" rtl="0">
              <a:spcBef>
                <a:spcPts val="2133"/>
              </a:spcBef>
              <a:spcAft>
                <a:spcPts val="0"/>
              </a:spcAft>
              <a:buSzPts val="1400"/>
              <a:buChar char="●"/>
              <a:defRPr/>
            </a:lvl7pPr>
            <a:lvl8pPr marL="4876678" lvl="7" indent="-423323" rtl="0">
              <a:spcBef>
                <a:spcPts val="2133"/>
              </a:spcBef>
              <a:spcAft>
                <a:spcPts val="0"/>
              </a:spcAft>
              <a:buSzPts val="1400"/>
              <a:buChar char="○"/>
              <a:defRPr/>
            </a:lvl8pPr>
            <a:lvl9pPr marL="5486263" lvl="8" indent="-423323" rtl="0">
              <a:spcBef>
                <a:spcPts val="2133"/>
              </a:spcBef>
              <a:spcAft>
                <a:spcPts val="2133"/>
              </a:spcAft>
              <a:buSzPts val="1400"/>
              <a:buChar char="■"/>
              <a:defRPr/>
            </a:lvl9pPr>
          </a:lstStyle>
          <a:p>
            <a:pPr lvl="0"/>
            <a:r>
              <a:rPr lang="en-US"/>
              <a:t>Click to edit Master text styles</a:t>
            </a:r>
          </a:p>
        </p:txBody>
      </p:sp>
      <p:sp>
        <p:nvSpPr>
          <p:cNvPr id="7867" name="Google Shape;7867;p26"/>
          <p:cNvSpPr txBox="1">
            <a:spLocks noGrp="1"/>
          </p:cNvSpPr>
          <p:nvPr>
            <p:ph type="title" idx="2"/>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7868" name="Google Shape;7868;p26"/>
          <p:cNvSpPr/>
          <p:nvPr/>
        </p:nvSpPr>
        <p:spPr>
          <a:xfrm rot="10800000">
            <a:off x="-876394" y="4930633"/>
            <a:ext cx="1515623" cy="1728585"/>
          </a:xfrm>
          <a:custGeom>
            <a:avLst/>
            <a:gdLst/>
            <a:ahLst/>
            <a:cxnLst/>
            <a:rect l="l" t="t" r="r" b="b"/>
            <a:pathLst>
              <a:path w="24667" h="28133" extrusionOk="0">
                <a:moveTo>
                  <a:pt x="24457" y="360"/>
                </a:moveTo>
                <a:lnTo>
                  <a:pt x="24457" y="27771"/>
                </a:lnTo>
                <a:lnTo>
                  <a:pt x="423" y="14066"/>
                </a:lnTo>
                <a:lnTo>
                  <a:pt x="24457" y="360"/>
                </a:lnTo>
                <a:close/>
                <a:moveTo>
                  <a:pt x="24666" y="1"/>
                </a:moveTo>
                <a:lnTo>
                  <a:pt x="0" y="14066"/>
                </a:lnTo>
                <a:lnTo>
                  <a:pt x="24666" y="28132"/>
                </a:lnTo>
                <a:lnTo>
                  <a:pt x="24666"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869" name="Google Shape;7869;p26"/>
          <p:cNvSpPr/>
          <p:nvPr/>
        </p:nvSpPr>
        <p:spPr>
          <a:xfrm rot="10800000">
            <a:off x="-65340" y="5320004"/>
            <a:ext cx="370749" cy="370811"/>
          </a:xfrm>
          <a:custGeom>
            <a:avLst/>
            <a:gdLst/>
            <a:ahLst/>
            <a:cxnLst/>
            <a:rect l="l" t="t" r="r" b="b"/>
            <a:pathLst>
              <a:path w="6034" h="6035" extrusionOk="0">
                <a:moveTo>
                  <a:pt x="3017" y="0"/>
                </a:moveTo>
                <a:cubicBezTo>
                  <a:pt x="1351" y="0"/>
                  <a:pt x="0" y="1351"/>
                  <a:pt x="0" y="3017"/>
                </a:cubicBezTo>
                <a:cubicBezTo>
                  <a:pt x="0" y="4683"/>
                  <a:pt x="1351" y="6035"/>
                  <a:pt x="3017" y="6035"/>
                </a:cubicBezTo>
                <a:cubicBezTo>
                  <a:pt x="4682" y="6035"/>
                  <a:pt x="6033" y="4683"/>
                  <a:pt x="6033" y="3017"/>
                </a:cubicBezTo>
                <a:cubicBezTo>
                  <a:pt x="6033" y="1351"/>
                  <a:pt x="4682" y="0"/>
                  <a:pt x="3017"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7870" name="Google Shape;7870;p26"/>
          <p:cNvGrpSpPr/>
          <p:nvPr/>
        </p:nvGrpSpPr>
        <p:grpSpPr>
          <a:xfrm rot="10800000">
            <a:off x="11307672" y="4609187"/>
            <a:ext cx="366448" cy="2149227"/>
            <a:chOff x="4769975" y="2151700"/>
            <a:chExt cx="149100" cy="874475"/>
          </a:xfrm>
        </p:grpSpPr>
        <p:sp>
          <p:nvSpPr>
            <p:cNvPr id="7871" name="Google Shape;7871;p26"/>
            <p:cNvSpPr/>
            <p:nvPr/>
          </p:nvSpPr>
          <p:spPr>
            <a:xfrm>
              <a:off x="4904400" y="2386775"/>
              <a:ext cx="14675" cy="12600"/>
            </a:xfrm>
            <a:custGeom>
              <a:avLst/>
              <a:gdLst/>
              <a:ahLst/>
              <a:cxnLst/>
              <a:rect l="l" t="t" r="r" b="b"/>
              <a:pathLst>
                <a:path w="587" h="504" extrusionOk="0">
                  <a:moveTo>
                    <a:pt x="334" y="1"/>
                  </a:moveTo>
                  <a:cubicBezTo>
                    <a:pt x="273" y="1"/>
                    <a:pt x="210" y="23"/>
                    <a:pt x="159" y="74"/>
                  </a:cubicBezTo>
                  <a:cubicBezTo>
                    <a:pt x="0" y="232"/>
                    <a:pt x="112" y="503"/>
                    <a:pt x="337" y="503"/>
                  </a:cubicBezTo>
                  <a:cubicBezTo>
                    <a:pt x="475" y="503"/>
                    <a:pt x="587" y="390"/>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2" name="Google Shape;7872;p26"/>
            <p:cNvSpPr/>
            <p:nvPr/>
          </p:nvSpPr>
          <p:spPr>
            <a:xfrm>
              <a:off x="4904400" y="2465125"/>
              <a:ext cx="14675" cy="12575"/>
            </a:xfrm>
            <a:custGeom>
              <a:avLst/>
              <a:gdLst/>
              <a:ahLst/>
              <a:cxnLst/>
              <a:rect l="l" t="t" r="r" b="b"/>
              <a:pathLst>
                <a:path w="587" h="503" extrusionOk="0">
                  <a:moveTo>
                    <a:pt x="335" y="0"/>
                  </a:moveTo>
                  <a:cubicBezTo>
                    <a:pt x="273" y="0"/>
                    <a:pt x="211"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3" name="Google Shape;7873;p26"/>
            <p:cNvSpPr/>
            <p:nvPr/>
          </p:nvSpPr>
          <p:spPr>
            <a:xfrm>
              <a:off x="4904425" y="2543475"/>
              <a:ext cx="14650" cy="12600"/>
            </a:xfrm>
            <a:custGeom>
              <a:avLst/>
              <a:gdLst/>
              <a:ahLst/>
              <a:cxnLst/>
              <a:rect l="l" t="t" r="r" b="b"/>
              <a:pathLst>
                <a:path w="586" h="504" extrusionOk="0">
                  <a:moveTo>
                    <a:pt x="333" y="1"/>
                  </a:moveTo>
                  <a:cubicBezTo>
                    <a:pt x="272" y="1"/>
                    <a:pt x="209" y="23"/>
                    <a:pt x="158" y="74"/>
                  </a:cubicBezTo>
                  <a:cubicBezTo>
                    <a:pt x="1" y="232"/>
                    <a:pt x="111" y="503"/>
                    <a:pt x="336" y="503"/>
                  </a:cubicBezTo>
                  <a:cubicBezTo>
                    <a:pt x="474" y="503"/>
                    <a:pt x="586" y="391"/>
                    <a:pt x="586" y="252"/>
                  </a:cubicBezTo>
                  <a:cubicBezTo>
                    <a:pt x="586" y="101"/>
                    <a:pt x="462"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4" name="Google Shape;7874;p26"/>
            <p:cNvSpPr/>
            <p:nvPr/>
          </p:nvSpPr>
          <p:spPr>
            <a:xfrm>
              <a:off x="4904425" y="2621850"/>
              <a:ext cx="14650" cy="12550"/>
            </a:xfrm>
            <a:custGeom>
              <a:avLst/>
              <a:gdLst/>
              <a:ahLst/>
              <a:cxnLst/>
              <a:rect l="l" t="t" r="r" b="b"/>
              <a:pathLst>
                <a:path w="586" h="502" extrusionOk="0">
                  <a:moveTo>
                    <a:pt x="333" y="0"/>
                  </a:moveTo>
                  <a:cubicBezTo>
                    <a:pt x="272" y="0"/>
                    <a:pt x="209" y="23"/>
                    <a:pt x="158" y="74"/>
                  </a:cubicBezTo>
                  <a:cubicBezTo>
                    <a:pt x="1" y="232"/>
                    <a:pt x="111" y="501"/>
                    <a:pt x="336" y="501"/>
                  </a:cubicBezTo>
                  <a:cubicBezTo>
                    <a:pt x="474" y="501"/>
                    <a:pt x="586" y="389"/>
                    <a:pt x="586" y="251"/>
                  </a:cubicBezTo>
                  <a:cubicBezTo>
                    <a:pt x="586" y="100"/>
                    <a:pt x="462"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5" name="Google Shape;7875;p26"/>
            <p:cNvSpPr/>
            <p:nvPr/>
          </p:nvSpPr>
          <p:spPr>
            <a:xfrm>
              <a:off x="4904400" y="270017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6" name="Google Shape;7876;p26"/>
            <p:cNvSpPr/>
            <p:nvPr/>
          </p:nvSpPr>
          <p:spPr>
            <a:xfrm>
              <a:off x="4837200" y="23867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2"/>
                    <a:pt x="587" y="390"/>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7" name="Google Shape;7877;p26"/>
            <p:cNvSpPr/>
            <p:nvPr/>
          </p:nvSpPr>
          <p:spPr>
            <a:xfrm>
              <a:off x="4837200" y="2465125"/>
              <a:ext cx="14700" cy="12575"/>
            </a:xfrm>
            <a:custGeom>
              <a:avLst/>
              <a:gdLst/>
              <a:ahLst/>
              <a:cxnLst/>
              <a:rect l="l" t="t" r="r" b="b"/>
              <a:pathLst>
                <a:path w="588" h="503" extrusionOk="0">
                  <a:moveTo>
                    <a:pt x="334" y="0"/>
                  </a:moveTo>
                  <a:cubicBezTo>
                    <a:pt x="272" y="0"/>
                    <a:pt x="209" y="23"/>
                    <a:pt x="158" y="75"/>
                  </a:cubicBezTo>
                  <a:cubicBezTo>
                    <a:pt x="1" y="233"/>
                    <a:pt x="113" y="502"/>
                    <a:pt x="336" y="502"/>
                  </a:cubicBezTo>
                  <a:cubicBezTo>
                    <a:pt x="475" y="502"/>
                    <a:pt x="587" y="390"/>
                    <a:pt x="587" y="252"/>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8" name="Google Shape;7878;p26"/>
            <p:cNvSpPr/>
            <p:nvPr/>
          </p:nvSpPr>
          <p:spPr>
            <a:xfrm>
              <a:off x="4837200" y="25434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3"/>
                    <a:pt x="587" y="391"/>
                    <a:pt x="587" y="252"/>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79" name="Google Shape;7879;p26"/>
            <p:cNvSpPr/>
            <p:nvPr/>
          </p:nvSpPr>
          <p:spPr>
            <a:xfrm>
              <a:off x="4837200" y="2621850"/>
              <a:ext cx="14700" cy="12550"/>
            </a:xfrm>
            <a:custGeom>
              <a:avLst/>
              <a:gdLst/>
              <a:ahLst/>
              <a:cxnLst/>
              <a:rect l="l" t="t" r="r" b="b"/>
              <a:pathLst>
                <a:path w="588" h="502" extrusionOk="0">
                  <a:moveTo>
                    <a:pt x="334" y="0"/>
                  </a:moveTo>
                  <a:cubicBezTo>
                    <a:pt x="272" y="0"/>
                    <a:pt x="209" y="23"/>
                    <a:pt x="158" y="74"/>
                  </a:cubicBezTo>
                  <a:cubicBezTo>
                    <a:pt x="1" y="232"/>
                    <a:pt x="113" y="501"/>
                    <a:pt x="336" y="501"/>
                  </a:cubicBezTo>
                  <a:cubicBezTo>
                    <a:pt x="475" y="501"/>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0" name="Google Shape;7880;p26"/>
            <p:cNvSpPr/>
            <p:nvPr/>
          </p:nvSpPr>
          <p:spPr>
            <a:xfrm>
              <a:off x="4837200" y="2700175"/>
              <a:ext cx="14700" cy="12600"/>
            </a:xfrm>
            <a:custGeom>
              <a:avLst/>
              <a:gdLst/>
              <a:ahLst/>
              <a:cxnLst/>
              <a:rect l="l" t="t" r="r" b="b"/>
              <a:pathLst>
                <a:path w="588" h="504" extrusionOk="0">
                  <a:moveTo>
                    <a:pt x="333" y="1"/>
                  </a:moveTo>
                  <a:cubicBezTo>
                    <a:pt x="272" y="1"/>
                    <a:pt x="209" y="23"/>
                    <a:pt x="158" y="74"/>
                  </a:cubicBezTo>
                  <a:cubicBezTo>
                    <a:pt x="1" y="233"/>
                    <a:pt x="113" y="503"/>
                    <a:pt x="336" y="503"/>
                  </a:cubicBezTo>
                  <a:cubicBezTo>
                    <a:pt x="475" y="503"/>
                    <a:pt x="587" y="391"/>
                    <a:pt x="587" y="253"/>
                  </a:cubicBezTo>
                  <a:cubicBezTo>
                    <a:pt x="587" y="101"/>
                    <a:pt x="463"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1" name="Google Shape;7881;p26"/>
            <p:cNvSpPr/>
            <p:nvPr/>
          </p:nvSpPr>
          <p:spPr>
            <a:xfrm>
              <a:off x="4769975" y="2386775"/>
              <a:ext cx="14700" cy="12600"/>
            </a:xfrm>
            <a:custGeom>
              <a:avLst/>
              <a:gdLst/>
              <a:ahLst/>
              <a:cxnLst/>
              <a:rect l="l" t="t" r="r" b="b"/>
              <a:pathLst>
                <a:path w="588" h="504" extrusionOk="0">
                  <a:moveTo>
                    <a:pt x="335" y="1"/>
                  </a:moveTo>
                  <a:cubicBezTo>
                    <a:pt x="273" y="1"/>
                    <a:pt x="211" y="23"/>
                    <a:pt x="160" y="74"/>
                  </a:cubicBezTo>
                  <a:cubicBezTo>
                    <a:pt x="1" y="232"/>
                    <a:pt x="113" y="503"/>
                    <a:pt x="337" y="503"/>
                  </a:cubicBezTo>
                  <a:cubicBezTo>
                    <a:pt x="475" y="503"/>
                    <a:pt x="587" y="390"/>
                    <a:pt x="587" y="252"/>
                  </a:cubicBezTo>
                  <a:cubicBezTo>
                    <a:pt x="587" y="101"/>
                    <a:pt x="463" y="1"/>
                    <a:pt x="3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2" name="Google Shape;7882;p26"/>
            <p:cNvSpPr/>
            <p:nvPr/>
          </p:nvSpPr>
          <p:spPr>
            <a:xfrm>
              <a:off x="4769975" y="2465125"/>
              <a:ext cx="14700" cy="12575"/>
            </a:xfrm>
            <a:custGeom>
              <a:avLst/>
              <a:gdLst/>
              <a:ahLst/>
              <a:cxnLst/>
              <a:rect l="l" t="t" r="r" b="b"/>
              <a:pathLst>
                <a:path w="588" h="503" extrusionOk="0">
                  <a:moveTo>
                    <a:pt x="335" y="0"/>
                  </a:moveTo>
                  <a:cubicBezTo>
                    <a:pt x="274" y="0"/>
                    <a:pt x="211" y="23"/>
                    <a:pt x="160" y="75"/>
                  </a:cubicBezTo>
                  <a:cubicBezTo>
                    <a:pt x="1" y="233"/>
                    <a:pt x="113" y="502"/>
                    <a:pt x="337" y="502"/>
                  </a:cubicBezTo>
                  <a:cubicBezTo>
                    <a:pt x="475" y="502"/>
                    <a:pt x="587" y="390"/>
                    <a:pt x="587" y="252"/>
                  </a:cubicBezTo>
                  <a:cubicBezTo>
                    <a:pt x="587" y="101"/>
                    <a:pt x="464" y="0"/>
                    <a:pt x="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3" name="Google Shape;7883;p26"/>
            <p:cNvSpPr/>
            <p:nvPr/>
          </p:nvSpPr>
          <p:spPr>
            <a:xfrm>
              <a:off x="4770025" y="2543475"/>
              <a:ext cx="14650" cy="12600"/>
            </a:xfrm>
            <a:custGeom>
              <a:avLst/>
              <a:gdLst/>
              <a:ahLst/>
              <a:cxnLst/>
              <a:rect l="l" t="t" r="r" b="b"/>
              <a:pathLst>
                <a:path w="586" h="504" extrusionOk="0">
                  <a:moveTo>
                    <a:pt x="333" y="1"/>
                  </a:moveTo>
                  <a:cubicBezTo>
                    <a:pt x="271" y="1"/>
                    <a:pt x="209" y="23"/>
                    <a:pt x="158" y="74"/>
                  </a:cubicBezTo>
                  <a:cubicBezTo>
                    <a:pt x="0" y="232"/>
                    <a:pt x="111" y="503"/>
                    <a:pt x="335" y="503"/>
                  </a:cubicBezTo>
                  <a:cubicBezTo>
                    <a:pt x="473" y="503"/>
                    <a:pt x="585" y="391"/>
                    <a:pt x="585" y="252"/>
                  </a:cubicBezTo>
                  <a:cubicBezTo>
                    <a:pt x="585" y="101"/>
                    <a:pt x="461"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4" name="Google Shape;7884;p26"/>
            <p:cNvSpPr/>
            <p:nvPr/>
          </p:nvSpPr>
          <p:spPr>
            <a:xfrm>
              <a:off x="4770025" y="2621850"/>
              <a:ext cx="14650" cy="12550"/>
            </a:xfrm>
            <a:custGeom>
              <a:avLst/>
              <a:gdLst/>
              <a:ahLst/>
              <a:cxnLst/>
              <a:rect l="l" t="t" r="r" b="b"/>
              <a:pathLst>
                <a:path w="586" h="502" extrusionOk="0">
                  <a:moveTo>
                    <a:pt x="333" y="0"/>
                  </a:moveTo>
                  <a:cubicBezTo>
                    <a:pt x="271" y="0"/>
                    <a:pt x="209" y="23"/>
                    <a:pt x="158" y="74"/>
                  </a:cubicBezTo>
                  <a:cubicBezTo>
                    <a:pt x="0" y="232"/>
                    <a:pt x="111" y="501"/>
                    <a:pt x="335" y="501"/>
                  </a:cubicBezTo>
                  <a:cubicBezTo>
                    <a:pt x="473" y="501"/>
                    <a:pt x="585" y="389"/>
                    <a:pt x="585" y="251"/>
                  </a:cubicBezTo>
                  <a:cubicBezTo>
                    <a:pt x="585" y="100"/>
                    <a:pt x="461"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5" name="Google Shape;7885;p26"/>
            <p:cNvSpPr/>
            <p:nvPr/>
          </p:nvSpPr>
          <p:spPr>
            <a:xfrm>
              <a:off x="4906525" y="2151725"/>
              <a:ext cx="12550" cy="12575"/>
            </a:xfrm>
            <a:custGeom>
              <a:avLst/>
              <a:gdLst/>
              <a:ahLst/>
              <a:cxnLst/>
              <a:rect l="l" t="t" r="r" b="b"/>
              <a:pathLst>
                <a:path w="502" h="503" extrusionOk="0">
                  <a:moveTo>
                    <a:pt x="252" y="1"/>
                  </a:moveTo>
                  <a:cubicBezTo>
                    <a:pt x="112" y="1"/>
                    <a:pt x="0" y="113"/>
                    <a:pt x="0" y="251"/>
                  </a:cubicBezTo>
                  <a:cubicBezTo>
                    <a:pt x="0" y="390"/>
                    <a:pt x="112" y="502"/>
                    <a:pt x="252" y="502"/>
                  </a:cubicBezTo>
                  <a:cubicBezTo>
                    <a:pt x="390" y="502"/>
                    <a:pt x="502" y="390"/>
                    <a:pt x="502" y="251"/>
                  </a:cubicBezTo>
                  <a:cubicBezTo>
                    <a:pt x="502" y="113"/>
                    <a:pt x="390" y="1"/>
                    <a:pt x="2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6" name="Google Shape;7886;p26"/>
            <p:cNvSpPr/>
            <p:nvPr/>
          </p:nvSpPr>
          <p:spPr>
            <a:xfrm>
              <a:off x="4906525" y="2230050"/>
              <a:ext cx="12550" cy="12575"/>
            </a:xfrm>
            <a:custGeom>
              <a:avLst/>
              <a:gdLst/>
              <a:ahLst/>
              <a:cxnLst/>
              <a:rect l="l" t="t" r="r" b="b"/>
              <a:pathLst>
                <a:path w="502" h="503" extrusionOk="0">
                  <a:moveTo>
                    <a:pt x="252" y="1"/>
                  </a:moveTo>
                  <a:cubicBezTo>
                    <a:pt x="112" y="1"/>
                    <a:pt x="0" y="115"/>
                    <a:pt x="0" y="253"/>
                  </a:cubicBezTo>
                  <a:cubicBezTo>
                    <a:pt x="0" y="390"/>
                    <a:pt x="112" y="503"/>
                    <a:pt x="252" y="503"/>
                  </a:cubicBezTo>
                  <a:cubicBezTo>
                    <a:pt x="390" y="503"/>
                    <a:pt x="502" y="390"/>
                    <a:pt x="502" y="253"/>
                  </a:cubicBezTo>
                  <a:cubicBezTo>
                    <a:pt x="502" y="115"/>
                    <a:pt x="390" y="1"/>
                    <a:pt x="2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7" name="Google Shape;7887;p26"/>
            <p:cNvSpPr/>
            <p:nvPr/>
          </p:nvSpPr>
          <p:spPr>
            <a:xfrm>
              <a:off x="4906525" y="2308425"/>
              <a:ext cx="12550" cy="12575"/>
            </a:xfrm>
            <a:custGeom>
              <a:avLst/>
              <a:gdLst/>
              <a:ahLst/>
              <a:cxnLst/>
              <a:rect l="l" t="t" r="r" b="b"/>
              <a:pathLst>
                <a:path w="502" h="503" extrusionOk="0">
                  <a:moveTo>
                    <a:pt x="252" y="1"/>
                  </a:moveTo>
                  <a:cubicBezTo>
                    <a:pt x="112" y="1"/>
                    <a:pt x="0" y="113"/>
                    <a:pt x="0" y="252"/>
                  </a:cubicBezTo>
                  <a:cubicBezTo>
                    <a:pt x="0" y="390"/>
                    <a:pt x="112" y="502"/>
                    <a:pt x="252" y="502"/>
                  </a:cubicBezTo>
                  <a:cubicBezTo>
                    <a:pt x="390" y="502"/>
                    <a:pt x="502" y="390"/>
                    <a:pt x="502" y="252"/>
                  </a:cubicBezTo>
                  <a:cubicBezTo>
                    <a:pt x="502" y="113"/>
                    <a:pt x="390" y="1"/>
                    <a:pt x="2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8" name="Google Shape;7888;p26"/>
            <p:cNvSpPr/>
            <p:nvPr/>
          </p:nvSpPr>
          <p:spPr>
            <a:xfrm>
              <a:off x="4839325" y="2151725"/>
              <a:ext cx="12575" cy="12575"/>
            </a:xfrm>
            <a:custGeom>
              <a:avLst/>
              <a:gdLst/>
              <a:ahLst/>
              <a:cxnLst/>
              <a:rect l="l" t="t" r="r" b="b"/>
              <a:pathLst>
                <a:path w="503" h="503" extrusionOk="0">
                  <a:moveTo>
                    <a:pt x="251" y="1"/>
                  </a:moveTo>
                  <a:cubicBezTo>
                    <a:pt x="113" y="1"/>
                    <a:pt x="1" y="113"/>
                    <a:pt x="1" y="251"/>
                  </a:cubicBezTo>
                  <a:cubicBezTo>
                    <a:pt x="1" y="390"/>
                    <a:pt x="113" y="502"/>
                    <a:pt x="251" y="502"/>
                  </a:cubicBezTo>
                  <a:cubicBezTo>
                    <a:pt x="390" y="502"/>
                    <a:pt x="502" y="390"/>
                    <a:pt x="502" y="251"/>
                  </a:cubicBezTo>
                  <a:cubicBezTo>
                    <a:pt x="502" y="113"/>
                    <a:pt x="390" y="1"/>
                    <a:pt x="2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89" name="Google Shape;7889;p26"/>
            <p:cNvSpPr/>
            <p:nvPr/>
          </p:nvSpPr>
          <p:spPr>
            <a:xfrm>
              <a:off x="4839325" y="2230050"/>
              <a:ext cx="12575" cy="12575"/>
            </a:xfrm>
            <a:custGeom>
              <a:avLst/>
              <a:gdLst/>
              <a:ahLst/>
              <a:cxnLst/>
              <a:rect l="l" t="t" r="r" b="b"/>
              <a:pathLst>
                <a:path w="503" h="503" extrusionOk="0">
                  <a:moveTo>
                    <a:pt x="251" y="1"/>
                  </a:moveTo>
                  <a:cubicBezTo>
                    <a:pt x="113" y="1"/>
                    <a:pt x="1" y="115"/>
                    <a:pt x="1" y="253"/>
                  </a:cubicBezTo>
                  <a:cubicBezTo>
                    <a:pt x="1" y="390"/>
                    <a:pt x="113" y="503"/>
                    <a:pt x="251" y="503"/>
                  </a:cubicBezTo>
                  <a:cubicBezTo>
                    <a:pt x="390" y="503"/>
                    <a:pt x="502" y="390"/>
                    <a:pt x="502" y="253"/>
                  </a:cubicBezTo>
                  <a:cubicBezTo>
                    <a:pt x="502" y="115"/>
                    <a:pt x="390" y="1"/>
                    <a:pt x="2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0" name="Google Shape;7890;p26"/>
            <p:cNvSpPr/>
            <p:nvPr/>
          </p:nvSpPr>
          <p:spPr>
            <a:xfrm>
              <a:off x="4839325" y="2308425"/>
              <a:ext cx="12575" cy="12575"/>
            </a:xfrm>
            <a:custGeom>
              <a:avLst/>
              <a:gdLst/>
              <a:ahLst/>
              <a:cxnLst/>
              <a:rect l="l" t="t" r="r" b="b"/>
              <a:pathLst>
                <a:path w="503" h="503" extrusionOk="0">
                  <a:moveTo>
                    <a:pt x="251" y="1"/>
                  </a:moveTo>
                  <a:cubicBezTo>
                    <a:pt x="113" y="1"/>
                    <a:pt x="1" y="113"/>
                    <a:pt x="1" y="252"/>
                  </a:cubicBezTo>
                  <a:cubicBezTo>
                    <a:pt x="1" y="390"/>
                    <a:pt x="113" y="502"/>
                    <a:pt x="251" y="502"/>
                  </a:cubicBezTo>
                  <a:cubicBezTo>
                    <a:pt x="390" y="502"/>
                    <a:pt x="502" y="390"/>
                    <a:pt x="502" y="252"/>
                  </a:cubicBezTo>
                  <a:cubicBezTo>
                    <a:pt x="502" y="113"/>
                    <a:pt x="390" y="1"/>
                    <a:pt x="2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1" name="Google Shape;7891;p26"/>
            <p:cNvSpPr/>
            <p:nvPr/>
          </p:nvSpPr>
          <p:spPr>
            <a:xfrm>
              <a:off x="4770025" y="2151700"/>
              <a:ext cx="14650" cy="12600"/>
            </a:xfrm>
            <a:custGeom>
              <a:avLst/>
              <a:gdLst/>
              <a:ahLst/>
              <a:cxnLst/>
              <a:rect l="l" t="t" r="r" b="b"/>
              <a:pathLst>
                <a:path w="586" h="504" extrusionOk="0">
                  <a:moveTo>
                    <a:pt x="333" y="1"/>
                  </a:moveTo>
                  <a:cubicBezTo>
                    <a:pt x="271" y="1"/>
                    <a:pt x="209" y="24"/>
                    <a:pt x="158" y="74"/>
                  </a:cubicBezTo>
                  <a:cubicBezTo>
                    <a:pt x="0" y="232"/>
                    <a:pt x="111" y="503"/>
                    <a:pt x="335" y="503"/>
                  </a:cubicBezTo>
                  <a:cubicBezTo>
                    <a:pt x="473" y="503"/>
                    <a:pt x="585" y="391"/>
                    <a:pt x="585" y="252"/>
                  </a:cubicBezTo>
                  <a:cubicBezTo>
                    <a:pt x="585" y="101"/>
                    <a:pt x="461"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2" name="Google Shape;7892;p26"/>
            <p:cNvSpPr/>
            <p:nvPr/>
          </p:nvSpPr>
          <p:spPr>
            <a:xfrm>
              <a:off x="4770025" y="2230075"/>
              <a:ext cx="14650" cy="12550"/>
            </a:xfrm>
            <a:custGeom>
              <a:avLst/>
              <a:gdLst/>
              <a:ahLst/>
              <a:cxnLst/>
              <a:rect l="l" t="t" r="r" b="b"/>
              <a:pathLst>
                <a:path w="586" h="502" extrusionOk="0">
                  <a:moveTo>
                    <a:pt x="333" y="1"/>
                  </a:moveTo>
                  <a:cubicBezTo>
                    <a:pt x="271" y="1"/>
                    <a:pt x="209" y="23"/>
                    <a:pt x="158" y="74"/>
                  </a:cubicBezTo>
                  <a:cubicBezTo>
                    <a:pt x="0" y="232"/>
                    <a:pt x="111" y="502"/>
                    <a:pt x="335" y="502"/>
                  </a:cubicBezTo>
                  <a:cubicBezTo>
                    <a:pt x="473" y="502"/>
                    <a:pt x="585" y="389"/>
                    <a:pt x="585" y="252"/>
                  </a:cubicBezTo>
                  <a:cubicBezTo>
                    <a:pt x="585" y="101"/>
                    <a:pt x="461" y="1"/>
                    <a:pt x="3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3" name="Google Shape;7893;p26"/>
            <p:cNvSpPr/>
            <p:nvPr/>
          </p:nvSpPr>
          <p:spPr>
            <a:xfrm>
              <a:off x="4769975" y="2308400"/>
              <a:ext cx="14700" cy="12600"/>
            </a:xfrm>
            <a:custGeom>
              <a:avLst/>
              <a:gdLst/>
              <a:ahLst/>
              <a:cxnLst/>
              <a:rect l="l" t="t" r="r" b="b"/>
              <a:pathLst>
                <a:path w="588" h="504" extrusionOk="0">
                  <a:moveTo>
                    <a:pt x="334" y="1"/>
                  </a:moveTo>
                  <a:cubicBezTo>
                    <a:pt x="273" y="1"/>
                    <a:pt x="211" y="24"/>
                    <a:pt x="160" y="74"/>
                  </a:cubicBezTo>
                  <a:cubicBezTo>
                    <a:pt x="1" y="234"/>
                    <a:pt x="113" y="503"/>
                    <a:pt x="337"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4" name="Google Shape;7894;p26"/>
            <p:cNvSpPr/>
            <p:nvPr/>
          </p:nvSpPr>
          <p:spPr>
            <a:xfrm>
              <a:off x="4769975" y="2700175"/>
              <a:ext cx="14700" cy="12600"/>
            </a:xfrm>
            <a:custGeom>
              <a:avLst/>
              <a:gdLst/>
              <a:ahLst/>
              <a:cxnLst/>
              <a:rect l="l" t="t" r="r" b="b"/>
              <a:pathLst>
                <a:path w="588" h="504" extrusionOk="0">
                  <a:moveTo>
                    <a:pt x="334" y="1"/>
                  </a:moveTo>
                  <a:cubicBezTo>
                    <a:pt x="273" y="1"/>
                    <a:pt x="211" y="23"/>
                    <a:pt x="160" y="74"/>
                  </a:cubicBezTo>
                  <a:cubicBezTo>
                    <a:pt x="1" y="233"/>
                    <a:pt x="113" y="503"/>
                    <a:pt x="337" y="503"/>
                  </a:cubicBezTo>
                  <a:cubicBezTo>
                    <a:pt x="475" y="503"/>
                    <a:pt x="587" y="391"/>
                    <a:pt x="587" y="253"/>
                  </a:cubicBezTo>
                  <a:cubicBezTo>
                    <a:pt x="587" y="101"/>
                    <a:pt x="463"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5" name="Google Shape;7895;p26"/>
            <p:cNvSpPr/>
            <p:nvPr/>
          </p:nvSpPr>
          <p:spPr>
            <a:xfrm>
              <a:off x="4904400" y="2778550"/>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6" name="Google Shape;7896;p26"/>
            <p:cNvSpPr/>
            <p:nvPr/>
          </p:nvSpPr>
          <p:spPr>
            <a:xfrm>
              <a:off x="4904400" y="2856900"/>
              <a:ext cx="14675" cy="12575"/>
            </a:xfrm>
            <a:custGeom>
              <a:avLst/>
              <a:gdLst/>
              <a:ahLst/>
              <a:cxnLst/>
              <a:rect l="l" t="t" r="r" b="b"/>
              <a:pathLst>
                <a:path w="587" h="503" extrusionOk="0">
                  <a:moveTo>
                    <a:pt x="335" y="0"/>
                  </a:moveTo>
                  <a:cubicBezTo>
                    <a:pt x="273" y="0"/>
                    <a:pt x="211" y="23"/>
                    <a:pt x="159" y="75"/>
                  </a:cubicBezTo>
                  <a:cubicBezTo>
                    <a:pt x="0" y="232"/>
                    <a:pt x="112" y="502"/>
                    <a:pt x="337" y="502"/>
                  </a:cubicBezTo>
                  <a:cubicBezTo>
                    <a:pt x="475" y="502"/>
                    <a:pt x="587" y="390"/>
                    <a:pt x="587" y="252"/>
                  </a:cubicBezTo>
                  <a:cubicBezTo>
                    <a:pt x="587" y="101"/>
                    <a:pt x="464" y="0"/>
                    <a:pt x="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7" name="Google Shape;7897;p26"/>
            <p:cNvSpPr/>
            <p:nvPr/>
          </p:nvSpPr>
          <p:spPr>
            <a:xfrm>
              <a:off x="4837200" y="2778550"/>
              <a:ext cx="14700" cy="12575"/>
            </a:xfrm>
            <a:custGeom>
              <a:avLst/>
              <a:gdLst/>
              <a:ahLst/>
              <a:cxnLst/>
              <a:rect l="l" t="t" r="r" b="b"/>
              <a:pathLst>
                <a:path w="588" h="503" extrusionOk="0">
                  <a:moveTo>
                    <a:pt x="334" y="0"/>
                  </a:moveTo>
                  <a:cubicBezTo>
                    <a:pt x="272" y="0"/>
                    <a:pt x="209" y="23"/>
                    <a:pt x="158" y="74"/>
                  </a:cubicBezTo>
                  <a:cubicBezTo>
                    <a:pt x="1" y="232"/>
                    <a:pt x="113" y="503"/>
                    <a:pt x="336" y="503"/>
                  </a:cubicBezTo>
                  <a:cubicBezTo>
                    <a:pt x="475" y="501"/>
                    <a:pt x="587" y="389"/>
                    <a:pt x="587" y="251"/>
                  </a:cubicBezTo>
                  <a:cubicBezTo>
                    <a:pt x="587" y="100"/>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8" name="Google Shape;7898;p26"/>
            <p:cNvSpPr/>
            <p:nvPr/>
          </p:nvSpPr>
          <p:spPr>
            <a:xfrm>
              <a:off x="4837200" y="2856900"/>
              <a:ext cx="14700" cy="12575"/>
            </a:xfrm>
            <a:custGeom>
              <a:avLst/>
              <a:gdLst/>
              <a:ahLst/>
              <a:cxnLst/>
              <a:rect l="l" t="t" r="r" b="b"/>
              <a:pathLst>
                <a:path w="588" h="503" extrusionOk="0">
                  <a:moveTo>
                    <a:pt x="334" y="0"/>
                  </a:moveTo>
                  <a:cubicBezTo>
                    <a:pt x="272" y="0"/>
                    <a:pt x="209" y="23"/>
                    <a:pt x="158" y="75"/>
                  </a:cubicBezTo>
                  <a:cubicBezTo>
                    <a:pt x="1" y="232"/>
                    <a:pt x="113" y="502"/>
                    <a:pt x="336" y="502"/>
                  </a:cubicBezTo>
                  <a:cubicBezTo>
                    <a:pt x="475" y="502"/>
                    <a:pt x="587" y="390"/>
                    <a:pt x="587" y="252"/>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99" name="Google Shape;7899;p26"/>
            <p:cNvSpPr/>
            <p:nvPr/>
          </p:nvSpPr>
          <p:spPr>
            <a:xfrm>
              <a:off x="4837200" y="2935250"/>
              <a:ext cx="14700" cy="12600"/>
            </a:xfrm>
            <a:custGeom>
              <a:avLst/>
              <a:gdLst/>
              <a:ahLst/>
              <a:cxnLst/>
              <a:rect l="l" t="t" r="r" b="b"/>
              <a:pathLst>
                <a:path w="588" h="504" extrusionOk="0">
                  <a:moveTo>
                    <a:pt x="334" y="0"/>
                  </a:moveTo>
                  <a:cubicBezTo>
                    <a:pt x="272" y="0"/>
                    <a:pt x="209" y="23"/>
                    <a:pt x="158" y="74"/>
                  </a:cubicBezTo>
                  <a:cubicBezTo>
                    <a:pt x="1" y="232"/>
                    <a:pt x="113" y="503"/>
                    <a:pt x="336" y="503"/>
                  </a:cubicBezTo>
                  <a:cubicBezTo>
                    <a:pt x="475" y="503"/>
                    <a:pt x="587" y="391"/>
                    <a:pt x="587" y="251"/>
                  </a:cubicBezTo>
                  <a:cubicBezTo>
                    <a:pt x="587" y="101"/>
                    <a:pt x="463" y="0"/>
                    <a:pt x="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0" name="Google Shape;7900;p26"/>
            <p:cNvSpPr/>
            <p:nvPr/>
          </p:nvSpPr>
          <p:spPr>
            <a:xfrm>
              <a:off x="4769975" y="2778550"/>
              <a:ext cx="14700" cy="12575"/>
            </a:xfrm>
            <a:custGeom>
              <a:avLst/>
              <a:gdLst/>
              <a:ahLst/>
              <a:cxnLst/>
              <a:rect l="l" t="t" r="r" b="b"/>
              <a:pathLst>
                <a:path w="588" h="503" extrusionOk="0">
                  <a:moveTo>
                    <a:pt x="335" y="0"/>
                  </a:moveTo>
                  <a:cubicBezTo>
                    <a:pt x="273" y="0"/>
                    <a:pt x="211" y="23"/>
                    <a:pt x="160" y="74"/>
                  </a:cubicBezTo>
                  <a:cubicBezTo>
                    <a:pt x="1" y="232"/>
                    <a:pt x="113" y="503"/>
                    <a:pt x="337" y="503"/>
                  </a:cubicBezTo>
                  <a:cubicBezTo>
                    <a:pt x="475" y="503"/>
                    <a:pt x="587" y="389"/>
                    <a:pt x="587" y="251"/>
                  </a:cubicBezTo>
                  <a:cubicBezTo>
                    <a:pt x="587" y="100"/>
                    <a:pt x="463" y="0"/>
                    <a:pt x="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1" name="Google Shape;7901;p26"/>
            <p:cNvSpPr/>
            <p:nvPr/>
          </p:nvSpPr>
          <p:spPr>
            <a:xfrm>
              <a:off x="4769975" y="2856900"/>
              <a:ext cx="14700" cy="12575"/>
            </a:xfrm>
            <a:custGeom>
              <a:avLst/>
              <a:gdLst/>
              <a:ahLst/>
              <a:cxnLst/>
              <a:rect l="l" t="t" r="r" b="b"/>
              <a:pathLst>
                <a:path w="588" h="503" extrusionOk="0">
                  <a:moveTo>
                    <a:pt x="335" y="0"/>
                  </a:moveTo>
                  <a:cubicBezTo>
                    <a:pt x="274" y="0"/>
                    <a:pt x="211" y="23"/>
                    <a:pt x="160" y="75"/>
                  </a:cubicBezTo>
                  <a:cubicBezTo>
                    <a:pt x="1" y="232"/>
                    <a:pt x="113" y="502"/>
                    <a:pt x="337" y="502"/>
                  </a:cubicBezTo>
                  <a:cubicBezTo>
                    <a:pt x="475" y="502"/>
                    <a:pt x="587" y="390"/>
                    <a:pt x="587" y="252"/>
                  </a:cubicBezTo>
                  <a:cubicBezTo>
                    <a:pt x="587" y="101"/>
                    <a:pt x="464" y="0"/>
                    <a:pt x="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2" name="Google Shape;7902;p26"/>
            <p:cNvSpPr/>
            <p:nvPr/>
          </p:nvSpPr>
          <p:spPr>
            <a:xfrm>
              <a:off x="4770025" y="2935250"/>
              <a:ext cx="14650" cy="12600"/>
            </a:xfrm>
            <a:custGeom>
              <a:avLst/>
              <a:gdLst/>
              <a:ahLst/>
              <a:cxnLst/>
              <a:rect l="l" t="t" r="r" b="b"/>
              <a:pathLst>
                <a:path w="586" h="504" extrusionOk="0">
                  <a:moveTo>
                    <a:pt x="333" y="0"/>
                  </a:moveTo>
                  <a:cubicBezTo>
                    <a:pt x="271" y="0"/>
                    <a:pt x="209" y="23"/>
                    <a:pt x="158" y="74"/>
                  </a:cubicBezTo>
                  <a:cubicBezTo>
                    <a:pt x="0" y="232"/>
                    <a:pt x="111" y="503"/>
                    <a:pt x="335" y="503"/>
                  </a:cubicBezTo>
                  <a:cubicBezTo>
                    <a:pt x="473" y="503"/>
                    <a:pt x="585" y="391"/>
                    <a:pt x="585" y="251"/>
                  </a:cubicBezTo>
                  <a:cubicBezTo>
                    <a:pt x="585" y="101"/>
                    <a:pt x="461"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3" name="Google Shape;7903;p26"/>
            <p:cNvSpPr/>
            <p:nvPr/>
          </p:nvSpPr>
          <p:spPr>
            <a:xfrm>
              <a:off x="4770025" y="3013625"/>
              <a:ext cx="14650" cy="12550"/>
            </a:xfrm>
            <a:custGeom>
              <a:avLst/>
              <a:gdLst/>
              <a:ahLst/>
              <a:cxnLst/>
              <a:rect l="l" t="t" r="r" b="b"/>
              <a:pathLst>
                <a:path w="586" h="502" extrusionOk="0">
                  <a:moveTo>
                    <a:pt x="333" y="0"/>
                  </a:moveTo>
                  <a:cubicBezTo>
                    <a:pt x="271" y="0"/>
                    <a:pt x="209" y="23"/>
                    <a:pt x="158" y="74"/>
                  </a:cubicBezTo>
                  <a:cubicBezTo>
                    <a:pt x="0" y="231"/>
                    <a:pt x="111" y="501"/>
                    <a:pt x="335" y="501"/>
                  </a:cubicBezTo>
                  <a:cubicBezTo>
                    <a:pt x="473" y="501"/>
                    <a:pt x="585" y="389"/>
                    <a:pt x="585" y="251"/>
                  </a:cubicBezTo>
                  <a:cubicBezTo>
                    <a:pt x="585" y="100"/>
                    <a:pt x="461" y="0"/>
                    <a:pt x="3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7904" name="Google Shape;7904;p26"/>
          <p:cNvGrpSpPr/>
          <p:nvPr/>
        </p:nvGrpSpPr>
        <p:grpSpPr>
          <a:xfrm rot="10800000">
            <a:off x="-876404" y="2880099"/>
            <a:ext cx="1732347" cy="1728557"/>
            <a:chOff x="6378300" y="2596400"/>
            <a:chExt cx="754375" cy="752725"/>
          </a:xfrm>
        </p:grpSpPr>
        <p:sp>
          <p:nvSpPr>
            <p:cNvPr id="7905" name="Google Shape;7905;p26"/>
            <p:cNvSpPr/>
            <p:nvPr/>
          </p:nvSpPr>
          <p:spPr>
            <a:xfrm>
              <a:off x="6408850" y="2932325"/>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6" name="Google Shape;7906;p26"/>
            <p:cNvSpPr/>
            <p:nvPr/>
          </p:nvSpPr>
          <p:spPr>
            <a:xfrm>
              <a:off x="6469925" y="2871225"/>
              <a:ext cx="9700" cy="9700"/>
            </a:xfrm>
            <a:custGeom>
              <a:avLst/>
              <a:gdLst/>
              <a:ahLst/>
              <a:cxnLst/>
              <a:rect l="l" t="t" r="r" b="b"/>
              <a:pathLst>
                <a:path w="388" h="388" extrusionOk="0">
                  <a:moveTo>
                    <a:pt x="193" y="0"/>
                  </a:moveTo>
                  <a:cubicBezTo>
                    <a:pt x="87" y="0"/>
                    <a:pt x="1" y="87"/>
                    <a:pt x="1" y="195"/>
                  </a:cubicBezTo>
                  <a:cubicBezTo>
                    <a:pt x="1" y="301"/>
                    <a:pt x="87" y="387"/>
                    <a:pt x="193" y="387"/>
                  </a:cubicBezTo>
                  <a:cubicBezTo>
                    <a:pt x="299" y="387"/>
                    <a:pt x="387" y="301"/>
                    <a:pt x="387" y="195"/>
                  </a:cubicBezTo>
                  <a:cubicBezTo>
                    <a:pt x="387"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7" name="Google Shape;7907;p26"/>
            <p:cNvSpPr/>
            <p:nvPr/>
          </p:nvSpPr>
          <p:spPr>
            <a:xfrm>
              <a:off x="6530975" y="2810175"/>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7" y="299"/>
                    <a:pt x="387" y="193"/>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8" name="Google Shape;7908;p26"/>
            <p:cNvSpPr/>
            <p:nvPr/>
          </p:nvSpPr>
          <p:spPr>
            <a:xfrm>
              <a:off x="6622600" y="271855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09" name="Google Shape;7909;p26"/>
            <p:cNvSpPr/>
            <p:nvPr/>
          </p:nvSpPr>
          <p:spPr>
            <a:xfrm>
              <a:off x="6378300" y="2962850"/>
              <a:ext cx="9675" cy="9700"/>
            </a:xfrm>
            <a:custGeom>
              <a:avLst/>
              <a:gdLst/>
              <a:ahLst/>
              <a:cxnLst/>
              <a:rect l="l" t="t" r="r" b="b"/>
              <a:pathLst>
                <a:path w="387" h="388" extrusionOk="0">
                  <a:moveTo>
                    <a:pt x="194" y="1"/>
                  </a:moveTo>
                  <a:cubicBezTo>
                    <a:pt x="87" y="1"/>
                    <a:pt x="0" y="87"/>
                    <a:pt x="0" y="193"/>
                  </a:cubicBezTo>
                  <a:cubicBezTo>
                    <a:pt x="0" y="299"/>
                    <a:pt x="87" y="387"/>
                    <a:pt x="194" y="387"/>
                  </a:cubicBezTo>
                  <a:cubicBezTo>
                    <a:pt x="300" y="387"/>
                    <a:pt x="387" y="299"/>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0" name="Google Shape;7910;p26"/>
            <p:cNvSpPr/>
            <p:nvPr/>
          </p:nvSpPr>
          <p:spPr>
            <a:xfrm>
              <a:off x="6437750" y="2901775"/>
              <a:ext cx="12950" cy="9675"/>
            </a:xfrm>
            <a:custGeom>
              <a:avLst/>
              <a:gdLst/>
              <a:ahLst/>
              <a:cxnLst/>
              <a:rect l="l" t="t" r="r" b="b"/>
              <a:pathLst>
                <a:path w="518" h="387" extrusionOk="0">
                  <a:moveTo>
                    <a:pt x="259" y="1"/>
                  </a:moveTo>
                  <a:cubicBezTo>
                    <a:pt x="209" y="1"/>
                    <a:pt x="160" y="19"/>
                    <a:pt x="122" y="56"/>
                  </a:cubicBezTo>
                  <a:cubicBezTo>
                    <a:pt x="1" y="179"/>
                    <a:pt x="87" y="387"/>
                    <a:pt x="258" y="387"/>
                  </a:cubicBezTo>
                  <a:cubicBezTo>
                    <a:pt x="431" y="387"/>
                    <a:pt x="518" y="179"/>
                    <a:pt x="396" y="56"/>
                  </a:cubicBezTo>
                  <a:cubicBezTo>
                    <a:pt x="358" y="19"/>
                    <a:pt x="309"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1" name="Google Shape;7911;p26"/>
            <p:cNvSpPr/>
            <p:nvPr/>
          </p:nvSpPr>
          <p:spPr>
            <a:xfrm>
              <a:off x="6500475" y="2840675"/>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2" name="Google Shape;7912;p26"/>
            <p:cNvSpPr/>
            <p:nvPr/>
          </p:nvSpPr>
          <p:spPr>
            <a:xfrm>
              <a:off x="6592075" y="27490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3" name="Google Shape;7913;p26"/>
            <p:cNvSpPr/>
            <p:nvPr/>
          </p:nvSpPr>
          <p:spPr>
            <a:xfrm>
              <a:off x="6653150" y="2688025"/>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299" y="386"/>
                    <a:pt x="386" y="300"/>
                    <a:pt x="386" y="193"/>
                  </a:cubicBezTo>
                  <a:cubicBezTo>
                    <a:pt x="386"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4" name="Google Shape;7914;p26"/>
            <p:cNvSpPr/>
            <p:nvPr/>
          </p:nvSpPr>
          <p:spPr>
            <a:xfrm>
              <a:off x="6683650" y="2657500"/>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8" y="299"/>
                    <a:pt x="388" y="193"/>
                  </a:cubicBezTo>
                  <a:cubicBezTo>
                    <a:pt x="388"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5" name="Google Shape;7915;p26"/>
            <p:cNvSpPr/>
            <p:nvPr/>
          </p:nvSpPr>
          <p:spPr>
            <a:xfrm>
              <a:off x="6714200" y="2626950"/>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6" name="Google Shape;7916;p26"/>
            <p:cNvSpPr/>
            <p:nvPr/>
          </p:nvSpPr>
          <p:spPr>
            <a:xfrm>
              <a:off x="6744750" y="2596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7" name="Google Shape;7917;p26"/>
            <p:cNvSpPr/>
            <p:nvPr/>
          </p:nvSpPr>
          <p:spPr>
            <a:xfrm>
              <a:off x="6561525" y="2779625"/>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1" y="387"/>
                    <a:pt x="387" y="301"/>
                    <a:pt x="387" y="193"/>
                  </a:cubicBezTo>
                  <a:cubicBezTo>
                    <a:pt x="387" y="87"/>
                    <a:pt x="30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8" name="Google Shape;7918;p26"/>
            <p:cNvSpPr/>
            <p:nvPr/>
          </p:nvSpPr>
          <p:spPr>
            <a:xfrm>
              <a:off x="6437825" y="29612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19" name="Google Shape;7919;p26"/>
            <p:cNvSpPr/>
            <p:nvPr/>
          </p:nvSpPr>
          <p:spPr>
            <a:xfrm>
              <a:off x="6497250" y="2900200"/>
              <a:ext cx="12950" cy="9675"/>
            </a:xfrm>
            <a:custGeom>
              <a:avLst/>
              <a:gdLst/>
              <a:ahLst/>
              <a:cxnLst/>
              <a:rect l="l" t="t" r="r" b="b"/>
              <a:pathLst>
                <a:path w="518" h="387" extrusionOk="0">
                  <a:moveTo>
                    <a:pt x="259" y="0"/>
                  </a:moveTo>
                  <a:cubicBezTo>
                    <a:pt x="210" y="0"/>
                    <a:pt x="160" y="19"/>
                    <a:pt x="123" y="57"/>
                  </a:cubicBezTo>
                  <a:cubicBezTo>
                    <a:pt x="1" y="178"/>
                    <a:pt x="87" y="386"/>
                    <a:pt x="260" y="386"/>
                  </a:cubicBezTo>
                  <a:cubicBezTo>
                    <a:pt x="431" y="386"/>
                    <a:pt x="517" y="178"/>
                    <a:pt x="396" y="57"/>
                  </a:cubicBezTo>
                  <a:cubicBezTo>
                    <a:pt x="358" y="19"/>
                    <a:pt x="309"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0" name="Google Shape;7920;p26"/>
            <p:cNvSpPr/>
            <p:nvPr/>
          </p:nvSpPr>
          <p:spPr>
            <a:xfrm>
              <a:off x="6559975" y="2839125"/>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1" name="Google Shape;7921;p26"/>
            <p:cNvSpPr/>
            <p:nvPr/>
          </p:nvSpPr>
          <p:spPr>
            <a:xfrm>
              <a:off x="6651575" y="2747525"/>
              <a:ext cx="9675" cy="9700"/>
            </a:xfrm>
            <a:custGeom>
              <a:avLst/>
              <a:gdLst/>
              <a:ahLst/>
              <a:cxnLst/>
              <a:rect l="l" t="t" r="r" b="b"/>
              <a:pathLst>
                <a:path w="387" h="388" extrusionOk="0">
                  <a:moveTo>
                    <a:pt x="194" y="1"/>
                  </a:moveTo>
                  <a:cubicBezTo>
                    <a:pt x="86" y="1"/>
                    <a:pt x="0" y="87"/>
                    <a:pt x="0" y="193"/>
                  </a:cubicBezTo>
                  <a:cubicBezTo>
                    <a:pt x="0" y="299"/>
                    <a:pt x="86" y="387"/>
                    <a:pt x="194" y="387"/>
                  </a:cubicBezTo>
                  <a:cubicBezTo>
                    <a:pt x="300" y="387"/>
                    <a:pt x="387" y="299"/>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2" name="Google Shape;7922;p26"/>
            <p:cNvSpPr/>
            <p:nvPr/>
          </p:nvSpPr>
          <p:spPr>
            <a:xfrm>
              <a:off x="6407275" y="29918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3" name="Google Shape;7923;p26"/>
            <p:cNvSpPr/>
            <p:nvPr/>
          </p:nvSpPr>
          <p:spPr>
            <a:xfrm>
              <a:off x="6468325" y="2930725"/>
              <a:ext cx="9700" cy="9675"/>
            </a:xfrm>
            <a:custGeom>
              <a:avLst/>
              <a:gdLst/>
              <a:ahLst/>
              <a:cxnLst/>
              <a:rect l="l" t="t" r="r" b="b"/>
              <a:pathLst>
                <a:path w="388" h="387" extrusionOk="0">
                  <a:moveTo>
                    <a:pt x="195" y="0"/>
                  </a:moveTo>
                  <a:cubicBezTo>
                    <a:pt x="89" y="0"/>
                    <a:pt x="1" y="88"/>
                    <a:pt x="1" y="194"/>
                  </a:cubicBezTo>
                  <a:cubicBezTo>
                    <a:pt x="1" y="301"/>
                    <a:pt x="89" y="387"/>
                    <a:pt x="195" y="387"/>
                  </a:cubicBezTo>
                  <a:cubicBezTo>
                    <a:pt x="301" y="387"/>
                    <a:pt x="387" y="301"/>
                    <a:pt x="387" y="194"/>
                  </a:cubicBezTo>
                  <a:cubicBezTo>
                    <a:pt x="387" y="88"/>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4" name="Google Shape;7924;p26"/>
            <p:cNvSpPr/>
            <p:nvPr/>
          </p:nvSpPr>
          <p:spPr>
            <a:xfrm>
              <a:off x="6529425" y="286967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1" y="387"/>
                    <a:pt x="387" y="300"/>
                    <a:pt x="387" y="193"/>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5" name="Google Shape;7925;p26"/>
            <p:cNvSpPr/>
            <p:nvPr/>
          </p:nvSpPr>
          <p:spPr>
            <a:xfrm>
              <a:off x="6621025" y="2778075"/>
              <a:ext cx="9675" cy="9650"/>
            </a:xfrm>
            <a:custGeom>
              <a:avLst/>
              <a:gdLst/>
              <a:ahLst/>
              <a:cxnLst/>
              <a:rect l="l" t="t" r="r" b="b"/>
              <a:pathLst>
                <a:path w="387" h="386" extrusionOk="0">
                  <a:moveTo>
                    <a:pt x="194" y="1"/>
                  </a:moveTo>
                  <a:cubicBezTo>
                    <a:pt x="88" y="1"/>
                    <a:pt x="0" y="87"/>
                    <a:pt x="0" y="193"/>
                  </a:cubicBezTo>
                  <a:cubicBezTo>
                    <a:pt x="0" y="299"/>
                    <a:pt x="88" y="386"/>
                    <a:pt x="194" y="386"/>
                  </a:cubicBezTo>
                  <a:cubicBezTo>
                    <a:pt x="300" y="386"/>
                    <a:pt x="387" y="299"/>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6" name="Google Shape;7926;p26"/>
            <p:cNvSpPr/>
            <p:nvPr/>
          </p:nvSpPr>
          <p:spPr>
            <a:xfrm>
              <a:off x="6682100" y="2717000"/>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301" y="387"/>
                    <a:pt x="387" y="300"/>
                    <a:pt x="387" y="193"/>
                  </a:cubicBezTo>
                  <a:cubicBezTo>
                    <a:pt x="387" y="86"/>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7" name="Google Shape;7927;p26"/>
            <p:cNvSpPr/>
            <p:nvPr/>
          </p:nvSpPr>
          <p:spPr>
            <a:xfrm>
              <a:off x="6712650" y="26864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8" name="Google Shape;7928;p26"/>
            <p:cNvSpPr/>
            <p:nvPr/>
          </p:nvSpPr>
          <p:spPr>
            <a:xfrm>
              <a:off x="6741575" y="2655925"/>
              <a:ext cx="12900" cy="9675"/>
            </a:xfrm>
            <a:custGeom>
              <a:avLst/>
              <a:gdLst/>
              <a:ahLst/>
              <a:cxnLst/>
              <a:rect l="l" t="t" r="r" b="b"/>
              <a:pathLst>
                <a:path w="516" h="387" extrusionOk="0">
                  <a:moveTo>
                    <a:pt x="258" y="0"/>
                  </a:moveTo>
                  <a:cubicBezTo>
                    <a:pt x="209" y="0"/>
                    <a:pt x="159" y="19"/>
                    <a:pt x="121" y="57"/>
                  </a:cubicBezTo>
                  <a:cubicBezTo>
                    <a:pt x="0" y="178"/>
                    <a:pt x="87" y="386"/>
                    <a:pt x="258" y="386"/>
                  </a:cubicBezTo>
                  <a:cubicBezTo>
                    <a:pt x="431" y="386"/>
                    <a:pt x="516" y="178"/>
                    <a:pt x="394" y="57"/>
                  </a:cubicBezTo>
                  <a:cubicBezTo>
                    <a:pt x="356" y="19"/>
                    <a:pt x="307"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29" name="Google Shape;7929;p26"/>
            <p:cNvSpPr/>
            <p:nvPr/>
          </p:nvSpPr>
          <p:spPr>
            <a:xfrm>
              <a:off x="6773750" y="2625350"/>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0" name="Google Shape;7930;p26"/>
            <p:cNvSpPr/>
            <p:nvPr/>
          </p:nvSpPr>
          <p:spPr>
            <a:xfrm>
              <a:off x="6590525" y="2808575"/>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1" name="Google Shape;7931;p26"/>
            <p:cNvSpPr/>
            <p:nvPr/>
          </p:nvSpPr>
          <p:spPr>
            <a:xfrm>
              <a:off x="6465150" y="2990250"/>
              <a:ext cx="12950" cy="9700"/>
            </a:xfrm>
            <a:custGeom>
              <a:avLst/>
              <a:gdLst/>
              <a:ahLst/>
              <a:cxnLst/>
              <a:rect l="l" t="t" r="r" b="b"/>
              <a:pathLst>
                <a:path w="518" h="388" extrusionOk="0">
                  <a:moveTo>
                    <a:pt x="259" y="0"/>
                  </a:moveTo>
                  <a:cubicBezTo>
                    <a:pt x="209" y="0"/>
                    <a:pt x="160" y="19"/>
                    <a:pt x="122" y="57"/>
                  </a:cubicBezTo>
                  <a:cubicBezTo>
                    <a:pt x="1" y="178"/>
                    <a:pt x="87" y="387"/>
                    <a:pt x="260" y="387"/>
                  </a:cubicBezTo>
                  <a:cubicBezTo>
                    <a:pt x="431" y="387"/>
                    <a:pt x="517" y="178"/>
                    <a:pt x="396" y="57"/>
                  </a:cubicBezTo>
                  <a:cubicBezTo>
                    <a:pt x="358" y="19"/>
                    <a:pt x="309"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2" name="Google Shape;7932;p26"/>
            <p:cNvSpPr/>
            <p:nvPr/>
          </p:nvSpPr>
          <p:spPr>
            <a:xfrm>
              <a:off x="6527875" y="29291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3" name="Google Shape;7933;p26"/>
            <p:cNvSpPr/>
            <p:nvPr/>
          </p:nvSpPr>
          <p:spPr>
            <a:xfrm>
              <a:off x="6588925" y="28681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4" name="Google Shape;7934;p26"/>
            <p:cNvSpPr/>
            <p:nvPr/>
          </p:nvSpPr>
          <p:spPr>
            <a:xfrm>
              <a:off x="6680550" y="2776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299" y="387"/>
                    <a:pt x="387" y="301"/>
                    <a:pt x="387" y="195"/>
                  </a:cubicBezTo>
                  <a:cubicBezTo>
                    <a:pt x="387"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5" name="Google Shape;7935;p26"/>
            <p:cNvSpPr/>
            <p:nvPr/>
          </p:nvSpPr>
          <p:spPr>
            <a:xfrm>
              <a:off x="6436225" y="3020800"/>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8" y="299"/>
                    <a:pt x="388" y="193"/>
                  </a:cubicBezTo>
                  <a:cubicBezTo>
                    <a:pt x="388"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6" name="Google Shape;7936;p26"/>
            <p:cNvSpPr/>
            <p:nvPr/>
          </p:nvSpPr>
          <p:spPr>
            <a:xfrm>
              <a:off x="6497325" y="2959700"/>
              <a:ext cx="9700" cy="9700"/>
            </a:xfrm>
            <a:custGeom>
              <a:avLst/>
              <a:gdLst/>
              <a:ahLst/>
              <a:cxnLst/>
              <a:rect l="l" t="t" r="r" b="b"/>
              <a:pathLst>
                <a:path w="388" h="388" extrusionOk="0">
                  <a:moveTo>
                    <a:pt x="193" y="1"/>
                  </a:moveTo>
                  <a:cubicBezTo>
                    <a:pt x="87" y="1"/>
                    <a:pt x="1" y="87"/>
                    <a:pt x="1" y="194"/>
                  </a:cubicBezTo>
                  <a:cubicBezTo>
                    <a:pt x="1" y="301"/>
                    <a:pt x="87" y="388"/>
                    <a:pt x="193" y="388"/>
                  </a:cubicBezTo>
                  <a:cubicBezTo>
                    <a:pt x="301" y="388"/>
                    <a:pt x="387" y="301"/>
                    <a:pt x="387" y="194"/>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7" name="Google Shape;7937;p26"/>
            <p:cNvSpPr/>
            <p:nvPr/>
          </p:nvSpPr>
          <p:spPr>
            <a:xfrm>
              <a:off x="6558375" y="2898625"/>
              <a:ext cx="9700" cy="9675"/>
            </a:xfrm>
            <a:custGeom>
              <a:avLst/>
              <a:gdLst/>
              <a:ahLst/>
              <a:cxnLst/>
              <a:rect l="l" t="t" r="r" b="b"/>
              <a:pathLst>
                <a:path w="388" h="387" extrusionOk="0">
                  <a:moveTo>
                    <a:pt x="195" y="0"/>
                  </a:moveTo>
                  <a:cubicBezTo>
                    <a:pt x="88" y="0"/>
                    <a:pt x="1" y="87"/>
                    <a:pt x="1" y="194"/>
                  </a:cubicBezTo>
                  <a:cubicBezTo>
                    <a:pt x="1" y="301"/>
                    <a:pt x="88" y="387"/>
                    <a:pt x="195" y="387"/>
                  </a:cubicBezTo>
                  <a:cubicBezTo>
                    <a:pt x="301" y="387"/>
                    <a:pt x="387" y="301"/>
                    <a:pt x="387" y="194"/>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8" name="Google Shape;7938;p26"/>
            <p:cNvSpPr/>
            <p:nvPr/>
          </p:nvSpPr>
          <p:spPr>
            <a:xfrm>
              <a:off x="6650000" y="28070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39" name="Google Shape;7939;p26"/>
            <p:cNvSpPr/>
            <p:nvPr/>
          </p:nvSpPr>
          <p:spPr>
            <a:xfrm>
              <a:off x="6709425" y="2745950"/>
              <a:ext cx="12950" cy="9675"/>
            </a:xfrm>
            <a:custGeom>
              <a:avLst/>
              <a:gdLst/>
              <a:ahLst/>
              <a:cxnLst/>
              <a:rect l="l" t="t" r="r" b="b"/>
              <a:pathLst>
                <a:path w="518" h="387" extrusionOk="0">
                  <a:moveTo>
                    <a:pt x="260" y="1"/>
                  </a:moveTo>
                  <a:cubicBezTo>
                    <a:pt x="211" y="1"/>
                    <a:pt x="161" y="20"/>
                    <a:pt x="124" y="58"/>
                  </a:cubicBezTo>
                  <a:cubicBezTo>
                    <a:pt x="1" y="179"/>
                    <a:pt x="87" y="387"/>
                    <a:pt x="260" y="387"/>
                  </a:cubicBezTo>
                  <a:cubicBezTo>
                    <a:pt x="431" y="387"/>
                    <a:pt x="518" y="179"/>
                    <a:pt x="396" y="58"/>
                  </a:cubicBezTo>
                  <a:cubicBezTo>
                    <a:pt x="359" y="20"/>
                    <a:pt x="309"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0" name="Google Shape;7940;p26"/>
            <p:cNvSpPr/>
            <p:nvPr/>
          </p:nvSpPr>
          <p:spPr>
            <a:xfrm>
              <a:off x="6741600" y="2715425"/>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7" y="299"/>
                    <a:pt x="387" y="193"/>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1" name="Google Shape;7941;p26"/>
            <p:cNvSpPr/>
            <p:nvPr/>
          </p:nvSpPr>
          <p:spPr>
            <a:xfrm>
              <a:off x="6772150" y="2684900"/>
              <a:ext cx="9700" cy="9650"/>
            </a:xfrm>
            <a:custGeom>
              <a:avLst/>
              <a:gdLst/>
              <a:ahLst/>
              <a:cxnLst/>
              <a:rect l="l" t="t" r="r" b="b"/>
              <a:pathLst>
                <a:path w="388" h="386" extrusionOk="0">
                  <a:moveTo>
                    <a:pt x="193" y="0"/>
                  </a:moveTo>
                  <a:cubicBezTo>
                    <a:pt x="87" y="0"/>
                    <a:pt x="0" y="86"/>
                    <a:pt x="0" y="193"/>
                  </a:cubicBezTo>
                  <a:cubicBezTo>
                    <a:pt x="0" y="299"/>
                    <a:pt x="87" y="385"/>
                    <a:pt x="193" y="385"/>
                  </a:cubicBezTo>
                  <a:cubicBezTo>
                    <a:pt x="301" y="385"/>
                    <a:pt x="387" y="299"/>
                    <a:pt x="387" y="193"/>
                  </a:cubicBezTo>
                  <a:cubicBezTo>
                    <a:pt x="387" y="86"/>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2" name="Google Shape;7942;p26"/>
            <p:cNvSpPr/>
            <p:nvPr/>
          </p:nvSpPr>
          <p:spPr>
            <a:xfrm>
              <a:off x="6802700" y="2654350"/>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0" y="387"/>
                    <a:pt x="387" y="300"/>
                    <a:pt x="387" y="193"/>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3" name="Google Shape;7943;p26"/>
            <p:cNvSpPr/>
            <p:nvPr/>
          </p:nvSpPr>
          <p:spPr>
            <a:xfrm>
              <a:off x="6617825" y="2837550"/>
              <a:ext cx="12950" cy="9700"/>
            </a:xfrm>
            <a:custGeom>
              <a:avLst/>
              <a:gdLst/>
              <a:ahLst/>
              <a:cxnLst/>
              <a:rect l="l" t="t" r="r" b="b"/>
              <a:pathLst>
                <a:path w="518" h="388" extrusionOk="0">
                  <a:moveTo>
                    <a:pt x="259" y="1"/>
                  </a:moveTo>
                  <a:cubicBezTo>
                    <a:pt x="210" y="1"/>
                    <a:pt x="160" y="20"/>
                    <a:pt x="122" y="58"/>
                  </a:cubicBezTo>
                  <a:cubicBezTo>
                    <a:pt x="1" y="179"/>
                    <a:pt x="87" y="388"/>
                    <a:pt x="260" y="388"/>
                  </a:cubicBezTo>
                  <a:cubicBezTo>
                    <a:pt x="431" y="388"/>
                    <a:pt x="518" y="179"/>
                    <a:pt x="397" y="58"/>
                  </a:cubicBezTo>
                  <a:cubicBezTo>
                    <a:pt x="359" y="20"/>
                    <a:pt x="309"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4" name="Google Shape;7944;p26"/>
            <p:cNvSpPr/>
            <p:nvPr/>
          </p:nvSpPr>
          <p:spPr>
            <a:xfrm>
              <a:off x="6495775" y="3019200"/>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5" name="Google Shape;7945;p26"/>
            <p:cNvSpPr/>
            <p:nvPr/>
          </p:nvSpPr>
          <p:spPr>
            <a:xfrm>
              <a:off x="6556825" y="295815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1" y="386"/>
                    <a:pt x="387" y="299"/>
                    <a:pt x="387" y="193"/>
                  </a:cubicBezTo>
                  <a:cubicBezTo>
                    <a:pt x="387" y="87"/>
                    <a:pt x="30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6" name="Google Shape;7946;p26"/>
            <p:cNvSpPr/>
            <p:nvPr/>
          </p:nvSpPr>
          <p:spPr>
            <a:xfrm>
              <a:off x="6617900" y="28970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7" name="Google Shape;7947;p26"/>
            <p:cNvSpPr/>
            <p:nvPr/>
          </p:nvSpPr>
          <p:spPr>
            <a:xfrm>
              <a:off x="6707875" y="2805450"/>
              <a:ext cx="12950" cy="9675"/>
            </a:xfrm>
            <a:custGeom>
              <a:avLst/>
              <a:gdLst/>
              <a:ahLst/>
              <a:cxnLst/>
              <a:rect l="l" t="t" r="r" b="b"/>
              <a:pathLst>
                <a:path w="518" h="387" extrusionOk="0">
                  <a:moveTo>
                    <a:pt x="259" y="1"/>
                  </a:moveTo>
                  <a:cubicBezTo>
                    <a:pt x="210" y="1"/>
                    <a:pt x="161" y="20"/>
                    <a:pt x="123" y="58"/>
                  </a:cubicBezTo>
                  <a:cubicBezTo>
                    <a:pt x="1" y="179"/>
                    <a:pt x="87" y="387"/>
                    <a:pt x="260" y="387"/>
                  </a:cubicBezTo>
                  <a:cubicBezTo>
                    <a:pt x="431" y="387"/>
                    <a:pt x="518" y="179"/>
                    <a:pt x="396" y="58"/>
                  </a:cubicBezTo>
                  <a:cubicBezTo>
                    <a:pt x="358" y="20"/>
                    <a:pt x="309"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8" name="Google Shape;7948;p26"/>
            <p:cNvSpPr/>
            <p:nvPr/>
          </p:nvSpPr>
          <p:spPr>
            <a:xfrm>
              <a:off x="6465225" y="3049750"/>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49" name="Google Shape;7949;p26"/>
            <p:cNvSpPr/>
            <p:nvPr/>
          </p:nvSpPr>
          <p:spPr>
            <a:xfrm>
              <a:off x="6526275" y="29886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0" name="Google Shape;7950;p26"/>
            <p:cNvSpPr/>
            <p:nvPr/>
          </p:nvSpPr>
          <p:spPr>
            <a:xfrm>
              <a:off x="6587375" y="2927625"/>
              <a:ext cx="9675" cy="9675"/>
            </a:xfrm>
            <a:custGeom>
              <a:avLst/>
              <a:gdLst/>
              <a:ahLst/>
              <a:cxnLst/>
              <a:rect l="l" t="t" r="r" b="b"/>
              <a:pathLst>
                <a:path w="387" h="387" extrusionOk="0">
                  <a:moveTo>
                    <a:pt x="193" y="0"/>
                  </a:moveTo>
                  <a:cubicBezTo>
                    <a:pt x="87" y="0"/>
                    <a:pt x="0" y="86"/>
                    <a:pt x="0" y="193"/>
                  </a:cubicBezTo>
                  <a:cubicBezTo>
                    <a:pt x="0" y="300"/>
                    <a:pt x="87" y="387"/>
                    <a:pt x="193" y="387"/>
                  </a:cubicBezTo>
                  <a:cubicBezTo>
                    <a:pt x="300" y="387"/>
                    <a:pt x="387" y="300"/>
                    <a:pt x="387" y="193"/>
                  </a:cubicBezTo>
                  <a:cubicBezTo>
                    <a:pt x="387" y="86"/>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1" name="Google Shape;7951;p26"/>
            <p:cNvSpPr/>
            <p:nvPr/>
          </p:nvSpPr>
          <p:spPr>
            <a:xfrm>
              <a:off x="6677325" y="2836000"/>
              <a:ext cx="12950" cy="9675"/>
            </a:xfrm>
            <a:custGeom>
              <a:avLst/>
              <a:gdLst/>
              <a:ahLst/>
              <a:cxnLst/>
              <a:rect l="l" t="t" r="r" b="b"/>
              <a:pathLst>
                <a:path w="518" h="387" extrusionOk="0">
                  <a:moveTo>
                    <a:pt x="259" y="1"/>
                  </a:moveTo>
                  <a:cubicBezTo>
                    <a:pt x="210" y="1"/>
                    <a:pt x="161" y="19"/>
                    <a:pt x="124" y="57"/>
                  </a:cubicBezTo>
                  <a:cubicBezTo>
                    <a:pt x="1" y="179"/>
                    <a:pt x="87" y="386"/>
                    <a:pt x="260" y="386"/>
                  </a:cubicBezTo>
                  <a:cubicBezTo>
                    <a:pt x="431" y="386"/>
                    <a:pt x="518" y="179"/>
                    <a:pt x="396" y="57"/>
                  </a:cubicBezTo>
                  <a:cubicBezTo>
                    <a:pt x="359" y="19"/>
                    <a:pt x="309"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2" name="Google Shape;7952;p26"/>
            <p:cNvSpPr/>
            <p:nvPr/>
          </p:nvSpPr>
          <p:spPr>
            <a:xfrm>
              <a:off x="6740050" y="27749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3" name="Google Shape;7953;p26"/>
            <p:cNvSpPr/>
            <p:nvPr/>
          </p:nvSpPr>
          <p:spPr>
            <a:xfrm>
              <a:off x="6770600" y="2744375"/>
              <a:ext cx="9675" cy="9700"/>
            </a:xfrm>
            <a:custGeom>
              <a:avLst/>
              <a:gdLst/>
              <a:ahLst/>
              <a:cxnLst/>
              <a:rect l="l" t="t" r="r" b="b"/>
              <a:pathLst>
                <a:path w="387" h="388" extrusionOk="0">
                  <a:moveTo>
                    <a:pt x="193" y="1"/>
                  </a:moveTo>
                  <a:cubicBezTo>
                    <a:pt x="87" y="1"/>
                    <a:pt x="0" y="87"/>
                    <a:pt x="0" y="193"/>
                  </a:cubicBezTo>
                  <a:cubicBezTo>
                    <a:pt x="0" y="301"/>
                    <a:pt x="87" y="388"/>
                    <a:pt x="193" y="388"/>
                  </a:cubicBezTo>
                  <a:cubicBezTo>
                    <a:pt x="299" y="388"/>
                    <a:pt x="387" y="301"/>
                    <a:pt x="387" y="193"/>
                  </a:cubicBezTo>
                  <a:cubicBezTo>
                    <a:pt x="387"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4" name="Google Shape;7954;p26"/>
            <p:cNvSpPr/>
            <p:nvPr/>
          </p:nvSpPr>
          <p:spPr>
            <a:xfrm>
              <a:off x="6801150" y="2713850"/>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5" name="Google Shape;7955;p26"/>
            <p:cNvSpPr/>
            <p:nvPr/>
          </p:nvSpPr>
          <p:spPr>
            <a:xfrm>
              <a:off x="6831650" y="2683325"/>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1" y="386"/>
                    <a:pt x="387" y="300"/>
                    <a:pt x="387" y="193"/>
                  </a:cubicBezTo>
                  <a:cubicBezTo>
                    <a:pt x="387" y="87"/>
                    <a:pt x="30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6" name="Google Shape;7956;p26"/>
            <p:cNvSpPr/>
            <p:nvPr/>
          </p:nvSpPr>
          <p:spPr>
            <a:xfrm>
              <a:off x="6648450" y="286652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7" name="Google Shape;7957;p26"/>
            <p:cNvSpPr/>
            <p:nvPr/>
          </p:nvSpPr>
          <p:spPr>
            <a:xfrm>
              <a:off x="6524725" y="3048200"/>
              <a:ext cx="9700" cy="9650"/>
            </a:xfrm>
            <a:custGeom>
              <a:avLst/>
              <a:gdLst/>
              <a:ahLst/>
              <a:cxnLst/>
              <a:rect l="l" t="t" r="r" b="b"/>
              <a:pathLst>
                <a:path w="388" h="386" extrusionOk="0">
                  <a:moveTo>
                    <a:pt x="193" y="0"/>
                  </a:moveTo>
                  <a:cubicBezTo>
                    <a:pt x="87" y="0"/>
                    <a:pt x="0" y="87"/>
                    <a:pt x="0" y="193"/>
                  </a:cubicBezTo>
                  <a:cubicBezTo>
                    <a:pt x="0" y="299"/>
                    <a:pt x="87" y="386"/>
                    <a:pt x="193" y="386"/>
                  </a:cubicBezTo>
                  <a:cubicBezTo>
                    <a:pt x="301" y="386"/>
                    <a:pt x="387" y="299"/>
                    <a:pt x="387" y="193"/>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8" name="Google Shape;7958;p26"/>
            <p:cNvSpPr/>
            <p:nvPr/>
          </p:nvSpPr>
          <p:spPr>
            <a:xfrm>
              <a:off x="6585825" y="2987100"/>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59" name="Google Shape;7959;p26"/>
            <p:cNvSpPr/>
            <p:nvPr/>
          </p:nvSpPr>
          <p:spPr>
            <a:xfrm>
              <a:off x="6646875" y="2926050"/>
              <a:ext cx="9675" cy="9650"/>
            </a:xfrm>
            <a:custGeom>
              <a:avLst/>
              <a:gdLst/>
              <a:ahLst/>
              <a:cxnLst/>
              <a:rect l="l" t="t" r="r" b="b"/>
              <a:pathLst>
                <a:path w="387" h="386" extrusionOk="0">
                  <a:moveTo>
                    <a:pt x="194" y="1"/>
                  </a:moveTo>
                  <a:cubicBezTo>
                    <a:pt x="86" y="1"/>
                    <a:pt x="0" y="87"/>
                    <a:pt x="0" y="193"/>
                  </a:cubicBezTo>
                  <a:cubicBezTo>
                    <a:pt x="0" y="300"/>
                    <a:pt x="86" y="386"/>
                    <a:pt x="194" y="386"/>
                  </a:cubicBezTo>
                  <a:cubicBezTo>
                    <a:pt x="300" y="386"/>
                    <a:pt x="387" y="300"/>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0" name="Google Shape;7960;p26"/>
            <p:cNvSpPr/>
            <p:nvPr/>
          </p:nvSpPr>
          <p:spPr>
            <a:xfrm>
              <a:off x="6736875" y="2834425"/>
              <a:ext cx="12900" cy="9700"/>
            </a:xfrm>
            <a:custGeom>
              <a:avLst/>
              <a:gdLst/>
              <a:ahLst/>
              <a:cxnLst/>
              <a:rect l="l" t="t" r="r" b="b"/>
              <a:pathLst>
                <a:path w="516" h="388" extrusionOk="0">
                  <a:moveTo>
                    <a:pt x="258" y="1"/>
                  </a:moveTo>
                  <a:cubicBezTo>
                    <a:pt x="209" y="1"/>
                    <a:pt x="159" y="20"/>
                    <a:pt x="122" y="57"/>
                  </a:cubicBezTo>
                  <a:cubicBezTo>
                    <a:pt x="0" y="179"/>
                    <a:pt x="87" y="387"/>
                    <a:pt x="258" y="387"/>
                  </a:cubicBezTo>
                  <a:cubicBezTo>
                    <a:pt x="431" y="387"/>
                    <a:pt x="516" y="179"/>
                    <a:pt x="394" y="57"/>
                  </a:cubicBezTo>
                  <a:cubicBezTo>
                    <a:pt x="356" y="20"/>
                    <a:pt x="307"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1" name="Google Shape;7961;p26"/>
            <p:cNvSpPr/>
            <p:nvPr/>
          </p:nvSpPr>
          <p:spPr>
            <a:xfrm>
              <a:off x="6494175" y="3078700"/>
              <a:ext cx="9700" cy="9700"/>
            </a:xfrm>
            <a:custGeom>
              <a:avLst/>
              <a:gdLst/>
              <a:ahLst/>
              <a:cxnLst/>
              <a:rect l="l" t="t" r="r" b="b"/>
              <a:pathLst>
                <a:path w="388" h="388" extrusionOk="0">
                  <a:moveTo>
                    <a:pt x="195" y="1"/>
                  </a:moveTo>
                  <a:cubicBezTo>
                    <a:pt x="87" y="1"/>
                    <a:pt x="1" y="89"/>
                    <a:pt x="1" y="195"/>
                  </a:cubicBezTo>
                  <a:cubicBezTo>
                    <a:pt x="1" y="301"/>
                    <a:pt x="87" y="387"/>
                    <a:pt x="195" y="387"/>
                  </a:cubicBezTo>
                  <a:cubicBezTo>
                    <a:pt x="301" y="387"/>
                    <a:pt x="387" y="301"/>
                    <a:pt x="387" y="195"/>
                  </a:cubicBezTo>
                  <a:cubicBezTo>
                    <a:pt x="387" y="89"/>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2" name="Google Shape;7962;p26"/>
            <p:cNvSpPr/>
            <p:nvPr/>
          </p:nvSpPr>
          <p:spPr>
            <a:xfrm>
              <a:off x="6555275" y="301765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3" name="Google Shape;7963;p26"/>
            <p:cNvSpPr/>
            <p:nvPr/>
          </p:nvSpPr>
          <p:spPr>
            <a:xfrm>
              <a:off x="6616350" y="29565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4" name="Google Shape;7964;p26"/>
            <p:cNvSpPr/>
            <p:nvPr/>
          </p:nvSpPr>
          <p:spPr>
            <a:xfrm>
              <a:off x="6707950" y="2864975"/>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5" name="Google Shape;7965;p26"/>
            <p:cNvSpPr/>
            <p:nvPr/>
          </p:nvSpPr>
          <p:spPr>
            <a:xfrm>
              <a:off x="6769050" y="2803875"/>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6" name="Google Shape;7966;p26"/>
            <p:cNvSpPr/>
            <p:nvPr/>
          </p:nvSpPr>
          <p:spPr>
            <a:xfrm>
              <a:off x="6797925" y="2773350"/>
              <a:ext cx="12950" cy="9675"/>
            </a:xfrm>
            <a:custGeom>
              <a:avLst/>
              <a:gdLst/>
              <a:ahLst/>
              <a:cxnLst/>
              <a:rect l="l" t="t" r="r" b="b"/>
              <a:pathLst>
                <a:path w="518" h="387" extrusionOk="0">
                  <a:moveTo>
                    <a:pt x="259" y="1"/>
                  </a:moveTo>
                  <a:cubicBezTo>
                    <a:pt x="209" y="1"/>
                    <a:pt x="160" y="20"/>
                    <a:pt x="123" y="58"/>
                  </a:cubicBezTo>
                  <a:cubicBezTo>
                    <a:pt x="0" y="179"/>
                    <a:pt x="87" y="387"/>
                    <a:pt x="259" y="387"/>
                  </a:cubicBezTo>
                  <a:cubicBezTo>
                    <a:pt x="431" y="387"/>
                    <a:pt x="517" y="179"/>
                    <a:pt x="396" y="58"/>
                  </a:cubicBezTo>
                  <a:cubicBezTo>
                    <a:pt x="358" y="20"/>
                    <a:pt x="308"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7" name="Google Shape;7967;p26"/>
            <p:cNvSpPr/>
            <p:nvPr/>
          </p:nvSpPr>
          <p:spPr>
            <a:xfrm>
              <a:off x="6830100" y="2742825"/>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8" name="Google Shape;7968;p26"/>
            <p:cNvSpPr/>
            <p:nvPr/>
          </p:nvSpPr>
          <p:spPr>
            <a:xfrm>
              <a:off x="6860650" y="2712300"/>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69" name="Google Shape;7969;p26"/>
            <p:cNvSpPr/>
            <p:nvPr/>
          </p:nvSpPr>
          <p:spPr>
            <a:xfrm>
              <a:off x="6677400" y="2895525"/>
              <a:ext cx="9700" cy="9675"/>
            </a:xfrm>
            <a:custGeom>
              <a:avLst/>
              <a:gdLst/>
              <a:ahLst/>
              <a:cxnLst/>
              <a:rect l="l" t="t" r="r" b="b"/>
              <a:pathLst>
                <a:path w="388" h="387" extrusionOk="0">
                  <a:moveTo>
                    <a:pt x="193" y="0"/>
                  </a:moveTo>
                  <a:cubicBezTo>
                    <a:pt x="87" y="0"/>
                    <a:pt x="1" y="87"/>
                    <a:pt x="1" y="193"/>
                  </a:cubicBezTo>
                  <a:cubicBezTo>
                    <a:pt x="1" y="299"/>
                    <a:pt x="87" y="387"/>
                    <a:pt x="193" y="387"/>
                  </a:cubicBezTo>
                  <a:cubicBezTo>
                    <a:pt x="301" y="387"/>
                    <a:pt x="387" y="299"/>
                    <a:pt x="387" y="193"/>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0" name="Google Shape;7970;p26"/>
            <p:cNvSpPr/>
            <p:nvPr/>
          </p:nvSpPr>
          <p:spPr>
            <a:xfrm>
              <a:off x="6552050" y="3077175"/>
              <a:ext cx="12950" cy="9675"/>
            </a:xfrm>
            <a:custGeom>
              <a:avLst/>
              <a:gdLst/>
              <a:ahLst/>
              <a:cxnLst/>
              <a:rect l="l" t="t" r="r" b="b"/>
              <a:pathLst>
                <a:path w="518" h="387" extrusionOk="0">
                  <a:moveTo>
                    <a:pt x="260" y="0"/>
                  </a:moveTo>
                  <a:cubicBezTo>
                    <a:pt x="210" y="0"/>
                    <a:pt x="161" y="19"/>
                    <a:pt x="123" y="57"/>
                  </a:cubicBezTo>
                  <a:cubicBezTo>
                    <a:pt x="0" y="178"/>
                    <a:pt x="87" y="386"/>
                    <a:pt x="260" y="386"/>
                  </a:cubicBezTo>
                  <a:cubicBezTo>
                    <a:pt x="431" y="386"/>
                    <a:pt x="517" y="178"/>
                    <a:pt x="396" y="57"/>
                  </a:cubicBezTo>
                  <a:cubicBezTo>
                    <a:pt x="358" y="19"/>
                    <a:pt x="309"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1" name="Google Shape;7971;p26"/>
            <p:cNvSpPr/>
            <p:nvPr/>
          </p:nvSpPr>
          <p:spPr>
            <a:xfrm>
              <a:off x="6614775" y="301610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2" name="Google Shape;7972;p26"/>
            <p:cNvSpPr/>
            <p:nvPr/>
          </p:nvSpPr>
          <p:spPr>
            <a:xfrm>
              <a:off x="6675850" y="2955025"/>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299" y="387"/>
                    <a:pt x="387" y="300"/>
                    <a:pt x="387" y="193"/>
                  </a:cubicBezTo>
                  <a:cubicBezTo>
                    <a:pt x="387" y="86"/>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3" name="Google Shape;7973;p26"/>
            <p:cNvSpPr/>
            <p:nvPr/>
          </p:nvSpPr>
          <p:spPr>
            <a:xfrm>
              <a:off x="6767450" y="2863425"/>
              <a:ext cx="9700" cy="9650"/>
            </a:xfrm>
            <a:custGeom>
              <a:avLst/>
              <a:gdLst/>
              <a:ahLst/>
              <a:cxnLst/>
              <a:rect l="l" t="t" r="r" b="b"/>
              <a:pathLst>
                <a:path w="388" h="386" extrusionOk="0">
                  <a:moveTo>
                    <a:pt x="193" y="0"/>
                  </a:moveTo>
                  <a:cubicBezTo>
                    <a:pt x="87" y="0"/>
                    <a:pt x="1" y="87"/>
                    <a:pt x="1" y="193"/>
                  </a:cubicBezTo>
                  <a:cubicBezTo>
                    <a:pt x="1" y="299"/>
                    <a:pt x="87" y="385"/>
                    <a:pt x="193" y="385"/>
                  </a:cubicBezTo>
                  <a:cubicBezTo>
                    <a:pt x="301" y="385"/>
                    <a:pt x="387" y="299"/>
                    <a:pt x="387" y="193"/>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4" name="Google Shape;7974;p26"/>
            <p:cNvSpPr/>
            <p:nvPr/>
          </p:nvSpPr>
          <p:spPr>
            <a:xfrm>
              <a:off x="6523175" y="3107700"/>
              <a:ext cx="9650" cy="9675"/>
            </a:xfrm>
            <a:custGeom>
              <a:avLst/>
              <a:gdLst/>
              <a:ahLst/>
              <a:cxnLst/>
              <a:rect l="l" t="t" r="r" b="b"/>
              <a:pathLst>
                <a:path w="386" h="387"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5" name="Google Shape;7975;p26"/>
            <p:cNvSpPr/>
            <p:nvPr/>
          </p:nvSpPr>
          <p:spPr>
            <a:xfrm>
              <a:off x="6584225" y="30466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6" name="Google Shape;7976;p26"/>
            <p:cNvSpPr/>
            <p:nvPr/>
          </p:nvSpPr>
          <p:spPr>
            <a:xfrm>
              <a:off x="6645300" y="298555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7" name="Google Shape;7977;p26"/>
            <p:cNvSpPr/>
            <p:nvPr/>
          </p:nvSpPr>
          <p:spPr>
            <a:xfrm>
              <a:off x="6736900" y="2893925"/>
              <a:ext cx="9700" cy="9700"/>
            </a:xfrm>
            <a:custGeom>
              <a:avLst/>
              <a:gdLst/>
              <a:ahLst/>
              <a:cxnLst/>
              <a:rect l="l" t="t" r="r" b="b"/>
              <a:pathLst>
                <a:path w="388" h="388" extrusionOk="0">
                  <a:moveTo>
                    <a:pt x="195" y="0"/>
                  </a:moveTo>
                  <a:cubicBezTo>
                    <a:pt x="87" y="0"/>
                    <a:pt x="1" y="87"/>
                    <a:pt x="1" y="195"/>
                  </a:cubicBezTo>
                  <a:cubicBezTo>
                    <a:pt x="1" y="301"/>
                    <a:pt x="87" y="387"/>
                    <a:pt x="195" y="387"/>
                  </a:cubicBezTo>
                  <a:cubicBezTo>
                    <a:pt x="301" y="387"/>
                    <a:pt x="387" y="301"/>
                    <a:pt x="387" y="195"/>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8" name="Google Shape;7978;p26"/>
            <p:cNvSpPr/>
            <p:nvPr/>
          </p:nvSpPr>
          <p:spPr>
            <a:xfrm>
              <a:off x="6798000" y="28328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300" y="385"/>
                    <a:pt x="387" y="299"/>
                    <a:pt x="387" y="193"/>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79" name="Google Shape;7979;p26"/>
            <p:cNvSpPr/>
            <p:nvPr/>
          </p:nvSpPr>
          <p:spPr>
            <a:xfrm>
              <a:off x="6828550" y="2802325"/>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299" y="387"/>
                    <a:pt x="387" y="301"/>
                    <a:pt x="387" y="193"/>
                  </a:cubicBezTo>
                  <a:cubicBezTo>
                    <a:pt x="387"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0" name="Google Shape;7980;p26"/>
            <p:cNvSpPr/>
            <p:nvPr/>
          </p:nvSpPr>
          <p:spPr>
            <a:xfrm>
              <a:off x="6859075" y="277177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1" name="Google Shape;7981;p26"/>
            <p:cNvSpPr/>
            <p:nvPr/>
          </p:nvSpPr>
          <p:spPr>
            <a:xfrm>
              <a:off x="6887950" y="2741250"/>
              <a:ext cx="12950" cy="9675"/>
            </a:xfrm>
            <a:custGeom>
              <a:avLst/>
              <a:gdLst/>
              <a:ahLst/>
              <a:cxnLst/>
              <a:rect l="l" t="t" r="r" b="b"/>
              <a:pathLst>
                <a:path w="518" h="387" extrusionOk="0">
                  <a:moveTo>
                    <a:pt x="260" y="1"/>
                  </a:moveTo>
                  <a:cubicBezTo>
                    <a:pt x="210" y="1"/>
                    <a:pt x="161" y="20"/>
                    <a:pt x="124" y="58"/>
                  </a:cubicBezTo>
                  <a:cubicBezTo>
                    <a:pt x="1" y="179"/>
                    <a:pt x="87" y="387"/>
                    <a:pt x="260" y="387"/>
                  </a:cubicBezTo>
                  <a:cubicBezTo>
                    <a:pt x="431" y="387"/>
                    <a:pt x="518" y="179"/>
                    <a:pt x="397" y="58"/>
                  </a:cubicBezTo>
                  <a:cubicBezTo>
                    <a:pt x="359" y="20"/>
                    <a:pt x="309"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2" name="Google Shape;7982;p26"/>
            <p:cNvSpPr/>
            <p:nvPr/>
          </p:nvSpPr>
          <p:spPr>
            <a:xfrm>
              <a:off x="6704775" y="2924500"/>
              <a:ext cx="12900" cy="9650"/>
            </a:xfrm>
            <a:custGeom>
              <a:avLst/>
              <a:gdLst/>
              <a:ahLst/>
              <a:cxnLst/>
              <a:rect l="l" t="t" r="r" b="b"/>
              <a:pathLst>
                <a:path w="516" h="386" extrusionOk="0">
                  <a:moveTo>
                    <a:pt x="258" y="0"/>
                  </a:moveTo>
                  <a:cubicBezTo>
                    <a:pt x="209" y="0"/>
                    <a:pt x="159" y="19"/>
                    <a:pt x="122" y="57"/>
                  </a:cubicBezTo>
                  <a:cubicBezTo>
                    <a:pt x="0" y="178"/>
                    <a:pt x="85" y="386"/>
                    <a:pt x="258" y="386"/>
                  </a:cubicBezTo>
                  <a:cubicBezTo>
                    <a:pt x="429" y="386"/>
                    <a:pt x="516" y="178"/>
                    <a:pt x="394" y="57"/>
                  </a:cubicBezTo>
                  <a:cubicBezTo>
                    <a:pt x="357" y="19"/>
                    <a:pt x="307"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3" name="Google Shape;7983;p26"/>
            <p:cNvSpPr/>
            <p:nvPr/>
          </p:nvSpPr>
          <p:spPr>
            <a:xfrm>
              <a:off x="6582675" y="3106150"/>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300" y="387"/>
                    <a:pt x="387" y="299"/>
                    <a:pt x="387" y="193"/>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4" name="Google Shape;7984;p26"/>
            <p:cNvSpPr/>
            <p:nvPr/>
          </p:nvSpPr>
          <p:spPr>
            <a:xfrm>
              <a:off x="6642125" y="3045075"/>
              <a:ext cx="12900" cy="9675"/>
            </a:xfrm>
            <a:custGeom>
              <a:avLst/>
              <a:gdLst/>
              <a:ahLst/>
              <a:cxnLst/>
              <a:rect l="l" t="t" r="r" b="b"/>
              <a:pathLst>
                <a:path w="516" h="387" extrusionOk="0">
                  <a:moveTo>
                    <a:pt x="258" y="0"/>
                  </a:moveTo>
                  <a:cubicBezTo>
                    <a:pt x="209" y="0"/>
                    <a:pt x="160" y="19"/>
                    <a:pt x="122" y="56"/>
                  </a:cubicBezTo>
                  <a:cubicBezTo>
                    <a:pt x="1" y="179"/>
                    <a:pt x="85" y="386"/>
                    <a:pt x="258" y="386"/>
                  </a:cubicBezTo>
                  <a:cubicBezTo>
                    <a:pt x="430" y="386"/>
                    <a:pt x="516" y="179"/>
                    <a:pt x="395" y="56"/>
                  </a:cubicBezTo>
                  <a:cubicBezTo>
                    <a:pt x="357" y="19"/>
                    <a:pt x="308"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5" name="Google Shape;7985;p26"/>
            <p:cNvSpPr/>
            <p:nvPr/>
          </p:nvSpPr>
          <p:spPr>
            <a:xfrm>
              <a:off x="6704800" y="29839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6" name="Google Shape;7986;p26"/>
            <p:cNvSpPr/>
            <p:nvPr/>
          </p:nvSpPr>
          <p:spPr>
            <a:xfrm>
              <a:off x="6796450" y="28923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7" name="Google Shape;7987;p26"/>
            <p:cNvSpPr/>
            <p:nvPr/>
          </p:nvSpPr>
          <p:spPr>
            <a:xfrm>
              <a:off x="6552125" y="3136675"/>
              <a:ext cx="9675" cy="9675"/>
            </a:xfrm>
            <a:custGeom>
              <a:avLst/>
              <a:gdLst/>
              <a:ahLst/>
              <a:cxnLst/>
              <a:rect l="l" t="t" r="r" b="b"/>
              <a:pathLst>
                <a:path w="387" h="387" extrusionOk="0">
                  <a:moveTo>
                    <a:pt x="194" y="1"/>
                  </a:moveTo>
                  <a:cubicBezTo>
                    <a:pt x="87" y="1"/>
                    <a:pt x="0" y="87"/>
                    <a:pt x="0" y="194"/>
                  </a:cubicBezTo>
                  <a:cubicBezTo>
                    <a:pt x="0" y="300"/>
                    <a:pt x="87" y="386"/>
                    <a:pt x="194" y="386"/>
                  </a:cubicBezTo>
                  <a:cubicBezTo>
                    <a:pt x="301" y="386"/>
                    <a:pt x="387" y="300"/>
                    <a:pt x="387" y="194"/>
                  </a:cubicBezTo>
                  <a:cubicBezTo>
                    <a:pt x="387" y="87"/>
                    <a:pt x="30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8" name="Google Shape;7988;p26"/>
            <p:cNvSpPr/>
            <p:nvPr/>
          </p:nvSpPr>
          <p:spPr>
            <a:xfrm>
              <a:off x="6613225" y="3075600"/>
              <a:ext cx="9650" cy="9675"/>
            </a:xfrm>
            <a:custGeom>
              <a:avLst/>
              <a:gdLst/>
              <a:ahLst/>
              <a:cxnLst/>
              <a:rect l="l" t="t" r="r" b="b"/>
              <a:pathLst>
                <a:path w="386" h="387" extrusionOk="0">
                  <a:moveTo>
                    <a:pt x="193" y="0"/>
                  </a:moveTo>
                  <a:cubicBezTo>
                    <a:pt x="86" y="0"/>
                    <a:pt x="0" y="87"/>
                    <a:pt x="0" y="193"/>
                  </a:cubicBezTo>
                  <a:cubicBezTo>
                    <a:pt x="0" y="301"/>
                    <a:pt x="86" y="387"/>
                    <a:pt x="193" y="387"/>
                  </a:cubicBezTo>
                  <a:cubicBezTo>
                    <a:pt x="299" y="387"/>
                    <a:pt x="385" y="301"/>
                    <a:pt x="385" y="193"/>
                  </a:cubicBezTo>
                  <a:cubicBezTo>
                    <a:pt x="385"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89" name="Google Shape;7989;p26"/>
            <p:cNvSpPr/>
            <p:nvPr/>
          </p:nvSpPr>
          <p:spPr>
            <a:xfrm>
              <a:off x="6672625" y="3014525"/>
              <a:ext cx="12950" cy="9675"/>
            </a:xfrm>
            <a:custGeom>
              <a:avLst/>
              <a:gdLst/>
              <a:ahLst/>
              <a:cxnLst/>
              <a:rect l="l" t="t" r="r" b="b"/>
              <a:pathLst>
                <a:path w="518" h="387" extrusionOk="0">
                  <a:moveTo>
                    <a:pt x="260" y="1"/>
                  </a:moveTo>
                  <a:cubicBezTo>
                    <a:pt x="210" y="1"/>
                    <a:pt x="161" y="20"/>
                    <a:pt x="124" y="58"/>
                  </a:cubicBezTo>
                  <a:cubicBezTo>
                    <a:pt x="1" y="179"/>
                    <a:pt x="87" y="386"/>
                    <a:pt x="260" y="386"/>
                  </a:cubicBezTo>
                  <a:cubicBezTo>
                    <a:pt x="431" y="386"/>
                    <a:pt x="518" y="179"/>
                    <a:pt x="397" y="58"/>
                  </a:cubicBezTo>
                  <a:cubicBezTo>
                    <a:pt x="359" y="20"/>
                    <a:pt x="309" y="1"/>
                    <a:pt x="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0" name="Google Shape;7990;p26"/>
            <p:cNvSpPr/>
            <p:nvPr/>
          </p:nvSpPr>
          <p:spPr>
            <a:xfrm>
              <a:off x="6765900" y="292292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299" y="387"/>
                    <a:pt x="387" y="300"/>
                    <a:pt x="387" y="193"/>
                  </a:cubicBezTo>
                  <a:cubicBezTo>
                    <a:pt x="387"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1" name="Google Shape;7991;p26"/>
            <p:cNvSpPr/>
            <p:nvPr/>
          </p:nvSpPr>
          <p:spPr>
            <a:xfrm>
              <a:off x="6826950" y="2861825"/>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2" name="Google Shape;7992;p26"/>
            <p:cNvSpPr/>
            <p:nvPr/>
          </p:nvSpPr>
          <p:spPr>
            <a:xfrm>
              <a:off x="6857500" y="28313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3" name="Google Shape;7993;p26"/>
            <p:cNvSpPr/>
            <p:nvPr/>
          </p:nvSpPr>
          <p:spPr>
            <a:xfrm>
              <a:off x="6888025" y="2800775"/>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8" y="299"/>
                    <a:pt x="388" y="193"/>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4" name="Google Shape;7994;p26"/>
            <p:cNvSpPr/>
            <p:nvPr/>
          </p:nvSpPr>
          <p:spPr>
            <a:xfrm>
              <a:off x="6916950" y="2770225"/>
              <a:ext cx="12900" cy="9700"/>
            </a:xfrm>
            <a:custGeom>
              <a:avLst/>
              <a:gdLst/>
              <a:ahLst/>
              <a:cxnLst/>
              <a:rect l="l" t="t" r="r" b="b"/>
              <a:pathLst>
                <a:path w="516" h="388" extrusionOk="0">
                  <a:moveTo>
                    <a:pt x="258" y="0"/>
                  </a:moveTo>
                  <a:cubicBezTo>
                    <a:pt x="209" y="0"/>
                    <a:pt x="160" y="19"/>
                    <a:pt x="122" y="57"/>
                  </a:cubicBezTo>
                  <a:cubicBezTo>
                    <a:pt x="1" y="178"/>
                    <a:pt x="85" y="387"/>
                    <a:pt x="258" y="387"/>
                  </a:cubicBezTo>
                  <a:cubicBezTo>
                    <a:pt x="430" y="387"/>
                    <a:pt x="516" y="178"/>
                    <a:pt x="395" y="57"/>
                  </a:cubicBezTo>
                  <a:cubicBezTo>
                    <a:pt x="357" y="19"/>
                    <a:pt x="308"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5" name="Google Shape;7995;p26"/>
            <p:cNvSpPr/>
            <p:nvPr/>
          </p:nvSpPr>
          <p:spPr>
            <a:xfrm>
              <a:off x="6735350" y="2953450"/>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7" y="300"/>
                    <a:pt x="387" y="193"/>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6" name="Google Shape;7996;p26"/>
            <p:cNvSpPr/>
            <p:nvPr/>
          </p:nvSpPr>
          <p:spPr>
            <a:xfrm>
              <a:off x="6611650" y="313510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7" name="Google Shape;7997;p26"/>
            <p:cNvSpPr/>
            <p:nvPr/>
          </p:nvSpPr>
          <p:spPr>
            <a:xfrm>
              <a:off x="6672700" y="3074000"/>
              <a:ext cx="9700" cy="9700"/>
            </a:xfrm>
            <a:custGeom>
              <a:avLst/>
              <a:gdLst/>
              <a:ahLst/>
              <a:cxnLst/>
              <a:rect l="l" t="t" r="r" b="b"/>
              <a:pathLst>
                <a:path w="388" h="388" extrusionOk="0">
                  <a:moveTo>
                    <a:pt x="193" y="1"/>
                  </a:moveTo>
                  <a:cubicBezTo>
                    <a:pt x="87" y="1"/>
                    <a:pt x="1" y="89"/>
                    <a:pt x="1" y="195"/>
                  </a:cubicBezTo>
                  <a:cubicBezTo>
                    <a:pt x="1" y="301"/>
                    <a:pt x="87" y="387"/>
                    <a:pt x="193" y="387"/>
                  </a:cubicBezTo>
                  <a:cubicBezTo>
                    <a:pt x="301" y="387"/>
                    <a:pt x="387" y="301"/>
                    <a:pt x="387" y="195"/>
                  </a:cubicBezTo>
                  <a:cubicBezTo>
                    <a:pt x="387" y="89"/>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8" name="Google Shape;7998;p26"/>
            <p:cNvSpPr/>
            <p:nvPr/>
          </p:nvSpPr>
          <p:spPr>
            <a:xfrm>
              <a:off x="6732175" y="3012975"/>
              <a:ext cx="12900" cy="9675"/>
            </a:xfrm>
            <a:custGeom>
              <a:avLst/>
              <a:gdLst/>
              <a:ahLst/>
              <a:cxnLst/>
              <a:rect l="l" t="t" r="r" b="b"/>
              <a:pathLst>
                <a:path w="516" h="387" extrusionOk="0">
                  <a:moveTo>
                    <a:pt x="258" y="0"/>
                  </a:moveTo>
                  <a:cubicBezTo>
                    <a:pt x="209" y="0"/>
                    <a:pt x="159" y="19"/>
                    <a:pt x="122" y="56"/>
                  </a:cubicBezTo>
                  <a:cubicBezTo>
                    <a:pt x="0" y="177"/>
                    <a:pt x="87" y="386"/>
                    <a:pt x="258" y="386"/>
                  </a:cubicBezTo>
                  <a:cubicBezTo>
                    <a:pt x="431" y="386"/>
                    <a:pt x="516" y="177"/>
                    <a:pt x="394" y="56"/>
                  </a:cubicBezTo>
                  <a:cubicBezTo>
                    <a:pt x="356" y="19"/>
                    <a:pt x="307"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99" name="Google Shape;7999;p26"/>
            <p:cNvSpPr/>
            <p:nvPr/>
          </p:nvSpPr>
          <p:spPr>
            <a:xfrm>
              <a:off x="6825400" y="2921350"/>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0" y="386"/>
                    <a:pt x="387" y="300"/>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0" name="Google Shape;8000;p26"/>
            <p:cNvSpPr/>
            <p:nvPr/>
          </p:nvSpPr>
          <p:spPr>
            <a:xfrm>
              <a:off x="6581125" y="3165650"/>
              <a:ext cx="9650" cy="9675"/>
            </a:xfrm>
            <a:custGeom>
              <a:avLst/>
              <a:gdLst/>
              <a:ahLst/>
              <a:cxnLst/>
              <a:rect l="l" t="t" r="r" b="b"/>
              <a:pathLst>
                <a:path w="386" h="387" extrusionOk="0">
                  <a:moveTo>
                    <a:pt x="193" y="0"/>
                  </a:moveTo>
                  <a:cubicBezTo>
                    <a:pt x="86" y="0"/>
                    <a:pt x="0" y="86"/>
                    <a:pt x="0" y="193"/>
                  </a:cubicBezTo>
                  <a:cubicBezTo>
                    <a:pt x="0" y="300"/>
                    <a:pt x="86" y="387"/>
                    <a:pt x="193" y="387"/>
                  </a:cubicBezTo>
                  <a:cubicBezTo>
                    <a:pt x="299" y="387"/>
                    <a:pt x="385" y="300"/>
                    <a:pt x="385" y="193"/>
                  </a:cubicBezTo>
                  <a:cubicBezTo>
                    <a:pt x="385" y="86"/>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1" name="Google Shape;8001;p26"/>
            <p:cNvSpPr/>
            <p:nvPr/>
          </p:nvSpPr>
          <p:spPr>
            <a:xfrm>
              <a:off x="6640525" y="3104575"/>
              <a:ext cx="12950" cy="9675"/>
            </a:xfrm>
            <a:custGeom>
              <a:avLst/>
              <a:gdLst/>
              <a:ahLst/>
              <a:cxnLst/>
              <a:rect l="l" t="t" r="r" b="b"/>
              <a:pathLst>
                <a:path w="518" h="387" extrusionOk="0">
                  <a:moveTo>
                    <a:pt x="260" y="0"/>
                  </a:moveTo>
                  <a:cubicBezTo>
                    <a:pt x="210" y="0"/>
                    <a:pt x="161" y="19"/>
                    <a:pt x="124" y="57"/>
                  </a:cubicBezTo>
                  <a:cubicBezTo>
                    <a:pt x="1" y="178"/>
                    <a:pt x="87" y="386"/>
                    <a:pt x="260" y="386"/>
                  </a:cubicBezTo>
                  <a:cubicBezTo>
                    <a:pt x="431" y="386"/>
                    <a:pt x="518" y="178"/>
                    <a:pt x="397" y="57"/>
                  </a:cubicBezTo>
                  <a:cubicBezTo>
                    <a:pt x="359" y="19"/>
                    <a:pt x="309" y="0"/>
                    <a:pt x="2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2" name="Google Shape;8002;p26"/>
            <p:cNvSpPr/>
            <p:nvPr/>
          </p:nvSpPr>
          <p:spPr>
            <a:xfrm>
              <a:off x="6703250" y="3043500"/>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7" y="299"/>
                    <a:pt x="387" y="193"/>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3" name="Google Shape;8003;p26"/>
            <p:cNvSpPr/>
            <p:nvPr/>
          </p:nvSpPr>
          <p:spPr>
            <a:xfrm>
              <a:off x="6794850" y="2951875"/>
              <a:ext cx="9675" cy="9675"/>
            </a:xfrm>
            <a:custGeom>
              <a:avLst/>
              <a:gdLst/>
              <a:ahLst/>
              <a:cxnLst/>
              <a:rect l="l" t="t" r="r" b="b"/>
              <a:pathLst>
                <a:path w="387"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4" name="Google Shape;8004;p26"/>
            <p:cNvSpPr/>
            <p:nvPr/>
          </p:nvSpPr>
          <p:spPr>
            <a:xfrm>
              <a:off x="6855950" y="2890825"/>
              <a:ext cx="9675" cy="9675"/>
            </a:xfrm>
            <a:custGeom>
              <a:avLst/>
              <a:gdLst/>
              <a:ahLst/>
              <a:cxnLst/>
              <a:rect l="l" t="t" r="r" b="b"/>
              <a:pathLst>
                <a:path w="387" h="387" extrusionOk="0">
                  <a:moveTo>
                    <a:pt x="193" y="0"/>
                  </a:moveTo>
                  <a:cubicBezTo>
                    <a:pt x="86" y="0"/>
                    <a:pt x="0" y="87"/>
                    <a:pt x="0" y="193"/>
                  </a:cubicBezTo>
                  <a:cubicBezTo>
                    <a:pt x="0" y="299"/>
                    <a:pt x="86" y="387"/>
                    <a:pt x="193" y="387"/>
                  </a:cubicBezTo>
                  <a:cubicBezTo>
                    <a:pt x="300" y="387"/>
                    <a:pt x="387" y="299"/>
                    <a:pt x="387" y="193"/>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5" name="Google Shape;8005;p26"/>
            <p:cNvSpPr/>
            <p:nvPr/>
          </p:nvSpPr>
          <p:spPr>
            <a:xfrm>
              <a:off x="6886475" y="2860275"/>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6" name="Google Shape;8006;p26"/>
            <p:cNvSpPr/>
            <p:nvPr/>
          </p:nvSpPr>
          <p:spPr>
            <a:xfrm>
              <a:off x="6917000" y="2829725"/>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7" name="Google Shape;8007;p26"/>
            <p:cNvSpPr/>
            <p:nvPr/>
          </p:nvSpPr>
          <p:spPr>
            <a:xfrm>
              <a:off x="6947525" y="279917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8" name="Google Shape;8008;p26"/>
            <p:cNvSpPr/>
            <p:nvPr/>
          </p:nvSpPr>
          <p:spPr>
            <a:xfrm>
              <a:off x="6764350" y="2982400"/>
              <a:ext cx="9650" cy="9700"/>
            </a:xfrm>
            <a:custGeom>
              <a:avLst/>
              <a:gdLst/>
              <a:ahLst/>
              <a:cxnLst/>
              <a:rect l="l" t="t" r="r" b="b"/>
              <a:pathLst>
                <a:path w="386" h="388" extrusionOk="0">
                  <a:moveTo>
                    <a:pt x="193" y="1"/>
                  </a:moveTo>
                  <a:cubicBezTo>
                    <a:pt x="87" y="1"/>
                    <a:pt x="0" y="87"/>
                    <a:pt x="0" y="193"/>
                  </a:cubicBezTo>
                  <a:cubicBezTo>
                    <a:pt x="0" y="301"/>
                    <a:pt x="87" y="388"/>
                    <a:pt x="193" y="388"/>
                  </a:cubicBezTo>
                  <a:cubicBezTo>
                    <a:pt x="299" y="388"/>
                    <a:pt x="385" y="301"/>
                    <a:pt x="385" y="193"/>
                  </a:cubicBezTo>
                  <a:cubicBezTo>
                    <a:pt x="385"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09" name="Google Shape;8009;p26"/>
            <p:cNvSpPr/>
            <p:nvPr/>
          </p:nvSpPr>
          <p:spPr>
            <a:xfrm>
              <a:off x="6640600" y="3164075"/>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8" y="300"/>
                    <a:pt x="388" y="193"/>
                  </a:cubicBezTo>
                  <a:cubicBezTo>
                    <a:pt x="388"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0" name="Google Shape;8010;p26"/>
            <p:cNvSpPr/>
            <p:nvPr/>
          </p:nvSpPr>
          <p:spPr>
            <a:xfrm>
              <a:off x="6701700" y="3103000"/>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1" name="Google Shape;8011;p26"/>
            <p:cNvSpPr/>
            <p:nvPr/>
          </p:nvSpPr>
          <p:spPr>
            <a:xfrm>
              <a:off x="6762750" y="30419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2" name="Google Shape;8012;p26"/>
            <p:cNvSpPr/>
            <p:nvPr/>
          </p:nvSpPr>
          <p:spPr>
            <a:xfrm>
              <a:off x="6854350" y="2950325"/>
              <a:ext cx="9675" cy="9675"/>
            </a:xfrm>
            <a:custGeom>
              <a:avLst/>
              <a:gdLst/>
              <a:ahLst/>
              <a:cxnLst/>
              <a:rect l="l" t="t" r="r" b="b"/>
              <a:pathLst>
                <a:path w="387" h="387" extrusionOk="0">
                  <a:moveTo>
                    <a:pt x="194" y="0"/>
                  </a:moveTo>
                  <a:cubicBezTo>
                    <a:pt x="88" y="0"/>
                    <a:pt x="0" y="86"/>
                    <a:pt x="0" y="193"/>
                  </a:cubicBezTo>
                  <a:cubicBezTo>
                    <a:pt x="0" y="300"/>
                    <a:pt x="88" y="387"/>
                    <a:pt x="194" y="387"/>
                  </a:cubicBezTo>
                  <a:cubicBezTo>
                    <a:pt x="301" y="387"/>
                    <a:pt x="387" y="300"/>
                    <a:pt x="387" y="193"/>
                  </a:cubicBezTo>
                  <a:cubicBezTo>
                    <a:pt x="387" y="86"/>
                    <a:pt x="301"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3" name="Google Shape;8013;p26"/>
            <p:cNvSpPr/>
            <p:nvPr/>
          </p:nvSpPr>
          <p:spPr>
            <a:xfrm>
              <a:off x="6608450" y="3194600"/>
              <a:ext cx="12925" cy="9675"/>
            </a:xfrm>
            <a:custGeom>
              <a:avLst/>
              <a:gdLst/>
              <a:ahLst/>
              <a:cxnLst/>
              <a:rect l="l" t="t" r="r" b="b"/>
              <a:pathLst>
                <a:path w="517" h="387" extrusionOk="0">
                  <a:moveTo>
                    <a:pt x="258" y="1"/>
                  </a:moveTo>
                  <a:cubicBezTo>
                    <a:pt x="209" y="1"/>
                    <a:pt x="159" y="20"/>
                    <a:pt x="121" y="58"/>
                  </a:cubicBezTo>
                  <a:cubicBezTo>
                    <a:pt x="0" y="179"/>
                    <a:pt x="86" y="387"/>
                    <a:pt x="259" y="387"/>
                  </a:cubicBezTo>
                  <a:cubicBezTo>
                    <a:pt x="431" y="387"/>
                    <a:pt x="517" y="179"/>
                    <a:pt x="396" y="58"/>
                  </a:cubicBezTo>
                  <a:cubicBezTo>
                    <a:pt x="358" y="20"/>
                    <a:pt x="308"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4" name="Google Shape;8014;p26"/>
            <p:cNvSpPr/>
            <p:nvPr/>
          </p:nvSpPr>
          <p:spPr>
            <a:xfrm>
              <a:off x="6671150" y="3133550"/>
              <a:ext cx="9700" cy="9675"/>
            </a:xfrm>
            <a:custGeom>
              <a:avLst/>
              <a:gdLst/>
              <a:ahLst/>
              <a:cxnLst/>
              <a:rect l="l" t="t" r="r" b="b"/>
              <a:pathLst>
                <a:path w="388" h="387" extrusionOk="0">
                  <a:moveTo>
                    <a:pt x="193" y="0"/>
                  </a:moveTo>
                  <a:cubicBezTo>
                    <a:pt x="87" y="0"/>
                    <a:pt x="1" y="87"/>
                    <a:pt x="1" y="193"/>
                  </a:cubicBezTo>
                  <a:cubicBezTo>
                    <a:pt x="1" y="300"/>
                    <a:pt x="87" y="387"/>
                    <a:pt x="193" y="387"/>
                  </a:cubicBezTo>
                  <a:cubicBezTo>
                    <a:pt x="299" y="387"/>
                    <a:pt x="387" y="300"/>
                    <a:pt x="387" y="193"/>
                  </a:cubicBezTo>
                  <a:cubicBezTo>
                    <a:pt x="387"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5" name="Google Shape;8015;p26"/>
            <p:cNvSpPr/>
            <p:nvPr/>
          </p:nvSpPr>
          <p:spPr>
            <a:xfrm>
              <a:off x="6732200" y="30724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6" name="Google Shape;8016;p26"/>
            <p:cNvSpPr/>
            <p:nvPr/>
          </p:nvSpPr>
          <p:spPr>
            <a:xfrm>
              <a:off x="6822200" y="2980850"/>
              <a:ext cx="12925" cy="9700"/>
            </a:xfrm>
            <a:custGeom>
              <a:avLst/>
              <a:gdLst/>
              <a:ahLst/>
              <a:cxnLst/>
              <a:rect l="l" t="t" r="r" b="b"/>
              <a:pathLst>
                <a:path w="517" h="388" extrusionOk="0">
                  <a:moveTo>
                    <a:pt x="259" y="0"/>
                  </a:moveTo>
                  <a:cubicBezTo>
                    <a:pt x="209" y="0"/>
                    <a:pt x="160" y="19"/>
                    <a:pt x="122" y="57"/>
                  </a:cubicBezTo>
                  <a:cubicBezTo>
                    <a:pt x="1" y="178"/>
                    <a:pt x="86" y="387"/>
                    <a:pt x="259" y="387"/>
                  </a:cubicBezTo>
                  <a:cubicBezTo>
                    <a:pt x="430" y="387"/>
                    <a:pt x="516" y="178"/>
                    <a:pt x="395" y="57"/>
                  </a:cubicBezTo>
                  <a:cubicBezTo>
                    <a:pt x="357" y="19"/>
                    <a:pt x="308"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7" name="Google Shape;8017;p26"/>
            <p:cNvSpPr/>
            <p:nvPr/>
          </p:nvSpPr>
          <p:spPr>
            <a:xfrm>
              <a:off x="6884900" y="2919775"/>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8" name="Google Shape;8018;p26"/>
            <p:cNvSpPr/>
            <p:nvPr/>
          </p:nvSpPr>
          <p:spPr>
            <a:xfrm>
              <a:off x="6915425" y="28892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19" name="Google Shape;8019;p26"/>
            <p:cNvSpPr/>
            <p:nvPr/>
          </p:nvSpPr>
          <p:spPr>
            <a:xfrm>
              <a:off x="6944350" y="2858700"/>
              <a:ext cx="12950" cy="9675"/>
            </a:xfrm>
            <a:custGeom>
              <a:avLst/>
              <a:gdLst/>
              <a:ahLst/>
              <a:cxnLst/>
              <a:rect l="l" t="t" r="r" b="b"/>
              <a:pathLst>
                <a:path w="518" h="387" extrusionOk="0">
                  <a:moveTo>
                    <a:pt x="259" y="1"/>
                  </a:moveTo>
                  <a:cubicBezTo>
                    <a:pt x="209" y="1"/>
                    <a:pt x="160" y="19"/>
                    <a:pt x="122" y="57"/>
                  </a:cubicBezTo>
                  <a:cubicBezTo>
                    <a:pt x="1" y="179"/>
                    <a:pt x="87" y="386"/>
                    <a:pt x="258" y="386"/>
                  </a:cubicBezTo>
                  <a:cubicBezTo>
                    <a:pt x="431" y="386"/>
                    <a:pt x="517" y="179"/>
                    <a:pt x="395" y="57"/>
                  </a:cubicBezTo>
                  <a:cubicBezTo>
                    <a:pt x="358" y="19"/>
                    <a:pt x="308"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0" name="Google Shape;8020;p26"/>
            <p:cNvSpPr/>
            <p:nvPr/>
          </p:nvSpPr>
          <p:spPr>
            <a:xfrm>
              <a:off x="6976525" y="2828175"/>
              <a:ext cx="9650" cy="9650"/>
            </a:xfrm>
            <a:custGeom>
              <a:avLst/>
              <a:gdLst/>
              <a:ahLst/>
              <a:cxnLst/>
              <a:rect l="l" t="t" r="r" b="b"/>
              <a:pathLst>
                <a:path w="386" h="386" extrusionOk="0">
                  <a:moveTo>
                    <a:pt x="193" y="0"/>
                  </a:moveTo>
                  <a:cubicBezTo>
                    <a:pt x="87" y="0"/>
                    <a:pt x="0" y="87"/>
                    <a:pt x="0" y="193"/>
                  </a:cubicBezTo>
                  <a:cubicBezTo>
                    <a:pt x="0" y="299"/>
                    <a:pt x="87" y="386"/>
                    <a:pt x="193" y="386"/>
                  </a:cubicBezTo>
                  <a:cubicBezTo>
                    <a:pt x="299" y="386"/>
                    <a:pt x="386" y="299"/>
                    <a:pt x="386" y="193"/>
                  </a:cubicBezTo>
                  <a:cubicBezTo>
                    <a:pt x="386"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1" name="Google Shape;8021;p26"/>
            <p:cNvSpPr/>
            <p:nvPr/>
          </p:nvSpPr>
          <p:spPr>
            <a:xfrm>
              <a:off x="6793300" y="30114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2" name="Google Shape;8022;p26"/>
            <p:cNvSpPr/>
            <p:nvPr/>
          </p:nvSpPr>
          <p:spPr>
            <a:xfrm>
              <a:off x="6669575" y="3193050"/>
              <a:ext cx="9675" cy="9675"/>
            </a:xfrm>
            <a:custGeom>
              <a:avLst/>
              <a:gdLst/>
              <a:ahLst/>
              <a:cxnLst/>
              <a:rect l="l" t="t" r="r" b="b"/>
              <a:pathLst>
                <a:path w="387" h="387" extrusionOk="0">
                  <a:moveTo>
                    <a:pt x="194" y="0"/>
                  </a:moveTo>
                  <a:cubicBezTo>
                    <a:pt x="86" y="0"/>
                    <a:pt x="0" y="86"/>
                    <a:pt x="0" y="193"/>
                  </a:cubicBezTo>
                  <a:cubicBezTo>
                    <a:pt x="0" y="300"/>
                    <a:pt x="86" y="387"/>
                    <a:pt x="194" y="387"/>
                  </a:cubicBezTo>
                  <a:cubicBezTo>
                    <a:pt x="300" y="387"/>
                    <a:pt x="387" y="300"/>
                    <a:pt x="387" y="193"/>
                  </a:cubicBezTo>
                  <a:cubicBezTo>
                    <a:pt x="387" y="86"/>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3" name="Google Shape;8023;p26"/>
            <p:cNvSpPr/>
            <p:nvPr/>
          </p:nvSpPr>
          <p:spPr>
            <a:xfrm>
              <a:off x="6730650" y="3131950"/>
              <a:ext cx="9700" cy="9700"/>
            </a:xfrm>
            <a:custGeom>
              <a:avLst/>
              <a:gdLst/>
              <a:ahLst/>
              <a:cxnLst/>
              <a:rect l="l" t="t" r="r" b="b"/>
              <a:pathLst>
                <a:path w="388" h="388" extrusionOk="0">
                  <a:moveTo>
                    <a:pt x="193" y="1"/>
                  </a:moveTo>
                  <a:cubicBezTo>
                    <a:pt x="87" y="1"/>
                    <a:pt x="1" y="88"/>
                    <a:pt x="1" y="195"/>
                  </a:cubicBezTo>
                  <a:cubicBezTo>
                    <a:pt x="1" y="301"/>
                    <a:pt x="87" y="387"/>
                    <a:pt x="193" y="387"/>
                  </a:cubicBezTo>
                  <a:cubicBezTo>
                    <a:pt x="301" y="387"/>
                    <a:pt x="387" y="301"/>
                    <a:pt x="387" y="195"/>
                  </a:cubicBezTo>
                  <a:cubicBezTo>
                    <a:pt x="387" y="88"/>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4" name="Google Shape;8024;p26"/>
            <p:cNvSpPr/>
            <p:nvPr/>
          </p:nvSpPr>
          <p:spPr>
            <a:xfrm>
              <a:off x="6791750" y="3070900"/>
              <a:ext cx="9650" cy="9700"/>
            </a:xfrm>
            <a:custGeom>
              <a:avLst/>
              <a:gdLst/>
              <a:ahLst/>
              <a:cxnLst/>
              <a:rect l="l" t="t" r="r" b="b"/>
              <a:pathLst>
                <a:path w="386" h="388"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5" name="Google Shape;8025;p26"/>
            <p:cNvSpPr/>
            <p:nvPr/>
          </p:nvSpPr>
          <p:spPr>
            <a:xfrm>
              <a:off x="6883325" y="2979275"/>
              <a:ext cx="9700" cy="9675"/>
            </a:xfrm>
            <a:custGeom>
              <a:avLst/>
              <a:gdLst/>
              <a:ahLst/>
              <a:cxnLst/>
              <a:rect l="l" t="t" r="r" b="b"/>
              <a:pathLst>
                <a:path w="388" h="387" extrusionOk="0">
                  <a:moveTo>
                    <a:pt x="194" y="0"/>
                  </a:moveTo>
                  <a:cubicBezTo>
                    <a:pt x="87" y="0"/>
                    <a:pt x="1" y="88"/>
                    <a:pt x="1" y="194"/>
                  </a:cubicBezTo>
                  <a:cubicBezTo>
                    <a:pt x="1" y="300"/>
                    <a:pt x="87" y="387"/>
                    <a:pt x="194" y="387"/>
                  </a:cubicBezTo>
                  <a:cubicBezTo>
                    <a:pt x="301" y="387"/>
                    <a:pt x="388" y="300"/>
                    <a:pt x="388" y="194"/>
                  </a:cubicBezTo>
                  <a:cubicBezTo>
                    <a:pt x="388" y="88"/>
                    <a:pt x="301"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6" name="Google Shape;8026;p26"/>
            <p:cNvSpPr/>
            <p:nvPr/>
          </p:nvSpPr>
          <p:spPr>
            <a:xfrm>
              <a:off x="6639050" y="322357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7" name="Google Shape;8027;p26"/>
            <p:cNvSpPr/>
            <p:nvPr/>
          </p:nvSpPr>
          <p:spPr>
            <a:xfrm>
              <a:off x="6700100" y="31625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8" name="Google Shape;8028;p26"/>
            <p:cNvSpPr/>
            <p:nvPr/>
          </p:nvSpPr>
          <p:spPr>
            <a:xfrm>
              <a:off x="6761200" y="3101450"/>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29" name="Google Shape;8029;p26"/>
            <p:cNvSpPr/>
            <p:nvPr/>
          </p:nvSpPr>
          <p:spPr>
            <a:xfrm>
              <a:off x="6852800" y="30098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0" name="Google Shape;8030;p26"/>
            <p:cNvSpPr/>
            <p:nvPr/>
          </p:nvSpPr>
          <p:spPr>
            <a:xfrm>
              <a:off x="6912250" y="2948750"/>
              <a:ext cx="12950" cy="9650"/>
            </a:xfrm>
            <a:custGeom>
              <a:avLst/>
              <a:gdLst/>
              <a:ahLst/>
              <a:cxnLst/>
              <a:rect l="l" t="t" r="r" b="b"/>
              <a:pathLst>
                <a:path w="518" h="386" extrusionOk="0">
                  <a:moveTo>
                    <a:pt x="259" y="0"/>
                  </a:moveTo>
                  <a:cubicBezTo>
                    <a:pt x="209" y="0"/>
                    <a:pt x="160" y="19"/>
                    <a:pt x="122" y="57"/>
                  </a:cubicBezTo>
                  <a:cubicBezTo>
                    <a:pt x="1" y="178"/>
                    <a:pt x="87" y="386"/>
                    <a:pt x="258" y="386"/>
                  </a:cubicBezTo>
                  <a:cubicBezTo>
                    <a:pt x="431" y="386"/>
                    <a:pt x="517" y="178"/>
                    <a:pt x="395" y="57"/>
                  </a:cubicBezTo>
                  <a:cubicBezTo>
                    <a:pt x="358" y="19"/>
                    <a:pt x="308"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1" name="Google Shape;8031;p26"/>
            <p:cNvSpPr/>
            <p:nvPr/>
          </p:nvSpPr>
          <p:spPr>
            <a:xfrm>
              <a:off x="6944425" y="2918225"/>
              <a:ext cx="9650" cy="9675"/>
            </a:xfrm>
            <a:custGeom>
              <a:avLst/>
              <a:gdLst/>
              <a:ahLst/>
              <a:cxnLst/>
              <a:rect l="l" t="t" r="r" b="b"/>
              <a:pathLst>
                <a:path w="386" h="387" extrusionOk="0">
                  <a:moveTo>
                    <a:pt x="193" y="0"/>
                  </a:moveTo>
                  <a:cubicBezTo>
                    <a:pt x="87" y="0"/>
                    <a:pt x="1" y="87"/>
                    <a:pt x="1" y="193"/>
                  </a:cubicBezTo>
                  <a:cubicBezTo>
                    <a:pt x="1" y="300"/>
                    <a:pt x="87" y="387"/>
                    <a:pt x="193" y="387"/>
                  </a:cubicBezTo>
                  <a:cubicBezTo>
                    <a:pt x="299" y="387"/>
                    <a:pt x="386" y="300"/>
                    <a:pt x="386" y="193"/>
                  </a:cubicBezTo>
                  <a:cubicBezTo>
                    <a:pt x="386"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2" name="Google Shape;8032;p26"/>
            <p:cNvSpPr/>
            <p:nvPr/>
          </p:nvSpPr>
          <p:spPr>
            <a:xfrm>
              <a:off x="6974925" y="2887675"/>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3" name="Google Shape;8033;p26"/>
            <p:cNvSpPr/>
            <p:nvPr/>
          </p:nvSpPr>
          <p:spPr>
            <a:xfrm>
              <a:off x="7005475" y="28571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4" name="Google Shape;8034;p26"/>
            <p:cNvSpPr/>
            <p:nvPr/>
          </p:nvSpPr>
          <p:spPr>
            <a:xfrm>
              <a:off x="6822250" y="30403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5" name="Google Shape;8035;p26"/>
            <p:cNvSpPr/>
            <p:nvPr/>
          </p:nvSpPr>
          <p:spPr>
            <a:xfrm>
              <a:off x="6698550" y="3222000"/>
              <a:ext cx="9700" cy="9675"/>
            </a:xfrm>
            <a:custGeom>
              <a:avLst/>
              <a:gdLst/>
              <a:ahLst/>
              <a:cxnLst/>
              <a:rect l="l" t="t" r="r" b="b"/>
              <a:pathLst>
                <a:path w="388" h="387" extrusionOk="0">
                  <a:moveTo>
                    <a:pt x="193" y="0"/>
                  </a:moveTo>
                  <a:cubicBezTo>
                    <a:pt x="87" y="0"/>
                    <a:pt x="1" y="88"/>
                    <a:pt x="1" y="194"/>
                  </a:cubicBezTo>
                  <a:cubicBezTo>
                    <a:pt x="1" y="300"/>
                    <a:pt x="87" y="387"/>
                    <a:pt x="193" y="387"/>
                  </a:cubicBezTo>
                  <a:cubicBezTo>
                    <a:pt x="301" y="387"/>
                    <a:pt x="387" y="300"/>
                    <a:pt x="387" y="194"/>
                  </a:cubicBezTo>
                  <a:cubicBezTo>
                    <a:pt x="387" y="88"/>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6" name="Google Shape;8036;p26"/>
            <p:cNvSpPr/>
            <p:nvPr/>
          </p:nvSpPr>
          <p:spPr>
            <a:xfrm>
              <a:off x="6759600" y="3160950"/>
              <a:ext cx="9700" cy="9675"/>
            </a:xfrm>
            <a:custGeom>
              <a:avLst/>
              <a:gdLst/>
              <a:ahLst/>
              <a:cxnLst/>
              <a:rect l="l" t="t" r="r" b="b"/>
              <a:pathLst>
                <a:path w="388" h="387" extrusionOk="0">
                  <a:moveTo>
                    <a:pt x="195" y="0"/>
                  </a:moveTo>
                  <a:cubicBezTo>
                    <a:pt x="89" y="0"/>
                    <a:pt x="1" y="87"/>
                    <a:pt x="1" y="193"/>
                  </a:cubicBezTo>
                  <a:cubicBezTo>
                    <a:pt x="1" y="300"/>
                    <a:pt x="89" y="387"/>
                    <a:pt x="195" y="387"/>
                  </a:cubicBezTo>
                  <a:cubicBezTo>
                    <a:pt x="301" y="387"/>
                    <a:pt x="387" y="300"/>
                    <a:pt x="387" y="193"/>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7" name="Google Shape;8037;p26"/>
            <p:cNvSpPr/>
            <p:nvPr/>
          </p:nvSpPr>
          <p:spPr>
            <a:xfrm>
              <a:off x="6820700" y="30998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8" name="Google Shape;8038;p26"/>
            <p:cNvSpPr/>
            <p:nvPr/>
          </p:nvSpPr>
          <p:spPr>
            <a:xfrm>
              <a:off x="6912300" y="3008250"/>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39" name="Google Shape;8039;p26"/>
            <p:cNvSpPr/>
            <p:nvPr/>
          </p:nvSpPr>
          <p:spPr>
            <a:xfrm>
              <a:off x="6666375" y="3252550"/>
              <a:ext cx="12950" cy="9675"/>
            </a:xfrm>
            <a:custGeom>
              <a:avLst/>
              <a:gdLst/>
              <a:ahLst/>
              <a:cxnLst/>
              <a:rect l="l" t="t" r="r" b="b"/>
              <a:pathLst>
                <a:path w="518" h="387" extrusionOk="0">
                  <a:moveTo>
                    <a:pt x="259" y="1"/>
                  </a:moveTo>
                  <a:cubicBezTo>
                    <a:pt x="210" y="1"/>
                    <a:pt x="160" y="20"/>
                    <a:pt x="122" y="58"/>
                  </a:cubicBezTo>
                  <a:cubicBezTo>
                    <a:pt x="1" y="179"/>
                    <a:pt x="87" y="386"/>
                    <a:pt x="258" y="386"/>
                  </a:cubicBezTo>
                  <a:cubicBezTo>
                    <a:pt x="431" y="386"/>
                    <a:pt x="518" y="179"/>
                    <a:pt x="396" y="58"/>
                  </a:cubicBezTo>
                  <a:cubicBezTo>
                    <a:pt x="358" y="20"/>
                    <a:pt x="309"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0" name="Google Shape;8040;p26"/>
            <p:cNvSpPr/>
            <p:nvPr/>
          </p:nvSpPr>
          <p:spPr>
            <a:xfrm>
              <a:off x="6729100" y="31914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6" y="300"/>
                    <a:pt x="386" y="193"/>
                  </a:cubicBezTo>
                  <a:cubicBezTo>
                    <a:pt x="386"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1" name="Google Shape;8041;p26"/>
            <p:cNvSpPr/>
            <p:nvPr/>
          </p:nvSpPr>
          <p:spPr>
            <a:xfrm>
              <a:off x="6790150" y="3130400"/>
              <a:ext cx="9700" cy="9675"/>
            </a:xfrm>
            <a:custGeom>
              <a:avLst/>
              <a:gdLst/>
              <a:ahLst/>
              <a:cxnLst/>
              <a:rect l="l" t="t" r="r" b="b"/>
              <a:pathLst>
                <a:path w="388" h="387" extrusionOk="0">
                  <a:moveTo>
                    <a:pt x="195" y="0"/>
                  </a:moveTo>
                  <a:cubicBezTo>
                    <a:pt x="87" y="0"/>
                    <a:pt x="1" y="87"/>
                    <a:pt x="1" y="194"/>
                  </a:cubicBezTo>
                  <a:cubicBezTo>
                    <a:pt x="1" y="300"/>
                    <a:pt x="87" y="387"/>
                    <a:pt x="195" y="387"/>
                  </a:cubicBezTo>
                  <a:cubicBezTo>
                    <a:pt x="301" y="387"/>
                    <a:pt x="387" y="300"/>
                    <a:pt x="387" y="194"/>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2" name="Google Shape;8042;p26"/>
            <p:cNvSpPr/>
            <p:nvPr/>
          </p:nvSpPr>
          <p:spPr>
            <a:xfrm>
              <a:off x="6880150" y="3038775"/>
              <a:ext cx="12925" cy="9675"/>
            </a:xfrm>
            <a:custGeom>
              <a:avLst/>
              <a:gdLst/>
              <a:ahLst/>
              <a:cxnLst/>
              <a:rect l="l" t="t" r="r" b="b"/>
              <a:pathLst>
                <a:path w="517" h="387" extrusionOk="0">
                  <a:moveTo>
                    <a:pt x="258" y="1"/>
                  </a:moveTo>
                  <a:cubicBezTo>
                    <a:pt x="209" y="1"/>
                    <a:pt x="160" y="20"/>
                    <a:pt x="122" y="58"/>
                  </a:cubicBezTo>
                  <a:cubicBezTo>
                    <a:pt x="1" y="179"/>
                    <a:pt x="87" y="387"/>
                    <a:pt x="258" y="387"/>
                  </a:cubicBezTo>
                  <a:cubicBezTo>
                    <a:pt x="431" y="387"/>
                    <a:pt x="516" y="179"/>
                    <a:pt x="395" y="58"/>
                  </a:cubicBezTo>
                  <a:cubicBezTo>
                    <a:pt x="357" y="20"/>
                    <a:pt x="308" y="1"/>
                    <a:pt x="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3" name="Google Shape;8043;p26"/>
            <p:cNvSpPr/>
            <p:nvPr/>
          </p:nvSpPr>
          <p:spPr>
            <a:xfrm>
              <a:off x="6942825" y="2977725"/>
              <a:ext cx="9700" cy="9675"/>
            </a:xfrm>
            <a:custGeom>
              <a:avLst/>
              <a:gdLst/>
              <a:ahLst/>
              <a:cxnLst/>
              <a:rect l="l" t="t" r="r" b="b"/>
              <a:pathLst>
                <a:path w="388" h="387" extrusionOk="0">
                  <a:moveTo>
                    <a:pt x="195" y="0"/>
                  </a:moveTo>
                  <a:cubicBezTo>
                    <a:pt x="87" y="0"/>
                    <a:pt x="1" y="86"/>
                    <a:pt x="1" y="193"/>
                  </a:cubicBezTo>
                  <a:cubicBezTo>
                    <a:pt x="1" y="300"/>
                    <a:pt x="87" y="387"/>
                    <a:pt x="195" y="387"/>
                  </a:cubicBezTo>
                  <a:cubicBezTo>
                    <a:pt x="301" y="387"/>
                    <a:pt x="387" y="300"/>
                    <a:pt x="387" y="193"/>
                  </a:cubicBezTo>
                  <a:cubicBezTo>
                    <a:pt x="387" y="86"/>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4" name="Google Shape;8044;p26"/>
            <p:cNvSpPr/>
            <p:nvPr/>
          </p:nvSpPr>
          <p:spPr>
            <a:xfrm>
              <a:off x="6973375" y="2947175"/>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5" name="Google Shape;8045;p26"/>
            <p:cNvSpPr/>
            <p:nvPr/>
          </p:nvSpPr>
          <p:spPr>
            <a:xfrm>
              <a:off x="7002300" y="2916650"/>
              <a:ext cx="12950" cy="9675"/>
            </a:xfrm>
            <a:custGeom>
              <a:avLst/>
              <a:gdLst/>
              <a:ahLst/>
              <a:cxnLst/>
              <a:rect l="l" t="t" r="r" b="b"/>
              <a:pathLst>
                <a:path w="518" h="387" extrusionOk="0">
                  <a:moveTo>
                    <a:pt x="259" y="0"/>
                  </a:moveTo>
                  <a:cubicBezTo>
                    <a:pt x="209" y="0"/>
                    <a:pt x="159" y="19"/>
                    <a:pt x="122" y="57"/>
                  </a:cubicBezTo>
                  <a:cubicBezTo>
                    <a:pt x="0" y="178"/>
                    <a:pt x="87" y="386"/>
                    <a:pt x="258" y="386"/>
                  </a:cubicBezTo>
                  <a:cubicBezTo>
                    <a:pt x="431" y="386"/>
                    <a:pt x="517" y="178"/>
                    <a:pt x="394" y="57"/>
                  </a:cubicBezTo>
                  <a:cubicBezTo>
                    <a:pt x="357" y="19"/>
                    <a:pt x="308"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6" name="Google Shape;8046;p26"/>
            <p:cNvSpPr/>
            <p:nvPr/>
          </p:nvSpPr>
          <p:spPr>
            <a:xfrm>
              <a:off x="7034475" y="2886125"/>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299" y="387"/>
                    <a:pt x="387" y="299"/>
                    <a:pt x="387" y="193"/>
                  </a:cubicBezTo>
                  <a:cubicBezTo>
                    <a:pt x="387"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7" name="Google Shape;8047;p26"/>
            <p:cNvSpPr/>
            <p:nvPr/>
          </p:nvSpPr>
          <p:spPr>
            <a:xfrm>
              <a:off x="6851250" y="3069350"/>
              <a:ext cx="9675" cy="9650"/>
            </a:xfrm>
            <a:custGeom>
              <a:avLst/>
              <a:gdLst/>
              <a:ahLst/>
              <a:cxnLst/>
              <a:rect l="l" t="t" r="r" b="b"/>
              <a:pathLst>
                <a:path w="387" h="386" extrusionOk="0">
                  <a:moveTo>
                    <a:pt x="193" y="0"/>
                  </a:moveTo>
                  <a:cubicBezTo>
                    <a:pt x="86" y="0"/>
                    <a:pt x="0" y="87"/>
                    <a:pt x="0" y="193"/>
                  </a:cubicBezTo>
                  <a:cubicBezTo>
                    <a:pt x="0" y="299"/>
                    <a:pt x="86" y="385"/>
                    <a:pt x="193" y="385"/>
                  </a:cubicBezTo>
                  <a:cubicBezTo>
                    <a:pt x="300" y="385"/>
                    <a:pt x="387" y="299"/>
                    <a:pt x="387" y="193"/>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8" name="Google Shape;8048;p26"/>
            <p:cNvSpPr/>
            <p:nvPr/>
          </p:nvSpPr>
          <p:spPr>
            <a:xfrm>
              <a:off x="6727500" y="3250975"/>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49" name="Google Shape;8049;p26"/>
            <p:cNvSpPr/>
            <p:nvPr/>
          </p:nvSpPr>
          <p:spPr>
            <a:xfrm>
              <a:off x="6788600" y="31899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0" name="Google Shape;8050;p26"/>
            <p:cNvSpPr/>
            <p:nvPr/>
          </p:nvSpPr>
          <p:spPr>
            <a:xfrm>
              <a:off x="6848050" y="3128825"/>
              <a:ext cx="12925" cy="9700"/>
            </a:xfrm>
            <a:custGeom>
              <a:avLst/>
              <a:gdLst/>
              <a:ahLst/>
              <a:cxnLst/>
              <a:rect l="l" t="t" r="r" b="b"/>
              <a:pathLst>
                <a:path w="517" h="388" extrusionOk="0">
                  <a:moveTo>
                    <a:pt x="258" y="0"/>
                  </a:moveTo>
                  <a:cubicBezTo>
                    <a:pt x="209" y="0"/>
                    <a:pt x="160" y="19"/>
                    <a:pt x="122" y="57"/>
                  </a:cubicBezTo>
                  <a:cubicBezTo>
                    <a:pt x="1" y="179"/>
                    <a:pt x="86" y="388"/>
                    <a:pt x="258" y="388"/>
                  </a:cubicBezTo>
                  <a:cubicBezTo>
                    <a:pt x="430" y="388"/>
                    <a:pt x="516" y="179"/>
                    <a:pt x="395" y="57"/>
                  </a:cubicBezTo>
                  <a:cubicBezTo>
                    <a:pt x="357" y="19"/>
                    <a:pt x="308" y="0"/>
                    <a:pt x="2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1" name="Google Shape;8051;p26"/>
            <p:cNvSpPr/>
            <p:nvPr/>
          </p:nvSpPr>
          <p:spPr>
            <a:xfrm>
              <a:off x="6941275" y="30372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2" name="Google Shape;8052;p26"/>
            <p:cNvSpPr/>
            <p:nvPr/>
          </p:nvSpPr>
          <p:spPr>
            <a:xfrm>
              <a:off x="6697000" y="328152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3" name="Google Shape;8053;p26"/>
            <p:cNvSpPr/>
            <p:nvPr/>
          </p:nvSpPr>
          <p:spPr>
            <a:xfrm>
              <a:off x="6756425" y="3220450"/>
              <a:ext cx="12950" cy="9675"/>
            </a:xfrm>
            <a:custGeom>
              <a:avLst/>
              <a:gdLst/>
              <a:ahLst/>
              <a:cxnLst/>
              <a:rect l="l" t="t" r="r" b="b"/>
              <a:pathLst>
                <a:path w="518" h="387" extrusionOk="0">
                  <a:moveTo>
                    <a:pt x="259" y="1"/>
                  </a:moveTo>
                  <a:cubicBezTo>
                    <a:pt x="209" y="1"/>
                    <a:pt x="160" y="20"/>
                    <a:pt x="122" y="58"/>
                  </a:cubicBezTo>
                  <a:cubicBezTo>
                    <a:pt x="0" y="179"/>
                    <a:pt x="87" y="387"/>
                    <a:pt x="260" y="387"/>
                  </a:cubicBezTo>
                  <a:cubicBezTo>
                    <a:pt x="431" y="387"/>
                    <a:pt x="517" y="179"/>
                    <a:pt x="396" y="58"/>
                  </a:cubicBezTo>
                  <a:cubicBezTo>
                    <a:pt x="358" y="20"/>
                    <a:pt x="309"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4" name="Google Shape;8054;p26"/>
            <p:cNvSpPr/>
            <p:nvPr/>
          </p:nvSpPr>
          <p:spPr>
            <a:xfrm>
              <a:off x="6819150" y="31593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5" y="300"/>
                    <a:pt x="385" y="193"/>
                  </a:cubicBezTo>
                  <a:cubicBezTo>
                    <a:pt x="385"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5" name="Google Shape;8055;p26"/>
            <p:cNvSpPr/>
            <p:nvPr/>
          </p:nvSpPr>
          <p:spPr>
            <a:xfrm>
              <a:off x="6910725" y="30677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8" y="301"/>
                    <a:pt x="388" y="195"/>
                  </a:cubicBezTo>
                  <a:cubicBezTo>
                    <a:pt x="388"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6" name="Google Shape;8056;p26"/>
            <p:cNvSpPr/>
            <p:nvPr/>
          </p:nvSpPr>
          <p:spPr>
            <a:xfrm>
              <a:off x="6971825" y="3006700"/>
              <a:ext cx="9650" cy="9650"/>
            </a:xfrm>
            <a:custGeom>
              <a:avLst/>
              <a:gdLst/>
              <a:ahLst/>
              <a:cxnLst/>
              <a:rect l="l" t="t" r="r" b="b"/>
              <a:pathLst>
                <a:path w="386" h="386" extrusionOk="0">
                  <a:moveTo>
                    <a:pt x="193" y="1"/>
                  </a:moveTo>
                  <a:cubicBezTo>
                    <a:pt x="87" y="1"/>
                    <a:pt x="1" y="87"/>
                    <a:pt x="1" y="193"/>
                  </a:cubicBezTo>
                  <a:cubicBezTo>
                    <a:pt x="1" y="299"/>
                    <a:pt x="87" y="386"/>
                    <a:pt x="193" y="386"/>
                  </a:cubicBezTo>
                  <a:cubicBezTo>
                    <a:pt x="299" y="386"/>
                    <a:pt x="386" y="299"/>
                    <a:pt x="386" y="193"/>
                  </a:cubicBezTo>
                  <a:cubicBezTo>
                    <a:pt x="386"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7" name="Google Shape;8057;p26"/>
            <p:cNvSpPr/>
            <p:nvPr/>
          </p:nvSpPr>
          <p:spPr>
            <a:xfrm>
              <a:off x="7002325" y="2976150"/>
              <a:ext cx="9700" cy="9650"/>
            </a:xfrm>
            <a:custGeom>
              <a:avLst/>
              <a:gdLst/>
              <a:ahLst/>
              <a:cxnLst/>
              <a:rect l="l" t="t" r="r" b="b"/>
              <a:pathLst>
                <a:path w="388" h="386" extrusionOk="0">
                  <a:moveTo>
                    <a:pt x="195" y="1"/>
                  </a:moveTo>
                  <a:cubicBezTo>
                    <a:pt x="89" y="1"/>
                    <a:pt x="1" y="87"/>
                    <a:pt x="1" y="193"/>
                  </a:cubicBezTo>
                  <a:cubicBezTo>
                    <a:pt x="1" y="299"/>
                    <a:pt x="89" y="386"/>
                    <a:pt x="195" y="386"/>
                  </a:cubicBezTo>
                  <a:cubicBezTo>
                    <a:pt x="301" y="386"/>
                    <a:pt x="387" y="299"/>
                    <a:pt x="387" y="193"/>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8" name="Google Shape;8058;p26"/>
            <p:cNvSpPr/>
            <p:nvPr/>
          </p:nvSpPr>
          <p:spPr>
            <a:xfrm>
              <a:off x="7032875" y="2945625"/>
              <a:ext cx="9700" cy="9675"/>
            </a:xfrm>
            <a:custGeom>
              <a:avLst/>
              <a:gdLst/>
              <a:ahLst/>
              <a:cxnLst/>
              <a:rect l="l" t="t" r="r" b="b"/>
              <a:pathLst>
                <a:path w="388" h="387" extrusionOk="0">
                  <a:moveTo>
                    <a:pt x="195" y="0"/>
                  </a:moveTo>
                  <a:cubicBezTo>
                    <a:pt x="87" y="0"/>
                    <a:pt x="1" y="87"/>
                    <a:pt x="1" y="193"/>
                  </a:cubicBezTo>
                  <a:cubicBezTo>
                    <a:pt x="1" y="300"/>
                    <a:pt x="87" y="387"/>
                    <a:pt x="195" y="387"/>
                  </a:cubicBezTo>
                  <a:cubicBezTo>
                    <a:pt x="301" y="387"/>
                    <a:pt x="387" y="300"/>
                    <a:pt x="387" y="193"/>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59" name="Google Shape;8059;p26"/>
            <p:cNvSpPr/>
            <p:nvPr/>
          </p:nvSpPr>
          <p:spPr>
            <a:xfrm>
              <a:off x="7063425" y="2915075"/>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0" y="387"/>
                    <a:pt x="387" y="300"/>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0" name="Google Shape;8060;p26"/>
            <p:cNvSpPr/>
            <p:nvPr/>
          </p:nvSpPr>
          <p:spPr>
            <a:xfrm>
              <a:off x="6880200" y="3098300"/>
              <a:ext cx="9675" cy="9675"/>
            </a:xfrm>
            <a:custGeom>
              <a:avLst/>
              <a:gdLst/>
              <a:ahLst/>
              <a:cxnLst/>
              <a:rect l="l" t="t" r="r" b="b"/>
              <a:pathLst>
                <a:path w="387" h="387" extrusionOk="0">
                  <a:moveTo>
                    <a:pt x="194" y="0"/>
                  </a:moveTo>
                  <a:cubicBezTo>
                    <a:pt x="87" y="0"/>
                    <a:pt x="0" y="87"/>
                    <a:pt x="0" y="193"/>
                  </a:cubicBezTo>
                  <a:cubicBezTo>
                    <a:pt x="0" y="301"/>
                    <a:pt x="87" y="387"/>
                    <a:pt x="194" y="387"/>
                  </a:cubicBezTo>
                  <a:cubicBezTo>
                    <a:pt x="300" y="387"/>
                    <a:pt x="387" y="301"/>
                    <a:pt x="387" y="193"/>
                  </a:cubicBezTo>
                  <a:cubicBezTo>
                    <a:pt x="387" y="87"/>
                    <a:pt x="300"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1" name="Google Shape;8061;p26"/>
            <p:cNvSpPr/>
            <p:nvPr/>
          </p:nvSpPr>
          <p:spPr>
            <a:xfrm>
              <a:off x="6756500" y="32799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2" name="Google Shape;8062;p26"/>
            <p:cNvSpPr/>
            <p:nvPr/>
          </p:nvSpPr>
          <p:spPr>
            <a:xfrm>
              <a:off x="6815925" y="3218875"/>
              <a:ext cx="12950" cy="9700"/>
            </a:xfrm>
            <a:custGeom>
              <a:avLst/>
              <a:gdLst/>
              <a:ahLst/>
              <a:cxnLst/>
              <a:rect l="l" t="t" r="r" b="b"/>
              <a:pathLst>
                <a:path w="518" h="388" extrusionOk="0">
                  <a:moveTo>
                    <a:pt x="259" y="0"/>
                  </a:moveTo>
                  <a:cubicBezTo>
                    <a:pt x="209" y="0"/>
                    <a:pt x="160" y="19"/>
                    <a:pt x="123" y="57"/>
                  </a:cubicBezTo>
                  <a:cubicBezTo>
                    <a:pt x="0" y="178"/>
                    <a:pt x="87" y="387"/>
                    <a:pt x="260" y="387"/>
                  </a:cubicBezTo>
                  <a:cubicBezTo>
                    <a:pt x="431" y="387"/>
                    <a:pt x="517" y="178"/>
                    <a:pt x="396" y="57"/>
                  </a:cubicBezTo>
                  <a:cubicBezTo>
                    <a:pt x="358" y="19"/>
                    <a:pt x="308"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3" name="Google Shape;8063;p26"/>
            <p:cNvSpPr/>
            <p:nvPr/>
          </p:nvSpPr>
          <p:spPr>
            <a:xfrm>
              <a:off x="6878650" y="31578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4" name="Google Shape;8064;p26"/>
            <p:cNvSpPr/>
            <p:nvPr/>
          </p:nvSpPr>
          <p:spPr>
            <a:xfrm>
              <a:off x="6970225" y="3066200"/>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5" name="Google Shape;8065;p26"/>
            <p:cNvSpPr/>
            <p:nvPr/>
          </p:nvSpPr>
          <p:spPr>
            <a:xfrm>
              <a:off x="6725950" y="3310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6" name="Google Shape;8066;p26"/>
            <p:cNvSpPr/>
            <p:nvPr/>
          </p:nvSpPr>
          <p:spPr>
            <a:xfrm>
              <a:off x="6787050" y="3249425"/>
              <a:ext cx="9650" cy="9700"/>
            </a:xfrm>
            <a:custGeom>
              <a:avLst/>
              <a:gdLst/>
              <a:ahLst/>
              <a:cxnLst/>
              <a:rect l="l" t="t" r="r" b="b"/>
              <a:pathLst>
                <a:path w="386" h="388" extrusionOk="0">
                  <a:moveTo>
                    <a:pt x="193" y="1"/>
                  </a:moveTo>
                  <a:cubicBezTo>
                    <a:pt x="87" y="1"/>
                    <a:pt x="0" y="87"/>
                    <a:pt x="0" y="193"/>
                  </a:cubicBezTo>
                  <a:cubicBezTo>
                    <a:pt x="0" y="299"/>
                    <a:pt x="87" y="387"/>
                    <a:pt x="193" y="387"/>
                  </a:cubicBezTo>
                  <a:cubicBezTo>
                    <a:pt x="299" y="387"/>
                    <a:pt x="385" y="299"/>
                    <a:pt x="385" y="193"/>
                  </a:cubicBezTo>
                  <a:cubicBezTo>
                    <a:pt x="385"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7" name="Google Shape;8067;p26"/>
            <p:cNvSpPr/>
            <p:nvPr/>
          </p:nvSpPr>
          <p:spPr>
            <a:xfrm>
              <a:off x="6846475" y="3188350"/>
              <a:ext cx="12925" cy="9675"/>
            </a:xfrm>
            <a:custGeom>
              <a:avLst/>
              <a:gdLst/>
              <a:ahLst/>
              <a:cxnLst/>
              <a:rect l="l" t="t" r="r" b="b"/>
              <a:pathLst>
                <a:path w="517" h="387" extrusionOk="0">
                  <a:moveTo>
                    <a:pt x="259" y="0"/>
                  </a:moveTo>
                  <a:cubicBezTo>
                    <a:pt x="209" y="0"/>
                    <a:pt x="160" y="19"/>
                    <a:pt x="123" y="56"/>
                  </a:cubicBezTo>
                  <a:cubicBezTo>
                    <a:pt x="0" y="179"/>
                    <a:pt x="86" y="387"/>
                    <a:pt x="259" y="387"/>
                  </a:cubicBezTo>
                  <a:cubicBezTo>
                    <a:pt x="431" y="387"/>
                    <a:pt x="517" y="179"/>
                    <a:pt x="396" y="56"/>
                  </a:cubicBezTo>
                  <a:cubicBezTo>
                    <a:pt x="358" y="19"/>
                    <a:pt x="308"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8" name="Google Shape;8068;p26"/>
            <p:cNvSpPr/>
            <p:nvPr/>
          </p:nvSpPr>
          <p:spPr>
            <a:xfrm>
              <a:off x="6939725" y="3096750"/>
              <a:ext cx="9650" cy="9650"/>
            </a:xfrm>
            <a:custGeom>
              <a:avLst/>
              <a:gdLst/>
              <a:ahLst/>
              <a:cxnLst/>
              <a:rect l="l" t="t" r="r" b="b"/>
              <a:pathLst>
                <a:path w="386" h="386" extrusionOk="0">
                  <a:moveTo>
                    <a:pt x="193" y="0"/>
                  </a:moveTo>
                  <a:cubicBezTo>
                    <a:pt x="87" y="0"/>
                    <a:pt x="1" y="87"/>
                    <a:pt x="1" y="193"/>
                  </a:cubicBezTo>
                  <a:cubicBezTo>
                    <a:pt x="1" y="299"/>
                    <a:pt x="87" y="385"/>
                    <a:pt x="193" y="385"/>
                  </a:cubicBezTo>
                  <a:cubicBezTo>
                    <a:pt x="299" y="385"/>
                    <a:pt x="386" y="299"/>
                    <a:pt x="386" y="193"/>
                  </a:cubicBezTo>
                  <a:cubicBezTo>
                    <a:pt x="386"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69" name="Google Shape;8069;p26"/>
            <p:cNvSpPr/>
            <p:nvPr/>
          </p:nvSpPr>
          <p:spPr>
            <a:xfrm>
              <a:off x="7000775" y="30356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0" name="Google Shape;8070;p26"/>
            <p:cNvSpPr/>
            <p:nvPr/>
          </p:nvSpPr>
          <p:spPr>
            <a:xfrm>
              <a:off x="7031325" y="3005100"/>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1" y="388"/>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1" name="Google Shape;8071;p26"/>
            <p:cNvSpPr/>
            <p:nvPr/>
          </p:nvSpPr>
          <p:spPr>
            <a:xfrm>
              <a:off x="7061875" y="29746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2" name="Google Shape;8072;p26"/>
            <p:cNvSpPr/>
            <p:nvPr/>
          </p:nvSpPr>
          <p:spPr>
            <a:xfrm>
              <a:off x="7092400" y="2944050"/>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300" y="386"/>
                    <a:pt x="386" y="300"/>
                    <a:pt x="386" y="193"/>
                  </a:cubicBezTo>
                  <a:cubicBezTo>
                    <a:pt x="386"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3" name="Google Shape;8073;p26"/>
            <p:cNvSpPr/>
            <p:nvPr/>
          </p:nvSpPr>
          <p:spPr>
            <a:xfrm>
              <a:off x="6909175" y="3127250"/>
              <a:ext cx="9650" cy="9700"/>
            </a:xfrm>
            <a:custGeom>
              <a:avLst/>
              <a:gdLst/>
              <a:ahLst/>
              <a:cxnLst/>
              <a:rect l="l" t="t" r="r" b="b"/>
              <a:pathLst>
                <a:path w="386" h="388" extrusionOk="0">
                  <a:moveTo>
                    <a:pt x="193" y="1"/>
                  </a:moveTo>
                  <a:cubicBezTo>
                    <a:pt x="87" y="1"/>
                    <a:pt x="1" y="88"/>
                    <a:pt x="1" y="195"/>
                  </a:cubicBezTo>
                  <a:cubicBezTo>
                    <a:pt x="1" y="301"/>
                    <a:pt x="87" y="387"/>
                    <a:pt x="193" y="387"/>
                  </a:cubicBezTo>
                  <a:cubicBezTo>
                    <a:pt x="299" y="387"/>
                    <a:pt x="386" y="301"/>
                    <a:pt x="386" y="195"/>
                  </a:cubicBezTo>
                  <a:cubicBezTo>
                    <a:pt x="386" y="88"/>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4" name="Google Shape;8074;p26"/>
            <p:cNvSpPr/>
            <p:nvPr/>
          </p:nvSpPr>
          <p:spPr>
            <a:xfrm>
              <a:off x="6783825" y="3308900"/>
              <a:ext cx="12950" cy="9725"/>
            </a:xfrm>
            <a:custGeom>
              <a:avLst/>
              <a:gdLst/>
              <a:ahLst/>
              <a:cxnLst/>
              <a:rect l="l" t="t" r="r" b="b"/>
              <a:pathLst>
                <a:path w="518" h="389" extrusionOk="0">
                  <a:moveTo>
                    <a:pt x="259" y="1"/>
                  </a:moveTo>
                  <a:cubicBezTo>
                    <a:pt x="209" y="1"/>
                    <a:pt x="160" y="20"/>
                    <a:pt x="122" y="58"/>
                  </a:cubicBezTo>
                  <a:cubicBezTo>
                    <a:pt x="0" y="180"/>
                    <a:pt x="87" y="388"/>
                    <a:pt x="258" y="388"/>
                  </a:cubicBezTo>
                  <a:cubicBezTo>
                    <a:pt x="431" y="388"/>
                    <a:pt x="517" y="180"/>
                    <a:pt x="396" y="58"/>
                  </a:cubicBezTo>
                  <a:cubicBezTo>
                    <a:pt x="358" y="20"/>
                    <a:pt x="308" y="1"/>
                    <a:pt x="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5" name="Google Shape;8075;p26"/>
            <p:cNvSpPr/>
            <p:nvPr/>
          </p:nvSpPr>
          <p:spPr>
            <a:xfrm>
              <a:off x="6846550" y="3247825"/>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0" y="388"/>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6" name="Google Shape;8076;p26"/>
            <p:cNvSpPr/>
            <p:nvPr/>
          </p:nvSpPr>
          <p:spPr>
            <a:xfrm>
              <a:off x="6907600" y="3186775"/>
              <a:ext cx="9675" cy="9650"/>
            </a:xfrm>
            <a:custGeom>
              <a:avLst/>
              <a:gdLst/>
              <a:ahLst/>
              <a:cxnLst/>
              <a:rect l="l" t="t" r="r" b="b"/>
              <a:pathLst>
                <a:path w="387" h="386" extrusionOk="0">
                  <a:moveTo>
                    <a:pt x="194" y="1"/>
                  </a:moveTo>
                  <a:cubicBezTo>
                    <a:pt x="88" y="1"/>
                    <a:pt x="0" y="87"/>
                    <a:pt x="0" y="193"/>
                  </a:cubicBezTo>
                  <a:cubicBezTo>
                    <a:pt x="0" y="300"/>
                    <a:pt x="88" y="386"/>
                    <a:pt x="194" y="386"/>
                  </a:cubicBezTo>
                  <a:cubicBezTo>
                    <a:pt x="300" y="386"/>
                    <a:pt x="387" y="300"/>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7" name="Google Shape;8077;p26"/>
            <p:cNvSpPr/>
            <p:nvPr/>
          </p:nvSpPr>
          <p:spPr>
            <a:xfrm>
              <a:off x="6999225" y="30951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8" name="Google Shape;8078;p26"/>
            <p:cNvSpPr/>
            <p:nvPr/>
          </p:nvSpPr>
          <p:spPr>
            <a:xfrm>
              <a:off x="6754900" y="3339475"/>
              <a:ext cx="9700" cy="9650"/>
            </a:xfrm>
            <a:custGeom>
              <a:avLst/>
              <a:gdLst/>
              <a:ahLst/>
              <a:cxnLst/>
              <a:rect l="l" t="t" r="r" b="b"/>
              <a:pathLst>
                <a:path w="388" h="386" extrusionOk="0">
                  <a:moveTo>
                    <a:pt x="195" y="0"/>
                  </a:moveTo>
                  <a:cubicBezTo>
                    <a:pt x="89" y="0"/>
                    <a:pt x="1" y="87"/>
                    <a:pt x="1" y="193"/>
                  </a:cubicBezTo>
                  <a:cubicBezTo>
                    <a:pt x="1" y="299"/>
                    <a:pt x="89" y="385"/>
                    <a:pt x="195" y="385"/>
                  </a:cubicBezTo>
                  <a:cubicBezTo>
                    <a:pt x="301" y="385"/>
                    <a:pt x="387" y="299"/>
                    <a:pt x="387" y="193"/>
                  </a:cubicBezTo>
                  <a:cubicBezTo>
                    <a:pt x="387" y="87"/>
                    <a:pt x="301" y="0"/>
                    <a:pt x="1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79" name="Google Shape;8079;p26"/>
            <p:cNvSpPr/>
            <p:nvPr/>
          </p:nvSpPr>
          <p:spPr>
            <a:xfrm>
              <a:off x="6816000" y="32783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80" name="Google Shape;8080;p26"/>
            <p:cNvSpPr/>
            <p:nvPr/>
          </p:nvSpPr>
          <p:spPr>
            <a:xfrm>
              <a:off x="6877075" y="3217300"/>
              <a:ext cx="9650" cy="9675"/>
            </a:xfrm>
            <a:custGeom>
              <a:avLst/>
              <a:gdLst/>
              <a:ahLst/>
              <a:cxnLst/>
              <a:rect l="l" t="t" r="r" b="b"/>
              <a:pathLst>
                <a:path w="386" h="387" extrusionOk="0">
                  <a:moveTo>
                    <a:pt x="193" y="0"/>
                  </a:moveTo>
                  <a:cubicBezTo>
                    <a:pt x="87" y="0"/>
                    <a:pt x="1" y="88"/>
                    <a:pt x="1" y="194"/>
                  </a:cubicBezTo>
                  <a:cubicBezTo>
                    <a:pt x="1" y="300"/>
                    <a:pt x="87" y="387"/>
                    <a:pt x="193" y="387"/>
                  </a:cubicBezTo>
                  <a:cubicBezTo>
                    <a:pt x="300" y="387"/>
                    <a:pt x="386" y="300"/>
                    <a:pt x="386" y="194"/>
                  </a:cubicBezTo>
                  <a:cubicBezTo>
                    <a:pt x="386" y="88"/>
                    <a:pt x="300"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81" name="Google Shape;8081;p26"/>
            <p:cNvSpPr/>
            <p:nvPr/>
          </p:nvSpPr>
          <p:spPr>
            <a:xfrm>
              <a:off x="6968675" y="3125700"/>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82" name="Google Shape;8082;p26"/>
            <p:cNvSpPr/>
            <p:nvPr/>
          </p:nvSpPr>
          <p:spPr>
            <a:xfrm>
              <a:off x="7029775" y="3064650"/>
              <a:ext cx="9650" cy="9650"/>
            </a:xfrm>
            <a:custGeom>
              <a:avLst/>
              <a:gdLst/>
              <a:ahLst/>
              <a:cxnLst/>
              <a:rect l="l" t="t" r="r" b="b"/>
              <a:pathLst>
                <a:path w="386" h="386" extrusionOk="0">
                  <a:moveTo>
                    <a:pt x="193" y="0"/>
                  </a:moveTo>
                  <a:cubicBezTo>
                    <a:pt x="87" y="0"/>
                    <a:pt x="0" y="87"/>
                    <a:pt x="0" y="193"/>
                  </a:cubicBezTo>
                  <a:cubicBezTo>
                    <a:pt x="0" y="299"/>
                    <a:pt x="87" y="385"/>
                    <a:pt x="193" y="385"/>
                  </a:cubicBezTo>
                  <a:cubicBezTo>
                    <a:pt x="299" y="385"/>
                    <a:pt x="385" y="299"/>
                    <a:pt x="385" y="193"/>
                  </a:cubicBezTo>
                  <a:cubicBezTo>
                    <a:pt x="385" y="87"/>
                    <a:pt x="299"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83" name="Google Shape;8083;p26"/>
            <p:cNvSpPr/>
            <p:nvPr/>
          </p:nvSpPr>
          <p:spPr>
            <a:xfrm>
              <a:off x="7060325" y="3034100"/>
              <a:ext cx="9650" cy="9700"/>
            </a:xfrm>
            <a:custGeom>
              <a:avLst/>
              <a:gdLst/>
              <a:ahLst/>
              <a:cxnLst/>
              <a:rect l="l" t="t" r="r" b="b"/>
              <a:pathLst>
                <a:path w="386" h="388" extrusionOk="0">
                  <a:moveTo>
                    <a:pt x="193" y="1"/>
                  </a:moveTo>
                  <a:cubicBezTo>
                    <a:pt x="86" y="1"/>
                    <a:pt x="0" y="87"/>
                    <a:pt x="0" y="193"/>
                  </a:cubicBezTo>
                  <a:cubicBezTo>
                    <a:pt x="0" y="299"/>
                    <a:pt x="86" y="387"/>
                    <a:pt x="193" y="387"/>
                  </a:cubicBezTo>
                  <a:cubicBezTo>
                    <a:pt x="299" y="387"/>
                    <a:pt x="385" y="299"/>
                    <a:pt x="385" y="193"/>
                  </a:cubicBezTo>
                  <a:cubicBezTo>
                    <a:pt x="385" y="87"/>
                    <a:pt x="299"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84" name="Google Shape;8084;p26"/>
            <p:cNvSpPr/>
            <p:nvPr/>
          </p:nvSpPr>
          <p:spPr>
            <a:xfrm>
              <a:off x="7090825" y="300355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85" name="Google Shape;8085;p26"/>
            <p:cNvSpPr/>
            <p:nvPr/>
          </p:nvSpPr>
          <p:spPr>
            <a:xfrm>
              <a:off x="7119725" y="2973025"/>
              <a:ext cx="12950" cy="9675"/>
            </a:xfrm>
            <a:custGeom>
              <a:avLst/>
              <a:gdLst/>
              <a:ahLst/>
              <a:cxnLst/>
              <a:rect l="l" t="t" r="r" b="b"/>
              <a:pathLst>
                <a:path w="518" h="387" extrusionOk="0">
                  <a:moveTo>
                    <a:pt x="259" y="0"/>
                  </a:moveTo>
                  <a:cubicBezTo>
                    <a:pt x="210" y="0"/>
                    <a:pt x="160" y="19"/>
                    <a:pt x="122" y="56"/>
                  </a:cubicBezTo>
                  <a:cubicBezTo>
                    <a:pt x="1" y="179"/>
                    <a:pt x="87" y="387"/>
                    <a:pt x="259" y="387"/>
                  </a:cubicBezTo>
                  <a:cubicBezTo>
                    <a:pt x="431" y="387"/>
                    <a:pt x="518" y="179"/>
                    <a:pt x="397" y="56"/>
                  </a:cubicBezTo>
                  <a:cubicBezTo>
                    <a:pt x="359" y="19"/>
                    <a:pt x="309"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86" name="Google Shape;8086;p26"/>
            <p:cNvSpPr/>
            <p:nvPr/>
          </p:nvSpPr>
          <p:spPr>
            <a:xfrm>
              <a:off x="6936500" y="3156225"/>
              <a:ext cx="12950" cy="9700"/>
            </a:xfrm>
            <a:custGeom>
              <a:avLst/>
              <a:gdLst/>
              <a:ahLst/>
              <a:cxnLst/>
              <a:rect l="l" t="t" r="r" b="b"/>
              <a:pathLst>
                <a:path w="518" h="388" extrusionOk="0">
                  <a:moveTo>
                    <a:pt x="259" y="0"/>
                  </a:moveTo>
                  <a:cubicBezTo>
                    <a:pt x="210" y="0"/>
                    <a:pt x="161" y="19"/>
                    <a:pt x="124" y="57"/>
                  </a:cubicBezTo>
                  <a:cubicBezTo>
                    <a:pt x="1" y="180"/>
                    <a:pt x="87" y="388"/>
                    <a:pt x="260" y="388"/>
                  </a:cubicBezTo>
                  <a:cubicBezTo>
                    <a:pt x="431" y="388"/>
                    <a:pt x="518" y="180"/>
                    <a:pt x="396" y="57"/>
                  </a:cubicBezTo>
                  <a:cubicBezTo>
                    <a:pt x="358" y="19"/>
                    <a:pt x="309" y="0"/>
                    <a:pt x="2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087" name="Google Shape;8087;p26"/>
          <p:cNvSpPr/>
          <p:nvPr/>
        </p:nvSpPr>
        <p:spPr>
          <a:xfrm rot="10800000">
            <a:off x="343896" y="376568"/>
            <a:ext cx="142795" cy="137449"/>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088" name="Google Shape;8088;p26"/>
          <p:cNvSpPr/>
          <p:nvPr/>
        </p:nvSpPr>
        <p:spPr>
          <a:xfrm>
            <a:off x="-746153" y="663295"/>
            <a:ext cx="1732357" cy="1732357"/>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089" name="Google Shape;8089;p26"/>
          <p:cNvSpPr/>
          <p:nvPr/>
        </p:nvSpPr>
        <p:spPr>
          <a:xfrm rot="10800000">
            <a:off x="11566727" y="1090904"/>
            <a:ext cx="370749" cy="370811"/>
          </a:xfrm>
          <a:custGeom>
            <a:avLst/>
            <a:gdLst/>
            <a:ahLst/>
            <a:cxnLst/>
            <a:rect l="l" t="t" r="r" b="b"/>
            <a:pathLst>
              <a:path w="6034" h="6035" extrusionOk="0">
                <a:moveTo>
                  <a:pt x="3017" y="0"/>
                </a:moveTo>
                <a:cubicBezTo>
                  <a:pt x="1351" y="0"/>
                  <a:pt x="0" y="1351"/>
                  <a:pt x="0" y="3017"/>
                </a:cubicBezTo>
                <a:cubicBezTo>
                  <a:pt x="0" y="4683"/>
                  <a:pt x="1351" y="6035"/>
                  <a:pt x="3017" y="6035"/>
                </a:cubicBezTo>
                <a:cubicBezTo>
                  <a:pt x="4682" y="6035"/>
                  <a:pt x="6033" y="4683"/>
                  <a:pt x="6033" y="3017"/>
                </a:cubicBezTo>
                <a:cubicBezTo>
                  <a:pt x="6033" y="1351"/>
                  <a:pt x="4682" y="0"/>
                  <a:pt x="3017"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33499703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8090"/>
        <p:cNvGrpSpPr/>
        <p:nvPr/>
      </p:nvGrpSpPr>
      <p:grpSpPr>
        <a:xfrm>
          <a:off x="0" y="0"/>
          <a:ext cx="0" cy="0"/>
          <a:chOff x="0" y="0"/>
          <a:chExt cx="0" cy="0"/>
        </a:xfrm>
      </p:grpSpPr>
      <p:sp>
        <p:nvSpPr>
          <p:cNvPr id="8091" name="Google Shape;8091;p27"/>
          <p:cNvSpPr txBox="1">
            <a:spLocks noGrp="1"/>
          </p:cNvSpPr>
          <p:nvPr>
            <p:ph type="title"/>
          </p:nvPr>
        </p:nvSpPr>
        <p:spPr>
          <a:xfrm>
            <a:off x="3679400" y="1274400"/>
            <a:ext cx="48332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800"/>
              <a:buFont typeface="Poppins"/>
              <a:buNone/>
              <a:defRPr sz="6400" b="1">
                <a:latin typeface="Poppins"/>
                <a:ea typeface="Poppins"/>
                <a:cs typeface="Poppins"/>
                <a:sym typeface="Poppins"/>
              </a:defRPr>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rPr lang="en-US"/>
              <a:t>Click to edit Master title style</a:t>
            </a:r>
            <a:endParaRPr/>
          </a:p>
        </p:txBody>
      </p:sp>
      <p:sp>
        <p:nvSpPr>
          <p:cNvPr id="8092" name="Google Shape;8092;p27"/>
          <p:cNvSpPr txBox="1">
            <a:spLocks noGrp="1"/>
          </p:cNvSpPr>
          <p:nvPr>
            <p:ph type="body" idx="1"/>
          </p:nvPr>
        </p:nvSpPr>
        <p:spPr>
          <a:xfrm>
            <a:off x="3893200" y="2234600"/>
            <a:ext cx="4405600" cy="1876800"/>
          </a:xfrm>
          <a:prstGeom prst="rect">
            <a:avLst/>
          </a:prstGeom>
        </p:spPr>
        <p:txBody>
          <a:bodyPr spcFirstLastPara="1" wrap="square" lIns="91425" tIns="91425" rIns="91425" bIns="91425" anchor="t" anchorCtr="0">
            <a:noAutofit/>
          </a:bodyPr>
          <a:lstStyle>
            <a:lvl1pPr marL="609585" lvl="0" indent="-423323" algn="ctr" rtl="0">
              <a:spcBef>
                <a:spcPts val="0"/>
              </a:spcBef>
              <a:spcAft>
                <a:spcPts val="0"/>
              </a:spcAft>
              <a:buSzPts val="1400"/>
              <a:buChar char="●"/>
              <a:defRPr/>
            </a:lvl1pPr>
            <a:lvl2pPr marL="1219170" lvl="1" indent="-423323" algn="ctr" rtl="0">
              <a:spcBef>
                <a:spcPts val="2133"/>
              </a:spcBef>
              <a:spcAft>
                <a:spcPts val="0"/>
              </a:spcAft>
              <a:buSzPts val="1400"/>
              <a:buChar char="○"/>
              <a:defRPr/>
            </a:lvl2pPr>
            <a:lvl3pPr marL="1828754" lvl="2" indent="-423323" algn="ctr" rtl="0">
              <a:spcBef>
                <a:spcPts val="2133"/>
              </a:spcBef>
              <a:spcAft>
                <a:spcPts val="0"/>
              </a:spcAft>
              <a:buSzPts val="1400"/>
              <a:buChar char="■"/>
              <a:defRPr/>
            </a:lvl3pPr>
            <a:lvl4pPr marL="2438339" lvl="3" indent="-423323" algn="ctr" rtl="0">
              <a:spcBef>
                <a:spcPts val="2133"/>
              </a:spcBef>
              <a:spcAft>
                <a:spcPts val="0"/>
              </a:spcAft>
              <a:buSzPts val="1400"/>
              <a:buChar char="●"/>
              <a:defRPr/>
            </a:lvl4pPr>
            <a:lvl5pPr marL="3047924" lvl="4" indent="-423323" algn="ctr" rtl="0">
              <a:spcBef>
                <a:spcPts val="2133"/>
              </a:spcBef>
              <a:spcAft>
                <a:spcPts val="0"/>
              </a:spcAft>
              <a:buSzPts val="1400"/>
              <a:buChar char="○"/>
              <a:defRPr/>
            </a:lvl5pPr>
            <a:lvl6pPr marL="3657509" lvl="5" indent="-423323" algn="ctr" rtl="0">
              <a:spcBef>
                <a:spcPts val="2133"/>
              </a:spcBef>
              <a:spcAft>
                <a:spcPts val="0"/>
              </a:spcAft>
              <a:buSzPts val="1400"/>
              <a:buChar char="■"/>
              <a:defRPr/>
            </a:lvl6pPr>
            <a:lvl7pPr marL="4267093" lvl="6" indent="-423323" algn="ctr" rtl="0">
              <a:spcBef>
                <a:spcPts val="2133"/>
              </a:spcBef>
              <a:spcAft>
                <a:spcPts val="0"/>
              </a:spcAft>
              <a:buSzPts val="1400"/>
              <a:buChar char="●"/>
              <a:defRPr/>
            </a:lvl7pPr>
            <a:lvl8pPr marL="4876678" lvl="7" indent="-423323" algn="ctr" rtl="0">
              <a:spcBef>
                <a:spcPts val="2133"/>
              </a:spcBef>
              <a:spcAft>
                <a:spcPts val="0"/>
              </a:spcAft>
              <a:buSzPts val="1400"/>
              <a:buChar char="○"/>
              <a:defRPr/>
            </a:lvl8pPr>
            <a:lvl9pPr marL="5486263" lvl="8" indent="-423323" algn="ctr" rtl="0">
              <a:spcBef>
                <a:spcPts val="2133"/>
              </a:spcBef>
              <a:spcAft>
                <a:spcPts val="2133"/>
              </a:spcAft>
              <a:buSzPts val="1400"/>
              <a:buChar char="■"/>
              <a:defRPr/>
            </a:lvl9pPr>
          </a:lstStyle>
          <a:p>
            <a:pPr lvl="0"/>
            <a:r>
              <a:rPr lang="en-US"/>
              <a:t>Click to edit Master text styles</a:t>
            </a:r>
          </a:p>
        </p:txBody>
      </p:sp>
      <p:sp>
        <p:nvSpPr>
          <p:cNvPr id="8093" name="Google Shape;8093;p27"/>
          <p:cNvSpPr/>
          <p:nvPr/>
        </p:nvSpPr>
        <p:spPr>
          <a:xfrm>
            <a:off x="-203200" y="-75233"/>
            <a:ext cx="2282800" cy="6933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094" name="Google Shape;8094;p27"/>
          <p:cNvSpPr/>
          <p:nvPr/>
        </p:nvSpPr>
        <p:spPr>
          <a:xfrm rot="10800000">
            <a:off x="-724841" y="5129424"/>
            <a:ext cx="1515623" cy="1728585"/>
          </a:xfrm>
          <a:custGeom>
            <a:avLst/>
            <a:gdLst/>
            <a:ahLst/>
            <a:cxnLst/>
            <a:rect l="l" t="t" r="r" b="b"/>
            <a:pathLst>
              <a:path w="24667" h="28133" extrusionOk="0">
                <a:moveTo>
                  <a:pt x="24457" y="361"/>
                </a:moveTo>
                <a:lnTo>
                  <a:pt x="24457" y="27772"/>
                </a:lnTo>
                <a:lnTo>
                  <a:pt x="422" y="14066"/>
                </a:lnTo>
                <a:lnTo>
                  <a:pt x="24457" y="361"/>
                </a:lnTo>
                <a:close/>
                <a:moveTo>
                  <a:pt x="24667" y="0"/>
                </a:moveTo>
                <a:lnTo>
                  <a:pt x="1" y="14066"/>
                </a:lnTo>
                <a:lnTo>
                  <a:pt x="24667" y="28133"/>
                </a:lnTo>
                <a:lnTo>
                  <a:pt x="24667"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095" name="Google Shape;8095;p27"/>
          <p:cNvSpPr/>
          <p:nvPr/>
        </p:nvSpPr>
        <p:spPr>
          <a:xfrm rot="10800000">
            <a:off x="-774794" y="4546700"/>
            <a:ext cx="1515623" cy="1728585"/>
          </a:xfrm>
          <a:custGeom>
            <a:avLst/>
            <a:gdLst/>
            <a:ahLst/>
            <a:cxnLst/>
            <a:rect l="l" t="t" r="r" b="b"/>
            <a:pathLst>
              <a:path w="24667" h="28133" extrusionOk="0">
                <a:moveTo>
                  <a:pt x="24457" y="360"/>
                </a:moveTo>
                <a:lnTo>
                  <a:pt x="24457" y="27771"/>
                </a:lnTo>
                <a:lnTo>
                  <a:pt x="423" y="14066"/>
                </a:lnTo>
                <a:lnTo>
                  <a:pt x="24457" y="360"/>
                </a:lnTo>
                <a:close/>
                <a:moveTo>
                  <a:pt x="24666" y="1"/>
                </a:moveTo>
                <a:lnTo>
                  <a:pt x="0" y="14066"/>
                </a:lnTo>
                <a:lnTo>
                  <a:pt x="24666" y="28132"/>
                </a:lnTo>
                <a:lnTo>
                  <a:pt x="2466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096" name="Google Shape;8096;p27"/>
          <p:cNvSpPr/>
          <p:nvPr/>
        </p:nvSpPr>
        <p:spPr>
          <a:xfrm rot="10800000">
            <a:off x="36260" y="4936071"/>
            <a:ext cx="370749" cy="370811"/>
          </a:xfrm>
          <a:custGeom>
            <a:avLst/>
            <a:gdLst/>
            <a:ahLst/>
            <a:cxnLst/>
            <a:rect l="l" t="t" r="r" b="b"/>
            <a:pathLst>
              <a:path w="6034" h="6035" extrusionOk="0">
                <a:moveTo>
                  <a:pt x="3017" y="0"/>
                </a:moveTo>
                <a:cubicBezTo>
                  <a:pt x="1351" y="0"/>
                  <a:pt x="0" y="1351"/>
                  <a:pt x="0" y="3017"/>
                </a:cubicBezTo>
                <a:cubicBezTo>
                  <a:pt x="0" y="4683"/>
                  <a:pt x="1351" y="6035"/>
                  <a:pt x="3017" y="6035"/>
                </a:cubicBezTo>
                <a:cubicBezTo>
                  <a:pt x="4682" y="6035"/>
                  <a:pt x="6033" y="4683"/>
                  <a:pt x="6033" y="3017"/>
                </a:cubicBezTo>
                <a:cubicBezTo>
                  <a:pt x="6033" y="1351"/>
                  <a:pt x="4682" y="0"/>
                  <a:pt x="3017"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8097" name="Google Shape;8097;p27"/>
          <p:cNvGrpSpPr/>
          <p:nvPr/>
        </p:nvGrpSpPr>
        <p:grpSpPr>
          <a:xfrm rot="10800000">
            <a:off x="1223872" y="3782653"/>
            <a:ext cx="366448" cy="2149227"/>
            <a:chOff x="4769975" y="2151700"/>
            <a:chExt cx="149100" cy="874475"/>
          </a:xfrm>
        </p:grpSpPr>
        <p:sp>
          <p:nvSpPr>
            <p:cNvPr id="8098" name="Google Shape;8098;p27"/>
            <p:cNvSpPr/>
            <p:nvPr/>
          </p:nvSpPr>
          <p:spPr>
            <a:xfrm>
              <a:off x="4904400" y="2386775"/>
              <a:ext cx="14675" cy="12600"/>
            </a:xfrm>
            <a:custGeom>
              <a:avLst/>
              <a:gdLst/>
              <a:ahLst/>
              <a:cxnLst/>
              <a:rect l="l" t="t" r="r" b="b"/>
              <a:pathLst>
                <a:path w="587" h="504" extrusionOk="0">
                  <a:moveTo>
                    <a:pt x="334" y="1"/>
                  </a:moveTo>
                  <a:cubicBezTo>
                    <a:pt x="273" y="1"/>
                    <a:pt x="210" y="23"/>
                    <a:pt x="159" y="74"/>
                  </a:cubicBezTo>
                  <a:cubicBezTo>
                    <a:pt x="0" y="232"/>
                    <a:pt x="112" y="503"/>
                    <a:pt x="337" y="503"/>
                  </a:cubicBezTo>
                  <a:cubicBezTo>
                    <a:pt x="475" y="503"/>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99" name="Google Shape;8099;p27"/>
            <p:cNvSpPr/>
            <p:nvPr/>
          </p:nvSpPr>
          <p:spPr>
            <a:xfrm>
              <a:off x="4904400" y="2465125"/>
              <a:ext cx="14675" cy="12575"/>
            </a:xfrm>
            <a:custGeom>
              <a:avLst/>
              <a:gdLst/>
              <a:ahLst/>
              <a:cxnLst/>
              <a:rect l="l" t="t" r="r" b="b"/>
              <a:pathLst>
                <a:path w="587" h="503" extrusionOk="0">
                  <a:moveTo>
                    <a:pt x="335" y="0"/>
                  </a:moveTo>
                  <a:cubicBezTo>
                    <a:pt x="273" y="0"/>
                    <a:pt x="211"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0" name="Google Shape;8100;p27"/>
            <p:cNvSpPr/>
            <p:nvPr/>
          </p:nvSpPr>
          <p:spPr>
            <a:xfrm>
              <a:off x="4904425" y="2543475"/>
              <a:ext cx="14650" cy="12600"/>
            </a:xfrm>
            <a:custGeom>
              <a:avLst/>
              <a:gdLst/>
              <a:ahLst/>
              <a:cxnLst/>
              <a:rect l="l" t="t" r="r" b="b"/>
              <a:pathLst>
                <a:path w="586" h="504" extrusionOk="0">
                  <a:moveTo>
                    <a:pt x="333" y="1"/>
                  </a:moveTo>
                  <a:cubicBezTo>
                    <a:pt x="272" y="1"/>
                    <a:pt x="209" y="23"/>
                    <a:pt x="158" y="74"/>
                  </a:cubicBezTo>
                  <a:cubicBezTo>
                    <a:pt x="1" y="232"/>
                    <a:pt x="111"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1" name="Google Shape;8101;p27"/>
            <p:cNvSpPr/>
            <p:nvPr/>
          </p:nvSpPr>
          <p:spPr>
            <a:xfrm>
              <a:off x="4904425" y="2621850"/>
              <a:ext cx="14650" cy="12550"/>
            </a:xfrm>
            <a:custGeom>
              <a:avLst/>
              <a:gdLst/>
              <a:ahLst/>
              <a:cxnLst/>
              <a:rect l="l" t="t" r="r" b="b"/>
              <a:pathLst>
                <a:path w="586" h="502" extrusionOk="0">
                  <a:moveTo>
                    <a:pt x="333" y="0"/>
                  </a:moveTo>
                  <a:cubicBezTo>
                    <a:pt x="272" y="0"/>
                    <a:pt x="209" y="23"/>
                    <a:pt x="158" y="74"/>
                  </a:cubicBezTo>
                  <a:cubicBezTo>
                    <a:pt x="1" y="232"/>
                    <a:pt x="111"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2" name="Google Shape;8102;p27"/>
            <p:cNvSpPr/>
            <p:nvPr/>
          </p:nvSpPr>
          <p:spPr>
            <a:xfrm>
              <a:off x="4904400" y="270017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3" name="Google Shape;8103;p27"/>
            <p:cNvSpPr/>
            <p:nvPr/>
          </p:nvSpPr>
          <p:spPr>
            <a:xfrm>
              <a:off x="4837200" y="23867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2"/>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4" name="Google Shape;8104;p27"/>
            <p:cNvSpPr/>
            <p:nvPr/>
          </p:nvSpPr>
          <p:spPr>
            <a:xfrm>
              <a:off x="4837200" y="2465125"/>
              <a:ext cx="14700" cy="12575"/>
            </a:xfrm>
            <a:custGeom>
              <a:avLst/>
              <a:gdLst/>
              <a:ahLst/>
              <a:cxnLst/>
              <a:rect l="l" t="t" r="r" b="b"/>
              <a:pathLst>
                <a:path w="588" h="503" extrusionOk="0">
                  <a:moveTo>
                    <a:pt x="334" y="0"/>
                  </a:moveTo>
                  <a:cubicBezTo>
                    <a:pt x="272" y="0"/>
                    <a:pt x="209" y="23"/>
                    <a:pt x="158" y="75"/>
                  </a:cubicBezTo>
                  <a:cubicBezTo>
                    <a:pt x="1" y="233"/>
                    <a:pt x="113" y="502"/>
                    <a:pt x="336"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5" name="Google Shape;8105;p27"/>
            <p:cNvSpPr/>
            <p:nvPr/>
          </p:nvSpPr>
          <p:spPr>
            <a:xfrm>
              <a:off x="4837200" y="25434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6" name="Google Shape;8106;p27"/>
            <p:cNvSpPr/>
            <p:nvPr/>
          </p:nvSpPr>
          <p:spPr>
            <a:xfrm>
              <a:off x="4837200" y="2621850"/>
              <a:ext cx="14700" cy="12550"/>
            </a:xfrm>
            <a:custGeom>
              <a:avLst/>
              <a:gdLst/>
              <a:ahLst/>
              <a:cxnLst/>
              <a:rect l="l" t="t" r="r" b="b"/>
              <a:pathLst>
                <a:path w="588" h="502" extrusionOk="0">
                  <a:moveTo>
                    <a:pt x="334" y="0"/>
                  </a:moveTo>
                  <a:cubicBezTo>
                    <a:pt x="272" y="0"/>
                    <a:pt x="209" y="23"/>
                    <a:pt x="158" y="74"/>
                  </a:cubicBezTo>
                  <a:cubicBezTo>
                    <a:pt x="1" y="232"/>
                    <a:pt x="113" y="501"/>
                    <a:pt x="336"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7" name="Google Shape;8107;p27"/>
            <p:cNvSpPr/>
            <p:nvPr/>
          </p:nvSpPr>
          <p:spPr>
            <a:xfrm>
              <a:off x="4837200" y="2700175"/>
              <a:ext cx="14700" cy="12600"/>
            </a:xfrm>
            <a:custGeom>
              <a:avLst/>
              <a:gdLst/>
              <a:ahLst/>
              <a:cxnLst/>
              <a:rect l="l" t="t" r="r" b="b"/>
              <a:pathLst>
                <a:path w="588" h="504" extrusionOk="0">
                  <a:moveTo>
                    <a:pt x="333" y="1"/>
                  </a:moveTo>
                  <a:cubicBezTo>
                    <a:pt x="272" y="1"/>
                    <a:pt x="209" y="23"/>
                    <a:pt x="158" y="74"/>
                  </a:cubicBezTo>
                  <a:cubicBezTo>
                    <a:pt x="1" y="233"/>
                    <a:pt x="113" y="503"/>
                    <a:pt x="336" y="503"/>
                  </a:cubicBezTo>
                  <a:cubicBezTo>
                    <a:pt x="475" y="503"/>
                    <a:pt x="587" y="391"/>
                    <a:pt x="587" y="253"/>
                  </a:cubicBezTo>
                  <a:cubicBezTo>
                    <a:pt x="587" y="101"/>
                    <a:pt x="463"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8" name="Google Shape;8108;p27"/>
            <p:cNvSpPr/>
            <p:nvPr/>
          </p:nvSpPr>
          <p:spPr>
            <a:xfrm>
              <a:off x="4769975" y="2386775"/>
              <a:ext cx="14700" cy="12600"/>
            </a:xfrm>
            <a:custGeom>
              <a:avLst/>
              <a:gdLst/>
              <a:ahLst/>
              <a:cxnLst/>
              <a:rect l="l" t="t" r="r" b="b"/>
              <a:pathLst>
                <a:path w="588" h="504" extrusionOk="0">
                  <a:moveTo>
                    <a:pt x="335" y="1"/>
                  </a:moveTo>
                  <a:cubicBezTo>
                    <a:pt x="273" y="1"/>
                    <a:pt x="211" y="23"/>
                    <a:pt x="160" y="74"/>
                  </a:cubicBezTo>
                  <a:cubicBezTo>
                    <a:pt x="1" y="232"/>
                    <a:pt x="113" y="503"/>
                    <a:pt x="337" y="503"/>
                  </a:cubicBezTo>
                  <a:cubicBezTo>
                    <a:pt x="475" y="503"/>
                    <a:pt x="587" y="390"/>
                    <a:pt x="587" y="252"/>
                  </a:cubicBezTo>
                  <a:cubicBezTo>
                    <a:pt x="587" y="101"/>
                    <a:pt x="463"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09" name="Google Shape;8109;p27"/>
            <p:cNvSpPr/>
            <p:nvPr/>
          </p:nvSpPr>
          <p:spPr>
            <a:xfrm>
              <a:off x="4769975" y="2465125"/>
              <a:ext cx="14700" cy="12575"/>
            </a:xfrm>
            <a:custGeom>
              <a:avLst/>
              <a:gdLst/>
              <a:ahLst/>
              <a:cxnLst/>
              <a:rect l="l" t="t" r="r" b="b"/>
              <a:pathLst>
                <a:path w="588" h="503" extrusionOk="0">
                  <a:moveTo>
                    <a:pt x="335" y="0"/>
                  </a:moveTo>
                  <a:cubicBezTo>
                    <a:pt x="274" y="0"/>
                    <a:pt x="211" y="23"/>
                    <a:pt x="160" y="75"/>
                  </a:cubicBezTo>
                  <a:cubicBezTo>
                    <a:pt x="1" y="233"/>
                    <a:pt x="113"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0" name="Google Shape;8110;p27"/>
            <p:cNvSpPr/>
            <p:nvPr/>
          </p:nvSpPr>
          <p:spPr>
            <a:xfrm>
              <a:off x="4770025" y="2543475"/>
              <a:ext cx="14650" cy="12600"/>
            </a:xfrm>
            <a:custGeom>
              <a:avLst/>
              <a:gdLst/>
              <a:ahLst/>
              <a:cxnLst/>
              <a:rect l="l" t="t" r="r" b="b"/>
              <a:pathLst>
                <a:path w="586" h="504" extrusionOk="0">
                  <a:moveTo>
                    <a:pt x="333" y="1"/>
                  </a:moveTo>
                  <a:cubicBezTo>
                    <a:pt x="271" y="1"/>
                    <a:pt x="209" y="23"/>
                    <a:pt x="158" y="74"/>
                  </a:cubicBezTo>
                  <a:cubicBezTo>
                    <a:pt x="0" y="232"/>
                    <a:pt x="111" y="503"/>
                    <a:pt x="335" y="503"/>
                  </a:cubicBezTo>
                  <a:cubicBezTo>
                    <a:pt x="473" y="503"/>
                    <a:pt x="585" y="391"/>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1" name="Google Shape;8111;p27"/>
            <p:cNvSpPr/>
            <p:nvPr/>
          </p:nvSpPr>
          <p:spPr>
            <a:xfrm>
              <a:off x="4770025" y="2621850"/>
              <a:ext cx="14650" cy="12550"/>
            </a:xfrm>
            <a:custGeom>
              <a:avLst/>
              <a:gdLst/>
              <a:ahLst/>
              <a:cxnLst/>
              <a:rect l="l" t="t" r="r" b="b"/>
              <a:pathLst>
                <a:path w="586" h="502" extrusionOk="0">
                  <a:moveTo>
                    <a:pt x="333" y="0"/>
                  </a:moveTo>
                  <a:cubicBezTo>
                    <a:pt x="271" y="0"/>
                    <a:pt x="209" y="23"/>
                    <a:pt x="158" y="74"/>
                  </a:cubicBezTo>
                  <a:cubicBezTo>
                    <a:pt x="0" y="232"/>
                    <a:pt x="111" y="501"/>
                    <a:pt x="335" y="501"/>
                  </a:cubicBezTo>
                  <a:cubicBezTo>
                    <a:pt x="473" y="501"/>
                    <a:pt x="585" y="389"/>
                    <a:pt x="585" y="251"/>
                  </a:cubicBezTo>
                  <a:cubicBezTo>
                    <a:pt x="585" y="100"/>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2" name="Google Shape;8112;p27"/>
            <p:cNvSpPr/>
            <p:nvPr/>
          </p:nvSpPr>
          <p:spPr>
            <a:xfrm>
              <a:off x="4906525" y="2151725"/>
              <a:ext cx="12550" cy="12575"/>
            </a:xfrm>
            <a:custGeom>
              <a:avLst/>
              <a:gdLst/>
              <a:ahLst/>
              <a:cxnLst/>
              <a:rect l="l" t="t" r="r" b="b"/>
              <a:pathLst>
                <a:path w="502" h="503" extrusionOk="0">
                  <a:moveTo>
                    <a:pt x="252" y="1"/>
                  </a:moveTo>
                  <a:cubicBezTo>
                    <a:pt x="112" y="1"/>
                    <a:pt x="0" y="113"/>
                    <a:pt x="0" y="251"/>
                  </a:cubicBezTo>
                  <a:cubicBezTo>
                    <a:pt x="0" y="390"/>
                    <a:pt x="112" y="502"/>
                    <a:pt x="252" y="502"/>
                  </a:cubicBezTo>
                  <a:cubicBezTo>
                    <a:pt x="390" y="502"/>
                    <a:pt x="502" y="390"/>
                    <a:pt x="502" y="251"/>
                  </a:cubicBezTo>
                  <a:cubicBezTo>
                    <a:pt x="502" y="113"/>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3" name="Google Shape;8113;p27"/>
            <p:cNvSpPr/>
            <p:nvPr/>
          </p:nvSpPr>
          <p:spPr>
            <a:xfrm>
              <a:off x="4906525" y="2230050"/>
              <a:ext cx="12550" cy="12575"/>
            </a:xfrm>
            <a:custGeom>
              <a:avLst/>
              <a:gdLst/>
              <a:ahLst/>
              <a:cxnLst/>
              <a:rect l="l" t="t" r="r" b="b"/>
              <a:pathLst>
                <a:path w="502" h="503" extrusionOk="0">
                  <a:moveTo>
                    <a:pt x="252" y="1"/>
                  </a:moveTo>
                  <a:cubicBezTo>
                    <a:pt x="112" y="1"/>
                    <a:pt x="0" y="115"/>
                    <a:pt x="0" y="253"/>
                  </a:cubicBezTo>
                  <a:cubicBezTo>
                    <a:pt x="0" y="390"/>
                    <a:pt x="112" y="503"/>
                    <a:pt x="252" y="503"/>
                  </a:cubicBezTo>
                  <a:cubicBezTo>
                    <a:pt x="390" y="503"/>
                    <a:pt x="502" y="390"/>
                    <a:pt x="502" y="253"/>
                  </a:cubicBezTo>
                  <a:cubicBezTo>
                    <a:pt x="502" y="115"/>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4" name="Google Shape;8114;p27"/>
            <p:cNvSpPr/>
            <p:nvPr/>
          </p:nvSpPr>
          <p:spPr>
            <a:xfrm>
              <a:off x="4906525" y="2308425"/>
              <a:ext cx="12550" cy="12575"/>
            </a:xfrm>
            <a:custGeom>
              <a:avLst/>
              <a:gdLst/>
              <a:ahLst/>
              <a:cxnLst/>
              <a:rect l="l" t="t" r="r" b="b"/>
              <a:pathLst>
                <a:path w="502" h="503" extrusionOk="0">
                  <a:moveTo>
                    <a:pt x="252" y="1"/>
                  </a:moveTo>
                  <a:cubicBezTo>
                    <a:pt x="112" y="1"/>
                    <a:pt x="0" y="113"/>
                    <a:pt x="0" y="252"/>
                  </a:cubicBezTo>
                  <a:cubicBezTo>
                    <a:pt x="0" y="390"/>
                    <a:pt x="112" y="502"/>
                    <a:pt x="252" y="502"/>
                  </a:cubicBezTo>
                  <a:cubicBezTo>
                    <a:pt x="390" y="502"/>
                    <a:pt x="502" y="390"/>
                    <a:pt x="502" y="252"/>
                  </a:cubicBezTo>
                  <a:cubicBezTo>
                    <a:pt x="502" y="113"/>
                    <a:pt x="390" y="1"/>
                    <a:pt x="2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5" name="Google Shape;8115;p27"/>
            <p:cNvSpPr/>
            <p:nvPr/>
          </p:nvSpPr>
          <p:spPr>
            <a:xfrm>
              <a:off x="4839325" y="2151725"/>
              <a:ext cx="12575" cy="12575"/>
            </a:xfrm>
            <a:custGeom>
              <a:avLst/>
              <a:gdLst/>
              <a:ahLst/>
              <a:cxnLst/>
              <a:rect l="l" t="t" r="r" b="b"/>
              <a:pathLst>
                <a:path w="503" h="503" extrusionOk="0">
                  <a:moveTo>
                    <a:pt x="251" y="1"/>
                  </a:moveTo>
                  <a:cubicBezTo>
                    <a:pt x="113" y="1"/>
                    <a:pt x="1" y="113"/>
                    <a:pt x="1" y="251"/>
                  </a:cubicBezTo>
                  <a:cubicBezTo>
                    <a:pt x="1" y="390"/>
                    <a:pt x="113" y="502"/>
                    <a:pt x="251" y="502"/>
                  </a:cubicBezTo>
                  <a:cubicBezTo>
                    <a:pt x="390" y="502"/>
                    <a:pt x="502" y="390"/>
                    <a:pt x="502" y="251"/>
                  </a:cubicBezTo>
                  <a:cubicBezTo>
                    <a:pt x="502" y="113"/>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6" name="Google Shape;8116;p27"/>
            <p:cNvSpPr/>
            <p:nvPr/>
          </p:nvSpPr>
          <p:spPr>
            <a:xfrm>
              <a:off x="4839325" y="2230050"/>
              <a:ext cx="12575" cy="12575"/>
            </a:xfrm>
            <a:custGeom>
              <a:avLst/>
              <a:gdLst/>
              <a:ahLst/>
              <a:cxnLst/>
              <a:rect l="l" t="t" r="r" b="b"/>
              <a:pathLst>
                <a:path w="503" h="503" extrusionOk="0">
                  <a:moveTo>
                    <a:pt x="251" y="1"/>
                  </a:moveTo>
                  <a:cubicBezTo>
                    <a:pt x="113" y="1"/>
                    <a:pt x="1" y="115"/>
                    <a:pt x="1" y="253"/>
                  </a:cubicBezTo>
                  <a:cubicBezTo>
                    <a:pt x="1" y="390"/>
                    <a:pt x="113" y="503"/>
                    <a:pt x="251" y="503"/>
                  </a:cubicBezTo>
                  <a:cubicBezTo>
                    <a:pt x="390" y="503"/>
                    <a:pt x="502" y="390"/>
                    <a:pt x="502" y="253"/>
                  </a:cubicBezTo>
                  <a:cubicBezTo>
                    <a:pt x="502" y="115"/>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7" name="Google Shape;8117;p27"/>
            <p:cNvSpPr/>
            <p:nvPr/>
          </p:nvSpPr>
          <p:spPr>
            <a:xfrm>
              <a:off x="4839325" y="2308425"/>
              <a:ext cx="12575" cy="12575"/>
            </a:xfrm>
            <a:custGeom>
              <a:avLst/>
              <a:gdLst/>
              <a:ahLst/>
              <a:cxnLst/>
              <a:rect l="l" t="t" r="r" b="b"/>
              <a:pathLst>
                <a:path w="503" h="503" extrusionOk="0">
                  <a:moveTo>
                    <a:pt x="251" y="1"/>
                  </a:moveTo>
                  <a:cubicBezTo>
                    <a:pt x="113" y="1"/>
                    <a:pt x="1" y="113"/>
                    <a:pt x="1" y="252"/>
                  </a:cubicBezTo>
                  <a:cubicBezTo>
                    <a:pt x="1" y="390"/>
                    <a:pt x="113" y="502"/>
                    <a:pt x="251" y="502"/>
                  </a:cubicBezTo>
                  <a:cubicBezTo>
                    <a:pt x="390" y="502"/>
                    <a:pt x="502" y="390"/>
                    <a:pt x="502" y="252"/>
                  </a:cubicBezTo>
                  <a:cubicBezTo>
                    <a:pt x="502" y="113"/>
                    <a:pt x="390"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8" name="Google Shape;8118;p27"/>
            <p:cNvSpPr/>
            <p:nvPr/>
          </p:nvSpPr>
          <p:spPr>
            <a:xfrm>
              <a:off x="4770025" y="2151700"/>
              <a:ext cx="14650" cy="12600"/>
            </a:xfrm>
            <a:custGeom>
              <a:avLst/>
              <a:gdLst/>
              <a:ahLst/>
              <a:cxnLst/>
              <a:rect l="l" t="t" r="r" b="b"/>
              <a:pathLst>
                <a:path w="586" h="504" extrusionOk="0">
                  <a:moveTo>
                    <a:pt x="333" y="1"/>
                  </a:moveTo>
                  <a:cubicBezTo>
                    <a:pt x="271" y="1"/>
                    <a:pt x="209" y="24"/>
                    <a:pt x="158" y="74"/>
                  </a:cubicBezTo>
                  <a:cubicBezTo>
                    <a:pt x="0" y="232"/>
                    <a:pt x="111" y="503"/>
                    <a:pt x="335" y="503"/>
                  </a:cubicBezTo>
                  <a:cubicBezTo>
                    <a:pt x="473" y="503"/>
                    <a:pt x="585" y="391"/>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19" name="Google Shape;8119;p27"/>
            <p:cNvSpPr/>
            <p:nvPr/>
          </p:nvSpPr>
          <p:spPr>
            <a:xfrm>
              <a:off x="4770025" y="2230075"/>
              <a:ext cx="14650" cy="12550"/>
            </a:xfrm>
            <a:custGeom>
              <a:avLst/>
              <a:gdLst/>
              <a:ahLst/>
              <a:cxnLst/>
              <a:rect l="l" t="t" r="r" b="b"/>
              <a:pathLst>
                <a:path w="586" h="502" extrusionOk="0">
                  <a:moveTo>
                    <a:pt x="333" y="1"/>
                  </a:moveTo>
                  <a:cubicBezTo>
                    <a:pt x="271" y="1"/>
                    <a:pt x="209" y="23"/>
                    <a:pt x="158" y="74"/>
                  </a:cubicBezTo>
                  <a:cubicBezTo>
                    <a:pt x="0" y="232"/>
                    <a:pt x="111" y="502"/>
                    <a:pt x="335" y="502"/>
                  </a:cubicBezTo>
                  <a:cubicBezTo>
                    <a:pt x="473" y="502"/>
                    <a:pt x="585" y="389"/>
                    <a:pt x="585" y="252"/>
                  </a:cubicBezTo>
                  <a:cubicBezTo>
                    <a:pt x="585" y="101"/>
                    <a:pt x="461"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0" name="Google Shape;8120;p27"/>
            <p:cNvSpPr/>
            <p:nvPr/>
          </p:nvSpPr>
          <p:spPr>
            <a:xfrm>
              <a:off x="4769975" y="2308400"/>
              <a:ext cx="14700" cy="12600"/>
            </a:xfrm>
            <a:custGeom>
              <a:avLst/>
              <a:gdLst/>
              <a:ahLst/>
              <a:cxnLst/>
              <a:rect l="l" t="t" r="r" b="b"/>
              <a:pathLst>
                <a:path w="588" h="504" extrusionOk="0">
                  <a:moveTo>
                    <a:pt x="334" y="1"/>
                  </a:moveTo>
                  <a:cubicBezTo>
                    <a:pt x="273" y="1"/>
                    <a:pt x="211" y="24"/>
                    <a:pt x="160" y="74"/>
                  </a:cubicBezTo>
                  <a:cubicBezTo>
                    <a:pt x="1" y="234"/>
                    <a:pt x="113"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1" name="Google Shape;8121;p27"/>
            <p:cNvSpPr/>
            <p:nvPr/>
          </p:nvSpPr>
          <p:spPr>
            <a:xfrm>
              <a:off x="4769975" y="2700175"/>
              <a:ext cx="14700" cy="12600"/>
            </a:xfrm>
            <a:custGeom>
              <a:avLst/>
              <a:gdLst/>
              <a:ahLst/>
              <a:cxnLst/>
              <a:rect l="l" t="t" r="r" b="b"/>
              <a:pathLst>
                <a:path w="588" h="504" extrusionOk="0">
                  <a:moveTo>
                    <a:pt x="334" y="1"/>
                  </a:moveTo>
                  <a:cubicBezTo>
                    <a:pt x="273" y="1"/>
                    <a:pt x="211" y="23"/>
                    <a:pt x="160" y="74"/>
                  </a:cubicBezTo>
                  <a:cubicBezTo>
                    <a:pt x="1" y="233"/>
                    <a:pt x="113"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2" name="Google Shape;8122;p27"/>
            <p:cNvSpPr/>
            <p:nvPr/>
          </p:nvSpPr>
          <p:spPr>
            <a:xfrm>
              <a:off x="4904400" y="2778550"/>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3" name="Google Shape;8123;p27"/>
            <p:cNvSpPr/>
            <p:nvPr/>
          </p:nvSpPr>
          <p:spPr>
            <a:xfrm>
              <a:off x="4904400" y="2856900"/>
              <a:ext cx="14675" cy="12575"/>
            </a:xfrm>
            <a:custGeom>
              <a:avLst/>
              <a:gdLst/>
              <a:ahLst/>
              <a:cxnLst/>
              <a:rect l="l" t="t" r="r" b="b"/>
              <a:pathLst>
                <a:path w="587" h="503" extrusionOk="0">
                  <a:moveTo>
                    <a:pt x="335" y="0"/>
                  </a:moveTo>
                  <a:cubicBezTo>
                    <a:pt x="273" y="0"/>
                    <a:pt x="211" y="23"/>
                    <a:pt x="159" y="75"/>
                  </a:cubicBezTo>
                  <a:cubicBezTo>
                    <a:pt x="0" y="232"/>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4" name="Google Shape;8124;p27"/>
            <p:cNvSpPr/>
            <p:nvPr/>
          </p:nvSpPr>
          <p:spPr>
            <a:xfrm>
              <a:off x="4837200" y="2778550"/>
              <a:ext cx="14700" cy="12575"/>
            </a:xfrm>
            <a:custGeom>
              <a:avLst/>
              <a:gdLst/>
              <a:ahLst/>
              <a:cxnLst/>
              <a:rect l="l" t="t" r="r" b="b"/>
              <a:pathLst>
                <a:path w="588" h="503" extrusionOk="0">
                  <a:moveTo>
                    <a:pt x="334" y="0"/>
                  </a:moveTo>
                  <a:cubicBezTo>
                    <a:pt x="272" y="0"/>
                    <a:pt x="209" y="23"/>
                    <a:pt x="158" y="74"/>
                  </a:cubicBezTo>
                  <a:cubicBezTo>
                    <a:pt x="1" y="232"/>
                    <a:pt x="113" y="503"/>
                    <a:pt x="336" y="503"/>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5" name="Google Shape;8125;p27"/>
            <p:cNvSpPr/>
            <p:nvPr/>
          </p:nvSpPr>
          <p:spPr>
            <a:xfrm>
              <a:off x="4837200" y="2856900"/>
              <a:ext cx="14700" cy="12575"/>
            </a:xfrm>
            <a:custGeom>
              <a:avLst/>
              <a:gdLst/>
              <a:ahLst/>
              <a:cxnLst/>
              <a:rect l="l" t="t" r="r" b="b"/>
              <a:pathLst>
                <a:path w="588" h="503" extrusionOk="0">
                  <a:moveTo>
                    <a:pt x="334" y="0"/>
                  </a:moveTo>
                  <a:cubicBezTo>
                    <a:pt x="272" y="0"/>
                    <a:pt x="209" y="23"/>
                    <a:pt x="158" y="75"/>
                  </a:cubicBezTo>
                  <a:cubicBezTo>
                    <a:pt x="1" y="232"/>
                    <a:pt x="113" y="502"/>
                    <a:pt x="336"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6" name="Google Shape;8126;p27"/>
            <p:cNvSpPr/>
            <p:nvPr/>
          </p:nvSpPr>
          <p:spPr>
            <a:xfrm>
              <a:off x="4837200" y="2935250"/>
              <a:ext cx="14700" cy="12600"/>
            </a:xfrm>
            <a:custGeom>
              <a:avLst/>
              <a:gdLst/>
              <a:ahLst/>
              <a:cxnLst/>
              <a:rect l="l" t="t" r="r" b="b"/>
              <a:pathLst>
                <a:path w="588" h="504" extrusionOk="0">
                  <a:moveTo>
                    <a:pt x="334" y="0"/>
                  </a:moveTo>
                  <a:cubicBezTo>
                    <a:pt x="272" y="0"/>
                    <a:pt x="209" y="23"/>
                    <a:pt x="158" y="74"/>
                  </a:cubicBezTo>
                  <a:cubicBezTo>
                    <a:pt x="1" y="232"/>
                    <a:pt x="113" y="503"/>
                    <a:pt x="336"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7" name="Google Shape;8127;p27"/>
            <p:cNvSpPr/>
            <p:nvPr/>
          </p:nvSpPr>
          <p:spPr>
            <a:xfrm>
              <a:off x="4769975" y="2778550"/>
              <a:ext cx="14700" cy="12575"/>
            </a:xfrm>
            <a:custGeom>
              <a:avLst/>
              <a:gdLst/>
              <a:ahLst/>
              <a:cxnLst/>
              <a:rect l="l" t="t" r="r" b="b"/>
              <a:pathLst>
                <a:path w="588" h="503" extrusionOk="0">
                  <a:moveTo>
                    <a:pt x="335" y="0"/>
                  </a:moveTo>
                  <a:cubicBezTo>
                    <a:pt x="273" y="0"/>
                    <a:pt x="211" y="23"/>
                    <a:pt x="160" y="74"/>
                  </a:cubicBezTo>
                  <a:cubicBezTo>
                    <a:pt x="1" y="232"/>
                    <a:pt x="113" y="503"/>
                    <a:pt x="337" y="503"/>
                  </a:cubicBezTo>
                  <a:cubicBezTo>
                    <a:pt x="475" y="503"/>
                    <a:pt x="587" y="389"/>
                    <a:pt x="587" y="251"/>
                  </a:cubicBezTo>
                  <a:cubicBezTo>
                    <a:pt x="587" y="100"/>
                    <a:pt x="463"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8" name="Google Shape;8128;p27"/>
            <p:cNvSpPr/>
            <p:nvPr/>
          </p:nvSpPr>
          <p:spPr>
            <a:xfrm>
              <a:off x="4769975" y="2856900"/>
              <a:ext cx="14700" cy="12575"/>
            </a:xfrm>
            <a:custGeom>
              <a:avLst/>
              <a:gdLst/>
              <a:ahLst/>
              <a:cxnLst/>
              <a:rect l="l" t="t" r="r" b="b"/>
              <a:pathLst>
                <a:path w="588" h="503" extrusionOk="0">
                  <a:moveTo>
                    <a:pt x="335" y="0"/>
                  </a:moveTo>
                  <a:cubicBezTo>
                    <a:pt x="274" y="0"/>
                    <a:pt x="211" y="23"/>
                    <a:pt x="160" y="75"/>
                  </a:cubicBezTo>
                  <a:cubicBezTo>
                    <a:pt x="1" y="232"/>
                    <a:pt x="113"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29" name="Google Shape;8129;p27"/>
            <p:cNvSpPr/>
            <p:nvPr/>
          </p:nvSpPr>
          <p:spPr>
            <a:xfrm>
              <a:off x="4770025" y="2935250"/>
              <a:ext cx="14650" cy="12600"/>
            </a:xfrm>
            <a:custGeom>
              <a:avLst/>
              <a:gdLst/>
              <a:ahLst/>
              <a:cxnLst/>
              <a:rect l="l" t="t" r="r" b="b"/>
              <a:pathLst>
                <a:path w="586" h="504" extrusionOk="0">
                  <a:moveTo>
                    <a:pt x="333" y="0"/>
                  </a:moveTo>
                  <a:cubicBezTo>
                    <a:pt x="271" y="0"/>
                    <a:pt x="209" y="23"/>
                    <a:pt x="158" y="74"/>
                  </a:cubicBezTo>
                  <a:cubicBezTo>
                    <a:pt x="0" y="232"/>
                    <a:pt x="111" y="503"/>
                    <a:pt x="335" y="503"/>
                  </a:cubicBezTo>
                  <a:cubicBezTo>
                    <a:pt x="473" y="503"/>
                    <a:pt x="585" y="391"/>
                    <a:pt x="585" y="251"/>
                  </a:cubicBezTo>
                  <a:cubicBezTo>
                    <a:pt x="585" y="101"/>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30" name="Google Shape;8130;p27"/>
            <p:cNvSpPr/>
            <p:nvPr/>
          </p:nvSpPr>
          <p:spPr>
            <a:xfrm>
              <a:off x="4770025" y="3013625"/>
              <a:ext cx="14650" cy="12550"/>
            </a:xfrm>
            <a:custGeom>
              <a:avLst/>
              <a:gdLst/>
              <a:ahLst/>
              <a:cxnLst/>
              <a:rect l="l" t="t" r="r" b="b"/>
              <a:pathLst>
                <a:path w="586" h="502" extrusionOk="0">
                  <a:moveTo>
                    <a:pt x="333" y="0"/>
                  </a:moveTo>
                  <a:cubicBezTo>
                    <a:pt x="271" y="0"/>
                    <a:pt x="209" y="23"/>
                    <a:pt x="158" y="74"/>
                  </a:cubicBezTo>
                  <a:cubicBezTo>
                    <a:pt x="0" y="231"/>
                    <a:pt x="111" y="501"/>
                    <a:pt x="335" y="501"/>
                  </a:cubicBezTo>
                  <a:cubicBezTo>
                    <a:pt x="473" y="501"/>
                    <a:pt x="585" y="389"/>
                    <a:pt x="585" y="251"/>
                  </a:cubicBezTo>
                  <a:cubicBezTo>
                    <a:pt x="585" y="100"/>
                    <a:pt x="461"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131" name="Google Shape;8131;p27"/>
          <p:cNvSpPr/>
          <p:nvPr/>
        </p:nvSpPr>
        <p:spPr>
          <a:xfrm rot="10800000">
            <a:off x="-1462533" y="1578689"/>
            <a:ext cx="2743384" cy="2743384"/>
          </a:xfrm>
          <a:custGeom>
            <a:avLst/>
            <a:gdLst/>
            <a:ahLst/>
            <a:cxnLst/>
            <a:rect l="l" t="t" r="r" b="b"/>
            <a:pathLst>
              <a:path w="44649" h="44649" extrusionOk="0">
                <a:moveTo>
                  <a:pt x="22324" y="296"/>
                </a:moveTo>
                <a:lnTo>
                  <a:pt x="44353" y="22325"/>
                </a:lnTo>
                <a:lnTo>
                  <a:pt x="22324" y="44351"/>
                </a:lnTo>
                <a:lnTo>
                  <a:pt x="296" y="22325"/>
                </a:lnTo>
                <a:lnTo>
                  <a:pt x="22324" y="296"/>
                </a:lnTo>
                <a:close/>
                <a:moveTo>
                  <a:pt x="22324" y="1"/>
                </a:moveTo>
                <a:lnTo>
                  <a:pt x="0" y="22325"/>
                </a:lnTo>
                <a:lnTo>
                  <a:pt x="22324" y="44648"/>
                </a:lnTo>
                <a:lnTo>
                  <a:pt x="44648" y="22325"/>
                </a:lnTo>
                <a:lnTo>
                  <a:pt x="22324"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132" name="Google Shape;8132;p27"/>
          <p:cNvSpPr/>
          <p:nvPr/>
        </p:nvSpPr>
        <p:spPr>
          <a:xfrm rot="10800000">
            <a:off x="-1507936" y="1560504"/>
            <a:ext cx="2256445" cy="2806977"/>
          </a:xfrm>
          <a:custGeom>
            <a:avLst/>
            <a:gdLst/>
            <a:ahLst/>
            <a:cxnLst/>
            <a:rect l="l" t="t" r="r" b="b"/>
            <a:pathLst>
              <a:path w="36724" h="45684" extrusionOk="0">
                <a:moveTo>
                  <a:pt x="13660" y="0"/>
                </a:moveTo>
                <a:lnTo>
                  <a:pt x="1" y="13659"/>
                </a:lnTo>
                <a:lnTo>
                  <a:pt x="888" y="14548"/>
                </a:lnTo>
                <a:lnTo>
                  <a:pt x="13660" y="1775"/>
                </a:lnTo>
                <a:lnTo>
                  <a:pt x="34947" y="23064"/>
                </a:lnTo>
                <a:lnTo>
                  <a:pt x="13216" y="44795"/>
                </a:lnTo>
                <a:lnTo>
                  <a:pt x="14104" y="45683"/>
                </a:lnTo>
                <a:lnTo>
                  <a:pt x="36724" y="23064"/>
                </a:lnTo>
                <a:lnTo>
                  <a:pt x="13660"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133" name="Google Shape;8133;p27"/>
          <p:cNvSpPr/>
          <p:nvPr/>
        </p:nvSpPr>
        <p:spPr>
          <a:xfrm rot="10800000">
            <a:off x="-1057557" y="1983666"/>
            <a:ext cx="1933437" cy="1933437"/>
          </a:xfrm>
          <a:custGeom>
            <a:avLst/>
            <a:gdLst/>
            <a:ahLst/>
            <a:cxnLst/>
            <a:rect l="l" t="t" r="r" b="b"/>
            <a:pathLst>
              <a:path w="31467" h="31467" extrusionOk="0">
                <a:moveTo>
                  <a:pt x="31362" y="105"/>
                </a:moveTo>
                <a:lnTo>
                  <a:pt x="31362" y="31362"/>
                </a:lnTo>
                <a:lnTo>
                  <a:pt x="105" y="31362"/>
                </a:lnTo>
                <a:lnTo>
                  <a:pt x="105" y="105"/>
                </a:lnTo>
                <a:close/>
                <a:moveTo>
                  <a:pt x="0" y="1"/>
                </a:moveTo>
                <a:lnTo>
                  <a:pt x="0" y="31467"/>
                </a:lnTo>
                <a:lnTo>
                  <a:pt x="31466" y="31467"/>
                </a:lnTo>
                <a:lnTo>
                  <a:pt x="3146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8134" name="Google Shape;8134;p27"/>
          <p:cNvGrpSpPr/>
          <p:nvPr/>
        </p:nvGrpSpPr>
        <p:grpSpPr>
          <a:xfrm rot="10800000">
            <a:off x="-957004" y="2086099"/>
            <a:ext cx="1732347" cy="1728557"/>
            <a:chOff x="6378300" y="2596400"/>
            <a:chExt cx="754375" cy="752725"/>
          </a:xfrm>
        </p:grpSpPr>
        <p:sp>
          <p:nvSpPr>
            <p:cNvPr id="8135" name="Google Shape;8135;p27"/>
            <p:cNvSpPr/>
            <p:nvPr/>
          </p:nvSpPr>
          <p:spPr>
            <a:xfrm>
              <a:off x="6408850" y="2932325"/>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36" name="Google Shape;8136;p27"/>
            <p:cNvSpPr/>
            <p:nvPr/>
          </p:nvSpPr>
          <p:spPr>
            <a:xfrm>
              <a:off x="6469925" y="2871225"/>
              <a:ext cx="9700" cy="9700"/>
            </a:xfrm>
            <a:custGeom>
              <a:avLst/>
              <a:gdLst/>
              <a:ahLst/>
              <a:cxnLst/>
              <a:rect l="l" t="t" r="r" b="b"/>
              <a:pathLst>
                <a:path w="388" h="388" extrusionOk="0">
                  <a:moveTo>
                    <a:pt x="193" y="0"/>
                  </a:moveTo>
                  <a:cubicBezTo>
                    <a:pt x="87" y="0"/>
                    <a:pt x="1" y="87"/>
                    <a:pt x="1" y="195"/>
                  </a:cubicBezTo>
                  <a:cubicBezTo>
                    <a:pt x="1" y="301"/>
                    <a:pt x="87" y="387"/>
                    <a:pt x="193" y="387"/>
                  </a:cubicBezTo>
                  <a:cubicBezTo>
                    <a:pt x="299" y="387"/>
                    <a:pt x="387" y="301"/>
                    <a:pt x="387" y="195"/>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37" name="Google Shape;8137;p27"/>
            <p:cNvSpPr/>
            <p:nvPr/>
          </p:nvSpPr>
          <p:spPr>
            <a:xfrm>
              <a:off x="6530975" y="2810175"/>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7" y="299"/>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38" name="Google Shape;8138;p27"/>
            <p:cNvSpPr/>
            <p:nvPr/>
          </p:nvSpPr>
          <p:spPr>
            <a:xfrm>
              <a:off x="6622600" y="271855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39" name="Google Shape;8139;p27"/>
            <p:cNvSpPr/>
            <p:nvPr/>
          </p:nvSpPr>
          <p:spPr>
            <a:xfrm>
              <a:off x="6378300" y="2962850"/>
              <a:ext cx="9675" cy="9700"/>
            </a:xfrm>
            <a:custGeom>
              <a:avLst/>
              <a:gdLst/>
              <a:ahLst/>
              <a:cxnLst/>
              <a:rect l="l" t="t" r="r" b="b"/>
              <a:pathLst>
                <a:path w="387" h="388" extrusionOk="0">
                  <a:moveTo>
                    <a:pt x="194" y="1"/>
                  </a:moveTo>
                  <a:cubicBezTo>
                    <a:pt x="87" y="1"/>
                    <a:pt x="0" y="87"/>
                    <a:pt x="0" y="193"/>
                  </a:cubicBezTo>
                  <a:cubicBezTo>
                    <a:pt x="0" y="299"/>
                    <a:pt x="87" y="387"/>
                    <a:pt x="194" y="387"/>
                  </a:cubicBezTo>
                  <a:cubicBezTo>
                    <a:pt x="300" y="387"/>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0" name="Google Shape;8140;p27"/>
            <p:cNvSpPr/>
            <p:nvPr/>
          </p:nvSpPr>
          <p:spPr>
            <a:xfrm>
              <a:off x="6437750" y="2901775"/>
              <a:ext cx="12950" cy="9675"/>
            </a:xfrm>
            <a:custGeom>
              <a:avLst/>
              <a:gdLst/>
              <a:ahLst/>
              <a:cxnLst/>
              <a:rect l="l" t="t" r="r" b="b"/>
              <a:pathLst>
                <a:path w="518" h="387" extrusionOk="0">
                  <a:moveTo>
                    <a:pt x="259" y="1"/>
                  </a:moveTo>
                  <a:cubicBezTo>
                    <a:pt x="209" y="1"/>
                    <a:pt x="160" y="19"/>
                    <a:pt x="122" y="56"/>
                  </a:cubicBezTo>
                  <a:cubicBezTo>
                    <a:pt x="1" y="179"/>
                    <a:pt x="87" y="387"/>
                    <a:pt x="258" y="387"/>
                  </a:cubicBezTo>
                  <a:cubicBezTo>
                    <a:pt x="431" y="387"/>
                    <a:pt x="518" y="179"/>
                    <a:pt x="396" y="56"/>
                  </a:cubicBezTo>
                  <a:cubicBezTo>
                    <a:pt x="358" y="19"/>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1" name="Google Shape;8141;p27"/>
            <p:cNvSpPr/>
            <p:nvPr/>
          </p:nvSpPr>
          <p:spPr>
            <a:xfrm>
              <a:off x="6500475" y="2840675"/>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2" name="Google Shape;8142;p27"/>
            <p:cNvSpPr/>
            <p:nvPr/>
          </p:nvSpPr>
          <p:spPr>
            <a:xfrm>
              <a:off x="6592075" y="27490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3" name="Google Shape;8143;p27"/>
            <p:cNvSpPr/>
            <p:nvPr/>
          </p:nvSpPr>
          <p:spPr>
            <a:xfrm>
              <a:off x="6653150" y="2688025"/>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299" y="386"/>
                    <a:pt x="386" y="300"/>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4" name="Google Shape;8144;p27"/>
            <p:cNvSpPr/>
            <p:nvPr/>
          </p:nvSpPr>
          <p:spPr>
            <a:xfrm>
              <a:off x="6683650" y="2657500"/>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8" y="299"/>
                    <a:pt x="388" y="193"/>
                  </a:cubicBezTo>
                  <a:cubicBezTo>
                    <a:pt x="388"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5" name="Google Shape;8145;p27"/>
            <p:cNvSpPr/>
            <p:nvPr/>
          </p:nvSpPr>
          <p:spPr>
            <a:xfrm>
              <a:off x="6714200" y="2626950"/>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6" name="Google Shape;8146;p27"/>
            <p:cNvSpPr/>
            <p:nvPr/>
          </p:nvSpPr>
          <p:spPr>
            <a:xfrm>
              <a:off x="6744750" y="2596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7" name="Google Shape;8147;p27"/>
            <p:cNvSpPr/>
            <p:nvPr/>
          </p:nvSpPr>
          <p:spPr>
            <a:xfrm>
              <a:off x="6561525" y="2779625"/>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1" y="387"/>
                    <a:pt x="387" y="301"/>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8" name="Google Shape;8148;p27"/>
            <p:cNvSpPr/>
            <p:nvPr/>
          </p:nvSpPr>
          <p:spPr>
            <a:xfrm>
              <a:off x="6437825" y="29612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49" name="Google Shape;8149;p27"/>
            <p:cNvSpPr/>
            <p:nvPr/>
          </p:nvSpPr>
          <p:spPr>
            <a:xfrm>
              <a:off x="6497250" y="2900200"/>
              <a:ext cx="12950" cy="9675"/>
            </a:xfrm>
            <a:custGeom>
              <a:avLst/>
              <a:gdLst/>
              <a:ahLst/>
              <a:cxnLst/>
              <a:rect l="l" t="t" r="r" b="b"/>
              <a:pathLst>
                <a:path w="518" h="387" extrusionOk="0">
                  <a:moveTo>
                    <a:pt x="259" y="0"/>
                  </a:moveTo>
                  <a:cubicBezTo>
                    <a:pt x="210" y="0"/>
                    <a:pt x="160" y="19"/>
                    <a:pt x="123" y="57"/>
                  </a:cubicBezTo>
                  <a:cubicBezTo>
                    <a:pt x="1" y="178"/>
                    <a:pt x="87" y="386"/>
                    <a:pt x="260" y="386"/>
                  </a:cubicBezTo>
                  <a:cubicBezTo>
                    <a:pt x="431" y="386"/>
                    <a:pt x="517" y="178"/>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0" name="Google Shape;8150;p27"/>
            <p:cNvSpPr/>
            <p:nvPr/>
          </p:nvSpPr>
          <p:spPr>
            <a:xfrm>
              <a:off x="6559975" y="2839125"/>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1" name="Google Shape;8151;p27"/>
            <p:cNvSpPr/>
            <p:nvPr/>
          </p:nvSpPr>
          <p:spPr>
            <a:xfrm>
              <a:off x="6651575" y="2747525"/>
              <a:ext cx="9675" cy="9700"/>
            </a:xfrm>
            <a:custGeom>
              <a:avLst/>
              <a:gdLst/>
              <a:ahLst/>
              <a:cxnLst/>
              <a:rect l="l" t="t" r="r" b="b"/>
              <a:pathLst>
                <a:path w="387" h="388" extrusionOk="0">
                  <a:moveTo>
                    <a:pt x="194" y="1"/>
                  </a:moveTo>
                  <a:cubicBezTo>
                    <a:pt x="86" y="1"/>
                    <a:pt x="0" y="87"/>
                    <a:pt x="0" y="193"/>
                  </a:cubicBezTo>
                  <a:cubicBezTo>
                    <a:pt x="0" y="299"/>
                    <a:pt x="86" y="387"/>
                    <a:pt x="194" y="387"/>
                  </a:cubicBezTo>
                  <a:cubicBezTo>
                    <a:pt x="300" y="387"/>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2" name="Google Shape;8152;p27"/>
            <p:cNvSpPr/>
            <p:nvPr/>
          </p:nvSpPr>
          <p:spPr>
            <a:xfrm>
              <a:off x="6407275" y="29918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3" name="Google Shape;8153;p27"/>
            <p:cNvSpPr/>
            <p:nvPr/>
          </p:nvSpPr>
          <p:spPr>
            <a:xfrm>
              <a:off x="6468325" y="2930725"/>
              <a:ext cx="9700" cy="9675"/>
            </a:xfrm>
            <a:custGeom>
              <a:avLst/>
              <a:gdLst/>
              <a:ahLst/>
              <a:cxnLst/>
              <a:rect l="l" t="t" r="r" b="b"/>
              <a:pathLst>
                <a:path w="388" h="387" extrusionOk="0">
                  <a:moveTo>
                    <a:pt x="195" y="0"/>
                  </a:moveTo>
                  <a:cubicBezTo>
                    <a:pt x="89" y="0"/>
                    <a:pt x="1" y="88"/>
                    <a:pt x="1" y="194"/>
                  </a:cubicBezTo>
                  <a:cubicBezTo>
                    <a:pt x="1" y="301"/>
                    <a:pt x="89" y="387"/>
                    <a:pt x="195" y="387"/>
                  </a:cubicBezTo>
                  <a:cubicBezTo>
                    <a:pt x="301" y="387"/>
                    <a:pt x="387" y="301"/>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4" name="Google Shape;8154;p27"/>
            <p:cNvSpPr/>
            <p:nvPr/>
          </p:nvSpPr>
          <p:spPr>
            <a:xfrm>
              <a:off x="6529425" y="286967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1" y="387"/>
                    <a:pt x="387" y="300"/>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5" name="Google Shape;8155;p27"/>
            <p:cNvSpPr/>
            <p:nvPr/>
          </p:nvSpPr>
          <p:spPr>
            <a:xfrm>
              <a:off x="6621025" y="2778075"/>
              <a:ext cx="9675" cy="9650"/>
            </a:xfrm>
            <a:custGeom>
              <a:avLst/>
              <a:gdLst/>
              <a:ahLst/>
              <a:cxnLst/>
              <a:rect l="l" t="t" r="r" b="b"/>
              <a:pathLst>
                <a:path w="387" h="386" extrusionOk="0">
                  <a:moveTo>
                    <a:pt x="194" y="1"/>
                  </a:moveTo>
                  <a:cubicBezTo>
                    <a:pt x="88" y="1"/>
                    <a:pt x="0" y="87"/>
                    <a:pt x="0" y="193"/>
                  </a:cubicBezTo>
                  <a:cubicBezTo>
                    <a:pt x="0" y="299"/>
                    <a:pt x="88"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6" name="Google Shape;8156;p27"/>
            <p:cNvSpPr/>
            <p:nvPr/>
          </p:nvSpPr>
          <p:spPr>
            <a:xfrm>
              <a:off x="6682100" y="2717000"/>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301" y="387"/>
                    <a:pt x="387" y="300"/>
                    <a:pt x="387" y="193"/>
                  </a:cubicBezTo>
                  <a:cubicBezTo>
                    <a:pt x="387" y="86"/>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7" name="Google Shape;8157;p27"/>
            <p:cNvSpPr/>
            <p:nvPr/>
          </p:nvSpPr>
          <p:spPr>
            <a:xfrm>
              <a:off x="6712650" y="26864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8" name="Google Shape;8158;p27"/>
            <p:cNvSpPr/>
            <p:nvPr/>
          </p:nvSpPr>
          <p:spPr>
            <a:xfrm>
              <a:off x="6741575" y="2655925"/>
              <a:ext cx="12900" cy="9675"/>
            </a:xfrm>
            <a:custGeom>
              <a:avLst/>
              <a:gdLst/>
              <a:ahLst/>
              <a:cxnLst/>
              <a:rect l="l" t="t" r="r" b="b"/>
              <a:pathLst>
                <a:path w="516" h="387" extrusionOk="0">
                  <a:moveTo>
                    <a:pt x="258" y="0"/>
                  </a:moveTo>
                  <a:cubicBezTo>
                    <a:pt x="209" y="0"/>
                    <a:pt x="159" y="19"/>
                    <a:pt x="121" y="57"/>
                  </a:cubicBezTo>
                  <a:cubicBezTo>
                    <a:pt x="0" y="178"/>
                    <a:pt x="87" y="386"/>
                    <a:pt x="258" y="386"/>
                  </a:cubicBezTo>
                  <a:cubicBezTo>
                    <a:pt x="431" y="386"/>
                    <a:pt x="516" y="178"/>
                    <a:pt x="394" y="57"/>
                  </a:cubicBezTo>
                  <a:cubicBezTo>
                    <a:pt x="356"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59" name="Google Shape;8159;p27"/>
            <p:cNvSpPr/>
            <p:nvPr/>
          </p:nvSpPr>
          <p:spPr>
            <a:xfrm>
              <a:off x="6773750" y="2625350"/>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0" name="Google Shape;8160;p27"/>
            <p:cNvSpPr/>
            <p:nvPr/>
          </p:nvSpPr>
          <p:spPr>
            <a:xfrm>
              <a:off x="6590525" y="2808575"/>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1" name="Google Shape;8161;p27"/>
            <p:cNvSpPr/>
            <p:nvPr/>
          </p:nvSpPr>
          <p:spPr>
            <a:xfrm>
              <a:off x="6465150" y="2990250"/>
              <a:ext cx="12950" cy="9700"/>
            </a:xfrm>
            <a:custGeom>
              <a:avLst/>
              <a:gdLst/>
              <a:ahLst/>
              <a:cxnLst/>
              <a:rect l="l" t="t" r="r" b="b"/>
              <a:pathLst>
                <a:path w="518" h="388" extrusionOk="0">
                  <a:moveTo>
                    <a:pt x="259" y="0"/>
                  </a:moveTo>
                  <a:cubicBezTo>
                    <a:pt x="209" y="0"/>
                    <a:pt x="160" y="19"/>
                    <a:pt x="122" y="57"/>
                  </a:cubicBezTo>
                  <a:cubicBezTo>
                    <a:pt x="1" y="178"/>
                    <a:pt x="87" y="387"/>
                    <a:pt x="260" y="387"/>
                  </a:cubicBezTo>
                  <a:cubicBezTo>
                    <a:pt x="431" y="387"/>
                    <a:pt x="517" y="178"/>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2" name="Google Shape;8162;p27"/>
            <p:cNvSpPr/>
            <p:nvPr/>
          </p:nvSpPr>
          <p:spPr>
            <a:xfrm>
              <a:off x="6527875" y="29291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3" name="Google Shape;8163;p27"/>
            <p:cNvSpPr/>
            <p:nvPr/>
          </p:nvSpPr>
          <p:spPr>
            <a:xfrm>
              <a:off x="6588925" y="28681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4" name="Google Shape;8164;p27"/>
            <p:cNvSpPr/>
            <p:nvPr/>
          </p:nvSpPr>
          <p:spPr>
            <a:xfrm>
              <a:off x="6680550" y="2776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299" y="387"/>
                    <a:pt x="387" y="301"/>
                    <a:pt x="387" y="195"/>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5" name="Google Shape;8165;p27"/>
            <p:cNvSpPr/>
            <p:nvPr/>
          </p:nvSpPr>
          <p:spPr>
            <a:xfrm>
              <a:off x="6436225" y="3020800"/>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8" y="299"/>
                    <a:pt x="388" y="193"/>
                  </a:cubicBezTo>
                  <a:cubicBezTo>
                    <a:pt x="388"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6" name="Google Shape;8166;p27"/>
            <p:cNvSpPr/>
            <p:nvPr/>
          </p:nvSpPr>
          <p:spPr>
            <a:xfrm>
              <a:off x="6497325" y="2959700"/>
              <a:ext cx="9700" cy="9700"/>
            </a:xfrm>
            <a:custGeom>
              <a:avLst/>
              <a:gdLst/>
              <a:ahLst/>
              <a:cxnLst/>
              <a:rect l="l" t="t" r="r" b="b"/>
              <a:pathLst>
                <a:path w="388" h="388" extrusionOk="0">
                  <a:moveTo>
                    <a:pt x="193" y="1"/>
                  </a:moveTo>
                  <a:cubicBezTo>
                    <a:pt x="87" y="1"/>
                    <a:pt x="1" y="87"/>
                    <a:pt x="1" y="194"/>
                  </a:cubicBezTo>
                  <a:cubicBezTo>
                    <a:pt x="1" y="301"/>
                    <a:pt x="87" y="388"/>
                    <a:pt x="193" y="388"/>
                  </a:cubicBezTo>
                  <a:cubicBezTo>
                    <a:pt x="301" y="388"/>
                    <a:pt x="387" y="301"/>
                    <a:pt x="387" y="194"/>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7" name="Google Shape;8167;p27"/>
            <p:cNvSpPr/>
            <p:nvPr/>
          </p:nvSpPr>
          <p:spPr>
            <a:xfrm>
              <a:off x="6558375" y="2898625"/>
              <a:ext cx="9700" cy="9675"/>
            </a:xfrm>
            <a:custGeom>
              <a:avLst/>
              <a:gdLst/>
              <a:ahLst/>
              <a:cxnLst/>
              <a:rect l="l" t="t" r="r" b="b"/>
              <a:pathLst>
                <a:path w="388" h="387" extrusionOk="0">
                  <a:moveTo>
                    <a:pt x="195" y="0"/>
                  </a:moveTo>
                  <a:cubicBezTo>
                    <a:pt x="88" y="0"/>
                    <a:pt x="1" y="87"/>
                    <a:pt x="1" y="194"/>
                  </a:cubicBezTo>
                  <a:cubicBezTo>
                    <a:pt x="1" y="301"/>
                    <a:pt x="88" y="387"/>
                    <a:pt x="195" y="387"/>
                  </a:cubicBezTo>
                  <a:cubicBezTo>
                    <a:pt x="301" y="387"/>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8" name="Google Shape;8168;p27"/>
            <p:cNvSpPr/>
            <p:nvPr/>
          </p:nvSpPr>
          <p:spPr>
            <a:xfrm>
              <a:off x="6650000" y="28070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69" name="Google Shape;8169;p27"/>
            <p:cNvSpPr/>
            <p:nvPr/>
          </p:nvSpPr>
          <p:spPr>
            <a:xfrm>
              <a:off x="6709425" y="2745950"/>
              <a:ext cx="12950" cy="9675"/>
            </a:xfrm>
            <a:custGeom>
              <a:avLst/>
              <a:gdLst/>
              <a:ahLst/>
              <a:cxnLst/>
              <a:rect l="l" t="t" r="r" b="b"/>
              <a:pathLst>
                <a:path w="518" h="387" extrusionOk="0">
                  <a:moveTo>
                    <a:pt x="260" y="1"/>
                  </a:moveTo>
                  <a:cubicBezTo>
                    <a:pt x="211" y="1"/>
                    <a:pt x="161" y="20"/>
                    <a:pt x="124" y="58"/>
                  </a:cubicBezTo>
                  <a:cubicBezTo>
                    <a:pt x="1" y="179"/>
                    <a:pt x="87" y="387"/>
                    <a:pt x="260" y="387"/>
                  </a:cubicBezTo>
                  <a:cubicBezTo>
                    <a:pt x="431" y="387"/>
                    <a:pt x="518" y="179"/>
                    <a:pt x="396"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0" name="Google Shape;8170;p27"/>
            <p:cNvSpPr/>
            <p:nvPr/>
          </p:nvSpPr>
          <p:spPr>
            <a:xfrm>
              <a:off x="6741600" y="2715425"/>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7" y="299"/>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1" name="Google Shape;8171;p27"/>
            <p:cNvSpPr/>
            <p:nvPr/>
          </p:nvSpPr>
          <p:spPr>
            <a:xfrm>
              <a:off x="6772150" y="2684900"/>
              <a:ext cx="9700" cy="9650"/>
            </a:xfrm>
            <a:custGeom>
              <a:avLst/>
              <a:gdLst/>
              <a:ahLst/>
              <a:cxnLst/>
              <a:rect l="l" t="t" r="r" b="b"/>
              <a:pathLst>
                <a:path w="388" h="386" extrusionOk="0">
                  <a:moveTo>
                    <a:pt x="193" y="0"/>
                  </a:moveTo>
                  <a:cubicBezTo>
                    <a:pt x="87" y="0"/>
                    <a:pt x="0" y="86"/>
                    <a:pt x="0" y="193"/>
                  </a:cubicBezTo>
                  <a:cubicBezTo>
                    <a:pt x="0" y="299"/>
                    <a:pt x="87" y="385"/>
                    <a:pt x="193" y="385"/>
                  </a:cubicBezTo>
                  <a:cubicBezTo>
                    <a:pt x="301" y="385"/>
                    <a:pt x="387" y="299"/>
                    <a:pt x="387" y="193"/>
                  </a:cubicBezTo>
                  <a:cubicBezTo>
                    <a:pt x="387" y="86"/>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2" name="Google Shape;8172;p27"/>
            <p:cNvSpPr/>
            <p:nvPr/>
          </p:nvSpPr>
          <p:spPr>
            <a:xfrm>
              <a:off x="6802700" y="2654350"/>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0" y="387"/>
                    <a:pt x="387" y="300"/>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3" name="Google Shape;8173;p27"/>
            <p:cNvSpPr/>
            <p:nvPr/>
          </p:nvSpPr>
          <p:spPr>
            <a:xfrm>
              <a:off x="6617825" y="2837550"/>
              <a:ext cx="12950" cy="9700"/>
            </a:xfrm>
            <a:custGeom>
              <a:avLst/>
              <a:gdLst/>
              <a:ahLst/>
              <a:cxnLst/>
              <a:rect l="l" t="t" r="r" b="b"/>
              <a:pathLst>
                <a:path w="518" h="388" extrusionOk="0">
                  <a:moveTo>
                    <a:pt x="259" y="1"/>
                  </a:moveTo>
                  <a:cubicBezTo>
                    <a:pt x="210" y="1"/>
                    <a:pt x="160" y="20"/>
                    <a:pt x="122" y="58"/>
                  </a:cubicBezTo>
                  <a:cubicBezTo>
                    <a:pt x="1" y="179"/>
                    <a:pt x="87" y="388"/>
                    <a:pt x="260" y="388"/>
                  </a:cubicBezTo>
                  <a:cubicBezTo>
                    <a:pt x="431" y="388"/>
                    <a:pt x="518" y="179"/>
                    <a:pt x="397" y="58"/>
                  </a:cubicBezTo>
                  <a:cubicBezTo>
                    <a:pt x="359"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4" name="Google Shape;8174;p27"/>
            <p:cNvSpPr/>
            <p:nvPr/>
          </p:nvSpPr>
          <p:spPr>
            <a:xfrm>
              <a:off x="6495775" y="3019200"/>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5" name="Google Shape;8175;p27"/>
            <p:cNvSpPr/>
            <p:nvPr/>
          </p:nvSpPr>
          <p:spPr>
            <a:xfrm>
              <a:off x="6556825" y="295815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1" y="386"/>
                    <a:pt x="387" y="299"/>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6" name="Google Shape;8176;p27"/>
            <p:cNvSpPr/>
            <p:nvPr/>
          </p:nvSpPr>
          <p:spPr>
            <a:xfrm>
              <a:off x="6617900" y="28970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7" name="Google Shape;8177;p27"/>
            <p:cNvSpPr/>
            <p:nvPr/>
          </p:nvSpPr>
          <p:spPr>
            <a:xfrm>
              <a:off x="6707875" y="2805450"/>
              <a:ext cx="12950" cy="9675"/>
            </a:xfrm>
            <a:custGeom>
              <a:avLst/>
              <a:gdLst/>
              <a:ahLst/>
              <a:cxnLst/>
              <a:rect l="l" t="t" r="r" b="b"/>
              <a:pathLst>
                <a:path w="518" h="387" extrusionOk="0">
                  <a:moveTo>
                    <a:pt x="259" y="1"/>
                  </a:moveTo>
                  <a:cubicBezTo>
                    <a:pt x="210" y="1"/>
                    <a:pt x="161" y="20"/>
                    <a:pt x="123" y="58"/>
                  </a:cubicBezTo>
                  <a:cubicBezTo>
                    <a:pt x="1" y="179"/>
                    <a:pt x="87" y="387"/>
                    <a:pt x="260" y="387"/>
                  </a:cubicBezTo>
                  <a:cubicBezTo>
                    <a:pt x="431" y="387"/>
                    <a:pt x="518"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8" name="Google Shape;8178;p27"/>
            <p:cNvSpPr/>
            <p:nvPr/>
          </p:nvSpPr>
          <p:spPr>
            <a:xfrm>
              <a:off x="6465225" y="3049750"/>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79" name="Google Shape;8179;p27"/>
            <p:cNvSpPr/>
            <p:nvPr/>
          </p:nvSpPr>
          <p:spPr>
            <a:xfrm>
              <a:off x="6526275" y="29886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0" name="Google Shape;8180;p27"/>
            <p:cNvSpPr/>
            <p:nvPr/>
          </p:nvSpPr>
          <p:spPr>
            <a:xfrm>
              <a:off x="6587375" y="2927625"/>
              <a:ext cx="9675" cy="9675"/>
            </a:xfrm>
            <a:custGeom>
              <a:avLst/>
              <a:gdLst/>
              <a:ahLst/>
              <a:cxnLst/>
              <a:rect l="l" t="t" r="r" b="b"/>
              <a:pathLst>
                <a:path w="387" h="387" extrusionOk="0">
                  <a:moveTo>
                    <a:pt x="193" y="0"/>
                  </a:moveTo>
                  <a:cubicBezTo>
                    <a:pt x="87" y="0"/>
                    <a:pt x="0" y="86"/>
                    <a:pt x="0" y="193"/>
                  </a:cubicBezTo>
                  <a:cubicBezTo>
                    <a:pt x="0" y="300"/>
                    <a:pt x="87"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1" name="Google Shape;8181;p27"/>
            <p:cNvSpPr/>
            <p:nvPr/>
          </p:nvSpPr>
          <p:spPr>
            <a:xfrm>
              <a:off x="6677325" y="2836000"/>
              <a:ext cx="12950" cy="9675"/>
            </a:xfrm>
            <a:custGeom>
              <a:avLst/>
              <a:gdLst/>
              <a:ahLst/>
              <a:cxnLst/>
              <a:rect l="l" t="t" r="r" b="b"/>
              <a:pathLst>
                <a:path w="518" h="387" extrusionOk="0">
                  <a:moveTo>
                    <a:pt x="259" y="1"/>
                  </a:moveTo>
                  <a:cubicBezTo>
                    <a:pt x="210" y="1"/>
                    <a:pt x="161" y="19"/>
                    <a:pt x="124" y="57"/>
                  </a:cubicBezTo>
                  <a:cubicBezTo>
                    <a:pt x="1" y="179"/>
                    <a:pt x="87" y="386"/>
                    <a:pt x="260" y="386"/>
                  </a:cubicBezTo>
                  <a:cubicBezTo>
                    <a:pt x="431" y="386"/>
                    <a:pt x="518" y="179"/>
                    <a:pt x="396" y="57"/>
                  </a:cubicBezTo>
                  <a:cubicBezTo>
                    <a:pt x="359" y="19"/>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2" name="Google Shape;8182;p27"/>
            <p:cNvSpPr/>
            <p:nvPr/>
          </p:nvSpPr>
          <p:spPr>
            <a:xfrm>
              <a:off x="6740050" y="27749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3" name="Google Shape;8183;p27"/>
            <p:cNvSpPr/>
            <p:nvPr/>
          </p:nvSpPr>
          <p:spPr>
            <a:xfrm>
              <a:off x="6770600" y="2744375"/>
              <a:ext cx="9675" cy="9700"/>
            </a:xfrm>
            <a:custGeom>
              <a:avLst/>
              <a:gdLst/>
              <a:ahLst/>
              <a:cxnLst/>
              <a:rect l="l" t="t" r="r" b="b"/>
              <a:pathLst>
                <a:path w="387" h="388" extrusionOk="0">
                  <a:moveTo>
                    <a:pt x="193" y="1"/>
                  </a:moveTo>
                  <a:cubicBezTo>
                    <a:pt x="87" y="1"/>
                    <a:pt x="0" y="87"/>
                    <a:pt x="0" y="193"/>
                  </a:cubicBezTo>
                  <a:cubicBezTo>
                    <a:pt x="0" y="301"/>
                    <a:pt x="87" y="388"/>
                    <a:pt x="193" y="388"/>
                  </a:cubicBezTo>
                  <a:cubicBezTo>
                    <a:pt x="299" y="388"/>
                    <a:pt x="387" y="301"/>
                    <a:pt x="387" y="193"/>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4" name="Google Shape;8184;p27"/>
            <p:cNvSpPr/>
            <p:nvPr/>
          </p:nvSpPr>
          <p:spPr>
            <a:xfrm>
              <a:off x="6801150" y="2713850"/>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5" name="Google Shape;8185;p27"/>
            <p:cNvSpPr/>
            <p:nvPr/>
          </p:nvSpPr>
          <p:spPr>
            <a:xfrm>
              <a:off x="6831650" y="2683325"/>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1" y="386"/>
                    <a:pt x="387" y="300"/>
                    <a:pt x="387" y="193"/>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6" name="Google Shape;8186;p27"/>
            <p:cNvSpPr/>
            <p:nvPr/>
          </p:nvSpPr>
          <p:spPr>
            <a:xfrm>
              <a:off x="6648450" y="286652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7" name="Google Shape;8187;p27"/>
            <p:cNvSpPr/>
            <p:nvPr/>
          </p:nvSpPr>
          <p:spPr>
            <a:xfrm>
              <a:off x="6524725" y="3048200"/>
              <a:ext cx="9700" cy="9650"/>
            </a:xfrm>
            <a:custGeom>
              <a:avLst/>
              <a:gdLst/>
              <a:ahLst/>
              <a:cxnLst/>
              <a:rect l="l" t="t" r="r" b="b"/>
              <a:pathLst>
                <a:path w="388" h="386" extrusionOk="0">
                  <a:moveTo>
                    <a:pt x="193" y="0"/>
                  </a:moveTo>
                  <a:cubicBezTo>
                    <a:pt x="87" y="0"/>
                    <a:pt x="0" y="87"/>
                    <a:pt x="0" y="193"/>
                  </a:cubicBezTo>
                  <a:cubicBezTo>
                    <a:pt x="0" y="299"/>
                    <a:pt x="87" y="386"/>
                    <a:pt x="193" y="386"/>
                  </a:cubicBezTo>
                  <a:cubicBezTo>
                    <a:pt x="301" y="386"/>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8" name="Google Shape;8188;p27"/>
            <p:cNvSpPr/>
            <p:nvPr/>
          </p:nvSpPr>
          <p:spPr>
            <a:xfrm>
              <a:off x="6585825" y="2987100"/>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89" name="Google Shape;8189;p27"/>
            <p:cNvSpPr/>
            <p:nvPr/>
          </p:nvSpPr>
          <p:spPr>
            <a:xfrm>
              <a:off x="6646875" y="2926050"/>
              <a:ext cx="9675" cy="9650"/>
            </a:xfrm>
            <a:custGeom>
              <a:avLst/>
              <a:gdLst/>
              <a:ahLst/>
              <a:cxnLst/>
              <a:rect l="l" t="t" r="r" b="b"/>
              <a:pathLst>
                <a:path w="387" h="386" extrusionOk="0">
                  <a:moveTo>
                    <a:pt x="194" y="1"/>
                  </a:moveTo>
                  <a:cubicBezTo>
                    <a:pt x="86" y="1"/>
                    <a:pt x="0" y="87"/>
                    <a:pt x="0" y="193"/>
                  </a:cubicBezTo>
                  <a:cubicBezTo>
                    <a:pt x="0" y="300"/>
                    <a:pt x="86"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0" name="Google Shape;8190;p27"/>
            <p:cNvSpPr/>
            <p:nvPr/>
          </p:nvSpPr>
          <p:spPr>
            <a:xfrm>
              <a:off x="6736875" y="2834425"/>
              <a:ext cx="12900" cy="9700"/>
            </a:xfrm>
            <a:custGeom>
              <a:avLst/>
              <a:gdLst/>
              <a:ahLst/>
              <a:cxnLst/>
              <a:rect l="l" t="t" r="r" b="b"/>
              <a:pathLst>
                <a:path w="516" h="388" extrusionOk="0">
                  <a:moveTo>
                    <a:pt x="258" y="1"/>
                  </a:moveTo>
                  <a:cubicBezTo>
                    <a:pt x="209" y="1"/>
                    <a:pt x="159" y="20"/>
                    <a:pt x="122" y="57"/>
                  </a:cubicBezTo>
                  <a:cubicBezTo>
                    <a:pt x="0" y="179"/>
                    <a:pt x="87" y="387"/>
                    <a:pt x="258" y="387"/>
                  </a:cubicBezTo>
                  <a:cubicBezTo>
                    <a:pt x="431" y="387"/>
                    <a:pt x="516" y="179"/>
                    <a:pt x="394" y="57"/>
                  </a:cubicBezTo>
                  <a:cubicBezTo>
                    <a:pt x="356" y="20"/>
                    <a:pt x="307"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1" name="Google Shape;8191;p27"/>
            <p:cNvSpPr/>
            <p:nvPr/>
          </p:nvSpPr>
          <p:spPr>
            <a:xfrm>
              <a:off x="6494175" y="3078700"/>
              <a:ext cx="9700" cy="9700"/>
            </a:xfrm>
            <a:custGeom>
              <a:avLst/>
              <a:gdLst/>
              <a:ahLst/>
              <a:cxnLst/>
              <a:rect l="l" t="t" r="r" b="b"/>
              <a:pathLst>
                <a:path w="388" h="388" extrusionOk="0">
                  <a:moveTo>
                    <a:pt x="195" y="1"/>
                  </a:moveTo>
                  <a:cubicBezTo>
                    <a:pt x="87" y="1"/>
                    <a:pt x="1" y="89"/>
                    <a:pt x="1" y="195"/>
                  </a:cubicBezTo>
                  <a:cubicBezTo>
                    <a:pt x="1" y="301"/>
                    <a:pt x="87" y="387"/>
                    <a:pt x="195" y="387"/>
                  </a:cubicBezTo>
                  <a:cubicBezTo>
                    <a:pt x="301" y="387"/>
                    <a:pt x="387" y="301"/>
                    <a:pt x="387" y="195"/>
                  </a:cubicBezTo>
                  <a:cubicBezTo>
                    <a:pt x="387" y="89"/>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2" name="Google Shape;8192;p27"/>
            <p:cNvSpPr/>
            <p:nvPr/>
          </p:nvSpPr>
          <p:spPr>
            <a:xfrm>
              <a:off x="6555275" y="301765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3" name="Google Shape;8193;p27"/>
            <p:cNvSpPr/>
            <p:nvPr/>
          </p:nvSpPr>
          <p:spPr>
            <a:xfrm>
              <a:off x="6616350" y="29565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4" name="Google Shape;8194;p27"/>
            <p:cNvSpPr/>
            <p:nvPr/>
          </p:nvSpPr>
          <p:spPr>
            <a:xfrm>
              <a:off x="6707950" y="2864975"/>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5" name="Google Shape;8195;p27"/>
            <p:cNvSpPr/>
            <p:nvPr/>
          </p:nvSpPr>
          <p:spPr>
            <a:xfrm>
              <a:off x="6769050" y="2803875"/>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6" name="Google Shape;8196;p27"/>
            <p:cNvSpPr/>
            <p:nvPr/>
          </p:nvSpPr>
          <p:spPr>
            <a:xfrm>
              <a:off x="6797925" y="2773350"/>
              <a:ext cx="12950" cy="9675"/>
            </a:xfrm>
            <a:custGeom>
              <a:avLst/>
              <a:gdLst/>
              <a:ahLst/>
              <a:cxnLst/>
              <a:rect l="l" t="t" r="r" b="b"/>
              <a:pathLst>
                <a:path w="518" h="387" extrusionOk="0">
                  <a:moveTo>
                    <a:pt x="259" y="1"/>
                  </a:moveTo>
                  <a:cubicBezTo>
                    <a:pt x="209" y="1"/>
                    <a:pt x="160" y="20"/>
                    <a:pt x="123" y="58"/>
                  </a:cubicBezTo>
                  <a:cubicBezTo>
                    <a:pt x="0" y="179"/>
                    <a:pt x="87" y="387"/>
                    <a:pt x="259" y="387"/>
                  </a:cubicBezTo>
                  <a:cubicBezTo>
                    <a:pt x="431" y="387"/>
                    <a:pt x="517" y="179"/>
                    <a:pt x="396" y="58"/>
                  </a:cubicBezTo>
                  <a:cubicBezTo>
                    <a:pt x="358" y="20"/>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7" name="Google Shape;8197;p27"/>
            <p:cNvSpPr/>
            <p:nvPr/>
          </p:nvSpPr>
          <p:spPr>
            <a:xfrm>
              <a:off x="6830100" y="2742825"/>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8" name="Google Shape;8198;p27"/>
            <p:cNvSpPr/>
            <p:nvPr/>
          </p:nvSpPr>
          <p:spPr>
            <a:xfrm>
              <a:off x="6860650" y="2712300"/>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99" name="Google Shape;8199;p27"/>
            <p:cNvSpPr/>
            <p:nvPr/>
          </p:nvSpPr>
          <p:spPr>
            <a:xfrm>
              <a:off x="6677400" y="2895525"/>
              <a:ext cx="9700" cy="9675"/>
            </a:xfrm>
            <a:custGeom>
              <a:avLst/>
              <a:gdLst/>
              <a:ahLst/>
              <a:cxnLst/>
              <a:rect l="l" t="t" r="r" b="b"/>
              <a:pathLst>
                <a:path w="388" h="387" extrusionOk="0">
                  <a:moveTo>
                    <a:pt x="193" y="0"/>
                  </a:moveTo>
                  <a:cubicBezTo>
                    <a:pt x="87" y="0"/>
                    <a:pt x="1" y="87"/>
                    <a:pt x="1" y="193"/>
                  </a:cubicBezTo>
                  <a:cubicBezTo>
                    <a:pt x="1" y="299"/>
                    <a:pt x="87" y="387"/>
                    <a:pt x="193" y="387"/>
                  </a:cubicBezTo>
                  <a:cubicBezTo>
                    <a:pt x="301" y="387"/>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0" name="Google Shape;8200;p27"/>
            <p:cNvSpPr/>
            <p:nvPr/>
          </p:nvSpPr>
          <p:spPr>
            <a:xfrm>
              <a:off x="6552050" y="3077175"/>
              <a:ext cx="12950" cy="9675"/>
            </a:xfrm>
            <a:custGeom>
              <a:avLst/>
              <a:gdLst/>
              <a:ahLst/>
              <a:cxnLst/>
              <a:rect l="l" t="t" r="r" b="b"/>
              <a:pathLst>
                <a:path w="518" h="387" extrusionOk="0">
                  <a:moveTo>
                    <a:pt x="260" y="0"/>
                  </a:moveTo>
                  <a:cubicBezTo>
                    <a:pt x="210" y="0"/>
                    <a:pt x="161" y="19"/>
                    <a:pt x="123" y="57"/>
                  </a:cubicBezTo>
                  <a:cubicBezTo>
                    <a:pt x="0" y="178"/>
                    <a:pt x="87" y="386"/>
                    <a:pt x="260" y="386"/>
                  </a:cubicBezTo>
                  <a:cubicBezTo>
                    <a:pt x="431" y="386"/>
                    <a:pt x="517" y="178"/>
                    <a:pt x="396" y="57"/>
                  </a:cubicBezTo>
                  <a:cubicBezTo>
                    <a:pt x="358" y="19"/>
                    <a:pt x="309"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1" name="Google Shape;8201;p27"/>
            <p:cNvSpPr/>
            <p:nvPr/>
          </p:nvSpPr>
          <p:spPr>
            <a:xfrm>
              <a:off x="6614775" y="301610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2" name="Google Shape;8202;p27"/>
            <p:cNvSpPr/>
            <p:nvPr/>
          </p:nvSpPr>
          <p:spPr>
            <a:xfrm>
              <a:off x="6675850" y="2955025"/>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299" y="387"/>
                    <a:pt x="387" y="300"/>
                    <a:pt x="387" y="193"/>
                  </a:cubicBezTo>
                  <a:cubicBezTo>
                    <a:pt x="387" y="86"/>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3" name="Google Shape;8203;p27"/>
            <p:cNvSpPr/>
            <p:nvPr/>
          </p:nvSpPr>
          <p:spPr>
            <a:xfrm>
              <a:off x="6767450" y="2863425"/>
              <a:ext cx="9700" cy="9650"/>
            </a:xfrm>
            <a:custGeom>
              <a:avLst/>
              <a:gdLst/>
              <a:ahLst/>
              <a:cxnLst/>
              <a:rect l="l" t="t" r="r" b="b"/>
              <a:pathLst>
                <a:path w="388" h="386" extrusionOk="0">
                  <a:moveTo>
                    <a:pt x="193" y="0"/>
                  </a:moveTo>
                  <a:cubicBezTo>
                    <a:pt x="87" y="0"/>
                    <a:pt x="1" y="87"/>
                    <a:pt x="1" y="193"/>
                  </a:cubicBezTo>
                  <a:cubicBezTo>
                    <a:pt x="1" y="299"/>
                    <a:pt x="87" y="385"/>
                    <a:pt x="193" y="385"/>
                  </a:cubicBezTo>
                  <a:cubicBezTo>
                    <a:pt x="301" y="385"/>
                    <a:pt x="387" y="299"/>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4" name="Google Shape;8204;p27"/>
            <p:cNvSpPr/>
            <p:nvPr/>
          </p:nvSpPr>
          <p:spPr>
            <a:xfrm>
              <a:off x="6523175" y="3107700"/>
              <a:ext cx="9650" cy="9675"/>
            </a:xfrm>
            <a:custGeom>
              <a:avLst/>
              <a:gdLst/>
              <a:ahLst/>
              <a:cxnLst/>
              <a:rect l="l" t="t" r="r" b="b"/>
              <a:pathLst>
                <a:path w="386" h="387"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5" name="Google Shape;8205;p27"/>
            <p:cNvSpPr/>
            <p:nvPr/>
          </p:nvSpPr>
          <p:spPr>
            <a:xfrm>
              <a:off x="6584225" y="30466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6" name="Google Shape;8206;p27"/>
            <p:cNvSpPr/>
            <p:nvPr/>
          </p:nvSpPr>
          <p:spPr>
            <a:xfrm>
              <a:off x="6645300" y="298555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7" name="Google Shape;8207;p27"/>
            <p:cNvSpPr/>
            <p:nvPr/>
          </p:nvSpPr>
          <p:spPr>
            <a:xfrm>
              <a:off x="6736900" y="2893925"/>
              <a:ext cx="9700" cy="9700"/>
            </a:xfrm>
            <a:custGeom>
              <a:avLst/>
              <a:gdLst/>
              <a:ahLst/>
              <a:cxnLst/>
              <a:rect l="l" t="t" r="r" b="b"/>
              <a:pathLst>
                <a:path w="388" h="388" extrusionOk="0">
                  <a:moveTo>
                    <a:pt x="195" y="0"/>
                  </a:moveTo>
                  <a:cubicBezTo>
                    <a:pt x="87" y="0"/>
                    <a:pt x="1" y="87"/>
                    <a:pt x="1" y="195"/>
                  </a:cubicBezTo>
                  <a:cubicBezTo>
                    <a:pt x="1" y="301"/>
                    <a:pt x="87" y="387"/>
                    <a:pt x="195" y="387"/>
                  </a:cubicBezTo>
                  <a:cubicBezTo>
                    <a:pt x="301" y="387"/>
                    <a:pt x="387" y="301"/>
                    <a:pt x="387" y="195"/>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8" name="Google Shape;8208;p27"/>
            <p:cNvSpPr/>
            <p:nvPr/>
          </p:nvSpPr>
          <p:spPr>
            <a:xfrm>
              <a:off x="6798000" y="28328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300" y="385"/>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09" name="Google Shape;8209;p27"/>
            <p:cNvSpPr/>
            <p:nvPr/>
          </p:nvSpPr>
          <p:spPr>
            <a:xfrm>
              <a:off x="6828550" y="2802325"/>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299" y="387"/>
                    <a:pt x="387" y="301"/>
                    <a:pt x="387" y="193"/>
                  </a:cubicBezTo>
                  <a:cubicBezTo>
                    <a:pt x="387"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0" name="Google Shape;8210;p27"/>
            <p:cNvSpPr/>
            <p:nvPr/>
          </p:nvSpPr>
          <p:spPr>
            <a:xfrm>
              <a:off x="6859075" y="277177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1" name="Google Shape;8211;p27"/>
            <p:cNvSpPr/>
            <p:nvPr/>
          </p:nvSpPr>
          <p:spPr>
            <a:xfrm>
              <a:off x="6887950" y="2741250"/>
              <a:ext cx="12950" cy="9675"/>
            </a:xfrm>
            <a:custGeom>
              <a:avLst/>
              <a:gdLst/>
              <a:ahLst/>
              <a:cxnLst/>
              <a:rect l="l" t="t" r="r" b="b"/>
              <a:pathLst>
                <a:path w="518" h="387" extrusionOk="0">
                  <a:moveTo>
                    <a:pt x="260" y="1"/>
                  </a:moveTo>
                  <a:cubicBezTo>
                    <a:pt x="210" y="1"/>
                    <a:pt x="161" y="20"/>
                    <a:pt x="124" y="58"/>
                  </a:cubicBezTo>
                  <a:cubicBezTo>
                    <a:pt x="1" y="179"/>
                    <a:pt x="87" y="387"/>
                    <a:pt x="260" y="387"/>
                  </a:cubicBezTo>
                  <a:cubicBezTo>
                    <a:pt x="431" y="387"/>
                    <a:pt x="518" y="179"/>
                    <a:pt x="397"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2" name="Google Shape;8212;p27"/>
            <p:cNvSpPr/>
            <p:nvPr/>
          </p:nvSpPr>
          <p:spPr>
            <a:xfrm>
              <a:off x="6704775" y="2924500"/>
              <a:ext cx="12900" cy="9650"/>
            </a:xfrm>
            <a:custGeom>
              <a:avLst/>
              <a:gdLst/>
              <a:ahLst/>
              <a:cxnLst/>
              <a:rect l="l" t="t" r="r" b="b"/>
              <a:pathLst>
                <a:path w="516" h="386" extrusionOk="0">
                  <a:moveTo>
                    <a:pt x="258" y="0"/>
                  </a:moveTo>
                  <a:cubicBezTo>
                    <a:pt x="209" y="0"/>
                    <a:pt x="159" y="19"/>
                    <a:pt x="122" y="57"/>
                  </a:cubicBezTo>
                  <a:cubicBezTo>
                    <a:pt x="0" y="178"/>
                    <a:pt x="85" y="386"/>
                    <a:pt x="258" y="386"/>
                  </a:cubicBezTo>
                  <a:cubicBezTo>
                    <a:pt x="429" y="386"/>
                    <a:pt x="516" y="178"/>
                    <a:pt x="394" y="57"/>
                  </a:cubicBezTo>
                  <a:cubicBezTo>
                    <a:pt x="357"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3" name="Google Shape;8213;p27"/>
            <p:cNvSpPr/>
            <p:nvPr/>
          </p:nvSpPr>
          <p:spPr>
            <a:xfrm>
              <a:off x="6582675" y="3106150"/>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300" y="387"/>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4" name="Google Shape;8214;p27"/>
            <p:cNvSpPr/>
            <p:nvPr/>
          </p:nvSpPr>
          <p:spPr>
            <a:xfrm>
              <a:off x="6642125" y="3045075"/>
              <a:ext cx="12900" cy="9675"/>
            </a:xfrm>
            <a:custGeom>
              <a:avLst/>
              <a:gdLst/>
              <a:ahLst/>
              <a:cxnLst/>
              <a:rect l="l" t="t" r="r" b="b"/>
              <a:pathLst>
                <a:path w="516" h="387" extrusionOk="0">
                  <a:moveTo>
                    <a:pt x="258" y="0"/>
                  </a:moveTo>
                  <a:cubicBezTo>
                    <a:pt x="209" y="0"/>
                    <a:pt x="160" y="19"/>
                    <a:pt x="122" y="56"/>
                  </a:cubicBezTo>
                  <a:cubicBezTo>
                    <a:pt x="1" y="179"/>
                    <a:pt x="85" y="386"/>
                    <a:pt x="258" y="386"/>
                  </a:cubicBezTo>
                  <a:cubicBezTo>
                    <a:pt x="430" y="386"/>
                    <a:pt x="516" y="179"/>
                    <a:pt x="395" y="56"/>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5" name="Google Shape;8215;p27"/>
            <p:cNvSpPr/>
            <p:nvPr/>
          </p:nvSpPr>
          <p:spPr>
            <a:xfrm>
              <a:off x="6704800" y="29839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6" name="Google Shape;8216;p27"/>
            <p:cNvSpPr/>
            <p:nvPr/>
          </p:nvSpPr>
          <p:spPr>
            <a:xfrm>
              <a:off x="6796450" y="28923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7" name="Google Shape;8217;p27"/>
            <p:cNvSpPr/>
            <p:nvPr/>
          </p:nvSpPr>
          <p:spPr>
            <a:xfrm>
              <a:off x="6552125" y="3136675"/>
              <a:ext cx="9675" cy="9675"/>
            </a:xfrm>
            <a:custGeom>
              <a:avLst/>
              <a:gdLst/>
              <a:ahLst/>
              <a:cxnLst/>
              <a:rect l="l" t="t" r="r" b="b"/>
              <a:pathLst>
                <a:path w="387" h="387" extrusionOk="0">
                  <a:moveTo>
                    <a:pt x="194" y="1"/>
                  </a:moveTo>
                  <a:cubicBezTo>
                    <a:pt x="87" y="1"/>
                    <a:pt x="0" y="87"/>
                    <a:pt x="0" y="194"/>
                  </a:cubicBezTo>
                  <a:cubicBezTo>
                    <a:pt x="0" y="300"/>
                    <a:pt x="87" y="386"/>
                    <a:pt x="194" y="386"/>
                  </a:cubicBezTo>
                  <a:cubicBezTo>
                    <a:pt x="301" y="386"/>
                    <a:pt x="387" y="300"/>
                    <a:pt x="387" y="194"/>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8" name="Google Shape;8218;p27"/>
            <p:cNvSpPr/>
            <p:nvPr/>
          </p:nvSpPr>
          <p:spPr>
            <a:xfrm>
              <a:off x="6613225" y="3075600"/>
              <a:ext cx="9650" cy="9675"/>
            </a:xfrm>
            <a:custGeom>
              <a:avLst/>
              <a:gdLst/>
              <a:ahLst/>
              <a:cxnLst/>
              <a:rect l="l" t="t" r="r" b="b"/>
              <a:pathLst>
                <a:path w="386" h="387" extrusionOk="0">
                  <a:moveTo>
                    <a:pt x="193" y="0"/>
                  </a:moveTo>
                  <a:cubicBezTo>
                    <a:pt x="86" y="0"/>
                    <a:pt x="0" y="87"/>
                    <a:pt x="0" y="193"/>
                  </a:cubicBezTo>
                  <a:cubicBezTo>
                    <a:pt x="0" y="301"/>
                    <a:pt x="86"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19" name="Google Shape;8219;p27"/>
            <p:cNvSpPr/>
            <p:nvPr/>
          </p:nvSpPr>
          <p:spPr>
            <a:xfrm>
              <a:off x="6672625" y="3014525"/>
              <a:ext cx="12950" cy="9675"/>
            </a:xfrm>
            <a:custGeom>
              <a:avLst/>
              <a:gdLst/>
              <a:ahLst/>
              <a:cxnLst/>
              <a:rect l="l" t="t" r="r" b="b"/>
              <a:pathLst>
                <a:path w="518" h="387" extrusionOk="0">
                  <a:moveTo>
                    <a:pt x="260" y="1"/>
                  </a:moveTo>
                  <a:cubicBezTo>
                    <a:pt x="210" y="1"/>
                    <a:pt x="161" y="20"/>
                    <a:pt x="124" y="58"/>
                  </a:cubicBezTo>
                  <a:cubicBezTo>
                    <a:pt x="1" y="179"/>
                    <a:pt x="87" y="386"/>
                    <a:pt x="260" y="386"/>
                  </a:cubicBezTo>
                  <a:cubicBezTo>
                    <a:pt x="431" y="386"/>
                    <a:pt x="518" y="179"/>
                    <a:pt x="397" y="58"/>
                  </a:cubicBezTo>
                  <a:cubicBezTo>
                    <a:pt x="359" y="20"/>
                    <a:pt x="309"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0" name="Google Shape;8220;p27"/>
            <p:cNvSpPr/>
            <p:nvPr/>
          </p:nvSpPr>
          <p:spPr>
            <a:xfrm>
              <a:off x="6765900" y="292292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299" y="387"/>
                    <a:pt x="387" y="300"/>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1" name="Google Shape;8221;p27"/>
            <p:cNvSpPr/>
            <p:nvPr/>
          </p:nvSpPr>
          <p:spPr>
            <a:xfrm>
              <a:off x="6826950" y="2861825"/>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2" name="Google Shape;8222;p27"/>
            <p:cNvSpPr/>
            <p:nvPr/>
          </p:nvSpPr>
          <p:spPr>
            <a:xfrm>
              <a:off x="6857500" y="28313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3" name="Google Shape;8223;p27"/>
            <p:cNvSpPr/>
            <p:nvPr/>
          </p:nvSpPr>
          <p:spPr>
            <a:xfrm>
              <a:off x="6888025" y="2800775"/>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8" y="299"/>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4" name="Google Shape;8224;p27"/>
            <p:cNvSpPr/>
            <p:nvPr/>
          </p:nvSpPr>
          <p:spPr>
            <a:xfrm>
              <a:off x="6916950" y="2770225"/>
              <a:ext cx="12900" cy="9700"/>
            </a:xfrm>
            <a:custGeom>
              <a:avLst/>
              <a:gdLst/>
              <a:ahLst/>
              <a:cxnLst/>
              <a:rect l="l" t="t" r="r" b="b"/>
              <a:pathLst>
                <a:path w="516" h="388" extrusionOk="0">
                  <a:moveTo>
                    <a:pt x="258" y="0"/>
                  </a:moveTo>
                  <a:cubicBezTo>
                    <a:pt x="209" y="0"/>
                    <a:pt x="160" y="19"/>
                    <a:pt x="122" y="57"/>
                  </a:cubicBezTo>
                  <a:cubicBezTo>
                    <a:pt x="1" y="178"/>
                    <a:pt x="85" y="387"/>
                    <a:pt x="258" y="387"/>
                  </a:cubicBezTo>
                  <a:cubicBezTo>
                    <a:pt x="430" y="387"/>
                    <a:pt x="516" y="178"/>
                    <a:pt x="395" y="57"/>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5" name="Google Shape;8225;p27"/>
            <p:cNvSpPr/>
            <p:nvPr/>
          </p:nvSpPr>
          <p:spPr>
            <a:xfrm>
              <a:off x="6735350" y="2953450"/>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7" y="300"/>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6" name="Google Shape;8226;p27"/>
            <p:cNvSpPr/>
            <p:nvPr/>
          </p:nvSpPr>
          <p:spPr>
            <a:xfrm>
              <a:off x="6611650" y="313510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7" name="Google Shape;8227;p27"/>
            <p:cNvSpPr/>
            <p:nvPr/>
          </p:nvSpPr>
          <p:spPr>
            <a:xfrm>
              <a:off x="6672700" y="3074000"/>
              <a:ext cx="9700" cy="9700"/>
            </a:xfrm>
            <a:custGeom>
              <a:avLst/>
              <a:gdLst/>
              <a:ahLst/>
              <a:cxnLst/>
              <a:rect l="l" t="t" r="r" b="b"/>
              <a:pathLst>
                <a:path w="388" h="388" extrusionOk="0">
                  <a:moveTo>
                    <a:pt x="193" y="1"/>
                  </a:moveTo>
                  <a:cubicBezTo>
                    <a:pt x="87" y="1"/>
                    <a:pt x="1" y="89"/>
                    <a:pt x="1" y="195"/>
                  </a:cubicBezTo>
                  <a:cubicBezTo>
                    <a:pt x="1" y="301"/>
                    <a:pt x="87" y="387"/>
                    <a:pt x="193" y="387"/>
                  </a:cubicBezTo>
                  <a:cubicBezTo>
                    <a:pt x="301" y="387"/>
                    <a:pt x="387" y="301"/>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8" name="Google Shape;8228;p27"/>
            <p:cNvSpPr/>
            <p:nvPr/>
          </p:nvSpPr>
          <p:spPr>
            <a:xfrm>
              <a:off x="6732175" y="3012975"/>
              <a:ext cx="12900" cy="9675"/>
            </a:xfrm>
            <a:custGeom>
              <a:avLst/>
              <a:gdLst/>
              <a:ahLst/>
              <a:cxnLst/>
              <a:rect l="l" t="t" r="r" b="b"/>
              <a:pathLst>
                <a:path w="516" h="387" extrusionOk="0">
                  <a:moveTo>
                    <a:pt x="258" y="0"/>
                  </a:moveTo>
                  <a:cubicBezTo>
                    <a:pt x="209" y="0"/>
                    <a:pt x="159" y="19"/>
                    <a:pt x="122" y="56"/>
                  </a:cubicBezTo>
                  <a:cubicBezTo>
                    <a:pt x="0" y="177"/>
                    <a:pt x="87" y="386"/>
                    <a:pt x="258" y="386"/>
                  </a:cubicBezTo>
                  <a:cubicBezTo>
                    <a:pt x="431" y="386"/>
                    <a:pt x="516" y="177"/>
                    <a:pt x="394" y="56"/>
                  </a:cubicBezTo>
                  <a:cubicBezTo>
                    <a:pt x="356" y="19"/>
                    <a:pt x="307"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29" name="Google Shape;8229;p27"/>
            <p:cNvSpPr/>
            <p:nvPr/>
          </p:nvSpPr>
          <p:spPr>
            <a:xfrm>
              <a:off x="6825400" y="2921350"/>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0" name="Google Shape;8230;p27"/>
            <p:cNvSpPr/>
            <p:nvPr/>
          </p:nvSpPr>
          <p:spPr>
            <a:xfrm>
              <a:off x="6581125" y="3165650"/>
              <a:ext cx="9650" cy="9675"/>
            </a:xfrm>
            <a:custGeom>
              <a:avLst/>
              <a:gdLst/>
              <a:ahLst/>
              <a:cxnLst/>
              <a:rect l="l" t="t" r="r" b="b"/>
              <a:pathLst>
                <a:path w="386" h="387" extrusionOk="0">
                  <a:moveTo>
                    <a:pt x="193" y="0"/>
                  </a:moveTo>
                  <a:cubicBezTo>
                    <a:pt x="86" y="0"/>
                    <a:pt x="0" y="86"/>
                    <a:pt x="0" y="193"/>
                  </a:cubicBezTo>
                  <a:cubicBezTo>
                    <a:pt x="0" y="300"/>
                    <a:pt x="86" y="387"/>
                    <a:pt x="193" y="387"/>
                  </a:cubicBezTo>
                  <a:cubicBezTo>
                    <a:pt x="299" y="387"/>
                    <a:pt x="385" y="300"/>
                    <a:pt x="385" y="193"/>
                  </a:cubicBezTo>
                  <a:cubicBezTo>
                    <a:pt x="385" y="86"/>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1" name="Google Shape;8231;p27"/>
            <p:cNvSpPr/>
            <p:nvPr/>
          </p:nvSpPr>
          <p:spPr>
            <a:xfrm>
              <a:off x="6640525" y="3104575"/>
              <a:ext cx="12950" cy="9675"/>
            </a:xfrm>
            <a:custGeom>
              <a:avLst/>
              <a:gdLst/>
              <a:ahLst/>
              <a:cxnLst/>
              <a:rect l="l" t="t" r="r" b="b"/>
              <a:pathLst>
                <a:path w="518" h="387" extrusionOk="0">
                  <a:moveTo>
                    <a:pt x="260" y="0"/>
                  </a:moveTo>
                  <a:cubicBezTo>
                    <a:pt x="210" y="0"/>
                    <a:pt x="161" y="19"/>
                    <a:pt x="124" y="57"/>
                  </a:cubicBezTo>
                  <a:cubicBezTo>
                    <a:pt x="1" y="178"/>
                    <a:pt x="87" y="386"/>
                    <a:pt x="260" y="386"/>
                  </a:cubicBezTo>
                  <a:cubicBezTo>
                    <a:pt x="431" y="386"/>
                    <a:pt x="518" y="178"/>
                    <a:pt x="397" y="57"/>
                  </a:cubicBezTo>
                  <a:cubicBezTo>
                    <a:pt x="359" y="19"/>
                    <a:pt x="309"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2" name="Google Shape;8232;p27"/>
            <p:cNvSpPr/>
            <p:nvPr/>
          </p:nvSpPr>
          <p:spPr>
            <a:xfrm>
              <a:off x="6703250" y="3043500"/>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7" y="299"/>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3" name="Google Shape;8233;p27"/>
            <p:cNvSpPr/>
            <p:nvPr/>
          </p:nvSpPr>
          <p:spPr>
            <a:xfrm>
              <a:off x="6794850" y="2951875"/>
              <a:ext cx="9675" cy="9675"/>
            </a:xfrm>
            <a:custGeom>
              <a:avLst/>
              <a:gdLst/>
              <a:ahLst/>
              <a:cxnLst/>
              <a:rect l="l" t="t" r="r" b="b"/>
              <a:pathLst>
                <a:path w="387"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4" name="Google Shape;8234;p27"/>
            <p:cNvSpPr/>
            <p:nvPr/>
          </p:nvSpPr>
          <p:spPr>
            <a:xfrm>
              <a:off x="6855950" y="2890825"/>
              <a:ext cx="9675" cy="9675"/>
            </a:xfrm>
            <a:custGeom>
              <a:avLst/>
              <a:gdLst/>
              <a:ahLst/>
              <a:cxnLst/>
              <a:rect l="l" t="t" r="r" b="b"/>
              <a:pathLst>
                <a:path w="387" h="387" extrusionOk="0">
                  <a:moveTo>
                    <a:pt x="193" y="0"/>
                  </a:moveTo>
                  <a:cubicBezTo>
                    <a:pt x="86" y="0"/>
                    <a:pt x="0" y="87"/>
                    <a:pt x="0" y="193"/>
                  </a:cubicBezTo>
                  <a:cubicBezTo>
                    <a:pt x="0" y="299"/>
                    <a:pt x="86" y="387"/>
                    <a:pt x="193" y="387"/>
                  </a:cubicBezTo>
                  <a:cubicBezTo>
                    <a:pt x="300" y="387"/>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5" name="Google Shape;8235;p27"/>
            <p:cNvSpPr/>
            <p:nvPr/>
          </p:nvSpPr>
          <p:spPr>
            <a:xfrm>
              <a:off x="6886475" y="2860275"/>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6" name="Google Shape;8236;p27"/>
            <p:cNvSpPr/>
            <p:nvPr/>
          </p:nvSpPr>
          <p:spPr>
            <a:xfrm>
              <a:off x="6917000" y="2829725"/>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7" name="Google Shape;8237;p27"/>
            <p:cNvSpPr/>
            <p:nvPr/>
          </p:nvSpPr>
          <p:spPr>
            <a:xfrm>
              <a:off x="6947525" y="279917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8" name="Google Shape;8238;p27"/>
            <p:cNvSpPr/>
            <p:nvPr/>
          </p:nvSpPr>
          <p:spPr>
            <a:xfrm>
              <a:off x="6764350" y="2982400"/>
              <a:ext cx="9650" cy="9700"/>
            </a:xfrm>
            <a:custGeom>
              <a:avLst/>
              <a:gdLst/>
              <a:ahLst/>
              <a:cxnLst/>
              <a:rect l="l" t="t" r="r" b="b"/>
              <a:pathLst>
                <a:path w="386" h="388" extrusionOk="0">
                  <a:moveTo>
                    <a:pt x="193" y="1"/>
                  </a:moveTo>
                  <a:cubicBezTo>
                    <a:pt x="87" y="1"/>
                    <a:pt x="0" y="87"/>
                    <a:pt x="0" y="193"/>
                  </a:cubicBezTo>
                  <a:cubicBezTo>
                    <a:pt x="0" y="301"/>
                    <a:pt x="87" y="388"/>
                    <a:pt x="193" y="388"/>
                  </a:cubicBezTo>
                  <a:cubicBezTo>
                    <a:pt x="299" y="388"/>
                    <a:pt x="385" y="301"/>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39" name="Google Shape;8239;p27"/>
            <p:cNvSpPr/>
            <p:nvPr/>
          </p:nvSpPr>
          <p:spPr>
            <a:xfrm>
              <a:off x="6640600" y="3164075"/>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8" y="300"/>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0" name="Google Shape;8240;p27"/>
            <p:cNvSpPr/>
            <p:nvPr/>
          </p:nvSpPr>
          <p:spPr>
            <a:xfrm>
              <a:off x="6701700" y="3103000"/>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1" name="Google Shape;8241;p27"/>
            <p:cNvSpPr/>
            <p:nvPr/>
          </p:nvSpPr>
          <p:spPr>
            <a:xfrm>
              <a:off x="6762750" y="30419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2" name="Google Shape;8242;p27"/>
            <p:cNvSpPr/>
            <p:nvPr/>
          </p:nvSpPr>
          <p:spPr>
            <a:xfrm>
              <a:off x="6854350" y="2950325"/>
              <a:ext cx="9675" cy="9675"/>
            </a:xfrm>
            <a:custGeom>
              <a:avLst/>
              <a:gdLst/>
              <a:ahLst/>
              <a:cxnLst/>
              <a:rect l="l" t="t" r="r" b="b"/>
              <a:pathLst>
                <a:path w="387" h="387" extrusionOk="0">
                  <a:moveTo>
                    <a:pt x="194" y="0"/>
                  </a:moveTo>
                  <a:cubicBezTo>
                    <a:pt x="88" y="0"/>
                    <a:pt x="0" y="86"/>
                    <a:pt x="0" y="193"/>
                  </a:cubicBezTo>
                  <a:cubicBezTo>
                    <a:pt x="0" y="300"/>
                    <a:pt x="88" y="387"/>
                    <a:pt x="194" y="387"/>
                  </a:cubicBezTo>
                  <a:cubicBezTo>
                    <a:pt x="301" y="387"/>
                    <a:pt x="387" y="300"/>
                    <a:pt x="387" y="193"/>
                  </a:cubicBezTo>
                  <a:cubicBezTo>
                    <a:pt x="387" y="86"/>
                    <a:pt x="301"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3" name="Google Shape;8243;p27"/>
            <p:cNvSpPr/>
            <p:nvPr/>
          </p:nvSpPr>
          <p:spPr>
            <a:xfrm>
              <a:off x="6608450" y="3194600"/>
              <a:ext cx="12925" cy="9675"/>
            </a:xfrm>
            <a:custGeom>
              <a:avLst/>
              <a:gdLst/>
              <a:ahLst/>
              <a:cxnLst/>
              <a:rect l="l" t="t" r="r" b="b"/>
              <a:pathLst>
                <a:path w="517" h="387" extrusionOk="0">
                  <a:moveTo>
                    <a:pt x="258" y="1"/>
                  </a:moveTo>
                  <a:cubicBezTo>
                    <a:pt x="209" y="1"/>
                    <a:pt x="159" y="20"/>
                    <a:pt x="121" y="58"/>
                  </a:cubicBezTo>
                  <a:cubicBezTo>
                    <a:pt x="0" y="179"/>
                    <a:pt x="86" y="387"/>
                    <a:pt x="259" y="387"/>
                  </a:cubicBezTo>
                  <a:cubicBezTo>
                    <a:pt x="431" y="387"/>
                    <a:pt x="517" y="179"/>
                    <a:pt x="396" y="58"/>
                  </a:cubicBezTo>
                  <a:cubicBezTo>
                    <a:pt x="358" y="20"/>
                    <a:pt x="308"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4" name="Google Shape;8244;p27"/>
            <p:cNvSpPr/>
            <p:nvPr/>
          </p:nvSpPr>
          <p:spPr>
            <a:xfrm>
              <a:off x="6671150" y="3133550"/>
              <a:ext cx="9700" cy="9675"/>
            </a:xfrm>
            <a:custGeom>
              <a:avLst/>
              <a:gdLst/>
              <a:ahLst/>
              <a:cxnLst/>
              <a:rect l="l" t="t" r="r" b="b"/>
              <a:pathLst>
                <a:path w="388" h="387" extrusionOk="0">
                  <a:moveTo>
                    <a:pt x="193" y="0"/>
                  </a:moveTo>
                  <a:cubicBezTo>
                    <a:pt x="87" y="0"/>
                    <a:pt x="1" y="87"/>
                    <a:pt x="1" y="193"/>
                  </a:cubicBezTo>
                  <a:cubicBezTo>
                    <a:pt x="1" y="300"/>
                    <a:pt x="87" y="387"/>
                    <a:pt x="193" y="387"/>
                  </a:cubicBezTo>
                  <a:cubicBezTo>
                    <a:pt x="299" y="387"/>
                    <a:pt x="387" y="300"/>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5" name="Google Shape;8245;p27"/>
            <p:cNvSpPr/>
            <p:nvPr/>
          </p:nvSpPr>
          <p:spPr>
            <a:xfrm>
              <a:off x="6732200" y="30724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6" name="Google Shape;8246;p27"/>
            <p:cNvSpPr/>
            <p:nvPr/>
          </p:nvSpPr>
          <p:spPr>
            <a:xfrm>
              <a:off x="6822200" y="2980850"/>
              <a:ext cx="12925" cy="9700"/>
            </a:xfrm>
            <a:custGeom>
              <a:avLst/>
              <a:gdLst/>
              <a:ahLst/>
              <a:cxnLst/>
              <a:rect l="l" t="t" r="r" b="b"/>
              <a:pathLst>
                <a:path w="517" h="388" extrusionOk="0">
                  <a:moveTo>
                    <a:pt x="259" y="0"/>
                  </a:moveTo>
                  <a:cubicBezTo>
                    <a:pt x="209" y="0"/>
                    <a:pt x="160" y="19"/>
                    <a:pt x="122" y="57"/>
                  </a:cubicBezTo>
                  <a:cubicBezTo>
                    <a:pt x="1" y="178"/>
                    <a:pt x="86" y="387"/>
                    <a:pt x="259" y="387"/>
                  </a:cubicBezTo>
                  <a:cubicBezTo>
                    <a:pt x="430" y="387"/>
                    <a:pt x="516" y="178"/>
                    <a:pt x="395" y="57"/>
                  </a:cubicBezTo>
                  <a:cubicBezTo>
                    <a:pt x="357"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7" name="Google Shape;8247;p27"/>
            <p:cNvSpPr/>
            <p:nvPr/>
          </p:nvSpPr>
          <p:spPr>
            <a:xfrm>
              <a:off x="6884900" y="2919775"/>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8" name="Google Shape;8248;p27"/>
            <p:cNvSpPr/>
            <p:nvPr/>
          </p:nvSpPr>
          <p:spPr>
            <a:xfrm>
              <a:off x="6915425" y="28892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49" name="Google Shape;8249;p27"/>
            <p:cNvSpPr/>
            <p:nvPr/>
          </p:nvSpPr>
          <p:spPr>
            <a:xfrm>
              <a:off x="6944350" y="2858700"/>
              <a:ext cx="12950" cy="9675"/>
            </a:xfrm>
            <a:custGeom>
              <a:avLst/>
              <a:gdLst/>
              <a:ahLst/>
              <a:cxnLst/>
              <a:rect l="l" t="t" r="r" b="b"/>
              <a:pathLst>
                <a:path w="518" h="387" extrusionOk="0">
                  <a:moveTo>
                    <a:pt x="259" y="1"/>
                  </a:moveTo>
                  <a:cubicBezTo>
                    <a:pt x="209" y="1"/>
                    <a:pt x="160" y="19"/>
                    <a:pt x="122" y="57"/>
                  </a:cubicBezTo>
                  <a:cubicBezTo>
                    <a:pt x="1" y="179"/>
                    <a:pt x="87" y="386"/>
                    <a:pt x="258" y="386"/>
                  </a:cubicBezTo>
                  <a:cubicBezTo>
                    <a:pt x="431" y="386"/>
                    <a:pt x="517" y="179"/>
                    <a:pt x="395" y="57"/>
                  </a:cubicBezTo>
                  <a:cubicBezTo>
                    <a:pt x="358" y="19"/>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0" name="Google Shape;8250;p27"/>
            <p:cNvSpPr/>
            <p:nvPr/>
          </p:nvSpPr>
          <p:spPr>
            <a:xfrm>
              <a:off x="6976525" y="2828175"/>
              <a:ext cx="9650" cy="9650"/>
            </a:xfrm>
            <a:custGeom>
              <a:avLst/>
              <a:gdLst/>
              <a:ahLst/>
              <a:cxnLst/>
              <a:rect l="l" t="t" r="r" b="b"/>
              <a:pathLst>
                <a:path w="386" h="386" extrusionOk="0">
                  <a:moveTo>
                    <a:pt x="193" y="0"/>
                  </a:moveTo>
                  <a:cubicBezTo>
                    <a:pt x="87" y="0"/>
                    <a:pt x="0" y="87"/>
                    <a:pt x="0" y="193"/>
                  </a:cubicBezTo>
                  <a:cubicBezTo>
                    <a:pt x="0" y="299"/>
                    <a:pt x="87" y="386"/>
                    <a:pt x="193" y="386"/>
                  </a:cubicBezTo>
                  <a:cubicBezTo>
                    <a:pt x="299" y="386"/>
                    <a:pt x="386" y="299"/>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1" name="Google Shape;8251;p27"/>
            <p:cNvSpPr/>
            <p:nvPr/>
          </p:nvSpPr>
          <p:spPr>
            <a:xfrm>
              <a:off x="6793300" y="30114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2" name="Google Shape;8252;p27"/>
            <p:cNvSpPr/>
            <p:nvPr/>
          </p:nvSpPr>
          <p:spPr>
            <a:xfrm>
              <a:off x="6669575" y="3193050"/>
              <a:ext cx="9675" cy="9675"/>
            </a:xfrm>
            <a:custGeom>
              <a:avLst/>
              <a:gdLst/>
              <a:ahLst/>
              <a:cxnLst/>
              <a:rect l="l" t="t" r="r" b="b"/>
              <a:pathLst>
                <a:path w="387" h="387" extrusionOk="0">
                  <a:moveTo>
                    <a:pt x="194" y="0"/>
                  </a:moveTo>
                  <a:cubicBezTo>
                    <a:pt x="86" y="0"/>
                    <a:pt x="0" y="86"/>
                    <a:pt x="0" y="193"/>
                  </a:cubicBezTo>
                  <a:cubicBezTo>
                    <a:pt x="0" y="300"/>
                    <a:pt x="86" y="387"/>
                    <a:pt x="194" y="387"/>
                  </a:cubicBezTo>
                  <a:cubicBezTo>
                    <a:pt x="300" y="387"/>
                    <a:pt x="387" y="300"/>
                    <a:pt x="387" y="193"/>
                  </a:cubicBezTo>
                  <a:cubicBezTo>
                    <a:pt x="387" y="86"/>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3" name="Google Shape;8253;p27"/>
            <p:cNvSpPr/>
            <p:nvPr/>
          </p:nvSpPr>
          <p:spPr>
            <a:xfrm>
              <a:off x="6730650" y="3131950"/>
              <a:ext cx="9700" cy="9700"/>
            </a:xfrm>
            <a:custGeom>
              <a:avLst/>
              <a:gdLst/>
              <a:ahLst/>
              <a:cxnLst/>
              <a:rect l="l" t="t" r="r" b="b"/>
              <a:pathLst>
                <a:path w="388" h="388" extrusionOk="0">
                  <a:moveTo>
                    <a:pt x="193" y="1"/>
                  </a:moveTo>
                  <a:cubicBezTo>
                    <a:pt x="87" y="1"/>
                    <a:pt x="1" y="88"/>
                    <a:pt x="1" y="195"/>
                  </a:cubicBezTo>
                  <a:cubicBezTo>
                    <a:pt x="1" y="301"/>
                    <a:pt x="87" y="387"/>
                    <a:pt x="193" y="387"/>
                  </a:cubicBezTo>
                  <a:cubicBezTo>
                    <a:pt x="301" y="387"/>
                    <a:pt x="387" y="301"/>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4" name="Google Shape;8254;p27"/>
            <p:cNvSpPr/>
            <p:nvPr/>
          </p:nvSpPr>
          <p:spPr>
            <a:xfrm>
              <a:off x="6791750" y="3070900"/>
              <a:ext cx="9650" cy="9700"/>
            </a:xfrm>
            <a:custGeom>
              <a:avLst/>
              <a:gdLst/>
              <a:ahLst/>
              <a:cxnLst/>
              <a:rect l="l" t="t" r="r" b="b"/>
              <a:pathLst>
                <a:path w="386" h="388"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5" name="Google Shape;8255;p27"/>
            <p:cNvSpPr/>
            <p:nvPr/>
          </p:nvSpPr>
          <p:spPr>
            <a:xfrm>
              <a:off x="6883325" y="2979275"/>
              <a:ext cx="9700" cy="9675"/>
            </a:xfrm>
            <a:custGeom>
              <a:avLst/>
              <a:gdLst/>
              <a:ahLst/>
              <a:cxnLst/>
              <a:rect l="l" t="t" r="r" b="b"/>
              <a:pathLst>
                <a:path w="388" h="387" extrusionOk="0">
                  <a:moveTo>
                    <a:pt x="194" y="0"/>
                  </a:moveTo>
                  <a:cubicBezTo>
                    <a:pt x="87" y="0"/>
                    <a:pt x="1" y="88"/>
                    <a:pt x="1" y="194"/>
                  </a:cubicBezTo>
                  <a:cubicBezTo>
                    <a:pt x="1" y="300"/>
                    <a:pt x="87" y="387"/>
                    <a:pt x="194" y="387"/>
                  </a:cubicBezTo>
                  <a:cubicBezTo>
                    <a:pt x="301" y="387"/>
                    <a:pt x="388" y="300"/>
                    <a:pt x="388" y="194"/>
                  </a:cubicBezTo>
                  <a:cubicBezTo>
                    <a:pt x="388" y="88"/>
                    <a:pt x="301"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6" name="Google Shape;8256;p27"/>
            <p:cNvSpPr/>
            <p:nvPr/>
          </p:nvSpPr>
          <p:spPr>
            <a:xfrm>
              <a:off x="6639050" y="322357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7" name="Google Shape;8257;p27"/>
            <p:cNvSpPr/>
            <p:nvPr/>
          </p:nvSpPr>
          <p:spPr>
            <a:xfrm>
              <a:off x="6700100" y="31625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8" name="Google Shape;8258;p27"/>
            <p:cNvSpPr/>
            <p:nvPr/>
          </p:nvSpPr>
          <p:spPr>
            <a:xfrm>
              <a:off x="6761200" y="3101450"/>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59" name="Google Shape;8259;p27"/>
            <p:cNvSpPr/>
            <p:nvPr/>
          </p:nvSpPr>
          <p:spPr>
            <a:xfrm>
              <a:off x="6852800" y="30098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0" name="Google Shape;8260;p27"/>
            <p:cNvSpPr/>
            <p:nvPr/>
          </p:nvSpPr>
          <p:spPr>
            <a:xfrm>
              <a:off x="6912250" y="2948750"/>
              <a:ext cx="12950" cy="9650"/>
            </a:xfrm>
            <a:custGeom>
              <a:avLst/>
              <a:gdLst/>
              <a:ahLst/>
              <a:cxnLst/>
              <a:rect l="l" t="t" r="r" b="b"/>
              <a:pathLst>
                <a:path w="518" h="386" extrusionOk="0">
                  <a:moveTo>
                    <a:pt x="259" y="0"/>
                  </a:moveTo>
                  <a:cubicBezTo>
                    <a:pt x="209" y="0"/>
                    <a:pt x="160" y="19"/>
                    <a:pt x="122" y="57"/>
                  </a:cubicBezTo>
                  <a:cubicBezTo>
                    <a:pt x="1" y="178"/>
                    <a:pt x="87" y="386"/>
                    <a:pt x="258" y="386"/>
                  </a:cubicBezTo>
                  <a:cubicBezTo>
                    <a:pt x="431" y="386"/>
                    <a:pt x="517" y="178"/>
                    <a:pt x="395" y="57"/>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1" name="Google Shape;8261;p27"/>
            <p:cNvSpPr/>
            <p:nvPr/>
          </p:nvSpPr>
          <p:spPr>
            <a:xfrm>
              <a:off x="6944425" y="2918225"/>
              <a:ext cx="9650" cy="9675"/>
            </a:xfrm>
            <a:custGeom>
              <a:avLst/>
              <a:gdLst/>
              <a:ahLst/>
              <a:cxnLst/>
              <a:rect l="l" t="t" r="r" b="b"/>
              <a:pathLst>
                <a:path w="386" h="387" extrusionOk="0">
                  <a:moveTo>
                    <a:pt x="193" y="0"/>
                  </a:moveTo>
                  <a:cubicBezTo>
                    <a:pt x="87" y="0"/>
                    <a:pt x="1" y="87"/>
                    <a:pt x="1" y="193"/>
                  </a:cubicBezTo>
                  <a:cubicBezTo>
                    <a:pt x="1" y="300"/>
                    <a:pt x="87" y="387"/>
                    <a:pt x="193" y="387"/>
                  </a:cubicBezTo>
                  <a:cubicBezTo>
                    <a:pt x="299" y="387"/>
                    <a:pt x="386" y="300"/>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2" name="Google Shape;8262;p27"/>
            <p:cNvSpPr/>
            <p:nvPr/>
          </p:nvSpPr>
          <p:spPr>
            <a:xfrm>
              <a:off x="6974925" y="2887675"/>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3" name="Google Shape;8263;p27"/>
            <p:cNvSpPr/>
            <p:nvPr/>
          </p:nvSpPr>
          <p:spPr>
            <a:xfrm>
              <a:off x="7005475" y="28571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4" name="Google Shape;8264;p27"/>
            <p:cNvSpPr/>
            <p:nvPr/>
          </p:nvSpPr>
          <p:spPr>
            <a:xfrm>
              <a:off x="6822250" y="30403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5" name="Google Shape;8265;p27"/>
            <p:cNvSpPr/>
            <p:nvPr/>
          </p:nvSpPr>
          <p:spPr>
            <a:xfrm>
              <a:off x="6698550" y="3222000"/>
              <a:ext cx="9700" cy="9675"/>
            </a:xfrm>
            <a:custGeom>
              <a:avLst/>
              <a:gdLst/>
              <a:ahLst/>
              <a:cxnLst/>
              <a:rect l="l" t="t" r="r" b="b"/>
              <a:pathLst>
                <a:path w="388" h="387" extrusionOk="0">
                  <a:moveTo>
                    <a:pt x="193" y="0"/>
                  </a:moveTo>
                  <a:cubicBezTo>
                    <a:pt x="87" y="0"/>
                    <a:pt x="1" y="88"/>
                    <a:pt x="1" y="194"/>
                  </a:cubicBezTo>
                  <a:cubicBezTo>
                    <a:pt x="1" y="300"/>
                    <a:pt x="87" y="387"/>
                    <a:pt x="193" y="387"/>
                  </a:cubicBezTo>
                  <a:cubicBezTo>
                    <a:pt x="301" y="387"/>
                    <a:pt x="387" y="300"/>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6" name="Google Shape;8266;p27"/>
            <p:cNvSpPr/>
            <p:nvPr/>
          </p:nvSpPr>
          <p:spPr>
            <a:xfrm>
              <a:off x="6759600" y="3160950"/>
              <a:ext cx="9700" cy="9675"/>
            </a:xfrm>
            <a:custGeom>
              <a:avLst/>
              <a:gdLst/>
              <a:ahLst/>
              <a:cxnLst/>
              <a:rect l="l" t="t" r="r" b="b"/>
              <a:pathLst>
                <a:path w="388" h="387" extrusionOk="0">
                  <a:moveTo>
                    <a:pt x="195" y="0"/>
                  </a:moveTo>
                  <a:cubicBezTo>
                    <a:pt x="89" y="0"/>
                    <a:pt x="1" y="87"/>
                    <a:pt x="1" y="193"/>
                  </a:cubicBezTo>
                  <a:cubicBezTo>
                    <a:pt x="1" y="300"/>
                    <a:pt x="89" y="387"/>
                    <a:pt x="195" y="387"/>
                  </a:cubicBezTo>
                  <a:cubicBezTo>
                    <a:pt x="301" y="387"/>
                    <a:pt x="387" y="300"/>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7" name="Google Shape;8267;p27"/>
            <p:cNvSpPr/>
            <p:nvPr/>
          </p:nvSpPr>
          <p:spPr>
            <a:xfrm>
              <a:off x="6820700" y="30998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8" name="Google Shape;8268;p27"/>
            <p:cNvSpPr/>
            <p:nvPr/>
          </p:nvSpPr>
          <p:spPr>
            <a:xfrm>
              <a:off x="6912300" y="3008250"/>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69" name="Google Shape;8269;p27"/>
            <p:cNvSpPr/>
            <p:nvPr/>
          </p:nvSpPr>
          <p:spPr>
            <a:xfrm>
              <a:off x="6666375" y="3252550"/>
              <a:ext cx="12950" cy="9675"/>
            </a:xfrm>
            <a:custGeom>
              <a:avLst/>
              <a:gdLst/>
              <a:ahLst/>
              <a:cxnLst/>
              <a:rect l="l" t="t" r="r" b="b"/>
              <a:pathLst>
                <a:path w="518" h="387" extrusionOk="0">
                  <a:moveTo>
                    <a:pt x="259" y="1"/>
                  </a:moveTo>
                  <a:cubicBezTo>
                    <a:pt x="210" y="1"/>
                    <a:pt x="160" y="20"/>
                    <a:pt x="122" y="58"/>
                  </a:cubicBezTo>
                  <a:cubicBezTo>
                    <a:pt x="1" y="179"/>
                    <a:pt x="87" y="386"/>
                    <a:pt x="258" y="386"/>
                  </a:cubicBezTo>
                  <a:cubicBezTo>
                    <a:pt x="431" y="386"/>
                    <a:pt x="518"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0" name="Google Shape;8270;p27"/>
            <p:cNvSpPr/>
            <p:nvPr/>
          </p:nvSpPr>
          <p:spPr>
            <a:xfrm>
              <a:off x="6729100" y="31914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6" y="300"/>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1" name="Google Shape;8271;p27"/>
            <p:cNvSpPr/>
            <p:nvPr/>
          </p:nvSpPr>
          <p:spPr>
            <a:xfrm>
              <a:off x="6790150" y="3130400"/>
              <a:ext cx="9700" cy="9675"/>
            </a:xfrm>
            <a:custGeom>
              <a:avLst/>
              <a:gdLst/>
              <a:ahLst/>
              <a:cxnLst/>
              <a:rect l="l" t="t" r="r" b="b"/>
              <a:pathLst>
                <a:path w="388" h="387" extrusionOk="0">
                  <a:moveTo>
                    <a:pt x="195" y="0"/>
                  </a:moveTo>
                  <a:cubicBezTo>
                    <a:pt x="87" y="0"/>
                    <a:pt x="1" y="87"/>
                    <a:pt x="1" y="194"/>
                  </a:cubicBezTo>
                  <a:cubicBezTo>
                    <a:pt x="1"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2" name="Google Shape;8272;p27"/>
            <p:cNvSpPr/>
            <p:nvPr/>
          </p:nvSpPr>
          <p:spPr>
            <a:xfrm>
              <a:off x="6880150" y="3038775"/>
              <a:ext cx="12925" cy="9675"/>
            </a:xfrm>
            <a:custGeom>
              <a:avLst/>
              <a:gdLst/>
              <a:ahLst/>
              <a:cxnLst/>
              <a:rect l="l" t="t" r="r" b="b"/>
              <a:pathLst>
                <a:path w="517" h="387" extrusionOk="0">
                  <a:moveTo>
                    <a:pt x="258" y="1"/>
                  </a:moveTo>
                  <a:cubicBezTo>
                    <a:pt x="209" y="1"/>
                    <a:pt x="160" y="20"/>
                    <a:pt x="122" y="58"/>
                  </a:cubicBezTo>
                  <a:cubicBezTo>
                    <a:pt x="1" y="179"/>
                    <a:pt x="87" y="387"/>
                    <a:pt x="258" y="387"/>
                  </a:cubicBezTo>
                  <a:cubicBezTo>
                    <a:pt x="431" y="387"/>
                    <a:pt x="516" y="179"/>
                    <a:pt x="395" y="58"/>
                  </a:cubicBezTo>
                  <a:cubicBezTo>
                    <a:pt x="357" y="20"/>
                    <a:pt x="308" y="1"/>
                    <a:pt x="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3" name="Google Shape;8273;p27"/>
            <p:cNvSpPr/>
            <p:nvPr/>
          </p:nvSpPr>
          <p:spPr>
            <a:xfrm>
              <a:off x="6942825" y="2977725"/>
              <a:ext cx="9700" cy="9675"/>
            </a:xfrm>
            <a:custGeom>
              <a:avLst/>
              <a:gdLst/>
              <a:ahLst/>
              <a:cxnLst/>
              <a:rect l="l" t="t" r="r" b="b"/>
              <a:pathLst>
                <a:path w="388" h="387" extrusionOk="0">
                  <a:moveTo>
                    <a:pt x="195" y="0"/>
                  </a:moveTo>
                  <a:cubicBezTo>
                    <a:pt x="87" y="0"/>
                    <a:pt x="1" y="86"/>
                    <a:pt x="1" y="193"/>
                  </a:cubicBezTo>
                  <a:cubicBezTo>
                    <a:pt x="1" y="300"/>
                    <a:pt x="87" y="387"/>
                    <a:pt x="195" y="387"/>
                  </a:cubicBezTo>
                  <a:cubicBezTo>
                    <a:pt x="301" y="387"/>
                    <a:pt x="387" y="300"/>
                    <a:pt x="387" y="193"/>
                  </a:cubicBezTo>
                  <a:cubicBezTo>
                    <a:pt x="387" y="86"/>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4" name="Google Shape;8274;p27"/>
            <p:cNvSpPr/>
            <p:nvPr/>
          </p:nvSpPr>
          <p:spPr>
            <a:xfrm>
              <a:off x="6973375" y="2947175"/>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5" name="Google Shape;8275;p27"/>
            <p:cNvSpPr/>
            <p:nvPr/>
          </p:nvSpPr>
          <p:spPr>
            <a:xfrm>
              <a:off x="7002300" y="2916650"/>
              <a:ext cx="12950" cy="9675"/>
            </a:xfrm>
            <a:custGeom>
              <a:avLst/>
              <a:gdLst/>
              <a:ahLst/>
              <a:cxnLst/>
              <a:rect l="l" t="t" r="r" b="b"/>
              <a:pathLst>
                <a:path w="518" h="387" extrusionOk="0">
                  <a:moveTo>
                    <a:pt x="259" y="0"/>
                  </a:moveTo>
                  <a:cubicBezTo>
                    <a:pt x="209" y="0"/>
                    <a:pt x="159" y="19"/>
                    <a:pt x="122" y="57"/>
                  </a:cubicBezTo>
                  <a:cubicBezTo>
                    <a:pt x="0" y="178"/>
                    <a:pt x="87" y="386"/>
                    <a:pt x="258" y="386"/>
                  </a:cubicBezTo>
                  <a:cubicBezTo>
                    <a:pt x="431" y="386"/>
                    <a:pt x="517" y="178"/>
                    <a:pt x="394" y="57"/>
                  </a:cubicBezTo>
                  <a:cubicBezTo>
                    <a:pt x="357"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6" name="Google Shape;8276;p27"/>
            <p:cNvSpPr/>
            <p:nvPr/>
          </p:nvSpPr>
          <p:spPr>
            <a:xfrm>
              <a:off x="7034475" y="2886125"/>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299" y="387"/>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7" name="Google Shape;8277;p27"/>
            <p:cNvSpPr/>
            <p:nvPr/>
          </p:nvSpPr>
          <p:spPr>
            <a:xfrm>
              <a:off x="6851250" y="3069350"/>
              <a:ext cx="9675" cy="9650"/>
            </a:xfrm>
            <a:custGeom>
              <a:avLst/>
              <a:gdLst/>
              <a:ahLst/>
              <a:cxnLst/>
              <a:rect l="l" t="t" r="r" b="b"/>
              <a:pathLst>
                <a:path w="387" h="386" extrusionOk="0">
                  <a:moveTo>
                    <a:pt x="193" y="0"/>
                  </a:moveTo>
                  <a:cubicBezTo>
                    <a:pt x="86" y="0"/>
                    <a:pt x="0" y="87"/>
                    <a:pt x="0" y="193"/>
                  </a:cubicBezTo>
                  <a:cubicBezTo>
                    <a:pt x="0" y="299"/>
                    <a:pt x="86" y="385"/>
                    <a:pt x="193" y="385"/>
                  </a:cubicBezTo>
                  <a:cubicBezTo>
                    <a:pt x="300" y="385"/>
                    <a:pt x="387" y="299"/>
                    <a:pt x="387" y="193"/>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8" name="Google Shape;8278;p27"/>
            <p:cNvSpPr/>
            <p:nvPr/>
          </p:nvSpPr>
          <p:spPr>
            <a:xfrm>
              <a:off x="6727500" y="3250975"/>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79" name="Google Shape;8279;p27"/>
            <p:cNvSpPr/>
            <p:nvPr/>
          </p:nvSpPr>
          <p:spPr>
            <a:xfrm>
              <a:off x="6788600" y="31899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0" name="Google Shape;8280;p27"/>
            <p:cNvSpPr/>
            <p:nvPr/>
          </p:nvSpPr>
          <p:spPr>
            <a:xfrm>
              <a:off x="6848050" y="3128825"/>
              <a:ext cx="12925" cy="9700"/>
            </a:xfrm>
            <a:custGeom>
              <a:avLst/>
              <a:gdLst/>
              <a:ahLst/>
              <a:cxnLst/>
              <a:rect l="l" t="t" r="r" b="b"/>
              <a:pathLst>
                <a:path w="517" h="388" extrusionOk="0">
                  <a:moveTo>
                    <a:pt x="258" y="0"/>
                  </a:moveTo>
                  <a:cubicBezTo>
                    <a:pt x="209" y="0"/>
                    <a:pt x="160" y="19"/>
                    <a:pt x="122" y="57"/>
                  </a:cubicBezTo>
                  <a:cubicBezTo>
                    <a:pt x="1" y="179"/>
                    <a:pt x="86" y="388"/>
                    <a:pt x="258" y="388"/>
                  </a:cubicBezTo>
                  <a:cubicBezTo>
                    <a:pt x="430" y="388"/>
                    <a:pt x="516" y="179"/>
                    <a:pt x="395" y="57"/>
                  </a:cubicBezTo>
                  <a:cubicBezTo>
                    <a:pt x="357" y="19"/>
                    <a:pt x="308" y="0"/>
                    <a:pt x="2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1" name="Google Shape;8281;p27"/>
            <p:cNvSpPr/>
            <p:nvPr/>
          </p:nvSpPr>
          <p:spPr>
            <a:xfrm>
              <a:off x="6941275" y="30372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2" name="Google Shape;8282;p27"/>
            <p:cNvSpPr/>
            <p:nvPr/>
          </p:nvSpPr>
          <p:spPr>
            <a:xfrm>
              <a:off x="6697000" y="328152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3" name="Google Shape;8283;p27"/>
            <p:cNvSpPr/>
            <p:nvPr/>
          </p:nvSpPr>
          <p:spPr>
            <a:xfrm>
              <a:off x="6756425" y="3220450"/>
              <a:ext cx="12950" cy="9675"/>
            </a:xfrm>
            <a:custGeom>
              <a:avLst/>
              <a:gdLst/>
              <a:ahLst/>
              <a:cxnLst/>
              <a:rect l="l" t="t" r="r" b="b"/>
              <a:pathLst>
                <a:path w="518" h="387" extrusionOk="0">
                  <a:moveTo>
                    <a:pt x="259" y="1"/>
                  </a:moveTo>
                  <a:cubicBezTo>
                    <a:pt x="209" y="1"/>
                    <a:pt x="160" y="20"/>
                    <a:pt x="122" y="58"/>
                  </a:cubicBezTo>
                  <a:cubicBezTo>
                    <a:pt x="0" y="179"/>
                    <a:pt x="87" y="387"/>
                    <a:pt x="260" y="387"/>
                  </a:cubicBezTo>
                  <a:cubicBezTo>
                    <a:pt x="431" y="387"/>
                    <a:pt x="517" y="179"/>
                    <a:pt x="396" y="58"/>
                  </a:cubicBezTo>
                  <a:cubicBezTo>
                    <a:pt x="358" y="20"/>
                    <a:pt x="309"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4" name="Google Shape;8284;p27"/>
            <p:cNvSpPr/>
            <p:nvPr/>
          </p:nvSpPr>
          <p:spPr>
            <a:xfrm>
              <a:off x="6819150" y="31593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5" y="300"/>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5" name="Google Shape;8285;p27"/>
            <p:cNvSpPr/>
            <p:nvPr/>
          </p:nvSpPr>
          <p:spPr>
            <a:xfrm>
              <a:off x="6910725" y="30677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8" y="301"/>
                    <a:pt x="388" y="195"/>
                  </a:cubicBezTo>
                  <a:cubicBezTo>
                    <a:pt x="388"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6" name="Google Shape;8286;p27"/>
            <p:cNvSpPr/>
            <p:nvPr/>
          </p:nvSpPr>
          <p:spPr>
            <a:xfrm>
              <a:off x="6971825" y="3006700"/>
              <a:ext cx="9650" cy="9650"/>
            </a:xfrm>
            <a:custGeom>
              <a:avLst/>
              <a:gdLst/>
              <a:ahLst/>
              <a:cxnLst/>
              <a:rect l="l" t="t" r="r" b="b"/>
              <a:pathLst>
                <a:path w="386" h="386" extrusionOk="0">
                  <a:moveTo>
                    <a:pt x="193" y="1"/>
                  </a:moveTo>
                  <a:cubicBezTo>
                    <a:pt x="87" y="1"/>
                    <a:pt x="1" y="87"/>
                    <a:pt x="1" y="193"/>
                  </a:cubicBezTo>
                  <a:cubicBezTo>
                    <a:pt x="1" y="299"/>
                    <a:pt x="87" y="386"/>
                    <a:pt x="193" y="386"/>
                  </a:cubicBezTo>
                  <a:cubicBezTo>
                    <a:pt x="299" y="386"/>
                    <a:pt x="386" y="299"/>
                    <a:pt x="386" y="193"/>
                  </a:cubicBezTo>
                  <a:cubicBezTo>
                    <a:pt x="386"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7" name="Google Shape;8287;p27"/>
            <p:cNvSpPr/>
            <p:nvPr/>
          </p:nvSpPr>
          <p:spPr>
            <a:xfrm>
              <a:off x="7002325" y="2976150"/>
              <a:ext cx="9700" cy="9650"/>
            </a:xfrm>
            <a:custGeom>
              <a:avLst/>
              <a:gdLst/>
              <a:ahLst/>
              <a:cxnLst/>
              <a:rect l="l" t="t" r="r" b="b"/>
              <a:pathLst>
                <a:path w="388" h="386" extrusionOk="0">
                  <a:moveTo>
                    <a:pt x="195" y="1"/>
                  </a:moveTo>
                  <a:cubicBezTo>
                    <a:pt x="89" y="1"/>
                    <a:pt x="1" y="87"/>
                    <a:pt x="1" y="193"/>
                  </a:cubicBezTo>
                  <a:cubicBezTo>
                    <a:pt x="1" y="299"/>
                    <a:pt x="89" y="386"/>
                    <a:pt x="195" y="386"/>
                  </a:cubicBezTo>
                  <a:cubicBezTo>
                    <a:pt x="301" y="386"/>
                    <a:pt x="387" y="299"/>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8" name="Google Shape;8288;p27"/>
            <p:cNvSpPr/>
            <p:nvPr/>
          </p:nvSpPr>
          <p:spPr>
            <a:xfrm>
              <a:off x="7032875" y="2945625"/>
              <a:ext cx="9700" cy="9675"/>
            </a:xfrm>
            <a:custGeom>
              <a:avLst/>
              <a:gdLst/>
              <a:ahLst/>
              <a:cxnLst/>
              <a:rect l="l" t="t" r="r" b="b"/>
              <a:pathLst>
                <a:path w="388" h="387" extrusionOk="0">
                  <a:moveTo>
                    <a:pt x="195" y="0"/>
                  </a:moveTo>
                  <a:cubicBezTo>
                    <a:pt x="87" y="0"/>
                    <a:pt x="1" y="87"/>
                    <a:pt x="1" y="193"/>
                  </a:cubicBezTo>
                  <a:cubicBezTo>
                    <a:pt x="1" y="300"/>
                    <a:pt x="87" y="387"/>
                    <a:pt x="195" y="387"/>
                  </a:cubicBezTo>
                  <a:cubicBezTo>
                    <a:pt x="301" y="387"/>
                    <a:pt x="387" y="300"/>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89" name="Google Shape;8289;p27"/>
            <p:cNvSpPr/>
            <p:nvPr/>
          </p:nvSpPr>
          <p:spPr>
            <a:xfrm>
              <a:off x="7063425" y="2915075"/>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0" name="Google Shape;8290;p27"/>
            <p:cNvSpPr/>
            <p:nvPr/>
          </p:nvSpPr>
          <p:spPr>
            <a:xfrm>
              <a:off x="6880200" y="3098300"/>
              <a:ext cx="9675" cy="9675"/>
            </a:xfrm>
            <a:custGeom>
              <a:avLst/>
              <a:gdLst/>
              <a:ahLst/>
              <a:cxnLst/>
              <a:rect l="l" t="t" r="r" b="b"/>
              <a:pathLst>
                <a:path w="387" h="387" extrusionOk="0">
                  <a:moveTo>
                    <a:pt x="194" y="0"/>
                  </a:moveTo>
                  <a:cubicBezTo>
                    <a:pt x="87" y="0"/>
                    <a:pt x="0" y="87"/>
                    <a:pt x="0" y="193"/>
                  </a:cubicBezTo>
                  <a:cubicBezTo>
                    <a:pt x="0" y="301"/>
                    <a:pt x="87" y="387"/>
                    <a:pt x="194" y="387"/>
                  </a:cubicBezTo>
                  <a:cubicBezTo>
                    <a:pt x="300" y="387"/>
                    <a:pt x="387" y="301"/>
                    <a:pt x="387" y="193"/>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1" name="Google Shape;8291;p27"/>
            <p:cNvSpPr/>
            <p:nvPr/>
          </p:nvSpPr>
          <p:spPr>
            <a:xfrm>
              <a:off x="6756500" y="32799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2" name="Google Shape;8292;p27"/>
            <p:cNvSpPr/>
            <p:nvPr/>
          </p:nvSpPr>
          <p:spPr>
            <a:xfrm>
              <a:off x="6815925" y="3218875"/>
              <a:ext cx="12950" cy="9700"/>
            </a:xfrm>
            <a:custGeom>
              <a:avLst/>
              <a:gdLst/>
              <a:ahLst/>
              <a:cxnLst/>
              <a:rect l="l" t="t" r="r" b="b"/>
              <a:pathLst>
                <a:path w="518" h="388" extrusionOk="0">
                  <a:moveTo>
                    <a:pt x="259" y="0"/>
                  </a:moveTo>
                  <a:cubicBezTo>
                    <a:pt x="209" y="0"/>
                    <a:pt x="160" y="19"/>
                    <a:pt x="123" y="57"/>
                  </a:cubicBezTo>
                  <a:cubicBezTo>
                    <a:pt x="0" y="178"/>
                    <a:pt x="87" y="387"/>
                    <a:pt x="260" y="387"/>
                  </a:cubicBezTo>
                  <a:cubicBezTo>
                    <a:pt x="431" y="387"/>
                    <a:pt x="517" y="178"/>
                    <a:pt x="396" y="57"/>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3" name="Google Shape;8293;p27"/>
            <p:cNvSpPr/>
            <p:nvPr/>
          </p:nvSpPr>
          <p:spPr>
            <a:xfrm>
              <a:off x="6878650" y="31578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4" name="Google Shape;8294;p27"/>
            <p:cNvSpPr/>
            <p:nvPr/>
          </p:nvSpPr>
          <p:spPr>
            <a:xfrm>
              <a:off x="6970225" y="3066200"/>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5" name="Google Shape;8295;p27"/>
            <p:cNvSpPr/>
            <p:nvPr/>
          </p:nvSpPr>
          <p:spPr>
            <a:xfrm>
              <a:off x="6725950" y="3310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6" name="Google Shape;8296;p27"/>
            <p:cNvSpPr/>
            <p:nvPr/>
          </p:nvSpPr>
          <p:spPr>
            <a:xfrm>
              <a:off x="6787050" y="3249425"/>
              <a:ext cx="9650" cy="9700"/>
            </a:xfrm>
            <a:custGeom>
              <a:avLst/>
              <a:gdLst/>
              <a:ahLst/>
              <a:cxnLst/>
              <a:rect l="l" t="t" r="r" b="b"/>
              <a:pathLst>
                <a:path w="386" h="388" extrusionOk="0">
                  <a:moveTo>
                    <a:pt x="193" y="1"/>
                  </a:moveTo>
                  <a:cubicBezTo>
                    <a:pt x="87" y="1"/>
                    <a:pt x="0" y="87"/>
                    <a:pt x="0" y="193"/>
                  </a:cubicBezTo>
                  <a:cubicBezTo>
                    <a:pt x="0" y="299"/>
                    <a:pt x="87" y="387"/>
                    <a:pt x="193" y="387"/>
                  </a:cubicBezTo>
                  <a:cubicBezTo>
                    <a:pt x="299" y="387"/>
                    <a:pt x="385" y="299"/>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7" name="Google Shape;8297;p27"/>
            <p:cNvSpPr/>
            <p:nvPr/>
          </p:nvSpPr>
          <p:spPr>
            <a:xfrm>
              <a:off x="6846475" y="3188350"/>
              <a:ext cx="12925" cy="9675"/>
            </a:xfrm>
            <a:custGeom>
              <a:avLst/>
              <a:gdLst/>
              <a:ahLst/>
              <a:cxnLst/>
              <a:rect l="l" t="t" r="r" b="b"/>
              <a:pathLst>
                <a:path w="517" h="387" extrusionOk="0">
                  <a:moveTo>
                    <a:pt x="259" y="0"/>
                  </a:moveTo>
                  <a:cubicBezTo>
                    <a:pt x="209" y="0"/>
                    <a:pt x="160" y="19"/>
                    <a:pt x="123" y="56"/>
                  </a:cubicBezTo>
                  <a:cubicBezTo>
                    <a:pt x="0" y="179"/>
                    <a:pt x="86" y="387"/>
                    <a:pt x="259" y="387"/>
                  </a:cubicBezTo>
                  <a:cubicBezTo>
                    <a:pt x="431" y="387"/>
                    <a:pt x="517" y="179"/>
                    <a:pt x="396" y="56"/>
                  </a:cubicBezTo>
                  <a:cubicBezTo>
                    <a:pt x="358" y="19"/>
                    <a:pt x="308"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8" name="Google Shape;8298;p27"/>
            <p:cNvSpPr/>
            <p:nvPr/>
          </p:nvSpPr>
          <p:spPr>
            <a:xfrm>
              <a:off x="6939725" y="3096750"/>
              <a:ext cx="9650" cy="9650"/>
            </a:xfrm>
            <a:custGeom>
              <a:avLst/>
              <a:gdLst/>
              <a:ahLst/>
              <a:cxnLst/>
              <a:rect l="l" t="t" r="r" b="b"/>
              <a:pathLst>
                <a:path w="386" h="386" extrusionOk="0">
                  <a:moveTo>
                    <a:pt x="193" y="0"/>
                  </a:moveTo>
                  <a:cubicBezTo>
                    <a:pt x="87" y="0"/>
                    <a:pt x="1" y="87"/>
                    <a:pt x="1" y="193"/>
                  </a:cubicBezTo>
                  <a:cubicBezTo>
                    <a:pt x="1" y="299"/>
                    <a:pt x="87" y="385"/>
                    <a:pt x="193" y="385"/>
                  </a:cubicBezTo>
                  <a:cubicBezTo>
                    <a:pt x="299" y="385"/>
                    <a:pt x="386" y="299"/>
                    <a:pt x="386" y="193"/>
                  </a:cubicBezTo>
                  <a:cubicBezTo>
                    <a:pt x="386"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99" name="Google Shape;8299;p27"/>
            <p:cNvSpPr/>
            <p:nvPr/>
          </p:nvSpPr>
          <p:spPr>
            <a:xfrm>
              <a:off x="7000775" y="30356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0" name="Google Shape;8300;p27"/>
            <p:cNvSpPr/>
            <p:nvPr/>
          </p:nvSpPr>
          <p:spPr>
            <a:xfrm>
              <a:off x="7031325" y="3005100"/>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1" y="388"/>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1" name="Google Shape;8301;p27"/>
            <p:cNvSpPr/>
            <p:nvPr/>
          </p:nvSpPr>
          <p:spPr>
            <a:xfrm>
              <a:off x="7061875" y="29746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2" name="Google Shape;8302;p27"/>
            <p:cNvSpPr/>
            <p:nvPr/>
          </p:nvSpPr>
          <p:spPr>
            <a:xfrm>
              <a:off x="7092400" y="2944050"/>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300" y="386"/>
                    <a:pt x="386" y="300"/>
                    <a:pt x="386" y="193"/>
                  </a:cubicBezTo>
                  <a:cubicBezTo>
                    <a:pt x="386"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3" name="Google Shape;8303;p27"/>
            <p:cNvSpPr/>
            <p:nvPr/>
          </p:nvSpPr>
          <p:spPr>
            <a:xfrm>
              <a:off x="6909175" y="3127250"/>
              <a:ext cx="9650" cy="9700"/>
            </a:xfrm>
            <a:custGeom>
              <a:avLst/>
              <a:gdLst/>
              <a:ahLst/>
              <a:cxnLst/>
              <a:rect l="l" t="t" r="r" b="b"/>
              <a:pathLst>
                <a:path w="386" h="388" extrusionOk="0">
                  <a:moveTo>
                    <a:pt x="193" y="1"/>
                  </a:moveTo>
                  <a:cubicBezTo>
                    <a:pt x="87" y="1"/>
                    <a:pt x="1" y="88"/>
                    <a:pt x="1" y="195"/>
                  </a:cubicBezTo>
                  <a:cubicBezTo>
                    <a:pt x="1" y="301"/>
                    <a:pt x="87" y="387"/>
                    <a:pt x="193" y="387"/>
                  </a:cubicBezTo>
                  <a:cubicBezTo>
                    <a:pt x="299" y="387"/>
                    <a:pt x="386" y="301"/>
                    <a:pt x="386" y="195"/>
                  </a:cubicBezTo>
                  <a:cubicBezTo>
                    <a:pt x="386" y="88"/>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4" name="Google Shape;8304;p27"/>
            <p:cNvSpPr/>
            <p:nvPr/>
          </p:nvSpPr>
          <p:spPr>
            <a:xfrm>
              <a:off x="6783825" y="3308900"/>
              <a:ext cx="12950" cy="9725"/>
            </a:xfrm>
            <a:custGeom>
              <a:avLst/>
              <a:gdLst/>
              <a:ahLst/>
              <a:cxnLst/>
              <a:rect l="l" t="t" r="r" b="b"/>
              <a:pathLst>
                <a:path w="518" h="389" extrusionOk="0">
                  <a:moveTo>
                    <a:pt x="259" y="1"/>
                  </a:moveTo>
                  <a:cubicBezTo>
                    <a:pt x="209" y="1"/>
                    <a:pt x="160" y="20"/>
                    <a:pt x="122" y="58"/>
                  </a:cubicBezTo>
                  <a:cubicBezTo>
                    <a:pt x="0" y="180"/>
                    <a:pt x="87" y="388"/>
                    <a:pt x="258" y="388"/>
                  </a:cubicBezTo>
                  <a:cubicBezTo>
                    <a:pt x="431" y="388"/>
                    <a:pt x="517" y="180"/>
                    <a:pt x="396" y="58"/>
                  </a:cubicBezTo>
                  <a:cubicBezTo>
                    <a:pt x="358" y="20"/>
                    <a:pt x="308"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5" name="Google Shape;8305;p27"/>
            <p:cNvSpPr/>
            <p:nvPr/>
          </p:nvSpPr>
          <p:spPr>
            <a:xfrm>
              <a:off x="6846550" y="3247825"/>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0" y="388"/>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6" name="Google Shape;8306;p27"/>
            <p:cNvSpPr/>
            <p:nvPr/>
          </p:nvSpPr>
          <p:spPr>
            <a:xfrm>
              <a:off x="6907600" y="3186775"/>
              <a:ext cx="9675" cy="9650"/>
            </a:xfrm>
            <a:custGeom>
              <a:avLst/>
              <a:gdLst/>
              <a:ahLst/>
              <a:cxnLst/>
              <a:rect l="l" t="t" r="r" b="b"/>
              <a:pathLst>
                <a:path w="387" h="386" extrusionOk="0">
                  <a:moveTo>
                    <a:pt x="194" y="1"/>
                  </a:moveTo>
                  <a:cubicBezTo>
                    <a:pt x="88" y="1"/>
                    <a:pt x="0" y="87"/>
                    <a:pt x="0" y="193"/>
                  </a:cubicBezTo>
                  <a:cubicBezTo>
                    <a:pt x="0" y="300"/>
                    <a:pt x="88" y="386"/>
                    <a:pt x="194" y="386"/>
                  </a:cubicBezTo>
                  <a:cubicBezTo>
                    <a:pt x="300" y="386"/>
                    <a:pt x="387" y="300"/>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7" name="Google Shape;8307;p27"/>
            <p:cNvSpPr/>
            <p:nvPr/>
          </p:nvSpPr>
          <p:spPr>
            <a:xfrm>
              <a:off x="6999225" y="30951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8" name="Google Shape;8308;p27"/>
            <p:cNvSpPr/>
            <p:nvPr/>
          </p:nvSpPr>
          <p:spPr>
            <a:xfrm>
              <a:off x="6754900" y="3339475"/>
              <a:ext cx="9700" cy="9650"/>
            </a:xfrm>
            <a:custGeom>
              <a:avLst/>
              <a:gdLst/>
              <a:ahLst/>
              <a:cxnLst/>
              <a:rect l="l" t="t" r="r" b="b"/>
              <a:pathLst>
                <a:path w="388" h="386" extrusionOk="0">
                  <a:moveTo>
                    <a:pt x="195" y="0"/>
                  </a:moveTo>
                  <a:cubicBezTo>
                    <a:pt x="89" y="0"/>
                    <a:pt x="1" y="87"/>
                    <a:pt x="1" y="193"/>
                  </a:cubicBezTo>
                  <a:cubicBezTo>
                    <a:pt x="1" y="299"/>
                    <a:pt x="89" y="385"/>
                    <a:pt x="195" y="385"/>
                  </a:cubicBezTo>
                  <a:cubicBezTo>
                    <a:pt x="301" y="385"/>
                    <a:pt x="387" y="299"/>
                    <a:pt x="387" y="193"/>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9" name="Google Shape;8309;p27"/>
            <p:cNvSpPr/>
            <p:nvPr/>
          </p:nvSpPr>
          <p:spPr>
            <a:xfrm>
              <a:off x="6816000" y="32783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0" name="Google Shape;8310;p27"/>
            <p:cNvSpPr/>
            <p:nvPr/>
          </p:nvSpPr>
          <p:spPr>
            <a:xfrm>
              <a:off x="6877075" y="3217300"/>
              <a:ext cx="9650" cy="9675"/>
            </a:xfrm>
            <a:custGeom>
              <a:avLst/>
              <a:gdLst/>
              <a:ahLst/>
              <a:cxnLst/>
              <a:rect l="l" t="t" r="r" b="b"/>
              <a:pathLst>
                <a:path w="386" h="387" extrusionOk="0">
                  <a:moveTo>
                    <a:pt x="193" y="0"/>
                  </a:moveTo>
                  <a:cubicBezTo>
                    <a:pt x="87" y="0"/>
                    <a:pt x="1" y="88"/>
                    <a:pt x="1" y="194"/>
                  </a:cubicBezTo>
                  <a:cubicBezTo>
                    <a:pt x="1" y="300"/>
                    <a:pt x="87" y="387"/>
                    <a:pt x="193" y="387"/>
                  </a:cubicBezTo>
                  <a:cubicBezTo>
                    <a:pt x="300" y="387"/>
                    <a:pt x="386" y="300"/>
                    <a:pt x="386" y="194"/>
                  </a:cubicBezTo>
                  <a:cubicBezTo>
                    <a:pt x="386"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1" name="Google Shape;8311;p27"/>
            <p:cNvSpPr/>
            <p:nvPr/>
          </p:nvSpPr>
          <p:spPr>
            <a:xfrm>
              <a:off x="6968675" y="3125700"/>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2" name="Google Shape;8312;p27"/>
            <p:cNvSpPr/>
            <p:nvPr/>
          </p:nvSpPr>
          <p:spPr>
            <a:xfrm>
              <a:off x="7029775" y="3064650"/>
              <a:ext cx="9650" cy="9650"/>
            </a:xfrm>
            <a:custGeom>
              <a:avLst/>
              <a:gdLst/>
              <a:ahLst/>
              <a:cxnLst/>
              <a:rect l="l" t="t" r="r" b="b"/>
              <a:pathLst>
                <a:path w="386" h="386" extrusionOk="0">
                  <a:moveTo>
                    <a:pt x="193" y="0"/>
                  </a:moveTo>
                  <a:cubicBezTo>
                    <a:pt x="87" y="0"/>
                    <a:pt x="0" y="87"/>
                    <a:pt x="0" y="193"/>
                  </a:cubicBezTo>
                  <a:cubicBezTo>
                    <a:pt x="0" y="299"/>
                    <a:pt x="87" y="385"/>
                    <a:pt x="193" y="385"/>
                  </a:cubicBezTo>
                  <a:cubicBezTo>
                    <a:pt x="299" y="385"/>
                    <a:pt x="385" y="299"/>
                    <a:pt x="385" y="193"/>
                  </a:cubicBezTo>
                  <a:cubicBezTo>
                    <a:pt x="385" y="87"/>
                    <a:pt x="299"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3" name="Google Shape;8313;p27"/>
            <p:cNvSpPr/>
            <p:nvPr/>
          </p:nvSpPr>
          <p:spPr>
            <a:xfrm>
              <a:off x="7060325" y="3034100"/>
              <a:ext cx="9650" cy="9700"/>
            </a:xfrm>
            <a:custGeom>
              <a:avLst/>
              <a:gdLst/>
              <a:ahLst/>
              <a:cxnLst/>
              <a:rect l="l" t="t" r="r" b="b"/>
              <a:pathLst>
                <a:path w="386" h="388" extrusionOk="0">
                  <a:moveTo>
                    <a:pt x="193" y="1"/>
                  </a:moveTo>
                  <a:cubicBezTo>
                    <a:pt x="86" y="1"/>
                    <a:pt x="0" y="87"/>
                    <a:pt x="0" y="193"/>
                  </a:cubicBezTo>
                  <a:cubicBezTo>
                    <a:pt x="0" y="299"/>
                    <a:pt x="86" y="387"/>
                    <a:pt x="193" y="387"/>
                  </a:cubicBezTo>
                  <a:cubicBezTo>
                    <a:pt x="299" y="387"/>
                    <a:pt x="385" y="299"/>
                    <a:pt x="385" y="193"/>
                  </a:cubicBezTo>
                  <a:cubicBezTo>
                    <a:pt x="385" y="87"/>
                    <a:pt x="299"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4" name="Google Shape;8314;p27"/>
            <p:cNvSpPr/>
            <p:nvPr/>
          </p:nvSpPr>
          <p:spPr>
            <a:xfrm>
              <a:off x="7090825" y="300355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5" name="Google Shape;8315;p27"/>
            <p:cNvSpPr/>
            <p:nvPr/>
          </p:nvSpPr>
          <p:spPr>
            <a:xfrm>
              <a:off x="7119725" y="2973025"/>
              <a:ext cx="12950" cy="9675"/>
            </a:xfrm>
            <a:custGeom>
              <a:avLst/>
              <a:gdLst/>
              <a:ahLst/>
              <a:cxnLst/>
              <a:rect l="l" t="t" r="r" b="b"/>
              <a:pathLst>
                <a:path w="518" h="387" extrusionOk="0">
                  <a:moveTo>
                    <a:pt x="259" y="0"/>
                  </a:moveTo>
                  <a:cubicBezTo>
                    <a:pt x="210" y="0"/>
                    <a:pt x="160" y="19"/>
                    <a:pt x="122" y="56"/>
                  </a:cubicBezTo>
                  <a:cubicBezTo>
                    <a:pt x="1" y="179"/>
                    <a:pt x="87" y="387"/>
                    <a:pt x="259" y="387"/>
                  </a:cubicBezTo>
                  <a:cubicBezTo>
                    <a:pt x="431" y="387"/>
                    <a:pt x="518" y="179"/>
                    <a:pt x="397" y="56"/>
                  </a:cubicBezTo>
                  <a:cubicBezTo>
                    <a:pt x="359"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6" name="Google Shape;8316;p27"/>
            <p:cNvSpPr/>
            <p:nvPr/>
          </p:nvSpPr>
          <p:spPr>
            <a:xfrm>
              <a:off x="6936500" y="3156225"/>
              <a:ext cx="12950" cy="9700"/>
            </a:xfrm>
            <a:custGeom>
              <a:avLst/>
              <a:gdLst/>
              <a:ahLst/>
              <a:cxnLst/>
              <a:rect l="l" t="t" r="r" b="b"/>
              <a:pathLst>
                <a:path w="518" h="388" extrusionOk="0">
                  <a:moveTo>
                    <a:pt x="259" y="0"/>
                  </a:moveTo>
                  <a:cubicBezTo>
                    <a:pt x="210" y="0"/>
                    <a:pt x="161" y="19"/>
                    <a:pt x="124" y="57"/>
                  </a:cubicBezTo>
                  <a:cubicBezTo>
                    <a:pt x="1" y="180"/>
                    <a:pt x="87" y="388"/>
                    <a:pt x="260" y="388"/>
                  </a:cubicBezTo>
                  <a:cubicBezTo>
                    <a:pt x="431" y="388"/>
                    <a:pt x="518" y="180"/>
                    <a:pt x="396" y="57"/>
                  </a:cubicBezTo>
                  <a:cubicBezTo>
                    <a:pt x="358" y="19"/>
                    <a:pt x="309"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317" name="Google Shape;8317;p27"/>
          <p:cNvSpPr/>
          <p:nvPr/>
        </p:nvSpPr>
        <p:spPr>
          <a:xfrm rot="10800000">
            <a:off x="407013" y="1075068"/>
            <a:ext cx="142795" cy="137449"/>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318" name="Google Shape;8318;p27"/>
          <p:cNvSpPr/>
          <p:nvPr/>
        </p:nvSpPr>
        <p:spPr>
          <a:xfrm>
            <a:off x="228163" y="-5"/>
            <a:ext cx="1732357" cy="1732357"/>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319" name="Google Shape;8319;p27"/>
          <p:cNvSpPr/>
          <p:nvPr/>
        </p:nvSpPr>
        <p:spPr>
          <a:xfrm>
            <a:off x="10112400" y="-75200"/>
            <a:ext cx="2282800" cy="6933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320" name="Google Shape;8320;p27"/>
          <p:cNvSpPr/>
          <p:nvPr/>
        </p:nvSpPr>
        <p:spPr>
          <a:xfrm>
            <a:off x="10734831" y="5744016"/>
            <a:ext cx="593655" cy="51416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321" name="Google Shape;8321;p27"/>
          <p:cNvSpPr/>
          <p:nvPr/>
        </p:nvSpPr>
        <p:spPr>
          <a:xfrm>
            <a:off x="10555967" y="5565684"/>
            <a:ext cx="1663915" cy="1458971"/>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322" name="Google Shape;8322;p27"/>
          <p:cNvSpPr/>
          <p:nvPr/>
        </p:nvSpPr>
        <p:spPr>
          <a:xfrm>
            <a:off x="11425383" y="6096951"/>
            <a:ext cx="1663915" cy="1458971"/>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323" name="Google Shape;8323;p27"/>
          <p:cNvSpPr/>
          <p:nvPr/>
        </p:nvSpPr>
        <p:spPr>
          <a:xfrm>
            <a:off x="10229734" y="1915486"/>
            <a:ext cx="1194441" cy="1034372"/>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324" name="Google Shape;8324;p27"/>
          <p:cNvSpPr/>
          <p:nvPr/>
        </p:nvSpPr>
        <p:spPr>
          <a:xfrm>
            <a:off x="11459996" y="2951655"/>
            <a:ext cx="369387" cy="336648"/>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8325" name="Google Shape;8325;p27"/>
          <p:cNvGrpSpPr/>
          <p:nvPr/>
        </p:nvGrpSpPr>
        <p:grpSpPr>
          <a:xfrm>
            <a:off x="11403274" y="3974975"/>
            <a:ext cx="1359753" cy="1259083"/>
            <a:chOff x="2113525" y="2880575"/>
            <a:chExt cx="609500" cy="564375"/>
          </a:xfrm>
        </p:grpSpPr>
        <p:sp>
          <p:nvSpPr>
            <p:cNvPr id="8326" name="Google Shape;8326;p27"/>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27" name="Google Shape;8327;p27"/>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28" name="Google Shape;8328;p27"/>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29" name="Google Shape;8329;p27"/>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8330" name="Google Shape;8330;p27"/>
          <p:cNvGrpSpPr/>
          <p:nvPr/>
        </p:nvGrpSpPr>
        <p:grpSpPr>
          <a:xfrm>
            <a:off x="10798365" y="2426923"/>
            <a:ext cx="466624" cy="2736757"/>
            <a:chOff x="1037125" y="2236325"/>
            <a:chExt cx="149100" cy="874475"/>
          </a:xfrm>
        </p:grpSpPr>
        <p:sp>
          <p:nvSpPr>
            <p:cNvPr id="8331" name="Google Shape;8331;p27"/>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2" name="Google Shape;8332;p27"/>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3" name="Google Shape;8333;p27"/>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4" name="Google Shape;8334;p27"/>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5" name="Google Shape;8335;p27"/>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6" name="Google Shape;8336;p27"/>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7" name="Google Shape;8337;p27"/>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8" name="Google Shape;8338;p27"/>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9" name="Google Shape;8339;p27"/>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0" name="Google Shape;8340;p27"/>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1" name="Google Shape;8341;p27"/>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2" name="Google Shape;8342;p27"/>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3" name="Google Shape;8343;p27"/>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4" name="Google Shape;8344;p27"/>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5" name="Google Shape;8345;p27"/>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6" name="Google Shape;8346;p27"/>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7" name="Google Shape;8347;p27"/>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8" name="Google Shape;8348;p27"/>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9" name="Google Shape;8349;p27"/>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0" name="Google Shape;8350;p27"/>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1" name="Google Shape;8351;p27"/>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2" name="Google Shape;8352;p27"/>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3" name="Google Shape;8353;p27"/>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4" name="Google Shape;8354;p27"/>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5" name="Google Shape;8355;p27"/>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6" name="Google Shape;8356;p27"/>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7" name="Google Shape;8357;p27"/>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8" name="Google Shape;8358;p27"/>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9" name="Google Shape;8359;p27"/>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0" name="Google Shape;8360;p27"/>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1" name="Google Shape;8361;p27"/>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2" name="Google Shape;8362;p27"/>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3" name="Google Shape;8363;p27"/>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4" name="Google Shape;8364;p27"/>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5" name="Google Shape;8365;p27"/>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6" name="Google Shape;8366;p27"/>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367" name="Google Shape;8367;p27"/>
          <p:cNvSpPr/>
          <p:nvPr/>
        </p:nvSpPr>
        <p:spPr>
          <a:xfrm>
            <a:off x="10858601" y="-573235"/>
            <a:ext cx="2521444" cy="2521444"/>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368" name="Google Shape;8368;p27"/>
          <p:cNvSpPr/>
          <p:nvPr/>
        </p:nvSpPr>
        <p:spPr>
          <a:xfrm>
            <a:off x="11211100" y="-596322"/>
            <a:ext cx="2317245" cy="219203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8369" name="Google Shape;8369;p27"/>
          <p:cNvGrpSpPr/>
          <p:nvPr/>
        </p:nvGrpSpPr>
        <p:grpSpPr>
          <a:xfrm>
            <a:off x="11294886" y="-119749"/>
            <a:ext cx="1648853" cy="1614469"/>
            <a:chOff x="236475" y="527300"/>
            <a:chExt cx="1124525" cy="1101075"/>
          </a:xfrm>
        </p:grpSpPr>
        <p:sp>
          <p:nvSpPr>
            <p:cNvPr id="8370" name="Google Shape;8370;p27"/>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1" name="Google Shape;8371;p27"/>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2" name="Google Shape;8372;p27"/>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3" name="Google Shape;8373;p27"/>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4" name="Google Shape;8374;p27"/>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5" name="Google Shape;8375;p27"/>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6" name="Google Shape;8376;p27"/>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7" name="Google Shape;8377;p27"/>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8" name="Google Shape;8378;p27"/>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9" name="Google Shape;8379;p27"/>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0" name="Google Shape;8380;p27"/>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1" name="Google Shape;8381;p27"/>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2" name="Google Shape;8382;p27"/>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3" name="Google Shape;8383;p27"/>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4" name="Google Shape;8384;p27"/>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5" name="Google Shape;8385;p27"/>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6" name="Google Shape;8386;p27"/>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7" name="Google Shape;8387;p27"/>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8" name="Google Shape;8388;p27"/>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9" name="Google Shape;8389;p27"/>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0" name="Google Shape;8390;p27"/>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1" name="Google Shape;8391;p27"/>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2" name="Google Shape;8392;p27"/>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3" name="Google Shape;8393;p27"/>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4" name="Google Shape;8394;p27"/>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5" name="Google Shape;8395;p27"/>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6" name="Google Shape;8396;p27"/>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7" name="Google Shape;8397;p27"/>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8" name="Google Shape;8398;p27"/>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9" name="Google Shape;8399;p27"/>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0" name="Google Shape;8400;p27"/>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1" name="Google Shape;8401;p27"/>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2" name="Google Shape;8402;p27"/>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3" name="Google Shape;8403;p27"/>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4" name="Google Shape;8404;p27"/>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5" name="Google Shape;8405;p27"/>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6" name="Google Shape;8406;p27"/>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7" name="Google Shape;8407;p27"/>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8" name="Google Shape;8408;p27"/>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9" name="Google Shape;8409;p27"/>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0" name="Google Shape;8410;p27"/>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1" name="Google Shape;8411;p27"/>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2" name="Google Shape;8412;p27"/>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3" name="Google Shape;8413;p27"/>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4" name="Google Shape;8414;p27"/>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5" name="Google Shape;8415;p27"/>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6" name="Google Shape;8416;p27"/>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7" name="Google Shape;8417;p27"/>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8" name="Google Shape;8418;p27"/>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9" name="Google Shape;8419;p27"/>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0" name="Google Shape;8420;p27"/>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1" name="Google Shape;8421;p27"/>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2" name="Google Shape;8422;p27"/>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3" name="Google Shape;8423;p27"/>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4" name="Google Shape;8424;p27"/>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5" name="Google Shape;8425;p27"/>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6" name="Google Shape;8426;p27"/>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7" name="Google Shape;8427;p27"/>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8" name="Google Shape;8428;p27"/>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9" name="Google Shape;8429;p27"/>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0" name="Google Shape;8430;p27"/>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1" name="Google Shape;8431;p27"/>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2" name="Google Shape;8432;p27"/>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3" name="Google Shape;8433;p27"/>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4" name="Google Shape;8434;p27"/>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5" name="Google Shape;8435;p27"/>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6" name="Google Shape;8436;p27"/>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7" name="Google Shape;8437;p27"/>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8" name="Google Shape;8438;p27"/>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9" name="Google Shape;8439;p27"/>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0" name="Google Shape;8440;p27"/>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1" name="Google Shape;8441;p27"/>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2" name="Google Shape;8442;p27"/>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3" name="Google Shape;8443;p27"/>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4" name="Google Shape;8444;p27"/>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5" name="Google Shape;8445;p27"/>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6" name="Google Shape;8446;p27"/>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7" name="Google Shape;8447;p27"/>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8" name="Google Shape;8448;p27"/>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9" name="Google Shape;8449;p27"/>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0" name="Google Shape;8450;p27"/>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1" name="Google Shape;8451;p27"/>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2" name="Google Shape;8452;p27"/>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3" name="Google Shape;8453;p27"/>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4" name="Google Shape;8454;p27"/>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5" name="Google Shape;8455;p27"/>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6" name="Google Shape;8456;p27"/>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7" name="Google Shape;8457;p27"/>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8" name="Google Shape;8458;p27"/>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9" name="Google Shape;8459;p27"/>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0" name="Google Shape;8460;p27"/>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1" name="Google Shape;8461;p27"/>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2" name="Google Shape;8462;p27"/>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3" name="Google Shape;8463;p27"/>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4" name="Google Shape;8464;p27"/>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5" name="Google Shape;8465;p27"/>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6" name="Google Shape;8466;p27"/>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7" name="Google Shape;8467;p27"/>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8" name="Google Shape;8468;p27"/>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9" name="Google Shape;8469;p27"/>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0" name="Google Shape;8470;p27"/>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1" name="Google Shape;8471;p27"/>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2" name="Google Shape;8472;p27"/>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3" name="Google Shape;8473;p27"/>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4" name="Google Shape;8474;p27"/>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5" name="Google Shape;8475;p27"/>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6" name="Google Shape;8476;p27"/>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7" name="Google Shape;8477;p27"/>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8" name="Google Shape;8478;p27"/>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9" name="Google Shape;8479;p27"/>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0" name="Google Shape;8480;p27"/>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1" name="Google Shape;8481;p27"/>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2" name="Google Shape;8482;p27"/>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3" name="Google Shape;8483;p27"/>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4" name="Google Shape;8484;p27"/>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5" name="Google Shape;8485;p27"/>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6" name="Google Shape;8486;p27"/>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7" name="Google Shape;8487;p27"/>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8" name="Google Shape;8488;p27"/>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9" name="Google Shape;8489;p27"/>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0" name="Google Shape;8490;p27"/>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1" name="Google Shape;8491;p27"/>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2" name="Google Shape;8492;p27"/>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3" name="Google Shape;8493;p27"/>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4" name="Google Shape;8494;p27"/>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5" name="Google Shape;8495;p27"/>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6" name="Google Shape;8496;p27"/>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7" name="Google Shape;8497;p27"/>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8" name="Google Shape;8498;p27"/>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9" name="Google Shape;8499;p27"/>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0" name="Google Shape;8500;p27"/>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1" name="Google Shape;8501;p27"/>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2" name="Google Shape;8502;p27"/>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3" name="Google Shape;8503;p27"/>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4" name="Google Shape;8504;p27"/>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5" name="Google Shape;8505;p27"/>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6" name="Google Shape;8506;p27"/>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7" name="Google Shape;8507;p27"/>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8" name="Google Shape;8508;p27"/>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9" name="Google Shape;8509;p27"/>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0" name="Google Shape;8510;p27"/>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1" name="Google Shape;8511;p27"/>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2" name="Google Shape;8512;p27"/>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3" name="Google Shape;8513;p27"/>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4" name="Google Shape;8514;p27"/>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5" name="Google Shape;8515;p27"/>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6" name="Google Shape;8516;p27"/>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7" name="Google Shape;8517;p27"/>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8" name="Google Shape;8518;p27"/>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9" name="Google Shape;8519;p27"/>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0" name="Google Shape;8520;p27"/>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1" name="Google Shape;8521;p27"/>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2" name="Google Shape;8522;p27"/>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3" name="Google Shape;8523;p27"/>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4" name="Google Shape;8524;p27"/>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5" name="Google Shape;8525;p27"/>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6" name="Google Shape;8526;p27"/>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7" name="Google Shape;8527;p27"/>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8" name="Google Shape;8528;p27"/>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9" name="Google Shape;8529;p27"/>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0" name="Google Shape;8530;p27"/>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1" name="Google Shape;8531;p27"/>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2" name="Google Shape;8532;p27"/>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3" name="Google Shape;8533;p27"/>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4" name="Google Shape;8534;p27"/>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5" name="Google Shape;8535;p27"/>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6" name="Google Shape;8536;p27"/>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7" name="Google Shape;8537;p27"/>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8" name="Google Shape;8538;p27"/>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9" name="Google Shape;8539;p27"/>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0" name="Google Shape;8540;p27"/>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1" name="Google Shape;8541;p27"/>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2" name="Google Shape;8542;p27"/>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3" name="Google Shape;8543;p27"/>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4" name="Google Shape;8544;p27"/>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5" name="Google Shape;8545;p27"/>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6" name="Google Shape;8546;p27"/>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7" name="Google Shape;8547;p27"/>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8" name="Google Shape;8548;p27"/>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9" name="Google Shape;8549;p27"/>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0" name="Google Shape;8550;p27"/>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1" name="Google Shape;8551;p27"/>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2" name="Google Shape;8552;p27"/>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3" name="Google Shape;8553;p27"/>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4" name="Google Shape;8554;p27"/>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5" name="Google Shape;8555;p27"/>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6" name="Google Shape;8556;p27"/>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7" name="Google Shape;8557;p27"/>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8" name="Google Shape;8558;p27"/>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9" name="Google Shape;8559;p27"/>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0" name="Google Shape;8560;p27"/>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1" name="Google Shape;8561;p27"/>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2" name="Google Shape;8562;p27"/>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3" name="Google Shape;8563;p27"/>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4" name="Google Shape;8564;p27"/>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5" name="Google Shape;8565;p27"/>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6" name="Google Shape;8566;p27"/>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7" name="Google Shape;8567;p27"/>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8" name="Google Shape;8568;p27"/>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9" name="Google Shape;8569;p27"/>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0" name="Google Shape;8570;p27"/>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1" name="Google Shape;8571;p27"/>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2" name="Google Shape;8572;p27"/>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3" name="Google Shape;8573;p27"/>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4" name="Google Shape;8574;p27"/>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5" name="Google Shape;8575;p27"/>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6" name="Google Shape;8576;p27"/>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7" name="Google Shape;8577;p27"/>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8" name="Google Shape;8578;p27"/>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9" name="Google Shape;8579;p27"/>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0" name="Google Shape;8580;p27"/>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1" name="Google Shape;8581;p27"/>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2" name="Google Shape;8582;p27"/>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3" name="Google Shape;8583;p27"/>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4" name="Google Shape;8584;p27"/>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5" name="Google Shape;8585;p27"/>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6" name="Google Shape;8586;p27"/>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7" name="Google Shape;8587;p27"/>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8" name="Google Shape;8588;p27"/>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9" name="Google Shape;8589;p27"/>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0" name="Google Shape;8590;p27"/>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1" name="Google Shape;8591;p27"/>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2" name="Google Shape;8592;p27"/>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3" name="Google Shape;8593;p27"/>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4" name="Google Shape;8594;p27"/>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5" name="Google Shape;8595;p27"/>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6" name="Google Shape;8596;p27"/>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7" name="Google Shape;8597;p27"/>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8" name="Google Shape;8598;p27"/>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9" name="Google Shape;8599;p27"/>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0" name="Google Shape;8600;p27"/>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1" name="Google Shape;8601;p27"/>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2" name="Google Shape;8602;p27"/>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3" name="Google Shape;8603;p27"/>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4" name="Google Shape;8604;p27"/>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5" name="Google Shape;8605;p27"/>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6" name="Google Shape;8606;p27"/>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7" name="Google Shape;8607;p27"/>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8" name="Google Shape;8608;p27"/>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9" name="Google Shape;8609;p27"/>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0" name="Google Shape;8610;p27"/>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1" name="Google Shape;8611;p27"/>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2" name="Google Shape;8612;p27"/>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3" name="Google Shape;8613;p27"/>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4" name="Google Shape;8614;p27"/>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5" name="Google Shape;8615;p27"/>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6" name="Google Shape;8616;p27"/>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7" name="Google Shape;8617;p27"/>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8" name="Google Shape;8618;p27"/>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9" name="Google Shape;8619;p27"/>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0" name="Google Shape;8620;p27"/>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1" name="Google Shape;8621;p27"/>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2" name="Google Shape;8622;p27"/>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3" name="Google Shape;8623;p27"/>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4" name="Google Shape;8624;p27"/>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5" name="Google Shape;8625;p27"/>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6" name="Google Shape;8626;p27"/>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7" name="Google Shape;8627;p27"/>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8" name="Google Shape;8628;p27"/>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9" name="Google Shape;8629;p27"/>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0" name="Google Shape;8630;p27"/>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1" name="Google Shape;8631;p27"/>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2" name="Google Shape;8632;p27"/>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3" name="Google Shape;8633;p27"/>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4" name="Google Shape;8634;p27"/>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5" name="Google Shape;8635;p27"/>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6" name="Google Shape;8636;p27"/>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7" name="Google Shape;8637;p27"/>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8" name="Google Shape;8638;p27"/>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9" name="Google Shape;8639;p27"/>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0" name="Google Shape;8640;p27"/>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1" name="Google Shape;8641;p27"/>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2" name="Google Shape;8642;p27"/>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3" name="Google Shape;8643;p27"/>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4" name="Google Shape;8644;p27"/>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5" name="Google Shape;8645;p27"/>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6" name="Google Shape;8646;p27"/>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7" name="Google Shape;8647;p27"/>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8" name="Google Shape;8648;p27"/>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9" name="Google Shape;8649;p27"/>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0" name="Google Shape;8650;p27"/>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1" name="Google Shape;8651;p27"/>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2" name="Google Shape;8652;p27"/>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3" name="Google Shape;8653;p27"/>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4" name="Google Shape;8654;p27"/>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5" name="Google Shape;8655;p27"/>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6" name="Google Shape;8656;p27"/>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7" name="Google Shape;8657;p27"/>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8" name="Google Shape;8658;p27"/>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9" name="Google Shape;8659;p27"/>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0" name="Google Shape;8660;p27"/>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1" name="Google Shape;8661;p27"/>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2" name="Google Shape;8662;p27"/>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3" name="Google Shape;8663;p27"/>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4" name="Google Shape;8664;p27"/>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5" name="Google Shape;8665;p27"/>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6" name="Google Shape;8666;p27"/>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7" name="Google Shape;8667;p27"/>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8" name="Google Shape;8668;p27"/>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9" name="Google Shape;8669;p27"/>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0" name="Google Shape;8670;p27"/>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1" name="Google Shape;8671;p27"/>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2" name="Google Shape;8672;p27"/>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3" name="Google Shape;8673;p27"/>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4" name="Google Shape;8674;p27"/>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5" name="Google Shape;8675;p27"/>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6" name="Google Shape;8676;p27"/>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7" name="Google Shape;8677;p27"/>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8" name="Google Shape;8678;p27"/>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9" name="Google Shape;8679;p27"/>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0" name="Google Shape;8680;p27"/>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1" name="Google Shape;8681;p27"/>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2" name="Google Shape;8682;p27"/>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3" name="Google Shape;8683;p27"/>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4" name="Google Shape;8684;p27"/>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5" name="Google Shape;8685;p27"/>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6" name="Google Shape;8686;p27"/>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7" name="Google Shape;8687;p27"/>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8" name="Google Shape;8688;p27"/>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9" name="Google Shape;8689;p27"/>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0" name="Google Shape;8690;p27"/>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1" name="Google Shape;8691;p27"/>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2" name="Google Shape;8692;p27"/>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3" name="Google Shape;8693;p27"/>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4" name="Google Shape;8694;p27"/>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5" name="Google Shape;8695;p27"/>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6" name="Google Shape;8696;p27"/>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7" name="Google Shape;8697;p27"/>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8" name="Google Shape;8698;p27"/>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9" name="Google Shape;8699;p27"/>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0" name="Google Shape;8700;p27"/>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1" name="Google Shape;8701;p27"/>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2" name="Google Shape;8702;p27"/>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3" name="Google Shape;8703;p27"/>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4" name="Google Shape;8704;p27"/>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5" name="Google Shape;8705;p27"/>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6" name="Google Shape;8706;p27"/>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7" name="Google Shape;8707;p27"/>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8" name="Google Shape;8708;p27"/>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9" name="Google Shape;8709;p27"/>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0" name="Google Shape;8710;p27"/>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1" name="Google Shape;8711;p27"/>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2" name="Google Shape;8712;p27"/>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3" name="Google Shape;8713;p27"/>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4" name="Google Shape;8714;p27"/>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5" name="Google Shape;8715;p27"/>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6" name="Google Shape;8716;p27"/>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7" name="Google Shape;8717;p27"/>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8" name="Google Shape;8718;p27"/>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9" name="Google Shape;8719;p27"/>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0" name="Google Shape;8720;p27"/>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1" name="Google Shape;8721;p27"/>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2" name="Google Shape;8722;p27"/>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3" name="Google Shape;8723;p27"/>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4" name="Google Shape;8724;p27"/>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5" name="Google Shape;8725;p27"/>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6" name="Google Shape;8726;p27"/>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7" name="Google Shape;8727;p27"/>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8" name="Google Shape;8728;p27"/>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9" name="Google Shape;8729;p27"/>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0" name="Google Shape;8730;p27"/>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1" name="Google Shape;8731;p27"/>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2" name="Google Shape;8732;p27"/>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3" name="Google Shape;8733;p27"/>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4" name="Google Shape;8734;p27"/>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5" name="Google Shape;8735;p27"/>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6" name="Google Shape;8736;p27"/>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7" name="Google Shape;8737;p27"/>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8" name="Google Shape;8738;p27"/>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9" name="Google Shape;8739;p27"/>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0" name="Google Shape;8740;p27"/>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1" name="Google Shape;8741;p27"/>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2" name="Google Shape;8742;p27"/>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3" name="Google Shape;8743;p27"/>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4" name="Google Shape;8744;p27"/>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5" name="Google Shape;8745;p27"/>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6" name="Google Shape;8746;p27"/>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7" name="Google Shape;8747;p27"/>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8" name="Google Shape;8748;p27"/>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9" name="Google Shape;8749;p27"/>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0" name="Google Shape;8750;p27"/>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1" name="Google Shape;8751;p27"/>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2" name="Google Shape;8752;p27"/>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3" name="Google Shape;8753;p27"/>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4" name="Google Shape;8754;p27"/>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5" name="Google Shape;8755;p27"/>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6" name="Google Shape;8756;p27"/>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7" name="Google Shape;8757;p27"/>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8" name="Google Shape;8758;p27"/>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9" name="Google Shape;8759;p27"/>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0" name="Google Shape;8760;p27"/>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1" name="Google Shape;8761;p27"/>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2" name="Google Shape;8762;p27"/>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3" name="Google Shape;8763;p27"/>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4" name="Google Shape;8764;p27"/>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5" name="Google Shape;8765;p27"/>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6" name="Google Shape;8766;p27"/>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7" name="Google Shape;8767;p27"/>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8" name="Google Shape;8768;p27"/>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9" name="Google Shape;8769;p27"/>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0" name="Google Shape;8770;p27"/>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1" name="Google Shape;8771;p27"/>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2" name="Google Shape;8772;p27"/>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3" name="Google Shape;8773;p27"/>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4" name="Google Shape;8774;p27"/>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5" name="Google Shape;8775;p27"/>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6" name="Google Shape;8776;p27"/>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7" name="Google Shape;8777;p27"/>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8" name="Google Shape;8778;p27"/>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9" name="Google Shape;8779;p27"/>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0" name="Google Shape;8780;p27"/>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1" name="Google Shape;8781;p27"/>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2" name="Google Shape;8782;p27"/>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3" name="Google Shape;8783;p27"/>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4" name="Google Shape;8784;p27"/>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5" name="Google Shape;8785;p27"/>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6" name="Google Shape;8786;p27"/>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7" name="Google Shape;8787;p27"/>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8" name="Google Shape;8788;p27"/>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9" name="Google Shape;8789;p27"/>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0" name="Google Shape;8790;p27"/>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1" name="Google Shape;8791;p27"/>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2" name="Google Shape;8792;p27"/>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3" name="Google Shape;8793;p27"/>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4" name="Google Shape;8794;p27"/>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5" name="Google Shape;8795;p27"/>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6" name="Google Shape;8796;p27"/>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7" name="Google Shape;8797;p27"/>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8" name="Google Shape;8798;p27"/>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9" name="Google Shape;8799;p27"/>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0" name="Google Shape;8800;p27"/>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1" name="Google Shape;8801;p27"/>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2" name="Google Shape;8802;p27"/>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3" name="Google Shape;8803;p27"/>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4" name="Google Shape;8804;p27"/>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5" name="Google Shape;8805;p27"/>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6" name="Google Shape;8806;p27"/>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7" name="Google Shape;8807;p27"/>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8" name="Google Shape;8808;p27"/>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9" name="Google Shape;8809;p27"/>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0" name="Google Shape;8810;p27"/>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1" name="Google Shape;8811;p27"/>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2" name="Google Shape;8812;p27"/>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3" name="Google Shape;8813;p27"/>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4" name="Google Shape;8814;p27"/>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5" name="Google Shape;8815;p27"/>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6" name="Google Shape;8816;p27"/>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7" name="Google Shape;8817;p27"/>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8" name="Google Shape;8818;p27"/>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9" name="Google Shape;8819;p27"/>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0" name="Google Shape;8820;p27"/>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1" name="Google Shape;8821;p27"/>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2" name="Google Shape;8822;p27"/>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3" name="Google Shape;8823;p27"/>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4" name="Google Shape;8824;p27"/>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5" name="Google Shape;8825;p27"/>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6" name="Google Shape;8826;p27"/>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7" name="Google Shape;8827;p27"/>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8" name="Google Shape;8828;p27"/>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9" name="Google Shape;8829;p27"/>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0" name="Google Shape;8830;p27"/>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1" name="Google Shape;8831;p27"/>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2" name="Google Shape;8832;p27"/>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3" name="Google Shape;8833;p27"/>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4" name="Google Shape;8834;p27"/>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5" name="Google Shape;8835;p27"/>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6" name="Google Shape;8836;p27"/>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7" name="Google Shape;8837;p27"/>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8" name="Google Shape;8838;p27"/>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9" name="Google Shape;8839;p27"/>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0" name="Google Shape;8840;p27"/>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1" name="Google Shape;8841;p27"/>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2" name="Google Shape;8842;p27"/>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3" name="Google Shape;8843;p27"/>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4" name="Google Shape;8844;p27"/>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5" name="Google Shape;8845;p27"/>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6" name="Google Shape;8846;p27"/>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7" name="Google Shape;8847;p27"/>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8" name="Google Shape;8848;p27"/>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9" name="Google Shape;8849;p27"/>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0" name="Google Shape;8850;p27"/>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1" name="Google Shape;8851;p27"/>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2" name="Google Shape;8852;p27"/>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3" name="Google Shape;8853;p27"/>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4" name="Google Shape;8854;p27"/>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5" name="Google Shape;8855;p27"/>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6" name="Google Shape;8856;p27"/>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7" name="Google Shape;8857;p27"/>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8" name="Google Shape;8858;p27"/>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9" name="Google Shape;8859;p27"/>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0" name="Google Shape;8860;p27"/>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1" name="Google Shape;8861;p27"/>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2" name="Google Shape;8862;p27"/>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3" name="Google Shape;8863;p27"/>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4" name="Google Shape;8864;p27"/>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5" name="Google Shape;8865;p27"/>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6" name="Google Shape;8866;p27"/>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7" name="Google Shape;8867;p27"/>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8" name="Google Shape;8868;p27"/>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9" name="Google Shape;8869;p27"/>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0" name="Google Shape;8870;p27"/>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1" name="Google Shape;8871;p27"/>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2" name="Google Shape;8872;p27"/>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3" name="Google Shape;8873;p27"/>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4" name="Google Shape;8874;p27"/>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5" name="Google Shape;8875;p27"/>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6" name="Google Shape;8876;p27"/>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7" name="Google Shape;8877;p27"/>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8" name="Google Shape;8878;p27"/>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9" name="Google Shape;8879;p27"/>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0" name="Google Shape;8880;p27"/>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1" name="Google Shape;8881;p27"/>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2" name="Google Shape;8882;p27"/>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3" name="Google Shape;8883;p27"/>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4" name="Google Shape;8884;p27"/>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5" name="Google Shape;8885;p27"/>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6" name="Google Shape;8886;p27"/>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7" name="Google Shape;8887;p27"/>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8" name="Google Shape;8888;p27"/>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9" name="Google Shape;8889;p27"/>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0" name="Google Shape;8890;p27"/>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1" name="Google Shape;8891;p27"/>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2" name="Google Shape;8892;p27"/>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3" name="Google Shape;8893;p27"/>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4" name="Google Shape;8894;p27"/>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5" name="Google Shape;8895;p27"/>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6" name="Google Shape;8896;p27"/>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7" name="Google Shape;8897;p27"/>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8" name="Google Shape;8898;p27"/>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9" name="Google Shape;8899;p27"/>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0" name="Google Shape;8900;p27"/>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1" name="Google Shape;8901;p27"/>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2" name="Google Shape;8902;p27"/>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3" name="Google Shape;8903;p27"/>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4" name="Google Shape;8904;p27"/>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5" name="Google Shape;8905;p27"/>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6" name="Google Shape;8906;p27"/>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7" name="Google Shape;8907;p27"/>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8" name="Google Shape;8908;p27"/>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9" name="Google Shape;8909;p27"/>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0" name="Google Shape;8910;p27"/>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1" name="Google Shape;8911;p27"/>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2" name="Google Shape;8912;p27"/>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3" name="Google Shape;8913;p27"/>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4" name="Google Shape;8914;p27"/>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5" name="Google Shape;8915;p27"/>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6" name="Google Shape;8916;p27"/>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7" name="Google Shape;8917;p27"/>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8" name="Google Shape;8918;p27"/>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9" name="Google Shape;8919;p27"/>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0" name="Google Shape;8920;p27"/>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1" name="Google Shape;8921;p27"/>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2" name="Google Shape;8922;p27"/>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3" name="Google Shape;8923;p27"/>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4" name="Google Shape;8924;p27"/>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5" name="Google Shape;8925;p27"/>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6" name="Google Shape;8926;p27"/>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7" name="Google Shape;8927;p27"/>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8" name="Google Shape;8928;p27"/>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9" name="Google Shape;8929;p27"/>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0" name="Google Shape;8930;p27"/>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1" name="Google Shape;8931;p27"/>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2" name="Google Shape;8932;p27"/>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3" name="Google Shape;8933;p27"/>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4" name="Google Shape;8934;p27"/>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5" name="Google Shape;8935;p27"/>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6" name="Google Shape;8936;p27"/>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7" name="Google Shape;8937;p27"/>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8" name="Google Shape;8938;p27"/>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9" name="Google Shape;8939;p27"/>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0" name="Google Shape;8940;p27"/>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1" name="Google Shape;8941;p27"/>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2" name="Google Shape;8942;p27"/>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3" name="Google Shape;8943;p27"/>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4" name="Google Shape;8944;p27"/>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5" name="Google Shape;8945;p27"/>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6" name="Google Shape;8946;p27"/>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7" name="Google Shape;8947;p27"/>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8" name="Google Shape;8948;p27"/>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49" name="Google Shape;8949;p27"/>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0" name="Google Shape;8950;p27"/>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1" name="Google Shape;8951;p27"/>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2" name="Google Shape;8952;p27"/>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3" name="Google Shape;8953;p27"/>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4" name="Google Shape;8954;p27"/>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5" name="Google Shape;8955;p27"/>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6" name="Google Shape;8956;p27"/>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7" name="Google Shape;8957;p27"/>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8" name="Google Shape;8958;p27"/>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9" name="Google Shape;8959;p27"/>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0" name="Google Shape;8960;p27"/>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1" name="Google Shape;8961;p27"/>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2" name="Google Shape;8962;p27"/>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3" name="Google Shape;8963;p27"/>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4" name="Google Shape;8964;p27"/>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5" name="Google Shape;8965;p27"/>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6" name="Google Shape;8966;p27"/>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7" name="Google Shape;8967;p27"/>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8" name="Google Shape;8968;p27"/>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9" name="Google Shape;8969;p27"/>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0" name="Google Shape;8970;p27"/>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1" name="Google Shape;8971;p27"/>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2" name="Google Shape;8972;p27"/>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3" name="Google Shape;8973;p27"/>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4" name="Google Shape;8974;p27"/>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5" name="Google Shape;8975;p27"/>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6" name="Google Shape;8976;p27"/>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7" name="Google Shape;8977;p27"/>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8" name="Google Shape;8978;p27"/>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9" name="Google Shape;8979;p27"/>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0" name="Google Shape;8980;p27"/>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1" name="Google Shape;8981;p27"/>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2" name="Google Shape;8982;p27"/>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3" name="Google Shape;8983;p27"/>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4" name="Google Shape;8984;p27"/>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5" name="Google Shape;8985;p27"/>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6" name="Google Shape;8986;p27"/>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7" name="Google Shape;8987;p27"/>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8" name="Google Shape;8988;p27"/>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9" name="Google Shape;8989;p27"/>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0" name="Google Shape;8990;p27"/>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1" name="Google Shape;8991;p27"/>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2" name="Google Shape;8992;p27"/>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3" name="Google Shape;8993;p27"/>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4" name="Google Shape;8994;p27"/>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5" name="Google Shape;8995;p27"/>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6" name="Google Shape;8996;p27"/>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7" name="Google Shape;8997;p27"/>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8" name="Google Shape;8998;p27"/>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99" name="Google Shape;8999;p27"/>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0" name="Google Shape;9000;p27"/>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1" name="Google Shape;9001;p27"/>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2" name="Google Shape;9002;p27"/>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3" name="Google Shape;9003;p27"/>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4" name="Google Shape;9004;p27"/>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5" name="Google Shape;9005;p27"/>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6" name="Google Shape;9006;p27"/>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7" name="Google Shape;9007;p27"/>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8" name="Google Shape;9008;p27"/>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09" name="Google Shape;9009;p27"/>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0" name="Google Shape;9010;p27"/>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1" name="Google Shape;9011;p27"/>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2" name="Google Shape;9012;p27"/>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3" name="Google Shape;9013;p27"/>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4" name="Google Shape;9014;p27"/>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5" name="Google Shape;9015;p27"/>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6" name="Google Shape;9016;p27"/>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7" name="Google Shape;9017;p27"/>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8" name="Google Shape;9018;p27"/>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9" name="Google Shape;9019;p27"/>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0" name="Google Shape;9020;p27"/>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1" name="Google Shape;9021;p27"/>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2" name="Google Shape;9022;p27"/>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3" name="Google Shape;9023;p27"/>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4" name="Google Shape;9024;p27"/>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5" name="Google Shape;9025;p27"/>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6" name="Google Shape;9026;p27"/>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7" name="Google Shape;9027;p27"/>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8" name="Google Shape;9028;p27"/>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9" name="Google Shape;9029;p27"/>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0" name="Google Shape;9030;p27"/>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1" name="Google Shape;9031;p27"/>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2" name="Google Shape;9032;p27"/>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3" name="Google Shape;9033;p27"/>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4" name="Google Shape;9034;p27"/>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5" name="Google Shape;9035;p27"/>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6" name="Google Shape;9036;p27"/>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7" name="Google Shape;9037;p27"/>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8" name="Google Shape;9038;p27"/>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9" name="Google Shape;9039;p27"/>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0" name="Google Shape;9040;p27"/>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1" name="Google Shape;9041;p27"/>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2" name="Google Shape;9042;p27"/>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3" name="Google Shape;9043;p27"/>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4" name="Google Shape;9044;p27"/>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5" name="Google Shape;9045;p27"/>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6" name="Google Shape;9046;p27"/>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7" name="Google Shape;9047;p27"/>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8" name="Google Shape;9048;p27"/>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9" name="Google Shape;9049;p27"/>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0" name="Google Shape;9050;p27"/>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1" name="Google Shape;9051;p27"/>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2" name="Google Shape;9052;p27"/>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3" name="Google Shape;9053;p27"/>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4" name="Google Shape;9054;p27"/>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5" name="Google Shape;9055;p27"/>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6" name="Google Shape;9056;p27"/>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7" name="Google Shape;9057;p27"/>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8" name="Google Shape;9058;p27"/>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9" name="Google Shape;9059;p27"/>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0" name="Google Shape;9060;p27"/>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1" name="Google Shape;9061;p27"/>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2" name="Google Shape;9062;p27"/>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3" name="Google Shape;9063;p27"/>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4" name="Google Shape;9064;p27"/>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5" name="Google Shape;9065;p27"/>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6" name="Google Shape;9066;p27"/>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7" name="Google Shape;9067;p27"/>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8" name="Google Shape;9068;p27"/>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9" name="Google Shape;9069;p27"/>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0" name="Google Shape;9070;p27"/>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1" name="Google Shape;9071;p27"/>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2" name="Google Shape;9072;p27"/>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3" name="Google Shape;9073;p27"/>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4" name="Google Shape;9074;p27"/>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5" name="Google Shape;9075;p27"/>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6" name="Google Shape;9076;p27"/>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7" name="Google Shape;9077;p27"/>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8" name="Google Shape;9078;p27"/>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9" name="Google Shape;9079;p27"/>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0" name="Google Shape;9080;p27"/>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1" name="Google Shape;9081;p27"/>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2" name="Google Shape;9082;p27"/>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3" name="Google Shape;9083;p27"/>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4" name="Google Shape;9084;p27"/>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5" name="Google Shape;9085;p27"/>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6" name="Google Shape;9086;p27"/>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7" name="Google Shape;9087;p27"/>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8" name="Google Shape;9088;p27"/>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9" name="Google Shape;9089;p27"/>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0" name="Google Shape;9090;p27"/>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1" name="Google Shape;9091;p27"/>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2" name="Google Shape;9092;p27"/>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3" name="Google Shape;9093;p27"/>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4" name="Google Shape;9094;p27"/>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5" name="Google Shape;9095;p27"/>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6" name="Google Shape;9096;p27"/>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7" name="Google Shape;9097;p27"/>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8" name="Google Shape;9098;p27"/>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9" name="Google Shape;9099;p27"/>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00" name="Google Shape;9100;p27"/>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01" name="Google Shape;9101;p27"/>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02" name="Google Shape;9102;p27"/>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03" name="Google Shape;9103;p27"/>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9104" name="Google Shape;9104;p27"/>
          <p:cNvSpPr txBox="1"/>
          <p:nvPr/>
        </p:nvSpPr>
        <p:spPr>
          <a:xfrm>
            <a:off x="3983600" y="4851500"/>
            <a:ext cx="4224800" cy="1358800"/>
          </a:xfrm>
          <a:prstGeom prst="rect">
            <a:avLst/>
          </a:prstGeom>
          <a:noFill/>
          <a:ln>
            <a:noFill/>
          </a:ln>
        </p:spPr>
        <p:txBody>
          <a:bodyPr spcFirstLastPara="1" wrap="square" lIns="121900" tIns="121900" rIns="121900" bIns="121900" anchor="t" anchorCtr="0">
            <a:noAutofit/>
          </a:bodyPr>
          <a:lstStyle/>
          <a:p>
            <a:pPr marL="0" lvl="0" indent="0" algn="ctr" rtl="0">
              <a:spcBef>
                <a:spcPts val="400"/>
              </a:spcBef>
              <a:spcAft>
                <a:spcPts val="0"/>
              </a:spcAft>
              <a:buNone/>
            </a:pPr>
            <a:r>
              <a:rPr lang="en" sz="1333">
                <a:solidFill>
                  <a:schemeClr val="accent2"/>
                </a:solidFill>
                <a:latin typeface="Poppins Light"/>
                <a:ea typeface="Poppins Light"/>
                <a:cs typeface="Poppins Light"/>
                <a:sym typeface="Poppins Light"/>
              </a:rPr>
              <a:t>CREDITS: This presentation template was created by </a:t>
            </a:r>
            <a:r>
              <a:rPr lang="en" sz="1333">
                <a:solidFill>
                  <a:schemeClr val="accent2"/>
                </a:solidFill>
                <a:uFill>
                  <a:noFill/>
                </a:uFill>
                <a:latin typeface="Poppins Light"/>
                <a:ea typeface="Poppins Light"/>
                <a:cs typeface="Poppins Light"/>
                <a:sym typeface="Poppins Light"/>
                <a:hlinkClick r:id="rId2"/>
              </a:rPr>
              <a:t>Slidesgo</a:t>
            </a:r>
            <a:r>
              <a:rPr lang="en" sz="1333">
                <a:solidFill>
                  <a:schemeClr val="accent2"/>
                </a:solidFill>
                <a:latin typeface="Poppins Light"/>
                <a:ea typeface="Poppins Light"/>
                <a:cs typeface="Poppins Light"/>
                <a:sym typeface="Poppins Light"/>
              </a:rPr>
              <a:t>, including icons by </a:t>
            </a:r>
            <a:r>
              <a:rPr lang="en" sz="1333">
                <a:solidFill>
                  <a:schemeClr val="accent2"/>
                </a:solidFill>
                <a:uFill>
                  <a:noFill/>
                </a:uFill>
                <a:latin typeface="Poppins Light"/>
                <a:ea typeface="Poppins Light"/>
                <a:cs typeface="Poppins Light"/>
                <a:sym typeface="Poppins Light"/>
                <a:hlinkClick r:id="rId3"/>
              </a:rPr>
              <a:t>Flaticon</a:t>
            </a:r>
            <a:r>
              <a:rPr lang="en" sz="1333">
                <a:solidFill>
                  <a:schemeClr val="accent2"/>
                </a:solidFill>
                <a:latin typeface="Poppins Light"/>
                <a:ea typeface="Poppins Light"/>
                <a:cs typeface="Poppins Light"/>
                <a:sym typeface="Poppins Light"/>
              </a:rPr>
              <a:t>, and infographics &amp; images by </a:t>
            </a:r>
            <a:r>
              <a:rPr lang="en" sz="1333">
                <a:solidFill>
                  <a:schemeClr val="accent2"/>
                </a:solidFill>
                <a:uFill>
                  <a:noFill/>
                </a:uFill>
                <a:latin typeface="Poppins Light"/>
                <a:ea typeface="Poppins Light"/>
                <a:cs typeface="Poppins Light"/>
                <a:sym typeface="Poppins Light"/>
                <a:hlinkClick r:id="rId4"/>
              </a:rPr>
              <a:t>Freepik</a:t>
            </a:r>
            <a:r>
              <a:rPr lang="en" sz="1333">
                <a:solidFill>
                  <a:schemeClr val="accent2"/>
                </a:solidFill>
                <a:latin typeface="Poppins Light"/>
                <a:ea typeface="Poppins Light"/>
                <a:cs typeface="Poppins Light"/>
                <a:sym typeface="Poppins Light"/>
              </a:rPr>
              <a:t>. </a:t>
            </a:r>
            <a:endParaRPr sz="1333">
              <a:solidFill>
                <a:schemeClr val="accent2"/>
              </a:solidFill>
              <a:latin typeface="Poppins Light"/>
              <a:ea typeface="Poppins Light"/>
              <a:cs typeface="Poppins Light"/>
              <a:sym typeface="Poppins Light"/>
            </a:endParaRPr>
          </a:p>
          <a:p>
            <a:pPr marL="0" lvl="0" indent="0" algn="ctr" rtl="0">
              <a:spcBef>
                <a:spcPts val="400"/>
              </a:spcBef>
              <a:spcAft>
                <a:spcPts val="0"/>
              </a:spcAft>
              <a:buNone/>
            </a:pPr>
            <a:endParaRPr sz="1333">
              <a:solidFill>
                <a:schemeClr val="accent2"/>
              </a:solidFill>
              <a:latin typeface="Poppins Light"/>
              <a:ea typeface="Poppins Light"/>
              <a:cs typeface="Poppins Light"/>
              <a:sym typeface="Poppins Light"/>
            </a:endParaRPr>
          </a:p>
        </p:txBody>
      </p:sp>
    </p:spTree>
    <p:extLst>
      <p:ext uri="{BB962C8B-B14F-4D97-AF65-F5344CB8AC3E}">
        <p14:creationId xmlns:p14="http://schemas.microsoft.com/office/powerpoint/2010/main" val="38913595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9108"/>
        <p:cNvGrpSpPr/>
        <p:nvPr/>
      </p:nvGrpSpPr>
      <p:grpSpPr>
        <a:xfrm>
          <a:off x="0" y="0"/>
          <a:ext cx="0" cy="0"/>
          <a:chOff x="0" y="0"/>
          <a:chExt cx="0" cy="0"/>
        </a:xfrm>
      </p:grpSpPr>
    </p:spTree>
    <p:extLst>
      <p:ext uri="{BB962C8B-B14F-4D97-AF65-F5344CB8AC3E}">
        <p14:creationId xmlns:p14="http://schemas.microsoft.com/office/powerpoint/2010/main" val="163144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543"/>
        <p:cNvGrpSpPr/>
        <p:nvPr/>
      </p:nvGrpSpPr>
      <p:grpSpPr>
        <a:xfrm>
          <a:off x="0" y="0"/>
          <a:ext cx="0" cy="0"/>
          <a:chOff x="0" y="0"/>
          <a:chExt cx="0" cy="0"/>
        </a:xfrm>
      </p:grpSpPr>
      <p:sp>
        <p:nvSpPr>
          <p:cNvPr id="2544" name="Google Shape;2544;p4"/>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1800"/>
              <a:buFont typeface="Poppins"/>
              <a:buNone/>
              <a:defRPr sz="2400" b="1">
                <a:latin typeface="Poppins"/>
                <a:ea typeface="Poppins"/>
                <a:cs typeface="Poppins"/>
                <a:sym typeface="Poppins"/>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r>
              <a:rPr lang="en-US"/>
              <a:t>Click to edit Master title style</a:t>
            </a:r>
            <a:endParaRPr/>
          </a:p>
        </p:txBody>
      </p:sp>
      <p:sp>
        <p:nvSpPr>
          <p:cNvPr id="2545" name="Google Shape;2545;p4"/>
          <p:cNvSpPr txBox="1">
            <a:spLocks noGrp="1"/>
          </p:cNvSpPr>
          <p:nvPr>
            <p:ph type="body" idx="1"/>
          </p:nvPr>
        </p:nvSpPr>
        <p:spPr>
          <a:xfrm>
            <a:off x="3893200" y="4234033"/>
            <a:ext cx="4405600" cy="1876800"/>
          </a:xfrm>
          <a:prstGeom prst="rect">
            <a:avLst/>
          </a:prstGeom>
        </p:spPr>
        <p:txBody>
          <a:bodyPr spcFirstLastPara="1" wrap="square" lIns="91425" tIns="91425" rIns="91425" bIns="91425" anchor="t" anchorCtr="0">
            <a:noAutofit/>
          </a:bodyPr>
          <a:lstStyle>
            <a:lvl1pPr marL="609585" lvl="0" indent="-423323" algn="ctr">
              <a:spcBef>
                <a:spcPts val="0"/>
              </a:spcBef>
              <a:spcAft>
                <a:spcPts val="0"/>
              </a:spcAft>
              <a:buSzPts val="14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Click to edit Master text styles</a:t>
            </a:r>
          </a:p>
        </p:txBody>
      </p:sp>
      <p:sp>
        <p:nvSpPr>
          <p:cNvPr id="2546" name="Google Shape;2546;p4"/>
          <p:cNvSpPr/>
          <p:nvPr/>
        </p:nvSpPr>
        <p:spPr>
          <a:xfrm>
            <a:off x="-203200" y="-75233"/>
            <a:ext cx="2282800" cy="6933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47" name="Google Shape;2547;p4"/>
          <p:cNvSpPr/>
          <p:nvPr/>
        </p:nvSpPr>
        <p:spPr>
          <a:xfrm rot="10800000">
            <a:off x="-724841" y="5129424"/>
            <a:ext cx="1515623" cy="1728585"/>
          </a:xfrm>
          <a:custGeom>
            <a:avLst/>
            <a:gdLst/>
            <a:ahLst/>
            <a:cxnLst/>
            <a:rect l="l" t="t" r="r" b="b"/>
            <a:pathLst>
              <a:path w="24667" h="28133" extrusionOk="0">
                <a:moveTo>
                  <a:pt x="24457" y="361"/>
                </a:moveTo>
                <a:lnTo>
                  <a:pt x="24457" y="27772"/>
                </a:lnTo>
                <a:lnTo>
                  <a:pt x="422" y="14066"/>
                </a:lnTo>
                <a:lnTo>
                  <a:pt x="24457" y="361"/>
                </a:lnTo>
                <a:close/>
                <a:moveTo>
                  <a:pt x="24667" y="0"/>
                </a:moveTo>
                <a:lnTo>
                  <a:pt x="1" y="14066"/>
                </a:lnTo>
                <a:lnTo>
                  <a:pt x="24667" y="28133"/>
                </a:lnTo>
                <a:lnTo>
                  <a:pt x="24667" y="0"/>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48" name="Google Shape;2548;p4"/>
          <p:cNvSpPr/>
          <p:nvPr/>
        </p:nvSpPr>
        <p:spPr>
          <a:xfrm rot="10800000">
            <a:off x="-774794" y="4546700"/>
            <a:ext cx="1515623" cy="1728585"/>
          </a:xfrm>
          <a:custGeom>
            <a:avLst/>
            <a:gdLst/>
            <a:ahLst/>
            <a:cxnLst/>
            <a:rect l="l" t="t" r="r" b="b"/>
            <a:pathLst>
              <a:path w="24667" h="28133" extrusionOk="0">
                <a:moveTo>
                  <a:pt x="24457" y="360"/>
                </a:moveTo>
                <a:lnTo>
                  <a:pt x="24457" y="27771"/>
                </a:lnTo>
                <a:lnTo>
                  <a:pt x="423" y="14066"/>
                </a:lnTo>
                <a:lnTo>
                  <a:pt x="24457" y="360"/>
                </a:lnTo>
                <a:close/>
                <a:moveTo>
                  <a:pt x="24666" y="1"/>
                </a:moveTo>
                <a:lnTo>
                  <a:pt x="0" y="14066"/>
                </a:lnTo>
                <a:lnTo>
                  <a:pt x="24666" y="28132"/>
                </a:lnTo>
                <a:lnTo>
                  <a:pt x="24666" y="1"/>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49" name="Google Shape;2549;p4"/>
          <p:cNvSpPr/>
          <p:nvPr/>
        </p:nvSpPr>
        <p:spPr>
          <a:xfrm rot="10800000">
            <a:off x="36260" y="4936071"/>
            <a:ext cx="370749" cy="370811"/>
          </a:xfrm>
          <a:custGeom>
            <a:avLst/>
            <a:gdLst/>
            <a:ahLst/>
            <a:cxnLst/>
            <a:rect l="l" t="t" r="r" b="b"/>
            <a:pathLst>
              <a:path w="6034" h="6035" extrusionOk="0">
                <a:moveTo>
                  <a:pt x="3017" y="0"/>
                </a:moveTo>
                <a:cubicBezTo>
                  <a:pt x="1351" y="0"/>
                  <a:pt x="0" y="1351"/>
                  <a:pt x="0" y="3017"/>
                </a:cubicBezTo>
                <a:cubicBezTo>
                  <a:pt x="0" y="4683"/>
                  <a:pt x="1351" y="6035"/>
                  <a:pt x="3017" y="6035"/>
                </a:cubicBezTo>
                <a:cubicBezTo>
                  <a:pt x="4682" y="6035"/>
                  <a:pt x="6033" y="4683"/>
                  <a:pt x="6033" y="3017"/>
                </a:cubicBezTo>
                <a:cubicBezTo>
                  <a:pt x="6033" y="1351"/>
                  <a:pt x="4682" y="0"/>
                  <a:pt x="3017"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550" name="Google Shape;2550;p4"/>
          <p:cNvGrpSpPr/>
          <p:nvPr/>
        </p:nvGrpSpPr>
        <p:grpSpPr>
          <a:xfrm rot="10800000">
            <a:off x="1223872" y="3782653"/>
            <a:ext cx="366448" cy="2149227"/>
            <a:chOff x="4769975" y="2151700"/>
            <a:chExt cx="149100" cy="874475"/>
          </a:xfrm>
        </p:grpSpPr>
        <p:sp>
          <p:nvSpPr>
            <p:cNvPr id="2551" name="Google Shape;2551;p4"/>
            <p:cNvSpPr/>
            <p:nvPr/>
          </p:nvSpPr>
          <p:spPr>
            <a:xfrm>
              <a:off x="4904400" y="2386775"/>
              <a:ext cx="14675" cy="12600"/>
            </a:xfrm>
            <a:custGeom>
              <a:avLst/>
              <a:gdLst/>
              <a:ahLst/>
              <a:cxnLst/>
              <a:rect l="l" t="t" r="r" b="b"/>
              <a:pathLst>
                <a:path w="587" h="504" extrusionOk="0">
                  <a:moveTo>
                    <a:pt x="334" y="1"/>
                  </a:moveTo>
                  <a:cubicBezTo>
                    <a:pt x="273" y="1"/>
                    <a:pt x="210" y="23"/>
                    <a:pt x="159" y="74"/>
                  </a:cubicBezTo>
                  <a:cubicBezTo>
                    <a:pt x="0" y="232"/>
                    <a:pt x="112" y="503"/>
                    <a:pt x="337" y="503"/>
                  </a:cubicBezTo>
                  <a:cubicBezTo>
                    <a:pt x="475" y="503"/>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2" name="Google Shape;2552;p4"/>
            <p:cNvSpPr/>
            <p:nvPr/>
          </p:nvSpPr>
          <p:spPr>
            <a:xfrm>
              <a:off x="4904400" y="2465125"/>
              <a:ext cx="14675" cy="12575"/>
            </a:xfrm>
            <a:custGeom>
              <a:avLst/>
              <a:gdLst/>
              <a:ahLst/>
              <a:cxnLst/>
              <a:rect l="l" t="t" r="r" b="b"/>
              <a:pathLst>
                <a:path w="587" h="503" extrusionOk="0">
                  <a:moveTo>
                    <a:pt x="335" y="0"/>
                  </a:moveTo>
                  <a:cubicBezTo>
                    <a:pt x="273" y="0"/>
                    <a:pt x="211"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3" name="Google Shape;2553;p4"/>
            <p:cNvSpPr/>
            <p:nvPr/>
          </p:nvSpPr>
          <p:spPr>
            <a:xfrm>
              <a:off x="4904425" y="2543475"/>
              <a:ext cx="14650" cy="12600"/>
            </a:xfrm>
            <a:custGeom>
              <a:avLst/>
              <a:gdLst/>
              <a:ahLst/>
              <a:cxnLst/>
              <a:rect l="l" t="t" r="r" b="b"/>
              <a:pathLst>
                <a:path w="586" h="504" extrusionOk="0">
                  <a:moveTo>
                    <a:pt x="333" y="1"/>
                  </a:moveTo>
                  <a:cubicBezTo>
                    <a:pt x="272" y="1"/>
                    <a:pt x="209" y="23"/>
                    <a:pt x="158" y="74"/>
                  </a:cubicBezTo>
                  <a:cubicBezTo>
                    <a:pt x="1" y="232"/>
                    <a:pt x="111"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4" name="Google Shape;2554;p4"/>
            <p:cNvSpPr/>
            <p:nvPr/>
          </p:nvSpPr>
          <p:spPr>
            <a:xfrm>
              <a:off x="4904425" y="2621850"/>
              <a:ext cx="14650" cy="12550"/>
            </a:xfrm>
            <a:custGeom>
              <a:avLst/>
              <a:gdLst/>
              <a:ahLst/>
              <a:cxnLst/>
              <a:rect l="l" t="t" r="r" b="b"/>
              <a:pathLst>
                <a:path w="586" h="502" extrusionOk="0">
                  <a:moveTo>
                    <a:pt x="333" y="0"/>
                  </a:moveTo>
                  <a:cubicBezTo>
                    <a:pt x="272" y="0"/>
                    <a:pt x="209" y="23"/>
                    <a:pt x="158" y="74"/>
                  </a:cubicBezTo>
                  <a:cubicBezTo>
                    <a:pt x="1" y="232"/>
                    <a:pt x="111"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5" name="Google Shape;2555;p4"/>
            <p:cNvSpPr/>
            <p:nvPr/>
          </p:nvSpPr>
          <p:spPr>
            <a:xfrm>
              <a:off x="4904400" y="270017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6" name="Google Shape;2556;p4"/>
            <p:cNvSpPr/>
            <p:nvPr/>
          </p:nvSpPr>
          <p:spPr>
            <a:xfrm>
              <a:off x="4837200" y="23867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2"/>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7" name="Google Shape;2557;p4"/>
            <p:cNvSpPr/>
            <p:nvPr/>
          </p:nvSpPr>
          <p:spPr>
            <a:xfrm>
              <a:off x="4837200" y="2465125"/>
              <a:ext cx="14700" cy="12575"/>
            </a:xfrm>
            <a:custGeom>
              <a:avLst/>
              <a:gdLst/>
              <a:ahLst/>
              <a:cxnLst/>
              <a:rect l="l" t="t" r="r" b="b"/>
              <a:pathLst>
                <a:path w="588" h="503" extrusionOk="0">
                  <a:moveTo>
                    <a:pt x="334" y="0"/>
                  </a:moveTo>
                  <a:cubicBezTo>
                    <a:pt x="272" y="0"/>
                    <a:pt x="209" y="23"/>
                    <a:pt x="158" y="75"/>
                  </a:cubicBezTo>
                  <a:cubicBezTo>
                    <a:pt x="1" y="233"/>
                    <a:pt x="113" y="502"/>
                    <a:pt x="336"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8" name="Google Shape;2558;p4"/>
            <p:cNvSpPr/>
            <p:nvPr/>
          </p:nvSpPr>
          <p:spPr>
            <a:xfrm>
              <a:off x="4837200" y="2543475"/>
              <a:ext cx="14700" cy="12600"/>
            </a:xfrm>
            <a:custGeom>
              <a:avLst/>
              <a:gdLst/>
              <a:ahLst/>
              <a:cxnLst/>
              <a:rect l="l" t="t" r="r" b="b"/>
              <a:pathLst>
                <a:path w="588" h="504" extrusionOk="0">
                  <a:moveTo>
                    <a:pt x="334" y="1"/>
                  </a:moveTo>
                  <a:cubicBezTo>
                    <a:pt x="272" y="1"/>
                    <a:pt x="209" y="23"/>
                    <a:pt x="158" y="74"/>
                  </a:cubicBezTo>
                  <a:cubicBezTo>
                    <a:pt x="1" y="232"/>
                    <a:pt x="113" y="503"/>
                    <a:pt x="336"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9" name="Google Shape;2559;p4"/>
            <p:cNvSpPr/>
            <p:nvPr/>
          </p:nvSpPr>
          <p:spPr>
            <a:xfrm>
              <a:off x="4837200" y="2621850"/>
              <a:ext cx="14700" cy="12550"/>
            </a:xfrm>
            <a:custGeom>
              <a:avLst/>
              <a:gdLst/>
              <a:ahLst/>
              <a:cxnLst/>
              <a:rect l="l" t="t" r="r" b="b"/>
              <a:pathLst>
                <a:path w="588" h="502" extrusionOk="0">
                  <a:moveTo>
                    <a:pt x="334" y="0"/>
                  </a:moveTo>
                  <a:cubicBezTo>
                    <a:pt x="272" y="0"/>
                    <a:pt x="209" y="23"/>
                    <a:pt x="158" y="74"/>
                  </a:cubicBezTo>
                  <a:cubicBezTo>
                    <a:pt x="1" y="232"/>
                    <a:pt x="113" y="501"/>
                    <a:pt x="336"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0" name="Google Shape;2560;p4"/>
            <p:cNvSpPr/>
            <p:nvPr/>
          </p:nvSpPr>
          <p:spPr>
            <a:xfrm>
              <a:off x="4837200" y="2700175"/>
              <a:ext cx="14700" cy="12600"/>
            </a:xfrm>
            <a:custGeom>
              <a:avLst/>
              <a:gdLst/>
              <a:ahLst/>
              <a:cxnLst/>
              <a:rect l="l" t="t" r="r" b="b"/>
              <a:pathLst>
                <a:path w="588" h="504" extrusionOk="0">
                  <a:moveTo>
                    <a:pt x="333" y="1"/>
                  </a:moveTo>
                  <a:cubicBezTo>
                    <a:pt x="272" y="1"/>
                    <a:pt x="209" y="23"/>
                    <a:pt x="158" y="74"/>
                  </a:cubicBezTo>
                  <a:cubicBezTo>
                    <a:pt x="1" y="233"/>
                    <a:pt x="113" y="503"/>
                    <a:pt x="336" y="503"/>
                  </a:cubicBezTo>
                  <a:cubicBezTo>
                    <a:pt x="475" y="503"/>
                    <a:pt x="587" y="391"/>
                    <a:pt x="587" y="253"/>
                  </a:cubicBezTo>
                  <a:cubicBezTo>
                    <a:pt x="587" y="101"/>
                    <a:pt x="463"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1" name="Google Shape;2561;p4"/>
            <p:cNvSpPr/>
            <p:nvPr/>
          </p:nvSpPr>
          <p:spPr>
            <a:xfrm>
              <a:off x="4769975" y="2386775"/>
              <a:ext cx="14700" cy="12600"/>
            </a:xfrm>
            <a:custGeom>
              <a:avLst/>
              <a:gdLst/>
              <a:ahLst/>
              <a:cxnLst/>
              <a:rect l="l" t="t" r="r" b="b"/>
              <a:pathLst>
                <a:path w="588" h="504" extrusionOk="0">
                  <a:moveTo>
                    <a:pt x="335" y="1"/>
                  </a:moveTo>
                  <a:cubicBezTo>
                    <a:pt x="273" y="1"/>
                    <a:pt x="211" y="23"/>
                    <a:pt x="160" y="74"/>
                  </a:cubicBezTo>
                  <a:cubicBezTo>
                    <a:pt x="1" y="232"/>
                    <a:pt x="113" y="503"/>
                    <a:pt x="337" y="503"/>
                  </a:cubicBezTo>
                  <a:cubicBezTo>
                    <a:pt x="475" y="503"/>
                    <a:pt x="587" y="390"/>
                    <a:pt x="587" y="252"/>
                  </a:cubicBezTo>
                  <a:cubicBezTo>
                    <a:pt x="587" y="101"/>
                    <a:pt x="463"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2" name="Google Shape;2562;p4"/>
            <p:cNvSpPr/>
            <p:nvPr/>
          </p:nvSpPr>
          <p:spPr>
            <a:xfrm>
              <a:off x="4769975" y="2465125"/>
              <a:ext cx="14700" cy="12575"/>
            </a:xfrm>
            <a:custGeom>
              <a:avLst/>
              <a:gdLst/>
              <a:ahLst/>
              <a:cxnLst/>
              <a:rect l="l" t="t" r="r" b="b"/>
              <a:pathLst>
                <a:path w="588" h="503" extrusionOk="0">
                  <a:moveTo>
                    <a:pt x="335" y="0"/>
                  </a:moveTo>
                  <a:cubicBezTo>
                    <a:pt x="274" y="0"/>
                    <a:pt x="211" y="23"/>
                    <a:pt x="160" y="75"/>
                  </a:cubicBezTo>
                  <a:cubicBezTo>
                    <a:pt x="1" y="233"/>
                    <a:pt x="113"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3" name="Google Shape;2563;p4"/>
            <p:cNvSpPr/>
            <p:nvPr/>
          </p:nvSpPr>
          <p:spPr>
            <a:xfrm>
              <a:off x="4770025" y="2543475"/>
              <a:ext cx="14650" cy="12600"/>
            </a:xfrm>
            <a:custGeom>
              <a:avLst/>
              <a:gdLst/>
              <a:ahLst/>
              <a:cxnLst/>
              <a:rect l="l" t="t" r="r" b="b"/>
              <a:pathLst>
                <a:path w="586" h="504" extrusionOk="0">
                  <a:moveTo>
                    <a:pt x="333" y="1"/>
                  </a:moveTo>
                  <a:cubicBezTo>
                    <a:pt x="271" y="1"/>
                    <a:pt x="209" y="23"/>
                    <a:pt x="158" y="74"/>
                  </a:cubicBezTo>
                  <a:cubicBezTo>
                    <a:pt x="0" y="232"/>
                    <a:pt x="111" y="503"/>
                    <a:pt x="335" y="503"/>
                  </a:cubicBezTo>
                  <a:cubicBezTo>
                    <a:pt x="473" y="503"/>
                    <a:pt x="585" y="391"/>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4" name="Google Shape;2564;p4"/>
            <p:cNvSpPr/>
            <p:nvPr/>
          </p:nvSpPr>
          <p:spPr>
            <a:xfrm>
              <a:off x="4770025" y="2621850"/>
              <a:ext cx="14650" cy="12550"/>
            </a:xfrm>
            <a:custGeom>
              <a:avLst/>
              <a:gdLst/>
              <a:ahLst/>
              <a:cxnLst/>
              <a:rect l="l" t="t" r="r" b="b"/>
              <a:pathLst>
                <a:path w="586" h="502" extrusionOk="0">
                  <a:moveTo>
                    <a:pt x="333" y="0"/>
                  </a:moveTo>
                  <a:cubicBezTo>
                    <a:pt x="271" y="0"/>
                    <a:pt x="209" y="23"/>
                    <a:pt x="158" y="74"/>
                  </a:cubicBezTo>
                  <a:cubicBezTo>
                    <a:pt x="0" y="232"/>
                    <a:pt x="111" y="501"/>
                    <a:pt x="335" y="501"/>
                  </a:cubicBezTo>
                  <a:cubicBezTo>
                    <a:pt x="473" y="501"/>
                    <a:pt x="585" y="389"/>
                    <a:pt x="585" y="251"/>
                  </a:cubicBezTo>
                  <a:cubicBezTo>
                    <a:pt x="585" y="100"/>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5" name="Google Shape;2565;p4"/>
            <p:cNvSpPr/>
            <p:nvPr/>
          </p:nvSpPr>
          <p:spPr>
            <a:xfrm>
              <a:off x="4906525" y="2151725"/>
              <a:ext cx="12550" cy="12575"/>
            </a:xfrm>
            <a:custGeom>
              <a:avLst/>
              <a:gdLst/>
              <a:ahLst/>
              <a:cxnLst/>
              <a:rect l="l" t="t" r="r" b="b"/>
              <a:pathLst>
                <a:path w="502" h="503" extrusionOk="0">
                  <a:moveTo>
                    <a:pt x="252" y="1"/>
                  </a:moveTo>
                  <a:cubicBezTo>
                    <a:pt x="112" y="1"/>
                    <a:pt x="0" y="113"/>
                    <a:pt x="0" y="251"/>
                  </a:cubicBezTo>
                  <a:cubicBezTo>
                    <a:pt x="0" y="390"/>
                    <a:pt x="112" y="502"/>
                    <a:pt x="252" y="502"/>
                  </a:cubicBezTo>
                  <a:cubicBezTo>
                    <a:pt x="390" y="502"/>
                    <a:pt x="502" y="390"/>
                    <a:pt x="502" y="251"/>
                  </a:cubicBezTo>
                  <a:cubicBezTo>
                    <a:pt x="502" y="113"/>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6" name="Google Shape;2566;p4"/>
            <p:cNvSpPr/>
            <p:nvPr/>
          </p:nvSpPr>
          <p:spPr>
            <a:xfrm>
              <a:off x="4906525" y="2230050"/>
              <a:ext cx="12550" cy="12575"/>
            </a:xfrm>
            <a:custGeom>
              <a:avLst/>
              <a:gdLst/>
              <a:ahLst/>
              <a:cxnLst/>
              <a:rect l="l" t="t" r="r" b="b"/>
              <a:pathLst>
                <a:path w="502" h="503" extrusionOk="0">
                  <a:moveTo>
                    <a:pt x="252" y="1"/>
                  </a:moveTo>
                  <a:cubicBezTo>
                    <a:pt x="112" y="1"/>
                    <a:pt x="0" y="115"/>
                    <a:pt x="0" y="253"/>
                  </a:cubicBezTo>
                  <a:cubicBezTo>
                    <a:pt x="0" y="390"/>
                    <a:pt x="112" y="503"/>
                    <a:pt x="252" y="503"/>
                  </a:cubicBezTo>
                  <a:cubicBezTo>
                    <a:pt x="390" y="503"/>
                    <a:pt x="502" y="390"/>
                    <a:pt x="502" y="253"/>
                  </a:cubicBezTo>
                  <a:cubicBezTo>
                    <a:pt x="502" y="115"/>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7" name="Google Shape;2567;p4"/>
            <p:cNvSpPr/>
            <p:nvPr/>
          </p:nvSpPr>
          <p:spPr>
            <a:xfrm>
              <a:off x="4906525" y="2308425"/>
              <a:ext cx="12550" cy="12575"/>
            </a:xfrm>
            <a:custGeom>
              <a:avLst/>
              <a:gdLst/>
              <a:ahLst/>
              <a:cxnLst/>
              <a:rect l="l" t="t" r="r" b="b"/>
              <a:pathLst>
                <a:path w="502" h="503" extrusionOk="0">
                  <a:moveTo>
                    <a:pt x="252" y="1"/>
                  </a:moveTo>
                  <a:cubicBezTo>
                    <a:pt x="112" y="1"/>
                    <a:pt x="0" y="113"/>
                    <a:pt x="0" y="252"/>
                  </a:cubicBezTo>
                  <a:cubicBezTo>
                    <a:pt x="0" y="390"/>
                    <a:pt x="112" y="502"/>
                    <a:pt x="252" y="502"/>
                  </a:cubicBezTo>
                  <a:cubicBezTo>
                    <a:pt x="390" y="502"/>
                    <a:pt x="502" y="390"/>
                    <a:pt x="502" y="252"/>
                  </a:cubicBezTo>
                  <a:cubicBezTo>
                    <a:pt x="502" y="113"/>
                    <a:pt x="390" y="1"/>
                    <a:pt x="25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8" name="Google Shape;2568;p4"/>
            <p:cNvSpPr/>
            <p:nvPr/>
          </p:nvSpPr>
          <p:spPr>
            <a:xfrm>
              <a:off x="4839325" y="2151725"/>
              <a:ext cx="12575" cy="12575"/>
            </a:xfrm>
            <a:custGeom>
              <a:avLst/>
              <a:gdLst/>
              <a:ahLst/>
              <a:cxnLst/>
              <a:rect l="l" t="t" r="r" b="b"/>
              <a:pathLst>
                <a:path w="503" h="503" extrusionOk="0">
                  <a:moveTo>
                    <a:pt x="251" y="1"/>
                  </a:moveTo>
                  <a:cubicBezTo>
                    <a:pt x="113" y="1"/>
                    <a:pt x="1" y="113"/>
                    <a:pt x="1" y="251"/>
                  </a:cubicBezTo>
                  <a:cubicBezTo>
                    <a:pt x="1" y="390"/>
                    <a:pt x="113" y="502"/>
                    <a:pt x="251" y="502"/>
                  </a:cubicBezTo>
                  <a:cubicBezTo>
                    <a:pt x="390" y="502"/>
                    <a:pt x="502" y="390"/>
                    <a:pt x="502" y="251"/>
                  </a:cubicBezTo>
                  <a:cubicBezTo>
                    <a:pt x="502" y="113"/>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9" name="Google Shape;2569;p4"/>
            <p:cNvSpPr/>
            <p:nvPr/>
          </p:nvSpPr>
          <p:spPr>
            <a:xfrm>
              <a:off x="4839325" y="2230050"/>
              <a:ext cx="12575" cy="12575"/>
            </a:xfrm>
            <a:custGeom>
              <a:avLst/>
              <a:gdLst/>
              <a:ahLst/>
              <a:cxnLst/>
              <a:rect l="l" t="t" r="r" b="b"/>
              <a:pathLst>
                <a:path w="503" h="503" extrusionOk="0">
                  <a:moveTo>
                    <a:pt x="251" y="1"/>
                  </a:moveTo>
                  <a:cubicBezTo>
                    <a:pt x="113" y="1"/>
                    <a:pt x="1" y="115"/>
                    <a:pt x="1" y="253"/>
                  </a:cubicBezTo>
                  <a:cubicBezTo>
                    <a:pt x="1" y="390"/>
                    <a:pt x="113" y="503"/>
                    <a:pt x="251" y="503"/>
                  </a:cubicBezTo>
                  <a:cubicBezTo>
                    <a:pt x="390" y="503"/>
                    <a:pt x="502" y="390"/>
                    <a:pt x="502" y="253"/>
                  </a:cubicBezTo>
                  <a:cubicBezTo>
                    <a:pt x="502" y="115"/>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0" name="Google Shape;2570;p4"/>
            <p:cNvSpPr/>
            <p:nvPr/>
          </p:nvSpPr>
          <p:spPr>
            <a:xfrm>
              <a:off x="4839325" y="2308425"/>
              <a:ext cx="12575" cy="12575"/>
            </a:xfrm>
            <a:custGeom>
              <a:avLst/>
              <a:gdLst/>
              <a:ahLst/>
              <a:cxnLst/>
              <a:rect l="l" t="t" r="r" b="b"/>
              <a:pathLst>
                <a:path w="503" h="503" extrusionOk="0">
                  <a:moveTo>
                    <a:pt x="251" y="1"/>
                  </a:moveTo>
                  <a:cubicBezTo>
                    <a:pt x="113" y="1"/>
                    <a:pt x="1" y="113"/>
                    <a:pt x="1" y="252"/>
                  </a:cubicBezTo>
                  <a:cubicBezTo>
                    <a:pt x="1" y="390"/>
                    <a:pt x="113" y="502"/>
                    <a:pt x="251" y="502"/>
                  </a:cubicBezTo>
                  <a:cubicBezTo>
                    <a:pt x="390" y="502"/>
                    <a:pt x="502" y="390"/>
                    <a:pt x="502" y="252"/>
                  </a:cubicBezTo>
                  <a:cubicBezTo>
                    <a:pt x="502" y="113"/>
                    <a:pt x="390" y="1"/>
                    <a:pt x="25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1" name="Google Shape;2571;p4"/>
            <p:cNvSpPr/>
            <p:nvPr/>
          </p:nvSpPr>
          <p:spPr>
            <a:xfrm>
              <a:off x="4770025" y="2151700"/>
              <a:ext cx="14650" cy="12600"/>
            </a:xfrm>
            <a:custGeom>
              <a:avLst/>
              <a:gdLst/>
              <a:ahLst/>
              <a:cxnLst/>
              <a:rect l="l" t="t" r="r" b="b"/>
              <a:pathLst>
                <a:path w="586" h="504" extrusionOk="0">
                  <a:moveTo>
                    <a:pt x="333" y="1"/>
                  </a:moveTo>
                  <a:cubicBezTo>
                    <a:pt x="271" y="1"/>
                    <a:pt x="209" y="24"/>
                    <a:pt x="158" y="74"/>
                  </a:cubicBezTo>
                  <a:cubicBezTo>
                    <a:pt x="0" y="232"/>
                    <a:pt x="111" y="503"/>
                    <a:pt x="335" y="503"/>
                  </a:cubicBezTo>
                  <a:cubicBezTo>
                    <a:pt x="473" y="503"/>
                    <a:pt x="585" y="391"/>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2" name="Google Shape;2572;p4"/>
            <p:cNvSpPr/>
            <p:nvPr/>
          </p:nvSpPr>
          <p:spPr>
            <a:xfrm>
              <a:off x="4770025" y="2230075"/>
              <a:ext cx="14650" cy="12550"/>
            </a:xfrm>
            <a:custGeom>
              <a:avLst/>
              <a:gdLst/>
              <a:ahLst/>
              <a:cxnLst/>
              <a:rect l="l" t="t" r="r" b="b"/>
              <a:pathLst>
                <a:path w="586" h="502" extrusionOk="0">
                  <a:moveTo>
                    <a:pt x="333" y="1"/>
                  </a:moveTo>
                  <a:cubicBezTo>
                    <a:pt x="271" y="1"/>
                    <a:pt x="209" y="23"/>
                    <a:pt x="158" y="74"/>
                  </a:cubicBezTo>
                  <a:cubicBezTo>
                    <a:pt x="0" y="232"/>
                    <a:pt x="111" y="502"/>
                    <a:pt x="335" y="502"/>
                  </a:cubicBezTo>
                  <a:cubicBezTo>
                    <a:pt x="473" y="502"/>
                    <a:pt x="585" y="389"/>
                    <a:pt x="585" y="252"/>
                  </a:cubicBezTo>
                  <a:cubicBezTo>
                    <a:pt x="585" y="101"/>
                    <a:pt x="461"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3" name="Google Shape;2573;p4"/>
            <p:cNvSpPr/>
            <p:nvPr/>
          </p:nvSpPr>
          <p:spPr>
            <a:xfrm>
              <a:off x="4769975" y="2308400"/>
              <a:ext cx="14700" cy="12600"/>
            </a:xfrm>
            <a:custGeom>
              <a:avLst/>
              <a:gdLst/>
              <a:ahLst/>
              <a:cxnLst/>
              <a:rect l="l" t="t" r="r" b="b"/>
              <a:pathLst>
                <a:path w="588" h="504" extrusionOk="0">
                  <a:moveTo>
                    <a:pt x="334" y="1"/>
                  </a:moveTo>
                  <a:cubicBezTo>
                    <a:pt x="273" y="1"/>
                    <a:pt x="211" y="24"/>
                    <a:pt x="160" y="74"/>
                  </a:cubicBezTo>
                  <a:cubicBezTo>
                    <a:pt x="1" y="234"/>
                    <a:pt x="113"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4" name="Google Shape;2574;p4"/>
            <p:cNvSpPr/>
            <p:nvPr/>
          </p:nvSpPr>
          <p:spPr>
            <a:xfrm>
              <a:off x="4769975" y="2700175"/>
              <a:ext cx="14700" cy="12600"/>
            </a:xfrm>
            <a:custGeom>
              <a:avLst/>
              <a:gdLst/>
              <a:ahLst/>
              <a:cxnLst/>
              <a:rect l="l" t="t" r="r" b="b"/>
              <a:pathLst>
                <a:path w="588" h="504" extrusionOk="0">
                  <a:moveTo>
                    <a:pt x="334" y="1"/>
                  </a:moveTo>
                  <a:cubicBezTo>
                    <a:pt x="273" y="1"/>
                    <a:pt x="211" y="23"/>
                    <a:pt x="160" y="74"/>
                  </a:cubicBezTo>
                  <a:cubicBezTo>
                    <a:pt x="1" y="233"/>
                    <a:pt x="113"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5" name="Google Shape;2575;p4"/>
            <p:cNvSpPr/>
            <p:nvPr/>
          </p:nvSpPr>
          <p:spPr>
            <a:xfrm>
              <a:off x="4904400" y="2778550"/>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6" name="Google Shape;2576;p4"/>
            <p:cNvSpPr/>
            <p:nvPr/>
          </p:nvSpPr>
          <p:spPr>
            <a:xfrm>
              <a:off x="4904400" y="2856900"/>
              <a:ext cx="14675" cy="12575"/>
            </a:xfrm>
            <a:custGeom>
              <a:avLst/>
              <a:gdLst/>
              <a:ahLst/>
              <a:cxnLst/>
              <a:rect l="l" t="t" r="r" b="b"/>
              <a:pathLst>
                <a:path w="587" h="503" extrusionOk="0">
                  <a:moveTo>
                    <a:pt x="335" y="0"/>
                  </a:moveTo>
                  <a:cubicBezTo>
                    <a:pt x="273" y="0"/>
                    <a:pt x="211" y="23"/>
                    <a:pt x="159" y="75"/>
                  </a:cubicBezTo>
                  <a:cubicBezTo>
                    <a:pt x="0" y="232"/>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7" name="Google Shape;2577;p4"/>
            <p:cNvSpPr/>
            <p:nvPr/>
          </p:nvSpPr>
          <p:spPr>
            <a:xfrm>
              <a:off x="4837200" y="2778550"/>
              <a:ext cx="14700" cy="12575"/>
            </a:xfrm>
            <a:custGeom>
              <a:avLst/>
              <a:gdLst/>
              <a:ahLst/>
              <a:cxnLst/>
              <a:rect l="l" t="t" r="r" b="b"/>
              <a:pathLst>
                <a:path w="588" h="503" extrusionOk="0">
                  <a:moveTo>
                    <a:pt x="334" y="0"/>
                  </a:moveTo>
                  <a:cubicBezTo>
                    <a:pt x="272" y="0"/>
                    <a:pt x="209" y="23"/>
                    <a:pt x="158" y="74"/>
                  </a:cubicBezTo>
                  <a:cubicBezTo>
                    <a:pt x="1" y="232"/>
                    <a:pt x="113" y="503"/>
                    <a:pt x="336" y="503"/>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8" name="Google Shape;2578;p4"/>
            <p:cNvSpPr/>
            <p:nvPr/>
          </p:nvSpPr>
          <p:spPr>
            <a:xfrm>
              <a:off x="4837200" y="2856900"/>
              <a:ext cx="14700" cy="12575"/>
            </a:xfrm>
            <a:custGeom>
              <a:avLst/>
              <a:gdLst/>
              <a:ahLst/>
              <a:cxnLst/>
              <a:rect l="l" t="t" r="r" b="b"/>
              <a:pathLst>
                <a:path w="588" h="503" extrusionOk="0">
                  <a:moveTo>
                    <a:pt x="334" y="0"/>
                  </a:moveTo>
                  <a:cubicBezTo>
                    <a:pt x="272" y="0"/>
                    <a:pt x="209" y="23"/>
                    <a:pt x="158" y="75"/>
                  </a:cubicBezTo>
                  <a:cubicBezTo>
                    <a:pt x="1" y="232"/>
                    <a:pt x="113" y="502"/>
                    <a:pt x="336"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9" name="Google Shape;2579;p4"/>
            <p:cNvSpPr/>
            <p:nvPr/>
          </p:nvSpPr>
          <p:spPr>
            <a:xfrm>
              <a:off x="4837200" y="2935250"/>
              <a:ext cx="14700" cy="12600"/>
            </a:xfrm>
            <a:custGeom>
              <a:avLst/>
              <a:gdLst/>
              <a:ahLst/>
              <a:cxnLst/>
              <a:rect l="l" t="t" r="r" b="b"/>
              <a:pathLst>
                <a:path w="588" h="504" extrusionOk="0">
                  <a:moveTo>
                    <a:pt x="334" y="0"/>
                  </a:moveTo>
                  <a:cubicBezTo>
                    <a:pt x="272" y="0"/>
                    <a:pt x="209" y="23"/>
                    <a:pt x="158" y="74"/>
                  </a:cubicBezTo>
                  <a:cubicBezTo>
                    <a:pt x="1" y="232"/>
                    <a:pt x="113" y="503"/>
                    <a:pt x="336"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80" name="Google Shape;2580;p4"/>
            <p:cNvSpPr/>
            <p:nvPr/>
          </p:nvSpPr>
          <p:spPr>
            <a:xfrm>
              <a:off x="4769975" y="2778550"/>
              <a:ext cx="14700" cy="12575"/>
            </a:xfrm>
            <a:custGeom>
              <a:avLst/>
              <a:gdLst/>
              <a:ahLst/>
              <a:cxnLst/>
              <a:rect l="l" t="t" r="r" b="b"/>
              <a:pathLst>
                <a:path w="588" h="503" extrusionOk="0">
                  <a:moveTo>
                    <a:pt x="335" y="0"/>
                  </a:moveTo>
                  <a:cubicBezTo>
                    <a:pt x="273" y="0"/>
                    <a:pt x="211" y="23"/>
                    <a:pt x="160" y="74"/>
                  </a:cubicBezTo>
                  <a:cubicBezTo>
                    <a:pt x="1" y="232"/>
                    <a:pt x="113" y="503"/>
                    <a:pt x="337" y="503"/>
                  </a:cubicBezTo>
                  <a:cubicBezTo>
                    <a:pt x="475" y="503"/>
                    <a:pt x="587" y="389"/>
                    <a:pt x="587" y="251"/>
                  </a:cubicBezTo>
                  <a:cubicBezTo>
                    <a:pt x="587" y="100"/>
                    <a:pt x="463"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81" name="Google Shape;2581;p4"/>
            <p:cNvSpPr/>
            <p:nvPr/>
          </p:nvSpPr>
          <p:spPr>
            <a:xfrm>
              <a:off x="4769975" y="2856900"/>
              <a:ext cx="14700" cy="12575"/>
            </a:xfrm>
            <a:custGeom>
              <a:avLst/>
              <a:gdLst/>
              <a:ahLst/>
              <a:cxnLst/>
              <a:rect l="l" t="t" r="r" b="b"/>
              <a:pathLst>
                <a:path w="588" h="503" extrusionOk="0">
                  <a:moveTo>
                    <a:pt x="335" y="0"/>
                  </a:moveTo>
                  <a:cubicBezTo>
                    <a:pt x="274" y="0"/>
                    <a:pt x="211" y="23"/>
                    <a:pt x="160" y="75"/>
                  </a:cubicBezTo>
                  <a:cubicBezTo>
                    <a:pt x="1" y="232"/>
                    <a:pt x="113"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82" name="Google Shape;2582;p4"/>
            <p:cNvSpPr/>
            <p:nvPr/>
          </p:nvSpPr>
          <p:spPr>
            <a:xfrm>
              <a:off x="4770025" y="2935250"/>
              <a:ext cx="14650" cy="12600"/>
            </a:xfrm>
            <a:custGeom>
              <a:avLst/>
              <a:gdLst/>
              <a:ahLst/>
              <a:cxnLst/>
              <a:rect l="l" t="t" r="r" b="b"/>
              <a:pathLst>
                <a:path w="586" h="504" extrusionOk="0">
                  <a:moveTo>
                    <a:pt x="333" y="0"/>
                  </a:moveTo>
                  <a:cubicBezTo>
                    <a:pt x="271" y="0"/>
                    <a:pt x="209" y="23"/>
                    <a:pt x="158" y="74"/>
                  </a:cubicBezTo>
                  <a:cubicBezTo>
                    <a:pt x="0" y="232"/>
                    <a:pt x="111" y="503"/>
                    <a:pt x="335" y="503"/>
                  </a:cubicBezTo>
                  <a:cubicBezTo>
                    <a:pt x="473" y="503"/>
                    <a:pt x="585" y="391"/>
                    <a:pt x="585" y="251"/>
                  </a:cubicBezTo>
                  <a:cubicBezTo>
                    <a:pt x="585" y="101"/>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83" name="Google Shape;2583;p4"/>
            <p:cNvSpPr/>
            <p:nvPr/>
          </p:nvSpPr>
          <p:spPr>
            <a:xfrm>
              <a:off x="4770025" y="3013625"/>
              <a:ext cx="14650" cy="12550"/>
            </a:xfrm>
            <a:custGeom>
              <a:avLst/>
              <a:gdLst/>
              <a:ahLst/>
              <a:cxnLst/>
              <a:rect l="l" t="t" r="r" b="b"/>
              <a:pathLst>
                <a:path w="586" h="502" extrusionOk="0">
                  <a:moveTo>
                    <a:pt x="333" y="0"/>
                  </a:moveTo>
                  <a:cubicBezTo>
                    <a:pt x="271" y="0"/>
                    <a:pt x="209" y="23"/>
                    <a:pt x="158" y="74"/>
                  </a:cubicBezTo>
                  <a:cubicBezTo>
                    <a:pt x="0" y="231"/>
                    <a:pt x="111" y="501"/>
                    <a:pt x="335" y="501"/>
                  </a:cubicBezTo>
                  <a:cubicBezTo>
                    <a:pt x="473" y="501"/>
                    <a:pt x="585" y="389"/>
                    <a:pt x="585" y="251"/>
                  </a:cubicBezTo>
                  <a:cubicBezTo>
                    <a:pt x="585" y="100"/>
                    <a:pt x="461"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584" name="Google Shape;2584;p4"/>
          <p:cNvSpPr/>
          <p:nvPr/>
        </p:nvSpPr>
        <p:spPr>
          <a:xfrm rot="10800000">
            <a:off x="-1462533" y="1578689"/>
            <a:ext cx="2743384" cy="2743384"/>
          </a:xfrm>
          <a:custGeom>
            <a:avLst/>
            <a:gdLst/>
            <a:ahLst/>
            <a:cxnLst/>
            <a:rect l="l" t="t" r="r" b="b"/>
            <a:pathLst>
              <a:path w="44649" h="44649" extrusionOk="0">
                <a:moveTo>
                  <a:pt x="22324" y="296"/>
                </a:moveTo>
                <a:lnTo>
                  <a:pt x="44353" y="22325"/>
                </a:lnTo>
                <a:lnTo>
                  <a:pt x="22324" y="44351"/>
                </a:lnTo>
                <a:lnTo>
                  <a:pt x="296" y="22325"/>
                </a:lnTo>
                <a:lnTo>
                  <a:pt x="22324" y="296"/>
                </a:lnTo>
                <a:close/>
                <a:moveTo>
                  <a:pt x="22324" y="1"/>
                </a:moveTo>
                <a:lnTo>
                  <a:pt x="0" y="22325"/>
                </a:lnTo>
                <a:lnTo>
                  <a:pt x="22324" y="44648"/>
                </a:lnTo>
                <a:lnTo>
                  <a:pt x="44648" y="22325"/>
                </a:lnTo>
                <a:lnTo>
                  <a:pt x="22324"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85" name="Google Shape;2585;p4"/>
          <p:cNvSpPr/>
          <p:nvPr/>
        </p:nvSpPr>
        <p:spPr>
          <a:xfrm rot="10800000">
            <a:off x="-1507936" y="1560504"/>
            <a:ext cx="2256445" cy="2806977"/>
          </a:xfrm>
          <a:custGeom>
            <a:avLst/>
            <a:gdLst/>
            <a:ahLst/>
            <a:cxnLst/>
            <a:rect l="l" t="t" r="r" b="b"/>
            <a:pathLst>
              <a:path w="36724" h="45684" extrusionOk="0">
                <a:moveTo>
                  <a:pt x="13660" y="0"/>
                </a:moveTo>
                <a:lnTo>
                  <a:pt x="1" y="13659"/>
                </a:lnTo>
                <a:lnTo>
                  <a:pt x="888" y="14548"/>
                </a:lnTo>
                <a:lnTo>
                  <a:pt x="13660" y="1775"/>
                </a:lnTo>
                <a:lnTo>
                  <a:pt x="34947" y="23064"/>
                </a:lnTo>
                <a:lnTo>
                  <a:pt x="13216" y="44795"/>
                </a:lnTo>
                <a:lnTo>
                  <a:pt x="14104" y="45683"/>
                </a:lnTo>
                <a:lnTo>
                  <a:pt x="36724" y="23064"/>
                </a:lnTo>
                <a:lnTo>
                  <a:pt x="13660" y="0"/>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86" name="Google Shape;2586;p4"/>
          <p:cNvSpPr/>
          <p:nvPr/>
        </p:nvSpPr>
        <p:spPr>
          <a:xfrm rot="10800000">
            <a:off x="-1057557" y="1983666"/>
            <a:ext cx="1933437" cy="1933437"/>
          </a:xfrm>
          <a:custGeom>
            <a:avLst/>
            <a:gdLst/>
            <a:ahLst/>
            <a:cxnLst/>
            <a:rect l="l" t="t" r="r" b="b"/>
            <a:pathLst>
              <a:path w="31467" h="31467" extrusionOk="0">
                <a:moveTo>
                  <a:pt x="31362" y="105"/>
                </a:moveTo>
                <a:lnTo>
                  <a:pt x="31362" y="31362"/>
                </a:lnTo>
                <a:lnTo>
                  <a:pt x="105" y="31362"/>
                </a:lnTo>
                <a:lnTo>
                  <a:pt x="105" y="105"/>
                </a:lnTo>
                <a:close/>
                <a:moveTo>
                  <a:pt x="0" y="1"/>
                </a:moveTo>
                <a:lnTo>
                  <a:pt x="0" y="31467"/>
                </a:lnTo>
                <a:lnTo>
                  <a:pt x="31466" y="31467"/>
                </a:lnTo>
                <a:lnTo>
                  <a:pt x="31466" y="1"/>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587" name="Google Shape;2587;p4"/>
          <p:cNvGrpSpPr/>
          <p:nvPr/>
        </p:nvGrpSpPr>
        <p:grpSpPr>
          <a:xfrm rot="10800000">
            <a:off x="-957004" y="2086099"/>
            <a:ext cx="1732347" cy="1728557"/>
            <a:chOff x="6378300" y="2596400"/>
            <a:chExt cx="754375" cy="752725"/>
          </a:xfrm>
        </p:grpSpPr>
        <p:sp>
          <p:nvSpPr>
            <p:cNvPr id="2588" name="Google Shape;2588;p4"/>
            <p:cNvSpPr/>
            <p:nvPr/>
          </p:nvSpPr>
          <p:spPr>
            <a:xfrm>
              <a:off x="6408850" y="2932325"/>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89" name="Google Shape;2589;p4"/>
            <p:cNvSpPr/>
            <p:nvPr/>
          </p:nvSpPr>
          <p:spPr>
            <a:xfrm>
              <a:off x="6469925" y="2871225"/>
              <a:ext cx="9700" cy="9700"/>
            </a:xfrm>
            <a:custGeom>
              <a:avLst/>
              <a:gdLst/>
              <a:ahLst/>
              <a:cxnLst/>
              <a:rect l="l" t="t" r="r" b="b"/>
              <a:pathLst>
                <a:path w="388" h="388" extrusionOk="0">
                  <a:moveTo>
                    <a:pt x="193" y="0"/>
                  </a:moveTo>
                  <a:cubicBezTo>
                    <a:pt x="87" y="0"/>
                    <a:pt x="1" y="87"/>
                    <a:pt x="1" y="195"/>
                  </a:cubicBezTo>
                  <a:cubicBezTo>
                    <a:pt x="1" y="301"/>
                    <a:pt x="87" y="387"/>
                    <a:pt x="193" y="387"/>
                  </a:cubicBezTo>
                  <a:cubicBezTo>
                    <a:pt x="299" y="387"/>
                    <a:pt x="387" y="301"/>
                    <a:pt x="387" y="195"/>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0" name="Google Shape;2590;p4"/>
            <p:cNvSpPr/>
            <p:nvPr/>
          </p:nvSpPr>
          <p:spPr>
            <a:xfrm>
              <a:off x="6530975" y="2810175"/>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7" y="299"/>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1" name="Google Shape;2591;p4"/>
            <p:cNvSpPr/>
            <p:nvPr/>
          </p:nvSpPr>
          <p:spPr>
            <a:xfrm>
              <a:off x="6622600" y="271855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2" name="Google Shape;2592;p4"/>
            <p:cNvSpPr/>
            <p:nvPr/>
          </p:nvSpPr>
          <p:spPr>
            <a:xfrm>
              <a:off x="6378300" y="2962850"/>
              <a:ext cx="9675" cy="9700"/>
            </a:xfrm>
            <a:custGeom>
              <a:avLst/>
              <a:gdLst/>
              <a:ahLst/>
              <a:cxnLst/>
              <a:rect l="l" t="t" r="r" b="b"/>
              <a:pathLst>
                <a:path w="387" h="388" extrusionOk="0">
                  <a:moveTo>
                    <a:pt x="194" y="1"/>
                  </a:moveTo>
                  <a:cubicBezTo>
                    <a:pt x="87" y="1"/>
                    <a:pt x="0" y="87"/>
                    <a:pt x="0" y="193"/>
                  </a:cubicBezTo>
                  <a:cubicBezTo>
                    <a:pt x="0" y="299"/>
                    <a:pt x="87" y="387"/>
                    <a:pt x="194" y="387"/>
                  </a:cubicBezTo>
                  <a:cubicBezTo>
                    <a:pt x="300" y="387"/>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3" name="Google Shape;2593;p4"/>
            <p:cNvSpPr/>
            <p:nvPr/>
          </p:nvSpPr>
          <p:spPr>
            <a:xfrm>
              <a:off x="6437750" y="2901775"/>
              <a:ext cx="12950" cy="9675"/>
            </a:xfrm>
            <a:custGeom>
              <a:avLst/>
              <a:gdLst/>
              <a:ahLst/>
              <a:cxnLst/>
              <a:rect l="l" t="t" r="r" b="b"/>
              <a:pathLst>
                <a:path w="518" h="387" extrusionOk="0">
                  <a:moveTo>
                    <a:pt x="259" y="1"/>
                  </a:moveTo>
                  <a:cubicBezTo>
                    <a:pt x="209" y="1"/>
                    <a:pt x="160" y="19"/>
                    <a:pt x="122" y="56"/>
                  </a:cubicBezTo>
                  <a:cubicBezTo>
                    <a:pt x="1" y="179"/>
                    <a:pt x="87" y="387"/>
                    <a:pt x="258" y="387"/>
                  </a:cubicBezTo>
                  <a:cubicBezTo>
                    <a:pt x="431" y="387"/>
                    <a:pt x="518" y="179"/>
                    <a:pt x="396" y="56"/>
                  </a:cubicBezTo>
                  <a:cubicBezTo>
                    <a:pt x="358" y="19"/>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4" name="Google Shape;2594;p4"/>
            <p:cNvSpPr/>
            <p:nvPr/>
          </p:nvSpPr>
          <p:spPr>
            <a:xfrm>
              <a:off x="6500475" y="2840675"/>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5" name="Google Shape;2595;p4"/>
            <p:cNvSpPr/>
            <p:nvPr/>
          </p:nvSpPr>
          <p:spPr>
            <a:xfrm>
              <a:off x="6592075" y="27490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6" name="Google Shape;2596;p4"/>
            <p:cNvSpPr/>
            <p:nvPr/>
          </p:nvSpPr>
          <p:spPr>
            <a:xfrm>
              <a:off x="6653150" y="2688025"/>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299" y="386"/>
                    <a:pt x="386" y="300"/>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7" name="Google Shape;2597;p4"/>
            <p:cNvSpPr/>
            <p:nvPr/>
          </p:nvSpPr>
          <p:spPr>
            <a:xfrm>
              <a:off x="6683650" y="2657500"/>
              <a:ext cx="9700" cy="9650"/>
            </a:xfrm>
            <a:custGeom>
              <a:avLst/>
              <a:gdLst/>
              <a:ahLst/>
              <a:cxnLst/>
              <a:rect l="l" t="t" r="r" b="b"/>
              <a:pathLst>
                <a:path w="388" h="386" extrusionOk="0">
                  <a:moveTo>
                    <a:pt x="195" y="0"/>
                  </a:moveTo>
                  <a:cubicBezTo>
                    <a:pt x="87" y="0"/>
                    <a:pt x="1" y="87"/>
                    <a:pt x="1" y="193"/>
                  </a:cubicBezTo>
                  <a:cubicBezTo>
                    <a:pt x="1" y="299"/>
                    <a:pt x="87" y="385"/>
                    <a:pt x="195" y="385"/>
                  </a:cubicBezTo>
                  <a:cubicBezTo>
                    <a:pt x="301" y="385"/>
                    <a:pt x="388" y="299"/>
                    <a:pt x="388" y="193"/>
                  </a:cubicBezTo>
                  <a:cubicBezTo>
                    <a:pt x="388"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8" name="Google Shape;2598;p4"/>
            <p:cNvSpPr/>
            <p:nvPr/>
          </p:nvSpPr>
          <p:spPr>
            <a:xfrm>
              <a:off x="6714200" y="2626950"/>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9" name="Google Shape;2599;p4"/>
            <p:cNvSpPr/>
            <p:nvPr/>
          </p:nvSpPr>
          <p:spPr>
            <a:xfrm>
              <a:off x="6744750" y="2596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0" name="Google Shape;2600;p4"/>
            <p:cNvSpPr/>
            <p:nvPr/>
          </p:nvSpPr>
          <p:spPr>
            <a:xfrm>
              <a:off x="6561525" y="2779625"/>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1" y="387"/>
                    <a:pt x="387" y="301"/>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1" name="Google Shape;2601;p4"/>
            <p:cNvSpPr/>
            <p:nvPr/>
          </p:nvSpPr>
          <p:spPr>
            <a:xfrm>
              <a:off x="6437825" y="29612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2" name="Google Shape;2602;p4"/>
            <p:cNvSpPr/>
            <p:nvPr/>
          </p:nvSpPr>
          <p:spPr>
            <a:xfrm>
              <a:off x="6497250" y="2900200"/>
              <a:ext cx="12950" cy="9675"/>
            </a:xfrm>
            <a:custGeom>
              <a:avLst/>
              <a:gdLst/>
              <a:ahLst/>
              <a:cxnLst/>
              <a:rect l="l" t="t" r="r" b="b"/>
              <a:pathLst>
                <a:path w="518" h="387" extrusionOk="0">
                  <a:moveTo>
                    <a:pt x="259" y="0"/>
                  </a:moveTo>
                  <a:cubicBezTo>
                    <a:pt x="210" y="0"/>
                    <a:pt x="160" y="19"/>
                    <a:pt x="123" y="57"/>
                  </a:cubicBezTo>
                  <a:cubicBezTo>
                    <a:pt x="1" y="178"/>
                    <a:pt x="87" y="386"/>
                    <a:pt x="260" y="386"/>
                  </a:cubicBezTo>
                  <a:cubicBezTo>
                    <a:pt x="431" y="386"/>
                    <a:pt x="517" y="178"/>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3" name="Google Shape;2603;p4"/>
            <p:cNvSpPr/>
            <p:nvPr/>
          </p:nvSpPr>
          <p:spPr>
            <a:xfrm>
              <a:off x="6559975" y="2839125"/>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4" name="Google Shape;2604;p4"/>
            <p:cNvSpPr/>
            <p:nvPr/>
          </p:nvSpPr>
          <p:spPr>
            <a:xfrm>
              <a:off x="6651575" y="2747525"/>
              <a:ext cx="9675" cy="9700"/>
            </a:xfrm>
            <a:custGeom>
              <a:avLst/>
              <a:gdLst/>
              <a:ahLst/>
              <a:cxnLst/>
              <a:rect l="l" t="t" r="r" b="b"/>
              <a:pathLst>
                <a:path w="387" h="388" extrusionOk="0">
                  <a:moveTo>
                    <a:pt x="194" y="1"/>
                  </a:moveTo>
                  <a:cubicBezTo>
                    <a:pt x="86" y="1"/>
                    <a:pt x="0" y="87"/>
                    <a:pt x="0" y="193"/>
                  </a:cubicBezTo>
                  <a:cubicBezTo>
                    <a:pt x="0" y="299"/>
                    <a:pt x="86" y="387"/>
                    <a:pt x="194" y="387"/>
                  </a:cubicBezTo>
                  <a:cubicBezTo>
                    <a:pt x="300" y="387"/>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5" name="Google Shape;2605;p4"/>
            <p:cNvSpPr/>
            <p:nvPr/>
          </p:nvSpPr>
          <p:spPr>
            <a:xfrm>
              <a:off x="6407275" y="29918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6" name="Google Shape;2606;p4"/>
            <p:cNvSpPr/>
            <p:nvPr/>
          </p:nvSpPr>
          <p:spPr>
            <a:xfrm>
              <a:off x="6468325" y="2930725"/>
              <a:ext cx="9700" cy="9675"/>
            </a:xfrm>
            <a:custGeom>
              <a:avLst/>
              <a:gdLst/>
              <a:ahLst/>
              <a:cxnLst/>
              <a:rect l="l" t="t" r="r" b="b"/>
              <a:pathLst>
                <a:path w="388" h="387" extrusionOk="0">
                  <a:moveTo>
                    <a:pt x="195" y="0"/>
                  </a:moveTo>
                  <a:cubicBezTo>
                    <a:pt x="89" y="0"/>
                    <a:pt x="1" y="88"/>
                    <a:pt x="1" y="194"/>
                  </a:cubicBezTo>
                  <a:cubicBezTo>
                    <a:pt x="1" y="301"/>
                    <a:pt x="89" y="387"/>
                    <a:pt x="195" y="387"/>
                  </a:cubicBezTo>
                  <a:cubicBezTo>
                    <a:pt x="301" y="387"/>
                    <a:pt x="387" y="301"/>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7" name="Google Shape;2607;p4"/>
            <p:cNvSpPr/>
            <p:nvPr/>
          </p:nvSpPr>
          <p:spPr>
            <a:xfrm>
              <a:off x="6529425" y="286967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1" y="387"/>
                    <a:pt x="387" y="300"/>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8" name="Google Shape;2608;p4"/>
            <p:cNvSpPr/>
            <p:nvPr/>
          </p:nvSpPr>
          <p:spPr>
            <a:xfrm>
              <a:off x="6621025" y="2778075"/>
              <a:ext cx="9675" cy="9650"/>
            </a:xfrm>
            <a:custGeom>
              <a:avLst/>
              <a:gdLst/>
              <a:ahLst/>
              <a:cxnLst/>
              <a:rect l="l" t="t" r="r" b="b"/>
              <a:pathLst>
                <a:path w="387" h="386" extrusionOk="0">
                  <a:moveTo>
                    <a:pt x="194" y="1"/>
                  </a:moveTo>
                  <a:cubicBezTo>
                    <a:pt x="88" y="1"/>
                    <a:pt x="0" y="87"/>
                    <a:pt x="0" y="193"/>
                  </a:cubicBezTo>
                  <a:cubicBezTo>
                    <a:pt x="0" y="299"/>
                    <a:pt x="88"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9" name="Google Shape;2609;p4"/>
            <p:cNvSpPr/>
            <p:nvPr/>
          </p:nvSpPr>
          <p:spPr>
            <a:xfrm>
              <a:off x="6682100" y="2717000"/>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301" y="387"/>
                    <a:pt x="387" y="300"/>
                    <a:pt x="387" y="193"/>
                  </a:cubicBezTo>
                  <a:cubicBezTo>
                    <a:pt x="387" y="86"/>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0" name="Google Shape;2610;p4"/>
            <p:cNvSpPr/>
            <p:nvPr/>
          </p:nvSpPr>
          <p:spPr>
            <a:xfrm>
              <a:off x="6712650" y="26864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1" name="Google Shape;2611;p4"/>
            <p:cNvSpPr/>
            <p:nvPr/>
          </p:nvSpPr>
          <p:spPr>
            <a:xfrm>
              <a:off x="6741575" y="2655925"/>
              <a:ext cx="12900" cy="9675"/>
            </a:xfrm>
            <a:custGeom>
              <a:avLst/>
              <a:gdLst/>
              <a:ahLst/>
              <a:cxnLst/>
              <a:rect l="l" t="t" r="r" b="b"/>
              <a:pathLst>
                <a:path w="516" h="387" extrusionOk="0">
                  <a:moveTo>
                    <a:pt x="258" y="0"/>
                  </a:moveTo>
                  <a:cubicBezTo>
                    <a:pt x="209" y="0"/>
                    <a:pt x="159" y="19"/>
                    <a:pt x="121" y="57"/>
                  </a:cubicBezTo>
                  <a:cubicBezTo>
                    <a:pt x="0" y="178"/>
                    <a:pt x="87" y="386"/>
                    <a:pt x="258" y="386"/>
                  </a:cubicBezTo>
                  <a:cubicBezTo>
                    <a:pt x="431" y="386"/>
                    <a:pt x="516" y="178"/>
                    <a:pt x="394" y="57"/>
                  </a:cubicBezTo>
                  <a:cubicBezTo>
                    <a:pt x="356"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2" name="Google Shape;2612;p4"/>
            <p:cNvSpPr/>
            <p:nvPr/>
          </p:nvSpPr>
          <p:spPr>
            <a:xfrm>
              <a:off x="6773750" y="2625350"/>
              <a:ext cx="9650" cy="9700"/>
            </a:xfrm>
            <a:custGeom>
              <a:avLst/>
              <a:gdLst/>
              <a:ahLst/>
              <a:cxnLst/>
              <a:rect l="l" t="t" r="r" b="b"/>
              <a:pathLst>
                <a:path w="386" h="388" extrusionOk="0">
                  <a:moveTo>
                    <a:pt x="193" y="1"/>
                  </a:moveTo>
                  <a:cubicBezTo>
                    <a:pt x="87" y="1"/>
                    <a:pt x="0" y="89"/>
                    <a:pt x="0" y="195"/>
                  </a:cubicBezTo>
                  <a:cubicBezTo>
                    <a:pt x="0" y="301"/>
                    <a:pt x="87" y="387"/>
                    <a:pt x="193" y="387"/>
                  </a:cubicBezTo>
                  <a:cubicBezTo>
                    <a:pt x="299" y="387"/>
                    <a:pt x="385" y="301"/>
                    <a:pt x="385" y="195"/>
                  </a:cubicBezTo>
                  <a:cubicBezTo>
                    <a:pt x="385" y="89"/>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3" name="Google Shape;2613;p4"/>
            <p:cNvSpPr/>
            <p:nvPr/>
          </p:nvSpPr>
          <p:spPr>
            <a:xfrm>
              <a:off x="6590525" y="2808575"/>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4" name="Google Shape;2614;p4"/>
            <p:cNvSpPr/>
            <p:nvPr/>
          </p:nvSpPr>
          <p:spPr>
            <a:xfrm>
              <a:off x="6465150" y="2990250"/>
              <a:ext cx="12950" cy="9700"/>
            </a:xfrm>
            <a:custGeom>
              <a:avLst/>
              <a:gdLst/>
              <a:ahLst/>
              <a:cxnLst/>
              <a:rect l="l" t="t" r="r" b="b"/>
              <a:pathLst>
                <a:path w="518" h="388" extrusionOk="0">
                  <a:moveTo>
                    <a:pt x="259" y="0"/>
                  </a:moveTo>
                  <a:cubicBezTo>
                    <a:pt x="209" y="0"/>
                    <a:pt x="160" y="19"/>
                    <a:pt x="122" y="57"/>
                  </a:cubicBezTo>
                  <a:cubicBezTo>
                    <a:pt x="1" y="178"/>
                    <a:pt x="87" y="387"/>
                    <a:pt x="260" y="387"/>
                  </a:cubicBezTo>
                  <a:cubicBezTo>
                    <a:pt x="431" y="387"/>
                    <a:pt x="517" y="178"/>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5" name="Google Shape;2615;p4"/>
            <p:cNvSpPr/>
            <p:nvPr/>
          </p:nvSpPr>
          <p:spPr>
            <a:xfrm>
              <a:off x="6527875" y="29291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6" name="Google Shape;2616;p4"/>
            <p:cNvSpPr/>
            <p:nvPr/>
          </p:nvSpPr>
          <p:spPr>
            <a:xfrm>
              <a:off x="6588925" y="28681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7" name="Google Shape;2617;p4"/>
            <p:cNvSpPr/>
            <p:nvPr/>
          </p:nvSpPr>
          <p:spPr>
            <a:xfrm>
              <a:off x="6680550" y="2776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299" y="387"/>
                    <a:pt x="387" y="301"/>
                    <a:pt x="387" y="195"/>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8" name="Google Shape;2618;p4"/>
            <p:cNvSpPr/>
            <p:nvPr/>
          </p:nvSpPr>
          <p:spPr>
            <a:xfrm>
              <a:off x="6436225" y="3020800"/>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8" y="299"/>
                    <a:pt x="388" y="193"/>
                  </a:cubicBezTo>
                  <a:cubicBezTo>
                    <a:pt x="388"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9" name="Google Shape;2619;p4"/>
            <p:cNvSpPr/>
            <p:nvPr/>
          </p:nvSpPr>
          <p:spPr>
            <a:xfrm>
              <a:off x="6497325" y="2959700"/>
              <a:ext cx="9700" cy="9700"/>
            </a:xfrm>
            <a:custGeom>
              <a:avLst/>
              <a:gdLst/>
              <a:ahLst/>
              <a:cxnLst/>
              <a:rect l="l" t="t" r="r" b="b"/>
              <a:pathLst>
                <a:path w="388" h="388" extrusionOk="0">
                  <a:moveTo>
                    <a:pt x="193" y="1"/>
                  </a:moveTo>
                  <a:cubicBezTo>
                    <a:pt x="87" y="1"/>
                    <a:pt x="1" y="87"/>
                    <a:pt x="1" y="194"/>
                  </a:cubicBezTo>
                  <a:cubicBezTo>
                    <a:pt x="1" y="301"/>
                    <a:pt x="87" y="388"/>
                    <a:pt x="193" y="388"/>
                  </a:cubicBezTo>
                  <a:cubicBezTo>
                    <a:pt x="301" y="388"/>
                    <a:pt x="387" y="301"/>
                    <a:pt x="387" y="194"/>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0" name="Google Shape;2620;p4"/>
            <p:cNvSpPr/>
            <p:nvPr/>
          </p:nvSpPr>
          <p:spPr>
            <a:xfrm>
              <a:off x="6558375" y="2898625"/>
              <a:ext cx="9700" cy="9675"/>
            </a:xfrm>
            <a:custGeom>
              <a:avLst/>
              <a:gdLst/>
              <a:ahLst/>
              <a:cxnLst/>
              <a:rect l="l" t="t" r="r" b="b"/>
              <a:pathLst>
                <a:path w="388" h="387" extrusionOk="0">
                  <a:moveTo>
                    <a:pt x="195" y="0"/>
                  </a:moveTo>
                  <a:cubicBezTo>
                    <a:pt x="88" y="0"/>
                    <a:pt x="1" y="87"/>
                    <a:pt x="1" y="194"/>
                  </a:cubicBezTo>
                  <a:cubicBezTo>
                    <a:pt x="1" y="301"/>
                    <a:pt x="88"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1" name="Google Shape;2621;p4"/>
            <p:cNvSpPr/>
            <p:nvPr/>
          </p:nvSpPr>
          <p:spPr>
            <a:xfrm>
              <a:off x="6650000" y="28070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2" name="Google Shape;2622;p4"/>
            <p:cNvSpPr/>
            <p:nvPr/>
          </p:nvSpPr>
          <p:spPr>
            <a:xfrm>
              <a:off x="6709425" y="2745950"/>
              <a:ext cx="12950" cy="9675"/>
            </a:xfrm>
            <a:custGeom>
              <a:avLst/>
              <a:gdLst/>
              <a:ahLst/>
              <a:cxnLst/>
              <a:rect l="l" t="t" r="r" b="b"/>
              <a:pathLst>
                <a:path w="518" h="387" extrusionOk="0">
                  <a:moveTo>
                    <a:pt x="260" y="1"/>
                  </a:moveTo>
                  <a:cubicBezTo>
                    <a:pt x="211" y="1"/>
                    <a:pt x="161" y="20"/>
                    <a:pt x="124" y="58"/>
                  </a:cubicBezTo>
                  <a:cubicBezTo>
                    <a:pt x="1" y="179"/>
                    <a:pt x="87" y="387"/>
                    <a:pt x="260" y="387"/>
                  </a:cubicBezTo>
                  <a:cubicBezTo>
                    <a:pt x="431" y="387"/>
                    <a:pt x="518" y="179"/>
                    <a:pt x="396"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3" name="Google Shape;2623;p4"/>
            <p:cNvSpPr/>
            <p:nvPr/>
          </p:nvSpPr>
          <p:spPr>
            <a:xfrm>
              <a:off x="6741600" y="2715425"/>
              <a:ext cx="9700" cy="9650"/>
            </a:xfrm>
            <a:custGeom>
              <a:avLst/>
              <a:gdLst/>
              <a:ahLst/>
              <a:cxnLst/>
              <a:rect l="l" t="t" r="r" b="b"/>
              <a:pathLst>
                <a:path w="388" h="386" extrusionOk="0">
                  <a:moveTo>
                    <a:pt x="195" y="1"/>
                  </a:moveTo>
                  <a:cubicBezTo>
                    <a:pt x="87" y="1"/>
                    <a:pt x="1" y="87"/>
                    <a:pt x="1" y="193"/>
                  </a:cubicBezTo>
                  <a:cubicBezTo>
                    <a:pt x="1" y="299"/>
                    <a:pt x="87" y="386"/>
                    <a:pt x="195" y="386"/>
                  </a:cubicBezTo>
                  <a:cubicBezTo>
                    <a:pt x="301" y="386"/>
                    <a:pt x="387" y="299"/>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4" name="Google Shape;2624;p4"/>
            <p:cNvSpPr/>
            <p:nvPr/>
          </p:nvSpPr>
          <p:spPr>
            <a:xfrm>
              <a:off x="6772150" y="2684900"/>
              <a:ext cx="9700" cy="9650"/>
            </a:xfrm>
            <a:custGeom>
              <a:avLst/>
              <a:gdLst/>
              <a:ahLst/>
              <a:cxnLst/>
              <a:rect l="l" t="t" r="r" b="b"/>
              <a:pathLst>
                <a:path w="388" h="386" extrusionOk="0">
                  <a:moveTo>
                    <a:pt x="193" y="0"/>
                  </a:moveTo>
                  <a:cubicBezTo>
                    <a:pt x="87" y="0"/>
                    <a:pt x="0" y="86"/>
                    <a:pt x="0" y="193"/>
                  </a:cubicBezTo>
                  <a:cubicBezTo>
                    <a:pt x="0" y="299"/>
                    <a:pt x="87" y="385"/>
                    <a:pt x="193" y="385"/>
                  </a:cubicBezTo>
                  <a:cubicBezTo>
                    <a:pt x="301" y="385"/>
                    <a:pt x="387" y="299"/>
                    <a:pt x="387" y="193"/>
                  </a:cubicBezTo>
                  <a:cubicBezTo>
                    <a:pt x="387" y="86"/>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5" name="Google Shape;2625;p4"/>
            <p:cNvSpPr/>
            <p:nvPr/>
          </p:nvSpPr>
          <p:spPr>
            <a:xfrm>
              <a:off x="6802700" y="2654350"/>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300" y="387"/>
                    <a:pt x="387" y="300"/>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6" name="Google Shape;2626;p4"/>
            <p:cNvSpPr/>
            <p:nvPr/>
          </p:nvSpPr>
          <p:spPr>
            <a:xfrm>
              <a:off x="6617825" y="2837550"/>
              <a:ext cx="12950" cy="9700"/>
            </a:xfrm>
            <a:custGeom>
              <a:avLst/>
              <a:gdLst/>
              <a:ahLst/>
              <a:cxnLst/>
              <a:rect l="l" t="t" r="r" b="b"/>
              <a:pathLst>
                <a:path w="518" h="388" extrusionOk="0">
                  <a:moveTo>
                    <a:pt x="259" y="1"/>
                  </a:moveTo>
                  <a:cubicBezTo>
                    <a:pt x="210" y="1"/>
                    <a:pt x="160" y="20"/>
                    <a:pt x="122" y="58"/>
                  </a:cubicBezTo>
                  <a:cubicBezTo>
                    <a:pt x="1" y="179"/>
                    <a:pt x="87" y="388"/>
                    <a:pt x="260" y="388"/>
                  </a:cubicBezTo>
                  <a:cubicBezTo>
                    <a:pt x="431" y="388"/>
                    <a:pt x="518" y="179"/>
                    <a:pt x="397" y="58"/>
                  </a:cubicBezTo>
                  <a:cubicBezTo>
                    <a:pt x="359"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7" name="Google Shape;2627;p4"/>
            <p:cNvSpPr/>
            <p:nvPr/>
          </p:nvSpPr>
          <p:spPr>
            <a:xfrm>
              <a:off x="6495775" y="3019200"/>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8" name="Google Shape;2628;p4"/>
            <p:cNvSpPr/>
            <p:nvPr/>
          </p:nvSpPr>
          <p:spPr>
            <a:xfrm>
              <a:off x="6556825" y="295815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1" y="386"/>
                    <a:pt x="387" y="299"/>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9" name="Google Shape;2629;p4"/>
            <p:cNvSpPr/>
            <p:nvPr/>
          </p:nvSpPr>
          <p:spPr>
            <a:xfrm>
              <a:off x="6617900" y="28970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300" y="387"/>
                    <a:pt x="386" y="300"/>
                    <a:pt x="386" y="194"/>
                  </a:cubicBezTo>
                  <a:cubicBezTo>
                    <a:pt x="386"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0" name="Google Shape;2630;p4"/>
            <p:cNvSpPr/>
            <p:nvPr/>
          </p:nvSpPr>
          <p:spPr>
            <a:xfrm>
              <a:off x="6707875" y="2805450"/>
              <a:ext cx="12950" cy="9675"/>
            </a:xfrm>
            <a:custGeom>
              <a:avLst/>
              <a:gdLst/>
              <a:ahLst/>
              <a:cxnLst/>
              <a:rect l="l" t="t" r="r" b="b"/>
              <a:pathLst>
                <a:path w="518" h="387" extrusionOk="0">
                  <a:moveTo>
                    <a:pt x="259" y="1"/>
                  </a:moveTo>
                  <a:cubicBezTo>
                    <a:pt x="210" y="1"/>
                    <a:pt x="161" y="20"/>
                    <a:pt x="123" y="58"/>
                  </a:cubicBezTo>
                  <a:cubicBezTo>
                    <a:pt x="1" y="179"/>
                    <a:pt x="87" y="387"/>
                    <a:pt x="260" y="387"/>
                  </a:cubicBezTo>
                  <a:cubicBezTo>
                    <a:pt x="431" y="387"/>
                    <a:pt x="518"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1" name="Google Shape;2631;p4"/>
            <p:cNvSpPr/>
            <p:nvPr/>
          </p:nvSpPr>
          <p:spPr>
            <a:xfrm>
              <a:off x="6465225" y="3049750"/>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2" name="Google Shape;2632;p4"/>
            <p:cNvSpPr/>
            <p:nvPr/>
          </p:nvSpPr>
          <p:spPr>
            <a:xfrm>
              <a:off x="6526275" y="29886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3" name="Google Shape;2633;p4"/>
            <p:cNvSpPr/>
            <p:nvPr/>
          </p:nvSpPr>
          <p:spPr>
            <a:xfrm>
              <a:off x="6587375" y="2927625"/>
              <a:ext cx="9675" cy="9675"/>
            </a:xfrm>
            <a:custGeom>
              <a:avLst/>
              <a:gdLst/>
              <a:ahLst/>
              <a:cxnLst/>
              <a:rect l="l" t="t" r="r" b="b"/>
              <a:pathLst>
                <a:path w="387" h="387" extrusionOk="0">
                  <a:moveTo>
                    <a:pt x="193" y="0"/>
                  </a:moveTo>
                  <a:cubicBezTo>
                    <a:pt x="87" y="0"/>
                    <a:pt x="0" y="86"/>
                    <a:pt x="0" y="193"/>
                  </a:cubicBezTo>
                  <a:cubicBezTo>
                    <a:pt x="0" y="300"/>
                    <a:pt x="87"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4" name="Google Shape;2634;p4"/>
            <p:cNvSpPr/>
            <p:nvPr/>
          </p:nvSpPr>
          <p:spPr>
            <a:xfrm>
              <a:off x="6677325" y="2836000"/>
              <a:ext cx="12950" cy="9675"/>
            </a:xfrm>
            <a:custGeom>
              <a:avLst/>
              <a:gdLst/>
              <a:ahLst/>
              <a:cxnLst/>
              <a:rect l="l" t="t" r="r" b="b"/>
              <a:pathLst>
                <a:path w="518" h="387" extrusionOk="0">
                  <a:moveTo>
                    <a:pt x="259" y="1"/>
                  </a:moveTo>
                  <a:cubicBezTo>
                    <a:pt x="210" y="1"/>
                    <a:pt x="161" y="19"/>
                    <a:pt x="124" y="57"/>
                  </a:cubicBezTo>
                  <a:cubicBezTo>
                    <a:pt x="1" y="179"/>
                    <a:pt x="87" y="386"/>
                    <a:pt x="260" y="386"/>
                  </a:cubicBezTo>
                  <a:cubicBezTo>
                    <a:pt x="431" y="386"/>
                    <a:pt x="518" y="179"/>
                    <a:pt x="396" y="57"/>
                  </a:cubicBezTo>
                  <a:cubicBezTo>
                    <a:pt x="359" y="19"/>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5" name="Google Shape;2635;p4"/>
            <p:cNvSpPr/>
            <p:nvPr/>
          </p:nvSpPr>
          <p:spPr>
            <a:xfrm>
              <a:off x="6740050" y="2774925"/>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6" name="Google Shape;2636;p4"/>
            <p:cNvSpPr/>
            <p:nvPr/>
          </p:nvSpPr>
          <p:spPr>
            <a:xfrm>
              <a:off x="6770600" y="2744375"/>
              <a:ext cx="9675" cy="9700"/>
            </a:xfrm>
            <a:custGeom>
              <a:avLst/>
              <a:gdLst/>
              <a:ahLst/>
              <a:cxnLst/>
              <a:rect l="l" t="t" r="r" b="b"/>
              <a:pathLst>
                <a:path w="387" h="388" extrusionOk="0">
                  <a:moveTo>
                    <a:pt x="193" y="1"/>
                  </a:moveTo>
                  <a:cubicBezTo>
                    <a:pt x="87" y="1"/>
                    <a:pt x="0" y="87"/>
                    <a:pt x="0" y="193"/>
                  </a:cubicBezTo>
                  <a:cubicBezTo>
                    <a:pt x="0" y="301"/>
                    <a:pt x="87" y="388"/>
                    <a:pt x="193" y="388"/>
                  </a:cubicBezTo>
                  <a:cubicBezTo>
                    <a:pt x="299" y="388"/>
                    <a:pt x="387" y="301"/>
                    <a:pt x="387" y="193"/>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7" name="Google Shape;2637;p4"/>
            <p:cNvSpPr/>
            <p:nvPr/>
          </p:nvSpPr>
          <p:spPr>
            <a:xfrm>
              <a:off x="6801150" y="2713850"/>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8" name="Google Shape;2638;p4"/>
            <p:cNvSpPr/>
            <p:nvPr/>
          </p:nvSpPr>
          <p:spPr>
            <a:xfrm>
              <a:off x="6831650" y="2683325"/>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1" y="386"/>
                    <a:pt x="387" y="300"/>
                    <a:pt x="387" y="193"/>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9" name="Google Shape;2639;p4"/>
            <p:cNvSpPr/>
            <p:nvPr/>
          </p:nvSpPr>
          <p:spPr>
            <a:xfrm>
              <a:off x="6648450" y="286652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0" name="Google Shape;2640;p4"/>
            <p:cNvSpPr/>
            <p:nvPr/>
          </p:nvSpPr>
          <p:spPr>
            <a:xfrm>
              <a:off x="6524725" y="3048200"/>
              <a:ext cx="9700" cy="9650"/>
            </a:xfrm>
            <a:custGeom>
              <a:avLst/>
              <a:gdLst/>
              <a:ahLst/>
              <a:cxnLst/>
              <a:rect l="l" t="t" r="r" b="b"/>
              <a:pathLst>
                <a:path w="388" h="386" extrusionOk="0">
                  <a:moveTo>
                    <a:pt x="193" y="0"/>
                  </a:moveTo>
                  <a:cubicBezTo>
                    <a:pt x="87" y="0"/>
                    <a:pt x="0" y="87"/>
                    <a:pt x="0" y="193"/>
                  </a:cubicBezTo>
                  <a:cubicBezTo>
                    <a:pt x="0" y="299"/>
                    <a:pt x="87" y="386"/>
                    <a:pt x="193" y="386"/>
                  </a:cubicBezTo>
                  <a:cubicBezTo>
                    <a:pt x="301" y="386"/>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1" name="Google Shape;2641;p4"/>
            <p:cNvSpPr/>
            <p:nvPr/>
          </p:nvSpPr>
          <p:spPr>
            <a:xfrm>
              <a:off x="6585825" y="2987100"/>
              <a:ext cx="9650" cy="9700"/>
            </a:xfrm>
            <a:custGeom>
              <a:avLst/>
              <a:gdLst/>
              <a:ahLst/>
              <a:cxnLst/>
              <a:rect l="l" t="t" r="r" b="b"/>
              <a:pathLst>
                <a:path w="386" h="388" extrusionOk="0">
                  <a:moveTo>
                    <a:pt x="193" y="1"/>
                  </a:moveTo>
                  <a:cubicBezTo>
                    <a:pt x="86" y="1"/>
                    <a:pt x="0" y="87"/>
                    <a:pt x="0" y="195"/>
                  </a:cubicBezTo>
                  <a:cubicBezTo>
                    <a:pt x="0" y="301"/>
                    <a:pt x="86"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2" name="Google Shape;2642;p4"/>
            <p:cNvSpPr/>
            <p:nvPr/>
          </p:nvSpPr>
          <p:spPr>
            <a:xfrm>
              <a:off x="6646875" y="2926050"/>
              <a:ext cx="9675" cy="9650"/>
            </a:xfrm>
            <a:custGeom>
              <a:avLst/>
              <a:gdLst/>
              <a:ahLst/>
              <a:cxnLst/>
              <a:rect l="l" t="t" r="r" b="b"/>
              <a:pathLst>
                <a:path w="387" h="386" extrusionOk="0">
                  <a:moveTo>
                    <a:pt x="194" y="1"/>
                  </a:moveTo>
                  <a:cubicBezTo>
                    <a:pt x="86" y="1"/>
                    <a:pt x="0" y="87"/>
                    <a:pt x="0" y="193"/>
                  </a:cubicBezTo>
                  <a:cubicBezTo>
                    <a:pt x="0" y="300"/>
                    <a:pt x="86"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3" name="Google Shape;2643;p4"/>
            <p:cNvSpPr/>
            <p:nvPr/>
          </p:nvSpPr>
          <p:spPr>
            <a:xfrm>
              <a:off x="6736875" y="2834425"/>
              <a:ext cx="12900" cy="9700"/>
            </a:xfrm>
            <a:custGeom>
              <a:avLst/>
              <a:gdLst/>
              <a:ahLst/>
              <a:cxnLst/>
              <a:rect l="l" t="t" r="r" b="b"/>
              <a:pathLst>
                <a:path w="516" h="388" extrusionOk="0">
                  <a:moveTo>
                    <a:pt x="258" y="1"/>
                  </a:moveTo>
                  <a:cubicBezTo>
                    <a:pt x="209" y="1"/>
                    <a:pt x="159" y="20"/>
                    <a:pt x="122" y="57"/>
                  </a:cubicBezTo>
                  <a:cubicBezTo>
                    <a:pt x="0" y="179"/>
                    <a:pt x="87" y="387"/>
                    <a:pt x="258" y="387"/>
                  </a:cubicBezTo>
                  <a:cubicBezTo>
                    <a:pt x="431" y="387"/>
                    <a:pt x="516" y="179"/>
                    <a:pt x="394" y="57"/>
                  </a:cubicBezTo>
                  <a:cubicBezTo>
                    <a:pt x="356" y="20"/>
                    <a:pt x="307"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4" name="Google Shape;2644;p4"/>
            <p:cNvSpPr/>
            <p:nvPr/>
          </p:nvSpPr>
          <p:spPr>
            <a:xfrm>
              <a:off x="6494175" y="3078700"/>
              <a:ext cx="9700" cy="9700"/>
            </a:xfrm>
            <a:custGeom>
              <a:avLst/>
              <a:gdLst/>
              <a:ahLst/>
              <a:cxnLst/>
              <a:rect l="l" t="t" r="r" b="b"/>
              <a:pathLst>
                <a:path w="388" h="388" extrusionOk="0">
                  <a:moveTo>
                    <a:pt x="195" y="1"/>
                  </a:moveTo>
                  <a:cubicBezTo>
                    <a:pt x="87" y="1"/>
                    <a:pt x="1" y="89"/>
                    <a:pt x="1" y="195"/>
                  </a:cubicBezTo>
                  <a:cubicBezTo>
                    <a:pt x="1" y="301"/>
                    <a:pt x="87" y="387"/>
                    <a:pt x="195" y="387"/>
                  </a:cubicBezTo>
                  <a:cubicBezTo>
                    <a:pt x="301" y="387"/>
                    <a:pt x="387" y="301"/>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5" name="Google Shape;2645;p4"/>
            <p:cNvSpPr/>
            <p:nvPr/>
          </p:nvSpPr>
          <p:spPr>
            <a:xfrm>
              <a:off x="6555275" y="301765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6" name="Google Shape;2646;p4"/>
            <p:cNvSpPr/>
            <p:nvPr/>
          </p:nvSpPr>
          <p:spPr>
            <a:xfrm>
              <a:off x="6616350" y="2956575"/>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7" name="Google Shape;2647;p4"/>
            <p:cNvSpPr/>
            <p:nvPr/>
          </p:nvSpPr>
          <p:spPr>
            <a:xfrm>
              <a:off x="6707950" y="2864975"/>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8" name="Google Shape;2648;p4"/>
            <p:cNvSpPr/>
            <p:nvPr/>
          </p:nvSpPr>
          <p:spPr>
            <a:xfrm>
              <a:off x="6769050" y="2803875"/>
              <a:ext cx="9650" cy="9700"/>
            </a:xfrm>
            <a:custGeom>
              <a:avLst/>
              <a:gdLst/>
              <a:ahLst/>
              <a:cxnLst/>
              <a:rect l="l" t="t" r="r" b="b"/>
              <a:pathLst>
                <a:path w="386" h="388" extrusionOk="0">
                  <a:moveTo>
                    <a:pt x="193" y="1"/>
                  </a:moveTo>
                  <a:cubicBezTo>
                    <a:pt x="87" y="1"/>
                    <a:pt x="0" y="87"/>
                    <a:pt x="0" y="195"/>
                  </a:cubicBezTo>
                  <a:cubicBezTo>
                    <a:pt x="0" y="301"/>
                    <a:pt x="87" y="387"/>
                    <a:pt x="193" y="387"/>
                  </a:cubicBezTo>
                  <a:cubicBezTo>
                    <a:pt x="299" y="387"/>
                    <a:pt x="385" y="301"/>
                    <a:pt x="385" y="195"/>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9" name="Google Shape;2649;p4"/>
            <p:cNvSpPr/>
            <p:nvPr/>
          </p:nvSpPr>
          <p:spPr>
            <a:xfrm>
              <a:off x="6797925" y="2773350"/>
              <a:ext cx="12950" cy="9675"/>
            </a:xfrm>
            <a:custGeom>
              <a:avLst/>
              <a:gdLst/>
              <a:ahLst/>
              <a:cxnLst/>
              <a:rect l="l" t="t" r="r" b="b"/>
              <a:pathLst>
                <a:path w="518" h="387" extrusionOk="0">
                  <a:moveTo>
                    <a:pt x="259" y="1"/>
                  </a:moveTo>
                  <a:cubicBezTo>
                    <a:pt x="209" y="1"/>
                    <a:pt x="160" y="20"/>
                    <a:pt x="123" y="58"/>
                  </a:cubicBezTo>
                  <a:cubicBezTo>
                    <a:pt x="0" y="179"/>
                    <a:pt x="87" y="387"/>
                    <a:pt x="259" y="387"/>
                  </a:cubicBezTo>
                  <a:cubicBezTo>
                    <a:pt x="431" y="387"/>
                    <a:pt x="517" y="179"/>
                    <a:pt x="396" y="58"/>
                  </a:cubicBezTo>
                  <a:cubicBezTo>
                    <a:pt x="358" y="20"/>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0" name="Google Shape;2650;p4"/>
            <p:cNvSpPr/>
            <p:nvPr/>
          </p:nvSpPr>
          <p:spPr>
            <a:xfrm>
              <a:off x="6830100" y="2742825"/>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1" name="Google Shape;2651;p4"/>
            <p:cNvSpPr/>
            <p:nvPr/>
          </p:nvSpPr>
          <p:spPr>
            <a:xfrm>
              <a:off x="6860650" y="2712300"/>
              <a:ext cx="9675" cy="9675"/>
            </a:xfrm>
            <a:custGeom>
              <a:avLst/>
              <a:gdLst/>
              <a:ahLst/>
              <a:cxnLst/>
              <a:rect l="l" t="t" r="r" b="b"/>
              <a:pathLst>
                <a:path w="387" h="387" extrusionOk="0">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2" name="Google Shape;2652;p4"/>
            <p:cNvSpPr/>
            <p:nvPr/>
          </p:nvSpPr>
          <p:spPr>
            <a:xfrm>
              <a:off x="6677400" y="2895525"/>
              <a:ext cx="9700" cy="9675"/>
            </a:xfrm>
            <a:custGeom>
              <a:avLst/>
              <a:gdLst/>
              <a:ahLst/>
              <a:cxnLst/>
              <a:rect l="l" t="t" r="r" b="b"/>
              <a:pathLst>
                <a:path w="388" h="387" extrusionOk="0">
                  <a:moveTo>
                    <a:pt x="193" y="0"/>
                  </a:moveTo>
                  <a:cubicBezTo>
                    <a:pt x="87" y="0"/>
                    <a:pt x="1" y="87"/>
                    <a:pt x="1" y="193"/>
                  </a:cubicBezTo>
                  <a:cubicBezTo>
                    <a:pt x="1" y="299"/>
                    <a:pt x="87" y="387"/>
                    <a:pt x="193" y="387"/>
                  </a:cubicBezTo>
                  <a:cubicBezTo>
                    <a:pt x="301" y="387"/>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3" name="Google Shape;2653;p4"/>
            <p:cNvSpPr/>
            <p:nvPr/>
          </p:nvSpPr>
          <p:spPr>
            <a:xfrm>
              <a:off x="6552050" y="3077175"/>
              <a:ext cx="12950" cy="9675"/>
            </a:xfrm>
            <a:custGeom>
              <a:avLst/>
              <a:gdLst/>
              <a:ahLst/>
              <a:cxnLst/>
              <a:rect l="l" t="t" r="r" b="b"/>
              <a:pathLst>
                <a:path w="518" h="387" extrusionOk="0">
                  <a:moveTo>
                    <a:pt x="260" y="0"/>
                  </a:moveTo>
                  <a:cubicBezTo>
                    <a:pt x="210" y="0"/>
                    <a:pt x="161" y="19"/>
                    <a:pt x="123" y="57"/>
                  </a:cubicBezTo>
                  <a:cubicBezTo>
                    <a:pt x="0" y="178"/>
                    <a:pt x="87" y="386"/>
                    <a:pt x="260" y="386"/>
                  </a:cubicBezTo>
                  <a:cubicBezTo>
                    <a:pt x="431" y="386"/>
                    <a:pt x="517" y="178"/>
                    <a:pt x="396" y="57"/>
                  </a:cubicBezTo>
                  <a:cubicBezTo>
                    <a:pt x="358" y="19"/>
                    <a:pt x="309"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4" name="Google Shape;2654;p4"/>
            <p:cNvSpPr/>
            <p:nvPr/>
          </p:nvSpPr>
          <p:spPr>
            <a:xfrm>
              <a:off x="6614775" y="3016100"/>
              <a:ext cx="9675" cy="9650"/>
            </a:xfrm>
            <a:custGeom>
              <a:avLst/>
              <a:gdLst/>
              <a:ahLst/>
              <a:cxnLst/>
              <a:rect l="l" t="t" r="r" b="b"/>
              <a:pathLst>
                <a:path w="387" h="386" extrusionOk="0">
                  <a:moveTo>
                    <a:pt x="194" y="1"/>
                  </a:moveTo>
                  <a:cubicBezTo>
                    <a:pt x="87" y="1"/>
                    <a:pt x="0" y="87"/>
                    <a:pt x="0" y="193"/>
                  </a:cubicBezTo>
                  <a:cubicBezTo>
                    <a:pt x="0" y="299"/>
                    <a:pt x="87" y="386"/>
                    <a:pt x="194" y="386"/>
                  </a:cubicBezTo>
                  <a:cubicBezTo>
                    <a:pt x="300" y="386"/>
                    <a:pt x="387" y="299"/>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5" name="Google Shape;2655;p4"/>
            <p:cNvSpPr/>
            <p:nvPr/>
          </p:nvSpPr>
          <p:spPr>
            <a:xfrm>
              <a:off x="6675850" y="2955025"/>
              <a:ext cx="9700" cy="9675"/>
            </a:xfrm>
            <a:custGeom>
              <a:avLst/>
              <a:gdLst/>
              <a:ahLst/>
              <a:cxnLst/>
              <a:rect l="l" t="t" r="r" b="b"/>
              <a:pathLst>
                <a:path w="388" h="387" extrusionOk="0">
                  <a:moveTo>
                    <a:pt x="193" y="0"/>
                  </a:moveTo>
                  <a:cubicBezTo>
                    <a:pt x="87" y="0"/>
                    <a:pt x="1" y="86"/>
                    <a:pt x="1" y="193"/>
                  </a:cubicBezTo>
                  <a:cubicBezTo>
                    <a:pt x="1" y="300"/>
                    <a:pt x="87" y="387"/>
                    <a:pt x="193" y="387"/>
                  </a:cubicBezTo>
                  <a:cubicBezTo>
                    <a:pt x="299" y="387"/>
                    <a:pt x="387" y="300"/>
                    <a:pt x="387" y="193"/>
                  </a:cubicBezTo>
                  <a:cubicBezTo>
                    <a:pt x="387" y="86"/>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6" name="Google Shape;2656;p4"/>
            <p:cNvSpPr/>
            <p:nvPr/>
          </p:nvSpPr>
          <p:spPr>
            <a:xfrm>
              <a:off x="6767450" y="2863425"/>
              <a:ext cx="9700" cy="9650"/>
            </a:xfrm>
            <a:custGeom>
              <a:avLst/>
              <a:gdLst/>
              <a:ahLst/>
              <a:cxnLst/>
              <a:rect l="l" t="t" r="r" b="b"/>
              <a:pathLst>
                <a:path w="388" h="386" extrusionOk="0">
                  <a:moveTo>
                    <a:pt x="193" y="0"/>
                  </a:moveTo>
                  <a:cubicBezTo>
                    <a:pt x="87" y="0"/>
                    <a:pt x="1" y="87"/>
                    <a:pt x="1" y="193"/>
                  </a:cubicBezTo>
                  <a:cubicBezTo>
                    <a:pt x="1" y="299"/>
                    <a:pt x="87" y="385"/>
                    <a:pt x="193" y="385"/>
                  </a:cubicBezTo>
                  <a:cubicBezTo>
                    <a:pt x="301" y="385"/>
                    <a:pt x="387" y="299"/>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7" name="Google Shape;2657;p4"/>
            <p:cNvSpPr/>
            <p:nvPr/>
          </p:nvSpPr>
          <p:spPr>
            <a:xfrm>
              <a:off x="6523175" y="3107700"/>
              <a:ext cx="9650" cy="9675"/>
            </a:xfrm>
            <a:custGeom>
              <a:avLst/>
              <a:gdLst/>
              <a:ahLst/>
              <a:cxnLst/>
              <a:rect l="l" t="t" r="r" b="b"/>
              <a:pathLst>
                <a:path w="386" h="387"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8" name="Google Shape;2658;p4"/>
            <p:cNvSpPr/>
            <p:nvPr/>
          </p:nvSpPr>
          <p:spPr>
            <a:xfrm>
              <a:off x="6584225" y="30466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59" name="Google Shape;2659;p4"/>
            <p:cNvSpPr/>
            <p:nvPr/>
          </p:nvSpPr>
          <p:spPr>
            <a:xfrm>
              <a:off x="6645300" y="298555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0" name="Google Shape;2660;p4"/>
            <p:cNvSpPr/>
            <p:nvPr/>
          </p:nvSpPr>
          <p:spPr>
            <a:xfrm>
              <a:off x="6736900" y="2893925"/>
              <a:ext cx="9700" cy="9700"/>
            </a:xfrm>
            <a:custGeom>
              <a:avLst/>
              <a:gdLst/>
              <a:ahLst/>
              <a:cxnLst/>
              <a:rect l="l" t="t" r="r" b="b"/>
              <a:pathLst>
                <a:path w="388" h="388" extrusionOk="0">
                  <a:moveTo>
                    <a:pt x="195" y="0"/>
                  </a:moveTo>
                  <a:cubicBezTo>
                    <a:pt x="87" y="0"/>
                    <a:pt x="1" y="87"/>
                    <a:pt x="1" y="195"/>
                  </a:cubicBezTo>
                  <a:cubicBezTo>
                    <a:pt x="1" y="301"/>
                    <a:pt x="87" y="387"/>
                    <a:pt x="195" y="387"/>
                  </a:cubicBezTo>
                  <a:cubicBezTo>
                    <a:pt x="301" y="387"/>
                    <a:pt x="387" y="301"/>
                    <a:pt x="387" y="195"/>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1" name="Google Shape;2661;p4"/>
            <p:cNvSpPr/>
            <p:nvPr/>
          </p:nvSpPr>
          <p:spPr>
            <a:xfrm>
              <a:off x="6798000" y="28328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300" y="385"/>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2" name="Google Shape;2662;p4"/>
            <p:cNvSpPr/>
            <p:nvPr/>
          </p:nvSpPr>
          <p:spPr>
            <a:xfrm>
              <a:off x="6828550" y="2802325"/>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299" y="387"/>
                    <a:pt x="387" y="301"/>
                    <a:pt x="387" y="193"/>
                  </a:cubicBezTo>
                  <a:cubicBezTo>
                    <a:pt x="387"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3" name="Google Shape;2663;p4"/>
            <p:cNvSpPr/>
            <p:nvPr/>
          </p:nvSpPr>
          <p:spPr>
            <a:xfrm>
              <a:off x="6859075" y="2771775"/>
              <a:ext cx="9650" cy="9700"/>
            </a:xfrm>
            <a:custGeom>
              <a:avLst/>
              <a:gdLst/>
              <a:ahLst/>
              <a:cxnLst/>
              <a:rect l="l" t="t" r="r" b="b"/>
              <a:pathLst>
                <a:path w="386" h="388" extrusionOk="0">
                  <a:moveTo>
                    <a:pt x="193" y="1"/>
                  </a:moveTo>
                  <a:cubicBezTo>
                    <a:pt x="87" y="1"/>
                    <a:pt x="1" y="87"/>
                    <a:pt x="1" y="195"/>
                  </a:cubicBezTo>
                  <a:cubicBezTo>
                    <a:pt x="1" y="301"/>
                    <a:pt x="87" y="387"/>
                    <a:pt x="193" y="387"/>
                  </a:cubicBezTo>
                  <a:cubicBezTo>
                    <a:pt x="299" y="387"/>
                    <a:pt x="386" y="301"/>
                    <a:pt x="386" y="195"/>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4" name="Google Shape;2664;p4"/>
            <p:cNvSpPr/>
            <p:nvPr/>
          </p:nvSpPr>
          <p:spPr>
            <a:xfrm>
              <a:off x="6887950" y="2741250"/>
              <a:ext cx="12950" cy="9675"/>
            </a:xfrm>
            <a:custGeom>
              <a:avLst/>
              <a:gdLst/>
              <a:ahLst/>
              <a:cxnLst/>
              <a:rect l="l" t="t" r="r" b="b"/>
              <a:pathLst>
                <a:path w="518" h="387" extrusionOk="0">
                  <a:moveTo>
                    <a:pt x="260" y="1"/>
                  </a:moveTo>
                  <a:cubicBezTo>
                    <a:pt x="210" y="1"/>
                    <a:pt x="161" y="20"/>
                    <a:pt x="124" y="58"/>
                  </a:cubicBezTo>
                  <a:cubicBezTo>
                    <a:pt x="1" y="179"/>
                    <a:pt x="87" y="387"/>
                    <a:pt x="260" y="387"/>
                  </a:cubicBezTo>
                  <a:cubicBezTo>
                    <a:pt x="431" y="387"/>
                    <a:pt x="518" y="179"/>
                    <a:pt x="397"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5" name="Google Shape;2665;p4"/>
            <p:cNvSpPr/>
            <p:nvPr/>
          </p:nvSpPr>
          <p:spPr>
            <a:xfrm>
              <a:off x="6704775" y="2924500"/>
              <a:ext cx="12900" cy="9650"/>
            </a:xfrm>
            <a:custGeom>
              <a:avLst/>
              <a:gdLst/>
              <a:ahLst/>
              <a:cxnLst/>
              <a:rect l="l" t="t" r="r" b="b"/>
              <a:pathLst>
                <a:path w="516" h="386" extrusionOk="0">
                  <a:moveTo>
                    <a:pt x="258" y="0"/>
                  </a:moveTo>
                  <a:cubicBezTo>
                    <a:pt x="209" y="0"/>
                    <a:pt x="159" y="19"/>
                    <a:pt x="122" y="57"/>
                  </a:cubicBezTo>
                  <a:cubicBezTo>
                    <a:pt x="0" y="178"/>
                    <a:pt x="85" y="386"/>
                    <a:pt x="258" y="386"/>
                  </a:cubicBezTo>
                  <a:cubicBezTo>
                    <a:pt x="429" y="386"/>
                    <a:pt x="516" y="178"/>
                    <a:pt x="394" y="57"/>
                  </a:cubicBezTo>
                  <a:cubicBezTo>
                    <a:pt x="357"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6" name="Google Shape;2666;p4"/>
            <p:cNvSpPr/>
            <p:nvPr/>
          </p:nvSpPr>
          <p:spPr>
            <a:xfrm>
              <a:off x="6582675" y="3106150"/>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300" y="387"/>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7" name="Google Shape;2667;p4"/>
            <p:cNvSpPr/>
            <p:nvPr/>
          </p:nvSpPr>
          <p:spPr>
            <a:xfrm>
              <a:off x="6642125" y="3045075"/>
              <a:ext cx="12900" cy="9675"/>
            </a:xfrm>
            <a:custGeom>
              <a:avLst/>
              <a:gdLst/>
              <a:ahLst/>
              <a:cxnLst/>
              <a:rect l="l" t="t" r="r" b="b"/>
              <a:pathLst>
                <a:path w="516" h="387" extrusionOk="0">
                  <a:moveTo>
                    <a:pt x="258" y="0"/>
                  </a:moveTo>
                  <a:cubicBezTo>
                    <a:pt x="209" y="0"/>
                    <a:pt x="160" y="19"/>
                    <a:pt x="122" y="56"/>
                  </a:cubicBezTo>
                  <a:cubicBezTo>
                    <a:pt x="1" y="179"/>
                    <a:pt x="85" y="386"/>
                    <a:pt x="258" y="386"/>
                  </a:cubicBezTo>
                  <a:cubicBezTo>
                    <a:pt x="430" y="386"/>
                    <a:pt x="516" y="179"/>
                    <a:pt x="395" y="56"/>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8" name="Google Shape;2668;p4"/>
            <p:cNvSpPr/>
            <p:nvPr/>
          </p:nvSpPr>
          <p:spPr>
            <a:xfrm>
              <a:off x="6704800" y="2983975"/>
              <a:ext cx="9700" cy="9675"/>
            </a:xfrm>
            <a:custGeom>
              <a:avLst/>
              <a:gdLst/>
              <a:ahLst/>
              <a:cxnLst/>
              <a:rect l="l" t="t" r="r" b="b"/>
              <a:pathLst>
                <a:path w="388" h="387" extrusionOk="0">
                  <a:moveTo>
                    <a:pt x="195" y="0"/>
                  </a:moveTo>
                  <a:cubicBezTo>
                    <a:pt x="87" y="0"/>
                    <a:pt x="1" y="88"/>
                    <a:pt x="1" y="194"/>
                  </a:cubicBezTo>
                  <a:cubicBezTo>
                    <a:pt x="1" y="300"/>
                    <a:pt x="87" y="387"/>
                    <a:pt x="195" y="387"/>
                  </a:cubicBezTo>
                  <a:cubicBezTo>
                    <a:pt x="301" y="387"/>
                    <a:pt x="387" y="300"/>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69" name="Google Shape;2669;p4"/>
            <p:cNvSpPr/>
            <p:nvPr/>
          </p:nvSpPr>
          <p:spPr>
            <a:xfrm>
              <a:off x="6796450" y="2892375"/>
              <a:ext cx="9650" cy="9675"/>
            </a:xfrm>
            <a:custGeom>
              <a:avLst/>
              <a:gdLst/>
              <a:ahLst/>
              <a:cxnLst/>
              <a:rect l="l" t="t" r="r" b="b"/>
              <a:pathLst>
                <a:path w="386" h="387" extrusionOk="0">
                  <a:moveTo>
                    <a:pt x="193" y="0"/>
                  </a:moveTo>
                  <a:cubicBezTo>
                    <a:pt x="87" y="0"/>
                    <a:pt x="0" y="87"/>
                    <a:pt x="0" y="194"/>
                  </a:cubicBezTo>
                  <a:cubicBezTo>
                    <a:pt x="0" y="300"/>
                    <a:pt x="87" y="387"/>
                    <a:pt x="193" y="387"/>
                  </a:cubicBezTo>
                  <a:cubicBezTo>
                    <a:pt x="299" y="387"/>
                    <a:pt x="385" y="300"/>
                    <a:pt x="385" y="194"/>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0" name="Google Shape;2670;p4"/>
            <p:cNvSpPr/>
            <p:nvPr/>
          </p:nvSpPr>
          <p:spPr>
            <a:xfrm>
              <a:off x="6552125" y="3136675"/>
              <a:ext cx="9675" cy="9675"/>
            </a:xfrm>
            <a:custGeom>
              <a:avLst/>
              <a:gdLst/>
              <a:ahLst/>
              <a:cxnLst/>
              <a:rect l="l" t="t" r="r" b="b"/>
              <a:pathLst>
                <a:path w="387" h="387" extrusionOk="0">
                  <a:moveTo>
                    <a:pt x="194" y="1"/>
                  </a:moveTo>
                  <a:cubicBezTo>
                    <a:pt x="87" y="1"/>
                    <a:pt x="0" y="87"/>
                    <a:pt x="0" y="194"/>
                  </a:cubicBezTo>
                  <a:cubicBezTo>
                    <a:pt x="0" y="300"/>
                    <a:pt x="87" y="386"/>
                    <a:pt x="194" y="386"/>
                  </a:cubicBezTo>
                  <a:cubicBezTo>
                    <a:pt x="301" y="386"/>
                    <a:pt x="387" y="300"/>
                    <a:pt x="387" y="194"/>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1" name="Google Shape;2671;p4"/>
            <p:cNvSpPr/>
            <p:nvPr/>
          </p:nvSpPr>
          <p:spPr>
            <a:xfrm>
              <a:off x="6613225" y="3075600"/>
              <a:ext cx="9650" cy="9675"/>
            </a:xfrm>
            <a:custGeom>
              <a:avLst/>
              <a:gdLst/>
              <a:ahLst/>
              <a:cxnLst/>
              <a:rect l="l" t="t" r="r" b="b"/>
              <a:pathLst>
                <a:path w="386" h="387" extrusionOk="0">
                  <a:moveTo>
                    <a:pt x="193" y="0"/>
                  </a:moveTo>
                  <a:cubicBezTo>
                    <a:pt x="86" y="0"/>
                    <a:pt x="0" y="87"/>
                    <a:pt x="0" y="193"/>
                  </a:cubicBezTo>
                  <a:cubicBezTo>
                    <a:pt x="0" y="301"/>
                    <a:pt x="86"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2" name="Google Shape;2672;p4"/>
            <p:cNvSpPr/>
            <p:nvPr/>
          </p:nvSpPr>
          <p:spPr>
            <a:xfrm>
              <a:off x="6672625" y="3014525"/>
              <a:ext cx="12950" cy="9675"/>
            </a:xfrm>
            <a:custGeom>
              <a:avLst/>
              <a:gdLst/>
              <a:ahLst/>
              <a:cxnLst/>
              <a:rect l="l" t="t" r="r" b="b"/>
              <a:pathLst>
                <a:path w="518" h="387" extrusionOk="0">
                  <a:moveTo>
                    <a:pt x="260" y="1"/>
                  </a:moveTo>
                  <a:cubicBezTo>
                    <a:pt x="210" y="1"/>
                    <a:pt x="161" y="20"/>
                    <a:pt x="124" y="58"/>
                  </a:cubicBezTo>
                  <a:cubicBezTo>
                    <a:pt x="1" y="179"/>
                    <a:pt x="87" y="386"/>
                    <a:pt x="260" y="386"/>
                  </a:cubicBezTo>
                  <a:cubicBezTo>
                    <a:pt x="431" y="386"/>
                    <a:pt x="518" y="179"/>
                    <a:pt x="397" y="58"/>
                  </a:cubicBezTo>
                  <a:cubicBezTo>
                    <a:pt x="359" y="20"/>
                    <a:pt x="309"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3" name="Google Shape;2673;p4"/>
            <p:cNvSpPr/>
            <p:nvPr/>
          </p:nvSpPr>
          <p:spPr>
            <a:xfrm>
              <a:off x="6765900" y="2922925"/>
              <a:ext cx="9675" cy="9675"/>
            </a:xfrm>
            <a:custGeom>
              <a:avLst/>
              <a:gdLst/>
              <a:ahLst/>
              <a:cxnLst/>
              <a:rect l="l" t="t" r="r" b="b"/>
              <a:pathLst>
                <a:path w="387" h="387" extrusionOk="0">
                  <a:moveTo>
                    <a:pt x="193" y="0"/>
                  </a:moveTo>
                  <a:cubicBezTo>
                    <a:pt x="87" y="0"/>
                    <a:pt x="0" y="87"/>
                    <a:pt x="0" y="193"/>
                  </a:cubicBezTo>
                  <a:cubicBezTo>
                    <a:pt x="0" y="300"/>
                    <a:pt x="87" y="387"/>
                    <a:pt x="193" y="387"/>
                  </a:cubicBezTo>
                  <a:cubicBezTo>
                    <a:pt x="299" y="387"/>
                    <a:pt x="387" y="300"/>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4" name="Google Shape;2674;p4"/>
            <p:cNvSpPr/>
            <p:nvPr/>
          </p:nvSpPr>
          <p:spPr>
            <a:xfrm>
              <a:off x="6826950" y="2861825"/>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5" name="Google Shape;2675;p4"/>
            <p:cNvSpPr/>
            <p:nvPr/>
          </p:nvSpPr>
          <p:spPr>
            <a:xfrm>
              <a:off x="6857500" y="2831325"/>
              <a:ext cx="9675" cy="9650"/>
            </a:xfrm>
            <a:custGeom>
              <a:avLst/>
              <a:gdLst/>
              <a:ahLst/>
              <a:cxnLst/>
              <a:rect l="l" t="t" r="r" b="b"/>
              <a:pathLst>
                <a:path w="387" h="386" extrusionOk="0">
                  <a:moveTo>
                    <a:pt x="194" y="0"/>
                  </a:moveTo>
                  <a:cubicBezTo>
                    <a:pt x="87" y="0"/>
                    <a:pt x="0" y="87"/>
                    <a:pt x="0" y="193"/>
                  </a:cubicBezTo>
                  <a:cubicBezTo>
                    <a:pt x="0" y="299"/>
                    <a:pt x="87" y="385"/>
                    <a:pt x="194" y="385"/>
                  </a:cubicBezTo>
                  <a:cubicBezTo>
                    <a:pt x="300" y="385"/>
                    <a:pt x="387" y="299"/>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6" name="Google Shape;2676;p4"/>
            <p:cNvSpPr/>
            <p:nvPr/>
          </p:nvSpPr>
          <p:spPr>
            <a:xfrm>
              <a:off x="6888025" y="2800775"/>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8" y="299"/>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7" name="Google Shape;2677;p4"/>
            <p:cNvSpPr/>
            <p:nvPr/>
          </p:nvSpPr>
          <p:spPr>
            <a:xfrm>
              <a:off x="6916950" y="2770225"/>
              <a:ext cx="12900" cy="9700"/>
            </a:xfrm>
            <a:custGeom>
              <a:avLst/>
              <a:gdLst/>
              <a:ahLst/>
              <a:cxnLst/>
              <a:rect l="l" t="t" r="r" b="b"/>
              <a:pathLst>
                <a:path w="516" h="388" extrusionOk="0">
                  <a:moveTo>
                    <a:pt x="258" y="0"/>
                  </a:moveTo>
                  <a:cubicBezTo>
                    <a:pt x="209" y="0"/>
                    <a:pt x="160" y="19"/>
                    <a:pt x="122" y="57"/>
                  </a:cubicBezTo>
                  <a:cubicBezTo>
                    <a:pt x="1" y="178"/>
                    <a:pt x="85" y="387"/>
                    <a:pt x="258" y="387"/>
                  </a:cubicBezTo>
                  <a:cubicBezTo>
                    <a:pt x="430" y="387"/>
                    <a:pt x="516" y="178"/>
                    <a:pt x="395" y="57"/>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8" name="Google Shape;2678;p4"/>
            <p:cNvSpPr/>
            <p:nvPr/>
          </p:nvSpPr>
          <p:spPr>
            <a:xfrm>
              <a:off x="6735350" y="2953450"/>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7" y="300"/>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79" name="Google Shape;2679;p4"/>
            <p:cNvSpPr/>
            <p:nvPr/>
          </p:nvSpPr>
          <p:spPr>
            <a:xfrm>
              <a:off x="6611650" y="3135100"/>
              <a:ext cx="9650" cy="9675"/>
            </a:xfrm>
            <a:custGeom>
              <a:avLst/>
              <a:gdLst/>
              <a:ahLst/>
              <a:cxnLst/>
              <a:rect l="l" t="t" r="r" b="b"/>
              <a:pathLst>
                <a:path w="386" h="387" extrusionOk="0">
                  <a:moveTo>
                    <a:pt x="193" y="0"/>
                  </a:moveTo>
                  <a:cubicBezTo>
                    <a:pt x="87" y="0"/>
                    <a:pt x="1" y="87"/>
                    <a:pt x="1" y="194"/>
                  </a:cubicBezTo>
                  <a:cubicBezTo>
                    <a:pt x="1" y="300"/>
                    <a:pt x="87" y="387"/>
                    <a:pt x="193" y="387"/>
                  </a:cubicBezTo>
                  <a:cubicBezTo>
                    <a:pt x="299" y="387"/>
                    <a:pt x="386" y="300"/>
                    <a:pt x="386" y="194"/>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0" name="Google Shape;2680;p4"/>
            <p:cNvSpPr/>
            <p:nvPr/>
          </p:nvSpPr>
          <p:spPr>
            <a:xfrm>
              <a:off x="6672700" y="3074000"/>
              <a:ext cx="9700" cy="9700"/>
            </a:xfrm>
            <a:custGeom>
              <a:avLst/>
              <a:gdLst/>
              <a:ahLst/>
              <a:cxnLst/>
              <a:rect l="l" t="t" r="r" b="b"/>
              <a:pathLst>
                <a:path w="388" h="388" extrusionOk="0">
                  <a:moveTo>
                    <a:pt x="193" y="1"/>
                  </a:moveTo>
                  <a:cubicBezTo>
                    <a:pt x="87" y="1"/>
                    <a:pt x="1" y="89"/>
                    <a:pt x="1" y="195"/>
                  </a:cubicBezTo>
                  <a:cubicBezTo>
                    <a:pt x="1" y="301"/>
                    <a:pt x="87" y="387"/>
                    <a:pt x="193" y="387"/>
                  </a:cubicBezTo>
                  <a:cubicBezTo>
                    <a:pt x="301" y="387"/>
                    <a:pt x="387" y="301"/>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1" name="Google Shape;2681;p4"/>
            <p:cNvSpPr/>
            <p:nvPr/>
          </p:nvSpPr>
          <p:spPr>
            <a:xfrm>
              <a:off x="6732175" y="3012975"/>
              <a:ext cx="12900" cy="9675"/>
            </a:xfrm>
            <a:custGeom>
              <a:avLst/>
              <a:gdLst/>
              <a:ahLst/>
              <a:cxnLst/>
              <a:rect l="l" t="t" r="r" b="b"/>
              <a:pathLst>
                <a:path w="516" h="387" extrusionOk="0">
                  <a:moveTo>
                    <a:pt x="258" y="0"/>
                  </a:moveTo>
                  <a:cubicBezTo>
                    <a:pt x="209" y="0"/>
                    <a:pt x="159" y="19"/>
                    <a:pt x="122" y="56"/>
                  </a:cubicBezTo>
                  <a:cubicBezTo>
                    <a:pt x="0" y="177"/>
                    <a:pt x="87" y="386"/>
                    <a:pt x="258" y="386"/>
                  </a:cubicBezTo>
                  <a:cubicBezTo>
                    <a:pt x="431" y="386"/>
                    <a:pt x="516" y="177"/>
                    <a:pt x="394" y="56"/>
                  </a:cubicBezTo>
                  <a:cubicBezTo>
                    <a:pt x="356" y="19"/>
                    <a:pt x="307"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2" name="Google Shape;2682;p4"/>
            <p:cNvSpPr/>
            <p:nvPr/>
          </p:nvSpPr>
          <p:spPr>
            <a:xfrm>
              <a:off x="6825400" y="2921350"/>
              <a:ext cx="9675" cy="9650"/>
            </a:xfrm>
            <a:custGeom>
              <a:avLst/>
              <a:gdLst/>
              <a:ahLst/>
              <a:cxnLst/>
              <a:rect l="l" t="t" r="r" b="b"/>
              <a:pathLst>
                <a:path w="387" h="386" extrusionOk="0">
                  <a:moveTo>
                    <a:pt x="194" y="1"/>
                  </a:moveTo>
                  <a:cubicBezTo>
                    <a:pt x="87" y="1"/>
                    <a:pt x="0" y="87"/>
                    <a:pt x="0" y="193"/>
                  </a:cubicBezTo>
                  <a:cubicBezTo>
                    <a:pt x="0" y="300"/>
                    <a:pt x="87"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3" name="Google Shape;2683;p4"/>
            <p:cNvSpPr/>
            <p:nvPr/>
          </p:nvSpPr>
          <p:spPr>
            <a:xfrm>
              <a:off x="6581125" y="3165650"/>
              <a:ext cx="9650" cy="9675"/>
            </a:xfrm>
            <a:custGeom>
              <a:avLst/>
              <a:gdLst/>
              <a:ahLst/>
              <a:cxnLst/>
              <a:rect l="l" t="t" r="r" b="b"/>
              <a:pathLst>
                <a:path w="386" h="387" extrusionOk="0">
                  <a:moveTo>
                    <a:pt x="193" y="0"/>
                  </a:moveTo>
                  <a:cubicBezTo>
                    <a:pt x="86" y="0"/>
                    <a:pt x="0" y="86"/>
                    <a:pt x="0" y="193"/>
                  </a:cubicBezTo>
                  <a:cubicBezTo>
                    <a:pt x="0" y="300"/>
                    <a:pt x="86" y="387"/>
                    <a:pt x="193" y="387"/>
                  </a:cubicBezTo>
                  <a:cubicBezTo>
                    <a:pt x="299" y="387"/>
                    <a:pt x="385" y="300"/>
                    <a:pt x="385" y="193"/>
                  </a:cubicBezTo>
                  <a:cubicBezTo>
                    <a:pt x="385" y="86"/>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4" name="Google Shape;2684;p4"/>
            <p:cNvSpPr/>
            <p:nvPr/>
          </p:nvSpPr>
          <p:spPr>
            <a:xfrm>
              <a:off x="6640525" y="3104575"/>
              <a:ext cx="12950" cy="9675"/>
            </a:xfrm>
            <a:custGeom>
              <a:avLst/>
              <a:gdLst/>
              <a:ahLst/>
              <a:cxnLst/>
              <a:rect l="l" t="t" r="r" b="b"/>
              <a:pathLst>
                <a:path w="518" h="387" extrusionOk="0">
                  <a:moveTo>
                    <a:pt x="260" y="0"/>
                  </a:moveTo>
                  <a:cubicBezTo>
                    <a:pt x="210" y="0"/>
                    <a:pt x="161" y="19"/>
                    <a:pt x="124" y="57"/>
                  </a:cubicBezTo>
                  <a:cubicBezTo>
                    <a:pt x="1" y="178"/>
                    <a:pt x="87" y="386"/>
                    <a:pt x="260" y="386"/>
                  </a:cubicBezTo>
                  <a:cubicBezTo>
                    <a:pt x="431" y="386"/>
                    <a:pt x="518" y="178"/>
                    <a:pt x="397" y="57"/>
                  </a:cubicBezTo>
                  <a:cubicBezTo>
                    <a:pt x="359" y="19"/>
                    <a:pt x="309"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5" name="Google Shape;2685;p4"/>
            <p:cNvSpPr/>
            <p:nvPr/>
          </p:nvSpPr>
          <p:spPr>
            <a:xfrm>
              <a:off x="6703250" y="3043500"/>
              <a:ext cx="9700" cy="9650"/>
            </a:xfrm>
            <a:custGeom>
              <a:avLst/>
              <a:gdLst/>
              <a:ahLst/>
              <a:cxnLst/>
              <a:rect l="l" t="t" r="r" b="b"/>
              <a:pathLst>
                <a:path w="388" h="386" extrusionOk="0">
                  <a:moveTo>
                    <a:pt x="193" y="1"/>
                  </a:moveTo>
                  <a:cubicBezTo>
                    <a:pt x="87" y="1"/>
                    <a:pt x="1" y="87"/>
                    <a:pt x="1" y="193"/>
                  </a:cubicBezTo>
                  <a:cubicBezTo>
                    <a:pt x="1" y="299"/>
                    <a:pt x="87" y="386"/>
                    <a:pt x="193" y="386"/>
                  </a:cubicBezTo>
                  <a:cubicBezTo>
                    <a:pt x="301" y="386"/>
                    <a:pt x="387" y="299"/>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6" name="Google Shape;2686;p4"/>
            <p:cNvSpPr/>
            <p:nvPr/>
          </p:nvSpPr>
          <p:spPr>
            <a:xfrm>
              <a:off x="6794850" y="2951875"/>
              <a:ext cx="9675" cy="9675"/>
            </a:xfrm>
            <a:custGeom>
              <a:avLst/>
              <a:gdLst/>
              <a:ahLst/>
              <a:cxnLst/>
              <a:rect l="l" t="t" r="r" b="b"/>
              <a:pathLst>
                <a:path w="387"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7" name="Google Shape;2687;p4"/>
            <p:cNvSpPr/>
            <p:nvPr/>
          </p:nvSpPr>
          <p:spPr>
            <a:xfrm>
              <a:off x="6855950" y="2890825"/>
              <a:ext cx="9675" cy="9675"/>
            </a:xfrm>
            <a:custGeom>
              <a:avLst/>
              <a:gdLst/>
              <a:ahLst/>
              <a:cxnLst/>
              <a:rect l="l" t="t" r="r" b="b"/>
              <a:pathLst>
                <a:path w="387" h="387" extrusionOk="0">
                  <a:moveTo>
                    <a:pt x="193" y="0"/>
                  </a:moveTo>
                  <a:cubicBezTo>
                    <a:pt x="86" y="0"/>
                    <a:pt x="0" y="87"/>
                    <a:pt x="0" y="193"/>
                  </a:cubicBezTo>
                  <a:cubicBezTo>
                    <a:pt x="0" y="299"/>
                    <a:pt x="86" y="387"/>
                    <a:pt x="193" y="387"/>
                  </a:cubicBezTo>
                  <a:cubicBezTo>
                    <a:pt x="300" y="387"/>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8" name="Google Shape;2688;p4"/>
            <p:cNvSpPr/>
            <p:nvPr/>
          </p:nvSpPr>
          <p:spPr>
            <a:xfrm>
              <a:off x="6886475" y="2860275"/>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89" name="Google Shape;2689;p4"/>
            <p:cNvSpPr/>
            <p:nvPr/>
          </p:nvSpPr>
          <p:spPr>
            <a:xfrm>
              <a:off x="6917000" y="2829725"/>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0" name="Google Shape;2690;p4"/>
            <p:cNvSpPr/>
            <p:nvPr/>
          </p:nvSpPr>
          <p:spPr>
            <a:xfrm>
              <a:off x="6947525" y="279917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1" name="Google Shape;2691;p4"/>
            <p:cNvSpPr/>
            <p:nvPr/>
          </p:nvSpPr>
          <p:spPr>
            <a:xfrm>
              <a:off x="6764350" y="2982400"/>
              <a:ext cx="9650" cy="9700"/>
            </a:xfrm>
            <a:custGeom>
              <a:avLst/>
              <a:gdLst/>
              <a:ahLst/>
              <a:cxnLst/>
              <a:rect l="l" t="t" r="r" b="b"/>
              <a:pathLst>
                <a:path w="386" h="388" extrusionOk="0">
                  <a:moveTo>
                    <a:pt x="193" y="1"/>
                  </a:moveTo>
                  <a:cubicBezTo>
                    <a:pt x="87" y="1"/>
                    <a:pt x="0" y="87"/>
                    <a:pt x="0" y="193"/>
                  </a:cubicBezTo>
                  <a:cubicBezTo>
                    <a:pt x="0" y="301"/>
                    <a:pt x="87" y="388"/>
                    <a:pt x="193" y="388"/>
                  </a:cubicBezTo>
                  <a:cubicBezTo>
                    <a:pt x="299" y="388"/>
                    <a:pt x="385" y="301"/>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2" name="Google Shape;2692;p4"/>
            <p:cNvSpPr/>
            <p:nvPr/>
          </p:nvSpPr>
          <p:spPr>
            <a:xfrm>
              <a:off x="6640600" y="3164075"/>
              <a:ext cx="9700" cy="9650"/>
            </a:xfrm>
            <a:custGeom>
              <a:avLst/>
              <a:gdLst/>
              <a:ahLst/>
              <a:cxnLst/>
              <a:rect l="l" t="t" r="r" b="b"/>
              <a:pathLst>
                <a:path w="388" h="386" extrusionOk="0">
                  <a:moveTo>
                    <a:pt x="193" y="1"/>
                  </a:moveTo>
                  <a:cubicBezTo>
                    <a:pt x="87" y="1"/>
                    <a:pt x="1" y="87"/>
                    <a:pt x="1" y="193"/>
                  </a:cubicBezTo>
                  <a:cubicBezTo>
                    <a:pt x="1" y="300"/>
                    <a:pt x="87" y="386"/>
                    <a:pt x="193" y="386"/>
                  </a:cubicBezTo>
                  <a:cubicBezTo>
                    <a:pt x="301" y="386"/>
                    <a:pt x="388" y="300"/>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3" name="Google Shape;2693;p4"/>
            <p:cNvSpPr/>
            <p:nvPr/>
          </p:nvSpPr>
          <p:spPr>
            <a:xfrm>
              <a:off x="6701700" y="3103000"/>
              <a:ext cx="9650" cy="9675"/>
            </a:xfrm>
            <a:custGeom>
              <a:avLst/>
              <a:gdLst/>
              <a:ahLst/>
              <a:cxnLst/>
              <a:rect l="l" t="t" r="r" b="b"/>
              <a:pathLst>
                <a:path w="386" h="387" extrusionOk="0">
                  <a:moveTo>
                    <a:pt x="193" y="0"/>
                  </a:moveTo>
                  <a:cubicBezTo>
                    <a:pt x="87" y="0"/>
                    <a:pt x="1" y="87"/>
                    <a:pt x="1" y="193"/>
                  </a:cubicBezTo>
                  <a:cubicBezTo>
                    <a:pt x="1" y="301"/>
                    <a:pt x="87" y="387"/>
                    <a:pt x="193" y="387"/>
                  </a:cubicBezTo>
                  <a:cubicBezTo>
                    <a:pt x="299" y="387"/>
                    <a:pt x="386" y="301"/>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4" name="Google Shape;2694;p4"/>
            <p:cNvSpPr/>
            <p:nvPr/>
          </p:nvSpPr>
          <p:spPr>
            <a:xfrm>
              <a:off x="6762750" y="30419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5" name="Google Shape;2695;p4"/>
            <p:cNvSpPr/>
            <p:nvPr/>
          </p:nvSpPr>
          <p:spPr>
            <a:xfrm>
              <a:off x="6854350" y="2950325"/>
              <a:ext cx="9675" cy="9675"/>
            </a:xfrm>
            <a:custGeom>
              <a:avLst/>
              <a:gdLst/>
              <a:ahLst/>
              <a:cxnLst/>
              <a:rect l="l" t="t" r="r" b="b"/>
              <a:pathLst>
                <a:path w="387" h="387" extrusionOk="0">
                  <a:moveTo>
                    <a:pt x="194" y="0"/>
                  </a:moveTo>
                  <a:cubicBezTo>
                    <a:pt x="88" y="0"/>
                    <a:pt x="0" y="86"/>
                    <a:pt x="0" y="193"/>
                  </a:cubicBezTo>
                  <a:cubicBezTo>
                    <a:pt x="0" y="300"/>
                    <a:pt x="88" y="387"/>
                    <a:pt x="194" y="387"/>
                  </a:cubicBezTo>
                  <a:cubicBezTo>
                    <a:pt x="301" y="387"/>
                    <a:pt x="387" y="300"/>
                    <a:pt x="387" y="193"/>
                  </a:cubicBezTo>
                  <a:cubicBezTo>
                    <a:pt x="387" y="86"/>
                    <a:pt x="301"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6" name="Google Shape;2696;p4"/>
            <p:cNvSpPr/>
            <p:nvPr/>
          </p:nvSpPr>
          <p:spPr>
            <a:xfrm>
              <a:off x="6608450" y="3194600"/>
              <a:ext cx="12925" cy="9675"/>
            </a:xfrm>
            <a:custGeom>
              <a:avLst/>
              <a:gdLst/>
              <a:ahLst/>
              <a:cxnLst/>
              <a:rect l="l" t="t" r="r" b="b"/>
              <a:pathLst>
                <a:path w="517" h="387" extrusionOk="0">
                  <a:moveTo>
                    <a:pt x="258" y="1"/>
                  </a:moveTo>
                  <a:cubicBezTo>
                    <a:pt x="209" y="1"/>
                    <a:pt x="159" y="20"/>
                    <a:pt x="121" y="58"/>
                  </a:cubicBezTo>
                  <a:cubicBezTo>
                    <a:pt x="0" y="179"/>
                    <a:pt x="86" y="387"/>
                    <a:pt x="259" y="387"/>
                  </a:cubicBezTo>
                  <a:cubicBezTo>
                    <a:pt x="431" y="387"/>
                    <a:pt x="517" y="179"/>
                    <a:pt x="396" y="58"/>
                  </a:cubicBezTo>
                  <a:cubicBezTo>
                    <a:pt x="358" y="20"/>
                    <a:pt x="308"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7" name="Google Shape;2697;p4"/>
            <p:cNvSpPr/>
            <p:nvPr/>
          </p:nvSpPr>
          <p:spPr>
            <a:xfrm>
              <a:off x="6671150" y="3133550"/>
              <a:ext cx="9700" cy="9675"/>
            </a:xfrm>
            <a:custGeom>
              <a:avLst/>
              <a:gdLst/>
              <a:ahLst/>
              <a:cxnLst/>
              <a:rect l="l" t="t" r="r" b="b"/>
              <a:pathLst>
                <a:path w="388" h="387" extrusionOk="0">
                  <a:moveTo>
                    <a:pt x="193" y="0"/>
                  </a:moveTo>
                  <a:cubicBezTo>
                    <a:pt x="87" y="0"/>
                    <a:pt x="1" y="87"/>
                    <a:pt x="1" y="193"/>
                  </a:cubicBezTo>
                  <a:cubicBezTo>
                    <a:pt x="1" y="300"/>
                    <a:pt x="87" y="387"/>
                    <a:pt x="193" y="387"/>
                  </a:cubicBezTo>
                  <a:cubicBezTo>
                    <a:pt x="299" y="387"/>
                    <a:pt x="387" y="300"/>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8" name="Google Shape;2698;p4"/>
            <p:cNvSpPr/>
            <p:nvPr/>
          </p:nvSpPr>
          <p:spPr>
            <a:xfrm>
              <a:off x="6732200" y="30724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9" name="Google Shape;2699;p4"/>
            <p:cNvSpPr/>
            <p:nvPr/>
          </p:nvSpPr>
          <p:spPr>
            <a:xfrm>
              <a:off x="6822200" y="2980850"/>
              <a:ext cx="12925" cy="9700"/>
            </a:xfrm>
            <a:custGeom>
              <a:avLst/>
              <a:gdLst/>
              <a:ahLst/>
              <a:cxnLst/>
              <a:rect l="l" t="t" r="r" b="b"/>
              <a:pathLst>
                <a:path w="517" h="388" extrusionOk="0">
                  <a:moveTo>
                    <a:pt x="259" y="0"/>
                  </a:moveTo>
                  <a:cubicBezTo>
                    <a:pt x="209" y="0"/>
                    <a:pt x="160" y="19"/>
                    <a:pt x="122" y="57"/>
                  </a:cubicBezTo>
                  <a:cubicBezTo>
                    <a:pt x="1" y="178"/>
                    <a:pt x="86" y="387"/>
                    <a:pt x="259" y="387"/>
                  </a:cubicBezTo>
                  <a:cubicBezTo>
                    <a:pt x="430" y="387"/>
                    <a:pt x="516" y="178"/>
                    <a:pt x="395" y="57"/>
                  </a:cubicBezTo>
                  <a:cubicBezTo>
                    <a:pt x="357"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0" name="Google Shape;2700;p4"/>
            <p:cNvSpPr/>
            <p:nvPr/>
          </p:nvSpPr>
          <p:spPr>
            <a:xfrm>
              <a:off x="6884900" y="2919775"/>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1" name="Google Shape;2701;p4"/>
            <p:cNvSpPr/>
            <p:nvPr/>
          </p:nvSpPr>
          <p:spPr>
            <a:xfrm>
              <a:off x="6915425" y="28892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2" name="Google Shape;2702;p4"/>
            <p:cNvSpPr/>
            <p:nvPr/>
          </p:nvSpPr>
          <p:spPr>
            <a:xfrm>
              <a:off x="6944350" y="2858700"/>
              <a:ext cx="12950" cy="9675"/>
            </a:xfrm>
            <a:custGeom>
              <a:avLst/>
              <a:gdLst/>
              <a:ahLst/>
              <a:cxnLst/>
              <a:rect l="l" t="t" r="r" b="b"/>
              <a:pathLst>
                <a:path w="518" h="387" extrusionOk="0">
                  <a:moveTo>
                    <a:pt x="259" y="1"/>
                  </a:moveTo>
                  <a:cubicBezTo>
                    <a:pt x="209" y="1"/>
                    <a:pt x="160" y="19"/>
                    <a:pt x="122" y="57"/>
                  </a:cubicBezTo>
                  <a:cubicBezTo>
                    <a:pt x="1" y="179"/>
                    <a:pt x="87" y="386"/>
                    <a:pt x="258" y="386"/>
                  </a:cubicBezTo>
                  <a:cubicBezTo>
                    <a:pt x="431" y="386"/>
                    <a:pt x="517" y="179"/>
                    <a:pt x="395" y="57"/>
                  </a:cubicBezTo>
                  <a:cubicBezTo>
                    <a:pt x="358" y="19"/>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3" name="Google Shape;2703;p4"/>
            <p:cNvSpPr/>
            <p:nvPr/>
          </p:nvSpPr>
          <p:spPr>
            <a:xfrm>
              <a:off x="6976525" y="2828175"/>
              <a:ext cx="9650" cy="9650"/>
            </a:xfrm>
            <a:custGeom>
              <a:avLst/>
              <a:gdLst/>
              <a:ahLst/>
              <a:cxnLst/>
              <a:rect l="l" t="t" r="r" b="b"/>
              <a:pathLst>
                <a:path w="386" h="386" extrusionOk="0">
                  <a:moveTo>
                    <a:pt x="193" y="0"/>
                  </a:moveTo>
                  <a:cubicBezTo>
                    <a:pt x="87" y="0"/>
                    <a:pt x="0" y="87"/>
                    <a:pt x="0" y="193"/>
                  </a:cubicBezTo>
                  <a:cubicBezTo>
                    <a:pt x="0" y="299"/>
                    <a:pt x="87" y="386"/>
                    <a:pt x="193" y="386"/>
                  </a:cubicBezTo>
                  <a:cubicBezTo>
                    <a:pt x="299" y="386"/>
                    <a:pt x="386" y="299"/>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4" name="Google Shape;2704;p4"/>
            <p:cNvSpPr/>
            <p:nvPr/>
          </p:nvSpPr>
          <p:spPr>
            <a:xfrm>
              <a:off x="6793300" y="30114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5" name="Google Shape;2705;p4"/>
            <p:cNvSpPr/>
            <p:nvPr/>
          </p:nvSpPr>
          <p:spPr>
            <a:xfrm>
              <a:off x="6669575" y="3193050"/>
              <a:ext cx="9675" cy="9675"/>
            </a:xfrm>
            <a:custGeom>
              <a:avLst/>
              <a:gdLst/>
              <a:ahLst/>
              <a:cxnLst/>
              <a:rect l="l" t="t" r="r" b="b"/>
              <a:pathLst>
                <a:path w="387" h="387" extrusionOk="0">
                  <a:moveTo>
                    <a:pt x="194" y="0"/>
                  </a:moveTo>
                  <a:cubicBezTo>
                    <a:pt x="86" y="0"/>
                    <a:pt x="0" y="86"/>
                    <a:pt x="0" y="193"/>
                  </a:cubicBezTo>
                  <a:cubicBezTo>
                    <a:pt x="0" y="300"/>
                    <a:pt x="86" y="387"/>
                    <a:pt x="194" y="387"/>
                  </a:cubicBezTo>
                  <a:cubicBezTo>
                    <a:pt x="300" y="387"/>
                    <a:pt x="387" y="300"/>
                    <a:pt x="387" y="193"/>
                  </a:cubicBezTo>
                  <a:cubicBezTo>
                    <a:pt x="387" y="86"/>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6" name="Google Shape;2706;p4"/>
            <p:cNvSpPr/>
            <p:nvPr/>
          </p:nvSpPr>
          <p:spPr>
            <a:xfrm>
              <a:off x="6730650" y="3131950"/>
              <a:ext cx="9700" cy="9700"/>
            </a:xfrm>
            <a:custGeom>
              <a:avLst/>
              <a:gdLst/>
              <a:ahLst/>
              <a:cxnLst/>
              <a:rect l="l" t="t" r="r" b="b"/>
              <a:pathLst>
                <a:path w="388" h="388" extrusionOk="0">
                  <a:moveTo>
                    <a:pt x="193" y="1"/>
                  </a:moveTo>
                  <a:cubicBezTo>
                    <a:pt x="87" y="1"/>
                    <a:pt x="1" y="88"/>
                    <a:pt x="1" y="195"/>
                  </a:cubicBezTo>
                  <a:cubicBezTo>
                    <a:pt x="1" y="301"/>
                    <a:pt x="87" y="387"/>
                    <a:pt x="193" y="387"/>
                  </a:cubicBezTo>
                  <a:cubicBezTo>
                    <a:pt x="301" y="387"/>
                    <a:pt x="387" y="301"/>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7" name="Google Shape;2707;p4"/>
            <p:cNvSpPr/>
            <p:nvPr/>
          </p:nvSpPr>
          <p:spPr>
            <a:xfrm>
              <a:off x="6791750" y="3070900"/>
              <a:ext cx="9650" cy="9700"/>
            </a:xfrm>
            <a:custGeom>
              <a:avLst/>
              <a:gdLst/>
              <a:ahLst/>
              <a:cxnLst/>
              <a:rect l="l" t="t" r="r" b="b"/>
              <a:pathLst>
                <a:path w="386" h="388" extrusionOk="0">
                  <a:moveTo>
                    <a:pt x="193" y="0"/>
                  </a:moveTo>
                  <a:cubicBezTo>
                    <a:pt x="87" y="0"/>
                    <a:pt x="0" y="87"/>
                    <a:pt x="0" y="193"/>
                  </a:cubicBezTo>
                  <a:cubicBezTo>
                    <a:pt x="0" y="301"/>
                    <a:pt x="87" y="387"/>
                    <a:pt x="193" y="387"/>
                  </a:cubicBezTo>
                  <a:cubicBezTo>
                    <a:pt x="299" y="387"/>
                    <a:pt x="385" y="301"/>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8" name="Google Shape;2708;p4"/>
            <p:cNvSpPr/>
            <p:nvPr/>
          </p:nvSpPr>
          <p:spPr>
            <a:xfrm>
              <a:off x="6883325" y="2979275"/>
              <a:ext cx="9700" cy="9675"/>
            </a:xfrm>
            <a:custGeom>
              <a:avLst/>
              <a:gdLst/>
              <a:ahLst/>
              <a:cxnLst/>
              <a:rect l="l" t="t" r="r" b="b"/>
              <a:pathLst>
                <a:path w="388" h="387" extrusionOk="0">
                  <a:moveTo>
                    <a:pt x="194" y="0"/>
                  </a:moveTo>
                  <a:cubicBezTo>
                    <a:pt x="87" y="0"/>
                    <a:pt x="1" y="88"/>
                    <a:pt x="1" y="194"/>
                  </a:cubicBezTo>
                  <a:cubicBezTo>
                    <a:pt x="1" y="300"/>
                    <a:pt x="87" y="387"/>
                    <a:pt x="194" y="387"/>
                  </a:cubicBezTo>
                  <a:cubicBezTo>
                    <a:pt x="301" y="387"/>
                    <a:pt x="388" y="300"/>
                    <a:pt x="388" y="194"/>
                  </a:cubicBezTo>
                  <a:cubicBezTo>
                    <a:pt x="388" y="88"/>
                    <a:pt x="301"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9" name="Google Shape;2709;p4"/>
            <p:cNvSpPr/>
            <p:nvPr/>
          </p:nvSpPr>
          <p:spPr>
            <a:xfrm>
              <a:off x="6639050" y="322357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0" name="Google Shape;2710;p4"/>
            <p:cNvSpPr/>
            <p:nvPr/>
          </p:nvSpPr>
          <p:spPr>
            <a:xfrm>
              <a:off x="6700100" y="31625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1" name="Google Shape;2711;p4"/>
            <p:cNvSpPr/>
            <p:nvPr/>
          </p:nvSpPr>
          <p:spPr>
            <a:xfrm>
              <a:off x="6761200" y="3101450"/>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2" name="Google Shape;2712;p4"/>
            <p:cNvSpPr/>
            <p:nvPr/>
          </p:nvSpPr>
          <p:spPr>
            <a:xfrm>
              <a:off x="6852800" y="300980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3" name="Google Shape;2713;p4"/>
            <p:cNvSpPr/>
            <p:nvPr/>
          </p:nvSpPr>
          <p:spPr>
            <a:xfrm>
              <a:off x="6912250" y="2948750"/>
              <a:ext cx="12950" cy="9650"/>
            </a:xfrm>
            <a:custGeom>
              <a:avLst/>
              <a:gdLst/>
              <a:ahLst/>
              <a:cxnLst/>
              <a:rect l="l" t="t" r="r" b="b"/>
              <a:pathLst>
                <a:path w="518" h="386" extrusionOk="0">
                  <a:moveTo>
                    <a:pt x="259" y="0"/>
                  </a:moveTo>
                  <a:cubicBezTo>
                    <a:pt x="209" y="0"/>
                    <a:pt x="160" y="19"/>
                    <a:pt x="122" y="57"/>
                  </a:cubicBezTo>
                  <a:cubicBezTo>
                    <a:pt x="1" y="178"/>
                    <a:pt x="87" y="386"/>
                    <a:pt x="258" y="386"/>
                  </a:cubicBezTo>
                  <a:cubicBezTo>
                    <a:pt x="431" y="386"/>
                    <a:pt x="517" y="178"/>
                    <a:pt x="395" y="57"/>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4" name="Google Shape;2714;p4"/>
            <p:cNvSpPr/>
            <p:nvPr/>
          </p:nvSpPr>
          <p:spPr>
            <a:xfrm>
              <a:off x="6944425" y="2918225"/>
              <a:ext cx="9650" cy="9675"/>
            </a:xfrm>
            <a:custGeom>
              <a:avLst/>
              <a:gdLst/>
              <a:ahLst/>
              <a:cxnLst/>
              <a:rect l="l" t="t" r="r" b="b"/>
              <a:pathLst>
                <a:path w="386" h="387" extrusionOk="0">
                  <a:moveTo>
                    <a:pt x="193" y="0"/>
                  </a:moveTo>
                  <a:cubicBezTo>
                    <a:pt x="87" y="0"/>
                    <a:pt x="1" y="87"/>
                    <a:pt x="1" y="193"/>
                  </a:cubicBezTo>
                  <a:cubicBezTo>
                    <a:pt x="1" y="300"/>
                    <a:pt x="87" y="387"/>
                    <a:pt x="193" y="387"/>
                  </a:cubicBezTo>
                  <a:cubicBezTo>
                    <a:pt x="299" y="387"/>
                    <a:pt x="386" y="300"/>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5" name="Google Shape;2715;p4"/>
            <p:cNvSpPr/>
            <p:nvPr/>
          </p:nvSpPr>
          <p:spPr>
            <a:xfrm>
              <a:off x="6974925" y="2887675"/>
              <a:ext cx="9700" cy="9675"/>
            </a:xfrm>
            <a:custGeom>
              <a:avLst/>
              <a:gdLst/>
              <a:ahLst/>
              <a:cxnLst/>
              <a:rect l="l" t="t" r="r" b="b"/>
              <a:pathLst>
                <a:path w="388" h="387" extrusionOk="0">
                  <a:moveTo>
                    <a:pt x="195" y="0"/>
                  </a:moveTo>
                  <a:cubicBezTo>
                    <a:pt x="87" y="0"/>
                    <a:pt x="1" y="87"/>
                    <a:pt x="1" y="193"/>
                  </a:cubicBezTo>
                  <a:cubicBezTo>
                    <a:pt x="1" y="301"/>
                    <a:pt x="87" y="387"/>
                    <a:pt x="195" y="387"/>
                  </a:cubicBezTo>
                  <a:cubicBezTo>
                    <a:pt x="301" y="387"/>
                    <a:pt x="387" y="301"/>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6" name="Google Shape;2716;p4"/>
            <p:cNvSpPr/>
            <p:nvPr/>
          </p:nvSpPr>
          <p:spPr>
            <a:xfrm>
              <a:off x="7005475" y="2857125"/>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7" name="Google Shape;2717;p4"/>
            <p:cNvSpPr/>
            <p:nvPr/>
          </p:nvSpPr>
          <p:spPr>
            <a:xfrm>
              <a:off x="6822250" y="30403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1" y="387"/>
                    <a:pt x="387" y="301"/>
                    <a:pt x="387" y="195"/>
                  </a:cubicBezTo>
                  <a:cubicBezTo>
                    <a:pt x="387" y="87"/>
                    <a:pt x="301"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8" name="Google Shape;2718;p4"/>
            <p:cNvSpPr/>
            <p:nvPr/>
          </p:nvSpPr>
          <p:spPr>
            <a:xfrm>
              <a:off x="6698550" y="3222000"/>
              <a:ext cx="9700" cy="9675"/>
            </a:xfrm>
            <a:custGeom>
              <a:avLst/>
              <a:gdLst/>
              <a:ahLst/>
              <a:cxnLst/>
              <a:rect l="l" t="t" r="r" b="b"/>
              <a:pathLst>
                <a:path w="388" h="387" extrusionOk="0">
                  <a:moveTo>
                    <a:pt x="193" y="0"/>
                  </a:moveTo>
                  <a:cubicBezTo>
                    <a:pt x="87" y="0"/>
                    <a:pt x="1" y="88"/>
                    <a:pt x="1" y="194"/>
                  </a:cubicBezTo>
                  <a:cubicBezTo>
                    <a:pt x="1" y="300"/>
                    <a:pt x="87" y="387"/>
                    <a:pt x="193" y="387"/>
                  </a:cubicBezTo>
                  <a:cubicBezTo>
                    <a:pt x="301" y="387"/>
                    <a:pt x="387" y="300"/>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9" name="Google Shape;2719;p4"/>
            <p:cNvSpPr/>
            <p:nvPr/>
          </p:nvSpPr>
          <p:spPr>
            <a:xfrm>
              <a:off x="6759600" y="3160950"/>
              <a:ext cx="9700" cy="9675"/>
            </a:xfrm>
            <a:custGeom>
              <a:avLst/>
              <a:gdLst/>
              <a:ahLst/>
              <a:cxnLst/>
              <a:rect l="l" t="t" r="r" b="b"/>
              <a:pathLst>
                <a:path w="388" h="387" extrusionOk="0">
                  <a:moveTo>
                    <a:pt x="195" y="0"/>
                  </a:moveTo>
                  <a:cubicBezTo>
                    <a:pt x="89" y="0"/>
                    <a:pt x="1" y="87"/>
                    <a:pt x="1" y="193"/>
                  </a:cubicBezTo>
                  <a:cubicBezTo>
                    <a:pt x="1" y="300"/>
                    <a:pt x="89" y="387"/>
                    <a:pt x="195" y="387"/>
                  </a:cubicBezTo>
                  <a:cubicBezTo>
                    <a:pt x="301" y="387"/>
                    <a:pt x="387" y="300"/>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0" name="Google Shape;2720;p4"/>
            <p:cNvSpPr/>
            <p:nvPr/>
          </p:nvSpPr>
          <p:spPr>
            <a:xfrm>
              <a:off x="6820700" y="30998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1" name="Google Shape;2721;p4"/>
            <p:cNvSpPr/>
            <p:nvPr/>
          </p:nvSpPr>
          <p:spPr>
            <a:xfrm>
              <a:off x="6912300" y="3008250"/>
              <a:ext cx="9675" cy="9700"/>
            </a:xfrm>
            <a:custGeom>
              <a:avLst/>
              <a:gdLst/>
              <a:ahLst/>
              <a:cxnLst/>
              <a:rect l="l" t="t" r="r" b="b"/>
              <a:pathLst>
                <a:path w="387" h="388" extrusionOk="0">
                  <a:moveTo>
                    <a:pt x="194" y="1"/>
                  </a:moveTo>
                  <a:cubicBezTo>
                    <a:pt x="88" y="1"/>
                    <a:pt x="0" y="87"/>
                    <a:pt x="0" y="193"/>
                  </a:cubicBezTo>
                  <a:cubicBezTo>
                    <a:pt x="0" y="301"/>
                    <a:pt x="88"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2" name="Google Shape;2722;p4"/>
            <p:cNvSpPr/>
            <p:nvPr/>
          </p:nvSpPr>
          <p:spPr>
            <a:xfrm>
              <a:off x="6666375" y="3252550"/>
              <a:ext cx="12950" cy="9675"/>
            </a:xfrm>
            <a:custGeom>
              <a:avLst/>
              <a:gdLst/>
              <a:ahLst/>
              <a:cxnLst/>
              <a:rect l="l" t="t" r="r" b="b"/>
              <a:pathLst>
                <a:path w="518" h="387" extrusionOk="0">
                  <a:moveTo>
                    <a:pt x="259" y="1"/>
                  </a:moveTo>
                  <a:cubicBezTo>
                    <a:pt x="210" y="1"/>
                    <a:pt x="160" y="20"/>
                    <a:pt x="122" y="58"/>
                  </a:cubicBezTo>
                  <a:cubicBezTo>
                    <a:pt x="1" y="179"/>
                    <a:pt x="87" y="386"/>
                    <a:pt x="258" y="386"/>
                  </a:cubicBezTo>
                  <a:cubicBezTo>
                    <a:pt x="431" y="386"/>
                    <a:pt x="518"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3" name="Google Shape;2723;p4"/>
            <p:cNvSpPr/>
            <p:nvPr/>
          </p:nvSpPr>
          <p:spPr>
            <a:xfrm>
              <a:off x="6729100" y="31914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6" y="300"/>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4" name="Google Shape;2724;p4"/>
            <p:cNvSpPr/>
            <p:nvPr/>
          </p:nvSpPr>
          <p:spPr>
            <a:xfrm>
              <a:off x="6790150" y="3130400"/>
              <a:ext cx="9700" cy="9675"/>
            </a:xfrm>
            <a:custGeom>
              <a:avLst/>
              <a:gdLst/>
              <a:ahLst/>
              <a:cxnLst/>
              <a:rect l="l" t="t" r="r" b="b"/>
              <a:pathLst>
                <a:path w="388" h="387" extrusionOk="0">
                  <a:moveTo>
                    <a:pt x="195" y="0"/>
                  </a:moveTo>
                  <a:cubicBezTo>
                    <a:pt x="87" y="0"/>
                    <a:pt x="1" y="87"/>
                    <a:pt x="1" y="194"/>
                  </a:cubicBezTo>
                  <a:cubicBezTo>
                    <a:pt x="1"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5" name="Google Shape;2725;p4"/>
            <p:cNvSpPr/>
            <p:nvPr/>
          </p:nvSpPr>
          <p:spPr>
            <a:xfrm>
              <a:off x="6880150" y="3038775"/>
              <a:ext cx="12925" cy="9675"/>
            </a:xfrm>
            <a:custGeom>
              <a:avLst/>
              <a:gdLst/>
              <a:ahLst/>
              <a:cxnLst/>
              <a:rect l="l" t="t" r="r" b="b"/>
              <a:pathLst>
                <a:path w="517" h="387" extrusionOk="0">
                  <a:moveTo>
                    <a:pt x="258" y="1"/>
                  </a:moveTo>
                  <a:cubicBezTo>
                    <a:pt x="209" y="1"/>
                    <a:pt x="160" y="20"/>
                    <a:pt x="122" y="58"/>
                  </a:cubicBezTo>
                  <a:cubicBezTo>
                    <a:pt x="1" y="179"/>
                    <a:pt x="87" y="387"/>
                    <a:pt x="258" y="387"/>
                  </a:cubicBezTo>
                  <a:cubicBezTo>
                    <a:pt x="431" y="387"/>
                    <a:pt x="516" y="179"/>
                    <a:pt x="395" y="58"/>
                  </a:cubicBezTo>
                  <a:cubicBezTo>
                    <a:pt x="357" y="20"/>
                    <a:pt x="308" y="1"/>
                    <a:pt x="258"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6" name="Google Shape;2726;p4"/>
            <p:cNvSpPr/>
            <p:nvPr/>
          </p:nvSpPr>
          <p:spPr>
            <a:xfrm>
              <a:off x="6942825" y="2977725"/>
              <a:ext cx="9700" cy="9675"/>
            </a:xfrm>
            <a:custGeom>
              <a:avLst/>
              <a:gdLst/>
              <a:ahLst/>
              <a:cxnLst/>
              <a:rect l="l" t="t" r="r" b="b"/>
              <a:pathLst>
                <a:path w="388" h="387" extrusionOk="0">
                  <a:moveTo>
                    <a:pt x="195" y="0"/>
                  </a:moveTo>
                  <a:cubicBezTo>
                    <a:pt x="87" y="0"/>
                    <a:pt x="1" y="86"/>
                    <a:pt x="1" y="193"/>
                  </a:cubicBezTo>
                  <a:cubicBezTo>
                    <a:pt x="1" y="300"/>
                    <a:pt x="87" y="387"/>
                    <a:pt x="195" y="387"/>
                  </a:cubicBezTo>
                  <a:cubicBezTo>
                    <a:pt x="301" y="387"/>
                    <a:pt x="387" y="300"/>
                    <a:pt x="387" y="193"/>
                  </a:cubicBezTo>
                  <a:cubicBezTo>
                    <a:pt x="387" y="86"/>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7" name="Google Shape;2727;p4"/>
            <p:cNvSpPr/>
            <p:nvPr/>
          </p:nvSpPr>
          <p:spPr>
            <a:xfrm>
              <a:off x="6973375" y="2947175"/>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8" name="Google Shape;2728;p4"/>
            <p:cNvSpPr/>
            <p:nvPr/>
          </p:nvSpPr>
          <p:spPr>
            <a:xfrm>
              <a:off x="7002300" y="2916650"/>
              <a:ext cx="12950" cy="9675"/>
            </a:xfrm>
            <a:custGeom>
              <a:avLst/>
              <a:gdLst/>
              <a:ahLst/>
              <a:cxnLst/>
              <a:rect l="l" t="t" r="r" b="b"/>
              <a:pathLst>
                <a:path w="518" h="387" extrusionOk="0">
                  <a:moveTo>
                    <a:pt x="259" y="0"/>
                  </a:moveTo>
                  <a:cubicBezTo>
                    <a:pt x="209" y="0"/>
                    <a:pt x="159" y="19"/>
                    <a:pt x="122" y="57"/>
                  </a:cubicBezTo>
                  <a:cubicBezTo>
                    <a:pt x="0" y="178"/>
                    <a:pt x="87" y="386"/>
                    <a:pt x="258" y="386"/>
                  </a:cubicBezTo>
                  <a:cubicBezTo>
                    <a:pt x="431" y="386"/>
                    <a:pt x="517" y="178"/>
                    <a:pt x="394" y="57"/>
                  </a:cubicBezTo>
                  <a:cubicBezTo>
                    <a:pt x="357"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9" name="Google Shape;2729;p4"/>
            <p:cNvSpPr/>
            <p:nvPr/>
          </p:nvSpPr>
          <p:spPr>
            <a:xfrm>
              <a:off x="7034475" y="2886125"/>
              <a:ext cx="9675" cy="9675"/>
            </a:xfrm>
            <a:custGeom>
              <a:avLst/>
              <a:gdLst/>
              <a:ahLst/>
              <a:cxnLst/>
              <a:rect l="l" t="t" r="r" b="b"/>
              <a:pathLst>
                <a:path w="387" h="387" extrusionOk="0">
                  <a:moveTo>
                    <a:pt x="193" y="0"/>
                  </a:moveTo>
                  <a:cubicBezTo>
                    <a:pt x="87" y="0"/>
                    <a:pt x="0" y="87"/>
                    <a:pt x="0" y="193"/>
                  </a:cubicBezTo>
                  <a:cubicBezTo>
                    <a:pt x="0" y="299"/>
                    <a:pt x="87" y="387"/>
                    <a:pt x="193" y="387"/>
                  </a:cubicBezTo>
                  <a:cubicBezTo>
                    <a:pt x="299" y="387"/>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0" name="Google Shape;2730;p4"/>
            <p:cNvSpPr/>
            <p:nvPr/>
          </p:nvSpPr>
          <p:spPr>
            <a:xfrm>
              <a:off x="6851250" y="3069350"/>
              <a:ext cx="9675" cy="9650"/>
            </a:xfrm>
            <a:custGeom>
              <a:avLst/>
              <a:gdLst/>
              <a:ahLst/>
              <a:cxnLst/>
              <a:rect l="l" t="t" r="r" b="b"/>
              <a:pathLst>
                <a:path w="387" h="386" extrusionOk="0">
                  <a:moveTo>
                    <a:pt x="193" y="0"/>
                  </a:moveTo>
                  <a:cubicBezTo>
                    <a:pt x="86" y="0"/>
                    <a:pt x="0" y="87"/>
                    <a:pt x="0" y="193"/>
                  </a:cubicBezTo>
                  <a:cubicBezTo>
                    <a:pt x="0" y="299"/>
                    <a:pt x="86" y="385"/>
                    <a:pt x="193" y="385"/>
                  </a:cubicBezTo>
                  <a:cubicBezTo>
                    <a:pt x="300" y="385"/>
                    <a:pt x="387" y="299"/>
                    <a:pt x="387" y="193"/>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1" name="Google Shape;2731;p4"/>
            <p:cNvSpPr/>
            <p:nvPr/>
          </p:nvSpPr>
          <p:spPr>
            <a:xfrm>
              <a:off x="6727500" y="3250975"/>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2" name="Google Shape;2732;p4"/>
            <p:cNvSpPr/>
            <p:nvPr/>
          </p:nvSpPr>
          <p:spPr>
            <a:xfrm>
              <a:off x="6788600" y="31899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3" name="Google Shape;2733;p4"/>
            <p:cNvSpPr/>
            <p:nvPr/>
          </p:nvSpPr>
          <p:spPr>
            <a:xfrm>
              <a:off x="6848050" y="3128825"/>
              <a:ext cx="12925" cy="9700"/>
            </a:xfrm>
            <a:custGeom>
              <a:avLst/>
              <a:gdLst/>
              <a:ahLst/>
              <a:cxnLst/>
              <a:rect l="l" t="t" r="r" b="b"/>
              <a:pathLst>
                <a:path w="517" h="388" extrusionOk="0">
                  <a:moveTo>
                    <a:pt x="258" y="0"/>
                  </a:moveTo>
                  <a:cubicBezTo>
                    <a:pt x="209" y="0"/>
                    <a:pt x="160" y="19"/>
                    <a:pt x="122" y="57"/>
                  </a:cubicBezTo>
                  <a:cubicBezTo>
                    <a:pt x="1" y="179"/>
                    <a:pt x="86" y="388"/>
                    <a:pt x="258" y="388"/>
                  </a:cubicBezTo>
                  <a:cubicBezTo>
                    <a:pt x="430" y="388"/>
                    <a:pt x="516" y="179"/>
                    <a:pt x="395" y="57"/>
                  </a:cubicBezTo>
                  <a:cubicBezTo>
                    <a:pt x="357" y="19"/>
                    <a:pt x="308" y="0"/>
                    <a:pt x="258"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4" name="Google Shape;2734;p4"/>
            <p:cNvSpPr/>
            <p:nvPr/>
          </p:nvSpPr>
          <p:spPr>
            <a:xfrm>
              <a:off x="6941275" y="303720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5" name="Google Shape;2735;p4"/>
            <p:cNvSpPr/>
            <p:nvPr/>
          </p:nvSpPr>
          <p:spPr>
            <a:xfrm>
              <a:off x="6697000" y="3281525"/>
              <a:ext cx="9650" cy="9700"/>
            </a:xfrm>
            <a:custGeom>
              <a:avLst/>
              <a:gdLst/>
              <a:ahLst/>
              <a:cxnLst/>
              <a:rect l="l" t="t" r="r" b="b"/>
              <a:pathLst>
                <a:path w="386" h="388" extrusionOk="0">
                  <a:moveTo>
                    <a:pt x="193" y="1"/>
                  </a:moveTo>
                  <a:cubicBezTo>
                    <a:pt x="87" y="1"/>
                    <a:pt x="1" y="87"/>
                    <a:pt x="1" y="193"/>
                  </a:cubicBezTo>
                  <a:cubicBezTo>
                    <a:pt x="1" y="301"/>
                    <a:pt x="87" y="387"/>
                    <a:pt x="193" y="387"/>
                  </a:cubicBezTo>
                  <a:cubicBezTo>
                    <a:pt x="299" y="387"/>
                    <a:pt x="386" y="301"/>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6" name="Google Shape;2736;p4"/>
            <p:cNvSpPr/>
            <p:nvPr/>
          </p:nvSpPr>
          <p:spPr>
            <a:xfrm>
              <a:off x="6756425" y="3220450"/>
              <a:ext cx="12950" cy="9675"/>
            </a:xfrm>
            <a:custGeom>
              <a:avLst/>
              <a:gdLst/>
              <a:ahLst/>
              <a:cxnLst/>
              <a:rect l="l" t="t" r="r" b="b"/>
              <a:pathLst>
                <a:path w="518" h="387" extrusionOk="0">
                  <a:moveTo>
                    <a:pt x="259" y="1"/>
                  </a:moveTo>
                  <a:cubicBezTo>
                    <a:pt x="209" y="1"/>
                    <a:pt x="160" y="20"/>
                    <a:pt x="122" y="58"/>
                  </a:cubicBezTo>
                  <a:cubicBezTo>
                    <a:pt x="0" y="179"/>
                    <a:pt x="87" y="387"/>
                    <a:pt x="260" y="387"/>
                  </a:cubicBezTo>
                  <a:cubicBezTo>
                    <a:pt x="431" y="387"/>
                    <a:pt x="517" y="179"/>
                    <a:pt x="396" y="58"/>
                  </a:cubicBezTo>
                  <a:cubicBezTo>
                    <a:pt x="358" y="20"/>
                    <a:pt x="309"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7" name="Google Shape;2737;p4"/>
            <p:cNvSpPr/>
            <p:nvPr/>
          </p:nvSpPr>
          <p:spPr>
            <a:xfrm>
              <a:off x="6819150" y="3159375"/>
              <a:ext cx="9650" cy="9650"/>
            </a:xfrm>
            <a:custGeom>
              <a:avLst/>
              <a:gdLst/>
              <a:ahLst/>
              <a:cxnLst/>
              <a:rect l="l" t="t" r="r" b="b"/>
              <a:pathLst>
                <a:path w="386" h="386" extrusionOk="0">
                  <a:moveTo>
                    <a:pt x="193" y="1"/>
                  </a:moveTo>
                  <a:cubicBezTo>
                    <a:pt x="87" y="1"/>
                    <a:pt x="0" y="87"/>
                    <a:pt x="0" y="193"/>
                  </a:cubicBezTo>
                  <a:cubicBezTo>
                    <a:pt x="0" y="300"/>
                    <a:pt x="87" y="386"/>
                    <a:pt x="193" y="386"/>
                  </a:cubicBezTo>
                  <a:cubicBezTo>
                    <a:pt x="299" y="386"/>
                    <a:pt x="385" y="300"/>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8" name="Google Shape;2738;p4"/>
            <p:cNvSpPr/>
            <p:nvPr/>
          </p:nvSpPr>
          <p:spPr>
            <a:xfrm>
              <a:off x="6910725" y="30677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8" y="301"/>
                    <a:pt x="388" y="195"/>
                  </a:cubicBezTo>
                  <a:cubicBezTo>
                    <a:pt x="388"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9" name="Google Shape;2739;p4"/>
            <p:cNvSpPr/>
            <p:nvPr/>
          </p:nvSpPr>
          <p:spPr>
            <a:xfrm>
              <a:off x="6971825" y="3006700"/>
              <a:ext cx="9650" cy="9650"/>
            </a:xfrm>
            <a:custGeom>
              <a:avLst/>
              <a:gdLst/>
              <a:ahLst/>
              <a:cxnLst/>
              <a:rect l="l" t="t" r="r" b="b"/>
              <a:pathLst>
                <a:path w="386" h="386" extrusionOk="0">
                  <a:moveTo>
                    <a:pt x="193" y="1"/>
                  </a:moveTo>
                  <a:cubicBezTo>
                    <a:pt x="87" y="1"/>
                    <a:pt x="1" y="87"/>
                    <a:pt x="1" y="193"/>
                  </a:cubicBezTo>
                  <a:cubicBezTo>
                    <a:pt x="1" y="299"/>
                    <a:pt x="87" y="386"/>
                    <a:pt x="193" y="386"/>
                  </a:cubicBezTo>
                  <a:cubicBezTo>
                    <a:pt x="299" y="386"/>
                    <a:pt x="386" y="299"/>
                    <a:pt x="386" y="193"/>
                  </a:cubicBezTo>
                  <a:cubicBezTo>
                    <a:pt x="386"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0" name="Google Shape;2740;p4"/>
            <p:cNvSpPr/>
            <p:nvPr/>
          </p:nvSpPr>
          <p:spPr>
            <a:xfrm>
              <a:off x="7002325" y="2976150"/>
              <a:ext cx="9700" cy="9650"/>
            </a:xfrm>
            <a:custGeom>
              <a:avLst/>
              <a:gdLst/>
              <a:ahLst/>
              <a:cxnLst/>
              <a:rect l="l" t="t" r="r" b="b"/>
              <a:pathLst>
                <a:path w="388" h="386" extrusionOk="0">
                  <a:moveTo>
                    <a:pt x="195" y="1"/>
                  </a:moveTo>
                  <a:cubicBezTo>
                    <a:pt x="89" y="1"/>
                    <a:pt x="1" y="87"/>
                    <a:pt x="1" y="193"/>
                  </a:cubicBezTo>
                  <a:cubicBezTo>
                    <a:pt x="1" y="299"/>
                    <a:pt x="89" y="386"/>
                    <a:pt x="195" y="386"/>
                  </a:cubicBezTo>
                  <a:cubicBezTo>
                    <a:pt x="301" y="386"/>
                    <a:pt x="387" y="299"/>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1" name="Google Shape;2741;p4"/>
            <p:cNvSpPr/>
            <p:nvPr/>
          </p:nvSpPr>
          <p:spPr>
            <a:xfrm>
              <a:off x="7032875" y="2945625"/>
              <a:ext cx="9700" cy="9675"/>
            </a:xfrm>
            <a:custGeom>
              <a:avLst/>
              <a:gdLst/>
              <a:ahLst/>
              <a:cxnLst/>
              <a:rect l="l" t="t" r="r" b="b"/>
              <a:pathLst>
                <a:path w="388" h="387" extrusionOk="0">
                  <a:moveTo>
                    <a:pt x="195" y="0"/>
                  </a:moveTo>
                  <a:cubicBezTo>
                    <a:pt x="87" y="0"/>
                    <a:pt x="1" y="87"/>
                    <a:pt x="1" y="193"/>
                  </a:cubicBezTo>
                  <a:cubicBezTo>
                    <a:pt x="1" y="300"/>
                    <a:pt x="87" y="387"/>
                    <a:pt x="195" y="387"/>
                  </a:cubicBezTo>
                  <a:cubicBezTo>
                    <a:pt x="301" y="387"/>
                    <a:pt x="387" y="300"/>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2" name="Google Shape;2742;p4"/>
            <p:cNvSpPr/>
            <p:nvPr/>
          </p:nvSpPr>
          <p:spPr>
            <a:xfrm>
              <a:off x="7063425" y="2915075"/>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3" name="Google Shape;2743;p4"/>
            <p:cNvSpPr/>
            <p:nvPr/>
          </p:nvSpPr>
          <p:spPr>
            <a:xfrm>
              <a:off x="6880200" y="3098300"/>
              <a:ext cx="9675" cy="9675"/>
            </a:xfrm>
            <a:custGeom>
              <a:avLst/>
              <a:gdLst/>
              <a:ahLst/>
              <a:cxnLst/>
              <a:rect l="l" t="t" r="r" b="b"/>
              <a:pathLst>
                <a:path w="387" h="387" extrusionOk="0">
                  <a:moveTo>
                    <a:pt x="194" y="0"/>
                  </a:moveTo>
                  <a:cubicBezTo>
                    <a:pt x="87" y="0"/>
                    <a:pt x="0" y="87"/>
                    <a:pt x="0" y="193"/>
                  </a:cubicBezTo>
                  <a:cubicBezTo>
                    <a:pt x="0" y="301"/>
                    <a:pt x="87" y="387"/>
                    <a:pt x="194" y="387"/>
                  </a:cubicBezTo>
                  <a:cubicBezTo>
                    <a:pt x="300" y="387"/>
                    <a:pt x="387" y="301"/>
                    <a:pt x="387" y="193"/>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4" name="Google Shape;2744;p4"/>
            <p:cNvSpPr/>
            <p:nvPr/>
          </p:nvSpPr>
          <p:spPr>
            <a:xfrm>
              <a:off x="6756500" y="3279975"/>
              <a:ext cx="9675" cy="9650"/>
            </a:xfrm>
            <a:custGeom>
              <a:avLst/>
              <a:gdLst/>
              <a:ahLst/>
              <a:cxnLst/>
              <a:rect l="l" t="t" r="r" b="b"/>
              <a:pathLst>
                <a:path w="387" h="386" extrusionOk="0">
                  <a:moveTo>
                    <a:pt x="193" y="0"/>
                  </a:moveTo>
                  <a:cubicBezTo>
                    <a:pt x="87" y="0"/>
                    <a:pt x="0" y="87"/>
                    <a:pt x="0" y="193"/>
                  </a:cubicBezTo>
                  <a:cubicBezTo>
                    <a:pt x="0" y="299"/>
                    <a:pt x="87" y="385"/>
                    <a:pt x="193" y="385"/>
                  </a:cubicBezTo>
                  <a:cubicBezTo>
                    <a:pt x="299" y="385"/>
                    <a:pt x="387" y="299"/>
                    <a:pt x="387" y="193"/>
                  </a:cubicBezTo>
                  <a:cubicBezTo>
                    <a:pt x="387"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5" name="Google Shape;2745;p4"/>
            <p:cNvSpPr/>
            <p:nvPr/>
          </p:nvSpPr>
          <p:spPr>
            <a:xfrm>
              <a:off x="6815925" y="3218875"/>
              <a:ext cx="12950" cy="9700"/>
            </a:xfrm>
            <a:custGeom>
              <a:avLst/>
              <a:gdLst/>
              <a:ahLst/>
              <a:cxnLst/>
              <a:rect l="l" t="t" r="r" b="b"/>
              <a:pathLst>
                <a:path w="518" h="388" extrusionOk="0">
                  <a:moveTo>
                    <a:pt x="259" y="0"/>
                  </a:moveTo>
                  <a:cubicBezTo>
                    <a:pt x="209" y="0"/>
                    <a:pt x="160" y="19"/>
                    <a:pt x="123" y="57"/>
                  </a:cubicBezTo>
                  <a:cubicBezTo>
                    <a:pt x="0" y="178"/>
                    <a:pt x="87" y="387"/>
                    <a:pt x="260" y="387"/>
                  </a:cubicBezTo>
                  <a:cubicBezTo>
                    <a:pt x="431" y="387"/>
                    <a:pt x="517" y="178"/>
                    <a:pt x="396" y="57"/>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6" name="Google Shape;2746;p4"/>
            <p:cNvSpPr/>
            <p:nvPr/>
          </p:nvSpPr>
          <p:spPr>
            <a:xfrm>
              <a:off x="6878650" y="31578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7" name="Google Shape;2747;p4"/>
            <p:cNvSpPr/>
            <p:nvPr/>
          </p:nvSpPr>
          <p:spPr>
            <a:xfrm>
              <a:off x="6970225" y="3066200"/>
              <a:ext cx="9700" cy="9700"/>
            </a:xfrm>
            <a:custGeom>
              <a:avLst/>
              <a:gdLst/>
              <a:ahLst/>
              <a:cxnLst/>
              <a:rect l="l" t="t" r="r" b="b"/>
              <a:pathLst>
                <a:path w="388" h="388" extrusionOk="0">
                  <a:moveTo>
                    <a:pt x="195" y="1"/>
                  </a:moveTo>
                  <a:cubicBezTo>
                    <a:pt x="87" y="1"/>
                    <a:pt x="1" y="87"/>
                    <a:pt x="1" y="193"/>
                  </a:cubicBezTo>
                  <a:cubicBezTo>
                    <a:pt x="1"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8" name="Google Shape;2748;p4"/>
            <p:cNvSpPr/>
            <p:nvPr/>
          </p:nvSpPr>
          <p:spPr>
            <a:xfrm>
              <a:off x="6725950" y="3310475"/>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9" name="Google Shape;2749;p4"/>
            <p:cNvSpPr/>
            <p:nvPr/>
          </p:nvSpPr>
          <p:spPr>
            <a:xfrm>
              <a:off x="6787050" y="3249425"/>
              <a:ext cx="9650" cy="9700"/>
            </a:xfrm>
            <a:custGeom>
              <a:avLst/>
              <a:gdLst/>
              <a:ahLst/>
              <a:cxnLst/>
              <a:rect l="l" t="t" r="r" b="b"/>
              <a:pathLst>
                <a:path w="386" h="388" extrusionOk="0">
                  <a:moveTo>
                    <a:pt x="193" y="1"/>
                  </a:moveTo>
                  <a:cubicBezTo>
                    <a:pt x="87" y="1"/>
                    <a:pt x="0" y="87"/>
                    <a:pt x="0" y="193"/>
                  </a:cubicBezTo>
                  <a:cubicBezTo>
                    <a:pt x="0" y="299"/>
                    <a:pt x="87" y="387"/>
                    <a:pt x="193" y="387"/>
                  </a:cubicBezTo>
                  <a:cubicBezTo>
                    <a:pt x="299" y="387"/>
                    <a:pt x="385" y="299"/>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0" name="Google Shape;2750;p4"/>
            <p:cNvSpPr/>
            <p:nvPr/>
          </p:nvSpPr>
          <p:spPr>
            <a:xfrm>
              <a:off x="6846475" y="3188350"/>
              <a:ext cx="12925" cy="9675"/>
            </a:xfrm>
            <a:custGeom>
              <a:avLst/>
              <a:gdLst/>
              <a:ahLst/>
              <a:cxnLst/>
              <a:rect l="l" t="t" r="r" b="b"/>
              <a:pathLst>
                <a:path w="517" h="387" extrusionOk="0">
                  <a:moveTo>
                    <a:pt x="259" y="0"/>
                  </a:moveTo>
                  <a:cubicBezTo>
                    <a:pt x="209" y="0"/>
                    <a:pt x="160" y="19"/>
                    <a:pt x="123" y="56"/>
                  </a:cubicBezTo>
                  <a:cubicBezTo>
                    <a:pt x="0" y="179"/>
                    <a:pt x="86" y="387"/>
                    <a:pt x="259" y="387"/>
                  </a:cubicBezTo>
                  <a:cubicBezTo>
                    <a:pt x="431" y="387"/>
                    <a:pt x="517" y="179"/>
                    <a:pt x="396" y="56"/>
                  </a:cubicBezTo>
                  <a:cubicBezTo>
                    <a:pt x="358" y="19"/>
                    <a:pt x="308"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1" name="Google Shape;2751;p4"/>
            <p:cNvSpPr/>
            <p:nvPr/>
          </p:nvSpPr>
          <p:spPr>
            <a:xfrm>
              <a:off x="6939725" y="3096750"/>
              <a:ext cx="9650" cy="9650"/>
            </a:xfrm>
            <a:custGeom>
              <a:avLst/>
              <a:gdLst/>
              <a:ahLst/>
              <a:cxnLst/>
              <a:rect l="l" t="t" r="r" b="b"/>
              <a:pathLst>
                <a:path w="386" h="386" extrusionOk="0">
                  <a:moveTo>
                    <a:pt x="193" y="0"/>
                  </a:moveTo>
                  <a:cubicBezTo>
                    <a:pt x="87" y="0"/>
                    <a:pt x="1" y="87"/>
                    <a:pt x="1" y="193"/>
                  </a:cubicBezTo>
                  <a:cubicBezTo>
                    <a:pt x="1" y="299"/>
                    <a:pt x="87" y="385"/>
                    <a:pt x="193" y="385"/>
                  </a:cubicBezTo>
                  <a:cubicBezTo>
                    <a:pt x="299" y="385"/>
                    <a:pt x="386" y="299"/>
                    <a:pt x="386" y="193"/>
                  </a:cubicBezTo>
                  <a:cubicBezTo>
                    <a:pt x="386"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2" name="Google Shape;2752;p4"/>
            <p:cNvSpPr/>
            <p:nvPr/>
          </p:nvSpPr>
          <p:spPr>
            <a:xfrm>
              <a:off x="7000775" y="3035650"/>
              <a:ext cx="9700" cy="9700"/>
            </a:xfrm>
            <a:custGeom>
              <a:avLst/>
              <a:gdLst/>
              <a:ahLst/>
              <a:cxnLst/>
              <a:rect l="l" t="t" r="r" b="b"/>
              <a:pathLst>
                <a:path w="388" h="388" extrusionOk="0">
                  <a:moveTo>
                    <a:pt x="195" y="1"/>
                  </a:moveTo>
                  <a:cubicBezTo>
                    <a:pt x="87" y="1"/>
                    <a:pt x="1" y="87"/>
                    <a:pt x="1" y="195"/>
                  </a:cubicBezTo>
                  <a:cubicBezTo>
                    <a:pt x="1" y="301"/>
                    <a:pt x="87" y="387"/>
                    <a:pt x="195" y="387"/>
                  </a:cubicBezTo>
                  <a:cubicBezTo>
                    <a:pt x="301" y="387"/>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3" name="Google Shape;2753;p4"/>
            <p:cNvSpPr/>
            <p:nvPr/>
          </p:nvSpPr>
          <p:spPr>
            <a:xfrm>
              <a:off x="7031325" y="3005100"/>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1" y="388"/>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4" name="Google Shape;2754;p4"/>
            <p:cNvSpPr/>
            <p:nvPr/>
          </p:nvSpPr>
          <p:spPr>
            <a:xfrm>
              <a:off x="7061875" y="2974600"/>
              <a:ext cx="9675" cy="9650"/>
            </a:xfrm>
            <a:custGeom>
              <a:avLst/>
              <a:gdLst/>
              <a:ahLst/>
              <a:cxnLst/>
              <a:rect l="l" t="t" r="r" b="b"/>
              <a:pathLst>
                <a:path w="387" h="386" extrusionOk="0">
                  <a:moveTo>
                    <a:pt x="193" y="1"/>
                  </a:moveTo>
                  <a:cubicBezTo>
                    <a:pt x="87" y="1"/>
                    <a:pt x="0" y="87"/>
                    <a:pt x="0" y="193"/>
                  </a:cubicBezTo>
                  <a:cubicBezTo>
                    <a:pt x="0" y="299"/>
                    <a:pt x="87" y="386"/>
                    <a:pt x="193" y="386"/>
                  </a:cubicBezTo>
                  <a:cubicBezTo>
                    <a:pt x="300" y="386"/>
                    <a:pt x="387" y="299"/>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5" name="Google Shape;2755;p4"/>
            <p:cNvSpPr/>
            <p:nvPr/>
          </p:nvSpPr>
          <p:spPr>
            <a:xfrm>
              <a:off x="7092400" y="2944050"/>
              <a:ext cx="9650" cy="9650"/>
            </a:xfrm>
            <a:custGeom>
              <a:avLst/>
              <a:gdLst/>
              <a:ahLst/>
              <a:cxnLst/>
              <a:rect l="l" t="t" r="r" b="b"/>
              <a:pathLst>
                <a:path w="386" h="386" extrusionOk="0">
                  <a:moveTo>
                    <a:pt x="193" y="1"/>
                  </a:moveTo>
                  <a:cubicBezTo>
                    <a:pt x="87" y="1"/>
                    <a:pt x="1" y="87"/>
                    <a:pt x="1" y="193"/>
                  </a:cubicBezTo>
                  <a:cubicBezTo>
                    <a:pt x="1" y="300"/>
                    <a:pt x="87" y="386"/>
                    <a:pt x="193" y="386"/>
                  </a:cubicBezTo>
                  <a:cubicBezTo>
                    <a:pt x="300" y="386"/>
                    <a:pt x="386" y="300"/>
                    <a:pt x="386" y="193"/>
                  </a:cubicBezTo>
                  <a:cubicBezTo>
                    <a:pt x="386"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6" name="Google Shape;2756;p4"/>
            <p:cNvSpPr/>
            <p:nvPr/>
          </p:nvSpPr>
          <p:spPr>
            <a:xfrm>
              <a:off x="6909175" y="3127250"/>
              <a:ext cx="9650" cy="9700"/>
            </a:xfrm>
            <a:custGeom>
              <a:avLst/>
              <a:gdLst/>
              <a:ahLst/>
              <a:cxnLst/>
              <a:rect l="l" t="t" r="r" b="b"/>
              <a:pathLst>
                <a:path w="386" h="388" extrusionOk="0">
                  <a:moveTo>
                    <a:pt x="193" y="1"/>
                  </a:moveTo>
                  <a:cubicBezTo>
                    <a:pt x="87" y="1"/>
                    <a:pt x="1" y="88"/>
                    <a:pt x="1" y="195"/>
                  </a:cubicBezTo>
                  <a:cubicBezTo>
                    <a:pt x="1" y="301"/>
                    <a:pt x="87" y="387"/>
                    <a:pt x="193" y="387"/>
                  </a:cubicBezTo>
                  <a:cubicBezTo>
                    <a:pt x="299" y="387"/>
                    <a:pt x="386" y="301"/>
                    <a:pt x="386" y="195"/>
                  </a:cubicBezTo>
                  <a:cubicBezTo>
                    <a:pt x="386" y="88"/>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7" name="Google Shape;2757;p4"/>
            <p:cNvSpPr/>
            <p:nvPr/>
          </p:nvSpPr>
          <p:spPr>
            <a:xfrm>
              <a:off x="6783825" y="3308900"/>
              <a:ext cx="12950" cy="9725"/>
            </a:xfrm>
            <a:custGeom>
              <a:avLst/>
              <a:gdLst/>
              <a:ahLst/>
              <a:cxnLst/>
              <a:rect l="l" t="t" r="r" b="b"/>
              <a:pathLst>
                <a:path w="518" h="389" extrusionOk="0">
                  <a:moveTo>
                    <a:pt x="259" y="1"/>
                  </a:moveTo>
                  <a:cubicBezTo>
                    <a:pt x="209" y="1"/>
                    <a:pt x="160" y="20"/>
                    <a:pt x="122" y="58"/>
                  </a:cubicBezTo>
                  <a:cubicBezTo>
                    <a:pt x="0" y="180"/>
                    <a:pt x="87" y="388"/>
                    <a:pt x="258" y="388"/>
                  </a:cubicBezTo>
                  <a:cubicBezTo>
                    <a:pt x="431" y="388"/>
                    <a:pt x="517" y="180"/>
                    <a:pt x="396" y="58"/>
                  </a:cubicBezTo>
                  <a:cubicBezTo>
                    <a:pt x="358" y="20"/>
                    <a:pt x="308"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8" name="Google Shape;2758;p4"/>
            <p:cNvSpPr/>
            <p:nvPr/>
          </p:nvSpPr>
          <p:spPr>
            <a:xfrm>
              <a:off x="6846550" y="3247825"/>
              <a:ext cx="9675" cy="9700"/>
            </a:xfrm>
            <a:custGeom>
              <a:avLst/>
              <a:gdLst/>
              <a:ahLst/>
              <a:cxnLst/>
              <a:rect l="l" t="t" r="r" b="b"/>
              <a:pathLst>
                <a:path w="387" h="388" extrusionOk="0">
                  <a:moveTo>
                    <a:pt x="193" y="1"/>
                  </a:moveTo>
                  <a:cubicBezTo>
                    <a:pt x="87" y="1"/>
                    <a:pt x="0" y="87"/>
                    <a:pt x="0" y="195"/>
                  </a:cubicBezTo>
                  <a:cubicBezTo>
                    <a:pt x="0" y="301"/>
                    <a:pt x="87" y="388"/>
                    <a:pt x="193" y="388"/>
                  </a:cubicBezTo>
                  <a:cubicBezTo>
                    <a:pt x="300" y="388"/>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9" name="Google Shape;2759;p4"/>
            <p:cNvSpPr/>
            <p:nvPr/>
          </p:nvSpPr>
          <p:spPr>
            <a:xfrm>
              <a:off x="6907600" y="3186775"/>
              <a:ext cx="9675" cy="9650"/>
            </a:xfrm>
            <a:custGeom>
              <a:avLst/>
              <a:gdLst/>
              <a:ahLst/>
              <a:cxnLst/>
              <a:rect l="l" t="t" r="r" b="b"/>
              <a:pathLst>
                <a:path w="387" h="386" extrusionOk="0">
                  <a:moveTo>
                    <a:pt x="194" y="1"/>
                  </a:moveTo>
                  <a:cubicBezTo>
                    <a:pt x="88" y="1"/>
                    <a:pt x="0" y="87"/>
                    <a:pt x="0" y="193"/>
                  </a:cubicBezTo>
                  <a:cubicBezTo>
                    <a:pt x="0" y="300"/>
                    <a:pt x="88" y="386"/>
                    <a:pt x="194" y="386"/>
                  </a:cubicBezTo>
                  <a:cubicBezTo>
                    <a:pt x="300" y="386"/>
                    <a:pt x="387" y="300"/>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0" name="Google Shape;2760;p4"/>
            <p:cNvSpPr/>
            <p:nvPr/>
          </p:nvSpPr>
          <p:spPr>
            <a:xfrm>
              <a:off x="6999225" y="30951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1" name="Google Shape;2761;p4"/>
            <p:cNvSpPr/>
            <p:nvPr/>
          </p:nvSpPr>
          <p:spPr>
            <a:xfrm>
              <a:off x="6754900" y="3339475"/>
              <a:ext cx="9700" cy="9650"/>
            </a:xfrm>
            <a:custGeom>
              <a:avLst/>
              <a:gdLst/>
              <a:ahLst/>
              <a:cxnLst/>
              <a:rect l="l" t="t" r="r" b="b"/>
              <a:pathLst>
                <a:path w="388" h="386" extrusionOk="0">
                  <a:moveTo>
                    <a:pt x="195" y="0"/>
                  </a:moveTo>
                  <a:cubicBezTo>
                    <a:pt x="89" y="0"/>
                    <a:pt x="1" y="87"/>
                    <a:pt x="1" y="193"/>
                  </a:cubicBezTo>
                  <a:cubicBezTo>
                    <a:pt x="1" y="299"/>
                    <a:pt x="89" y="385"/>
                    <a:pt x="195" y="385"/>
                  </a:cubicBezTo>
                  <a:cubicBezTo>
                    <a:pt x="301" y="385"/>
                    <a:pt x="387" y="299"/>
                    <a:pt x="387" y="193"/>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2" name="Google Shape;2762;p4"/>
            <p:cNvSpPr/>
            <p:nvPr/>
          </p:nvSpPr>
          <p:spPr>
            <a:xfrm>
              <a:off x="6816000" y="3278375"/>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3" name="Google Shape;2763;p4"/>
            <p:cNvSpPr/>
            <p:nvPr/>
          </p:nvSpPr>
          <p:spPr>
            <a:xfrm>
              <a:off x="6877075" y="3217300"/>
              <a:ext cx="9650" cy="9675"/>
            </a:xfrm>
            <a:custGeom>
              <a:avLst/>
              <a:gdLst/>
              <a:ahLst/>
              <a:cxnLst/>
              <a:rect l="l" t="t" r="r" b="b"/>
              <a:pathLst>
                <a:path w="386" h="387" extrusionOk="0">
                  <a:moveTo>
                    <a:pt x="193" y="0"/>
                  </a:moveTo>
                  <a:cubicBezTo>
                    <a:pt x="87" y="0"/>
                    <a:pt x="1" y="88"/>
                    <a:pt x="1" y="194"/>
                  </a:cubicBezTo>
                  <a:cubicBezTo>
                    <a:pt x="1" y="300"/>
                    <a:pt x="87" y="387"/>
                    <a:pt x="193" y="387"/>
                  </a:cubicBezTo>
                  <a:cubicBezTo>
                    <a:pt x="300" y="387"/>
                    <a:pt x="386" y="300"/>
                    <a:pt x="386" y="194"/>
                  </a:cubicBezTo>
                  <a:cubicBezTo>
                    <a:pt x="386"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4" name="Google Shape;2764;p4"/>
            <p:cNvSpPr/>
            <p:nvPr/>
          </p:nvSpPr>
          <p:spPr>
            <a:xfrm>
              <a:off x="6968675" y="3125700"/>
              <a:ext cx="9700" cy="9675"/>
            </a:xfrm>
            <a:custGeom>
              <a:avLst/>
              <a:gdLst/>
              <a:ahLst/>
              <a:cxnLst/>
              <a:rect l="l" t="t" r="r" b="b"/>
              <a:pathLst>
                <a:path w="388" h="387" extrusionOk="0">
                  <a:moveTo>
                    <a:pt x="193" y="0"/>
                  </a:moveTo>
                  <a:cubicBezTo>
                    <a:pt x="87" y="0"/>
                    <a:pt x="1" y="87"/>
                    <a:pt x="1" y="193"/>
                  </a:cubicBezTo>
                  <a:cubicBezTo>
                    <a:pt x="1" y="301"/>
                    <a:pt x="87" y="387"/>
                    <a:pt x="193" y="387"/>
                  </a:cubicBezTo>
                  <a:cubicBezTo>
                    <a:pt x="301" y="387"/>
                    <a:pt x="387" y="301"/>
                    <a:pt x="387" y="193"/>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5" name="Google Shape;2765;p4"/>
            <p:cNvSpPr/>
            <p:nvPr/>
          </p:nvSpPr>
          <p:spPr>
            <a:xfrm>
              <a:off x="7029775" y="3064650"/>
              <a:ext cx="9650" cy="9650"/>
            </a:xfrm>
            <a:custGeom>
              <a:avLst/>
              <a:gdLst/>
              <a:ahLst/>
              <a:cxnLst/>
              <a:rect l="l" t="t" r="r" b="b"/>
              <a:pathLst>
                <a:path w="386" h="386" extrusionOk="0">
                  <a:moveTo>
                    <a:pt x="193" y="0"/>
                  </a:moveTo>
                  <a:cubicBezTo>
                    <a:pt x="87" y="0"/>
                    <a:pt x="0" y="87"/>
                    <a:pt x="0" y="193"/>
                  </a:cubicBezTo>
                  <a:cubicBezTo>
                    <a:pt x="0" y="299"/>
                    <a:pt x="87" y="385"/>
                    <a:pt x="193" y="385"/>
                  </a:cubicBezTo>
                  <a:cubicBezTo>
                    <a:pt x="299" y="385"/>
                    <a:pt x="385" y="299"/>
                    <a:pt x="385" y="193"/>
                  </a:cubicBezTo>
                  <a:cubicBezTo>
                    <a:pt x="385" y="87"/>
                    <a:pt x="299"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6" name="Google Shape;2766;p4"/>
            <p:cNvSpPr/>
            <p:nvPr/>
          </p:nvSpPr>
          <p:spPr>
            <a:xfrm>
              <a:off x="7060325" y="3034100"/>
              <a:ext cx="9650" cy="9700"/>
            </a:xfrm>
            <a:custGeom>
              <a:avLst/>
              <a:gdLst/>
              <a:ahLst/>
              <a:cxnLst/>
              <a:rect l="l" t="t" r="r" b="b"/>
              <a:pathLst>
                <a:path w="386" h="388" extrusionOk="0">
                  <a:moveTo>
                    <a:pt x="193" y="1"/>
                  </a:moveTo>
                  <a:cubicBezTo>
                    <a:pt x="86" y="1"/>
                    <a:pt x="0" y="87"/>
                    <a:pt x="0" y="193"/>
                  </a:cubicBezTo>
                  <a:cubicBezTo>
                    <a:pt x="0" y="299"/>
                    <a:pt x="86" y="387"/>
                    <a:pt x="193" y="387"/>
                  </a:cubicBezTo>
                  <a:cubicBezTo>
                    <a:pt x="299" y="387"/>
                    <a:pt x="385" y="299"/>
                    <a:pt x="385" y="193"/>
                  </a:cubicBezTo>
                  <a:cubicBezTo>
                    <a:pt x="385" y="87"/>
                    <a:pt x="299"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7" name="Google Shape;2767;p4"/>
            <p:cNvSpPr/>
            <p:nvPr/>
          </p:nvSpPr>
          <p:spPr>
            <a:xfrm>
              <a:off x="7090825" y="300355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8" name="Google Shape;2768;p4"/>
            <p:cNvSpPr/>
            <p:nvPr/>
          </p:nvSpPr>
          <p:spPr>
            <a:xfrm>
              <a:off x="7119725" y="2973025"/>
              <a:ext cx="12950" cy="9675"/>
            </a:xfrm>
            <a:custGeom>
              <a:avLst/>
              <a:gdLst/>
              <a:ahLst/>
              <a:cxnLst/>
              <a:rect l="l" t="t" r="r" b="b"/>
              <a:pathLst>
                <a:path w="518" h="387" extrusionOk="0">
                  <a:moveTo>
                    <a:pt x="259" y="0"/>
                  </a:moveTo>
                  <a:cubicBezTo>
                    <a:pt x="210" y="0"/>
                    <a:pt x="160" y="19"/>
                    <a:pt x="122" y="56"/>
                  </a:cubicBezTo>
                  <a:cubicBezTo>
                    <a:pt x="1" y="179"/>
                    <a:pt x="87" y="387"/>
                    <a:pt x="259" y="387"/>
                  </a:cubicBezTo>
                  <a:cubicBezTo>
                    <a:pt x="431" y="387"/>
                    <a:pt x="518" y="179"/>
                    <a:pt x="397" y="56"/>
                  </a:cubicBezTo>
                  <a:cubicBezTo>
                    <a:pt x="359"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9" name="Google Shape;2769;p4"/>
            <p:cNvSpPr/>
            <p:nvPr/>
          </p:nvSpPr>
          <p:spPr>
            <a:xfrm>
              <a:off x="6936500" y="3156225"/>
              <a:ext cx="12950" cy="9700"/>
            </a:xfrm>
            <a:custGeom>
              <a:avLst/>
              <a:gdLst/>
              <a:ahLst/>
              <a:cxnLst/>
              <a:rect l="l" t="t" r="r" b="b"/>
              <a:pathLst>
                <a:path w="518" h="388" extrusionOk="0">
                  <a:moveTo>
                    <a:pt x="259" y="0"/>
                  </a:moveTo>
                  <a:cubicBezTo>
                    <a:pt x="210" y="0"/>
                    <a:pt x="161" y="19"/>
                    <a:pt x="124" y="57"/>
                  </a:cubicBezTo>
                  <a:cubicBezTo>
                    <a:pt x="1" y="180"/>
                    <a:pt x="87" y="388"/>
                    <a:pt x="260" y="388"/>
                  </a:cubicBezTo>
                  <a:cubicBezTo>
                    <a:pt x="431" y="388"/>
                    <a:pt x="518" y="180"/>
                    <a:pt x="396" y="57"/>
                  </a:cubicBezTo>
                  <a:cubicBezTo>
                    <a:pt x="358" y="19"/>
                    <a:pt x="309"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770" name="Google Shape;2770;p4"/>
          <p:cNvSpPr/>
          <p:nvPr/>
        </p:nvSpPr>
        <p:spPr>
          <a:xfrm rot="10800000">
            <a:off x="407013" y="1075068"/>
            <a:ext cx="142795" cy="137449"/>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71" name="Google Shape;2771;p4"/>
          <p:cNvSpPr/>
          <p:nvPr/>
        </p:nvSpPr>
        <p:spPr>
          <a:xfrm>
            <a:off x="228163" y="-5"/>
            <a:ext cx="1732357" cy="1732357"/>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72" name="Google Shape;2772;p4"/>
          <p:cNvSpPr/>
          <p:nvPr/>
        </p:nvSpPr>
        <p:spPr>
          <a:xfrm>
            <a:off x="10112400" y="-75200"/>
            <a:ext cx="2282800" cy="6933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73" name="Google Shape;2773;p4"/>
          <p:cNvSpPr/>
          <p:nvPr/>
        </p:nvSpPr>
        <p:spPr>
          <a:xfrm>
            <a:off x="10734831" y="5744016"/>
            <a:ext cx="593655" cy="51416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74" name="Google Shape;2774;p4"/>
          <p:cNvSpPr/>
          <p:nvPr/>
        </p:nvSpPr>
        <p:spPr>
          <a:xfrm>
            <a:off x="10555967" y="5565684"/>
            <a:ext cx="1663915" cy="1458971"/>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75" name="Google Shape;2775;p4"/>
          <p:cNvSpPr/>
          <p:nvPr/>
        </p:nvSpPr>
        <p:spPr>
          <a:xfrm>
            <a:off x="11425383" y="6096951"/>
            <a:ext cx="1663915" cy="1458971"/>
          </a:xfrm>
          <a:custGeom>
            <a:avLst/>
            <a:gdLst/>
            <a:ahLst/>
            <a:cxnLst/>
            <a:rect l="l" t="t" r="r" b="b"/>
            <a:pathLst>
              <a:path w="28132" h="24667" extrusionOk="0">
                <a:moveTo>
                  <a:pt x="14067" y="423"/>
                </a:moveTo>
                <a:lnTo>
                  <a:pt x="27772" y="24458"/>
                </a:lnTo>
                <a:lnTo>
                  <a:pt x="361" y="24458"/>
                </a:lnTo>
                <a:lnTo>
                  <a:pt x="14067" y="423"/>
                </a:lnTo>
                <a:close/>
                <a:moveTo>
                  <a:pt x="14067" y="0"/>
                </a:moveTo>
                <a:lnTo>
                  <a:pt x="90" y="24510"/>
                </a:lnTo>
                <a:lnTo>
                  <a:pt x="0" y="24666"/>
                </a:lnTo>
                <a:lnTo>
                  <a:pt x="28131" y="24666"/>
                </a:lnTo>
                <a:lnTo>
                  <a:pt x="14067" y="0"/>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76" name="Google Shape;2776;p4"/>
          <p:cNvSpPr/>
          <p:nvPr/>
        </p:nvSpPr>
        <p:spPr>
          <a:xfrm>
            <a:off x="10229734" y="1915486"/>
            <a:ext cx="1194441" cy="1034372"/>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77" name="Google Shape;2777;p4"/>
          <p:cNvSpPr/>
          <p:nvPr/>
        </p:nvSpPr>
        <p:spPr>
          <a:xfrm>
            <a:off x="11459996" y="2951655"/>
            <a:ext cx="369387" cy="336648"/>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778" name="Google Shape;2778;p4"/>
          <p:cNvGrpSpPr/>
          <p:nvPr/>
        </p:nvGrpSpPr>
        <p:grpSpPr>
          <a:xfrm>
            <a:off x="11403274" y="3974975"/>
            <a:ext cx="1359753" cy="1259083"/>
            <a:chOff x="2113525" y="2880575"/>
            <a:chExt cx="609500" cy="564375"/>
          </a:xfrm>
        </p:grpSpPr>
        <p:sp>
          <p:nvSpPr>
            <p:cNvPr id="2779" name="Google Shape;2779;p4"/>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0" name="Google Shape;2780;p4"/>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1" name="Google Shape;2781;p4"/>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2" name="Google Shape;2782;p4"/>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783" name="Google Shape;2783;p4"/>
          <p:cNvGrpSpPr/>
          <p:nvPr/>
        </p:nvGrpSpPr>
        <p:grpSpPr>
          <a:xfrm>
            <a:off x="10798365" y="2426923"/>
            <a:ext cx="466624" cy="2736757"/>
            <a:chOff x="1037125" y="2236325"/>
            <a:chExt cx="149100" cy="874475"/>
          </a:xfrm>
        </p:grpSpPr>
        <p:sp>
          <p:nvSpPr>
            <p:cNvPr id="2784" name="Google Shape;2784;p4"/>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5" name="Google Shape;2785;p4"/>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6" name="Google Shape;2786;p4"/>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7" name="Google Shape;2787;p4"/>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8" name="Google Shape;2788;p4"/>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9" name="Google Shape;2789;p4"/>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0" name="Google Shape;2790;p4"/>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1" name="Google Shape;2791;p4"/>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2" name="Google Shape;2792;p4"/>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3" name="Google Shape;2793;p4"/>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4" name="Google Shape;2794;p4"/>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5" name="Google Shape;2795;p4"/>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6" name="Google Shape;2796;p4"/>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7" name="Google Shape;2797;p4"/>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8" name="Google Shape;2798;p4"/>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9" name="Google Shape;2799;p4"/>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0" name="Google Shape;2800;p4"/>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1" name="Google Shape;2801;p4"/>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2" name="Google Shape;2802;p4"/>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3" name="Google Shape;2803;p4"/>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4" name="Google Shape;2804;p4"/>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5" name="Google Shape;2805;p4"/>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6" name="Google Shape;2806;p4"/>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7" name="Google Shape;2807;p4"/>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8" name="Google Shape;2808;p4"/>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9" name="Google Shape;2809;p4"/>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0" name="Google Shape;2810;p4"/>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1" name="Google Shape;2811;p4"/>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2" name="Google Shape;2812;p4"/>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3" name="Google Shape;2813;p4"/>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4" name="Google Shape;2814;p4"/>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5" name="Google Shape;2815;p4"/>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6" name="Google Shape;2816;p4"/>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7" name="Google Shape;2817;p4"/>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8" name="Google Shape;2818;p4"/>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9" name="Google Shape;2819;p4"/>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820" name="Google Shape;2820;p4"/>
          <p:cNvSpPr/>
          <p:nvPr/>
        </p:nvSpPr>
        <p:spPr>
          <a:xfrm>
            <a:off x="10858601" y="-573235"/>
            <a:ext cx="2521444" cy="2521444"/>
          </a:xfrm>
          <a:custGeom>
            <a:avLst/>
            <a:gdLst/>
            <a:ahLst/>
            <a:cxnLst/>
            <a:rect l="l" t="t" r="r" b="b"/>
            <a:pathLst>
              <a:path w="55702" h="55702" extrusionOk="0">
                <a:moveTo>
                  <a:pt x="27851" y="210"/>
                </a:moveTo>
                <a:cubicBezTo>
                  <a:pt x="43093" y="210"/>
                  <a:pt x="55493" y="12609"/>
                  <a:pt x="55493" y="27851"/>
                </a:cubicBezTo>
                <a:cubicBezTo>
                  <a:pt x="55493" y="43093"/>
                  <a:pt x="43093" y="55493"/>
                  <a:pt x="27851" y="55493"/>
                </a:cubicBezTo>
                <a:cubicBezTo>
                  <a:pt x="12609" y="55493"/>
                  <a:pt x="210" y="43093"/>
                  <a:pt x="210" y="27851"/>
                </a:cubicBezTo>
                <a:cubicBezTo>
                  <a:pt x="210" y="12609"/>
                  <a:pt x="12609" y="210"/>
                  <a:pt x="27851" y="210"/>
                </a:cubicBezTo>
                <a:close/>
                <a:moveTo>
                  <a:pt x="27851" y="1"/>
                </a:moveTo>
                <a:cubicBezTo>
                  <a:pt x="12494" y="1"/>
                  <a:pt x="0" y="12494"/>
                  <a:pt x="0" y="27851"/>
                </a:cubicBezTo>
                <a:cubicBezTo>
                  <a:pt x="0" y="43208"/>
                  <a:pt x="12494" y="55702"/>
                  <a:pt x="27851" y="55702"/>
                </a:cubicBezTo>
                <a:cubicBezTo>
                  <a:pt x="43208" y="55702"/>
                  <a:pt x="55702" y="43208"/>
                  <a:pt x="55702" y="27851"/>
                </a:cubicBezTo>
                <a:cubicBezTo>
                  <a:pt x="55702" y="12494"/>
                  <a:pt x="43208" y="1"/>
                  <a:pt x="27851"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821" name="Google Shape;2821;p4"/>
          <p:cNvSpPr/>
          <p:nvPr/>
        </p:nvSpPr>
        <p:spPr>
          <a:xfrm>
            <a:off x="11211100" y="-596322"/>
            <a:ext cx="2317245" cy="2192039"/>
          </a:xfrm>
          <a:custGeom>
            <a:avLst/>
            <a:gdLst/>
            <a:ahLst/>
            <a:cxnLst/>
            <a:rect l="l" t="t" r="r" b="b"/>
            <a:pathLst>
              <a:path w="51191" h="48425" extrusionOk="0">
                <a:moveTo>
                  <a:pt x="20064" y="1"/>
                </a:moveTo>
                <a:cubicBezTo>
                  <a:pt x="12798" y="1"/>
                  <a:pt x="5532" y="2766"/>
                  <a:pt x="0" y="8298"/>
                </a:cubicBezTo>
                <a:lnTo>
                  <a:pt x="889" y="9186"/>
                </a:lnTo>
                <a:cubicBezTo>
                  <a:pt x="6175" y="3899"/>
                  <a:pt x="13120" y="1256"/>
                  <a:pt x="20064" y="1256"/>
                </a:cubicBezTo>
                <a:cubicBezTo>
                  <a:pt x="27009" y="1256"/>
                  <a:pt x="33953" y="3899"/>
                  <a:pt x="39240" y="9186"/>
                </a:cubicBezTo>
                <a:cubicBezTo>
                  <a:pt x="49813" y="19759"/>
                  <a:pt x="49813" y="36964"/>
                  <a:pt x="39240" y="47537"/>
                </a:cubicBezTo>
                <a:lnTo>
                  <a:pt x="40128" y="48425"/>
                </a:lnTo>
                <a:cubicBezTo>
                  <a:pt x="51191" y="37361"/>
                  <a:pt x="51191" y="19360"/>
                  <a:pt x="40128" y="8298"/>
                </a:cubicBezTo>
                <a:cubicBezTo>
                  <a:pt x="34597" y="2766"/>
                  <a:pt x="27330" y="1"/>
                  <a:pt x="20064" y="1"/>
                </a:cubicBez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822" name="Google Shape;2822;p4"/>
          <p:cNvGrpSpPr/>
          <p:nvPr/>
        </p:nvGrpSpPr>
        <p:grpSpPr>
          <a:xfrm>
            <a:off x="11294886" y="-119749"/>
            <a:ext cx="1648853" cy="1614469"/>
            <a:chOff x="236475" y="527300"/>
            <a:chExt cx="1124525" cy="1101075"/>
          </a:xfrm>
        </p:grpSpPr>
        <p:sp>
          <p:nvSpPr>
            <p:cNvPr id="2823" name="Google Shape;2823;p4"/>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24" name="Google Shape;2824;p4"/>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25" name="Google Shape;2825;p4"/>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26" name="Google Shape;2826;p4"/>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27" name="Google Shape;2827;p4"/>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28" name="Google Shape;2828;p4"/>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29" name="Google Shape;2829;p4"/>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0" name="Google Shape;2830;p4"/>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1" name="Google Shape;2831;p4"/>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2" name="Google Shape;2832;p4"/>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3" name="Google Shape;2833;p4"/>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4" name="Google Shape;2834;p4"/>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5" name="Google Shape;2835;p4"/>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6" name="Google Shape;2836;p4"/>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7" name="Google Shape;2837;p4"/>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8" name="Google Shape;2838;p4"/>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9" name="Google Shape;2839;p4"/>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0" name="Google Shape;2840;p4"/>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1" name="Google Shape;2841;p4"/>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2" name="Google Shape;2842;p4"/>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3" name="Google Shape;2843;p4"/>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4" name="Google Shape;2844;p4"/>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5" name="Google Shape;2845;p4"/>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6" name="Google Shape;2846;p4"/>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7" name="Google Shape;2847;p4"/>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8" name="Google Shape;2848;p4"/>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9" name="Google Shape;2849;p4"/>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0" name="Google Shape;2850;p4"/>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1" name="Google Shape;2851;p4"/>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2" name="Google Shape;2852;p4"/>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3" name="Google Shape;2853;p4"/>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4" name="Google Shape;2854;p4"/>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5" name="Google Shape;2855;p4"/>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6" name="Google Shape;2856;p4"/>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7" name="Google Shape;2857;p4"/>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8" name="Google Shape;2858;p4"/>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9" name="Google Shape;2859;p4"/>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0" name="Google Shape;2860;p4"/>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1" name="Google Shape;2861;p4"/>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2" name="Google Shape;2862;p4"/>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3" name="Google Shape;2863;p4"/>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4" name="Google Shape;2864;p4"/>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5" name="Google Shape;2865;p4"/>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6" name="Google Shape;2866;p4"/>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7" name="Google Shape;2867;p4"/>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8" name="Google Shape;2868;p4"/>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9" name="Google Shape;2869;p4"/>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0" name="Google Shape;2870;p4"/>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1" name="Google Shape;2871;p4"/>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2" name="Google Shape;2872;p4"/>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3" name="Google Shape;2873;p4"/>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4" name="Google Shape;2874;p4"/>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5" name="Google Shape;2875;p4"/>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6" name="Google Shape;2876;p4"/>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7" name="Google Shape;2877;p4"/>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8" name="Google Shape;2878;p4"/>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9" name="Google Shape;2879;p4"/>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0" name="Google Shape;2880;p4"/>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1" name="Google Shape;2881;p4"/>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2" name="Google Shape;2882;p4"/>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3" name="Google Shape;2883;p4"/>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4" name="Google Shape;2884;p4"/>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5" name="Google Shape;2885;p4"/>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6" name="Google Shape;2886;p4"/>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7" name="Google Shape;2887;p4"/>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8" name="Google Shape;2888;p4"/>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9" name="Google Shape;2889;p4"/>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0" name="Google Shape;2890;p4"/>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1" name="Google Shape;2891;p4"/>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2" name="Google Shape;2892;p4"/>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3" name="Google Shape;2893;p4"/>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4" name="Google Shape;2894;p4"/>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5" name="Google Shape;2895;p4"/>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6" name="Google Shape;2896;p4"/>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7" name="Google Shape;2897;p4"/>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8" name="Google Shape;2898;p4"/>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9" name="Google Shape;2899;p4"/>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0" name="Google Shape;2900;p4"/>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1" name="Google Shape;2901;p4"/>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2" name="Google Shape;2902;p4"/>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3" name="Google Shape;2903;p4"/>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4" name="Google Shape;2904;p4"/>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5" name="Google Shape;2905;p4"/>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6" name="Google Shape;2906;p4"/>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7" name="Google Shape;2907;p4"/>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8" name="Google Shape;2908;p4"/>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09" name="Google Shape;2909;p4"/>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0" name="Google Shape;2910;p4"/>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1" name="Google Shape;2911;p4"/>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2" name="Google Shape;2912;p4"/>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3" name="Google Shape;2913;p4"/>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4" name="Google Shape;2914;p4"/>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5" name="Google Shape;2915;p4"/>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6" name="Google Shape;2916;p4"/>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7" name="Google Shape;2917;p4"/>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8" name="Google Shape;2918;p4"/>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9" name="Google Shape;2919;p4"/>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0" name="Google Shape;2920;p4"/>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1" name="Google Shape;2921;p4"/>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2" name="Google Shape;2922;p4"/>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3" name="Google Shape;2923;p4"/>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4" name="Google Shape;2924;p4"/>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5" name="Google Shape;2925;p4"/>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6" name="Google Shape;2926;p4"/>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7" name="Google Shape;2927;p4"/>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8" name="Google Shape;2928;p4"/>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9" name="Google Shape;2929;p4"/>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0" name="Google Shape;2930;p4"/>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1" name="Google Shape;2931;p4"/>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2" name="Google Shape;2932;p4"/>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3" name="Google Shape;2933;p4"/>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4" name="Google Shape;2934;p4"/>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5" name="Google Shape;2935;p4"/>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6" name="Google Shape;2936;p4"/>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7" name="Google Shape;2937;p4"/>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8" name="Google Shape;2938;p4"/>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9" name="Google Shape;2939;p4"/>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0" name="Google Shape;2940;p4"/>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1" name="Google Shape;2941;p4"/>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2" name="Google Shape;2942;p4"/>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3" name="Google Shape;2943;p4"/>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4" name="Google Shape;2944;p4"/>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5" name="Google Shape;2945;p4"/>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6" name="Google Shape;2946;p4"/>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7" name="Google Shape;2947;p4"/>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8" name="Google Shape;2948;p4"/>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9" name="Google Shape;2949;p4"/>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0" name="Google Shape;2950;p4"/>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1" name="Google Shape;2951;p4"/>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2" name="Google Shape;2952;p4"/>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3" name="Google Shape;2953;p4"/>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4" name="Google Shape;2954;p4"/>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5" name="Google Shape;2955;p4"/>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6" name="Google Shape;2956;p4"/>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7" name="Google Shape;2957;p4"/>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8" name="Google Shape;2958;p4"/>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9" name="Google Shape;2959;p4"/>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0" name="Google Shape;2960;p4"/>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1" name="Google Shape;2961;p4"/>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2" name="Google Shape;2962;p4"/>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3" name="Google Shape;2963;p4"/>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4" name="Google Shape;2964;p4"/>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5" name="Google Shape;2965;p4"/>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6" name="Google Shape;2966;p4"/>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7" name="Google Shape;2967;p4"/>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8" name="Google Shape;2968;p4"/>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9" name="Google Shape;2969;p4"/>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0" name="Google Shape;2970;p4"/>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1" name="Google Shape;2971;p4"/>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2" name="Google Shape;2972;p4"/>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3" name="Google Shape;2973;p4"/>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4" name="Google Shape;2974;p4"/>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5" name="Google Shape;2975;p4"/>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6" name="Google Shape;2976;p4"/>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7" name="Google Shape;2977;p4"/>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8" name="Google Shape;2978;p4"/>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9" name="Google Shape;2979;p4"/>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0" name="Google Shape;2980;p4"/>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1" name="Google Shape;2981;p4"/>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2" name="Google Shape;2982;p4"/>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3" name="Google Shape;2983;p4"/>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4" name="Google Shape;2984;p4"/>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5" name="Google Shape;2985;p4"/>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6" name="Google Shape;2986;p4"/>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7" name="Google Shape;2987;p4"/>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8" name="Google Shape;2988;p4"/>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89" name="Google Shape;2989;p4"/>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0" name="Google Shape;2990;p4"/>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1" name="Google Shape;2991;p4"/>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2" name="Google Shape;2992;p4"/>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3" name="Google Shape;2993;p4"/>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4" name="Google Shape;2994;p4"/>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5" name="Google Shape;2995;p4"/>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6" name="Google Shape;2996;p4"/>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7" name="Google Shape;2997;p4"/>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8" name="Google Shape;2998;p4"/>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99" name="Google Shape;2999;p4"/>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0" name="Google Shape;3000;p4"/>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1" name="Google Shape;3001;p4"/>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2" name="Google Shape;3002;p4"/>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3" name="Google Shape;3003;p4"/>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4" name="Google Shape;3004;p4"/>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5" name="Google Shape;3005;p4"/>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6" name="Google Shape;3006;p4"/>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7" name="Google Shape;3007;p4"/>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8" name="Google Shape;3008;p4"/>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09" name="Google Shape;3009;p4"/>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0" name="Google Shape;3010;p4"/>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1" name="Google Shape;3011;p4"/>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2" name="Google Shape;3012;p4"/>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3" name="Google Shape;3013;p4"/>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4" name="Google Shape;3014;p4"/>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5" name="Google Shape;3015;p4"/>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6" name="Google Shape;3016;p4"/>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7" name="Google Shape;3017;p4"/>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8" name="Google Shape;3018;p4"/>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19" name="Google Shape;3019;p4"/>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0" name="Google Shape;3020;p4"/>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1" name="Google Shape;3021;p4"/>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2" name="Google Shape;3022;p4"/>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3" name="Google Shape;3023;p4"/>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4" name="Google Shape;3024;p4"/>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5" name="Google Shape;3025;p4"/>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6" name="Google Shape;3026;p4"/>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7" name="Google Shape;3027;p4"/>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8" name="Google Shape;3028;p4"/>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29" name="Google Shape;3029;p4"/>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0" name="Google Shape;3030;p4"/>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1" name="Google Shape;3031;p4"/>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2" name="Google Shape;3032;p4"/>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3" name="Google Shape;3033;p4"/>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4" name="Google Shape;3034;p4"/>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5" name="Google Shape;3035;p4"/>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6" name="Google Shape;3036;p4"/>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7" name="Google Shape;3037;p4"/>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8" name="Google Shape;3038;p4"/>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9" name="Google Shape;3039;p4"/>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0" name="Google Shape;3040;p4"/>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1" name="Google Shape;3041;p4"/>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2" name="Google Shape;3042;p4"/>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3" name="Google Shape;3043;p4"/>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4" name="Google Shape;3044;p4"/>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5" name="Google Shape;3045;p4"/>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6" name="Google Shape;3046;p4"/>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7" name="Google Shape;3047;p4"/>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8" name="Google Shape;3048;p4"/>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9" name="Google Shape;3049;p4"/>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0" name="Google Shape;3050;p4"/>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1" name="Google Shape;3051;p4"/>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2" name="Google Shape;3052;p4"/>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3" name="Google Shape;3053;p4"/>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4" name="Google Shape;3054;p4"/>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5" name="Google Shape;3055;p4"/>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6" name="Google Shape;3056;p4"/>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7" name="Google Shape;3057;p4"/>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8" name="Google Shape;3058;p4"/>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9" name="Google Shape;3059;p4"/>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0" name="Google Shape;3060;p4"/>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1" name="Google Shape;3061;p4"/>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2" name="Google Shape;3062;p4"/>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3" name="Google Shape;3063;p4"/>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4" name="Google Shape;3064;p4"/>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5" name="Google Shape;3065;p4"/>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6" name="Google Shape;3066;p4"/>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7" name="Google Shape;3067;p4"/>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8" name="Google Shape;3068;p4"/>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9" name="Google Shape;3069;p4"/>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0" name="Google Shape;3070;p4"/>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1" name="Google Shape;3071;p4"/>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2" name="Google Shape;3072;p4"/>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3" name="Google Shape;3073;p4"/>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4" name="Google Shape;3074;p4"/>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5" name="Google Shape;3075;p4"/>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6" name="Google Shape;3076;p4"/>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7" name="Google Shape;3077;p4"/>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8" name="Google Shape;3078;p4"/>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9" name="Google Shape;3079;p4"/>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0" name="Google Shape;3080;p4"/>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1" name="Google Shape;3081;p4"/>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2" name="Google Shape;3082;p4"/>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3" name="Google Shape;3083;p4"/>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4" name="Google Shape;3084;p4"/>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5" name="Google Shape;3085;p4"/>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6" name="Google Shape;3086;p4"/>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7" name="Google Shape;3087;p4"/>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8" name="Google Shape;3088;p4"/>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9" name="Google Shape;3089;p4"/>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0" name="Google Shape;3090;p4"/>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1" name="Google Shape;3091;p4"/>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2" name="Google Shape;3092;p4"/>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3" name="Google Shape;3093;p4"/>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4" name="Google Shape;3094;p4"/>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5" name="Google Shape;3095;p4"/>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6" name="Google Shape;3096;p4"/>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7" name="Google Shape;3097;p4"/>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8" name="Google Shape;3098;p4"/>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9" name="Google Shape;3099;p4"/>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0" name="Google Shape;3100;p4"/>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1" name="Google Shape;3101;p4"/>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2" name="Google Shape;3102;p4"/>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3" name="Google Shape;3103;p4"/>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4" name="Google Shape;3104;p4"/>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5" name="Google Shape;3105;p4"/>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6" name="Google Shape;3106;p4"/>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7" name="Google Shape;3107;p4"/>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8" name="Google Shape;3108;p4"/>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9" name="Google Shape;3109;p4"/>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0" name="Google Shape;3110;p4"/>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1" name="Google Shape;3111;p4"/>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2" name="Google Shape;3112;p4"/>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3" name="Google Shape;3113;p4"/>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4" name="Google Shape;3114;p4"/>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5" name="Google Shape;3115;p4"/>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6" name="Google Shape;3116;p4"/>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7" name="Google Shape;3117;p4"/>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8" name="Google Shape;3118;p4"/>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9" name="Google Shape;3119;p4"/>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0" name="Google Shape;3120;p4"/>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1" name="Google Shape;3121;p4"/>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2" name="Google Shape;3122;p4"/>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3" name="Google Shape;3123;p4"/>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4" name="Google Shape;3124;p4"/>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5" name="Google Shape;3125;p4"/>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6" name="Google Shape;3126;p4"/>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7" name="Google Shape;3127;p4"/>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8" name="Google Shape;3128;p4"/>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9" name="Google Shape;3129;p4"/>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0" name="Google Shape;3130;p4"/>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1" name="Google Shape;3131;p4"/>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2" name="Google Shape;3132;p4"/>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3" name="Google Shape;3133;p4"/>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4" name="Google Shape;3134;p4"/>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5" name="Google Shape;3135;p4"/>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6" name="Google Shape;3136;p4"/>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7" name="Google Shape;3137;p4"/>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8" name="Google Shape;3138;p4"/>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9" name="Google Shape;3139;p4"/>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0" name="Google Shape;3140;p4"/>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1" name="Google Shape;3141;p4"/>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2" name="Google Shape;3142;p4"/>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3" name="Google Shape;3143;p4"/>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4" name="Google Shape;3144;p4"/>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5" name="Google Shape;3145;p4"/>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6" name="Google Shape;3146;p4"/>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7" name="Google Shape;3147;p4"/>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8" name="Google Shape;3148;p4"/>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9" name="Google Shape;3149;p4"/>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0" name="Google Shape;3150;p4"/>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1" name="Google Shape;3151;p4"/>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2" name="Google Shape;3152;p4"/>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3" name="Google Shape;3153;p4"/>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4" name="Google Shape;3154;p4"/>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5" name="Google Shape;3155;p4"/>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6" name="Google Shape;3156;p4"/>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7" name="Google Shape;3157;p4"/>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8" name="Google Shape;3158;p4"/>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9" name="Google Shape;3159;p4"/>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0" name="Google Shape;3160;p4"/>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1" name="Google Shape;3161;p4"/>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2" name="Google Shape;3162;p4"/>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3" name="Google Shape;3163;p4"/>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4" name="Google Shape;3164;p4"/>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5" name="Google Shape;3165;p4"/>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6" name="Google Shape;3166;p4"/>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7" name="Google Shape;3167;p4"/>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8" name="Google Shape;3168;p4"/>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9" name="Google Shape;3169;p4"/>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0" name="Google Shape;3170;p4"/>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1" name="Google Shape;3171;p4"/>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2" name="Google Shape;3172;p4"/>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3" name="Google Shape;3173;p4"/>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4" name="Google Shape;3174;p4"/>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5" name="Google Shape;3175;p4"/>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6" name="Google Shape;3176;p4"/>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7" name="Google Shape;3177;p4"/>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8" name="Google Shape;3178;p4"/>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9" name="Google Shape;3179;p4"/>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0" name="Google Shape;3180;p4"/>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1" name="Google Shape;3181;p4"/>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2" name="Google Shape;3182;p4"/>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3" name="Google Shape;3183;p4"/>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4" name="Google Shape;3184;p4"/>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5" name="Google Shape;3185;p4"/>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6" name="Google Shape;3186;p4"/>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7" name="Google Shape;3187;p4"/>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8" name="Google Shape;3188;p4"/>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9" name="Google Shape;3189;p4"/>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0" name="Google Shape;3190;p4"/>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1" name="Google Shape;3191;p4"/>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2" name="Google Shape;3192;p4"/>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3" name="Google Shape;3193;p4"/>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4" name="Google Shape;3194;p4"/>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5" name="Google Shape;3195;p4"/>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6" name="Google Shape;3196;p4"/>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7" name="Google Shape;3197;p4"/>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8" name="Google Shape;3198;p4"/>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9" name="Google Shape;3199;p4"/>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0" name="Google Shape;3200;p4"/>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1" name="Google Shape;3201;p4"/>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2" name="Google Shape;3202;p4"/>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3" name="Google Shape;3203;p4"/>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4" name="Google Shape;3204;p4"/>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5" name="Google Shape;3205;p4"/>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6" name="Google Shape;3206;p4"/>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7" name="Google Shape;3207;p4"/>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8" name="Google Shape;3208;p4"/>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9" name="Google Shape;3209;p4"/>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0" name="Google Shape;3210;p4"/>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1" name="Google Shape;3211;p4"/>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2" name="Google Shape;3212;p4"/>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3" name="Google Shape;3213;p4"/>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4" name="Google Shape;3214;p4"/>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5" name="Google Shape;3215;p4"/>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6" name="Google Shape;3216;p4"/>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7" name="Google Shape;3217;p4"/>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8" name="Google Shape;3218;p4"/>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19" name="Google Shape;3219;p4"/>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0" name="Google Shape;3220;p4"/>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1" name="Google Shape;3221;p4"/>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2" name="Google Shape;3222;p4"/>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3" name="Google Shape;3223;p4"/>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4" name="Google Shape;3224;p4"/>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5" name="Google Shape;3225;p4"/>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6" name="Google Shape;3226;p4"/>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7" name="Google Shape;3227;p4"/>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8" name="Google Shape;3228;p4"/>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29" name="Google Shape;3229;p4"/>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0" name="Google Shape;3230;p4"/>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1" name="Google Shape;3231;p4"/>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2" name="Google Shape;3232;p4"/>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3" name="Google Shape;3233;p4"/>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4" name="Google Shape;3234;p4"/>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5" name="Google Shape;3235;p4"/>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6" name="Google Shape;3236;p4"/>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7" name="Google Shape;3237;p4"/>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8" name="Google Shape;3238;p4"/>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9" name="Google Shape;3239;p4"/>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0" name="Google Shape;3240;p4"/>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1" name="Google Shape;3241;p4"/>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2" name="Google Shape;3242;p4"/>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3" name="Google Shape;3243;p4"/>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4" name="Google Shape;3244;p4"/>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5" name="Google Shape;3245;p4"/>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6" name="Google Shape;3246;p4"/>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7" name="Google Shape;3247;p4"/>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8" name="Google Shape;3248;p4"/>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49" name="Google Shape;3249;p4"/>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0" name="Google Shape;3250;p4"/>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1" name="Google Shape;3251;p4"/>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2" name="Google Shape;3252;p4"/>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3" name="Google Shape;3253;p4"/>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4" name="Google Shape;3254;p4"/>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5" name="Google Shape;3255;p4"/>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6" name="Google Shape;3256;p4"/>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7" name="Google Shape;3257;p4"/>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8" name="Google Shape;3258;p4"/>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59" name="Google Shape;3259;p4"/>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0" name="Google Shape;3260;p4"/>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1" name="Google Shape;3261;p4"/>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2" name="Google Shape;3262;p4"/>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3" name="Google Shape;3263;p4"/>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4" name="Google Shape;3264;p4"/>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5" name="Google Shape;3265;p4"/>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6" name="Google Shape;3266;p4"/>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7" name="Google Shape;3267;p4"/>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8" name="Google Shape;3268;p4"/>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9" name="Google Shape;3269;p4"/>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0" name="Google Shape;3270;p4"/>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1" name="Google Shape;3271;p4"/>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2" name="Google Shape;3272;p4"/>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3" name="Google Shape;3273;p4"/>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4" name="Google Shape;3274;p4"/>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5" name="Google Shape;3275;p4"/>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6" name="Google Shape;3276;p4"/>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7" name="Google Shape;3277;p4"/>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8" name="Google Shape;3278;p4"/>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79" name="Google Shape;3279;p4"/>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0" name="Google Shape;3280;p4"/>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1" name="Google Shape;3281;p4"/>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2" name="Google Shape;3282;p4"/>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3" name="Google Shape;3283;p4"/>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4" name="Google Shape;3284;p4"/>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5" name="Google Shape;3285;p4"/>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6" name="Google Shape;3286;p4"/>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7" name="Google Shape;3287;p4"/>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8" name="Google Shape;3288;p4"/>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89" name="Google Shape;3289;p4"/>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0" name="Google Shape;3290;p4"/>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1" name="Google Shape;3291;p4"/>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2" name="Google Shape;3292;p4"/>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3" name="Google Shape;3293;p4"/>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4" name="Google Shape;3294;p4"/>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5" name="Google Shape;3295;p4"/>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6" name="Google Shape;3296;p4"/>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7" name="Google Shape;3297;p4"/>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8" name="Google Shape;3298;p4"/>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9" name="Google Shape;3299;p4"/>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0" name="Google Shape;3300;p4"/>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1" name="Google Shape;3301;p4"/>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2" name="Google Shape;3302;p4"/>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3" name="Google Shape;3303;p4"/>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4" name="Google Shape;3304;p4"/>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5" name="Google Shape;3305;p4"/>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6" name="Google Shape;3306;p4"/>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7" name="Google Shape;3307;p4"/>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8" name="Google Shape;3308;p4"/>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9" name="Google Shape;3309;p4"/>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0" name="Google Shape;3310;p4"/>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1" name="Google Shape;3311;p4"/>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2" name="Google Shape;3312;p4"/>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3" name="Google Shape;3313;p4"/>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4" name="Google Shape;3314;p4"/>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5" name="Google Shape;3315;p4"/>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6" name="Google Shape;3316;p4"/>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7" name="Google Shape;3317;p4"/>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8" name="Google Shape;3318;p4"/>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9" name="Google Shape;3319;p4"/>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0" name="Google Shape;3320;p4"/>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1" name="Google Shape;3321;p4"/>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2" name="Google Shape;3322;p4"/>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3" name="Google Shape;3323;p4"/>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4" name="Google Shape;3324;p4"/>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5" name="Google Shape;3325;p4"/>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6" name="Google Shape;3326;p4"/>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7" name="Google Shape;3327;p4"/>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8" name="Google Shape;3328;p4"/>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29" name="Google Shape;3329;p4"/>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0" name="Google Shape;3330;p4"/>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1" name="Google Shape;3331;p4"/>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2" name="Google Shape;3332;p4"/>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3" name="Google Shape;3333;p4"/>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4" name="Google Shape;3334;p4"/>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5" name="Google Shape;3335;p4"/>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6" name="Google Shape;3336;p4"/>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7" name="Google Shape;3337;p4"/>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8" name="Google Shape;3338;p4"/>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39" name="Google Shape;3339;p4"/>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0" name="Google Shape;3340;p4"/>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1" name="Google Shape;3341;p4"/>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2" name="Google Shape;3342;p4"/>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3" name="Google Shape;3343;p4"/>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4" name="Google Shape;3344;p4"/>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5" name="Google Shape;3345;p4"/>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6" name="Google Shape;3346;p4"/>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7" name="Google Shape;3347;p4"/>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8" name="Google Shape;3348;p4"/>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49" name="Google Shape;3349;p4"/>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0" name="Google Shape;3350;p4"/>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1" name="Google Shape;3351;p4"/>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2" name="Google Shape;3352;p4"/>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3" name="Google Shape;3353;p4"/>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4" name="Google Shape;3354;p4"/>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5" name="Google Shape;3355;p4"/>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6" name="Google Shape;3356;p4"/>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7" name="Google Shape;3357;p4"/>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8" name="Google Shape;3358;p4"/>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59" name="Google Shape;3359;p4"/>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0" name="Google Shape;3360;p4"/>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1" name="Google Shape;3361;p4"/>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2" name="Google Shape;3362;p4"/>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3" name="Google Shape;3363;p4"/>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4" name="Google Shape;3364;p4"/>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5" name="Google Shape;3365;p4"/>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6" name="Google Shape;3366;p4"/>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7" name="Google Shape;3367;p4"/>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8" name="Google Shape;3368;p4"/>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69" name="Google Shape;3369;p4"/>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0" name="Google Shape;3370;p4"/>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1" name="Google Shape;3371;p4"/>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2" name="Google Shape;3372;p4"/>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3" name="Google Shape;3373;p4"/>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4" name="Google Shape;3374;p4"/>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5" name="Google Shape;3375;p4"/>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6" name="Google Shape;3376;p4"/>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7" name="Google Shape;3377;p4"/>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8" name="Google Shape;3378;p4"/>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79" name="Google Shape;3379;p4"/>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0" name="Google Shape;3380;p4"/>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1" name="Google Shape;3381;p4"/>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2" name="Google Shape;3382;p4"/>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3" name="Google Shape;3383;p4"/>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4" name="Google Shape;3384;p4"/>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5" name="Google Shape;3385;p4"/>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6" name="Google Shape;3386;p4"/>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7" name="Google Shape;3387;p4"/>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8" name="Google Shape;3388;p4"/>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89" name="Google Shape;3389;p4"/>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0" name="Google Shape;3390;p4"/>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1" name="Google Shape;3391;p4"/>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2" name="Google Shape;3392;p4"/>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3" name="Google Shape;3393;p4"/>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4" name="Google Shape;3394;p4"/>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5" name="Google Shape;3395;p4"/>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6" name="Google Shape;3396;p4"/>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7" name="Google Shape;3397;p4"/>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8" name="Google Shape;3398;p4"/>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99" name="Google Shape;3399;p4"/>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0" name="Google Shape;3400;p4"/>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1" name="Google Shape;3401;p4"/>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2" name="Google Shape;3402;p4"/>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3" name="Google Shape;3403;p4"/>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4" name="Google Shape;3404;p4"/>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5" name="Google Shape;3405;p4"/>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6" name="Google Shape;3406;p4"/>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7" name="Google Shape;3407;p4"/>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8" name="Google Shape;3408;p4"/>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09" name="Google Shape;3409;p4"/>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0" name="Google Shape;3410;p4"/>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1" name="Google Shape;3411;p4"/>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2" name="Google Shape;3412;p4"/>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3" name="Google Shape;3413;p4"/>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4" name="Google Shape;3414;p4"/>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5" name="Google Shape;3415;p4"/>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6" name="Google Shape;3416;p4"/>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7" name="Google Shape;3417;p4"/>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8" name="Google Shape;3418;p4"/>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19" name="Google Shape;3419;p4"/>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0" name="Google Shape;3420;p4"/>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1" name="Google Shape;3421;p4"/>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2" name="Google Shape;3422;p4"/>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3" name="Google Shape;3423;p4"/>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4" name="Google Shape;3424;p4"/>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5" name="Google Shape;3425;p4"/>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6" name="Google Shape;3426;p4"/>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7" name="Google Shape;3427;p4"/>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8" name="Google Shape;3428;p4"/>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29" name="Google Shape;3429;p4"/>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0" name="Google Shape;3430;p4"/>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1" name="Google Shape;3431;p4"/>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2" name="Google Shape;3432;p4"/>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3" name="Google Shape;3433;p4"/>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4" name="Google Shape;3434;p4"/>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5" name="Google Shape;3435;p4"/>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6" name="Google Shape;3436;p4"/>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7" name="Google Shape;3437;p4"/>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8" name="Google Shape;3438;p4"/>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39" name="Google Shape;3439;p4"/>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0" name="Google Shape;3440;p4"/>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1" name="Google Shape;3441;p4"/>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2" name="Google Shape;3442;p4"/>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3" name="Google Shape;3443;p4"/>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4" name="Google Shape;3444;p4"/>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5" name="Google Shape;3445;p4"/>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6" name="Google Shape;3446;p4"/>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7" name="Google Shape;3447;p4"/>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8" name="Google Shape;3448;p4"/>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49" name="Google Shape;3449;p4"/>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0" name="Google Shape;3450;p4"/>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1" name="Google Shape;3451;p4"/>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2" name="Google Shape;3452;p4"/>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3" name="Google Shape;3453;p4"/>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4" name="Google Shape;3454;p4"/>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5" name="Google Shape;3455;p4"/>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6" name="Google Shape;3456;p4"/>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7" name="Google Shape;3457;p4"/>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8" name="Google Shape;3458;p4"/>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59" name="Google Shape;3459;p4"/>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0" name="Google Shape;3460;p4"/>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1" name="Google Shape;3461;p4"/>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2" name="Google Shape;3462;p4"/>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3" name="Google Shape;3463;p4"/>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4" name="Google Shape;3464;p4"/>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5" name="Google Shape;3465;p4"/>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6" name="Google Shape;3466;p4"/>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7" name="Google Shape;3467;p4"/>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8" name="Google Shape;3468;p4"/>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69" name="Google Shape;3469;p4"/>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0" name="Google Shape;3470;p4"/>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1" name="Google Shape;3471;p4"/>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2" name="Google Shape;3472;p4"/>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3" name="Google Shape;3473;p4"/>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4" name="Google Shape;3474;p4"/>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5" name="Google Shape;3475;p4"/>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6" name="Google Shape;3476;p4"/>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7" name="Google Shape;3477;p4"/>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8" name="Google Shape;3478;p4"/>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79" name="Google Shape;3479;p4"/>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0" name="Google Shape;3480;p4"/>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1" name="Google Shape;3481;p4"/>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2" name="Google Shape;3482;p4"/>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3" name="Google Shape;3483;p4"/>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4" name="Google Shape;3484;p4"/>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5" name="Google Shape;3485;p4"/>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6" name="Google Shape;3486;p4"/>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7" name="Google Shape;3487;p4"/>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8" name="Google Shape;3488;p4"/>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89" name="Google Shape;3489;p4"/>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0" name="Google Shape;3490;p4"/>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1" name="Google Shape;3491;p4"/>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2" name="Google Shape;3492;p4"/>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3" name="Google Shape;3493;p4"/>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4" name="Google Shape;3494;p4"/>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5" name="Google Shape;3495;p4"/>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6" name="Google Shape;3496;p4"/>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7" name="Google Shape;3497;p4"/>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8" name="Google Shape;3498;p4"/>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99" name="Google Shape;3499;p4"/>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0" name="Google Shape;3500;p4"/>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1" name="Google Shape;3501;p4"/>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2" name="Google Shape;3502;p4"/>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3" name="Google Shape;3503;p4"/>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4" name="Google Shape;3504;p4"/>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5" name="Google Shape;3505;p4"/>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6" name="Google Shape;3506;p4"/>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7" name="Google Shape;3507;p4"/>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8" name="Google Shape;3508;p4"/>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09" name="Google Shape;3509;p4"/>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0" name="Google Shape;3510;p4"/>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1" name="Google Shape;3511;p4"/>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2" name="Google Shape;3512;p4"/>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3" name="Google Shape;3513;p4"/>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4" name="Google Shape;3514;p4"/>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5" name="Google Shape;3515;p4"/>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6" name="Google Shape;3516;p4"/>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7" name="Google Shape;3517;p4"/>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8" name="Google Shape;3518;p4"/>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19" name="Google Shape;3519;p4"/>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0" name="Google Shape;3520;p4"/>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1" name="Google Shape;3521;p4"/>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2" name="Google Shape;3522;p4"/>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3" name="Google Shape;3523;p4"/>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4" name="Google Shape;3524;p4"/>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5" name="Google Shape;3525;p4"/>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6" name="Google Shape;3526;p4"/>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7" name="Google Shape;3527;p4"/>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8" name="Google Shape;3528;p4"/>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29" name="Google Shape;3529;p4"/>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0" name="Google Shape;3530;p4"/>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1" name="Google Shape;3531;p4"/>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2" name="Google Shape;3532;p4"/>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3" name="Google Shape;3533;p4"/>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4" name="Google Shape;3534;p4"/>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5" name="Google Shape;3535;p4"/>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6" name="Google Shape;3536;p4"/>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7" name="Google Shape;3537;p4"/>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8" name="Google Shape;3538;p4"/>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39" name="Google Shape;3539;p4"/>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0" name="Google Shape;3540;p4"/>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1" name="Google Shape;3541;p4"/>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2" name="Google Shape;3542;p4"/>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3" name="Google Shape;3543;p4"/>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4" name="Google Shape;3544;p4"/>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5" name="Google Shape;3545;p4"/>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6" name="Google Shape;3546;p4"/>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7" name="Google Shape;3547;p4"/>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8" name="Google Shape;3548;p4"/>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49" name="Google Shape;3549;p4"/>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50" name="Google Shape;3550;p4"/>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51" name="Google Shape;3551;p4"/>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52" name="Google Shape;3552;p4"/>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53" name="Google Shape;3553;p4"/>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54" name="Google Shape;3554;p4"/>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55" name="Google Shape;3555;p4"/>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56" name="Google Shape;3556;p4"/>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56554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557"/>
        <p:cNvGrpSpPr/>
        <p:nvPr/>
      </p:nvGrpSpPr>
      <p:grpSpPr>
        <a:xfrm>
          <a:off x="0" y="0"/>
          <a:ext cx="0" cy="0"/>
          <a:chOff x="0" y="0"/>
          <a:chExt cx="0" cy="0"/>
        </a:xfrm>
      </p:grpSpPr>
      <p:sp>
        <p:nvSpPr>
          <p:cNvPr id="3558" name="Google Shape;3558;p5"/>
          <p:cNvSpPr txBox="1">
            <a:spLocks noGrp="1"/>
          </p:cNvSpPr>
          <p:nvPr>
            <p:ph type="body" idx="1"/>
          </p:nvPr>
        </p:nvSpPr>
        <p:spPr>
          <a:xfrm>
            <a:off x="1007867" y="1551400"/>
            <a:ext cx="4968000" cy="4555200"/>
          </a:xfrm>
          <a:prstGeom prst="rect">
            <a:avLst/>
          </a:prstGeom>
        </p:spPr>
        <p:txBody>
          <a:bodyPr spcFirstLastPara="1" wrap="square" lIns="91425" tIns="91425" rIns="91425" bIns="91425" anchor="t" anchorCtr="0">
            <a:noAutofit/>
          </a:bodyPr>
          <a:lstStyle>
            <a:lvl1pPr marL="609585" lvl="0" indent="-397923">
              <a:spcBef>
                <a:spcPts val="0"/>
              </a:spcBef>
              <a:spcAft>
                <a:spcPts val="0"/>
              </a:spcAft>
              <a:buSzPts val="1100"/>
              <a:buChar char="●"/>
              <a:defRPr sz="1467"/>
            </a:lvl1pPr>
            <a:lvl2pPr marL="1219170" lvl="1" indent="-397923">
              <a:spcBef>
                <a:spcPts val="2133"/>
              </a:spcBef>
              <a:spcAft>
                <a:spcPts val="0"/>
              </a:spcAft>
              <a:buSzPts val="1100"/>
              <a:buChar char="○"/>
              <a:defRPr sz="1467"/>
            </a:lvl2pPr>
            <a:lvl3pPr marL="1828754" lvl="2" indent="-397923">
              <a:spcBef>
                <a:spcPts val="2133"/>
              </a:spcBef>
              <a:spcAft>
                <a:spcPts val="0"/>
              </a:spcAft>
              <a:buSzPts val="1100"/>
              <a:buChar char="■"/>
              <a:defRPr sz="1467"/>
            </a:lvl3pPr>
            <a:lvl4pPr marL="2438339" lvl="3" indent="-397923">
              <a:spcBef>
                <a:spcPts val="2133"/>
              </a:spcBef>
              <a:spcAft>
                <a:spcPts val="0"/>
              </a:spcAft>
              <a:buSzPts val="1100"/>
              <a:buChar char="●"/>
              <a:defRPr sz="1467"/>
            </a:lvl4pPr>
            <a:lvl5pPr marL="3047924" lvl="4" indent="-397923">
              <a:spcBef>
                <a:spcPts val="2133"/>
              </a:spcBef>
              <a:spcAft>
                <a:spcPts val="0"/>
              </a:spcAft>
              <a:buSzPts val="1100"/>
              <a:buChar char="○"/>
              <a:defRPr sz="1467"/>
            </a:lvl5pPr>
            <a:lvl6pPr marL="3657509" lvl="5" indent="-397923">
              <a:spcBef>
                <a:spcPts val="2133"/>
              </a:spcBef>
              <a:spcAft>
                <a:spcPts val="0"/>
              </a:spcAft>
              <a:buSzPts val="1100"/>
              <a:buChar char="■"/>
              <a:defRPr sz="1467"/>
            </a:lvl6pPr>
            <a:lvl7pPr marL="4267093" lvl="6" indent="-397923">
              <a:spcBef>
                <a:spcPts val="2133"/>
              </a:spcBef>
              <a:spcAft>
                <a:spcPts val="0"/>
              </a:spcAft>
              <a:buSzPts val="1100"/>
              <a:buChar char="●"/>
              <a:defRPr sz="1467"/>
            </a:lvl7pPr>
            <a:lvl8pPr marL="4876678" lvl="7" indent="-397923">
              <a:spcBef>
                <a:spcPts val="2133"/>
              </a:spcBef>
              <a:spcAft>
                <a:spcPts val="0"/>
              </a:spcAft>
              <a:buSzPts val="1100"/>
              <a:buChar char="○"/>
              <a:defRPr sz="1467"/>
            </a:lvl8pPr>
            <a:lvl9pPr marL="5486263" lvl="8" indent="-397923">
              <a:spcBef>
                <a:spcPts val="2133"/>
              </a:spcBef>
              <a:spcAft>
                <a:spcPts val="2133"/>
              </a:spcAft>
              <a:buSzPts val="1100"/>
              <a:buChar char="■"/>
              <a:defRPr sz="1467"/>
            </a:lvl9pPr>
          </a:lstStyle>
          <a:p>
            <a:pPr lvl="0"/>
            <a:r>
              <a:rPr lang="en-US"/>
              <a:t>Click to edit Master text styles</a:t>
            </a:r>
          </a:p>
        </p:txBody>
      </p:sp>
      <p:sp>
        <p:nvSpPr>
          <p:cNvPr id="3559" name="Google Shape;3559;p5"/>
          <p:cNvSpPr txBox="1">
            <a:spLocks noGrp="1"/>
          </p:cNvSpPr>
          <p:nvPr>
            <p:ph type="body" idx="2"/>
          </p:nvPr>
        </p:nvSpPr>
        <p:spPr>
          <a:xfrm>
            <a:off x="6622531" y="1551400"/>
            <a:ext cx="4968000" cy="4555200"/>
          </a:xfrm>
          <a:prstGeom prst="rect">
            <a:avLst/>
          </a:prstGeom>
        </p:spPr>
        <p:txBody>
          <a:bodyPr spcFirstLastPara="1" wrap="square" lIns="91425" tIns="91425" rIns="91425" bIns="91425" anchor="t" anchorCtr="0">
            <a:noAutofit/>
          </a:bodyPr>
          <a:lstStyle>
            <a:lvl1pPr marL="609585" lvl="0" indent="-397923">
              <a:spcBef>
                <a:spcPts val="0"/>
              </a:spcBef>
              <a:spcAft>
                <a:spcPts val="0"/>
              </a:spcAft>
              <a:buSzPts val="1100"/>
              <a:buChar char="●"/>
              <a:defRPr sz="1467"/>
            </a:lvl1pPr>
            <a:lvl2pPr marL="1219170" lvl="1" indent="-397923">
              <a:spcBef>
                <a:spcPts val="2133"/>
              </a:spcBef>
              <a:spcAft>
                <a:spcPts val="0"/>
              </a:spcAft>
              <a:buSzPts val="1100"/>
              <a:buChar char="○"/>
              <a:defRPr sz="1467"/>
            </a:lvl2pPr>
            <a:lvl3pPr marL="1828754" lvl="2" indent="-397923">
              <a:spcBef>
                <a:spcPts val="2133"/>
              </a:spcBef>
              <a:spcAft>
                <a:spcPts val="0"/>
              </a:spcAft>
              <a:buSzPts val="1100"/>
              <a:buChar char="■"/>
              <a:defRPr sz="1467"/>
            </a:lvl3pPr>
            <a:lvl4pPr marL="2438339" lvl="3" indent="-397923">
              <a:spcBef>
                <a:spcPts val="2133"/>
              </a:spcBef>
              <a:spcAft>
                <a:spcPts val="0"/>
              </a:spcAft>
              <a:buSzPts val="1100"/>
              <a:buChar char="●"/>
              <a:defRPr sz="1467"/>
            </a:lvl4pPr>
            <a:lvl5pPr marL="3047924" lvl="4" indent="-397923">
              <a:spcBef>
                <a:spcPts val="2133"/>
              </a:spcBef>
              <a:spcAft>
                <a:spcPts val="0"/>
              </a:spcAft>
              <a:buSzPts val="1100"/>
              <a:buChar char="○"/>
              <a:defRPr sz="1467"/>
            </a:lvl5pPr>
            <a:lvl6pPr marL="3657509" lvl="5" indent="-397923">
              <a:spcBef>
                <a:spcPts val="2133"/>
              </a:spcBef>
              <a:spcAft>
                <a:spcPts val="0"/>
              </a:spcAft>
              <a:buSzPts val="1100"/>
              <a:buChar char="■"/>
              <a:defRPr sz="1467"/>
            </a:lvl6pPr>
            <a:lvl7pPr marL="4267093" lvl="6" indent="-397923">
              <a:spcBef>
                <a:spcPts val="2133"/>
              </a:spcBef>
              <a:spcAft>
                <a:spcPts val="0"/>
              </a:spcAft>
              <a:buSzPts val="1100"/>
              <a:buChar char="●"/>
              <a:defRPr sz="1467"/>
            </a:lvl7pPr>
            <a:lvl8pPr marL="4876678" lvl="7" indent="-397923">
              <a:spcBef>
                <a:spcPts val="2133"/>
              </a:spcBef>
              <a:spcAft>
                <a:spcPts val="0"/>
              </a:spcAft>
              <a:buSzPts val="1100"/>
              <a:buChar char="○"/>
              <a:defRPr sz="1467"/>
            </a:lvl8pPr>
            <a:lvl9pPr marL="5486263" lvl="8" indent="-397923">
              <a:spcBef>
                <a:spcPts val="2133"/>
              </a:spcBef>
              <a:spcAft>
                <a:spcPts val="2133"/>
              </a:spcAft>
              <a:buSzPts val="1100"/>
              <a:buChar char="■"/>
              <a:defRPr sz="1467"/>
            </a:lvl9pPr>
          </a:lstStyle>
          <a:p>
            <a:pPr lvl="0"/>
            <a:r>
              <a:rPr lang="en-US"/>
              <a:t>Click to edit Master text styles</a:t>
            </a:r>
          </a:p>
        </p:txBody>
      </p:sp>
      <p:sp>
        <p:nvSpPr>
          <p:cNvPr id="3560" name="Google Shape;3560;p5"/>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Tree>
    <p:extLst>
      <p:ext uri="{BB962C8B-B14F-4D97-AF65-F5344CB8AC3E}">
        <p14:creationId xmlns:p14="http://schemas.microsoft.com/office/powerpoint/2010/main" val="1617507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561"/>
        <p:cNvGrpSpPr/>
        <p:nvPr/>
      </p:nvGrpSpPr>
      <p:grpSpPr>
        <a:xfrm>
          <a:off x="0" y="0"/>
          <a:ext cx="0" cy="0"/>
          <a:chOff x="0" y="0"/>
          <a:chExt cx="0" cy="0"/>
        </a:xfrm>
      </p:grpSpPr>
      <p:sp>
        <p:nvSpPr>
          <p:cNvPr id="3562" name="Google Shape;3562;p6"/>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Tree>
    <p:extLst>
      <p:ext uri="{BB962C8B-B14F-4D97-AF65-F5344CB8AC3E}">
        <p14:creationId xmlns:p14="http://schemas.microsoft.com/office/powerpoint/2010/main" val="1371070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563"/>
        <p:cNvGrpSpPr/>
        <p:nvPr/>
      </p:nvGrpSpPr>
      <p:grpSpPr>
        <a:xfrm>
          <a:off x="0" y="0"/>
          <a:ext cx="0" cy="0"/>
          <a:chOff x="0" y="0"/>
          <a:chExt cx="0" cy="0"/>
        </a:xfrm>
      </p:grpSpPr>
      <p:sp>
        <p:nvSpPr>
          <p:cNvPr id="3564" name="Google Shape;3564;p7"/>
          <p:cNvSpPr txBox="1">
            <a:spLocks noGrp="1"/>
          </p:cNvSpPr>
          <p:nvPr>
            <p:ph type="title"/>
          </p:nvPr>
        </p:nvSpPr>
        <p:spPr>
          <a:xfrm>
            <a:off x="1218733" y="1913867"/>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1600"/>
              <a:buNone/>
              <a:defRPr sz="2133"/>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565" name="Google Shape;3565;p7"/>
          <p:cNvSpPr txBox="1">
            <a:spLocks noGrp="1"/>
          </p:cNvSpPr>
          <p:nvPr>
            <p:ph type="body" idx="1"/>
          </p:nvPr>
        </p:nvSpPr>
        <p:spPr>
          <a:xfrm>
            <a:off x="1218733" y="3025867"/>
            <a:ext cx="3744000" cy="30288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Click to edit Master text styles</a:t>
            </a:r>
          </a:p>
        </p:txBody>
      </p:sp>
      <p:sp>
        <p:nvSpPr>
          <p:cNvPr id="3566" name="Google Shape;3566;p7"/>
          <p:cNvSpPr txBox="1">
            <a:spLocks noGrp="1"/>
          </p:cNvSpPr>
          <p:nvPr>
            <p:ph type="title" idx="2"/>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Tree>
    <p:extLst>
      <p:ext uri="{BB962C8B-B14F-4D97-AF65-F5344CB8AC3E}">
        <p14:creationId xmlns:p14="http://schemas.microsoft.com/office/powerpoint/2010/main" val="3631148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305"/>
        <p:cNvGrpSpPr/>
        <p:nvPr/>
      </p:nvGrpSpPr>
      <p:grpSpPr>
        <a:xfrm>
          <a:off x="0" y="0"/>
          <a:ext cx="0" cy="0"/>
          <a:chOff x="0" y="0"/>
          <a:chExt cx="0" cy="0"/>
        </a:xfrm>
      </p:grpSpPr>
      <p:sp>
        <p:nvSpPr>
          <p:cNvPr id="4306" name="Google Shape;4306;p9"/>
          <p:cNvSpPr txBox="1">
            <a:spLocks noGrp="1"/>
          </p:cNvSpPr>
          <p:nvPr>
            <p:ph type="subTitle" idx="1"/>
          </p:nvPr>
        </p:nvSpPr>
        <p:spPr>
          <a:xfrm>
            <a:off x="3454600" y="1264600"/>
            <a:ext cx="5282800" cy="103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200"/>
              <a:buNone/>
              <a:defRPr sz="1600"/>
            </a:lvl1pPr>
            <a:lvl2pPr lvl="1" algn="ctr">
              <a:lnSpc>
                <a:spcPct val="100000"/>
              </a:lnSpc>
              <a:spcBef>
                <a:spcPts val="0"/>
              </a:spcBef>
              <a:spcAft>
                <a:spcPts val="0"/>
              </a:spcAft>
              <a:buSzPts val="1200"/>
              <a:buNone/>
              <a:defRPr sz="1600"/>
            </a:lvl2pPr>
            <a:lvl3pPr lvl="2" algn="ctr">
              <a:lnSpc>
                <a:spcPct val="100000"/>
              </a:lnSpc>
              <a:spcBef>
                <a:spcPts val="0"/>
              </a:spcBef>
              <a:spcAft>
                <a:spcPts val="0"/>
              </a:spcAft>
              <a:buSzPts val="1200"/>
              <a:buNone/>
              <a:defRPr sz="1600"/>
            </a:lvl3pPr>
            <a:lvl4pPr lvl="3" algn="ctr">
              <a:lnSpc>
                <a:spcPct val="100000"/>
              </a:lnSpc>
              <a:spcBef>
                <a:spcPts val="0"/>
              </a:spcBef>
              <a:spcAft>
                <a:spcPts val="0"/>
              </a:spcAft>
              <a:buSzPts val="1200"/>
              <a:buNone/>
              <a:defRPr sz="1600"/>
            </a:lvl4pPr>
            <a:lvl5pPr lvl="4" algn="ctr">
              <a:lnSpc>
                <a:spcPct val="100000"/>
              </a:lnSpc>
              <a:spcBef>
                <a:spcPts val="0"/>
              </a:spcBef>
              <a:spcAft>
                <a:spcPts val="0"/>
              </a:spcAft>
              <a:buSzPts val="1200"/>
              <a:buNone/>
              <a:defRPr sz="1600"/>
            </a:lvl5pPr>
            <a:lvl6pPr lvl="5" algn="ctr">
              <a:lnSpc>
                <a:spcPct val="100000"/>
              </a:lnSpc>
              <a:spcBef>
                <a:spcPts val="0"/>
              </a:spcBef>
              <a:spcAft>
                <a:spcPts val="0"/>
              </a:spcAft>
              <a:buSzPts val="1200"/>
              <a:buNone/>
              <a:defRPr sz="1600"/>
            </a:lvl6pPr>
            <a:lvl7pPr lvl="6" algn="ctr">
              <a:lnSpc>
                <a:spcPct val="100000"/>
              </a:lnSpc>
              <a:spcBef>
                <a:spcPts val="0"/>
              </a:spcBef>
              <a:spcAft>
                <a:spcPts val="0"/>
              </a:spcAft>
              <a:buSzPts val="1200"/>
              <a:buNone/>
              <a:defRPr sz="1600"/>
            </a:lvl7pPr>
            <a:lvl8pPr lvl="7" algn="ctr">
              <a:lnSpc>
                <a:spcPct val="100000"/>
              </a:lnSpc>
              <a:spcBef>
                <a:spcPts val="0"/>
              </a:spcBef>
              <a:spcAft>
                <a:spcPts val="0"/>
              </a:spcAft>
              <a:buSzPts val="1200"/>
              <a:buNone/>
              <a:defRPr sz="1600"/>
            </a:lvl8pPr>
            <a:lvl9pPr lvl="8" algn="ctr">
              <a:lnSpc>
                <a:spcPct val="100000"/>
              </a:lnSpc>
              <a:spcBef>
                <a:spcPts val="0"/>
              </a:spcBef>
              <a:spcAft>
                <a:spcPts val="0"/>
              </a:spcAft>
              <a:buSzPts val="1200"/>
              <a:buNone/>
              <a:defRPr sz="1600"/>
            </a:lvl9pPr>
          </a:lstStyle>
          <a:p>
            <a:r>
              <a:rPr lang="en-US"/>
              <a:t>Click to edit Master subtitle style</a:t>
            </a:r>
            <a:endParaRPr/>
          </a:p>
        </p:txBody>
      </p:sp>
      <p:sp>
        <p:nvSpPr>
          <p:cNvPr id="4307" name="Google Shape;4307;p9"/>
          <p:cNvSpPr txBox="1">
            <a:spLocks noGrp="1"/>
          </p:cNvSpPr>
          <p:nvPr>
            <p:ph type="body" idx="2"/>
          </p:nvPr>
        </p:nvSpPr>
        <p:spPr>
          <a:xfrm>
            <a:off x="6750033" y="2707800"/>
            <a:ext cx="4421600" cy="3363200"/>
          </a:xfrm>
          <a:prstGeom prst="rect">
            <a:avLst/>
          </a:prstGeom>
        </p:spPr>
        <p:txBody>
          <a:bodyPr spcFirstLastPara="1" wrap="square" lIns="91425" tIns="91425" rIns="91425" bIns="91425" anchor="ctr" anchorCtr="0">
            <a:noAutofit/>
          </a:bodyPr>
          <a:lstStyle>
            <a:lvl1pPr marL="609585" lvl="0" indent="-423323">
              <a:spcBef>
                <a:spcPts val="0"/>
              </a:spcBef>
              <a:spcAft>
                <a:spcPts val="0"/>
              </a:spcAft>
              <a:buSzPts val="14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Click to edit Master text styles</a:t>
            </a:r>
          </a:p>
        </p:txBody>
      </p:sp>
      <p:sp>
        <p:nvSpPr>
          <p:cNvPr id="4308" name="Google Shape;4308;p9"/>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
        <p:nvSpPr>
          <p:cNvPr id="4309" name="Google Shape;4309;p9"/>
          <p:cNvSpPr/>
          <p:nvPr/>
        </p:nvSpPr>
        <p:spPr>
          <a:xfrm>
            <a:off x="7776029" y="6215367"/>
            <a:ext cx="4309387" cy="4309500"/>
          </a:xfrm>
          <a:custGeom>
            <a:avLst/>
            <a:gdLst/>
            <a:ahLst/>
            <a:cxnLst/>
            <a:rect l="l" t="t" r="r" b="b"/>
            <a:pathLst>
              <a:path w="76048" h="76050" extrusionOk="0">
                <a:moveTo>
                  <a:pt x="38024" y="210"/>
                </a:moveTo>
                <a:cubicBezTo>
                  <a:pt x="58874" y="210"/>
                  <a:pt x="75838" y="17174"/>
                  <a:pt x="75838" y="38024"/>
                </a:cubicBezTo>
                <a:cubicBezTo>
                  <a:pt x="75838" y="58876"/>
                  <a:pt x="58874" y="75840"/>
                  <a:pt x="38024" y="75840"/>
                </a:cubicBezTo>
                <a:cubicBezTo>
                  <a:pt x="17173" y="75840"/>
                  <a:pt x="209" y="58876"/>
                  <a:pt x="209" y="38024"/>
                </a:cubicBezTo>
                <a:cubicBezTo>
                  <a:pt x="209" y="17174"/>
                  <a:pt x="17173" y="210"/>
                  <a:pt x="38024" y="210"/>
                </a:cubicBezTo>
                <a:close/>
                <a:moveTo>
                  <a:pt x="38024" y="1"/>
                </a:moveTo>
                <a:cubicBezTo>
                  <a:pt x="17058" y="1"/>
                  <a:pt x="0" y="17059"/>
                  <a:pt x="0" y="38024"/>
                </a:cubicBezTo>
                <a:cubicBezTo>
                  <a:pt x="0" y="58992"/>
                  <a:pt x="17058" y="76049"/>
                  <a:pt x="38024" y="76049"/>
                </a:cubicBezTo>
                <a:cubicBezTo>
                  <a:pt x="58989" y="76049"/>
                  <a:pt x="76047" y="58992"/>
                  <a:pt x="76047" y="38024"/>
                </a:cubicBezTo>
                <a:cubicBezTo>
                  <a:pt x="76047" y="17059"/>
                  <a:pt x="58989" y="1"/>
                  <a:pt x="38024"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310" name="Google Shape;4310;p9"/>
          <p:cNvSpPr/>
          <p:nvPr/>
        </p:nvSpPr>
        <p:spPr>
          <a:xfrm>
            <a:off x="677464" y="164301"/>
            <a:ext cx="1461141" cy="1461141"/>
          </a:xfrm>
          <a:custGeom>
            <a:avLst/>
            <a:gdLst/>
            <a:ahLst/>
            <a:cxnLst/>
            <a:rect l="l" t="t" r="r" b="b"/>
            <a:pathLst>
              <a:path w="44706" h="44706" extrusionOk="0">
                <a:moveTo>
                  <a:pt x="22353" y="211"/>
                </a:moveTo>
                <a:cubicBezTo>
                  <a:pt x="34563" y="211"/>
                  <a:pt x="44496" y="10143"/>
                  <a:pt x="44496" y="22353"/>
                </a:cubicBezTo>
                <a:cubicBezTo>
                  <a:pt x="44496" y="34565"/>
                  <a:pt x="34563" y="44496"/>
                  <a:pt x="22353" y="44496"/>
                </a:cubicBezTo>
                <a:cubicBezTo>
                  <a:pt x="10144" y="44496"/>
                  <a:pt x="209" y="34563"/>
                  <a:pt x="209" y="22355"/>
                </a:cubicBezTo>
                <a:cubicBezTo>
                  <a:pt x="209" y="10144"/>
                  <a:pt x="10143" y="211"/>
                  <a:pt x="22353" y="211"/>
                </a:cubicBezTo>
                <a:close/>
                <a:moveTo>
                  <a:pt x="22353" y="0"/>
                </a:moveTo>
                <a:cubicBezTo>
                  <a:pt x="10028" y="0"/>
                  <a:pt x="0" y="10028"/>
                  <a:pt x="0" y="22353"/>
                </a:cubicBezTo>
                <a:cubicBezTo>
                  <a:pt x="0" y="34678"/>
                  <a:pt x="10028" y="44706"/>
                  <a:pt x="22353" y="44706"/>
                </a:cubicBezTo>
                <a:cubicBezTo>
                  <a:pt x="34678" y="44706"/>
                  <a:pt x="44706" y="34678"/>
                  <a:pt x="44706" y="22353"/>
                </a:cubicBezTo>
                <a:cubicBezTo>
                  <a:pt x="44706" y="10028"/>
                  <a:pt x="34678" y="0"/>
                  <a:pt x="22353"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4311" name="Google Shape;4311;p9"/>
          <p:cNvGrpSpPr/>
          <p:nvPr/>
        </p:nvGrpSpPr>
        <p:grpSpPr>
          <a:xfrm>
            <a:off x="-1001134" y="164301"/>
            <a:ext cx="2401985" cy="2351896"/>
            <a:chOff x="236475" y="527300"/>
            <a:chExt cx="1124525" cy="1101075"/>
          </a:xfrm>
        </p:grpSpPr>
        <p:sp>
          <p:nvSpPr>
            <p:cNvPr id="4312" name="Google Shape;4312;p9"/>
            <p:cNvSpPr/>
            <p:nvPr/>
          </p:nvSpPr>
          <p:spPr>
            <a:xfrm>
              <a:off x="435250" y="1482225"/>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3" name="Google Shape;4313;p9"/>
            <p:cNvSpPr/>
            <p:nvPr/>
          </p:nvSpPr>
          <p:spPr>
            <a:xfrm>
              <a:off x="475000"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4" name="Google Shape;4314;p9"/>
            <p:cNvSpPr/>
            <p:nvPr/>
          </p:nvSpPr>
          <p:spPr>
            <a:xfrm>
              <a:off x="514750" y="1482225"/>
              <a:ext cx="11350" cy="9725"/>
            </a:xfrm>
            <a:custGeom>
              <a:avLst/>
              <a:gdLst/>
              <a:ahLst/>
              <a:cxnLst/>
              <a:rect l="l" t="t" r="r" b="b"/>
              <a:pathLst>
                <a:path w="454" h="389" extrusionOk="0">
                  <a:moveTo>
                    <a:pt x="260" y="0"/>
                  </a:moveTo>
                  <a:cubicBezTo>
                    <a:pt x="87" y="0"/>
                    <a:pt x="1" y="209"/>
                    <a:pt x="123" y="331"/>
                  </a:cubicBezTo>
                  <a:cubicBezTo>
                    <a:pt x="163" y="371"/>
                    <a:pt x="212" y="388"/>
                    <a:pt x="260"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5" name="Google Shape;4315;p9"/>
            <p:cNvSpPr/>
            <p:nvPr/>
          </p:nvSpPr>
          <p:spPr>
            <a:xfrm>
              <a:off x="554500" y="1482225"/>
              <a:ext cx="11375" cy="9725"/>
            </a:xfrm>
            <a:custGeom>
              <a:avLst/>
              <a:gdLst/>
              <a:ahLst/>
              <a:cxnLst/>
              <a:rect l="l" t="t" r="r" b="b"/>
              <a:pathLst>
                <a:path w="455" h="389" extrusionOk="0">
                  <a:moveTo>
                    <a:pt x="262" y="0"/>
                  </a:moveTo>
                  <a:cubicBezTo>
                    <a:pt x="87" y="0"/>
                    <a:pt x="1" y="209"/>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6" name="Google Shape;4316;p9"/>
            <p:cNvSpPr/>
            <p:nvPr/>
          </p:nvSpPr>
          <p:spPr>
            <a:xfrm>
              <a:off x="594250" y="14822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7" name="Google Shape;4317;p9"/>
            <p:cNvSpPr/>
            <p:nvPr/>
          </p:nvSpPr>
          <p:spPr>
            <a:xfrm>
              <a:off x="63402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8" name="Google Shape;4318;p9"/>
            <p:cNvSpPr/>
            <p:nvPr/>
          </p:nvSpPr>
          <p:spPr>
            <a:xfrm>
              <a:off x="673775" y="14822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19" name="Google Shape;4319;p9"/>
            <p:cNvSpPr/>
            <p:nvPr/>
          </p:nvSpPr>
          <p:spPr>
            <a:xfrm>
              <a:off x="713525" y="1482225"/>
              <a:ext cx="11400" cy="9725"/>
            </a:xfrm>
            <a:custGeom>
              <a:avLst/>
              <a:gdLst/>
              <a:ahLst/>
              <a:cxnLst/>
              <a:rect l="l" t="t" r="r" b="b"/>
              <a:pathLst>
                <a:path w="456" h="389" extrusionOk="0">
                  <a:moveTo>
                    <a:pt x="261" y="0"/>
                  </a:moveTo>
                  <a:cubicBezTo>
                    <a:pt x="88" y="0"/>
                    <a:pt x="0" y="209"/>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0" name="Google Shape;4320;p9"/>
            <p:cNvSpPr/>
            <p:nvPr/>
          </p:nvSpPr>
          <p:spPr>
            <a:xfrm>
              <a:off x="753300" y="14822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1" name="Google Shape;4321;p9"/>
            <p:cNvSpPr/>
            <p:nvPr/>
          </p:nvSpPr>
          <p:spPr>
            <a:xfrm>
              <a:off x="793075" y="1482225"/>
              <a:ext cx="11350" cy="9725"/>
            </a:xfrm>
            <a:custGeom>
              <a:avLst/>
              <a:gdLst/>
              <a:ahLst/>
              <a:cxnLst/>
              <a:rect l="l" t="t" r="r" b="b"/>
              <a:pathLst>
                <a:path w="454" h="389" extrusionOk="0">
                  <a:moveTo>
                    <a:pt x="259" y="0"/>
                  </a:moveTo>
                  <a:cubicBezTo>
                    <a:pt x="87" y="0"/>
                    <a:pt x="0" y="209"/>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2" name="Google Shape;4322;p9"/>
            <p:cNvSpPr/>
            <p:nvPr/>
          </p:nvSpPr>
          <p:spPr>
            <a:xfrm>
              <a:off x="832825" y="14822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3" name="Google Shape;4323;p9"/>
            <p:cNvSpPr/>
            <p:nvPr/>
          </p:nvSpPr>
          <p:spPr>
            <a:xfrm>
              <a:off x="872575" y="1482225"/>
              <a:ext cx="11350" cy="9725"/>
            </a:xfrm>
            <a:custGeom>
              <a:avLst/>
              <a:gdLst/>
              <a:ahLst/>
              <a:cxnLst/>
              <a:rect l="l" t="t" r="r" b="b"/>
              <a:pathLst>
                <a:path w="454" h="389" extrusionOk="0">
                  <a:moveTo>
                    <a:pt x="260" y="0"/>
                  </a:moveTo>
                  <a:cubicBezTo>
                    <a:pt x="87" y="0"/>
                    <a:pt x="0" y="209"/>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4" name="Google Shape;4324;p9"/>
            <p:cNvSpPr/>
            <p:nvPr/>
          </p:nvSpPr>
          <p:spPr>
            <a:xfrm>
              <a:off x="912325" y="1482225"/>
              <a:ext cx="11350" cy="9725"/>
            </a:xfrm>
            <a:custGeom>
              <a:avLst/>
              <a:gdLst/>
              <a:ahLst/>
              <a:cxnLst/>
              <a:rect l="l" t="t" r="r" b="b"/>
              <a:pathLst>
                <a:path w="454" h="389" extrusionOk="0">
                  <a:moveTo>
                    <a:pt x="260" y="0"/>
                  </a:moveTo>
                  <a:cubicBezTo>
                    <a:pt x="87" y="0"/>
                    <a:pt x="1"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5" name="Google Shape;4325;p9"/>
            <p:cNvSpPr/>
            <p:nvPr/>
          </p:nvSpPr>
          <p:spPr>
            <a:xfrm>
              <a:off x="952075" y="1482225"/>
              <a:ext cx="11350" cy="9725"/>
            </a:xfrm>
            <a:custGeom>
              <a:avLst/>
              <a:gdLst/>
              <a:ahLst/>
              <a:cxnLst/>
              <a:rect l="l" t="t" r="r" b="b"/>
              <a:pathLst>
                <a:path w="454" h="389" extrusionOk="0">
                  <a:moveTo>
                    <a:pt x="260" y="0"/>
                  </a:moveTo>
                  <a:cubicBezTo>
                    <a:pt x="87" y="0"/>
                    <a:pt x="1" y="209"/>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6" name="Google Shape;4326;p9"/>
            <p:cNvSpPr/>
            <p:nvPr/>
          </p:nvSpPr>
          <p:spPr>
            <a:xfrm>
              <a:off x="991825" y="14822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7" name="Google Shape;4327;p9"/>
            <p:cNvSpPr/>
            <p:nvPr/>
          </p:nvSpPr>
          <p:spPr>
            <a:xfrm>
              <a:off x="1031575" y="1482225"/>
              <a:ext cx="11400" cy="9725"/>
            </a:xfrm>
            <a:custGeom>
              <a:avLst/>
              <a:gdLst/>
              <a:ahLst/>
              <a:cxnLst/>
              <a:rect l="l" t="t" r="r" b="b"/>
              <a:pathLst>
                <a:path w="456" h="389" extrusionOk="0">
                  <a:moveTo>
                    <a:pt x="262" y="0"/>
                  </a:moveTo>
                  <a:cubicBezTo>
                    <a:pt x="89" y="0"/>
                    <a:pt x="1" y="209"/>
                    <a:pt x="124" y="331"/>
                  </a:cubicBezTo>
                  <a:cubicBezTo>
                    <a:pt x="163"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8" name="Google Shape;4328;p9"/>
            <p:cNvSpPr/>
            <p:nvPr/>
          </p:nvSpPr>
          <p:spPr>
            <a:xfrm>
              <a:off x="1071350" y="1482225"/>
              <a:ext cx="11350" cy="9725"/>
            </a:xfrm>
            <a:custGeom>
              <a:avLst/>
              <a:gdLst/>
              <a:ahLst/>
              <a:cxnLst/>
              <a:rect l="l" t="t" r="r" b="b"/>
              <a:pathLst>
                <a:path w="454" h="389" extrusionOk="0">
                  <a:moveTo>
                    <a:pt x="259" y="0"/>
                  </a:moveTo>
                  <a:cubicBezTo>
                    <a:pt x="86" y="0"/>
                    <a:pt x="0" y="209"/>
                    <a:pt x="123" y="331"/>
                  </a:cubicBezTo>
                  <a:cubicBezTo>
                    <a:pt x="162" y="371"/>
                    <a:pt x="211"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29" name="Google Shape;4329;p9"/>
            <p:cNvSpPr/>
            <p:nvPr/>
          </p:nvSpPr>
          <p:spPr>
            <a:xfrm>
              <a:off x="1111100" y="1482225"/>
              <a:ext cx="11350" cy="9725"/>
            </a:xfrm>
            <a:custGeom>
              <a:avLst/>
              <a:gdLst/>
              <a:ahLst/>
              <a:cxnLst/>
              <a:rect l="l" t="t" r="r" b="b"/>
              <a:pathLst>
                <a:path w="454" h="389" extrusionOk="0">
                  <a:moveTo>
                    <a:pt x="259" y="0"/>
                  </a:moveTo>
                  <a:cubicBezTo>
                    <a:pt x="87" y="0"/>
                    <a:pt x="0" y="209"/>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0" name="Google Shape;4330;p9"/>
            <p:cNvSpPr/>
            <p:nvPr/>
          </p:nvSpPr>
          <p:spPr>
            <a:xfrm>
              <a:off x="1150850" y="1482225"/>
              <a:ext cx="11350" cy="9725"/>
            </a:xfrm>
            <a:custGeom>
              <a:avLst/>
              <a:gdLst/>
              <a:ahLst/>
              <a:cxnLst/>
              <a:rect l="l" t="t" r="r" b="b"/>
              <a:pathLst>
                <a:path w="454" h="389" extrusionOk="0">
                  <a:moveTo>
                    <a:pt x="259" y="0"/>
                  </a:moveTo>
                  <a:cubicBezTo>
                    <a:pt x="87" y="0"/>
                    <a:pt x="0" y="209"/>
                    <a:pt x="123" y="331"/>
                  </a:cubicBezTo>
                  <a:cubicBezTo>
                    <a:pt x="163" y="371"/>
                    <a:pt x="212" y="388"/>
                    <a:pt x="259" y="388"/>
                  </a:cubicBezTo>
                  <a:cubicBezTo>
                    <a:pt x="359" y="388"/>
                    <a:pt x="454" y="311"/>
                    <a:pt x="454" y="194"/>
                  </a:cubicBezTo>
                  <a:cubicBezTo>
                    <a:pt x="454"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1" name="Google Shape;4331;p9"/>
            <p:cNvSpPr/>
            <p:nvPr/>
          </p:nvSpPr>
          <p:spPr>
            <a:xfrm>
              <a:off x="397125" y="1448100"/>
              <a:ext cx="9725" cy="9750"/>
            </a:xfrm>
            <a:custGeom>
              <a:avLst/>
              <a:gdLst/>
              <a:ahLst/>
              <a:cxnLst/>
              <a:rect l="l" t="t" r="r" b="b"/>
              <a:pathLst>
                <a:path w="389" h="390"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2" name="Google Shape;4332;p9"/>
            <p:cNvSpPr/>
            <p:nvPr/>
          </p:nvSpPr>
          <p:spPr>
            <a:xfrm>
              <a:off x="435250" y="1448100"/>
              <a:ext cx="11350" cy="9750"/>
            </a:xfrm>
            <a:custGeom>
              <a:avLst/>
              <a:gdLst/>
              <a:ahLst/>
              <a:cxnLst/>
              <a:rect l="l" t="t" r="r" b="b"/>
              <a:pathLst>
                <a:path w="454" h="390"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3" name="Google Shape;4333;p9"/>
            <p:cNvSpPr/>
            <p:nvPr/>
          </p:nvSpPr>
          <p:spPr>
            <a:xfrm>
              <a:off x="475000" y="1448100"/>
              <a:ext cx="11350" cy="9750"/>
            </a:xfrm>
            <a:custGeom>
              <a:avLst/>
              <a:gdLst/>
              <a:ahLst/>
              <a:cxnLst/>
              <a:rect l="l" t="t" r="r" b="b"/>
              <a:pathLst>
                <a:path w="454" h="390" extrusionOk="0">
                  <a:moveTo>
                    <a:pt x="260" y="1"/>
                  </a:moveTo>
                  <a:cubicBezTo>
                    <a:pt x="87" y="1"/>
                    <a:pt x="1" y="210"/>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4" name="Google Shape;4334;p9"/>
            <p:cNvSpPr/>
            <p:nvPr/>
          </p:nvSpPr>
          <p:spPr>
            <a:xfrm>
              <a:off x="516425" y="1448100"/>
              <a:ext cx="9675" cy="9750"/>
            </a:xfrm>
            <a:custGeom>
              <a:avLst/>
              <a:gdLst/>
              <a:ahLst/>
              <a:cxnLst/>
              <a:rect l="l" t="t" r="r" b="b"/>
              <a:pathLst>
                <a:path w="387" h="390"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5" name="Google Shape;4335;p9"/>
            <p:cNvSpPr/>
            <p:nvPr/>
          </p:nvSpPr>
          <p:spPr>
            <a:xfrm>
              <a:off x="554500" y="1448100"/>
              <a:ext cx="11375" cy="9750"/>
            </a:xfrm>
            <a:custGeom>
              <a:avLst/>
              <a:gdLst/>
              <a:ahLst/>
              <a:cxnLst/>
              <a:rect l="l" t="t" r="r" b="b"/>
              <a:pathLst>
                <a:path w="455" h="390" extrusionOk="0">
                  <a:moveTo>
                    <a:pt x="262" y="1"/>
                  </a:moveTo>
                  <a:cubicBezTo>
                    <a:pt x="87" y="1"/>
                    <a:pt x="1" y="210"/>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6" name="Google Shape;4336;p9"/>
            <p:cNvSpPr/>
            <p:nvPr/>
          </p:nvSpPr>
          <p:spPr>
            <a:xfrm>
              <a:off x="595925"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7" name="Google Shape;4337;p9"/>
            <p:cNvSpPr/>
            <p:nvPr/>
          </p:nvSpPr>
          <p:spPr>
            <a:xfrm>
              <a:off x="634025" y="1448100"/>
              <a:ext cx="11375" cy="9750"/>
            </a:xfrm>
            <a:custGeom>
              <a:avLst/>
              <a:gdLst/>
              <a:ahLst/>
              <a:cxnLst/>
              <a:rect l="l" t="t" r="r" b="b"/>
              <a:pathLst>
                <a:path w="455" h="390" extrusionOk="0">
                  <a:moveTo>
                    <a:pt x="261" y="1"/>
                  </a:moveTo>
                  <a:cubicBezTo>
                    <a:pt x="88" y="1"/>
                    <a:pt x="0" y="210"/>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8" name="Google Shape;4338;p9"/>
            <p:cNvSpPr/>
            <p:nvPr/>
          </p:nvSpPr>
          <p:spPr>
            <a:xfrm>
              <a:off x="673775" y="14481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39" name="Google Shape;4339;p9"/>
            <p:cNvSpPr/>
            <p:nvPr/>
          </p:nvSpPr>
          <p:spPr>
            <a:xfrm>
              <a:off x="475000"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0" name="Google Shape;4340;p9"/>
            <p:cNvSpPr/>
            <p:nvPr/>
          </p:nvSpPr>
          <p:spPr>
            <a:xfrm>
              <a:off x="514750" y="1516325"/>
              <a:ext cx="11350" cy="9725"/>
            </a:xfrm>
            <a:custGeom>
              <a:avLst/>
              <a:gdLst/>
              <a:ahLst/>
              <a:cxnLst/>
              <a:rect l="l" t="t" r="r" b="b"/>
              <a:pathLst>
                <a:path w="454" h="389" extrusionOk="0">
                  <a:moveTo>
                    <a:pt x="260" y="1"/>
                  </a:moveTo>
                  <a:cubicBezTo>
                    <a:pt x="87" y="1"/>
                    <a:pt x="1" y="208"/>
                    <a:pt x="123" y="331"/>
                  </a:cubicBezTo>
                  <a:cubicBezTo>
                    <a:pt x="163" y="371"/>
                    <a:pt x="212" y="389"/>
                    <a:pt x="260"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1" name="Google Shape;4341;p9"/>
            <p:cNvSpPr/>
            <p:nvPr/>
          </p:nvSpPr>
          <p:spPr>
            <a:xfrm>
              <a:off x="554500" y="151632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2" name="Google Shape;4342;p9"/>
            <p:cNvSpPr/>
            <p:nvPr/>
          </p:nvSpPr>
          <p:spPr>
            <a:xfrm>
              <a:off x="594250" y="15163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1"/>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3" name="Google Shape;4343;p9"/>
            <p:cNvSpPr/>
            <p:nvPr/>
          </p:nvSpPr>
          <p:spPr>
            <a:xfrm>
              <a:off x="63402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4" name="Google Shape;4344;p9"/>
            <p:cNvSpPr/>
            <p:nvPr/>
          </p:nvSpPr>
          <p:spPr>
            <a:xfrm>
              <a:off x="673775" y="15163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5" name="Google Shape;4345;p9"/>
            <p:cNvSpPr/>
            <p:nvPr/>
          </p:nvSpPr>
          <p:spPr>
            <a:xfrm>
              <a:off x="713525" y="1516325"/>
              <a:ext cx="11400" cy="9725"/>
            </a:xfrm>
            <a:custGeom>
              <a:avLst/>
              <a:gdLst/>
              <a:ahLst/>
              <a:cxnLst/>
              <a:rect l="l" t="t" r="r" b="b"/>
              <a:pathLst>
                <a:path w="456" h="389" extrusionOk="0">
                  <a:moveTo>
                    <a:pt x="261" y="1"/>
                  </a:moveTo>
                  <a:cubicBezTo>
                    <a:pt x="88" y="1"/>
                    <a:pt x="0" y="210"/>
                    <a:pt x="123" y="331"/>
                  </a:cubicBezTo>
                  <a:cubicBezTo>
                    <a:pt x="163" y="371"/>
                    <a:pt x="212" y="389"/>
                    <a:pt x="260" y="389"/>
                  </a:cubicBezTo>
                  <a:cubicBezTo>
                    <a:pt x="360"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6" name="Google Shape;4346;p9"/>
            <p:cNvSpPr/>
            <p:nvPr/>
          </p:nvSpPr>
          <p:spPr>
            <a:xfrm>
              <a:off x="753300" y="15163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7" name="Google Shape;4347;p9"/>
            <p:cNvSpPr/>
            <p:nvPr/>
          </p:nvSpPr>
          <p:spPr>
            <a:xfrm>
              <a:off x="793075" y="1516325"/>
              <a:ext cx="11350" cy="9725"/>
            </a:xfrm>
            <a:custGeom>
              <a:avLst/>
              <a:gdLst/>
              <a:ahLst/>
              <a:cxnLst/>
              <a:rect l="l" t="t" r="r" b="b"/>
              <a:pathLst>
                <a:path w="454" h="389" extrusionOk="0">
                  <a:moveTo>
                    <a:pt x="259" y="1"/>
                  </a:moveTo>
                  <a:cubicBezTo>
                    <a:pt x="87" y="1"/>
                    <a:pt x="0" y="210"/>
                    <a:pt x="121" y="331"/>
                  </a:cubicBezTo>
                  <a:cubicBezTo>
                    <a:pt x="161" y="371"/>
                    <a:pt x="210" y="389"/>
                    <a:pt x="258" y="389"/>
                  </a:cubicBezTo>
                  <a:cubicBezTo>
                    <a:pt x="358" y="389"/>
                    <a:pt x="453" y="311"/>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8" name="Google Shape;4348;p9"/>
            <p:cNvSpPr/>
            <p:nvPr/>
          </p:nvSpPr>
          <p:spPr>
            <a:xfrm>
              <a:off x="832825" y="15163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49" name="Google Shape;4349;p9"/>
            <p:cNvSpPr/>
            <p:nvPr/>
          </p:nvSpPr>
          <p:spPr>
            <a:xfrm>
              <a:off x="872575" y="1516325"/>
              <a:ext cx="11350" cy="9725"/>
            </a:xfrm>
            <a:custGeom>
              <a:avLst/>
              <a:gdLst/>
              <a:ahLst/>
              <a:cxnLst/>
              <a:rect l="l" t="t" r="r" b="b"/>
              <a:pathLst>
                <a:path w="454" h="389" extrusionOk="0">
                  <a:moveTo>
                    <a:pt x="260" y="1"/>
                  </a:moveTo>
                  <a:cubicBezTo>
                    <a:pt x="87" y="1"/>
                    <a:pt x="0" y="210"/>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0" name="Google Shape;4350;p9"/>
            <p:cNvSpPr/>
            <p:nvPr/>
          </p:nvSpPr>
          <p:spPr>
            <a:xfrm>
              <a:off x="912325" y="1516325"/>
              <a:ext cx="11350" cy="9725"/>
            </a:xfrm>
            <a:custGeom>
              <a:avLst/>
              <a:gdLst/>
              <a:ahLst/>
              <a:cxnLst/>
              <a:rect l="l" t="t" r="r" b="b"/>
              <a:pathLst>
                <a:path w="454" h="389" extrusionOk="0">
                  <a:moveTo>
                    <a:pt x="260" y="1"/>
                  </a:moveTo>
                  <a:cubicBezTo>
                    <a:pt x="87" y="1"/>
                    <a:pt x="1"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1" name="Google Shape;4351;p9"/>
            <p:cNvSpPr/>
            <p:nvPr/>
          </p:nvSpPr>
          <p:spPr>
            <a:xfrm>
              <a:off x="952075" y="151632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2" name="Google Shape;4352;p9"/>
            <p:cNvSpPr/>
            <p:nvPr/>
          </p:nvSpPr>
          <p:spPr>
            <a:xfrm>
              <a:off x="991825" y="15163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3" name="Google Shape;4353;p9"/>
            <p:cNvSpPr/>
            <p:nvPr/>
          </p:nvSpPr>
          <p:spPr>
            <a:xfrm>
              <a:off x="1031575" y="1516325"/>
              <a:ext cx="11400" cy="9725"/>
            </a:xfrm>
            <a:custGeom>
              <a:avLst/>
              <a:gdLst/>
              <a:ahLst/>
              <a:cxnLst/>
              <a:rect l="l" t="t" r="r" b="b"/>
              <a:pathLst>
                <a:path w="456" h="389" extrusionOk="0">
                  <a:moveTo>
                    <a:pt x="262" y="1"/>
                  </a:moveTo>
                  <a:cubicBezTo>
                    <a:pt x="89" y="1"/>
                    <a:pt x="1" y="210"/>
                    <a:pt x="124" y="331"/>
                  </a:cubicBezTo>
                  <a:cubicBezTo>
                    <a:pt x="163"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4" name="Google Shape;4354;p9"/>
            <p:cNvSpPr/>
            <p:nvPr/>
          </p:nvSpPr>
          <p:spPr>
            <a:xfrm>
              <a:off x="1071350" y="15163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5" name="Google Shape;4355;p9"/>
            <p:cNvSpPr/>
            <p:nvPr/>
          </p:nvSpPr>
          <p:spPr>
            <a:xfrm>
              <a:off x="1111100" y="15163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6" name="Google Shape;4356;p9"/>
            <p:cNvSpPr/>
            <p:nvPr/>
          </p:nvSpPr>
          <p:spPr>
            <a:xfrm>
              <a:off x="715200" y="1448100"/>
              <a:ext cx="9725" cy="9750"/>
            </a:xfrm>
            <a:custGeom>
              <a:avLst/>
              <a:gdLst/>
              <a:ahLst/>
              <a:cxnLst/>
              <a:rect l="l" t="t" r="r" b="b"/>
              <a:pathLst>
                <a:path w="389" h="390"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7" name="Google Shape;4357;p9"/>
            <p:cNvSpPr/>
            <p:nvPr/>
          </p:nvSpPr>
          <p:spPr>
            <a:xfrm>
              <a:off x="753300" y="14481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8" name="Google Shape;4358;p9"/>
            <p:cNvSpPr/>
            <p:nvPr/>
          </p:nvSpPr>
          <p:spPr>
            <a:xfrm>
              <a:off x="794700" y="1448100"/>
              <a:ext cx="9725" cy="9750"/>
            </a:xfrm>
            <a:custGeom>
              <a:avLst/>
              <a:gdLst/>
              <a:ahLst/>
              <a:cxnLst/>
              <a:rect l="l" t="t" r="r" b="b"/>
              <a:pathLst>
                <a:path w="389" h="390"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59" name="Google Shape;4359;p9"/>
            <p:cNvSpPr/>
            <p:nvPr/>
          </p:nvSpPr>
          <p:spPr>
            <a:xfrm>
              <a:off x="832825" y="14481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0" name="Google Shape;4360;p9"/>
            <p:cNvSpPr/>
            <p:nvPr/>
          </p:nvSpPr>
          <p:spPr>
            <a:xfrm>
              <a:off x="872575" y="1448100"/>
              <a:ext cx="11350" cy="9750"/>
            </a:xfrm>
            <a:custGeom>
              <a:avLst/>
              <a:gdLst/>
              <a:ahLst/>
              <a:cxnLst/>
              <a:rect l="l" t="t" r="r" b="b"/>
              <a:pathLst>
                <a:path w="454" h="390" extrusionOk="0">
                  <a:moveTo>
                    <a:pt x="260" y="1"/>
                  </a:moveTo>
                  <a:cubicBezTo>
                    <a:pt x="87" y="1"/>
                    <a:pt x="0" y="210"/>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1" name="Google Shape;4361;p9"/>
            <p:cNvSpPr/>
            <p:nvPr/>
          </p:nvSpPr>
          <p:spPr>
            <a:xfrm>
              <a:off x="913950" y="1448100"/>
              <a:ext cx="9725" cy="9750"/>
            </a:xfrm>
            <a:custGeom>
              <a:avLst/>
              <a:gdLst/>
              <a:ahLst/>
              <a:cxnLst/>
              <a:rect l="l" t="t" r="r" b="b"/>
              <a:pathLst>
                <a:path w="389" h="390"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2" name="Google Shape;4362;p9"/>
            <p:cNvSpPr/>
            <p:nvPr/>
          </p:nvSpPr>
          <p:spPr>
            <a:xfrm>
              <a:off x="95370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3" name="Google Shape;4363;p9"/>
            <p:cNvSpPr/>
            <p:nvPr/>
          </p:nvSpPr>
          <p:spPr>
            <a:xfrm>
              <a:off x="993450" y="1448100"/>
              <a:ext cx="9725" cy="9750"/>
            </a:xfrm>
            <a:custGeom>
              <a:avLst/>
              <a:gdLst/>
              <a:ahLst/>
              <a:cxnLst/>
              <a:rect l="l" t="t" r="r" b="b"/>
              <a:pathLst>
                <a:path w="389" h="390"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4" name="Google Shape;4364;p9"/>
            <p:cNvSpPr/>
            <p:nvPr/>
          </p:nvSpPr>
          <p:spPr>
            <a:xfrm>
              <a:off x="10332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5" name="Google Shape;4365;p9"/>
            <p:cNvSpPr/>
            <p:nvPr/>
          </p:nvSpPr>
          <p:spPr>
            <a:xfrm>
              <a:off x="107297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6" name="Google Shape;4366;p9"/>
            <p:cNvSpPr/>
            <p:nvPr/>
          </p:nvSpPr>
          <p:spPr>
            <a:xfrm>
              <a:off x="1112725" y="1448100"/>
              <a:ext cx="9725" cy="9750"/>
            </a:xfrm>
            <a:custGeom>
              <a:avLst/>
              <a:gdLst/>
              <a:ahLst/>
              <a:cxnLst/>
              <a:rect l="l" t="t" r="r" b="b"/>
              <a:pathLst>
                <a:path w="389" h="390"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7" name="Google Shape;4367;p9"/>
            <p:cNvSpPr/>
            <p:nvPr/>
          </p:nvSpPr>
          <p:spPr>
            <a:xfrm>
              <a:off x="1152500" y="1448100"/>
              <a:ext cx="9700" cy="9750"/>
            </a:xfrm>
            <a:custGeom>
              <a:avLst/>
              <a:gdLst/>
              <a:ahLst/>
              <a:cxnLst/>
              <a:rect l="l" t="t" r="r" b="b"/>
              <a:pathLst>
                <a:path w="388" h="390"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8" name="Google Shape;4368;p9"/>
            <p:cNvSpPr/>
            <p:nvPr/>
          </p:nvSpPr>
          <p:spPr>
            <a:xfrm>
              <a:off x="1192275" y="1448100"/>
              <a:ext cx="9675" cy="9750"/>
            </a:xfrm>
            <a:custGeom>
              <a:avLst/>
              <a:gdLst/>
              <a:ahLst/>
              <a:cxnLst/>
              <a:rect l="l" t="t" r="r" b="b"/>
              <a:pathLst>
                <a:path w="387" h="390"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69" name="Google Shape;4369;p9"/>
            <p:cNvSpPr/>
            <p:nvPr/>
          </p:nvSpPr>
          <p:spPr>
            <a:xfrm>
              <a:off x="355750" y="1414000"/>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0" name="Google Shape;4370;p9"/>
            <p:cNvSpPr/>
            <p:nvPr/>
          </p:nvSpPr>
          <p:spPr>
            <a:xfrm>
              <a:off x="397125" y="141400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1" name="Google Shape;4371;p9"/>
            <p:cNvSpPr/>
            <p:nvPr/>
          </p:nvSpPr>
          <p:spPr>
            <a:xfrm>
              <a:off x="435250" y="1414000"/>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2" name="Google Shape;4372;p9"/>
            <p:cNvSpPr/>
            <p:nvPr/>
          </p:nvSpPr>
          <p:spPr>
            <a:xfrm>
              <a:off x="475000" y="1414000"/>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3" name="Google Shape;4373;p9"/>
            <p:cNvSpPr/>
            <p:nvPr/>
          </p:nvSpPr>
          <p:spPr>
            <a:xfrm>
              <a:off x="516425" y="141400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4" name="Google Shape;4374;p9"/>
            <p:cNvSpPr/>
            <p:nvPr/>
          </p:nvSpPr>
          <p:spPr>
            <a:xfrm>
              <a:off x="554500" y="1414000"/>
              <a:ext cx="11375" cy="9750"/>
            </a:xfrm>
            <a:custGeom>
              <a:avLst/>
              <a:gdLst/>
              <a:ahLst/>
              <a:cxnLst/>
              <a:rect l="l" t="t" r="r" b="b"/>
              <a:pathLst>
                <a:path w="455" h="390" extrusionOk="0">
                  <a:moveTo>
                    <a:pt x="262" y="1"/>
                  </a:moveTo>
                  <a:cubicBezTo>
                    <a:pt x="87" y="1"/>
                    <a:pt x="1" y="210"/>
                    <a:pt x="124" y="333"/>
                  </a:cubicBezTo>
                  <a:cubicBezTo>
                    <a:pt x="163" y="372"/>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5" name="Google Shape;4375;p9"/>
            <p:cNvSpPr/>
            <p:nvPr/>
          </p:nvSpPr>
          <p:spPr>
            <a:xfrm>
              <a:off x="595925"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6" name="Google Shape;4376;p9"/>
            <p:cNvSpPr/>
            <p:nvPr/>
          </p:nvSpPr>
          <p:spPr>
            <a:xfrm>
              <a:off x="634025" y="1414000"/>
              <a:ext cx="11375" cy="9750"/>
            </a:xfrm>
            <a:custGeom>
              <a:avLst/>
              <a:gdLst/>
              <a:ahLst/>
              <a:cxnLst/>
              <a:rect l="l" t="t" r="r" b="b"/>
              <a:pathLst>
                <a:path w="455" h="390" extrusionOk="0">
                  <a:moveTo>
                    <a:pt x="261" y="1"/>
                  </a:moveTo>
                  <a:cubicBezTo>
                    <a:pt x="88" y="1"/>
                    <a:pt x="0" y="210"/>
                    <a:pt x="123" y="333"/>
                  </a:cubicBezTo>
                  <a:cubicBezTo>
                    <a:pt x="162"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7" name="Google Shape;4377;p9"/>
            <p:cNvSpPr/>
            <p:nvPr/>
          </p:nvSpPr>
          <p:spPr>
            <a:xfrm>
              <a:off x="673775" y="1414000"/>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8" name="Google Shape;4378;p9"/>
            <p:cNvSpPr/>
            <p:nvPr/>
          </p:nvSpPr>
          <p:spPr>
            <a:xfrm>
              <a:off x="715200" y="141400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79" name="Google Shape;4379;p9"/>
            <p:cNvSpPr/>
            <p:nvPr/>
          </p:nvSpPr>
          <p:spPr>
            <a:xfrm>
              <a:off x="753300" y="1414000"/>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0" name="Google Shape;4380;p9"/>
            <p:cNvSpPr/>
            <p:nvPr/>
          </p:nvSpPr>
          <p:spPr>
            <a:xfrm>
              <a:off x="794700" y="141400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1" name="Google Shape;4381;p9"/>
            <p:cNvSpPr/>
            <p:nvPr/>
          </p:nvSpPr>
          <p:spPr>
            <a:xfrm>
              <a:off x="832825" y="1414000"/>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2" name="Google Shape;4382;p9"/>
            <p:cNvSpPr/>
            <p:nvPr/>
          </p:nvSpPr>
          <p:spPr>
            <a:xfrm>
              <a:off x="872575" y="1414000"/>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3" name="Google Shape;4383;p9"/>
            <p:cNvSpPr/>
            <p:nvPr/>
          </p:nvSpPr>
          <p:spPr>
            <a:xfrm>
              <a:off x="913950" y="141400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4" name="Google Shape;4384;p9"/>
            <p:cNvSpPr/>
            <p:nvPr/>
          </p:nvSpPr>
          <p:spPr>
            <a:xfrm>
              <a:off x="95370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5" name="Google Shape;4385;p9"/>
            <p:cNvSpPr/>
            <p:nvPr/>
          </p:nvSpPr>
          <p:spPr>
            <a:xfrm>
              <a:off x="993450" y="141400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6" name="Google Shape;4386;p9"/>
            <p:cNvSpPr/>
            <p:nvPr/>
          </p:nvSpPr>
          <p:spPr>
            <a:xfrm>
              <a:off x="10332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7" name="Google Shape;4387;p9"/>
            <p:cNvSpPr/>
            <p:nvPr/>
          </p:nvSpPr>
          <p:spPr>
            <a:xfrm>
              <a:off x="107297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8" name="Google Shape;4388;p9"/>
            <p:cNvSpPr/>
            <p:nvPr/>
          </p:nvSpPr>
          <p:spPr>
            <a:xfrm>
              <a:off x="1112725" y="141400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89" name="Google Shape;4389;p9"/>
            <p:cNvSpPr/>
            <p:nvPr/>
          </p:nvSpPr>
          <p:spPr>
            <a:xfrm>
              <a:off x="1152500" y="141400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0" name="Google Shape;4390;p9"/>
            <p:cNvSpPr/>
            <p:nvPr/>
          </p:nvSpPr>
          <p:spPr>
            <a:xfrm>
              <a:off x="1192275" y="141400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1" name="Google Shape;4391;p9"/>
            <p:cNvSpPr/>
            <p:nvPr/>
          </p:nvSpPr>
          <p:spPr>
            <a:xfrm>
              <a:off x="1232025" y="141400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2" name="Google Shape;4392;p9"/>
            <p:cNvSpPr/>
            <p:nvPr/>
          </p:nvSpPr>
          <p:spPr>
            <a:xfrm>
              <a:off x="355750" y="1379900"/>
              <a:ext cx="11350" cy="9725"/>
            </a:xfrm>
            <a:custGeom>
              <a:avLst/>
              <a:gdLst/>
              <a:ahLst/>
              <a:cxnLst/>
              <a:rect l="l" t="t" r="r" b="b"/>
              <a:pathLst>
                <a:path w="454" h="389" extrusionOk="0">
                  <a:moveTo>
                    <a:pt x="259" y="0"/>
                  </a:moveTo>
                  <a:cubicBezTo>
                    <a:pt x="87" y="0"/>
                    <a:pt x="0" y="210"/>
                    <a:pt x="123" y="331"/>
                  </a:cubicBezTo>
                  <a:cubicBezTo>
                    <a:pt x="162" y="371"/>
                    <a:pt x="211" y="389"/>
                    <a:pt x="259" y="389"/>
                  </a:cubicBezTo>
                  <a:cubicBezTo>
                    <a:pt x="358"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3" name="Google Shape;4393;p9"/>
            <p:cNvSpPr/>
            <p:nvPr/>
          </p:nvSpPr>
          <p:spPr>
            <a:xfrm>
              <a:off x="397125" y="1379900"/>
              <a:ext cx="9725" cy="9725"/>
            </a:xfrm>
            <a:custGeom>
              <a:avLst/>
              <a:gdLst/>
              <a:ahLst/>
              <a:cxnLst/>
              <a:rect l="l" t="t" r="r" b="b"/>
              <a:pathLst>
                <a:path w="389" h="389" extrusionOk="0">
                  <a:moveTo>
                    <a:pt x="195" y="0"/>
                  </a:moveTo>
                  <a:cubicBezTo>
                    <a:pt x="88" y="0"/>
                    <a:pt x="1" y="87"/>
                    <a:pt x="1" y="194"/>
                  </a:cubicBezTo>
                  <a:cubicBezTo>
                    <a:pt x="1" y="302"/>
                    <a:pt x="88"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4" name="Google Shape;4394;p9"/>
            <p:cNvSpPr/>
            <p:nvPr/>
          </p:nvSpPr>
          <p:spPr>
            <a:xfrm>
              <a:off x="435250" y="1379900"/>
              <a:ext cx="11350" cy="9750"/>
            </a:xfrm>
            <a:custGeom>
              <a:avLst/>
              <a:gdLst/>
              <a:ahLst/>
              <a:cxnLst/>
              <a:rect l="l" t="t" r="r" b="b"/>
              <a:pathLst>
                <a:path w="454" h="390" extrusionOk="0">
                  <a:moveTo>
                    <a:pt x="260" y="0"/>
                  </a:moveTo>
                  <a:cubicBezTo>
                    <a:pt x="87" y="0"/>
                    <a:pt x="0" y="210"/>
                    <a:pt x="123" y="332"/>
                  </a:cubicBezTo>
                  <a:cubicBezTo>
                    <a:pt x="162" y="372"/>
                    <a:pt x="211" y="389"/>
                    <a:pt x="258" y="389"/>
                  </a:cubicBezTo>
                  <a:cubicBezTo>
                    <a:pt x="358" y="389"/>
                    <a:pt x="454" y="312"/>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5" name="Google Shape;4395;p9"/>
            <p:cNvSpPr/>
            <p:nvPr/>
          </p:nvSpPr>
          <p:spPr>
            <a:xfrm>
              <a:off x="475000" y="1379900"/>
              <a:ext cx="11350" cy="9725"/>
            </a:xfrm>
            <a:custGeom>
              <a:avLst/>
              <a:gdLst/>
              <a:ahLst/>
              <a:cxnLst/>
              <a:rect l="l" t="t" r="r" b="b"/>
              <a:pathLst>
                <a:path w="454" h="389" extrusionOk="0">
                  <a:moveTo>
                    <a:pt x="260" y="0"/>
                  </a:moveTo>
                  <a:cubicBezTo>
                    <a:pt x="87" y="0"/>
                    <a:pt x="1" y="210"/>
                    <a:pt x="122" y="331"/>
                  </a:cubicBezTo>
                  <a:cubicBezTo>
                    <a:pt x="162"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6" name="Google Shape;4396;p9"/>
            <p:cNvSpPr/>
            <p:nvPr/>
          </p:nvSpPr>
          <p:spPr>
            <a:xfrm>
              <a:off x="516425" y="1379900"/>
              <a:ext cx="9675" cy="9725"/>
            </a:xfrm>
            <a:custGeom>
              <a:avLst/>
              <a:gdLst/>
              <a:ahLst/>
              <a:cxnLst/>
              <a:rect l="l" t="t" r="r" b="b"/>
              <a:pathLst>
                <a:path w="387" h="389" extrusionOk="0">
                  <a:moveTo>
                    <a:pt x="193" y="0"/>
                  </a:moveTo>
                  <a:cubicBezTo>
                    <a:pt x="87" y="0"/>
                    <a:pt x="0" y="87"/>
                    <a:pt x="0" y="194"/>
                  </a:cubicBezTo>
                  <a:cubicBezTo>
                    <a:pt x="0"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7" name="Google Shape;4397;p9"/>
            <p:cNvSpPr/>
            <p:nvPr/>
          </p:nvSpPr>
          <p:spPr>
            <a:xfrm>
              <a:off x="554500" y="1379900"/>
              <a:ext cx="11375" cy="9725"/>
            </a:xfrm>
            <a:custGeom>
              <a:avLst/>
              <a:gdLst/>
              <a:ahLst/>
              <a:cxnLst/>
              <a:rect l="l" t="t" r="r" b="b"/>
              <a:pathLst>
                <a:path w="455" h="389" extrusionOk="0">
                  <a:moveTo>
                    <a:pt x="262" y="0"/>
                  </a:moveTo>
                  <a:cubicBezTo>
                    <a:pt x="87" y="0"/>
                    <a:pt x="1" y="210"/>
                    <a:pt x="124" y="331"/>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8" name="Google Shape;4398;p9"/>
            <p:cNvSpPr/>
            <p:nvPr/>
          </p:nvSpPr>
          <p:spPr>
            <a:xfrm>
              <a:off x="595925"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399" name="Google Shape;4399;p9"/>
            <p:cNvSpPr/>
            <p:nvPr/>
          </p:nvSpPr>
          <p:spPr>
            <a:xfrm>
              <a:off x="634025" y="1379900"/>
              <a:ext cx="11375" cy="9725"/>
            </a:xfrm>
            <a:custGeom>
              <a:avLst/>
              <a:gdLst/>
              <a:ahLst/>
              <a:cxnLst/>
              <a:rect l="l" t="t" r="r" b="b"/>
              <a:pathLst>
                <a:path w="455" h="389" extrusionOk="0">
                  <a:moveTo>
                    <a:pt x="261" y="0"/>
                  </a:moveTo>
                  <a:cubicBezTo>
                    <a:pt x="88" y="0"/>
                    <a:pt x="0" y="210"/>
                    <a:pt x="123" y="331"/>
                  </a:cubicBezTo>
                  <a:cubicBezTo>
                    <a:pt x="163" y="371"/>
                    <a:pt x="211" y="389"/>
                    <a:pt x="259" y="389"/>
                  </a:cubicBezTo>
                  <a:cubicBezTo>
                    <a:pt x="359" y="389"/>
                    <a:pt x="454"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0" name="Google Shape;4400;p9"/>
            <p:cNvSpPr/>
            <p:nvPr/>
          </p:nvSpPr>
          <p:spPr>
            <a:xfrm>
              <a:off x="673775" y="1379900"/>
              <a:ext cx="11375" cy="9750"/>
            </a:xfrm>
            <a:custGeom>
              <a:avLst/>
              <a:gdLst/>
              <a:ahLst/>
              <a:cxnLst/>
              <a:rect l="l" t="t" r="r" b="b"/>
              <a:pathLst>
                <a:path w="455" h="390" extrusionOk="0">
                  <a:moveTo>
                    <a:pt x="261" y="0"/>
                  </a:moveTo>
                  <a:cubicBezTo>
                    <a:pt x="88" y="0"/>
                    <a:pt x="0" y="210"/>
                    <a:pt x="123" y="332"/>
                  </a:cubicBezTo>
                  <a:cubicBezTo>
                    <a:pt x="163" y="372"/>
                    <a:pt x="211" y="389"/>
                    <a:pt x="259" y="389"/>
                  </a:cubicBezTo>
                  <a:cubicBezTo>
                    <a:pt x="359" y="389"/>
                    <a:pt x="455" y="312"/>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1" name="Google Shape;4401;p9"/>
            <p:cNvSpPr/>
            <p:nvPr/>
          </p:nvSpPr>
          <p:spPr>
            <a:xfrm>
              <a:off x="715200" y="1379900"/>
              <a:ext cx="9725" cy="9725"/>
            </a:xfrm>
            <a:custGeom>
              <a:avLst/>
              <a:gdLst/>
              <a:ahLst/>
              <a:cxnLst/>
              <a:rect l="l" t="t" r="r" b="b"/>
              <a:pathLst>
                <a:path w="389" h="389" extrusionOk="0">
                  <a:moveTo>
                    <a:pt x="194" y="0"/>
                  </a:moveTo>
                  <a:cubicBezTo>
                    <a:pt x="86" y="0"/>
                    <a:pt x="0" y="87"/>
                    <a:pt x="0" y="194"/>
                  </a:cubicBezTo>
                  <a:cubicBezTo>
                    <a:pt x="0" y="302"/>
                    <a:pt x="86"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2" name="Google Shape;4402;p9"/>
            <p:cNvSpPr/>
            <p:nvPr/>
          </p:nvSpPr>
          <p:spPr>
            <a:xfrm>
              <a:off x="753300" y="1379900"/>
              <a:ext cx="11375" cy="9750"/>
            </a:xfrm>
            <a:custGeom>
              <a:avLst/>
              <a:gdLst/>
              <a:ahLst/>
              <a:cxnLst/>
              <a:rect l="l" t="t" r="r" b="b"/>
              <a:pathLst>
                <a:path w="455" h="390" extrusionOk="0">
                  <a:moveTo>
                    <a:pt x="260" y="0"/>
                  </a:moveTo>
                  <a:cubicBezTo>
                    <a:pt x="87" y="0"/>
                    <a:pt x="1" y="210"/>
                    <a:pt x="122" y="332"/>
                  </a:cubicBezTo>
                  <a:cubicBezTo>
                    <a:pt x="162" y="372"/>
                    <a:pt x="210" y="389"/>
                    <a:pt x="258" y="389"/>
                  </a:cubicBezTo>
                  <a:cubicBezTo>
                    <a:pt x="358" y="389"/>
                    <a:pt x="454" y="312"/>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3" name="Google Shape;4403;p9"/>
            <p:cNvSpPr/>
            <p:nvPr/>
          </p:nvSpPr>
          <p:spPr>
            <a:xfrm>
              <a:off x="794700" y="1379900"/>
              <a:ext cx="9725" cy="9725"/>
            </a:xfrm>
            <a:custGeom>
              <a:avLst/>
              <a:gdLst/>
              <a:ahLst/>
              <a:cxnLst/>
              <a:rect l="l" t="t" r="r" b="b"/>
              <a:pathLst>
                <a:path w="389" h="389" extrusionOk="0">
                  <a:moveTo>
                    <a:pt x="194" y="0"/>
                  </a:moveTo>
                  <a:cubicBezTo>
                    <a:pt x="87" y="0"/>
                    <a:pt x="0" y="87"/>
                    <a:pt x="0" y="194"/>
                  </a:cubicBezTo>
                  <a:cubicBezTo>
                    <a:pt x="0" y="302"/>
                    <a:pt x="87" y="389"/>
                    <a:pt x="194" y="389"/>
                  </a:cubicBezTo>
                  <a:cubicBezTo>
                    <a:pt x="300" y="389"/>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4" name="Google Shape;4404;p9"/>
            <p:cNvSpPr/>
            <p:nvPr/>
          </p:nvSpPr>
          <p:spPr>
            <a:xfrm>
              <a:off x="832825" y="1379900"/>
              <a:ext cx="11350" cy="9750"/>
            </a:xfrm>
            <a:custGeom>
              <a:avLst/>
              <a:gdLst/>
              <a:ahLst/>
              <a:cxnLst/>
              <a:rect l="l" t="t" r="r" b="b"/>
              <a:pathLst>
                <a:path w="454" h="390" extrusionOk="0">
                  <a:moveTo>
                    <a:pt x="259" y="0"/>
                  </a:moveTo>
                  <a:cubicBezTo>
                    <a:pt x="87" y="0"/>
                    <a:pt x="0" y="210"/>
                    <a:pt x="122" y="332"/>
                  </a:cubicBezTo>
                  <a:cubicBezTo>
                    <a:pt x="161" y="372"/>
                    <a:pt x="210" y="389"/>
                    <a:pt x="257" y="389"/>
                  </a:cubicBezTo>
                  <a:cubicBezTo>
                    <a:pt x="357" y="389"/>
                    <a:pt x="453" y="312"/>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5" name="Google Shape;4405;p9"/>
            <p:cNvSpPr/>
            <p:nvPr/>
          </p:nvSpPr>
          <p:spPr>
            <a:xfrm>
              <a:off x="872575" y="1379900"/>
              <a:ext cx="11350" cy="9725"/>
            </a:xfrm>
            <a:custGeom>
              <a:avLst/>
              <a:gdLst/>
              <a:ahLst/>
              <a:cxnLst/>
              <a:rect l="l" t="t" r="r" b="b"/>
              <a:pathLst>
                <a:path w="454" h="389" extrusionOk="0">
                  <a:moveTo>
                    <a:pt x="260" y="0"/>
                  </a:moveTo>
                  <a:cubicBezTo>
                    <a:pt x="87" y="0"/>
                    <a:pt x="0" y="210"/>
                    <a:pt x="122" y="331"/>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6" name="Google Shape;4406;p9"/>
            <p:cNvSpPr/>
            <p:nvPr/>
          </p:nvSpPr>
          <p:spPr>
            <a:xfrm>
              <a:off x="913950" y="1379900"/>
              <a:ext cx="9725" cy="9725"/>
            </a:xfrm>
            <a:custGeom>
              <a:avLst/>
              <a:gdLst/>
              <a:ahLst/>
              <a:cxnLst/>
              <a:rect l="l" t="t" r="r" b="b"/>
              <a:pathLst>
                <a:path w="389" h="389" extrusionOk="0">
                  <a:moveTo>
                    <a:pt x="195" y="0"/>
                  </a:moveTo>
                  <a:cubicBezTo>
                    <a:pt x="87" y="0"/>
                    <a:pt x="1" y="87"/>
                    <a:pt x="1" y="194"/>
                  </a:cubicBezTo>
                  <a:cubicBezTo>
                    <a:pt x="1" y="302"/>
                    <a:pt x="87"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7" name="Google Shape;4407;p9"/>
            <p:cNvSpPr/>
            <p:nvPr/>
          </p:nvSpPr>
          <p:spPr>
            <a:xfrm>
              <a:off x="95370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2" y="389"/>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8" name="Google Shape;4408;p9"/>
            <p:cNvSpPr/>
            <p:nvPr/>
          </p:nvSpPr>
          <p:spPr>
            <a:xfrm>
              <a:off x="993450" y="1379900"/>
              <a:ext cx="9725" cy="9725"/>
            </a:xfrm>
            <a:custGeom>
              <a:avLst/>
              <a:gdLst/>
              <a:ahLst/>
              <a:cxnLst/>
              <a:rect l="l" t="t" r="r" b="b"/>
              <a:pathLst>
                <a:path w="389" h="389" extrusionOk="0">
                  <a:moveTo>
                    <a:pt x="195" y="0"/>
                  </a:moveTo>
                  <a:cubicBezTo>
                    <a:pt x="89" y="0"/>
                    <a:pt x="1" y="87"/>
                    <a:pt x="1" y="194"/>
                  </a:cubicBezTo>
                  <a:cubicBezTo>
                    <a:pt x="1" y="302"/>
                    <a:pt x="89" y="389"/>
                    <a:pt x="195" y="389"/>
                  </a:cubicBezTo>
                  <a:cubicBezTo>
                    <a:pt x="303" y="389"/>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09" name="Google Shape;4409;p9"/>
            <p:cNvSpPr/>
            <p:nvPr/>
          </p:nvSpPr>
          <p:spPr>
            <a:xfrm>
              <a:off x="10332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0" name="Google Shape;4410;p9"/>
            <p:cNvSpPr/>
            <p:nvPr/>
          </p:nvSpPr>
          <p:spPr>
            <a:xfrm>
              <a:off x="107297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1" name="Google Shape;4411;p9"/>
            <p:cNvSpPr/>
            <p:nvPr/>
          </p:nvSpPr>
          <p:spPr>
            <a:xfrm>
              <a:off x="1112725" y="1379900"/>
              <a:ext cx="9725" cy="9725"/>
            </a:xfrm>
            <a:custGeom>
              <a:avLst/>
              <a:gdLst/>
              <a:ahLst/>
              <a:cxnLst/>
              <a:rect l="l" t="t" r="r" b="b"/>
              <a:pathLst>
                <a:path w="389" h="389" extrusionOk="0">
                  <a:moveTo>
                    <a:pt x="194" y="0"/>
                  </a:moveTo>
                  <a:cubicBezTo>
                    <a:pt x="88" y="0"/>
                    <a:pt x="0" y="87"/>
                    <a:pt x="0" y="194"/>
                  </a:cubicBezTo>
                  <a:cubicBezTo>
                    <a:pt x="0" y="302"/>
                    <a:pt x="88" y="389"/>
                    <a:pt x="194" y="389"/>
                  </a:cubicBezTo>
                  <a:cubicBezTo>
                    <a:pt x="302" y="389"/>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2" name="Google Shape;4412;p9"/>
            <p:cNvSpPr/>
            <p:nvPr/>
          </p:nvSpPr>
          <p:spPr>
            <a:xfrm>
              <a:off x="1152500" y="1379900"/>
              <a:ext cx="9700" cy="9725"/>
            </a:xfrm>
            <a:custGeom>
              <a:avLst/>
              <a:gdLst/>
              <a:ahLst/>
              <a:cxnLst/>
              <a:rect l="l" t="t" r="r" b="b"/>
              <a:pathLst>
                <a:path w="388" h="389" extrusionOk="0">
                  <a:moveTo>
                    <a:pt x="193" y="0"/>
                  </a:moveTo>
                  <a:cubicBezTo>
                    <a:pt x="87" y="0"/>
                    <a:pt x="1" y="87"/>
                    <a:pt x="1" y="194"/>
                  </a:cubicBezTo>
                  <a:cubicBezTo>
                    <a:pt x="1" y="302"/>
                    <a:pt x="87" y="389"/>
                    <a:pt x="193" y="389"/>
                  </a:cubicBezTo>
                  <a:cubicBezTo>
                    <a:pt x="301" y="389"/>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3" name="Google Shape;4413;p9"/>
            <p:cNvSpPr/>
            <p:nvPr/>
          </p:nvSpPr>
          <p:spPr>
            <a:xfrm>
              <a:off x="1192275" y="1379900"/>
              <a:ext cx="9675" cy="9725"/>
            </a:xfrm>
            <a:custGeom>
              <a:avLst/>
              <a:gdLst/>
              <a:ahLst/>
              <a:cxnLst/>
              <a:rect l="l" t="t" r="r" b="b"/>
              <a:pathLst>
                <a:path w="387" h="389" extrusionOk="0">
                  <a:moveTo>
                    <a:pt x="193" y="0"/>
                  </a:moveTo>
                  <a:cubicBezTo>
                    <a:pt x="86" y="0"/>
                    <a:pt x="0" y="87"/>
                    <a:pt x="0" y="194"/>
                  </a:cubicBezTo>
                  <a:cubicBezTo>
                    <a:pt x="0" y="302"/>
                    <a:pt x="86" y="389"/>
                    <a:pt x="193" y="389"/>
                  </a:cubicBezTo>
                  <a:cubicBezTo>
                    <a:pt x="300" y="389"/>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4" name="Google Shape;4414;p9"/>
            <p:cNvSpPr/>
            <p:nvPr/>
          </p:nvSpPr>
          <p:spPr>
            <a:xfrm>
              <a:off x="1232025" y="1379900"/>
              <a:ext cx="9675" cy="9725"/>
            </a:xfrm>
            <a:custGeom>
              <a:avLst/>
              <a:gdLst/>
              <a:ahLst/>
              <a:cxnLst/>
              <a:rect l="l" t="t" r="r" b="b"/>
              <a:pathLst>
                <a:path w="387" h="389" extrusionOk="0">
                  <a:moveTo>
                    <a:pt x="194" y="0"/>
                  </a:moveTo>
                  <a:cubicBezTo>
                    <a:pt x="87" y="0"/>
                    <a:pt x="0" y="87"/>
                    <a:pt x="0" y="194"/>
                  </a:cubicBezTo>
                  <a:cubicBezTo>
                    <a:pt x="0" y="302"/>
                    <a:pt x="87" y="389"/>
                    <a:pt x="194" y="389"/>
                  </a:cubicBezTo>
                  <a:cubicBezTo>
                    <a:pt x="300" y="389"/>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5" name="Google Shape;4415;p9"/>
            <p:cNvSpPr/>
            <p:nvPr/>
          </p:nvSpPr>
          <p:spPr>
            <a:xfrm>
              <a:off x="31762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6" name="Google Shape;4416;p9"/>
            <p:cNvSpPr/>
            <p:nvPr/>
          </p:nvSpPr>
          <p:spPr>
            <a:xfrm>
              <a:off x="355750" y="134580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7" name="Google Shape;4417;p9"/>
            <p:cNvSpPr/>
            <p:nvPr/>
          </p:nvSpPr>
          <p:spPr>
            <a:xfrm>
              <a:off x="397125" y="134580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8" name="Google Shape;4418;p9"/>
            <p:cNvSpPr/>
            <p:nvPr/>
          </p:nvSpPr>
          <p:spPr>
            <a:xfrm>
              <a:off x="435250" y="1345800"/>
              <a:ext cx="11350" cy="9725"/>
            </a:xfrm>
            <a:custGeom>
              <a:avLst/>
              <a:gdLst/>
              <a:ahLst/>
              <a:cxnLst/>
              <a:rect l="l" t="t" r="r" b="b"/>
              <a:pathLst>
                <a:path w="454" h="389" extrusionOk="0">
                  <a:moveTo>
                    <a:pt x="260" y="0"/>
                  </a:moveTo>
                  <a:cubicBezTo>
                    <a:pt x="87" y="0"/>
                    <a:pt x="0" y="209"/>
                    <a:pt x="123" y="332"/>
                  </a:cubicBezTo>
                  <a:cubicBezTo>
                    <a:pt x="162" y="371"/>
                    <a:pt x="211"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19" name="Google Shape;4419;p9"/>
            <p:cNvSpPr/>
            <p:nvPr/>
          </p:nvSpPr>
          <p:spPr>
            <a:xfrm>
              <a:off x="475000" y="1345800"/>
              <a:ext cx="11350" cy="9725"/>
            </a:xfrm>
            <a:custGeom>
              <a:avLst/>
              <a:gdLst/>
              <a:ahLst/>
              <a:cxnLst/>
              <a:rect l="l" t="t" r="r" b="b"/>
              <a:pathLst>
                <a:path w="454" h="389" extrusionOk="0">
                  <a:moveTo>
                    <a:pt x="260" y="0"/>
                  </a:moveTo>
                  <a:cubicBezTo>
                    <a:pt x="87" y="0"/>
                    <a:pt x="1" y="209"/>
                    <a:pt x="122" y="332"/>
                  </a:cubicBezTo>
                  <a:cubicBezTo>
                    <a:pt x="161" y="371"/>
                    <a:pt x="210" y="389"/>
                    <a:pt x="258"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0" name="Google Shape;4420;p9"/>
            <p:cNvSpPr/>
            <p:nvPr/>
          </p:nvSpPr>
          <p:spPr>
            <a:xfrm>
              <a:off x="516425" y="134580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1" name="Google Shape;4421;p9"/>
            <p:cNvSpPr/>
            <p:nvPr/>
          </p:nvSpPr>
          <p:spPr>
            <a:xfrm>
              <a:off x="554500" y="1345800"/>
              <a:ext cx="11375" cy="9725"/>
            </a:xfrm>
            <a:custGeom>
              <a:avLst/>
              <a:gdLst/>
              <a:ahLst/>
              <a:cxnLst/>
              <a:rect l="l" t="t" r="r" b="b"/>
              <a:pathLst>
                <a:path w="455" h="389" extrusionOk="0">
                  <a:moveTo>
                    <a:pt x="262" y="0"/>
                  </a:moveTo>
                  <a:cubicBezTo>
                    <a:pt x="87" y="0"/>
                    <a:pt x="1" y="209"/>
                    <a:pt x="124" y="332"/>
                  </a:cubicBezTo>
                  <a:cubicBezTo>
                    <a:pt x="163" y="371"/>
                    <a:pt x="212" y="389"/>
                    <a:pt x="259" y="389"/>
                  </a:cubicBezTo>
                  <a:cubicBezTo>
                    <a:pt x="359" y="389"/>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2" name="Google Shape;4422;p9"/>
            <p:cNvSpPr/>
            <p:nvPr/>
          </p:nvSpPr>
          <p:spPr>
            <a:xfrm>
              <a:off x="595925"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3" name="Google Shape;4423;p9"/>
            <p:cNvSpPr/>
            <p:nvPr/>
          </p:nvSpPr>
          <p:spPr>
            <a:xfrm>
              <a:off x="634025" y="1345800"/>
              <a:ext cx="11375" cy="9725"/>
            </a:xfrm>
            <a:custGeom>
              <a:avLst/>
              <a:gdLst/>
              <a:ahLst/>
              <a:cxnLst/>
              <a:rect l="l" t="t" r="r" b="b"/>
              <a:pathLst>
                <a:path w="455" h="389" extrusionOk="0">
                  <a:moveTo>
                    <a:pt x="261" y="0"/>
                  </a:moveTo>
                  <a:cubicBezTo>
                    <a:pt x="88" y="0"/>
                    <a:pt x="0" y="209"/>
                    <a:pt x="123" y="332"/>
                  </a:cubicBezTo>
                  <a:cubicBezTo>
                    <a:pt x="162"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4" name="Google Shape;4424;p9"/>
            <p:cNvSpPr/>
            <p:nvPr/>
          </p:nvSpPr>
          <p:spPr>
            <a:xfrm>
              <a:off x="673775" y="1345800"/>
              <a:ext cx="11375" cy="9725"/>
            </a:xfrm>
            <a:custGeom>
              <a:avLst/>
              <a:gdLst/>
              <a:ahLst/>
              <a:cxnLst/>
              <a:rect l="l" t="t" r="r" b="b"/>
              <a:pathLst>
                <a:path w="455" h="389" extrusionOk="0">
                  <a:moveTo>
                    <a:pt x="261" y="0"/>
                  </a:moveTo>
                  <a:cubicBezTo>
                    <a:pt x="88" y="0"/>
                    <a:pt x="0" y="209"/>
                    <a:pt x="123" y="332"/>
                  </a:cubicBezTo>
                  <a:cubicBezTo>
                    <a:pt x="163" y="371"/>
                    <a:pt x="211" y="389"/>
                    <a:pt x="259"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5" name="Google Shape;4425;p9"/>
            <p:cNvSpPr/>
            <p:nvPr/>
          </p:nvSpPr>
          <p:spPr>
            <a:xfrm>
              <a:off x="715200" y="134580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6" name="Google Shape;4426;p9"/>
            <p:cNvSpPr/>
            <p:nvPr/>
          </p:nvSpPr>
          <p:spPr>
            <a:xfrm>
              <a:off x="753300" y="1345800"/>
              <a:ext cx="11375" cy="9725"/>
            </a:xfrm>
            <a:custGeom>
              <a:avLst/>
              <a:gdLst/>
              <a:ahLst/>
              <a:cxnLst/>
              <a:rect l="l" t="t" r="r" b="b"/>
              <a:pathLst>
                <a:path w="455" h="389" extrusionOk="0">
                  <a:moveTo>
                    <a:pt x="260" y="0"/>
                  </a:moveTo>
                  <a:cubicBezTo>
                    <a:pt x="87" y="0"/>
                    <a:pt x="1" y="209"/>
                    <a:pt x="122" y="332"/>
                  </a:cubicBezTo>
                  <a:cubicBezTo>
                    <a:pt x="162" y="371"/>
                    <a:pt x="210" y="389"/>
                    <a:pt x="258"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7" name="Google Shape;4427;p9"/>
            <p:cNvSpPr/>
            <p:nvPr/>
          </p:nvSpPr>
          <p:spPr>
            <a:xfrm>
              <a:off x="794700"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8" name="Google Shape;4428;p9"/>
            <p:cNvSpPr/>
            <p:nvPr/>
          </p:nvSpPr>
          <p:spPr>
            <a:xfrm>
              <a:off x="832825" y="1345800"/>
              <a:ext cx="11350" cy="9725"/>
            </a:xfrm>
            <a:custGeom>
              <a:avLst/>
              <a:gdLst/>
              <a:ahLst/>
              <a:cxnLst/>
              <a:rect l="l" t="t" r="r" b="b"/>
              <a:pathLst>
                <a:path w="454" h="389" extrusionOk="0">
                  <a:moveTo>
                    <a:pt x="259" y="0"/>
                  </a:moveTo>
                  <a:cubicBezTo>
                    <a:pt x="87" y="0"/>
                    <a:pt x="0" y="209"/>
                    <a:pt x="122" y="332"/>
                  </a:cubicBezTo>
                  <a:cubicBezTo>
                    <a:pt x="161" y="371"/>
                    <a:pt x="210" y="389"/>
                    <a:pt x="257" y="389"/>
                  </a:cubicBezTo>
                  <a:cubicBezTo>
                    <a:pt x="357" y="389"/>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29" name="Google Shape;4429;p9"/>
            <p:cNvSpPr/>
            <p:nvPr/>
          </p:nvSpPr>
          <p:spPr>
            <a:xfrm>
              <a:off x="872575" y="1345800"/>
              <a:ext cx="11350" cy="9725"/>
            </a:xfrm>
            <a:custGeom>
              <a:avLst/>
              <a:gdLst/>
              <a:ahLst/>
              <a:cxnLst/>
              <a:rect l="l" t="t" r="r" b="b"/>
              <a:pathLst>
                <a:path w="454" h="389" extrusionOk="0">
                  <a:moveTo>
                    <a:pt x="260" y="0"/>
                  </a:moveTo>
                  <a:cubicBezTo>
                    <a:pt x="87" y="0"/>
                    <a:pt x="0" y="209"/>
                    <a:pt x="122" y="332"/>
                  </a:cubicBezTo>
                  <a:cubicBezTo>
                    <a:pt x="161" y="371"/>
                    <a:pt x="210" y="389"/>
                    <a:pt x="257"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0" name="Google Shape;4430;p9"/>
            <p:cNvSpPr/>
            <p:nvPr/>
          </p:nvSpPr>
          <p:spPr>
            <a:xfrm>
              <a:off x="913950" y="134580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1" name="Google Shape;4431;p9"/>
            <p:cNvSpPr/>
            <p:nvPr/>
          </p:nvSpPr>
          <p:spPr>
            <a:xfrm>
              <a:off x="95370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2" name="Google Shape;4432;p9"/>
            <p:cNvSpPr/>
            <p:nvPr/>
          </p:nvSpPr>
          <p:spPr>
            <a:xfrm>
              <a:off x="993450" y="134580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3" name="Google Shape;4433;p9"/>
            <p:cNvSpPr/>
            <p:nvPr/>
          </p:nvSpPr>
          <p:spPr>
            <a:xfrm>
              <a:off x="10332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4" name="Google Shape;4434;p9"/>
            <p:cNvSpPr/>
            <p:nvPr/>
          </p:nvSpPr>
          <p:spPr>
            <a:xfrm>
              <a:off x="107297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5" name="Google Shape;4435;p9"/>
            <p:cNvSpPr/>
            <p:nvPr/>
          </p:nvSpPr>
          <p:spPr>
            <a:xfrm>
              <a:off x="1112725" y="134580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6" name="Google Shape;4436;p9"/>
            <p:cNvSpPr/>
            <p:nvPr/>
          </p:nvSpPr>
          <p:spPr>
            <a:xfrm>
              <a:off x="1152500" y="134580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7" name="Google Shape;4437;p9"/>
            <p:cNvSpPr/>
            <p:nvPr/>
          </p:nvSpPr>
          <p:spPr>
            <a:xfrm>
              <a:off x="1192275" y="134580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8" name="Google Shape;4438;p9"/>
            <p:cNvSpPr/>
            <p:nvPr/>
          </p:nvSpPr>
          <p:spPr>
            <a:xfrm>
              <a:off x="1232025" y="134580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39" name="Google Shape;4439;p9"/>
            <p:cNvSpPr/>
            <p:nvPr/>
          </p:nvSpPr>
          <p:spPr>
            <a:xfrm>
              <a:off x="31762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0" name="Google Shape;4440;p9"/>
            <p:cNvSpPr/>
            <p:nvPr/>
          </p:nvSpPr>
          <p:spPr>
            <a:xfrm>
              <a:off x="355750" y="1311675"/>
              <a:ext cx="11350" cy="9750"/>
            </a:xfrm>
            <a:custGeom>
              <a:avLst/>
              <a:gdLst/>
              <a:ahLst/>
              <a:cxnLst/>
              <a:rect l="l" t="t" r="r" b="b"/>
              <a:pathLst>
                <a:path w="454" h="390" extrusionOk="0">
                  <a:moveTo>
                    <a:pt x="259" y="1"/>
                  </a:moveTo>
                  <a:cubicBezTo>
                    <a:pt x="87" y="1"/>
                    <a:pt x="0" y="210"/>
                    <a:pt x="123" y="333"/>
                  </a:cubicBezTo>
                  <a:cubicBezTo>
                    <a:pt x="162" y="372"/>
                    <a:pt x="210" y="390"/>
                    <a:pt x="258" y="390"/>
                  </a:cubicBezTo>
                  <a:cubicBezTo>
                    <a:pt x="357" y="390"/>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1" name="Google Shape;4441;p9"/>
            <p:cNvSpPr/>
            <p:nvPr/>
          </p:nvSpPr>
          <p:spPr>
            <a:xfrm>
              <a:off x="397125" y="1311675"/>
              <a:ext cx="9725" cy="9725"/>
            </a:xfrm>
            <a:custGeom>
              <a:avLst/>
              <a:gdLst/>
              <a:ahLst/>
              <a:cxnLst/>
              <a:rect l="l" t="t" r="r" b="b"/>
              <a:pathLst>
                <a:path w="389" h="389" extrusionOk="0">
                  <a:moveTo>
                    <a:pt x="195" y="1"/>
                  </a:moveTo>
                  <a:cubicBezTo>
                    <a:pt x="88" y="1"/>
                    <a:pt x="1" y="89"/>
                    <a:pt x="1" y="195"/>
                  </a:cubicBezTo>
                  <a:cubicBezTo>
                    <a:pt x="1" y="303"/>
                    <a:pt x="88"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2" name="Google Shape;4442;p9"/>
            <p:cNvSpPr/>
            <p:nvPr/>
          </p:nvSpPr>
          <p:spPr>
            <a:xfrm>
              <a:off x="435250" y="1311675"/>
              <a:ext cx="11350" cy="9750"/>
            </a:xfrm>
            <a:custGeom>
              <a:avLst/>
              <a:gdLst/>
              <a:ahLst/>
              <a:cxnLst/>
              <a:rect l="l" t="t" r="r" b="b"/>
              <a:pathLst>
                <a:path w="454" h="390" extrusionOk="0">
                  <a:moveTo>
                    <a:pt x="260" y="1"/>
                  </a:moveTo>
                  <a:cubicBezTo>
                    <a:pt x="87" y="1"/>
                    <a:pt x="0" y="210"/>
                    <a:pt x="123" y="333"/>
                  </a:cubicBezTo>
                  <a:cubicBezTo>
                    <a:pt x="162" y="372"/>
                    <a:pt x="211"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3" name="Google Shape;4443;p9"/>
            <p:cNvSpPr/>
            <p:nvPr/>
          </p:nvSpPr>
          <p:spPr>
            <a:xfrm>
              <a:off x="475000" y="1311675"/>
              <a:ext cx="11350" cy="9750"/>
            </a:xfrm>
            <a:custGeom>
              <a:avLst/>
              <a:gdLst/>
              <a:ahLst/>
              <a:cxnLst/>
              <a:rect l="l" t="t" r="r" b="b"/>
              <a:pathLst>
                <a:path w="454" h="390" extrusionOk="0">
                  <a:moveTo>
                    <a:pt x="260" y="1"/>
                  </a:moveTo>
                  <a:cubicBezTo>
                    <a:pt x="87" y="1"/>
                    <a:pt x="1" y="210"/>
                    <a:pt x="122" y="333"/>
                  </a:cubicBezTo>
                  <a:cubicBezTo>
                    <a:pt x="161" y="372"/>
                    <a:pt x="210" y="390"/>
                    <a:pt x="258"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4" name="Google Shape;4444;p9"/>
            <p:cNvSpPr/>
            <p:nvPr/>
          </p:nvSpPr>
          <p:spPr>
            <a:xfrm>
              <a:off x="516425" y="1311675"/>
              <a:ext cx="9675" cy="9725"/>
            </a:xfrm>
            <a:custGeom>
              <a:avLst/>
              <a:gdLst/>
              <a:ahLst/>
              <a:cxnLst/>
              <a:rect l="l" t="t" r="r" b="b"/>
              <a:pathLst>
                <a:path w="387" h="389" extrusionOk="0">
                  <a:moveTo>
                    <a:pt x="193" y="1"/>
                  </a:moveTo>
                  <a:cubicBezTo>
                    <a:pt x="87" y="1"/>
                    <a:pt x="0" y="89"/>
                    <a:pt x="0" y="195"/>
                  </a:cubicBezTo>
                  <a:cubicBezTo>
                    <a:pt x="0"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5" name="Google Shape;4445;p9"/>
            <p:cNvSpPr/>
            <p:nvPr/>
          </p:nvSpPr>
          <p:spPr>
            <a:xfrm>
              <a:off x="554500" y="1311675"/>
              <a:ext cx="11375" cy="9750"/>
            </a:xfrm>
            <a:custGeom>
              <a:avLst/>
              <a:gdLst/>
              <a:ahLst/>
              <a:cxnLst/>
              <a:rect l="l" t="t" r="r" b="b"/>
              <a:pathLst>
                <a:path w="455" h="390" extrusionOk="0">
                  <a:moveTo>
                    <a:pt x="262" y="1"/>
                  </a:moveTo>
                  <a:cubicBezTo>
                    <a:pt x="87" y="1"/>
                    <a:pt x="1" y="210"/>
                    <a:pt x="124" y="333"/>
                  </a:cubicBezTo>
                  <a:cubicBezTo>
                    <a:pt x="163" y="372"/>
                    <a:pt x="212" y="390"/>
                    <a:pt x="259" y="390"/>
                  </a:cubicBezTo>
                  <a:cubicBezTo>
                    <a:pt x="359" y="390"/>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6" name="Google Shape;4446;p9"/>
            <p:cNvSpPr/>
            <p:nvPr/>
          </p:nvSpPr>
          <p:spPr>
            <a:xfrm>
              <a:off x="595925"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7" y="303"/>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7" name="Google Shape;4447;p9"/>
            <p:cNvSpPr/>
            <p:nvPr/>
          </p:nvSpPr>
          <p:spPr>
            <a:xfrm>
              <a:off x="634025" y="1311675"/>
              <a:ext cx="11375" cy="9750"/>
            </a:xfrm>
            <a:custGeom>
              <a:avLst/>
              <a:gdLst/>
              <a:ahLst/>
              <a:cxnLst/>
              <a:rect l="l" t="t" r="r" b="b"/>
              <a:pathLst>
                <a:path w="455" h="390" extrusionOk="0">
                  <a:moveTo>
                    <a:pt x="261" y="1"/>
                  </a:moveTo>
                  <a:cubicBezTo>
                    <a:pt x="88" y="1"/>
                    <a:pt x="0" y="210"/>
                    <a:pt x="123" y="333"/>
                  </a:cubicBezTo>
                  <a:cubicBezTo>
                    <a:pt x="162"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8" name="Google Shape;4448;p9"/>
            <p:cNvSpPr/>
            <p:nvPr/>
          </p:nvSpPr>
          <p:spPr>
            <a:xfrm>
              <a:off x="673775" y="1311675"/>
              <a:ext cx="11375" cy="9750"/>
            </a:xfrm>
            <a:custGeom>
              <a:avLst/>
              <a:gdLst/>
              <a:ahLst/>
              <a:cxnLst/>
              <a:rect l="l" t="t" r="r" b="b"/>
              <a:pathLst>
                <a:path w="455" h="390" extrusionOk="0">
                  <a:moveTo>
                    <a:pt x="261" y="1"/>
                  </a:moveTo>
                  <a:cubicBezTo>
                    <a:pt x="88" y="1"/>
                    <a:pt x="0" y="210"/>
                    <a:pt x="123" y="333"/>
                  </a:cubicBezTo>
                  <a:cubicBezTo>
                    <a:pt x="163" y="372"/>
                    <a:pt x="211" y="390"/>
                    <a:pt x="259" y="390"/>
                  </a:cubicBezTo>
                  <a:cubicBezTo>
                    <a:pt x="359" y="390"/>
                    <a:pt x="455" y="312"/>
                    <a:pt x="455" y="195"/>
                  </a:cubicBezTo>
                  <a:cubicBezTo>
                    <a:pt x="453"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49" name="Google Shape;4449;p9"/>
            <p:cNvSpPr/>
            <p:nvPr/>
          </p:nvSpPr>
          <p:spPr>
            <a:xfrm>
              <a:off x="715200" y="1311675"/>
              <a:ext cx="9725" cy="9725"/>
            </a:xfrm>
            <a:custGeom>
              <a:avLst/>
              <a:gdLst/>
              <a:ahLst/>
              <a:cxnLst/>
              <a:rect l="l" t="t" r="r" b="b"/>
              <a:pathLst>
                <a:path w="389" h="389" extrusionOk="0">
                  <a:moveTo>
                    <a:pt x="194" y="1"/>
                  </a:moveTo>
                  <a:cubicBezTo>
                    <a:pt x="86" y="1"/>
                    <a:pt x="0" y="89"/>
                    <a:pt x="0" y="195"/>
                  </a:cubicBezTo>
                  <a:cubicBezTo>
                    <a:pt x="0" y="303"/>
                    <a:pt x="86"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0" name="Google Shape;4450;p9"/>
            <p:cNvSpPr/>
            <p:nvPr/>
          </p:nvSpPr>
          <p:spPr>
            <a:xfrm>
              <a:off x="753300" y="1311675"/>
              <a:ext cx="11375" cy="9750"/>
            </a:xfrm>
            <a:custGeom>
              <a:avLst/>
              <a:gdLst/>
              <a:ahLst/>
              <a:cxnLst/>
              <a:rect l="l" t="t" r="r" b="b"/>
              <a:pathLst>
                <a:path w="455" h="390" extrusionOk="0">
                  <a:moveTo>
                    <a:pt x="260" y="1"/>
                  </a:moveTo>
                  <a:cubicBezTo>
                    <a:pt x="87" y="1"/>
                    <a:pt x="1" y="210"/>
                    <a:pt x="122" y="333"/>
                  </a:cubicBezTo>
                  <a:cubicBezTo>
                    <a:pt x="162" y="372"/>
                    <a:pt x="210" y="390"/>
                    <a:pt x="258" y="390"/>
                  </a:cubicBezTo>
                  <a:cubicBezTo>
                    <a:pt x="358" y="390"/>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1" name="Google Shape;4451;p9"/>
            <p:cNvSpPr/>
            <p:nvPr/>
          </p:nvSpPr>
          <p:spPr>
            <a:xfrm>
              <a:off x="794700"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2" name="Google Shape;4452;p9"/>
            <p:cNvSpPr/>
            <p:nvPr/>
          </p:nvSpPr>
          <p:spPr>
            <a:xfrm>
              <a:off x="832825" y="1311675"/>
              <a:ext cx="11350" cy="9750"/>
            </a:xfrm>
            <a:custGeom>
              <a:avLst/>
              <a:gdLst/>
              <a:ahLst/>
              <a:cxnLst/>
              <a:rect l="l" t="t" r="r" b="b"/>
              <a:pathLst>
                <a:path w="454" h="390" extrusionOk="0">
                  <a:moveTo>
                    <a:pt x="259" y="1"/>
                  </a:moveTo>
                  <a:cubicBezTo>
                    <a:pt x="87" y="1"/>
                    <a:pt x="0" y="210"/>
                    <a:pt x="122" y="333"/>
                  </a:cubicBezTo>
                  <a:cubicBezTo>
                    <a:pt x="161" y="372"/>
                    <a:pt x="210" y="390"/>
                    <a:pt x="257" y="390"/>
                  </a:cubicBezTo>
                  <a:cubicBezTo>
                    <a:pt x="357" y="390"/>
                    <a:pt x="453" y="312"/>
                    <a:pt x="453" y="195"/>
                  </a:cubicBezTo>
                  <a:cubicBezTo>
                    <a:pt x="453" y="89"/>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3" name="Google Shape;4453;p9"/>
            <p:cNvSpPr/>
            <p:nvPr/>
          </p:nvSpPr>
          <p:spPr>
            <a:xfrm>
              <a:off x="872575" y="1311675"/>
              <a:ext cx="11350" cy="9750"/>
            </a:xfrm>
            <a:custGeom>
              <a:avLst/>
              <a:gdLst/>
              <a:ahLst/>
              <a:cxnLst/>
              <a:rect l="l" t="t" r="r" b="b"/>
              <a:pathLst>
                <a:path w="454" h="390" extrusionOk="0">
                  <a:moveTo>
                    <a:pt x="260" y="1"/>
                  </a:moveTo>
                  <a:cubicBezTo>
                    <a:pt x="87" y="1"/>
                    <a:pt x="0" y="210"/>
                    <a:pt x="122" y="333"/>
                  </a:cubicBezTo>
                  <a:cubicBezTo>
                    <a:pt x="161" y="372"/>
                    <a:pt x="210" y="390"/>
                    <a:pt x="257" y="390"/>
                  </a:cubicBezTo>
                  <a:cubicBezTo>
                    <a:pt x="358" y="390"/>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4" name="Google Shape;4454;p9"/>
            <p:cNvSpPr/>
            <p:nvPr/>
          </p:nvSpPr>
          <p:spPr>
            <a:xfrm>
              <a:off x="913950" y="1311675"/>
              <a:ext cx="9725" cy="9725"/>
            </a:xfrm>
            <a:custGeom>
              <a:avLst/>
              <a:gdLst/>
              <a:ahLst/>
              <a:cxnLst/>
              <a:rect l="l" t="t" r="r" b="b"/>
              <a:pathLst>
                <a:path w="389" h="389" extrusionOk="0">
                  <a:moveTo>
                    <a:pt x="195" y="1"/>
                  </a:moveTo>
                  <a:cubicBezTo>
                    <a:pt x="87" y="1"/>
                    <a:pt x="1" y="89"/>
                    <a:pt x="1" y="195"/>
                  </a:cubicBezTo>
                  <a:cubicBezTo>
                    <a:pt x="1" y="303"/>
                    <a:pt x="87"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5" name="Google Shape;4455;p9"/>
            <p:cNvSpPr/>
            <p:nvPr/>
          </p:nvSpPr>
          <p:spPr>
            <a:xfrm>
              <a:off x="95370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2" y="389"/>
                    <a:pt x="389" y="303"/>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6" name="Google Shape;4456;p9"/>
            <p:cNvSpPr/>
            <p:nvPr/>
          </p:nvSpPr>
          <p:spPr>
            <a:xfrm>
              <a:off x="993450" y="1311675"/>
              <a:ext cx="9725" cy="9725"/>
            </a:xfrm>
            <a:custGeom>
              <a:avLst/>
              <a:gdLst/>
              <a:ahLst/>
              <a:cxnLst/>
              <a:rect l="l" t="t" r="r" b="b"/>
              <a:pathLst>
                <a:path w="389" h="389" extrusionOk="0">
                  <a:moveTo>
                    <a:pt x="195" y="1"/>
                  </a:moveTo>
                  <a:cubicBezTo>
                    <a:pt x="89" y="1"/>
                    <a:pt x="1" y="89"/>
                    <a:pt x="1" y="195"/>
                  </a:cubicBezTo>
                  <a:cubicBezTo>
                    <a:pt x="1" y="303"/>
                    <a:pt x="89" y="389"/>
                    <a:pt x="195" y="389"/>
                  </a:cubicBezTo>
                  <a:cubicBezTo>
                    <a:pt x="303" y="389"/>
                    <a:pt x="389" y="303"/>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7" name="Google Shape;4457;p9"/>
            <p:cNvSpPr/>
            <p:nvPr/>
          </p:nvSpPr>
          <p:spPr>
            <a:xfrm>
              <a:off x="10332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8" name="Google Shape;4458;p9"/>
            <p:cNvSpPr/>
            <p:nvPr/>
          </p:nvSpPr>
          <p:spPr>
            <a:xfrm>
              <a:off x="107297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59" name="Google Shape;4459;p9"/>
            <p:cNvSpPr/>
            <p:nvPr/>
          </p:nvSpPr>
          <p:spPr>
            <a:xfrm>
              <a:off x="1112725" y="1311675"/>
              <a:ext cx="9725" cy="9725"/>
            </a:xfrm>
            <a:custGeom>
              <a:avLst/>
              <a:gdLst/>
              <a:ahLst/>
              <a:cxnLst/>
              <a:rect l="l" t="t" r="r" b="b"/>
              <a:pathLst>
                <a:path w="389" h="389" extrusionOk="0">
                  <a:moveTo>
                    <a:pt x="194" y="1"/>
                  </a:moveTo>
                  <a:cubicBezTo>
                    <a:pt x="88" y="1"/>
                    <a:pt x="0" y="89"/>
                    <a:pt x="0" y="195"/>
                  </a:cubicBezTo>
                  <a:cubicBezTo>
                    <a:pt x="0" y="303"/>
                    <a:pt x="88" y="389"/>
                    <a:pt x="194" y="389"/>
                  </a:cubicBezTo>
                  <a:cubicBezTo>
                    <a:pt x="302" y="389"/>
                    <a:pt x="388" y="303"/>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0" name="Google Shape;4460;p9"/>
            <p:cNvSpPr/>
            <p:nvPr/>
          </p:nvSpPr>
          <p:spPr>
            <a:xfrm>
              <a:off x="1152500" y="1311675"/>
              <a:ext cx="9700" cy="9725"/>
            </a:xfrm>
            <a:custGeom>
              <a:avLst/>
              <a:gdLst/>
              <a:ahLst/>
              <a:cxnLst/>
              <a:rect l="l" t="t" r="r" b="b"/>
              <a:pathLst>
                <a:path w="388" h="389" extrusionOk="0">
                  <a:moveTo>
                    <a:pt x="193" y="1"/>
                  </a:moveTo>
                  <a:cubicBezTo>
                    <a:pt x="87" y="1"/>
                    <a:pt x="1" y="89"/>
                    <a:pt x="1" y="195"/>
                  </a:cubicBezTo>
                  <a:cubicBezTo>
                    <a:pt x="1" y="303"/>
                    <a:pt x="87" y="389"/>
                    <a:pt x="193" y="389"/>
                  </a:cubicBezTo>
                  <a:cubicBezTo>
                    <a:pt x="301" y="389"/>
                    <a:pt x="388" y="303"/>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1" name="Google Shape;4461;p9"/>
            <p:cNvSpPr/>
            <p:nvPr/>
          </p:nvSpPr>
          <p:spPr>
            <a:xfrm>
              <a:off x="1192275" y="1311675"/>
              <a:ext cx="9675" cy="9725"/>
            </a:xfrm>
            <a:custGeom>
              <a:avLst/>
              <a:gdLst/>
              <a:ahLst/>
              <a:cxnLst/>
              <a:rect l="l" t="t" r="r" b="b"/>
              <a:pathLst>
                <a:path w="387" h="389" extrusionOk="0">
                  <a:moveTo>
                    <a:pt x="193" y="1"/>
                  </a:moveTo>
                  <a:cubicBezTo>
                    <a:pt x="86" y="1"/>
                    <a:pt x="0" y="89"/>
                    <a:pt x="0" y="195"/>
                  </a:cubicBezTo>
                  <a:cubicBezTo>
                    <a:pt x="0" y="303"/>
                    <a:pt x="86" y="389"/>
                    <a:pt x="193" y="389"/>
                  </a:cubicBezTo>
                  <a:cubicBezTo>
                    <a:pt x="300" y="389"/>
                    <a:pt x="387" y="303"/>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2" name="Google Shape;4462;p9"/>
            <p:cNvSpPr/>
            <p:nvPr/>
          </p:nvSpPr>
          <p:spPr>
            <a:xfrm>
              <a:off x="1232025" y="1311675"/>
              <a:ext cx="9675" cy="9725"/>
            </a:xfrm>
            <a:custGeom>
              <a:avLst/>
              <a:gdLst/>
              <a:ahLst/>
              <a:cxnLst/>
              <a:rect l="l" t="t" r="r" b="b"/>
              <a:pathLst>
                <a:path w="387" h="389" extrusionOk="0">
                  <a:moveTo>
                    <a:pt x="194" y="1"/>
                  </a:moveTo>
                  <a:cubicBezTo>
                    <a:pt x="87" y="1"/>
                    <a:pt x="0" y="89"/>
                    <a:pt x="0" y="195"/>
                  </a:cubicBezTo>
                  <a:cubicBezTo>
                    <a:pt x="0" y="303"/>
                    <a:pt x="87" y="389"/>
                    <a:pt x="194" y="389"/>
                  </a:cubicBezTo>
                  <a:cubicBezTo>
                    <a:pt x="300" y="389"/>
                    <a:pt x="387" y="303"/>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3" name="Google Shape;4463;p9"/>
            <p:cNvSpPr/>
            <p:nvPr/>
          </p:nvSpPr>
          <p:spPr>
            <a:xfrm>
              <a:off x="276225" y="1277575"/>
              <a:ext cx="11375" cy="9725"/>
            </a:xfrm>
            <a:custGeom>
              <a:avLst/>
              <a:gdLst/>
              <a:ahLst/>
              <a:cxnLst/>
              <a:rect l="l" t="t" r="r" b="b"/>
              <a:pathLst>
                <a:path w="455" h="389" extrusionOk="0">
                  <a:moveTo>
                    <a:pt x="260" y="1"/>
                  </a:moveTo>
                  <a:cubicBezTo>
                    <a:pt x="87" y="1"/>
                    <a:pt x="1" y="210"/>
                    <a:pt x="124" y="331"/>
                  </a:cubicBezTo>
                  <a:cubicBezTo>
                    <a:pt x="163" y="371"/>
                    <a:pt x="212" y="389"/>
                    <a:pt x="259" y="389"/>
                  </a:cubicBezTo>
                  <a:cubicBezTo>
                    <a:pt x="359" y="389"/>
                    <a:pt x="454" y="311"/>
                    <a:pt x="454" y="195"/>
                  </a:cubicBezTo>
                  <a:cubicBezTo>
                    <a:pt x="454" y="89"/>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4" name="Google Shape;4464;p9"/>
            <p:cNvSpPr/>
            <p:nvPr/>
          </p:nvSpPr>
          <p:spPr>
            <a:xfrm>
              <a:off x="31762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5" name="Google Shape;4465;p9"/>
            <p:cNvSpPr/>
            <p:nvPr/>
          </p:nvSpPr>
          <p:spPr>
            <a:xfrm>
              <a:off x="355750" y="127757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6" name="Google Shape;4466;p9"/>
            <p:cNvSpPr/>
            <p:nvPr/>
          </p:nvSpPr>
          <p:spPr>
            <a:xfrm>
              <a:off x="397125" y="127757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7" name="Google Shape;4467;p9"/>
            <p:cNvSpPr/>
            <p:nvPr/>
          </p:nvSpPr>
          <p:spPr>
            <a:xfrm>
              <a:off x="435250" y="1277575"/>
              <a:ext cx="11350" cy="9750"/>
            </a:xfrm>
            <a:custGeom>
              <a:avLst/>
              <a:gdLst/>
              <a:ahLst/>
              <a:cxnLst/>
              <a:rect l="l" t="t" r="r" b="b"/>
              <a:pathLst>
                <a:path w="454" h="390" extrusionOk="0">
                  <a:moveTo>
                    <a:pt x="260" y="1"/>
                  </a:moveTo>
                  <a:cubicBezTo>
                    <a:pt x="87" y="1"/>
                    <a:pt x="0" y="210"/>
                    <a:pt x="123" y="333"/>
                  </a:cubicBezTo>
                  <a:cubicBezTo>
                    <a:pt x="162" y="372"/>
                    <a:pt x="211"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8" name="Google Shape;4468;p9"/>
            <p:cNvSpPr/>
            <p:nvPr/>
          </p:nvSpPr>
          <p:spPr>
            <a:xfrm>
              <a:off x="475000" y="1277575"/>
              <a:ext cx="11350" cy="9750"/>
            </a:xfrm>
            <a:custGeom>
              <a:avLst/>
              <a:gdLst/>
              <a:ahLst/>
              <a:cxnLst/>
              <a:rect l="l" t="t" r="r" b="b"/>
              <a:pathLst>
                <a:path w="454" h="390" extrusionOk="0">
                  <a:moveTo>
                    <a:pt x="260" y="1"/>
                  </a:moveTo>
                  <a:cubicBezTo>
                    <a:pt x="87" y="1"/>
                    <a:pt x="1" y="210"/>
                    <a:pt x="122" y="333"/>
                  </a:cubicBezTo>
                  <a:cubicBezTo>
                    <a:pt x="161" y="372"/>
                    <a:pt x="210" y="389"/>
                    <a:pt x="258"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69" name="Google Shape;4469;p9"/>
            <p:cNvSpPr/>
            <p:nvPr/>
          </p:nvSpPr>
          <p:spPr>
            <a:xfrm>
              <a:off x="516425" y="127757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0" name="Google Shape;4470;p9"/>
            <p:cNvSpPr/>
            <p:nvPr/>
          </p:nvSpPr>
          <p:spPr>
            <a:xfrm>
              <a:off x="554500" y="1277575"/>
              <a:ext cx="11375" cy="9750"/>
            </a:xfrm>
            <a:custGeom>
              <a:avLst/>
              <a:gdLst/>
              <a:ahLst/>
              <a:cxnLst/>
              <a:rect l="l" t="t" r="r" b="b"/>
              <a:pathLst>
                <a:path w="455" h="390" extrusionOk="0">
                  <a:moveTo>
                    <a:pt x="262" y="1"/>
                  </a:moveTo>
                  <a:cubicBezTo>
                    <a:pt x="87" y="1"/>
                    <a:pt x="1" y="210"/>
                    <a:pt x="124" y="333"/>
                  </a:cubicBezTo>
                  <a:cubicBezTo>
                    <a:pt x="163" y="372"/>
                    <a:pt x="211" y="389"/>
                    <a:pt x="258" y="389"/>
                  </a:cubicBezTo>
                  <a:cubicBezTo>
                    <a:pt x="358" y="389"/>
                    <a:pt x="454" y="312"/>
                    <a:pt x="454" y="195"/>
                  </a:cubicBezTo>
                  <a:cubicBezTo>
                    <a:pt x="454" y="89"/>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1" name="Google Shape;4471;p9"/>
            <p:cNvSpPr/>
            <p:nvPr/>
          </p:nvSpPr>
          <p:spPr>
            <a:xfrm>
              <a:off x="595925"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2" name="Google Shape;4472;p9"/>
            <p:cNvSpPr/>
            <p:nvPr/>
          </p:nvSpPr>
          <p:spPr>
            <a:xfrm>
              <a:off x="634025" y="1277575"/>
              <a:ext cx="11375" cy="9750"/>
            </a:xfrm>
            <a:custGeom>
              <a:avLst/>
              <a:gdLst/>
              <a:ahLst/>
              <a:cxnLst/>
              <a:rect l="l" t="t" r="r" b="b"/>
              <a:pathLst>
                <a:path w="455" h="390" extrusionOk="0">
                  <a:moveTo>
                    <a:pt x="261" y="1"/>
                  </a:moveTo>
                  <a:cubicBezTo>
                    <a:pt x="88" y="1"/>
                    <a:pt x="0" y="210"/>
                    <a:pt x="123" y="333"/>
                  </a:cubicBezTo>
                  <a:cubicBezTo>
                    <a:pt x="162" y="372"/>
                    <a:pt x="211" y="389"/>
                    <a:pt x="258" y="389"/>
                  </a:cubicBezTo>
                  <a:cubicBezTo>
                    <a:pt x="358" y="389"/>
                    <a:pt x="454"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3" name="Google Shape;4473;p9"/>
            <p:cNvSpPr/>
            <p:nvPr/>
          </p:nvSpPr>
          <p:spPr>
            <a:xfrm>
              <a:off x="673775" y="1277575"/>
              <a:ext cx="11375" cy="9750"/>
            </a:xfrm>
            <a:custGeom>
              <a:avLst/>
              <a:gdLst/>
              <a:ahLst/>
              <a:cxnLst/>
              <a:rect l="l" t="t" r="r" b="b"/>
              <a:pathLst>
                <a:path w="455" h="390" extrusionOk="0">
                  <a:moveTo>
                    <a:pt x="261" y="1"/>
                  </a:moveTo>
                  <a:cubicBezTo>
                    <a:pt x="88" y="1"/>
                    <a:pt x="0" y="210"/>
                    <a:pt x="123" y="333"/>
                  </a:cubicBezTo>
                  <a:cubicBezTo>
                    <a:pt x="163" y="372"/>
                    <a:pt x="211" y="389"/>
                    <a:pt x="259" y="389"/>
                  </a:cubicBezTo>
                  <a:cubicBezTo>
                    <a:pt x="359" y="389"/>
                    <a:pt x="455" y="312"/>
                    <a:pt x="455" y="195"/>
                  </a:cubicBezTo>
                  <a:cubicBezTo>
                    <a:pt x="455" y="89"/>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4" name="Google Shape;4474;p9"/>
            <p:cNvSpPr/>
            <p:nvPr/>
          </p:nvSpPr>
          <p:spPr>
            <a:xfrm>
              <a:off x="715200" y="127757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5" name="Google Shape;4475;p9"/>
            <p:cNvSpPr/>
            <p:nvPr/>
          </p:nvSpPr>
          <p:spPr>
            <a:xfrm>
              <a:off x="753300" y="1277575"/>
              <a:ext cx="11375" cy="9750"/>
            </a:xfrm>
            <a:custGeom>
              <a:avLst/>
              <a:gdLst/>
              <a:ahLst/>
              <a:cxnLst/>
              <a:rect l="l" t="t" r="r" b="b"/>
              <a:pathLst>
                <a:path w="455" h="390" extrusionOk="0">
                  <a:moveTo>
                    <a:pt x="260" y="1"/>
                  </a:moveTo>
                  <a:cubicBezTo>
                    <a:pt x="87" y="1"/>
                    <a:pt x="1" y="210"/>
                    <a:pt x="122" y="333"/>
                  </a:cubicBezTo>
                  <a:cubicBezTo>
                    <a:pt x="162" y="372"/>
                    <a:pt x="210" y="389"/>
                    <a:pt x="258" y="389"/>
                  </a:cubicBezTo>
                  <a:cubicBezTo>
                    <a:pt x="358" y="389"/>
                    <a:pt x="454" y="312"/>
                    <a:pt x="454" y="195"/>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6" name="Google Shape;4476;p9"/>
            <p:cNvSpPr/>
            <p:nvPr/>
          </p:nvSpPr>
          <p:spPr>
            <a:xfrm>
              <a:off x="794700"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7" name="Google Shape;4477;p9"/>
            <p:cNvSpPr/>
            <p:nvPr/>
          </p:nvSpPr>
          <p:spPr>
            <a:xfrm>
              <a:off x="832825" y="1277575"/>
              <a:ext cx="11350" cy="9750"/>
            </a:xfrm>
            <a:custGeom>
              <a:avLst/>
              <a:gdLst/>
              <a:ahLst/>
              <a:cxnLst/>
              <a:rect l="l" t="t" r="r" b="b"/>
              <a:pathLst>
                <a:path w="454" h="390" extrusionOk="0">
                  <a:moveTo>
                    <a:pt x="259" y="1"/>
                  </a:moveTo>
                  <a:cubicBezTo>
                    <a:pt x="87" y="1"/>
                    <a:pt x="0" y="210"/>
                    <a:pt x="122" y="333"/>
                  </a:cubicBezTo>
                  <a:cubicBezTo>
                    <a:pt x="161" y="372"/>
                    <a:pt x="210" y="389"/>
                    <a:pt x="257" y="389"/>
                  </a:cubicBezTo>
                  <a:cubicBezTo>
                    <a:pt x="357" y="389"/>
                    <a:pt x="453" y="312"/>
                    <a:pt x="453" y="195"/>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8" name="Google Shape;4478;p9"/>
            <p:cNvSpPr/>
            <p:nvPr/>
          </p:nvSpPr>
          <p:spPr>
            <a:xfrm>
              <a:off x="872575" y="1277575"/>
              <a:ext cx="11350" cy="9750"/>
            </a:xfrm>
            <a:custGeom>
              <a:avLst/>
              <a:gdLst/>
              <a:ahLst/>
              <a:cxnLst/>
              <a:rect l="l" t="t" r="r" b="b"/>
              <a:pathLst>
                <a:path w="454" h="390" extrusionOk="0">
                  <a:moveTo>
                    <a:pt x="260" y="1"/>
                  </a:moveTo>
                  <a:cubicBezTo>
                    <a:pt x="87" y="1"/>
                    <a:pt x="0" y="210"/>
                    <a:pt x="122" y="333"/>
                  </a:cubicBezTo>
                  <a:cubicBezTo>
                    <a:pt x="161" y="372"/>
                    <a:pt x="210" y="389"/>
                    <a:pt x="257" y="389"/>
                  </a:cubicBezTo>
                  <a:cubicBezTo>
                    <a:pt x="358" y="389"/>
                    <a:pt x="454" y="312"/>
                    <a:pt x="454" y="195"/>
                  </a:cubicBezTo>
                  <a:cubicBezTo>
                    <a:pt x="454" y="89"/>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79" name="Google Shape;4479;p9"/>
            <p:cNvSpPr/>
            <p:nvPr/>
          </p:nvSpPr>
          <p:spPr>
            <a:xfrm>
              <a:off x="913950" y="127757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0" name="Google Shape;4480;p9"/>
            <p:cNvSpPr/>
            <p:nvPr/>
          </p:nvSpPr>
          <p:spPr>
            <a:xfrm>
              <a:off x="95370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1" name="Google Shape;4481;p9"/>
            <p:cNvSpPr/>
            <p:nvPr/>
          </p:nvSpPr>
          <p:spPr>
            <a:xfrm>
              <a:off x="993450" y="127757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2" name="Google Shape;4482;p9"/>
            <p:cNvSpPr/>
            <p:nvPr/>
          </p:nvSpPr>
          <p:spPr>
            <a:xfrm>
              <a:off x="10332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3" name="Google Shape;4483;p9"/>
            <p:cNvSpPr/>
            <p:nvPr/>
          </p:nvSpPr>
          <p:spPr>
            <a:xfrm>
              <a:off x="107297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4" name="Google Shape;4484;p9"/>
            <p:cNvSpPr/>
            <p:nvPr/>
          </p:nvSpPr>
          <p:spPr>
            <a:xfrm>
              <a:off x="1112725" y="127757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5" name="Google Shape;4485;p9"/>
            <p:cNvSpPr/>
            <p:nvPr/>
          </p:nvSpPr>
          <p:spPr>
            <a:xfrm>
              <a:off x="1152500" y="127757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6" name="Google Shape;4486;p9"/>
            <p:cNvSpPr/>
            <p:nvPr/>
          </p:nvSpPr>
          <p:spPr>
            <a:xfrm>
              <a:off x="1192275" y="127757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7" name="Google Shape;4487;p9"/>
            <p:cNvSpPr/>
            <p:nvPr/>
          </p:nvSpPr>
          <p:spPr>
            <a:xfrm>
              <a:off x="1232025" y="127757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8" name="Google Shape;4488;p9"/>
            <p:cNvSpPr/>
            <p:nvPr/>
          </p:nvSpPr>
          <p:spPr>
            <a:xfrm>
              <a:off x="276225" y="1243475"/>
              <a:ext cx="11375" cy="9725"/>
            </a:xfrm>
            <a:custGeom>
              <a:avLst/>
              <a:gdLst/>
              <a:ahLst/>
              <a:cxnLst/>
              <a:rect l="l" t="t" r="r" b="b"/>
              <a:pathLst>
                <a:path w="455" h="389" extrusionOk="0">
                  <a:moveTo>
                    <a:pt x="260" y="0"/>
                  </a:moveTo>
                  <a:cubicBezTo>
                    <a:pt x="87" y="0"/>
                    <a:pt x="1" y="210"/>
                    <a:pt x="124" y="332"/>
                  </a:cubicBezTo>
                  <a:cubicBezTo>
                    <a:pt x="163" y="371"/>
                    <a:pt x="211" y="389"/>
                    <a:pt x="258" y="389"/>
                  </a:cubicBezTo>
                  <a:cubicBezTo>
                    <a:pt x="358" y="389"/>
                    <a:pt x="454" y="312"/>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89" name="Google Shape;4489;p9"/>
            <p:cNvSpPr/>
            <p:nvPr/>
          </p:nvSpPr>
          <p:spPr>
            <a:xfrm>
              <a:off x="31762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0" name="Google Shape;4490;p9"/>
            <p:cNvSpPr/>
            <p:nvPr/>
          </p:nvSpPr>
          <p:spPr>
            <a:xfrm>
              <a:off x="355750" y="1243475"/>
              <a:ext cx="11350" cy="9725"/>
            </a:xfrm>
            <a:custGeom>
              <a:avLst/>
              <a:gdLst/>
              <a:ahLst/>
              <a:cxnLst/>
              <a:rect l="l" t="t" r="r" b="b"/>
              <a:pathLst>
                <a:path w="454" h="389" extrusionOk="0">
                  <a:moveTo>
                    <a:pt x="259" y="0"/>
                  </a:moveTo>
                  <a:cubicBezTo>
                    <a:pt x="87" y="0"/>
                    <a:pt x="0" y="210"/>
                    <a:pt x="123" y="332"/>
                  </a:cubicBezTo>
                  <a:cubicBezTo>
                    <a:pt x="162" y="371"/>
                    <a:pt x="210" y="389"/>
                    <a:pt x="258" y="389"/>
                  </a:cubicBezTo>
                  <a:cubicBezTo>
                    <a:pt x="357" y="389"/>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1" name="Google Shape;4491;p9"/>
            <p:cNvSpPr/>
            <p:nvPr/>
          </p:nvSpPr>
          <p:spPr>
            <a:xfrm>
              <a:off x="397125" y="124347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2" name="Google Shape;4492;p9"/>
            <p:cNvSpPr/>
            <p:nvPr/>
          </p:nvSpPr>
          <p:spPr>
            <a:xfrm>
              <a:off x="435250" y="1243475"/>
              <a:ext cx="11350" cy="9750"/>
            </a:xfrm>
            <a:custGeom>
              <a:avLst/>
              <a:gdLst/>
              <a:ahLst/>
              <a:cxnLst/>
              <a:rect l="l" t="t" r="r" b="b"/>
              <a:pathLst>
                <a:path w="454" h="390" extrusionOk="0">
                  <a:moveTo>
                    <a:pt x="260" y="0"/>
                  </a:moveTo>
                  <a:cubicBezTo>
                    <a:pt x="87" y="0"/>
                    <a:pt x="0" y="210"/>
                    <a:pt x="123" y="332"/>
                  </a:cubicBezTo>
                  <a:cubicBezTo>
                    <a:pt x="162" y="372"/>
                    <a:pt x="211"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3" name="Google Shape;4493;p9"/>
            <p:cNvSpPr/>
            <p:nvPr/>
          </p:nvSpPr>
          <p:spPr>
            <a:xfrm>
              <a:off x="475000" y="1243475"/>
              <a:ext cx="11350" cy="9750"/>
            </a:xfrm>
            <a:custGeom>
              <a:avLst/>
              <a:gdLst/>
              <a:ahLst/>
              <a:cxnLst/>
              <a:rect l="l" t="t" r="r" b="b"/>
              <a:pathLst>
                <a:path w="454" h="390" extrusionOk="0">
                  <a:moveTo>
                    <a:pt x="260" y="0"/>
                  </a:moveTo>
                  <a:cubicBezTo>
                    <a:pt x="87" y="0"/>
                    <a:pt x="1" y="210"/>
                    <a:pt x="122" y="332"/>
                  </a:cubicBezTo>
                  <a:cubicBezTo>
                    <a:pt x="161" y="372"/>
                    <a:pt x="210" y="390"/>
                    <a:pt x="258"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4" name="Google Shape;4494;p9"/>
            <p:cNvSpPr/>
            <p:nvPr/>
          </p:nvSpPr>
          <p:spPr>
            <a:xfrm>
              <a:off x="516425" y="124347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5" name="Google Shape;4495;p9"/>
            <p:cNvSpPr/>
            <p:nvPr/>
          </p:nvSpPr>
          <p:spPr>
            <a:xfrm>
              <a:off x="554500" y="1243475"/>
              <a:ext cx="11375" cy="9750"/>
            </a:xfrm>
            <a:custGeom>
              <a:avLst/>
              <a:gdLst/>
              <a:ahLst/>
              <a:cxnLst/>
              <a:rect l="l" t="t" r="r" b="b"/>
              <a:pathLst>
                <a:path w="455" h="390" extrusionOk="0">
                  <a:moveTo>
                    <a:pt x="262" y="0"/>
                  </a:moveTo>
                  <a:cubicBezTo>
                    <a:pt x="87" y="0"/>
                    <a:pt x="1" y="210"/>
                    <a:pt x="124" y="332"/>
                  </a:cubicBezTo>
                  <a:cubicBezTo>
                    <a:pt x="163" y="372"/>
                    <a:pt x="212" y="390"/>
                    <a:pt x="259" y="390"/>
                  </a:cubicBezTo>
                  <a:cubicBezTo>
                    <a:pt x="359" y="390"/>
                    <a:pt x="454" y="312"/>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6" name="Google Shape;4496;p9"/>
            <p:cNvSpPr/>
            <p:nvPr/>
          </p:nvSpPr>
          <p:spPr>
            <a:xfrm>
              <a:off x="595925"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7" name="Google Shape;4497;p9"/>
            <p:cNvSpPr/>
            <p:nvPr/>
          </p:nvSpPr>
          <p:spPr>
            <a:xfrm>
              <a:off x="634025" y="1243475"/>
              <a:ext cx="11375" cy="9750"/>
            </a:xfrm>
            <a:custGeom>
              <a:avLst/>
              <a:gdLst/>
              <a:ahLst/>
              <a:cxnLst/>
              <a:rect l="l" t="t" r="r" b="b"/>
              <a:pathLst>
                <a:path w="455" h="390" extrusionOk="0">
                  <a:moveTo>
                    <a:pt x="261" y="0"/>
                  </a:moveTo>
                  <a:cubicBezTo>
                    <a:pt x="88" y="0"/>
                    <a:pt x="0" y="210"/>
                    <a:pt x="123" y="332"/>
                  </a:cubicBezTo>
                  <a:cubicBezTo>
                    <a:pt x="162"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8" name="Google Shape;4498;p9"/>
            <p:cNvSpPr/>
            <p:nvPr/>
          </p:nvSpPr>
          <p:spPr>
            <a:xfrm>
              <a:off x="673775" y="1243475"/>
              <a:ext cx="11375" cy="9750"/>
            </a:xfrm>
            <a:custGeom>
              <a:avLst/>
              <a:gdLst/>
              <a:ahLst/>
              <a:cxnLst/>
              <a:rect l="l" t="t" r="r" b="b"/>
              <a:pathLst>
                <a:path w="455" h="390" extrusionOk="0">
                  <a:moveTo>
                    <a:pt x="261" y="0"/>
                  </a:moveTo>
                  <a:cubicBezTo>
                    <a:pt x="88" y="0"/>
                    <a:pt x="0" y="210"/>
                    <a:pt x="123" y="332"/>
                  </a:cubicBezTo>
                  <a:cubicBezTo>
                    <a:pt x="163" y="372"/>
                    <a:pt x="211" y="390"/>
                    <a:pt x="259" y="390"/>
                  </a:cubicBezTo>
                  <a:cubicBezTo>
                    <a:pt x="359" y="390"/>
                    <a:pt x="455" y="312"/>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99" name="Google Shape;4499;p9"/>
            <p:cNvSpPr/>
            <p:nvPr/>
          </p:nvSpPr>
          <p:spPr>
            <a:xfrm>
              <a:off x="715200" y="124347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0" name="Google Shape;4500;p9"/>
            <p:cNvSpPr/>
            <p:nvPr/>
          </p:nvSpPr>
          <p:spPr>
            <a:xfrm>
              <a:off x="753300" y="1243475"/>
              <a:ext cx="11375" cy="9750"/>
            </a:xfrm>
            <a:custGeom>
              <a:avLst/>
              <a:gdLst/>
              <a:ahLst/>
              <a:cxnLst/>
              <a:rect l="l" t="t" r="r" b="b"/>
              <a:pathLst>
                <a:path w="455" h="390" extrusionOk="0">
                  <a:moveTo>
                    <a:pt x="260" y="0"/>
                  </a:moveTo>
                  <a:cubicBezTo>
                    <a:pt x="87" y="0"/>
                    <a:pt x="1" y="210"/>
                    <a:pt x="122" y="332"/>
                  </a:cubicBezTo>
                  <a:cubicBezTo>
                    <a:pt x="162" y="372"/>
                    <a:pt x="210" y="390"/>
                    <a:pt x="258" y="390"/>
                  </a:cubicBezTo>
                  <a:cubicBezTo>
                    <a:pt x="358" y="390"/>
                    <a:pt x="454" y="312"/>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1" name="Google Shape;4501;p9"/>
            <p:cNvSpPr/>
            <p:nvPr/>
          </p:nvSpPr>
          <p:spPr>
            <a:xfrm>
              <a:off x="794700"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2" name="Google Shape;4502;p9"/>
            <p:cNvSpPr/>
            <p:nvPr/>
          </p:nvSpPr>
          <p:spPr>
            <a:xfrm>
              <a:off x="832825" y="1243475"/>
              <a:ext cx="11350" cy="9750"/>
            </a:xfrm>
            <a:custGeom>
              <a:avLst/>
              <a:gdLst/>
              <a:ahLst/>
              <a:cxnLst/>
              <a:rect l="l" t="t" r="r" b="b"/>
              <a:pathLst>
                <a:path w="454" h="390" extrusionOk="0">
                  <a:moveTo>
                    <a:pt x="259" y="0"/>
                  </a:moveTo>
                  <a:cubicBezTo>
                    <a:pt x="87" y="0"/>
                    <a:pt x="0" y="210"/>
                    <a:pt x="122" y="332"/>
                  </a:cubicBezTo>
                  <a:cubicBezTo>
                    <a:pt x="161" y="372"/>
                    <a:pt x="210" y="390"/>
                    <a:pt x="257" y="390"/>
                  </a:cubicBezTo>
                  <a:cubicBezTo>
                    <a:pt x="357" y="390"/>
                    <a:pt x="453" y="312"/>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3" name="Google Shape;4503;p9"/>
            <p:cNvSpPr/>
            <p:nvPr/>
          </p:nvSpPr>
          <p:spPr>
            <a:xfrm>
              <a:off x="872575" y="1243475"/>
              <a:ext cx="11350" cy="9750"/>
            </a:xfrm>
            <a:custGeom>
              <a:avLst/>
              <a:gdLst/>
              <a:ahLst/>
              <a:cxnLst/>
              <a:rect l="l" t="t" r="r" b="b"/>
              <a:pathLst>
                <a:path w="454" h="390" extrusionOk="0">
                  <a:moveTo>
                    <a:pt x="260" y="0"/>
                  </a:moveTo>
                  <a:cubicBezTo>
                    <a:pt x="87" y="0"/>
                    <a:pt x="0" y="210"/>
                    <a:pt x="122" y="332"/>
                  </a:cubicBezTo>
                  <a:cubicBezTo>
                    <a:pt x="161" y="372"/>
                    <a:pt x="210" y="390"/>
                    <a:pt x="257" y="390"/>
                  </a:cubicBezTo>
                  <a:cubicBezTo>
                    <a:pt x="358" y="390"/>
                    <a:pt x="454" y="312"/>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4" name="Google Shape;4504;p9"/>
            <p:cNvSpPr/>
            <p:nvPr/>
          </p:nvSpPr>
          <p:spPr>
            <a:xfrm>
              <a:off x="913950" y="124347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5" name="Google Shape;4505;p9"/>
            <p:cNvSpPr/>
            <p:nvPr/>
          </p:nvSpPr>
          <p:spPr>
            <a:xfrm>
              <a:off x="95370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6" name="Google Shape;4506;p9"/>
            <p:cNvSpPr/>
            <p:nvPr/>
          </p:nvSpPr>
          <p:spPr>
            <a:xfrm>
              <a:off x="993450" y="124347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7" name="Google Shape;4507;p9"/>
            <p:cNvSpPr/>
            <p:nvPr/>
          </p:nvSpPr>
          <p:spPr>
            <a:xfrm>
              <a:off x="10332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8" name="Google Shape;4508;p9"/>
            <p:cNvSpPr/>
            <p:nvPr/>
          </p:nvSpPr>
          <p:spPr>
            <a:xfrm>
              <a:off x="107297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09" name="Google Shape;4509;p9"/>
            <p:cNvSpPr/>
            <p:nvPr/>
          </p:nvSpPr>
          <p:spPr>
            <a:xfrm>
              <a:off x="1112725" y="124347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0" name="Google Shape;4510;p9"/>
            <p:cNvSpPr/>
            <p:nvPr/>
          </p:nvSpPr>
          <p:spPr>
            <a:xfrm>
              <a:off x="1152500" y="124347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1" name="Google Shape;4511;p9"/>
            <p:cNvSpPr/>
            <p:nvPr/>
          </p:nvSpPr>
          <p:spPr>
            <a:xfrm>
              <a:off x="1192275" y="124347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2" name="Google Shape;4512;p9"/>
            <p:cNvSpPr/>
            <p:nvPr/>
          </p:nvSpPr>
          <p:spPr>
            <a:xfrm>
              <a:off x="1232025" y="124347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3" name="Google Shape;4513;p9"/>
            <p:cNvSpPr/>
            <p:nvPr/>
          </p:nvSpPr>
          <p:spPr>
            <a:xfrm>
              <a:off x="276225" y="1209375"/>
              <a:ext cx="11375" cy="9725"/>
            </a:xfrm>
            <a:custGeom>
              <a:avLst/>
              <a:gdLst/>
              <a:ahLst/>
              <a:cxnLst/>
              <a:rect l="l" t="t" r="r" b="b"/>
              <a:pathLst>
                <a:path w="455" h="389" extrusionOk="0">
                  <a:moveTo>
                    <a:pt x="260" y="0"/>
                  </a:moveTo>
                  <a:cubicBezTo>
                    <a:pt x="87" y="0"/>
                    <a:pt x="1" y="209"/>
                    <a:pt x="124" y="332"/>
                  </a:cubicBezTo>
                  <a:cubicBezTo>
                    <a:pt x="163" y="371"/>
                    <a:pt x="211" y="389"/>
                    <a:pt x="258" y="389"/>
                  </a:cubicBezTo>
                  <a:cubicBezTo>
                    <a:pt x="358" y="389"/>
                    <a:pt x="454" y="311"/>
                    <a:pt x="454" y="194"/>
                  </a:cubicBezTo>
                  <a:cubicBezTo>
                    <a:pt x="454" y="88"/>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4" name="Google Shape;4514;p9"/>
            <p:cNvSpPr/>
            <p:nvPr/>
          </p:nvSpPr>
          <p:spPr>
            <a:xfrm>
              <a:off x="31762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5" name="Google Shape;4515;p9"/>
            <p:cNvSpPr/>
            <p:nvPr/>
          </p:nvSpPr>
          <p:spPr>
            <a:xfrm>
              <a:off x="355750" y="120937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6" name="Google Shape;4516;p9"/>
            <p:cNvSpPr/>
            <p:nvPr/>
          </p:nvSpPr>
          <p:spPr>
            <a:xfrm>
              <a:off x="397125" y="1209400"/>
              <a:ext cx="9725" cy="9700"/>
            </a:xfrm>
            <a:custGeom>
              <a:avLst/>
              <a:gdLst/>
              <a:ahLst/>
              <a:cxnLst/>
              <a:rect l="l" t="t" r="r" b="b"/>
              <a:pathLst>
                <a:path w="389" h="388" extrusionOk="0">
                  <a:moveTo>
                    <a:pt x="195" y="1"/>
                  </a:moveTo>
                  <a:cubicBezTo>
                    <a:pt x="88" y="1"/>
                    <a:pt x="1" y="87"/>
                    <a:pt x="1" y="193"/>
                  </a:cubicBezTo>
                  <a:cubicBezTo>
                    <a:pt x="1" y="301"/>
                    <a:pt x="88"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7" name="Google Shape;4517;p9"/>
            <p:cNvSpPr/>
            <p:nvPr/>
          </p:nvSpPr>
          <p:spPr>
            <a:xfrm>
              <a:off x="435250" y="1209375"/>
              <a:ext cx="11350" cy="9750"/>
            </a:xfrm>
            <a:custGeom>
              <a:avLst/>
              <a:gdLst/>
              <a:ahLst/>
              <a:cxnLst/>
              <a:rect l="l" t="t" r="r" b="b"/>
              <a:pathLst>
                <a:path w="454" h="390" extrusionOk="0">
                  <a:moveTo>
                    <a:pt x="260" y="0"/>
                  </a:moveTo>
                  <a:cubicBezTo>
                    <a:pt x="87" y="0"/>
                    <a:pt x="0" y="209"/>
                    <a:pt x="123" y="332"/>
                  </a:cubicBezTo>
                  <a:cubicBezTo>
                    <a:pt x="162" y="372"/>
                    <a:pt x="211"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8" name="Google Shape;4518;p9"/>
            <p:cNvSpPr/>
            <p:nvPr/>
          </p:nvSpPr>
          <p:spPr>
            <a:xfrm>
              <a:off x="475000" y="1209375"/>
              <a:ext cx="11350" cy="9750"/>
            </a:xfrm>
            <a:custGeom>
              <a:avLst/>
              <a:gdLst/>
              <a:ahLst/>
              <a:cxnLst/>
              <a:rect l="l" t="t" r="r" b="b"/>
              <a:pathLst>
                <a:path w="454" h="390" extrusionOk="0">
                  <a:moveTo>
                    <a:pt x="260" y="0"/>
                  </a:moveTo>
                  <a:cubicBezTo>
                    <a:pt x="87" y="0"/>
                    <a:pt x="1" y="209"/>
                    <a:pt x="122" y="332"/>
                  </a:cubicBezTo>
                  <a:cubicBezTo>
                    <a:pt x="161" y="372"/>
                    <a:pt x="210" y="389"/>
                    <a:pt x="258"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19" name="Google Shape;4519;p9"/>
            <p:cNvSpPr/>
            <p:nvPr/>
          </p:nvSpPr>
          <p:spPr>
            <a:xfrm>
              <a:off x="516425" y="1209400"/>
              <a:ext cx="9675" cy="9700"/>
            </a:xfrm>
            <a:custGeom>
              <a:avLst/>
              <a:gdLst/>
              <a:ahLst/>
              <a:cxnLst/>
              <a:rect l="l" t="t" r="r" b="b"/>
              <a:pathLst>
                <a:path w="387" h="388" extrusionOk="0">
                  <a:moveTo>
                    <a:pt x="193" y="1"/>
                  </a:moveTo>
                  <a:cubicBezTo>
                    <a:pt x="87" y="1"/>
                    <a:pt x="0" y="87"/>
                    <a:pt x="0" y="193"/>
                  </a:cubicBezTo>
                  <a:cubicBezTo>
                    <a:pt x="0"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0" name="Google Shape;4520;p9"/>
            <p:cNvSpPr/>
            <p:nvPr/>
          </p:nvSpPr>
          <p:spPr>
            <a:xfrm>
              <a:off x="554500" y="1209375"/>
              <a:ext cx="11375" cy="9750"/>
            </a:xfrm>
            <a:custGeom>
              <a:avLst/>
              <a:gdLst/>
              <a:ahLst/>
              <a:cxnLst/>
              <a:rect l="l" t="t" r="r" b="b"/>
              <a:pathLst>
                <a:path w="455" h="390" extrusionOk="0">
                  <a:moveTo>
                    <a:pt x="262" y="0"/>
                  </a:moveTo>
                  <a:cubicBezTo>
                    <a:pt x="87" y="0"/>
                    <a:pt x="1" y="209"/>
                    <a:pt x="124" y="332"/>
                  </a:cubicBezTo>
                  <a:cubicBezTo>
                    <a:pt x="163" y="372"/>
                    <a:pt x="211" y="389"/>
                    <a:pt x="258" y="389"/>
                  </a:cubicBezTo>
                  <a:cubicBezTo>
                    <a:pt x="358" y="389"/>
                    <a:pt x="454" y="311"/>
                    <a:pt x="454" y="194"/>
                  </a:cubicBezTo>
                  <a:cubicBezTo>
                    <a:pt x="454"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1" name="Google Shape;4521;p9"/>
            <p:cNvSpPr/>
            <p:nvPr/>
          </p:nvSpPr>
          <p:spPr>
            <a:xfrm>
              <a:off x="595925"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7" y="301"/>
                    <a:pt x="387" y="193"/>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2" name="Google Shape;4522;p9"/>
            <p:cNvSpPr/>
            <p:nvPr/>
          </p:nvSpPr>
          <p:spPr>
            <a:xfrm>
              <a:off x="634025" y="1209375"/>
              <a:ext cx="11375" cy="9750"/>
            </a:xfrm>
            <a:custGeom>
              <a:avLst/>
              <a:gdLst/>
              <a:ahLst/>
              <a:cxnLst/>
              <a:rect l="l" t="t" r="r" b="b"/>
              <a:pathLst>
                <a:path w="455" h="390" extrusionOk="0">
                  <a:moveTo>
                    <a:pt x="261" y="0"/>
                  </a:moveTo>
                  <a:cubicBezTo>
                    <a:pt x="88" y="0"/>
                    <a:pt x="0" y="209"/>
                    <a:pt x="123" y="332"/>
                  </a:cubicBezTo>
                  <a:cubicBezTo>
                    <a:pt x="162" y="372"/>
                    <a:pt x="211" y="389"/>
                    <a:pt x="258" y="389"/>
                  </a:cubicBezTo>
                  <a:cubicBezTo>
                    <a:pt x="358" y="389"/>
                    <a:pt x="454"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3" name="Google Shape;4523;p9"/>
            <p:cNvSpPr/>
            <p:nvPr/>
          </p:nvSpPr>
          <p:spPr>
            <a:xfrm>
              <a:off x="673775" y="1209375"/>
              <a:ext cx="11375" cy="9750"/>
            </a:xfrm>
            <a:custGeom>
              <a:avLst/>
              <a:gdLst/>
              <a:ahLst/>
              <a:cxnLst/>
              <a:rect l="l" t="t" r="r" b="b"/>
              <a:pathLst>
                <a:path w="455" h="390" extrusionOk="0">
                  <a:moveTo>
                    <a:pt x="261" y="0"/>
                  </a:moveTo>
                  <a:cubicBezTo>
                    <a:pt x="88" y="0"/>
                    <a:pt x="0" y="209"/>
                    <a:pt x="123" y="332"/>
                  </a:cubicBezTo>
                  <a:cubicBezTo>
                    <a:pt x="163" y="372"/>
                    <a:pt x="211" y="389"/>
                    <a:pt x="259" y="389"/>
                  </a:cubicBezTo>
                  <a:cubicBezTo>
                    <a:pt x="359" y="389"/>
                    <a:pt x="455" y="311"/>
                    <a:pt x="455" y="194"/>
                  </a:cubicBezTo>
                  <a:cubicBezTo>
                    <a:pt x="455" y="88"/>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4" name="Google Shape;4524;p9"/>
            <p:cNvSpPr/>
            <p:nvPr/>
          </p:nvSpPr>
          <p:spPr>
            <a:xfrm>
              <a:off x="715200" y="1209400"/>
              <a:ext cx="9725" cy="9700"/>
            </a:xfrm>
            <a:custGeom>
              <a:avLst/>
              <a:gdLst/>
              <a:ahLst/>
              <a:cxnLst/>
              <a:rect l="l" t="t" r="r" b="b"/>
              <a:pathLst>
                <a:path w="389" h="388" extrusionOk="0">
                  <a:moveTo>
                    <a:pt x="194" y="1"/>
                  </a:moveTo>
                  <a:cubicBezTo>
                    <a:pt x="86" y="1"/>
                    <a:pt x="0" y="87"/>
                    <a:pt x="0" y="193"/>
                  </a:cubicBezTo>
                  <a:cubicBezTo>
                    <a:pt x="0" y="301"/>
                    <a:pt x="86"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5" name="Google Shape;4525;p9"/>
            <p:cNvSpPr/>
            <p:nvPr/>
          </p:nvSpPr>
          <p:spPr>
            <a:xfrm>
              <a:off x="753300" y="1209375"/>
              <a:ext cx="11375" cy="9750"/>
            </a:xfrm>
            <a:custGeom>
              <a:avLst/>
              <a:gdLst/>
              <a:ahLst/>
              <a:cxnLst/>
              <a:rect l="l" t="t" r="r" b="b"/>
              <a:pathLst>
                <a:path w="455" h="390" extrusionOk="0">
                  <a:moveTo>
                    <a:pt x="260" y="0"/>
                  </a:moveTo>
                  <a:cubicBezTo>
                    <a:pt x="87" y="0"/>
                    <a:pt x="1" y="209"/>
                    <a:pt x="122" y="332"/>
                  </a:cubicBezTo>
                  <a:cubicBezTo>
                    <a:pt x="162" y="372"/>
                    <a:pt x="210" y="389"/>
                    <a:pt x="258" y="389"/>
                  </a:cubicBezTo>
                  <a:cubicBezTo>
                    <a:pt x="358" y="389"/>
                    <a:pt x="454" y="311"/>
                    <a:pt x="454" y="194"/>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6" name="Google Shape;4526;p9"/>
            <p:cNvSpPr/>
            <p:nvPr/>
          </p:nvSpPr>
          <p:spPr>
            <a:xfrm>
              <a:off x="794700"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7" name="Google Shape;4527;p9"/>
            <p:cNvSpPr/>
            <p:nvPr/>
          </p:nvSpPr>
          <p:spPr>
            <a:xfrm>
              <a:off x="832825" y="1209375"/>
              <a:ext cx="11350" cy="9750"/>
            </a:xfrm>
            <a:custGeom>
              <a:avLst/>
              <a:gdLst/>
              <a:ahLst/>
              <a:cxnLst/>
              <a:rect l="l" t="t" r="r" b="b"/>
              <a:pathLst>
                <a:path w="454" h="390" extrusionOk="0">
                  <a:moveTo>
                    <a:pt x="259" y="0"/>
                  </a:moveTo>
                  <a:cubicBezTo>
                    <a:pt x="87" y="0"/>
                    <a:pt x="0" y="209"/>
                    <a:pt x="122" y="332"/>
                  </a:cubicBezTo>
                  <a:cubicBezTo>
                    <a:pt x="161" y="372"/>
                    <a:pt x="210" y="389"/>
                    <a:pt x="257" y="389"/>
                  </a:cubicBezTo>
                  <a:cubicBezTo>
                    <a:pt x="357" y="389"/>
                    <a:pt x="453" y="311"/>
                    <a:pt x="453" y="194"/>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8" name="Google Shape;4528;p9"/>
            <p:cNvSpPr/>
            <p:nvPr/>
          </p:nvSpPr>
          <p:spPr>
            <a:xfrm>
              <a:off x="872575" y="1209375"/>
              <a:ext cx="11350" cy="9750"/>
            </a:xfrm>
            <a:custGeom>
              <a:avLst/>
              <a:gdLst/>
              <a:ahLst/>
              <a:cxnLst/>
              <a:rect l="l" t="t" r="r" b="b"/>
              <a:pathLst>
                <a:path w="454" h="390" extrusionOk="0">
                  <a:moveTo>
                    <a:pt x="260" y="0"/>
                  </a:moveTo>
                  <a:cubicBezTo>
                    <a:pt x="87" y="0"/>
                    <a:pt x="0" y="209"/>
                    <a:pt x="122" y="332"/>
                  </a:cubicBezTo>
                  <a:cubicBezTo>
                    <a:pt x="161" y="372"/>
                    <a:pt x="210" y="389"/>
                    <a:pt x="257" y="389"/>
                  </a:cubicBezTo>
                  <a:cubicBezTo>
                    <a:pt x="358" y="389"/>
                    <a:pt x="454" y="311"/>
                    <a:pt x="454" y="194"/>
                  </a:cubicBezTo>
                  <a:cubicBezTo>
                    <a:pt x="454" y="88"/>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29" name="Google Shape;4529;p9"/>
            <p:cNvSpPr/>
            <p:nvPr/>
          </p:nvSpPr>
          <p:spPr>
            <a:xfrm>
              <a:off x="913950" y="1209400"/>
              <a:ext cx="9725" cy="9700"/>
            </a:xfrm>
            <a:custGeom>
              <a:avLst/>
              <a:gdLst/>
              <a:ahLst/>
              <a:cxnLst/>
              <a:rect l="l" t="t" r="r" b="b"/>
              <a:pathLst>
                <a:path w="389" h="388" extrusionOk="0">
                  <a:moveTo>
                    <a:pt x="195" y="1"/>
                  </a:moveTo>
                  <a:cubicBezTo>
                    <a:pt x="87" y="1"/>
                    <a:pt x="1" y="87"/>
                    <a:pt x="1" y="193"/>
                  </a:cubicBezTo>
                  <a:cubicBezTo>
                    <a:pt x="1" y="301"/>
                    <a:pt x="87"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0" name="Google Shape;4530;p9"/>
            <p:cNvSpPr/>
            <p:nvPr/>
          </p:nvSpPr>
          <p:spPr>
            <a:xfrm>
              <a:off x="95370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2" y="387"/>
                    <a:pt x="389" y="301"/>
                    <a:pt x="389" y="193"/>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1" name="Google Shape;4531;p9"/>
            <p:cNvSpPr/>
            <p:nvPr/>
          </p:nvSpPr>
          <p:spPr>
            <a:xfrm>
              <a:off x="993450" y="1209400"/>
              <a:ext cx="9725" cy="9700"/>
            </a:xfrm>
            <a:custGeom>
              <a:avLst/>
              <a:gdLst/>
              <a:ahLst/>
              <a:cxnLst/>
              <a:rect l="l" t="t" r="r" b="b"/>
              <a:pathLst>
                <a:path w="389" h="388" extrusionOk="0">
                  <a:moveTo>
                    <a:pt x="195" y="1"/>
                  </a:moveTo>
                  <a:cubicBezTo>
                    <a:pt x="89" y="1"/>
                    <a:pt x="1" y="87"/>
                    <a:pt x="1" y="193"/>
                  </a:cubicBezTo>
                  <a:cubicBezTo>
                    <a:pt x="1" y="301"/>
                    <a:pt x="89" y="387"/>
                    <a:pt x="195" y="387"/>
                  </a:cubicBezTo>
                  <a:cubicBezTo>
                    <a:pt x="303" y="387"/>
                    <a:pt x="389" y="301"/>
                    <a:pt x="389" y="193"/>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2" name="Google Shape;4532;p9"/>
            <p:cNvSpPr/>
            <p:nvPr/>
          </p:nvSpPr>
          <p:spPr>
            <a:xfrm>
              <a:off x="10332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3" name="Google Shape;4533;p9"/>
            <p:cNvSpPr/>
            <p:nvPr/>
          </p:nvSpPr>
          <p:spPr>
            <a:xfrm>
              <a:off x="107297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4" name="Google Shape;4534;p9"/>
            <p:cNvSpPr/>
            <p:nvPr/>
          </p:nvSpPr>
          <p:spPr>
            <a:xfrm>
              <a:off x="1112725" y="1209400"/>
              <a:ext cx="9725" cy="9700"/>
            </a:xfrm>
            <a:custGeom>
              <a:avLst/>
              <a:gdLst/>
              <a:ahLst/>
              <a:cxnLst/>
              <a:rect l="l" t="t" r="r" b="b"/>
              <a:pathLst>
                <a:path w="389" h="388" extrusionOk="0">
                  <a:moveTo>
                    <a:pt x="194" y="1"/>
                  </a:moveTo>
                  <a:cubicBezTo>
                    <a:pt x="88" y="1"/>
                    <a:pt x="0" y="87"/>
                    <a:pt x="0" y="193"/>
                  </a:cubicBezTo>
                  <a:cubicBezTo>
                    <a:pt x="0" y="301"/>
                    <a:pt x="88" y="387"/>
                    <a:pt x="194" y="387"/>
                  </a:cubicBezTo>
                  <a:cubicBezTo>
                    <a:pt x="302" y="387"/>
                    <a:pt x="388" y="301"/>
                    <a:pt x="388" y="193"/>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5" name="Google Shape;4535;p9"/>
            <p:cNvSpPr/>
            <p:nvPr/>
          </p:nvSpPr>
          <p:spPr>
            <a:xfrm>
              <a:off x="1152500" y="1209400"/>
              <a:ext cx="9700" cy="9700"/>
            </a:xfrm>
            <a:custGeom>
              <a:avLst/>
              <a:gdLst/>
              <a:ahLst/>
              <a:cxnLst/>
              <a:rect l="l" t="t" r="r" b="b"/>
              <a:pathLst>
                <a:path w="388" h="388" extrusionOk="0">
                  <a:moveTo>
                    <a:pt x="193" y="1"/>
                  </a:moveTo>
                  <a:cubicBezTo>
                    <a:pt x="87" y="1"/>
                    <a:pt x="1" y="87"/>
                    <a:pt x="1" y="193"/>
                  </a:cubicBezTo>
                  <a:cubicBezTo>
                    <a:pt x="1" y="301"/>
                    <a:pt x="87" y="387"/>
                    <a:pt x="193" y="387"/>
                  </a:cubicBezTo>
                  <a:cubicBezTo>
                    <a:pt x="301" y="387"/>
                    <a:pt x="388" y="301"/>
                    <a:pt x="388" y="193"/>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6" name="Google Shape;4536;p9"/>
            <p:cNvSpPr/>
            <p:nvPr/>
          </p:nvSpPr>
          <p:spPr>
            <a:xfrm>
              <a:off x="1192275" y="1209400"/>
              <a:ext cx="9675" cy="9700"/>
            </a:xfrm>
            <a:custGeom>
              <a:avLst/>
              <a:gdLst/>
              <a:ahLst/>
              <a:cxnLst/>
              <a:rect l="l" t="t" r="r" b="b"/>
              <a:pathLst>
                <a:path w="387" h="388" extrusionOk="0">
                  <a:moveTo>
                    <a:pt x="193" y="1"/>
                  </a:moveTo>
                  <a:cubicBezTo>
                    <a:pt x="86" y="1"/>
                    <a:pt x="0" y="87"/>
                    <a:pt x="0" y="193"/>
                  </a:cubicBezTo>
                  <a:cubicBezTo>
                    <a:pt x="0" y="301"/>
                    <a:pt x="86" y="387"/>
                    <a:pt x="193" y="387"/>
                  </a:cubicBezTo>
                  <a:cubicBezTo>
                    <a:pt x="300" y="387"/>
                    <a:pt x="387" y="301"/>
                    <a:pt x="387" y="193"/>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7" name="Google Shape;4537;p9"/>
            <p:cNvSpPr/>
            <p:nvPr/>
          </p:nvSpPr>
          <p:spPr>
            <a:xfrm>
              <a:off x="1232025" y="1209400"/>
              <a:ext cx="9675" cy="9700"/>
            </a:xfrm>
            <a:custGeom>
              <a:avLst/>
              <a:gdLst/>
              <a:ahLst/>
              <a:cxnLst/>
              <a:rect l="l" t="t" r="r" b="b"/>
              <a:pathLst>
                <a:path w="387" h="388" extrusionOk="0">
                  <a:moveTo>
                    <a:pt x="194" y="1"/>
                  </a:moveTo>
                  <a:cubicBezTo>
                    <a:pt x="87" y="1"/>
                    <a:pt x="0" y="87"/>
                    <a:pt x="0" y="193"/>
                  </a:cubicBezTo>
                  <a:cubicBezTo>
                    <a:pt x="0" y="301"/>
                    <a:pt x="87" y="387"/>
                    <a:pt x="194" y="387"/>
                  </a:cubicBezTo>
                  <a:cubicBezTo>
                    <a:pt x="300" y="387"/>
                    <a:pt x="387" y="301"/>
                    <a:pt x="387" y="193"/>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8" name="Google Shape;4538;p9"/>
            <p:cNvSpPr/>
            <p:nvPr/>
          </p:nvSpPr>
          <p:spPr>
            <a:xfrm>
              <a:off x="276225" y="11753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8"/>
                    <a:pt x="259" y="388"/>
                  </a:cubicBezTo>
                  <a:cubicBezTo>
                    <a:pt x="358" y="388"/>
                    <a:pt x="454" y="310"/>
                    <a:pt x="454" y="194"/>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39" name="Google Shape;4539;p9"/>
            <p:cNvSpPr/>
            <p:nvPr/>
          </p:nvSpPr>
          <p:spPr>
            <a:xfrm>
              <a:off x="31762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0" name="Google Shape;4540;p9"/>
            <p:cNvSpPr/>
            <p:nvPr/>
          </p:nvSpPr>
          <p:spPr>
            <a:xfrm>
              <a:off x="355750" y="1175300"/>
              <a:ext cx="11350" cy="9700"/>
            </a:xfrm>
            <a:custGeom>
              <a:avLst/>
              <a:gdLst/>
              <a:ahLst/>
              <a:cxnLst/>
              <a:rect l="l" t="t" r="r" b="b"/>
              <a:pathLst>
                <a:path w="454" h="388" extrusionOk="0">
                  <a:moveTo>
                    <a:pt x="262" y="0"/>
                  </a:moveTo>
                  <a:cubicBezTo>
                    <a:pt x="261" y="0"/>
                    <a:pt x="260" y="0"/>
                    <a:pt x="259" y="0"/>
                  </a:cubicBezTo>
                  <a:cubicBezTo>
                    <a:pt x="87" y="0"/>
                    <a:pt x="0" y="208"/>
                    <a:pt x="123" y="331"/>
                  </a:cubicBezTo>
                  <a:cubicBezTo>
                    <a:pt x="162" y="370"/>
                    <a:pt x="210" y="388"/>
                    <a:pt x="258" y="388"/>
                  </a:cubicBezTo>
                  <a:cubicBezTo>
                    <a:pt x="357" y="388"/>
                    <a:pt x="453" y="310"/>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1" name="Google Shape;4541;p9"/>
            <p:cNvSpPr/>
            <p:nvPr/>
          </p:nvSpPr>
          <p:spPr>
            <a:xfrm>
              <a:off x="397125" y="1175300"/>
              <a:ext cx="9725" cy="9675"/>
            </a:xfrm>
            <a:custGeom>
              <a:avLst/>
              <a:gdLst/>
              <a:ahLst/>
              <a:cxnLst/>
              <a:rect l="l" t="t" r="r" b="b"/>
              <a:pathLst>
                <a:path w="389" h="387" extrusionOk="0">
                  <a:moveTo>
                    <a:pt x="195" y="0"/>
                  </a:moveTo>
                  <a:cubicBezTo>
                    <a:pt x="88" y="0"/>
                    <a:pt x="1" y="87"/>
                    <a:pt x="1" y="194"/>
                  </a:cubicBezTo>
                  <a:cubicBezTo>
                    <a:pt x="1" y="301"/>
                    <a:pt x="88"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2" name="Google Shape;4542;p9"/>
            <p:cNvSpPr/>
            <p:nvPr/>
          </p:nvSpPr>
          <p:spPr>
            <a:xfrm>
              <a:off x="435250" y="1175300"/>
              <a:ext cx="11350" cy="9725"/>
            </a:xfrm>
            <a:custGeom>
              <a:avLst/>
              <a:gdLst/>
              <a:ahLst/>
              <a:cxnLst/>
              <a:rect l="l" t="t" r="r" b="b"/>
              <a:pathLst>
                <a:path w="454" h="389" extrusionOk="0">
                  <a:moveTo>
                    <a:pt x="260" y="0"/>
                  </a:moveTo>
                  <a:cubicBezTo>
                    <a:pt x="87" y="0"/>
                    <a:pt x="0" y="208"/>
                    <a:pt x="123" y="331"/>
                  </a:cubicBezTo>
                  <a:cubicBezTo>
                    <a:pt x="163" y="371"/>
                    <a:pt x="211" y="389"/>
                    <a:pt x="259" y="389"/>
                  </a:cubicBezTo>
                  <a:cubicBezTo>
                    <a:pt x="358" y="389"/>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3" name="Google Shape;4543;p9"/>
            <p:cNvSpPr/>
            <p:nvPr/>
          </p:nvSpPr>
          <p:spPr>
            <a:xfrm>
              <a:off x="475025" y="11753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9"/>
                    <a:pt x="121" y="331"/>
                  </a:cubicBezTo>
                  <a:cubicBezTo>
                    <a:pt x="161" y="371"/>
                    <a:pt x="210" y="389"/>
                    <a:pt x="258" y="389"/>
                  </a:cubicBezTo>
                  <a:cubicBezTo>
                    <a:pt x="357" y="389"/>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4" name="Google Shape;4544;p9"/>
            <p:cNvSpPr/>
            <p:nvPr/>
          </p:nvSpPr>
          <p:spPr>
            <a:xfrm>
              <a:off x="516425" y="1175300"/>
              <a:ext cx="9675" cy="9675"/>
            </a:xfrm>
            <a:custGeom>
              <a:avLst/>
              <a:gdLst/>
              <a:ahLst/>
              <a:cxnLst/>
              <a:rect l="l" t="t" r="r" b="b"/>
              <a:pathLst>
                <a:path w="387" h="387" extrusionOk="0">
                  <a:moveTo>
                    <a:pt x="193" y="0"/>
                  </a:moveTo>
                  <a:cubicBezTo>
                    <a:pt x="87" y="0"/>
                    <a:pt x="0" y="87"/>
                    <a:pt x="0" y="194"/>
                  </a:cubicBezTo>
                  <a:cubicBezTo>
                    <a:pt x="0"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5" name="Google Shape;4545;p9"/>
            <p:cNvSpPr/>
            <p:nvPr/>
          </p:nvSpPr>
          <p:spPr>
            <a:xfrm>
              <a:off x="554525" y="11753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9"/>
                    <a:pt x="123" y="331"/>
                  </a:cubicBezTo>
                  <a:cubicBezTo>
                    <a:pt x="162" y="371"/>
                    <a:pt x="211" y="389"/>
                    <a:pt x="258" y="389"/>
                  </a:cubicBezTo>
                  <a:cubicBezTo>
                    <a:pt x="358" y="389"/>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6" name="Google Shape;4546;p9"/>
            <p:cNvSpPr/>
            <p:nvPr/>
          </p:nvSpPr>
          <p:spPr>
            <a:xfrm>
              <a:off x="595925"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7" name="Google Shape;4547;p9"/>
            <p:cNvSpPr/>
            <p:nvPr/>
          </p:nvSpPr>
          <p:spPr>
            <a:xfrm>
              <a:off x="634025" y="11753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9"/>
                    <a:pt x="123" y="331"/>
                  </a:cubicBezTo>
                  <a:cubicBezTo>
                    <a:pt x="163" y="371"/>
                    <a:pt x="211" y="389"/>
                    <a:pt x="259" y="389"/>
                  </a:cubicBezTo>
                  <a:cubicBezTo>
                    <a:pt x="359" y="389"/>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8" name="Google Shape;4548;p9"/>
            <p:cNvSpPr/>
            <p:nvPr/>
          </p:nvSpPr>
          <p:spPr>
            <a:xfrm>
              <a:off x="673775" y="1175300"/>
              <a:ext cx="11375" cy="9725"/>
            </a:xfrm>
            <a:custGeom>
              <a:avLst/>
              <a:gdLst/>
              <a:ahLst/>
              <a:cxnLst/>
              <a:rect l="l" t="t" r="r" b="b"/>
              <a:pathLst>
                <a:path w="455" h="389" extrusionOk="0">
                  <a:moveTo>
                    <a:pt x="261" y="0"/>
                  </a:moveTo>
                  <a:cubicBezTo>
                    <a:pt x="88" y="0"/>
                    <a:pt x="0" y="208"/>
                    <a:pt x="123" y="331"/>
                  </a:cubicBezTo>
                  <a:cubicBezTo>
                    <a:pt x="163" y="371"/>
                    <a:pt x="212" y="389"/>
                    <a:pt x="260" y="389"/>
                  </a:cubicBezTo>
                  <a:cubicBezTo>
                    <a:pt x="359" y="389"/>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49" name="Google Shape;4549;p9"/>
            <p:cNvSpPr/>
            <p:nvPr/>
          </p:nvSpPr>
          <p:spPr>
            <a:xfrm>
              <a:off x="715200" y="1175300"/>
              <a:ext cx="9725" cy="9675"/>
            </a:xfrm>
            <a:custGeom>
              <a:avLst/>
              <a:gdLst/>
              <a:ahLst/>
              <a:cxnLst/>
              <a:rect l="l" t="t" r="r" b="b"/>
              <a:pathLst>
                <a:path w="389" h="387" extrusionOk="0">
                  <a:moveTo>
                    <a:pt x="194" y="0"/>
                  </a:moveTo>
                  <a:cubicBezTo>
                    <a:pt x="86" y="0"/>
                    <a:pt x="0" y="87"/>
                    <a:pt x="0" y="194"/>
                  </a:cubicBezTo>
                  <a:cubicBezTo>
                    <a:pt x="0" y="301"/>
                    <a:pt x="86"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0" name="Google Shape;4550;p9"/>
            <p:cNvSpPr/>
            <p:nvPr/>
          </p:nvSpPr>
          <p:spPr>
            <a:xfrm>
              <a:off x="753300" y="11753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9"/>
                    <a:pt x="259" y="389"/>
                  </a:cubicBezTo>
                  <a:cubicBezTo>
                    <a:pt x="359" y="389"/>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1" name="Google Shape;4551;p9"/>
            <p:cNvSpPr/>
            <p:nvPr/>
          </p:nvSpPr>
          <p:spPr>
            <a:xfrm>
              <a:off x="794700"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2" name="Google Shape;4552;p9"/>
            <p:cNvSpPr/>
            <p:nvPr/>
          </p:nvSpPr>
          <p:spPr>
            <a:xfrm>
              <a:off x="832825" y="11753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9"/>
                    <a:pt x="258" y="389"/>
                  </a:cubicBezTo>
                  <a:cubicBezTo>
                    <a:pt x="358" y="389"/>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3" name="Google Shape;4553;p9"/>
            <p:cNvSpPr/>
            <p:nvPr/>
          </p:nvSpPr>
          <p:spPr>
            <a:xfrm>
              <a:off x="872575" y="11753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9"/>
                    <a:pt x="122" y="331"/>
                  </a:cubicBezTo>
                  <a:cubicBezTo>
                    <a:pt x="161" y="371"/>
                    <a:pt x="210" y="389"/>
                    <a:pt x="258" y="389"/>
                  </a:cubicBezTo>
                  <a:cubicBezTo>
                    <a:pt x="358" y="389"/>
                    <a:pt x="454" y="311"/>
                    <a:pt x="454" y="194"/>
                  </a:cubicBezTo>
                  <a:cubicBezTo>
                    <a:pt x="454"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4" name="Google Shape;4554;p9"/>
            <p:cNvSpPr/>
            <p:nvPr/>
          </p:nvSpPr>
          <p:spPr>
            <a:xfrm>
              <a:off x="913950"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5" name="Google Shape;4555;p9"/>
            <p:cNvSpPr/>
            <p:nvPr/>
          </p:nvSpPr>
          <p:spPr>
            <a:xfrm>
              <a:off x="95370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2" y="387"/>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6" name="Google Shape;4556;p9"/>
            <p:cNvSpPr/>
            <p:nvPr/>
          </p:nvSpPr>
          <p:spPr>
            <a:xfrm>
              <a:off x="993450" y="1175300"/>
              <a:ext cx="9725" cy="9675"/>
            </a:xfrm>
            <a:custGeom>
              <a:avLst/>
              <a:gdLst/>
              <a:ahLst/>
              <a:cxnLst/>
              <a:rect l="l" t="t" r="r" b="b"/>
              <a:pathLst>
                <a:path w="389" h="387" extrusionOk="0">
                  <a:moveTo>
                    <a:pt x="195" y="0"/>
                  </a:moveTo>
                  <a:cubicBezTo>
                    <a:pt x="89" y="0"/>
                    <a:pt x="1" y="87"/>
                    <a:pt x="1" y="194"/>
                  </a:cubicBezTo>
                  <a:cubicBezTo>
                    <a:pt x="1" y="301"/>
                    <a:pt x="89" y="387"/>
                    <a:pt x="195" y="387"/>
                  </a:cubicBezTo>
                  <a:cubicBezTo>
                    <a:pt x="303" y="387"/>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7" name="Google Shape;4557;p9"/>
            <p:cNvSpPr/>
            <p:nvPr/>
          </p:nvSpPr>
          <p:spPr>
            <a:xfrm>
              <a:off x="10332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8" name="Google Shape;4558;p9"/>
            <p:cNvSpPr/>
            <p:nvPr/>
          </p:nvSpPr>
          <p:spPr>
            <a:xfrm>
              <a:off x="107297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59" name="Google Shape;4559;p9"/>
            <p:cNvSpPr/>
            <p:nvPr/>
          </p:nvSpPr>
          <p:spPr>
            <a:xfrm>
              <a:off x="1112725" y="1175300"/>
              <a:ext cx="9725" cy="9675"/>
            </a:xfrm>
            <a:custGeom>
              <a:avLst/>
              <a:gdLst/>
              <a:ahLst/>
              <a:cxnLst/>
              <a:rect l="l" t="t" r="r" b="b"/>
              <a:pathLst>
                <a:path w="389" h="387" extrusionOk="0">
                  <a:moveTo>
                    <a:pt x="194" y="0"/>
                  </a:moveTo>
                  <a:cubicBezTo>
                    <a:pt x="88" y="0"/>
                    <a:pt x="0" y="87"/>
                    <a:pt x="0" y="194"/>
                  </a:cubicBezTo>
                  <a:cubicBezTo>
                    <a:pt x="0" y="301"/>
                    <a:pt x="88" y="387"/>
                    <a:pt x="194" y="387"/>
                  </a:cubicBezTo>
                  <a:cubicBezTo>
                    <a:pt x="302" y="387"/>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0" name="Google Shape;4560;p9"/>
            <p:cNvSpPr/>
            <p:nvPr/>
          </p:nvSpPr>
          <p:spPr>
            <a:xfrm>
              <a:off x="1152500" y="1175300"/>
              <a:ext cx="9700" cy="9675"/>
            </a:xfrm>
            <a:custGeom>
              <a:avLst/>
              <a:gdLst/>
              <a:ahLst/>
              <a:cxnLst/>
              <a:rect l="l" t="t" r="r" b="b"/>
              <a:pathLst>
                <a:path w="388" h="387" extrusionOk="0">
                  <a:moveTo>
                    <a:pt x="193" y="0"/>
                  </a:moveTo>
                  <a:cubicBezTo>
                    <a:pt x="87" y="0"/>
                    <a:pt x="1" y="87"/>
                    <a:pt x="1" y="194"/>
                  </a:cubicBezTo>
                  <a:cubicBezTo>
                    <a:pt x="1" y="301"/>
                    <a:pt x="87" y="387"/>
                    <a:pt x="193" y="387"/>
                  </a:cubicBezTo>
                  <a:cubicBezTo>
                    <a:pt x="301" y="387"/>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1" name="Google Shape;4561;p9"/>
            <p:cNvSpPr/>
            <p:nvPr/>
          </p:nvSpPr>
          <p:spPr>
            <a:xfrm>
              <a:off x="1192275" y="1175300"/>
              <a:ext cx="9675" cy="9675"/>
            </a:xfrm>
            <a:custGeom>
              <a:avLst/>
              <a:gdLst/>
              <a:ahLst/>
              <a:cxnLst/>
              <a:rect l="l" t="t" r="r" b="b"/>
              <a:pathLst>
                <a:path w="387" h="387" extrusionOk="0">
                  <a:moveTo>
                    <a:pt x="193" y="0"/>
                  </a:moveTo>
                  <a:cubicBezTo>
                    <a:pt x="86" y="0"/>
                    <a:pt x="0" y="87"/>
                    <a:pt x="0" y="194"/>
                  </a:cubicBezTo>
                  <a:cubicBezTo>
                    <a:pt x="0" y="301"/>
                    <a:pt x="86" y="387"/>
                    <a:pt x="193" y="387"/>
                  </a:cubicBezTo>
                  <a:cubicBezTo>
                    <a:pt x="300" y="387"/>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2" name="Google Shape;4562;p9"/>
            <p:cNvSpPr/>
            <p:nvPr/>
          </p:nvSpPr>
          <p:spPr>
            <a:xfrm>
              <a:off x="1232025" y="1175300"/>
              <a:ext cx="9675" cy="9675"/>
            </a:xfrm>
            <a:custGeom>
              <a:avLst/>
              <a:gdLst/>
              <a:ahLst/>
              <a:cxnLst/>
              <a:rect l="l" t="t" r="r" b="b"/>
              <a:pathLst>
                <a:path w="387" h="387" extrusionOk="0">
                  <a:moveTo>
                    <a:pt x="194" y="0"/>
                  </a:moveTo>
                  <a:cubicBezTo>
                    <a:pt x="87" y="0"/>
                    <a:pt x="0" y="87"/>
                    <a:pt x="0" y="194"/>
                  </a:cubicBezTo>
                  <a:cubicBezTo>
                    <a:pt x="0" y="301"/>
                    <a:pt x="87" y="387"/>
                    <a:pt x="194" y="387"/>
                  </a:cubicBezTo>
                  <a:cubicBezTo>
                    <a:pt x="300" y="387"/>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3" name="Google Shape;4563;p9"/>
            <p:cNvSpPr/>
            <p:nvPr/>
          </p:nvSpPr>
          <p:spPr>
            <a:xfrm>
              <a:off x="236475"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4" name="Google Shape;4564;p9"/>
            <p:cNvSpPr/>
            <p:nvPr/>
          </p:nvSpPr>
          <p:spPr>
            <a:xfrm>
              <a:off x="276225" y="11412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5" name="Google Shape;4565;p9"/>
            <p:cNvSpPr/>
            <p:nvPr/>
          </p:nvSpPr>
          <p:spPr>
            <a:xfrm>
              <a:off x="31762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6" name="Google Shape;4566;p9"/>
            <p:cNvSpPr/>
            <p:nvPr/>
          </p:nvSpPr>
          <p:spPr>
            <a:xfrm>
              <a:off x="355750" y="1141200"/>
              <a:ext cx="11350" cy="9700"/>
            </a:xfrm>
            <a:custGeom>
              <a:avLst/>
              <a:gdLst/>
              <a:ahLst/>
              <a:cxnLst/>
              <a:rect l="l" t="t" r="r" b="b"/>
              <a:pathLst>
                <a:path w="454" h="388" extrusionOk="0">
                  <a:moveTo>
                    <a:pt x="259" y="0"/>
                  </a:moveTo>
                  <a:cubicBezTo>
                    <a:pt x="87" y="0"/>
                    <a:pt x="0" y="208"/>
                    <a:pt x="123" y="331"/>
                  </a:cubicBezTo>
                  <a:cubicBezTo>
                    <a:pt x="162" y="370"/>
                    <a:pt x="210" y="387"/>
                    <a:pt x="258" y="387"/>
                  </a:cubicBezTo>
                  <a:cubicBezTo>
                    <a:pt x="357" y="387"/>
                    <a:pt x="453" y="310"/>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7" name="Google Shape;4567;p9"/>
            <p:cNvSpPr/>
            <p:nvPr/>
          </p:nvSpPr>
          <p:spPr>
            <a:xfrm>
              <a:off x="397125" y="114120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8" name="Google Shape;4568;p9"/>
            <p:cNvSpPr/>
            <p:nvPr/>
          </p:nvSpPr>
          <p:spPr>
            <a:xfrm>
              <a:off x="435250" y="1141200"/>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69" name="Google Shape;4569;p9"/>
            <p:cNvSpPr/>
            <p:nvPr/>
          </p:nvSpPr>
          <p:spPr>
            <a:xfrm>
              <a:off x="475000" y="1141200"/>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0" name="Google Shape;4570;p9"/>
            <p:cNvSpPr/>
            <p:nvPr/>
          </p:nvSpPr>
          <p:spPr>
            <a:xfrm>
              <a:off x="516425" y="114120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1" name="Google Shape;4571;p9"/>
            <p:cNvSpPr/>
            <p:nvPr/>
          </p:nvSpPr>
          <p:spPr>
            <a:xfrm>
              <a:off x="554500" y="1141200"/>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2" name="Google Shape;4572;p9"/>
            <p:cNvSpPr/>
            <p:nvPr/>
          </p:nvSpPr>
          <p:spPr>
            <a:xfrm>
              <a:off x="595925"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3" name="Google Shape;4573;p9"/>
            <p:cNvSpPr/>
            <p:nvPr/>
          </p:nvSpPr>
          <p:spPr>
            <a:xfrm>
              <a:off x="634025" y="11412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4" name="Google Shape;4574;p9"/>
            <p:cNvSpPr/>
            <p:nvPr/>
          </p:nvSpPr>
          <p:spPr>
            <a:xfrm>
              <a:off x="673775" y="1141200"/>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5" name="Google Shape;4575;p9"/>
            <p:cNvSpPr/>
            <p:nvPr/>
          </p:nvSpPr>
          <p:spPr>
            <a:xfrm>
              <a:off x="715200" y="114120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6" name="Google Shape;4576;p9"/>
            <p:cNvSpPr/>
            <p:nvPr/>
          </p:nvSpPr>
          <p:spPr>
            <a:xfrm>
              <a:off x="753300" y="1141200"/>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7" name="Google Shape;4577;p9"/>
            <p:cNvSpPr/>
            <p:nvPr/>
          </p:nvSpPr>
          <p:spPr>
            <a:xfrm>
              <a:off x="794700"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8" name="Google Shape;4578;p9"/>
            <p:cNvSpPr/>
            <p:nvPr/>
          </p:nvSpPr>
          <p:spPr>
            <a:xfrm>
              <a:off x="832825" y="1141200"/>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79" name="Google Shape;4579;p9"/>
            <p:cNvSpPr/>
            <p:nvPr/>
          </p:nvSpPr>
          <p:spPr>
            <a:xfrm>
              <a:off x="872575" y="1141200"/>
              <a:ext cx="11350" cy="9725"/>
            </a:xfrm>
            <a:custGeom>
              <a:avLst/>
              <a:gdLst/>
              <a:ahLst/>
              <a:cxnLst/>
              <a:rect l="l" t="t" r="r" b="b"/>
              <a:pathLst>
                <a:path w="454" h="389" extrusionOk="0">
                  <a:moveTo>
                    <a:pt x="260" y="0"/>
                  </a:moveTo>
                  <a:cubicBezTo>
                    <a:pt x="87" y="0"/>
                    <a:pt x="0" y="208"/>
                    <a:pt x="122" y="331"/>
                  </a:cubicBezTo>
                  <a:cubicBezTo>
                    <a:pt x="161" y="370"/>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0" name="Google Shape;4580;p9"/>
            <p:cNvSpPr/>
            <p:nvPr/>
          </p:nvSpPr>
          <p:spPr>
            <a:xfrm>
              <a:off x="913950"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1" name="Google Shape;4581;p9"/>
            <p:cNvSpPr/>
            <p:nvPr/>
          </p:nvSpPr>
          <p:spPr>
            <a:xfrm>
              <a:off x="95370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2" name="Google Shape;4582;p9"/>
            <p:cNvSpPr/>
            <p:nvPr/>
          </p:nvSpPr>
          <p:spPr>
            <a:xfrm>
              <a:off x="993450" y="114120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3" name="Google Shape;4583;p9"/>
            <p:cNvSpPr/>
            <p:nvPr/>
          </p:nvSpPr>
          <p:spPr>
            <a:xfrm>
              <a:off x="10332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4" name="Google Shape;4584;p9"/>
            <p:cNvSpPr/>
            <p:nvPr/>
          </p:nvSpPr>
          <p:spPr>
            <a:xfrm>
              <a:off x="107297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5" name="Google Shape;4585;p9"/>
            <p:cNvSpPr/>
            <p:nvPr/>
          </p:nvSpPr>
          <p:spPr>
            <a:xfrm>
              <a:off x="1112725" y="114120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6" name="Google Shape;4586;p9"/>
            <p:cNvSpPr/>
            <p:nvPr/>
          </p:nvSpPr>
          <p:spPr>
            <a:xfrm>
              <a:off x="1152500" y="114120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7" name="Google Shape;4587;p9"/>
            <p:cNvSpPr/>
            <p:nvPr/>
          </p:nvSpPr>
          <p:spPr>
            <a:xfrm>
              <a:off x="1192275" y="114120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8" name="Google Shape;4588;p9"/>
            <p:cNvSpPr/>
            <p:nvPr/>
          </p:nvSpPr>
          <p:spPr>
            <a:xfrm>
              <a:off x="1232025" y="1141200"/>
              <a:ext cx="9675" cy="9675"/>
            </a:xfrm>
            <a:custGeom>
              <a:avLst/>
              <a:gdLst/>
              <a:ahLst/>
              <a:cxnLst/>
              <a:rect l="l" t="t" r="r" b="b"/>
              <a:pathLst>
                <a:path w="387" h="387" extrusionOk="0">
                  <a:moveTo>
                    <a:pt x="194" y="0"/>
                  </a:moveTo>
                  <a:cubicBezTo>
                    <a:pt x="87" y="0"/>
                    <a:pt x="0" y="87"/>
                    <a:pt x="0" y="194"/>
                  </a:cubicBezTo>
                  <a:cubicBezTo>
                    <a:pt x="0" y="300"/>
                    <a:pt x="87" y="387"/>
                    <a:pt x="194" y="387"/>
                  </a:cubicBezTo>
                  <a:cubicBezTo>
                    <a:pt x="300" y="387"/>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89" name="Google Shape;4589;p9"/>
            <p:cNvSpPr/>
            <p:nvPr/>
          </p:nvSpPr>
          <p:spPr>
            <a:xfrm>
              <a:off x="236475"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0" name="Google Shape;4590;p9"/>
            <p:cNvSpPr/>
            <p:nvPr/>
          </p:nvSpPr>
          <p:spPr>
            <a:xfrm>
              <a:off x="276225" y="1107075"/>
              <a:ext cx="11375" cy="9725"/>
            </a:xfrm>
            <a:custGeom>
              <a:avLst/>
              <a:gdLst/>
              <a:ahLst/>
              <a:cxnLst/>
              <a:rect l="l" t="t" r="r" b="b"/>
              <a:pathLst>
                <a:path w="455" h="389" extrusionOk="0">
                  <a:moveTo>
                    <a:pt x="260" y="1"/>
                  </a:moveTo>
                  <a:cubicBezTo>
                    <a:pt x="87" y="1"/>
                    <a:pt x="1" y="209"/>
                    <a:pt x="124" y="331"/>
                  </a:cubicBezTo>
                  <a:cubicBezTo>
                    <a:pt x="163" y="371"/>
                    <a:pt x="212" y="388"/>
                    <a:pt x="259" y="388"/>
                  </a:cubicBezTo>
                  <a:cubicBezTo>
                    <a:pt x="359"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1" name="Google Shape;4591;p9"/>
            <p:cNvSpPr/>
            <p:nvPr/>
          </p:nvSpPr>
          <p:spPr>
            <a:xfrm>
              <a:off x="31762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2" name="Google Shape;4592;p9"/>
            <p:cNvSpPr/>
            <p:nvPr/>
          </p:nvSpPr>
          <p:spPr>
            <a:xfrm>
              <a:off x="355750" y="1107075"/>
              <a:ext cx="11350" cy="9700"/>
            </a:xfrm>
            <a:custGeom>
              <a:avLst/>
              <a:gdLst/>
              <a:ahLst/>
              <a:cxnLst/>
              <a:rect l="l" t="t" r="r" b="b"/>
              <a:pathLst>
                <a:path w="454" h="388" extrusionOk="0">
                  <a:moveTo>
                    <a:pt x="259" y="1"/>
                  </a:moveTo>
                  <a:cubicBezTo>
                    <a:pt x="87" y="1"/>
                    <a:pt x="0" y="209"/>
                    <a:pt x="123" y="331"/>
                  </a:cubicBezTo>
                  <a:cubicBezTo>
                    <a:pt x="162" y="370"/>
                    <a:pt x="210" y="388"/>
                    <a:pt x="258" y="388"/>
                  </a:cubicBezTo>
                  <a:cubicBezTo>
                    <a:pt x="357" y="388"/>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3" name="Google Shape;4593;p9"/>
            <p:cNvSpPr/>
            <p:nvPr/>
          </p:nvSpPr>
          <p:spPr>
            <a:xfrm>
              <a:off x="397125" y="11070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4" name="Google Shape;4594;p9"/>
            <p:cNvSpPr/>
            <p:nvPr/>
          </p:nvSpPr>
          <p:spPr>
            <a:xfrm>
              <a:off x="435250" y="1107075"/>
              <a:ext cx="11350" cy="9725"/>
            </a:xfrm>
            <a:custGeom>
              <a:avLst/>
              <a:gdLst/>
              <a:ahLst/>
              <a:cxnLst/>
              <a:rect l="l" t="t" r="r" b="b"/>
              <a:pathLst>
                <a:path w="454" h="389" extrusionOk="0">
                  <a:moveTo>
                    <a:pt x="260" y="1"/>
                  </a:moveTo>
                  <a:cubicBezTo>
                    <a:pt x="87" y="1"/>
                    <a:pt x="0" y="209"/>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5" name="Google Shape;4595;p9"/>
            <p:cNvSpPr/>
            <p:nvPr/>
          </p:nvSpPr>
          <p:spPr>
            <a:xfrm>
              <a:off x="475000" y="11070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6" name="Google Shape;4596;p9"/>
            <p:cNvSpPr/>
            <p:nvPr/>
          </p:nvSpPr>
          <p:spPr>
            <a:xfrm>
              <a:off x="516425" y="11070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7" name="Google Shape;4597;p9"/>
            <p:cNvSpPr/>
            <p:nvPr/>
          </p:nvSpPr>
          <p:spPr>
            <a:xfrm>
              <a:off x="554500" y="1107075"/>
              <a:ext cx="11375" cy="9725"/>
            </a:xfrm>
            <a:custGeom>
              <a:avLst/>
              <a:gdLst/>
              <a:ahLst/>
              <a:cxnLst/>
              <a:rect l="l" t="t" r="r" b="b"/>
              <a:pathLst>
                <a:path w="455" h="389" extrusionOk="0">
                  <a:moveTo>
                    <a:pt x="262" y="1"/>
                  </a:moveTo>
                  <a:cubicBezTo>
                    <a:pt x="87" y="1"/>
                    <a:pt x="1" y="209"/>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8" name="Google Shape;4598;p9"/>
            <p:cNvSpPr/>
            <p:nvPr/>
          </p:nvSpPr>
          <p:spPr>
            <a:xfrm>
              <a:off x="595925"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99" name="Google Shape;4599;p9"/>
            <p:cNvSpPr/>
            <p:nvPr/>
          </p:nvSpPr>
          <p:spPr>
            <a:xfrm>
              <a:off x="634025" y="1107075"/>
              <a:ext cx="11375" cy="9725"/>
            </a:xfrm>
            <a:custGeom>
              <a:avLst/>
              <a:gdLst/>
              <a:ahLst/>
              <a:cxnLst/>
              <a:rect l="l" t="t" r="r" b="b"/>
              <a:pathLst>
                <a:path w="455" h="389" extrusionOk="0">
                  <a:moveTo>
                    <a:pt x="261" y="1"/>
                  </a:moveTo>
                  <a:cubicBezTo>
                    <a:pt x="88" y="1"/>
                    <a:pt x="0" y="209"/>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0" name="Google Shape;4600;p9"/>
            <p:cNvSpPr/>
            <p:nvPr/>
          </p:nvSpPr>
          <p:spPr>
            <a:xfrm>
              <a:off x="673775" y="11070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1" name="Google Shape;4601;p9"/>
            <p:cNvSpPr/>
            <p:nvPr/>
          </p:nvSpPr>
          <p:spPr>
            <a:xfrm>
              <a:off x="715200" y="11070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2" name="Google Shape;4602;p9"/>
            <p:cNvSpPr/>
            <p:nvPr/>
          </p:nvSpPr>
          <p:spPr>
            <a:xfrm>
              <a:off x="753300" y="1107075"/>
              <a:ext cx="11375" cy="9725"/>
            </a:xfrm>
            <a:custGeom>
              <a:avLst/>
              <a:gdLst/>
              <a:ahLst/>
              <a:cxnLst/>
              <a:rect l="l" t="t" r="r" b="b"/>
              <a:pathLst>
                <a:path w="455" h="389" extrusionOk="0">
                  <a:moveTo>
                    <a:pt x="260" y="1"/>
                  </a:moveTo>
                  <a:cubicBezTo>
                    <a:pt x="87" y="1"/>
                    <a:pt x="1" y="209"/>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3" name="Google Shape;4603;p9"/>
            <p:cNvSpPr/>
            <p:nvPr/>
          </p:nvSpPr>
          <p:spPr>
            <a:xfrm>
              <a:off x="794700"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4" name="Google Shape;4604;p9"/>
            <p:cNvSpPr/>
            <p:nvPr/>
          </p:nvSpPr>
          <p:spPr>
            <a:xfrm>
              <a:off x="832825" y="1107075"/>
              <a:ext cx="11350" cy="9725"/>
            </a:xfrm>
            <a:custGeom>
              <a:avLst/>
              <a:gdLst/>
              <a:ahLst/>
              <a:cxnLst/>
              <a:rect l="l" t="t" r="r" b="b"/>
              <a:pathLst>
                <a:path w="454" h="389" extrusionOk="0">
                  <a:moveTo>
                    <a:pt x="259" y="1"/>
                  </a:moveTo>
                  <a:cubicBezTo>
                    <a:pt x="87" y="1"/>
                    <a:pt x="0" y="209"/>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5" name="Google Shape;4605;p9"/>
            <p:cNvSpPr/>
            <p:nvPr/>
          </p:nvSpPr>
          <p:spPr>
            <a:xfrm>
              <a:off x="872575" y="11070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6" name="Google Shape;4606;p9"/>
            <p:cNvSpPr/>
            <p:nvPr/>
          </p:nvSpPr>
          <p:spPr>
            <a:xfrm>
              <a:off x="913950"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7" name="Google Shape;4607;p9"/>
            <p:cNvSpPr/>
            <p:nvPr/>
          </p:nvSpPr>
          <p:spPr>
            <a:xfrm>
              <a:off x="95370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8" name="Google Shape;4608;p9"/>
            <p:cNvSpPr/>
            <p:nvPr/>
          </p:nvSpPr>
          <p:spPr>
            <a:xfrm>
              <a:off x="993450" y="11070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09" name="Google Shape;4609;p9"/>
            <p:cNvSpPr/>
            <p:nvPr/>
          </p:nvSpPr>
          <p:spPr>
            <a:xfrm>
              <a:off x="10332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0" name="Google Shape;4610;p9"/>
            <p:cNvSpPr/>
            <p:nvPr/>
          </p:nvSpPr>
          <p:spPr>
            <a:xfrm>
              <a:off x="107297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1" name="Google Shape;4611;p9"/>
            <p:cNvSpPr/>
            <p:nvPr/>
          </p:nvSpPr>
          <p:spPr>
            <a:xfrm>
              <a:off x="1112725" y="11070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2" name="Google Shape;4612;p9"/>
            <p:cNvSpPr/>
            <p:nvPr/>
          </p:nvSpPr>
          <p:spPr>
            <a:xfrm>
              <a:off x="1152500" y="11070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3" name="Google Shape;4613;p9"/>
            <p:cNvSpPr/>
            <p:nvPr/>
          </p:nvSpPr>
          <p:spPr>
            <a:xfrm>
              <a:off x="1192275" y="11070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4" name="Google Shape;4614;p9"/>
            <p:cNvSpPr/>
            <p:nvPr/>
          </p:nvSpPr>
          <p:spPr>
            <a:xfrm>
              <a:off x="1232025" y="11070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5" name="Google Shape;4615;p9"/>
            <p:cNvSpPr/>
            <p:nvPr/>
          </p:nvSpPr>
          <p:spPr>
            <a:xfrm>
              <a:off x="236475"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6" name="Google Shape;4616;p9"/>
            <p:cNvSpPr/>
            <p:nvPr/>
          </p:nvSpPr>
          <p:spPr>
            <a:xfrm>
              <a:off x="276225" y="1072975"/>
              <a:ext cx="11375" cy="9725"/>
            </a:xfrm>
            <a:custGeom>
              <a:avLst/>
              <a:gdLst/>
              <a:ahLst/>
              <a:cxnLst/>
              <a:rect l="l" t="t" r="r" b="b"/>
              <a:pathLst>
                <a:path w="455" h="389" extrusionOk="0">
                  <a:moveTo>
                    <a:pt x="260" y="1"/>
                  </a:moveTo>
                  <a:cubicBezTo>
                    <a:pt x="87" y="1"/>
                    <a:pt x="1" y="208"/>
                    <a:pt x="124" y="331"/>
                  </a:cubicBezTo>
                  <a:cubicBezTo>
                    <a:pt x="163" y="371"/>
                    <a:pt x="212"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7" name="Google Shape;4617;p9"/>
            <p:cNvSpPr/>
            <p:nvPr/>
          </p:nvSpPr>
          <p:spPr>
            <a:xfrm>
              <a:off x="31762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8" name="Google Shape;4618;p9"/>
            <p:cNvSpPr/>
            <p:nvPr/>
          </p:nvSpPr>
          <p:spPr>
            <a:xfrm>
              <a:off x="355750" y="107297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19" name="Google Shape;4619;p9"/>
            <p:cNvSpPr/>
            <p:nvPr/>
          </p:nvSpPr>
          <p:spPr>
            <a:xfrm>
              <a:off x="397125" y="1072975"/>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0" name="Google Shape;4620;p9"/>
            <p:cNvSpPr/>
            <p:nvPr/>
          </p:nvSpPr>
          <p:spPr>
            <a:xfrm>
              <a:off x="435250" y="10729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1" name="Google Shape;4621;p9"/>
            <p:cNvSpPr/>
            <p:nvPr/>
          </p:nvSpPr>
          <p:spPr>
            <a:xfrm>
              <a:off x="475000" y="1072975"/>
              <a:ext cx="11350" cy="9725"/>
            </a:xfrm>
            <a:custGeom>
              <a:avLst/>
              <a:gdLst/>
              <a:ahLst/>
              <a:cxnLst/>
              <a:rect l="l" t="t" r="r" b="b"/>
              <a:pathLst>
                <a:path w="454" h="389" extrusionOk="0">
                  <a:moveTo>
                    <a:pt x="260" y="1"/>
                  </a:moveTo>
                  <a:cubicBezTo>
                    <a:pt x="87" y="1"/>
                    <a:pt x="1" y="210"/>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2" name="Google Shape;4622;p9"/>
            <p:cNvSpPr/>
            <p:nvPr/>
          </p:nvSpPr>
          <p:spPr>
            <a:xfrm>
              <a:off x="516425" y="1072975"/>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3" name="Google Shape;4623;p9"/>
            <p:cNvSpPr/>
            <p:nvPr/>
          </p:nvSpPr>
          <p:spPr>
            <a:xfrm>
              <a:off x="554500" y="1072975"/>
              <a:ext cx="11375" cy="9725"/>
            </a:xfrm>
            <a:custGeom>
              <a:avLst/>
              <a:gdLst/>
              <a:ahLst/>
              <a:cxnLst/>
              <a:rect l="l" t="t" r="r" b="b"/>
              <a:pathLst>
                <a:path w="455" h="389" extrusionOk="0">
                  <a:moveTo>
                    <a:pt x="262" y="1"/>
                  </a:moveTo>
                  <a:cubicBezTo>
                    <a:pt x="87" y="1"/>
                    <a:pt x="1" y="210"/>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4" name="Google Shape;4624;p9"/>
            <p:cNvSpPr/>
            <p:nvPr/>
          </p:nvSpPr>
          <p:spPr>
            <a:xfrm>
              <a:off x="595925"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5" name="Google Shape;4625;p9"/>
            <p:cNvSpPr/>
            <p:nvPr/>
          </p:nvSpPr>
          <p:spPr>
            <a:xfrm>
              <a:off x="63402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6" name="Google Shape;4626;p9"/>
            <p:cNvSpPr/>
            <p:nvPr/>
          </p:nvSpPr>
          <p:spPr>
            <a:xfrm>
              <a:off x="673775" y="10729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7" name="Google Shape;4627;p9"/>
            <p:cNvSpPr/>
            <p:nvPr/>
          </p:nvSpPr>
          <p:spPr>
            <a:xfrm>
              <a:off x="715200" y="1072975"/>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8" name="Google Shape;4628;p9"/>
            <p:cNvSpPr/>
            <p:nvPr/>
          </p:nvSpPr>
          <p:spPr>
            <a:xfrm>
              <a:off x="753300" y="10729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29" name="Google Shape;4629;p9"/>
            <p:cNvSpPr/>
            <p:nvPr/>
          </p:nvSpPr>
          <p:spPr>
            <a:xfrm>
              <a:off x="794700"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0" name="Google Shape;4630;p9"/>
            <p:cNvSpPr/>
            <p:nvPr/>
          </p:nvSpPr>
          <p:spPr>
            <a:xfrm>
              <a:off x="832825" y="10729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1" name="Google Shape;4631;p9"/>
            <p:cNvSpPr/>
            <p:nvPr/>
          </p:nvSpPr>
          <p:spPr>
            <a:xfrm>
              <a:off x="872575" y="1072975"/>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9"/>
                    <a:pt x="259" y="389"/>
                  </a:cubicBezTo>
                  <a:cubicBezTo>
                    <a:pt x="358" y="389"/>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2" name="Google Shape;4632;p9"/>
            <p:cNvSpPr/>
            <p:nvPr/>
          </p:nvSpPr>
          <p:spPr>
            <a:xfrm>
              <a:off x="913950"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3" name="Google Shape;4633;p9"/>
            <p:cNvSpPr/>
            <p:nvPr/>
          </p:nvSpPr>
          <p:spPr>
            <a:xfrm>
              <a:off x="95370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4" name="Google Shape;4634;p9"/>
            <p:cNvSpPr/>
            <p:nvPr/>
          </p:nvSpPr>
          <p:spPr>
            <a:xfrm>
              <a:off x="993450" y="1072975"/>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5" name="Google Shape;4635;p9"/>
            <p:cNvSpPr/>
            <p:nvPr/>
          </p:nvSpPr>
          <p:spPr>
            <a:xfrm>
              <a:off x="10332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6" name="Google Shape;4636;p9"/>
            <p:cNvSpPr/>
            <p:nvPr/>
          </p:nvSpPr>
          <p:spPr>
            <a:xfrm>
              <a:off x="107297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7" name="Google Shape;4637;p9"/>
            <p:cNvSpPr/>
            <p:nvPr/>
          </p:nvSpPr>
          <p:spPr>
            <a:xfrm>
              <a:off x="1112725" y="1072975"/>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8" name="Google Shape;4638;p9"/>
            <p:cNvSpPr/>
            <p:nvPr/>
          </p:nvSpPr>
          <p:spPr>
            <a:xfrm>
              <a:off x="1152500" y="1072975"/>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39" name="Google Shape;4639;p9"/>
            <p:cNvSpPr/>
            <p:nvPr/>
          </p:nvSpPr>
          <p:spPr>
            <a:xfrm>
              <a:off x="1192275" y="1072975"/>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0" name="Google Shape;4640;p9"/>
            <p:cNvSpPr/>
            <p:nvPr/>
          </p:nvSpPr>
          <p:spPr>
            <a:xfrm>
              <a:off x="1232025" y="1072975"/>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1" name="Google Shape;4641;p9"/>
            <p:cNvSpPr/>
            <p:nvPr/>
          </p:nvSpPr>
          <p:spPr>
            <a:xfrm>
              <a:off x="236475"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2" name="Google Shape;4642;p9"/>
            <p:cNvSpPr/>
            <p:nvPr/>
          </p:nvSpPr>
          <p:spPr>
            <a:xfrm>
              <a:off x="276225" y="1038875"/>
              <a:ext cx="11375" cy="9725"/>
            </a:xfrm>
            <a:custGeom>
              <a:avLst/>
              <a:gdLst/>
              <a:ahLst/>
              <a:cxnLst/>
              <a:rect l="l" t="t" r="r" b="b"/>
              <a:pathLst>
                <a:path w="455" h="389" extrusionOk="0">
                  <a:moveTo>
                    <a:pt x="260" y="0"/>
                  </a:moveTo>
                  <a:cubicBezTo>
                    <a:pt x="87" y="0"/>
                    <a:pt x="1" y="210"/>
                    <a:pt x="124" y="331"/>
                  </a:cubicBezTo>
                  <a:cubicBezTo>
                    <a:pt x="163" y="371"/>
                    <a:pt x="212"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3" name="Google Shape;4643;p9"/>
            <p:cNvSpPr/>
            <p:nvPr/>
          </p:nvSpPr>
          <p:spPr>
            <a:xfrm>
              <a:off x="31762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4" name="Google Shape;4644;p9"/>
            <p:cNvSpPr/>
            <p:nvPr/>
          </p:nvSpPr>
          <p:spPr>
            <a:xfrm>
              <a:off x="355750" y="1038875"/>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5" name="Google Shape;4645;p9"/>
            <p:cNvSpPr/>
            <p:nvPr/>
          </p:nvSpPr>
          <p:spPr>
            <a:xfrm>
              <a:off x="397125" y="1038875"/>
              <a:ext cx="9725" cy="9725"/>
            </a:xfrm>
            <a:custGeom>
              <a:avLst/>
              <a:gdLst/>
              <a:ahLst/>
              <a:cxnLst/>
              <a:rect l="l" t="t" r="r" b="b"/>
              <a:pathLst>
                <a:path w="389" h="389" extrusionOk="0">
                  <a:moveTo>
                    <a:pt x="195" y="0"/>
                  </a:moveTo>
                  <a:cubicBezTo>
                    <a:pt x="88" y="0"/>
                    <a:pt x="1" y="87"/>
                    <a:pt x="1" y="194"/>
                  </a:cubicBezTo>
                  <a:cubicBezTo>
                    <a:pt x="1" y="301"/>
                    <a:pt x="88"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6" name="Google Shape;4646;p9"/>
            <p:cNvSpPr/>
            <p:nvPr/>
          </p:nvSpPr>
          <p:spPr>
            <a:xfrm>
              <a:off x="435250" y="1038875"/>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7" name="Google Shape;4647;p9"/>
            <p:cNvSpPr/>
            <p:nvPr/>
          </p:nvSpPr>
          <p:spPr>
            <a:xfrm>
              <a:off x="475000" y="1038875"/>
              <a:ext cx="11350" cy="9725"/>
            </a:xfrm>
            <a:custGeom>
              <a:avLst/>
              <a:gdLst/>
              <a:ahLst/>
              <a:cxnLst/>
              <a:rect l="l" t="t" r="r" b="b"/>
              <a:pathLst>
                <a:path w="454" h="389" extrusionOk="0">
                  <a:moveTo>
                    <a:pt x="260" y="0"/>
                  </a:moveTo>
                  <a:cubicBezTo>
                    <a:pt x="87" y="0"/>
                    <a:pt x="1" y="210"/>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8" name="Google Shape;4648;p9"/>
            <p:cNvSpPr/>
            <p:nvPr/>
          </p:nvSpPr>
          <p:spPr>
            <a:xfrm>
              <a:off x="516425" y="1038875"/>
              <a:ext cx="9675" cy="9725"/>
            </a:xfrm>
            <a:custGeom>
              <a:avLst/>
              <a:gdLst/>
              <a:ahLst/>
              <a:cxnLst/>
              <a:rect l="l" t="t" r="r" b="b"/>
              <a:pathLst>
                <a:path w="387" h="389" extrusionOk="0">
                  <a:moveTo>
                    <a:pt x="193" y="0"/>
                  </a:moveTo>
                  <a:cubicBezTo>
                    <a:pt x="87" y="0"/>
                    <a:pt x="0" y="87"/>
                    <a:pt x="0" y="194"/>
                  </a:cubicBezTo>
                  <a:cubicBezTo>
                    <a:pt x="0"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49" name="Google Shape;4649;p9"/>
            <p:cNvSpPr/>
            <p:nvPr/>
          </p:nvSpPr>
          <p:spPr>
            <a:xfrm>
              <a:off x="554500" y="1038875"/>
              <a:ext cx="11375" cy="9725"/>
            </a:xfrm>
            <a:custGeom>
              <a:avLst/>
              <a:gdLst/>
              <a:ahLst/>
              <a:cxnLst/>
              <a:rect l="l" t="t" r="r" b="b"/>
              <a:pathLst>
                <a:path w="455" h="389" extrusionOk="0">
                  <a:moveTo>
                    <a:pt x="262" y="0"/>
                  </a:moveTo>
                  <a:cubicBezTo>
                    <a:pt x="87" y="0"/>
                    <a:pt x="1" y="210"/>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0" name="Google Shape;4650;p9"/>
            <p:cNvSpPr/>
            <p:nvPr/>
          </p:nvSpPr>
          <p:spPr>
            <a:xfrm>
              <a:off x="595925"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7" y="301"/>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1" name="Google Shape;4651;p9"/>
            <p:cNvSpPr/>
            <p:nvPr/>
          </p:nvSpPr>
          <p:spPr>
            <a:xfrm>
              <a:off x="63402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2" name="Google Shape;4652;p9"/>
            <p:cNvSpPr/>
            <p:nvPr/>
          </p:nvSpPr>
          <p:spPr>
            <a:xfrm>
              <a:off x="673775" y="1038875"/>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3" name="Google Shape;4653;p9"/>
            <p:cNvSpPr/>
            <p:nvPr/>
          </p:nvSpPr>
          <p:spPr>
            <a:xfrm>
              <a:off x="715200" y="1038875"/>
              <a:ext cx="9725" cy="9725"/>
            </a:xfrm>
            <a:custGeom>
              <a:avLst/>
              <a:gdLst/>
              <a:ahLst/>
              <a:cxnLst/>
              <a:rect l="l" t="t" r="r" b="b"/>
              <a:pathLst>
                <a:path w="389" h="389" extrusionOk="0">
                  <a:moveTo>
                    <a:pt x="194" y="0"/>
                  </a:moveTo>
                  <a:cubicBezTo>
                    <a:pt x="86" y="0"/>
                    <a:pt x="0" y="87"/>
                    <a:pt x="0" y="194"/>
                  </a:cubicBezTo>
                  <a:cubicBezTo>
                    <a:pt x="0" y="301"/>
                    <a:pt x="86"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4" name="Google Shape;4654;p9"/>
            <p:cNvSpPr/>
            <p:nvPr/>
          </p:nvSpPr>
          <p:spPr>
            <a:xfrm>
              <a:off x="753300" y="1038875"/>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5" name="Google Shape;4655;p9"/>
            <p:cNvSpPr/>
            <p:nvPr/>
          </p:nvSpPr>
          <p:spPr>
            <a:xfrm>
              <a:off x="794700"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6" name="Google Shape;4656;p9"/>
            <p:cNvSpPr/>
            <p:nvPr/>
          </p:nvSpPr>
          <p:spPr>
            <a:xfrm>
              <a:off x="832825" y="1038875"/>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7" name="Google Shape;4657;p9"/>
            <p:cNvSpPr/>
            <p:nvPr/>
          </p:nvSpPr>
          <p:spPr>
            <a:xfrm>
              <a:off x="872575" y="1038875"/>
              <a:ext cx="11350" cy="9725"/>
            </a:xfrm>
            <a:custGeom>
              <a:avLst/>
              <a:gdLst/>
              <a:ahLst/>
              <a:cxnLst/>
              <a:rect l="l" t="t" r="r" b="b"/>
              <a:pathLst>
                <a:path w="454" h="389" extrusionOk="0">
                  <a:moveTo>
                    <a:pt x="260" y="0"/>
                  </a:moveTo>
                  <a:cubicBezTo>
                    <a:pt x="87" y="0"/>
                    <a:pt x="0" y="210"/>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8" name="Google Shape;4658;p9"/>
            <p:cNvSpPr/>
            <p:nvPr/>
          </p:nvSpPr>
          <p:spPr>
            <a:xfrm>
              <a:off x="913950"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59" name="Google Shape;4659;p9"/>
            <p:cNvSpPr/>
            <p:nvPr/>
          </p:nvSpPr>
          <p:spPr>
            <a:xfrm>
              <a:off x="95370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2" y="388"/>
                    <a:pt x="389" y="301"/>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0" name="Google Shape;4660;p9"/>
            <p:cNvSpPr/>
            <p:nvPr/>
          </p:nvSpPr>
          <p:spPr>
            <a:xfrm>
              <a:off x="993450" y="1038875"/>
              <a:ext cx="9725" cy="9725"/>
            </a:xfrm>
            <a:custGeom>
              <a:avLst/>
              <a:gdLst/>
              <a:ahLst/>
              <a:cxnLst/>
              <a:rect l="l" t="t" r="r" b="b"/>
              <a:pathLst>
                <a:path w="389" h="389" extrusionOk="0">
                  <a:moveTo>
                    <a:pt x="195" y="0"/>
                  </a:moveTo>
                  <a:cubicBezTo>
                    <a:pt x="89" y="0"/>
                    <a:pt x="1" y="87"/>
                    <a:pt x="1" y="194"/>
                  </a:cubicBezTo>
                  <a:cubicBezTo>
                    <a:pt x="1" y="301"/>
                    <a:pt x="89" y="388"/>
                    <a:pt x="195" y="388"/>
                  </a:cubicBezTo>
                  <a:cubicBezTo>
                    <a:pt x="303" y="388"/>
                    <a:pt x="389" y="301"/>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1" name="Google Shape;4661;p9"/>
            <p:cNvSpPr/>
            <p:nvPr/>
          </p:nvSpPr>
          <p:spPr>
            <a:xfrm>
              <a:off x="10332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2" name="Google Shape;4662;p9"/>
            <p:cNvSpPr/>
            <p:nvPr/>
          </p:nvSpPr>
          <p:spPr>
            <a:xfrm>
              <a:off x="107297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3" name="Google Shape;4663;p9"/>
            <p:cNvSpPr/>
            <p:nvPr/>
          </p:nvSpPr>
          <p:spPr>
            <a:xfrm>
              <a:off x="1112725" y="1038875"/>
              <a:ext cx="9725" cy="9725"/>
            </a:xfrm>
            <a:custGeom>
              <a:avLst/>
              <a:gdLst/>
              <a:ahLst/>
              <a:cxnLst/>
              <a:rect l="l" t="t" r="r" b="b"/>
              <a:pathLst>
                <a:path w="389" h="389" extrusionOk="0">
                  <a:moveTo>
                    <a:pt x="194" y="0"/>
                  </a:moveTo>
                  <a:cubicBezTo>
                    <a:pt x="88" y="0"/>
                    <a:pt x="0" y="87"/>
                    <a:pt x="0" y="194"/>
                  </a:cubicBezTo>
                  <a:cubicBezTo>
                    <a:pt x="0" y="301"/>
                    <a:pt x="88" y="388"/>
                    <a:pt x="194" y="388"/>
                  </a:cubicBezTo>
                  <a:cubicBezTo>
                    <a:pt x="302" y="388"/>
                    <a:pt x="388" y="301"/>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4" name="Google Shape;4664;p9"/>
            <p:cNvSpPr/>
            <p:nvPr/>
          </p:nvSpPr>
          <p:spPr>
            <a:xfrm>
              <a:off x="1152500" y="1038875"/>
              <a:ext cx="9700" cy="9725"/>
            </a:xfrm>
            <a:custGeom>
              <a:avLst/>
              <a:gdLst/>
              <a:ahLst/>
              <a:cxnLst/>
              <a:rect l="l" t="t" r="r" b="b"/>
              <a:pathLst>
                <a:path w="388" h="389" extrusionOk="0">
                  <a:moveTo>
                    <a:pt x="193" y="0"/>
                  </a:moveTo>
                  <a:cubicBezTo>
                    <a:pt x="87" y="0"/>
                    <a:pt x="1" y="87"/>
                    <a:pt x="1" y="194"/>
                  </a:cubicBezTo>
                  <a:cubicBezTo>
                    <a:pt x="1" y="301"/>
                    <a:pt x="87" y="388"/>
                    <a:pt x="193" y="388"/>
                  </a:cubicBezTo>
                  <a:cubicBezTo>
                    <a:pt x="301" y="388"/>
                    <a:pt x="388" y="301"/>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5" name="Google Shape;4665;p9"/>
            <p:cNvSpPr/>
            <p:nvPr/>
          </p:nvSpPr>
          <p:spPr>
            <a:xfrm>
              <a:off x="1192275" y="1038875"/>
              <a:ext cx="9675" cy="9725"/>
            </a:xfrm>
            <a:custGeom>
              <a:avLst/>
              <a:gdLst/>
              <a:ahLst/>
              <a:cxnLst/>
              <a:rect l="l" t="t" r="r" b="b"/>
              <a:pathLst>
                <a:path w="387" h="389" extrusionOk="0">
                  <a:moveTo>
                    <a:pt x="193" y="0"/>
                  </a:moveTo>
                  <a:cubicBezTo>
                    <a:pt x="86" y="0"/>
                    <a:pt x="0" y="87"/>
                    <a:pt x="0" y="194"/>
                  </a:cubicBezTo>
                  <a:cubicBezTo>
                    <a:pt x="0" y="301"/>
                    <a:pt x="86" y="388"/>
                    <a:pt x="193" y="388"/>
                  </a:cubicBezTo>
                  <a:cubicBezTo>
                    <a:pt x="300" y="388"/>
                    <a:pt x="387" y="301"/>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6" name="Google Shape;4666;p9"/>
            <p:cNvSpPr/>
            <p:nvPr/>
          </p:nvSpPr>
          <p:spPr>
            <a:xfrm>
              <a:off x="1232025" y="1038875"/>
              <a:ext cx="9675" cy="9725"/>
            </a:xfrm>
            <a:custGeom>
              <a:avLst/>
              <a:gdLst/>
              <a:ahLst/>
              <a:cxnLst/>
              <a:rect l="l" t="t" r="r" b="b"/>
              <a:pathLst>
                <a:path w="387" h="389" extrusionOk="0">
                  <a:moveTo>
                    <a:pt x="194" y="0"/>
                  </a:moveTo>
                  <a:cubicBezTo>
                    <a:pt x="87" y="0"/>
                    <a:pt x="0" y="87"/>
                    <a:pt x="0" y="194"/>
                  </a:cubicBezTo>
                  <a:cubicBezTo>
                    <a:pt x="0" y="301"/>
                    <a:pt x="87" y="388"/>
                    <a:pt x="194" y="388"/>
                  </a:cubicBezTo>
                  <a:cubicBezTo>
                    <a:pt x="300" y="388"/>
                    <a:pt x="387" y="301"/>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7" name="Google Shape;4667;p9"/>
            <p:cNvSpPr/>
            <p:nvPr/>
          </p:nvSpPr>
          <p:spPr>
            <a:xfrm>
              <a:off x="236475"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8" name="Google Shape;4668;p9"/>
            <p:cNvSpPr/>
            <p:nvPr/>
          </p:nvSpPr>
          <p:spPr>
            <a:xfrm>
              <a:off x="276225" y="1004800"/>
              <a:ext cx="11375" cy="9700"/>
            </a:xfrm>
            <a:custGeom>
              <a:avLst/>
              <a:gdLst/>
              <a:ahLst/>
              <a:cxnLst/>
              <a:rect l="l" t="t" r="r" b="b"/>
              <a:pathLst>
                <a:path w="455" h="388" extrusionOk="0">
                  <a:moveTo>
                    <a:pt x="263" y="1"/>
                  </a:moveTo>
                  <a:cubicBezTo>
                    <a:pt x="262" y="1"/>
                    <a:pt x="261" y="1"/>
                    <a:pt x="260" y="1"/>
                  </a:cubicBezTo>
                  <a:cubicBezTo>
                    <a:pt x="87" y="1"/>
                    <a:pt x="1" y="208"/>
                    <a:pt x="124" y="331"/>
                  </a:cubicBezTo>
                  <a:cubicBezTo>
                    <a:pt x="163" y="370"/>
                    <a:pt x="211" y="388"/>
                    <a:pt x="259" y="388"/>
                  </a:cubicBezTo>
                  <a:cubicBezTo>
                    <a:pt x="358" y="388"/>
                    <a:pt x="454" y="311"/>
                    <a:pt x="454" y="195"/>
                  </a:cubicBezTo>
                  <a:cubicBezTo>
                    <a:pt x="454" y="88"/>
                    <a:pt x="369"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69" name="Google Shape;4669;p9"/>
            <p:cNvSpPr/>
            <p:nvPr/>
          </p:nvSpPr>
          <p:spPr>
            <a:xfrm>
              <a:off x="31762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0" name="Google Shape;4670;p9"/>
            <p:cNvSpPr/>
            <p:nvPr/>
          </p:nvSpPr>
          <p:spPr>
            <a:xfrm>
              <a:off x="355750" y="1004775"/>
              <a:ext cx="11350" cy="9725"/>
            </a:xfrm>
            <a:custGeom>
              <a:avLst/>
              <a:gdLst/>
              <a:ahLst/>
              <a:cxnLst/>
              <a:rect l="l" t="t" r="r" b="b"/>
              <a:pathLst>
                <a:path w="454" h="389" extrusionOk="0">
                  <a:moveTo>
                    <a:pt x="259" y="0"/>
                  </a:moveTo>
                  <a:cubicBezTo>
                    <a:pt x="87" y="0"/>
                    <a:pt x="0" y="208"/>
                    <a:pt x="121" y="331"/>
                  </a:cubicBezTo>
                  <a:cubicBezTo>
                    <a:pt x="161" y="370"/>
                    <a:pt x="210" y="388"/>
                    <a:pt x="258" y="388"/>
                  </a:cubicBezTo>
                  <a:cubicBezTo>
                    <a:pt x="357" y="388"/>
                    <a:pt x="452"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1" name="Google Shape;4671;p9"/>
            <p:cNvSpPr/>
            <p:nvPr/>
          </p:nvSpPr>
          <p:spPr>
            <a:xfrm>
              <a:off x="397125" y="1004775"/>
              <a:ext cx="9725" cy="9725"/>
            </a:xfrm>
            <a:custGeom>
              <a:avLst/>
              <a:gdLst/>
              <a:ahLst/>
              <a:cxnLst/>
              <a:rect l="l" t="t" r="r" b="b"/>
              <a:pathLst>
                <a:path w="389" h="389" extrusionOk="0">
                  <a:moveTo>
                    <a:pt x="195" y="0"/>
                  </a:moveTo>
                  <a:cubicBezTo>
                    <a:pt x="88" y="0"/>
                    <a:pt x="1" y="87"/>
                    <a:pt x="1" y="194"/>
                  </a:cubicBezTo>
                  <a:cubicBezTo>
                    <a:pt x="1" y="300"/>
                    <a:pt x="88"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2" name="Google Shape;4672;p9"/>
            <p:cNvSpPr/>
            <p:nvPr/>
          </p:nvSpPr>
          <p:spPr>
            <a:xfrm>
              <a:off x="435250" y="100480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3" name="Google Shape;4673;p9"/>
            <p:cNvSpPr/>
            <p:nvPr/>
          </p:nvSpPr>
          <p:spPr>
            <a:xfrm>
              <a:off x="475025" y="100480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4" name="Google Shape;4674;p9"/>
            <p:cNvSpPr/>
            <p:nvPr/>
          </p:nvSpPr>
          <p:spPr>
            <a:xfrm>
              <a:off x="516425" y="1004775"/>
              <a:ext cx="9675" cy="9725"/>
            </a:xfrm>
            <a:custGeom>
              <a:avLst/>
              <a:gdLst/>
              <a:ahLst/>
              <a:cxnLst/>
              <a:rect l="l" t="t" r="r" b="b"/>
              <a:pathLst>
                <a:path w="387" h="389" extrusionOk="0">
                  <a:moveTo>
                    <a:pt x="193" y="0"/>
                  </a:moveTo>
                  <a:cubicBezTo>
                    <a:pt x="87" y="0"/>
                    <a:pt x="0" y="87"/>
                    <a:pt x="0" y="194"/>
                  </a:cubicBezTo>
                  <a:cubicBezTo>
                    <a:pt x="0"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5" name="Google Shape;4675;p9"/>
            <p:cNvSpPr/>
            <p:nvPr/>
          </p:nvSpPr>
          <p:spPr>
            <a:xfrm>
              <a:off x="554525" y="100480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6" name="Google Shape;4676;p9"/>
            <p:cNvSpPr/>
            <p:nvPr/>
          </p:nvSpPr>
          <p:spPr>
            <a:xfrm>
              <a:off x="595925"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7" name="Google Shape;4677;p9"/>
            <p:cNvSpPr/>
            <p:nvPr/>
          </p:nvSpPr>
          <p:spPr>
            <a:xfrm>
              <a:off x="634025" y="100480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8" name="Google Shape;4678;p9"/>
            <p:cNvSpPr/>
            <p:nvPr/>
          </p:nvSpPr>
          <p:spPr>
            <a:xfrm>
              <a:off x="673775" y="100480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79" name="Google Shape;4679;p9"/>
            <p:cNvSpPr/>
            <p:nvPr/>
          </p:nvSpPr>
          <p:spPr>
            <a:xfrm>
              <a:off x="715200" y="1004775"/>
              <a:ext cx="9725" cy="9725"/>
            </a:xfrm>
            <a:custGeom>
              <a:avLst/>
              <a:gdLst/>
              <a:ahLst/>
              <a:cxnLst/>
              <a:rect l="l" t="t" r="r" b="b"/>
              <a:pathLst>
                <a:path w="389" h="389" extrusionOk="0">
                  <a:moveTo>
                    <a:pt x="194" y="0"/>
                  </a:moveTo>
                  <a:cubicBezTo>
                    <a:pt x="86" y="0"/>
                    <a:pt x="0" y="87"/>
                    <a:pt x="0" y="194"/>
                  </a:cubicBezTo>
                  <a:cubicBezTo>
                    <a:pt x="0" y="300"/>
                    <a:pt x="86"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0" name="Google Shape;4680;p9"/>
            <p:cNvSpPr/>
            <p:nvPr/>
          </p:nvSpPr>
          <p:spPr>
            <a:xfrm>
              <a:off x="753300" y="100480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1" name="Google Shape;4681;p9"/>
            <p:cNvSpPr/>
            <p:nvPr/>
          </p:nvSpPr>
          <p:spPr>
            <a:xfrm>
              <a:off x="794700"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2" name="Google Shape;4682;p9"/>
            <p:cNvSpPr/>
            <p:nvPr/>
          </p:nvSpPr>
          <p:spPr>
            <a:xfrm>
              <a:off x="832825" y="100480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3" name="Google Shape;4683;p9"/>
            <p:cNvSpPr/>
            <p:nvPr/>
          </p:nvSpPr>
          <p:spPr>
            <a:xfrm>
              <a:off x="872575" y="1004800"/>
              <a:ext cx="11350" cy="9725"/>
            </a:xfrm>
            <a:custGeom>
              <a:avLst/>
              <a:gdLst/>
              <a:ahLst/>
              <a:cxnLst/>
              <a:rect l="l" t="t" r="r" b="b"/>
              <a:pathLst>
                <a:path w="454" h="389" extrusionOk="0">
                  <a:moveTo>
                    <a:pt x="262" y="1"/>
                  </a:moveTo>
                  <a:cubicBezTo>
                    <a:pt x="261" y="1"/>
                    <a:pt x="261" y="1"/>
                    <a:pt x="260" y="1"/>
                  </a:cubicBezTo>
                  <a:cubicBezTo>
                    <a:pt x="259" y="1"/>
                    <a:pt x="258" y="1"/>
                    <a:pt x="258" y="1"/>
                  </a:cubicBezTo>
                  <a:cubicBezTo>
                    <a:pt x="86" y="1"/>
                    <a:pt x="1" y="209"/>
                    <a:pt x="122" y="331"/>
                  </a:cubicBezTo>
                  <a:cubicBezTo>
                    <a:pt x="161" y="371"/>
                    <a:pt x="210" y="389"/>
                    <a:pt x="258" y="389"/>
                  </a:cubicBezTo>
                  <a:cubicBezTo>
                    <a:pt x="358" y="389"/>
                    <a:pt x="454" y="311"/>
                    <a:pt x="454" y="195"/>
                  </a:cubicBezTo>
                  <a:cubicBezTo>
                    <a:pt x="454"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4" name="Google Shape;4684;p9"/>
            <p:cNvSpPr/>
            <p:nvPr/>
          </p:nvSpPr>
          <p:spPr>
            <a:xfrm>
              <a:off x="913950"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5" name="Google Shape;4685;p9"/>
            <p:cNvSpPr/>
            <p:nvPr/>
          </p:nvSpPr>
          <p:spPr>
            <a:xfrm>
              <a:off x="95370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2" y="388"/>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6" name="Google Shape;4686;p9"/>
            <p:cNvSpPr/>
            <p:nvPr/>
          </p:nvSpPr>
          <p:spPr>
            <a:xfrm>
              <a:off x="993450" y="1004775"/>
              <a:ext cx="9725" cy="9725"/>
            </a:xfrm>
            <a:custGeom>
              <a:avLst/>
              <a:gdLst/>
              <a:ahLst/>
              <a:cxnLst/>
              <a:rect l="l" t="t" r="r" b="b"/>
              <a:pathLst>
                <a:path w="389" h="389" extrusionOk="0">
                  <a:moveTo>
                    <a:pt x="195" y="0"/>
                  </a:moveTo>
                  <a:cubicBezTo>
                    <a:pt x="89" y="0"/>
                    <a:pt x="1" y="87"/>
                    <a:pt x="1" y="194"/>
                  </a:cubicBezTo>
                  <a:cubicBezTo>
                    <a:pt x="1" y="300"/>
                    <a:pt x="89" y="388"/>
                    <a:pt x="195" y="388"/>
                  </a:cubicBezTo>
                  <a:cubicBezTo>
                    <a:pt x="303" y="388"/>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7" name="Google Shape;4687;p9"/>
            <p:cNvSpPr/>
            <p:nvPr/>
          </p:nvSpPr>
          <p:spPr>
            <a:xfrm>
              <a:off x="10332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8" name="Google Shape;4688;p9"/>
            <p:cNvSpPr/>
            <p:nvPr/>
          </p:nvSpPr>
          <p:spPr>
            <a:xfrm>
              <a:off x="107297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89" name="Google Shape;4689;p9"/>
            <p:cNvSpPr/>
            <p:nvPr/>
          </p:nvSpPr>
          <p:spPr>
            <a:xfrm>
              <a:off x="1112725" y="1004775"/>
              <a:ext cx="9725" cy="9725"/>
            </a:xfrm>
            <a:custGeom>
              <a:avLst/>
              <a:gdLst/>
              <a:ahLst/>
              <a:cxnLst/>
              <a:rect l="l" t="t" r="r" b="b"/>
              <a:pathLst>
                <a:path w="389" h="389" extrusionOk="0">
                  <a:moveTo>
                    <a:pt x="194" y="0"/>
                  </a:moveTo>
                  <a:cubicBezTo>
                    <a:pt x="88" y="0"/>
                    <a:pt x="0" y="87"/>
                    <a:pt x="0" y="194"/>
                  </a:cubicBezTo>
                  <a:cubicBezTo>
                    <a:pt x="0" y="300"/>
                    <a:pt x="88" y="388"/>
                    <a:pt x="194" y="388"/>
                  </a:cubicBezTo>
                  <a:cubicBezTo>
                    <a:pt x="302" y="388"/>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0" name="Google Shape;4690;p9"/>
            <p:cNvSpPr/>
            <p:nvPr/>
          </p:nvSpPr>
          <p:spPr>
            <a:xfrm>
              <a:off x="1152500" y="1004775"/>
              <a:ext cx="9700" cy="9725"/>
            </a:xfrm>
            <a:custGeom>
              <a:avLst/>
              <a:gdLst/>
              <a:ahLst/>
              <a:cxnLst/>
              <a:rect l="l" t="t" r="r" b="b"/>
              <a:pathLst>
                <a:path w="388" h="389" extrusionOk="0">
                  <a:moveTo>
                    <a:pt x="193" y="0"/>
                  </a:moveTo>
                  <a:cubicBezTo>
                    <a:pt x="87" y="0"/>
                    <a:pt x="1" y="87"/>
                    <a:pt x="1" y="194"/>
                  </a:cubicBezTo>
                  <a:cubicBezTo>
                    <a:pt x="1" y="300"/>
                    <a:pt x="87" y="388"/>
                    <a:pt x="193" y="388"/>
                  </a:cubicBezTo>
                  <a:cubicBezTo>
                    <a:pt x="301" y="388"/>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1" name="Google Shape;4691;p9"/>
            <p:cNvSpPr/>
            <p:nvPr/>
          </p:nvSpPr>
          <p:spPr>
            <a:xfrm>
              <a:off x="1192275" y="1004775"/>
              <a:ext cx="9675" cy="9725"/>
            </a:xfrm>
            <a:custGeom>
              <a:avLst/>
              <a:gdLst/>
              <a:ahLst/>
              <a:cxnLst/>
              <a:rect l="l" t="t" r="r" b="b"/>
              <a:pathLst>
                <a:path w="387" h="389" extrusionOk="0">
                  <a:moveTo>
                    <a:pt x="193" y="0"/>
                  </a:moveTo>
                  <a:cubicBezTo>
                    <a:pt x="86" y="0"/>
                    <a:pt x="0" y="87"/>
                    <a:pt x="0" y="194"/>
                  </a:cubicBezTo>
                  <a:cubicBezTo>
                    <a:pt x="0" y="300"/>
                    <a:pt x="86" y="388"/>
                    <a:pt x="193" y="388"/>
                  </a:cubicBezTo>
                  <a:cubicBezTo>
                    <a:pt x="300" y="388"/>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2" name="Google Shape;4692;p9"/>
            <p:cNvSpPr/>
            <p:nvPr/>
          </p:nvSpPr>
          <p:spPr>
            <a:xfrm>
              <a:off x="1232025" y="1004775"/>
              <a:ext cx="9675" cy="9725"/>
            </a:xfrm>
            <a:custGeom>
              <a:avLst/>
              <a:gdLst/>
              <a:ahLst/>
              <a:cxnLst/>
              <a:rect l="l" t="t" r="r" b="b"/>
              <a:pathLst>
                <a:path w="387" h="389" extrusionOk="0">
                  <a:moveTo>
                    <a:pt x="194" y="0"/>
                  </a:moveTo>
                  <a:cubicBezTo>
                    <a:pt x="87" y="0"/>
                    <a:pt x="0" y="87"/>
                    <a:pt x="0" y="194"/>
                  </a:cubicBezTo>
                  <a:cubicBezTo>
                    <a:pt x="0" y="300"/>
                    <a:pt x="87" y="388"/>
                    <a:pt x="194" y="388"/>
                  </a:cubicBezTo>
                  <a:cubicBezTo>
                    <a:pt x="300" y="388"/>
                    <a:pt x="387" y="300"/>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3" name="Google Shape;4693;p9"/>
            <p:cNvSpPr/>
            <p:nvPr/>
          </p:nvSpPr>
          <p:spPr>
            <a:xfrm>
              <a:off x="276225" y="970700"/>
              <a:ext cx="11375" cy="9700"/>
            </a:xfrm>
            <a:custGeom>
              <a:avLst/>
              <a:gdLst/>
              <a:ahLst/>
              <a:cxnLst/>
              <a:rect l="l" t="t" r="r" b="b"/>
              <a:pathLst>
                <a:path w="455" h="388" extrusionOk="0">
                  <a:moveTo>
                    <a:pt x="260" y="0"/>
                  </a:moveTo>
                  <a:cubicBezTo>
                    <a:pt x="87" y="0"/>
                    <a:pt x="1" y="208"/>
                    <a:pt x="124" y="331"/>
                  </a:cubicBezTo>
                  <a:cubicBezTo>
                    <a:pt x="163" y="370"/>
                    <a:pt x="211" y="387"/>
                    <a:pt x="259" y="387"/>
                  </a:cubicBezTo>
                  <a:cubicBezTo>
                    <a:pt x="358" y="387"/>
                    <a:pt x="454" y="310"/>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4" name="Google Shape;4694;p9"/>
            <p:cNvSpPr/>
            <p:nvPr/>
          </p:nvSpPr>
          <p:spPr>
            <a:xfrm>
              <a:off x="31762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5" name="Google Shape;4695;p9"/>
            <p:cNvSpPr/>
            <p:nvPr/>
          </p:nvSpPr>
          <p:spPr>
            <a:xfrm>
              <a:off x="355750" y="970650"/>
              <a:ext cx="11350" cy="9750"/>
            </a:xfrm>
            <a:custGeom>
              <a:avLst/>
              <a:gdLst/>
              <a:ahLst/>
              <a:cxnLst/>
              <a:rect l="l" t="t" r="r" b="b"/>
              <a:pathLst>
                <a:path w="454" h="390"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6" name="Google Shape;4696;p9"/>
            <p:cNvSpPr/>
            <p:nvPr/>
          </p:nvSpPr>
          <p:spPr>
            <a:xfrm>
              <a:off x="397125" y="970650"/>
              <a:ext cx="9725" cy="9725"/>
            </a:xfrm>
            <a:custGeom>
              <a:avLst/>
              <a:gdLst/>
              <a:ahLst/>
              <a:cxnLst/>
              <a:rect l="l" t="t" r="r" b="b"/>
              <a:pathLst>
                <a:path w="389" h="389" extrusionOk="0">
                  <a:moveTo>
                    <a:pt x="195" y="1"/>
                  </a:moveTo>
                  <a:cubicBezTo>
                    <a:pt x="88" y="1"/>
                    <a:pt x="1" y="87"/>
                    <a:pt x="1" y="195"/>
                  </a:cubicBezTo>
                  <a:cubicBezTo>
                    <a:pt x="1" y="301"/>
                    <a:pt x="88"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7" name="Google Shape;4697;p9"/>
            <p:cNvSpPr/>
            <p:nvPr/>
          </p:nvSpPr>
          <p:spPr>
            <a:xfrm>
              <a:off x="435250" y="970700"/>
              <a:ext cx="11350" cy="9725"/>
            </a:xfrm>
            <a:custGeom>
              <a:avLst/>
              <a:gdLst/>
              <a:ahLst/>
              <a:cxnLst/>
              <a:rect l="l" t="t" r="r" b="b"/>
              <a:pathLst>
                <a:path w="454" h="389" extrusionOk="0">
                  <a:moveTo>
                    <a:pt x="260" y="0"/>
                  </a:moveTo>
                  <a:cubicBezTo>
                    <a:pt x="87" y="0"/>
                    <a:pt x="0" y="210"/>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8" name="Google Shape;4698;p9"/>
            <p:cNvSpPr/>
            <p:nvPr/>
          </p:nvSpPr>
          <p:spPr>
            <a:xfrm>
              <a:off x="475000" y="97070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99" name="Google Shape;4699;p9"/>
            <p:cNvSpPr/>
            <p:nvPr/>
          </p:nvSpPr>
          <p:spPr>
            <a:xfrm>
              <a:off x="516425" y="970650"/>
              <a:ext cx="9675" cy="9725"/>
            </a:xfrm>
            <a:custGeom>
              <a:avLst/>
              <a:gdLst/>
              <a:ahLst/>
              <a:cxnLst/>
              <a:rect l="l" t="t" r="r" b="b"/>
              <a:pathLst>
                <a:path w="387" h="389" extrusionOk="0">
                  <a:moveTo>
                    <a:pt x="193" y="1"/>
                  </a:moveTo>
                  <a:cubicBezTo>
                    <a:pt x="87" y="1"/>
                    <a:pt x="0" y="87"/>
                    <a:pt x="0" y="195"/>
                  </a:cubicBezTo>
                  <a:cubicBezTo>
                    <a:pt x="0"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0" name="Google Shape;4700;p9"/>
            <p:cNvSpPr/>
            <p:nvPr/>
          </p:nvSpPr>
          <p:spPr>
            <a:xfrm>
              <a:off x="554500" y="97070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1" name="Google Shape;4701;p9"/>
            <p:cNvSpPr/>
            <p:nvPr/>
          </p:nvSpPr>
          <p:spPr>
            <a:xfrm>
              <a:off x="595925"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2" name="Google Shape;4702;p9"/>
            <p:cNvSpPr/>
            <p:nvPr/>
          </p:nvSpPr>
          <p:spPr>
            <a:xfrm>
              <a:off x="634025" y="97070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3" name="Google Shape;4703;p9"/>
            <p:cNvSpPr/>
            <p:nvPr/>
          </p:nvSpPr>
          <p:spPr>
            <a:xfrm>
              <a:off x="673775" y="970700"/>
              <a:ext cx="11375" cy="9725"/>
            </a:xfrm>
            <a:custGeom>
              <a:avLst/>
              <a:gdLst/>
              <a:ahLst/>
              <a:cxnLst/>
              <a:rect l="l" t="t" r="r" b="b"/>
              <a:pathLst>
                <a:path w="455" h="389" extrusionOk="0">
                  <a:moveTo>
                    <a:pt x="261" y="0"/>
                  </a:moveTo>
                  <a:cubicBezTo>
                    <a:pt x="88" y="0"/>
                    <a:pt x="0" y="210"/>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4" name="Google Shape;4704;p9"/>
            <p:cNvSpPr/>
            <p:nvPr/>
          </p:nvSpPr>
          <p:spPr>
            <a:xfrm>
              <a:off x="715200" y="970650"/>
              <a:ext cx="9725" cy="9725"/>
            </a:xfrm>
            <a:custGeom>
              <a:avLst/>
              <a:gdLst/>
              <a:ahLst/>
              <a:cxnLst/>
              <a:rect l="l" t="t" r="r" b="b"/>
              <a:pathLst>
                <a:path w="389" h="389" extrusionOk="0">
                  <a:moveTo>
                    <a:pt x="194" y="1"/>
                  </a:moveTo>
                  <a:cubicBezTo>
                    <a:pt x="86" y="1"/>
                    <a:pt x="0" y="87"/>
                    <a:pt x="0" y="195"/>
                  </a:cubicBezTo>
                  <a:cubicBezTo>
                    <a:pt x="0" y="301"/>
                    <a:pt x="86"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5" name="Google Shape;4705;p9"/>
            <p:cNvSpPr/>
            <p:nvPr/>
          </p:nvSpPr>
          <p:spPr>
            <a:xfrm>
              <a:off x="753300" y="970700"/>
              <a:ext cx="11375" cy="9725"/>
            </a:xfrm>
            <a:custGeom>
              <a:avLst/>
              <a:gdLst/>
              <a:ahLst/>
              <a:cxnLst/>
              <a:rect l="l" t="t" r="r" b="b"/>
              <a:pathLst>
                <a:path w="455" h="389" extrusionOk="0">
                  <a:moveTo>
                    <a:pt x="260" y="0"/>
                  </a:moveTo>
                  <a:cubicBezTo>
                    <a:pt x="87" y="0"/>
                    <a:pt x="1" y="210"/>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6" name="Google Shape;4706;p9"/>
            <p:cNvSpPr/>
            <p:nvPr/>
          </p:nvSpPr>
          <p:spPr>
            <a:xfrm>
              <a:off x="794700"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7" name="Google Shape;4707;p9"/>
            <p:cNvSpPr/>
            <p:nvPr/>
          </p:nvSpPr>
          <p:spPr>
            <a:xfrm>
              <a:off x="832825" y="970700"/>
              <a:ext cx="11350" cy="9725"/>
            </a:xfrm>
            <a:custGeom>
              <a:avLst/>
              <a:gdLst/>
              <a:ahLst/>
              <a:cxnLst/>
              <a:rect l="l" t="t" r="r" b="b"/>
              <a:pathLst>
                <a:path w="454" h="389" extrusionOk="0">
                  <a:moveTo>
                    <a:pt x="259" y="0"/>
                  </a:moveTo>
                  <a:cubicBezTo>
                    <a:pt x="87" y="0"/>
                    <a:pt x="0" y="210"/>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8" name="Google Shape;4708;p9"/>
            <p:cNvSpPr/>
            <p:nvPr/>
          </p:nvSpPr>
          <p:spPr>
            <a:xfrm>
              <a:off x="872575" y="970700"/>
              <a:ext cx="11350" cy="9725"/>
            </a:xfrm>
            <a:custGeom>
              <a:avLst/>
              <a:gdLst/>
              <a:ahLst/>
              <a:cxnLst/>
              <a:rect l="l" t="t" r="r" b="b"/>
              <a:pathLst>
                <a:path w="454" h="389" extrusionOk="0">
                  <a:moveTo>
                    <a:pt x="260" y="0"/>
                  </a:moveTo>
                  <a:cubicBezTo>
                    <a:pt x="87" y="0"/>
                    <a:pt x="0" y="208"/>
                    <a:pt x="122" y="331"/>
                  </a:cubicBezTo>
                  <a:cubicBezTo>
                    <a:pt x="161" y="371"/>
                    <a:pt x="210" y="388"/>
                    <a:pt x="258"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09" name="Google Shape;4709;p9"/>
            <p:cNvSpPr/>
            <p:nvPr/>
          </p:nvSpPr>
          <p:spPr>
            <a:xfrm>
              <a:off x="913950" y="970650"/>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0" name="Google Shape;4710;p9"/>
            <p:cNvSpPr/>
            <p:nvPr/>
          </p:nvSpPr>
          <p:spPr>
            <a:xfrm>
              <a:off x="95370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2" y="389"/>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1" name="Google Shape;4711;p9"/>
            <p:cNvSpPr/>
            <p:nvPr/>
          </p:nvSpPr>
          <p:spPr>
            <a:xfrm>
              <a:off x="993450" y="970650"/>
              <a:ext cx="9725" cy="9725"/>
            </a:xfrm>
            <a:custGeom>
              <a:avLst/>
              <a:gdLst/>
              <a:ahLst/>
              <a:cxnLst/>
              <a:rect l="l" t="t" r="r" b="b"/>
              <a:pathLst>
                <a:path w="389" h="389" extrusionOk="0">
                  <a:moveTo>
                    <a:pt x="195" y="1"/>
                  </a:moveTo>
                  <a:cubicBezTo>
                    <a:pt x="89" y="1"/>
                    <a:pt x="1" y="87"/>
                    <a:pt x="1" y="195"/>
                  </a:cubicBezTo>
                  <a:cubicBezTo>
                    <a:pt x="1" y="301"/>
                    <a:pt x="89" y="389"/>
                    <a:pt x="195" y="389"/>
                  </a:cubicBezTo>
                  <a:cubicBezTo>
                    <a:pt x="303" y="389"/>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2" name="Google Shape;4712;p9"/>
            <p:cNvSpPr/>
            <p:nvPr/>
          </p:nvSpPr>
          <p:spPr>
            <a:xfrm>
              <a:off x="10332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3" name="Google Shape;4713;p9"/>
            <p:cNvSpPr/>
            <p:nvPr/>
          </p:nvSpPr>
          <p:spPr>
            <a:xfrm>
              <a:off x="107297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4" name="Google Shape;4714;p9"/>
            <p:cNvSpPr/>
            <p:nvPr/>
          </p:nvSpPr>
          <p:spPr>
            <a:xfrm>
              <a:off x="1112725" y="970650"/>
              <a:ext cx="9725" cy="9725"/>
            </a:xfrm>
            <a:custGeom>
              <a:avLst/>
              <a:gdLst/>
              <a:ahLst/>
              <a:cxnLst/>
              <a:rect l="l" t="t" r="r" b="b"/>
              <a:pathLst>
                <a:path w="389" h="389" extrusionOk="0">
                  <a:moveTo>
                    <a:pt x="194" y="1"/>
                  </a:moveTo>
                  <a:cubicBezTo>
                    <a:pt x="88" y="1"/>
                    <a:pt x="0" y="87"/>
                    <a:pt x="0" y="195"/>
                  </a:cubicBezTo>
                  <a:cubicBezTo>
                    <a:pt x="0" y="301"/>
                    <a:pt x="88" y="389"/>
                    <a:pt x="194" y="389"/>
                  </a:cubicBezTo>
                  <a:cubicBezTo>
                    <a:pt x="302" y="389"/>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5" name="Google Shape;4715;p9"/>
            <p:cNvSpPr/>
            <p:nvPr/>
          </p:nvSpPr>
          <p:spPr>
            <a:xfrm>
              <a:off x="1152500" y="970650"/>
              <a:ext cx="9700" cy="9725"/>
            </a:xfrm>
            <a:custGeom>
              <a:avLst/>
              <a:gdLst/>
              <a:ahLst/>
              <a:cxnLst/>
              <a:rect l="l" t="t" r="r" b="b"/>
              <a:pathLst>
                <a:path w="388" h="389" extrusionOk="0">
                  <a:moveTo>
                    <a:pt x="193" y="1"/>
                  </a:moveTo>
                  <a:cubicBezTo>
                    <a:pt x="87" y="1"/>
                    <a:pt x="1" y="87"/>
                    <a:pt x="1" y="195"/>
                  </a:cubicBezTo>
                  <a:cubicBezTo>
                    <a:pt x="1" y="301"/>
                    <a:pt x="87" y="389"/>
                    <a:pt x="193" y="389"/>
                  </a:cubicBezTo>
                  <a:cubicBezTo>
                    <a:pt x="301" y="389"/>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6" name="Google Shape;4716;p9"/>
            <p:cNvSpPr/>
            <p:nvPr/>
          </p:nvSpPr>
          <p:spPr>
            <a:xfrm>
              <a:off x="1192275" y="970650"/>
              <a:ext cx="9675" cy="9725"/>
            </a:xfrm>
            <a:custGeom>
              <a:avLst/>
              <a:gdLst/>
              <a:ahLst/>
              <a:cxnLst/>
              <a:rect l="l" t="t" r="r" b="b"/>
              <a:pathLst>
                <a:path w="387" h="389" extrusionOk="0">
                  <a:moveTo>
                    <a:pt x="193" y="1"/>
                  </a:moveTo>
                  <a:cubicBezTo>
                    <a:pt x="86" y="1"/>
                    <a:pt x="0" y="87"/>
                    <a:pt x="0" y="195"/>
                  </a:cubicBezTo>
                  <a:cubicBezTo>
                    <a:pt x="0" y="301"/>
                    <a:pt x="86" y="389"/>
                    <a:pt x="193" y="389"/>
                  </a:cubicBezTo>
                  <a:cubicBezTo>
                    <a:pt x="300" y="389"/>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7" name="Google Shape;4717;p9"/>
            <p:cNvSpPr/>
            <p:nvPr/>
          </p:nvSpPr>
          <p:spPr>
            <a:xfrm>
              <a:off x="1232025" y="970650"/>
              <a:ext cx="9675" cy="9725"/>
            </a:xfrm>
            <a:custGeom>
              <a:avLst/>
              <a:gdLst/>
              <a:ahLst/>
              <a:cxnLst/>
              <a:rect l="l" t="t" r="r" b="b"/>
              <a:pathLst>
                <a:path w="387" h="389" extrusionOk="0">
                  <a:moveTo>
                    <a:pt x="194" y="1"/>
                  </a:moveTo>
                  <a:cubicBezTo>
                    <a:pt x="87" y="1"/>
                    <a:pt x="0" y="87"/>
                    <a:pt x="0" y="195"/>
                  </a:cubicBezTo>
                  <a:cubicBezTo>
                    <a:pt x="0" y="301"/>
                    <a:pt x="87" y="389"/>
                    <a:pt x="194" y="389"/>
                  </a:cubicBezTo>
                  <a:cubicBezTo>
                    <a:pt x="300" y="389"/>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8" name="Google Shape;4718;p9"/>
            <p:cNvSpPr/>
            <p:nvPr/>
          </p:nvSpPr>
          <p:spPr>
            <a:xfrm>
              <a:off x="276225" y="936600"/>
              <a:ext cx="11375" cy="9700"/>
            </a:xfrm>
            <a:custGeom>
              <a:avLst/>
              <a:gdLst/>
              <a:ahLst/>
              <a:cxnLst/>
              <a:rect l="l" t="t" r="r" b="b"/>
              <a:pathLst>
                <a:path w="455" h="388" extrusionOk="0">
                  <a:moveTo>
                    <a:pt x="263" y="0"/>
                  </a:moveTo>
                  <a:cubicBezTo>
                    <a:pt x="262" y="0"/>
                    <a:pt x="261" y="0"/>
                    <a:pt x="260" y="0"/>
                  </a:cubicBezTo>
                  <a:cubicBezTo>
                    <a:pt x="87" y="0"/>
                    <a:pt x="1" y="208"/>
                    <a:pt x="124" y="331"/>
                  </a:cubicBezTo>
                  <a:cubicBezTo>
                    <a:pt x="163" y="370"/>
                    <a:pt x="211" y="387"/>
                    <a:pt x="259"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19" name="Google Shape;4719;p9"/>
            <p:cNvSpPr/>
            <p:nvPr/>
          </p:nvSpPr>
          <p:spPr>
            <a:xfrm>
              <a:off x="31762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0" name="Google Shape;4720;p9"/>
            <p:cNvSpPr/>
            <p:nvPr/>
          </p:nvSpPr>
          <p:spPr>
            <a:xfrm>
              <a:off x="355750" y="936550"/>
              <a:ext cx="11350" cy="9725"/>
            </a:xfrm>
            <a:custGeom>
              <a:avLst/>
              <a:gdLst/>
              <a:ahLst/>
              <a:cxnLst/>
              <a:rect l="l" t="t" r="r" b="b"/>
              <a:pathLst>
                <a:path w="454" h="389" extrusionOk="0">
                  <a:moveTo>
                    <a:pt x="259" y="1"/>
                  </a:moveTo>
                  <a:cubicBezTo>
                    <a:pt x="87" y="1"/>
                    <a:pt x="0" y="210"/>
                    <a:pt x="123" y="331"/>
                  </a:cubicBezTo>
                  <a:cubicBezTo>
                    <a:pt x="162" y="371"/>
                    <a:pt x="211" y="389"/>
                    <a:pt x="258" y="389"/>
                  </a:cubicBezTo>
                  <a:cubicBezTo>
                    <a:pt x="357" y="389"/>
                    <a:pt x="452"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1" name="Google Shape;4721;p9"/>
            <p:cNvSpPr/>
            <p:nvPr/>
          </p:nvSpPr>
          <p:spPr>
            <a:xfrm>
              <a:off x="397125" y="936550"/>
              <a:ext cx="9725" cy="9725"/>
            </a:xfrm>
            <a:custGeom>
              <a:avLst/>
              <a:gdLst/>
              <a:ahLst/>
              <a:cxnLst/>
              <a:rect l="l" t="t" r="r" b="b"/>
              <a:pathLst>
                <a:path w="389" h="389" extrusionOk="0">
                  <a:moveTo>
                    <a:pt x="195" y="1"/>
                  </a:moveTo>
                  <a:cubicBezTo>
                    <a:pt x="88" y="1"/>
                    <a:pt x="1" y="87"/>
                    <a:pt x="1" y="195"/>
                  </a:cubicBezTo>
                  <a:cubicBezTo>
                    <a:pt x="1" y="302"/>
                    <a:pt x="88"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2" name="Google Shape;4722;p9"/>
            <p:cNvSpPr/>
            <p:nvPr/>
          </p:nvSpPr>
          <p:spPr>
            <a:xfrm>
              <a:off x="435250" y="936600"/>
              <a:ext cx="11350" cy="9725"/>
            </a:xfrm>
            <a:custGeom>
              <a:avLst/>
              <a:gdLst/>
              <a:ahLst/>
              <a:cxnLst/>
              <a:rect l="l" t="t" r="r" b="b"/>
              <a:pathLst>
                <a:path w="454" h="389" extrusionOk="0">
                  <a:moveTo>
                    <a:pt x="260" y="0"/>
                  </a:moveTo>
                  <a:cubicBezTo>
                    <a:pt x="87" y="0"/>
                    <a:pt x="0" y="208"/>
                    <a:pt x="123" y="331"/>
                  </a:cubicBezTo>
                  <a:cubicBezTo>
                    <a:pt x="163" y="370"/>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3" name="Google Shape;4723;p9"/>
            <p:cNvSpPr/>
            <p:nvPr/>
          </p:nvSpPr>
          <p:spPr>
            <a:xfrm>
              <a:off x="475025" y="93660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4" name="Google Shape;4724;p9"/>
            <p:cNvSpPr/>
            <p:nvPr/>
          </p:nvSpPr>
          <p:spPr>
            <a:xfrm>
              <a:off x="516425" y="936550"/>
              <a:ext cx="9675" cy="9725"/>
            </a:xfrm>
            <a:custGeom>
              <a:avLst/>
              <a:gdLst/>
              <a:ahLst/>
              <a:cxnLst/>
              <a:rect l="l" t="t" r="r" b="b"/>
              <a:pathLst>
                <a:path w="387" h="389" extrusionOk="0">
                  <a:moveTo>
                    <a:pt x="193" y="1"/>
                  </a:moveTo>
                  <a:cubicBezTo>
                    <a:pt x="87" y="1"/>
                    <a:pt x="0" y="87"/>
                    <a:pt x="0" y="195"/>
                  </a:cubicBezTo>
                  <a:cubicBezTo>
                    <a:pt x="0"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5" name="Google Shape;4725;p9"/>
            <p:cNvSpPr/>
            <p:nvPr/>
          </p:nvSpPr>
          <p:spPr>
            <a:xfrm>
              <a:off x="554525" y="93660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6" name="Google Shape;4726;p9"/>
            <p:cNvSpPr/>
            <p:nvPr/>
          </p:nvSpPr>
          <p:spPr>
            <a:xfrm>
              <a:off x="595925"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7" y="302"/>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7" name="Google Shape;4727;p9"/>
            <p:cNvSpPr/>
            <p:nvPr/>
          </p:nvSpPr>
          <p:spPr>
            <a:xfrm>
              <a:off x="634025" y="93660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8" name="Google Shape;4728;p9"/>
            <p:cNvSpPr/>
            <p:nvPr/>
          </p:nvSpPr>
          <p:spPr>
            <a:xfrm>
              <a:off x="673775" y="936600"/>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29" name="Google Shape;4729;p9"/>
            <p:cNvSpPr/>
            <p:nvPr/>
          </p:nvSpPr>
          <p:spPr>
            <a:xfrm>
              <a:off x="715200" y="936550"/>
              <a:ext cx="9725" cy="9725"/>
            </a:xfrm>
            <a:custGeom>
              <a:avLst/>
              <a:gdLst/>
              <a:ahLst/>
              <a:cxnLst/>
              <a:rect l="l" t="t" r="r" b="b"/>
              <a:pathLst>
                <a:path w="389" h="389" extrusionOk="0">
                  <a:moveTo>
                    <a:pt x="194" y="1"/>
                  </a:moveTo>
                  <a:cubicBezTo>
                    <a:pt x="86" y="1"/>
                    <a:pt x="0" y="87"/>
                    <a:pt x="0" y="195"/>
                  </a:cubicBezTo>
                  <a:cubicBezTo>
                    <a:pt x="0" y="302"/>
                    <a:pt x="86"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0" name="Google Shape;4730;p9"/>
            <p:cNvSpPr/>
            <p:nvPr/>
          </p:nvSpPr>
          <p:spPr>
            <a:xfrm>
              <a:off x="753300" y="936600"/>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1" name="Google Shape;4731;p9"/>
            <p:cNvSpPr/>
            <p:nvPr/>
          </p:nvSpPr>
          <p:spPr>
            <a:xfrm>
              <a:off x="794700"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2" name="Google Shape;4732;p9"/>
            <p:cNvSpPr/>
            <p:nvPr/>
          </p:nvSpPr>
          <p:spPr>
            <a:xfrm>
              <a:off x="832825" y="936600"/>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3" name="Google Shape;4733;p9"/>
            <p:cNvSpPr/>
            <p:nvPr/>
          </p:nvSpPr>
          <p:spPr>
            <a:xfrm>
              <a:off x="872575" y="936600"/>
              <a:ext cx="11350" cy="9725"/>
            </a:xfrm>
            <a:custGeom>
              <a:avLst/>
              <a:gdLst/>
              <a:ahLst/>
              <a:cxnLst/>
              <a:rect l="l" t="t" r="r" b="b"/>
              <a:pathLst>
                <a:path w="454" h="389" extrusionOk="0">
                  <a:moveTo>
                    <a:pt x="262" y="0"/>
                  </a:moveTo>
                  <a:cubicBezTo>
                    <a:pt x="261" y="0"/>
                    <a:pt x="261" y="0"/>
                    <a:pt x="260" y="0"/>
                  </a:cubicBezTo>
                  <a:cubicBezTo>
                    <a:pt x="259" y="0"/>
                    <a:pt x="258" y="0"/>
                    <a:pt x="258" y="0"/>
                  </a:cubicBezTo>
                  <a:cubicBezTo>
                    <a:pt x="86" y="0"/>
                    <a:pt x="1" y="208"/>
                    <a:pt x="122" y="331"/>
                  </a:cubicBezTo>
                  <a:cubicBezTo>
                    <a:pt x="161" y="370"/>
                    <a:pt x="210" y="388"/>
                    <a:pt x="258" y="388"/>
                  </a:cubicBezTo>
                  <a:cubicBezTo>
                    <a:pt x="358"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4" name="Google Shape;4734;p9"/>
            <p:cNvSpPr/>
            <p:nvPr/>
          </p:nvSpPr>
          <p:spPr>
            <a:xfrm>
              <a:off x="913950" y="936550"/>
              <a:ext cx="9725" cy="9725"/>
            </a:xfrm>
            <a:custGeom>
              <a:avLst/>
              <a:gdLst/>
              <a:ahLst/>
              <a:cxnLst/>
              <a:rect l="l" t="t" r="r" b="b"/>
              <a:pathLst>
                <a:path w="389" h="389" extrusionOk="0">
                  <a:moveTo>
                    <a:pt x="195" y="1"/>
                  </a:moveTo>
                  <a:cubicBezTo>
                    <a:pt x="87" y="1"/>
                    <a:pt x="1" y="87"/>
                    <a:pt x="1" y="195"/>
                  </a:cubicBezTo>
                  <a:cubicBezTo>
                    <a:pt x="1" y="302"/>
                    <a:pt x="87"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5" name="Google Shape;4735;p9"/>
            <p:cNvSpPr/>
            <p:nvPr/>
          </p:nvSpPr>
          <p:spPr>
            <a:xfrm>
              <a:off x="95370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2" y="389"/>
                    <a:pt x="389" y="302"/>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6" name="Google Shape;4736;p9"/>
            <p:cNvSpPr/>
            <p:nvPr/>
          </p:nvSpPr>
          <p:spPr>
            <a:xfrm>
              <a:off x="993450" y="936550"/>
              <a:ext cx="9725" cy="9725"/>
            </a:xfrm>
            <a:custGeom>
              <a:avLst/>
              <a:gdLst/>
              <a:ahLst/>
              <a:cxnLst/>
              <a:rect l="l" t="t" r="r" b="b"/>
              <a:pathLst>
                <a:path w="389" h="389" extrusionOk="0">
                  <a:moveTo>
                    <a:pt x="195" y="1"/>
                  </a:moveTo>
                  <a:cubicBezTo>
                    <a:pt x="89" y="1"/>
                    <a:pt x="1" y="87"/>
                    <a:pt x="1" y="195"/>
                  </a:cubicBezTo>
                  <a:cubicBezTo>
                    <a:pt x="1" y="302"/>
                    <a:pt x="89" y="389"/>
                    <a:pt x="195" y="389"/>
                  </a:cubicBezTo>
                  <a:cubicBezTo>
                    <a:pt x="303" y="389"/>
                    <a:pt x="389" y="302"/>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7" name="Google Shape;4737;p9"/>
            <p:cNvSpPr/>
            <p:nvPr/>
          </p:nvSpPr>
          <p:spPr>
            <a:xfrm>
              <a:off x="10332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8" name="Google Shape;4738;p9"/>
            <p:cNvSpPr/>
            <p:nvPr/>
          </p:nvSpPr>
          <p:spPr>
            <a:xfrm>
              <a:off x="107297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39" name="Google Shape;4739;p9"/>
            <p:cNvSpPr/>
            <p:nvPr/>
          </p:nvSpPr>
          <p:spPr>
            <a:xfrm>
              <a:off x="1112725" y="936550"/>
              <a:ext cx="9725" cy="9725"/>
            </a:xfrm>
            <a:custGeom>
              <a:avLst/>
              <a:gdLst/>
              <a:ahLst/>
              <a:cxnLst/>
              <a:rect l="l" t="t" r="r" b="b"/>
              <a:pathLst>
                <a:path w="389" h="389" extrusionOk="0">
                  <a:moveTo>
                    <a:pt x="194" y="1"/>
                  </a:moveTo>
                  <a:cubicBezTo>
                    <a:pt x="88" y="1"/>
                    <a:pt x="0" y="87"/>
                    <a:pt x="0" y="195"/>
                  </a:cubicBezTo>
                  <a:cubicBezTo>
                    <a:pt x="0" y="302"/>
                    <a:pt x="88" y="389"/>
                    <a:pt x="194" y="389"/>
                  </a:cubicBezTo>
                  <a:cubicBezTo>
                    <a:pt x="302" y="389"/>
                    <a:pt x="388" y="302"/>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0" name="Google Shape;4740;p9"/>
            <p:cNvSpPr/>
            <p:nvPr/>
          </p:nvSpPr>
          <p:spPr>
            <a:xfrm>
              <a:off x="1152500" y="936550"/>
              <a:ext cx="9700" cy="9725"/>
            </a:xfrm>
            <a:custGeom>
              <a:avLst/>
              <a:gdLst/>
              <a:ahLst/>
              <a:cxnLst/>
              <a:rect l="l" t="t" r="r" b="b"/>
              <a:pathLst>
                <a:path w="388" h="389" extrusionOk="0">
                  <a:moveTo>
                    <a:pt x="193" y="1"/>
                  </a:moveTo>
                  <a:cubicBezTo>
                    <a:pt x="87" y="1"/>
                    <a:pt x="1" y="87"/>
                    <a:pt x="1" y="195"/>
                  </a:cubicBezTo>
                  <a:cubicBezTo>
                    <a:pt x="1" y="302"/>
                    <a:pt x="87" y="389"/>
                    <a:pt x="193" y="389"/>
                  </a:cubicBezTo>
                  <a:cubicBezTo>
                    <a:pt x="301" y="389"/>
                    <a:pt x="388" y="302"/>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1" name="Google Shape;4741;p9"/>
            <p:cNvSpPr/>
            <p:nvPr/>
          </p:nvSpPr>
          <p:spPr>
            <a:xfrm>
              <a:off x="1192275" y="936550"/>
              <a:ext cx="9675" cy="9725"/>
            </a:xfrm>
            <a:custGeom>
              <a:avLst/>
              <a:gdLst/>
              <a:ahLst/>
              <a:cxnLst/>
              <a:rect l="l" t="t" r="r" b="b"/>
              <a:pathLst>
                <a:path w="387" h="389" extrusionOk="0">
                  <a:moveTo>
                    <a:pt x="193" y="1"/>
                  </a:moveTo>
                  <a:cubicBezTo>
                    <a:pt x="86" y="1"/>
                    <a:pt x="0" y="87"/>
                    <a:pt x="0" y="195"/>
                  </a:cubicBezTo>
                  <a:cubicBezTo>
                    <a:pt x="0" y="302"/>
                    <a:pt x="86" y="389"/>
                    <a:pt x="193" y="389"/>
                  </a:cubicBezTo>
                  <a:cubicBezTo>
                    <a:pt x="300" y="389"/>
                    <a:pt x="387" y="302"/>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2" name="Google Shape;4742;p9"/>
            <p:cNvSpPr/>
            <p:nvPr/>
          </p:nvSpPr>
          <p:spPr>
            <a:xfrm>
              <a:off x="1232025" y="936550"/>
              <a:ext cx="9675" cy="9725"/>
            </a:xfrm>
            <a:custGeom>
              <a:avLst/>
              <a:gdLst/>
              <a:ahLst/>
              <a:cxnLst/>
              <a:rect l="l" t="t" r="r" b="b"/>
              <a:pathLst>
                <a:path w="387" h="389" extrusionOk="0">
                  <a:moveTo>
                    <a:pt x="194" y="1"/>
                  </a:moveTo>
                  <a:cubicBezTo>
                    <a:pt x="87" y="1"/>
                    <a:pt x="0" y="87"/>
                    <a:pt x="0" y="195"/>
                  </a:cubicBezTo>
                  <a:cubicBezTo>
                    <a:pt x="0" y="302"/>
                    <a:pt x="87" y="389"/>
                    <a:pt x="194" y="389"/>
                  </a:cubicBezTo>
                  <a:cubicBezTo>
                    <a:pt x="300" y="389"/>
                    <a:pt x="387" y="302"/>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3" name="Google Shape;4743;p9"/>
            <p:cNvSpPr/>
            <p:nvPr/>
          </p:nvSpPr>
          <p:spPr>
            <a:xfrm>
              <a:off x="276225" y="902475"/>
              <a:ext cx="11375" cy="9700"/>
            </a:xfrm>
            <a:custGeom>
              <a:avLst/>
              <a:gdLst/>
              <a:ahLst/>
              <a:cxnLst/>
              <a:rect l="l" t="t" r="r" b="b"/>
              <a:pathLst>
                <a:path w="455" h="388" extrusionOk="0">
                  <a:moveTo>
                    <a:pt x="260" y="1"/>
                  </a:moveTo>
                  <a:cubicBezTo>
                    <a:pt x="87" y="1"/>
                    <a:pt x="1" y="209"/>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4" name="Google Shape;4744;p9"/>
            <p:cNvSpPr/>
            <p:nvPr/>
          </p:nvSpPr>
          <p:spPr>
            <a:xfrm>
              <a:off x="31762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5" name="Google Shape;4745;p9"/>
            <p:cNvSpPr/>
            <p:nvPr/>
          </p:nvSpPr>
          <p:spPr>
            <a:xfrm>
              <a:off x="355750" y="902450"/>
              <a:ext cx="11350" cy="9725"/>
            </a:xfrm>
            <a:custGeom>
              <a:avLst/>
              <a:gdLst/>
              <a:ahLst/>
              <a:cxnLst/>
              <a:rect l="l" t="t" r="r" b="b"/>
              <a:pathLst>
                <a:path w="454" h="389" extrusionOk="0">
                  <a:moveTo>
                    <a:pt x="259" y="0"/>
                  </a:moveTo>
                  <a:cubicBezTo>
                    <a:pt x="87" y="0"/>
                    <a:pt x="0" y="210"/>
                    <a:pt x="123" y="331"/>
                  </a:cubicBezTo>
                  <a:cubicBezTo>
                    <a:pt x="162" y="371"/>
                    <a:pt x="211" y="388"/>
                    <a:pt x="259" y="388"/>
                  </a:cubicBezTo>
                  <a:cubicBezTo>
                    <a:pt x="358" y="388"/>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6" name="Google Shape;4746;p9"/>
            <p:cNvSpPr/>
            <p:nvPr/>
          </p:nvSpPr>
          <p:spPr>
            <a:xfrm>
              <a:off x="397125" y="902450"/>
              <a:ext cx="9725" cy="9725"/>
            </a:xfrm>
            <a:custGeom>
              <a:avLst/>
              <a:gdLst/>
              <a:ahLst/>
              <a:cxnLst/>
              <a:rect l="l" t="t" r="r" b="b"/>
              <a:pathLst>
                <a:path w="389" h="389" extrusionOk="0">
                  <a:moveTo>
                    <a:pt x="195" y="0"/>
                  </a:moveTo>
                  <a:cubicBezTo>
                    <a:pt x="88" y="0"/>
                    <a:pt x="1" y="87"/>
                    <a:pt x="1" y="194"/>
                  </a:cubicBezTo>
                  <a:cubicBezTo>
                    <a:pt x="1" y="302"/>
                    <a:pt x="88"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7" name="Google Shape;4747;p9"/>
            <p:cNvSpPr/>
            <p:nvPr/>
          </p:nvSpPr>
          <p:spPr>
            <a:xfrm>
              <a:off x="435250" y="9024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8" name="Google Shape;4748;p9"/>
            <p:cNvSpPr/>
            <p:nvPr/>
          </p:nvSpPr>
          <p:spPr>
            <a:xfrm>
              <a:off x="475000" y="902475"/>
              <a:ext cx="11350" cy="9725"/>
            </a:xfrm>
            <a:custGeom>
              <a:avLst/>
              <a:gdLst/>
              <a:ahLst/>
              <a:cxnLst/>
              <a:rect l="l" t="t" r="r" b="b"/>
              <a:pathLst>
                <a:path w="454" h="389" extrusionOk="0">
                  <a:moveTo>
                    <a:pt x="260" y="1"/>
                  </a:moveTo>
                  <a:cubicBezTo>
                    <a:pt x="87" y="1"/>
                    <a:pt x="1" y="209"/>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49" name="Google Shape;4749;p9"/>
            <p:cNvSpPr/>
            <p:nvPr/>
          </p:nvSpPr>
          <p:spPr>
            <a:xfrm>
              <a:off x="516425" y="902450"/>
              <a:ext cx="9675" cy="9725"/>
            </a:xfrm>
            <a:custGeom>
              <a:avLst/>
              <a:gdLst/>
              <a:ahLst/>
              <a:cxnLst/>
              <a:rect l="l" t="t" r="r" b="b"/>
              <a:pathLst>
                <a:path w="387" h="389" extrusionOk="0">
                  <a:moveTo>
                    <a:pt x="193" y="0"/>
                  </a:moveTo>
                  <a:cubicBezTo>
                    <a:pt x="87" y="0"/>
                    <a:pt x="0" y="87"/>
                    <a:pt x="0" y="194"/>
                  </a:cubicBezTo>
                  <a:cubicBezTo>
                    <a:pt x="0"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0" name="Google Shape;4750;p9"/>
            <p:cNvSpPr/>
            <p:nvPr/>
          </p:nvSpPr>
          <p:spPr>
            <a:xfrm>
              <a:off x="554500" y="902475"/>
              <a:ext cx="11375" cy="9725"/>
            </a:xfrm>
            <a:custGeom>
              <a:avLst/>
              <a:gdLst/>
              <a:ahLst/>
              <a:cxnLst/>
              <a:rect l="l" t="t" r="r" b="b"/>
              <a:pathLst>
                <a:path w="455" h="389" extrusionOk="0">
                  <a:moveTo>
                    <a:pt x="262" y="1"/>
                  </a:moveTo>
                  <a:cubicBezTo>
                    <a:pt x="87" y="1"/>
                    <a:pt x="1" y="209"/>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1" name="Google Shape;4751;p9"/>
            <p:cNvSpPr/>
            <p:nvPr/>
          </p:nvSpPr>
          <p:spPr>
            <a:xfrm>
              <a:off x="595925"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7" y="302"/>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2" name="Google Shape;4752;p9"/>
            <p:cNvSpPr/>
            <p:nvPr/>
          </p:nvSpPr>
          <p:spPr>
            <a:xfrm>
              <a:off x="634025" y="902475"/>
              <a:ext cx="11375" cy="9725"/>
            </a:xfrm>
            <a:custGeom>
              <a:avLst/>
              <a:gdLst/>
              <a:ahLst/>
              <a:cxnLst/>
              <a:rect l="l" t="t" r="r" b="b"/>
              <a:pathLst>
                <a:path w="455" h="389" extrusionOk="0">
                  <a:moveTo>
                    <a:pt x="261" y="1"/>
                  </a:moveTo>
                  <a:cubicBezTo>
                    <a:pt x="88" y="1"/>
                    <a:pt x="0" y="209"/>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3" name="Google Shape;4753;p9"/>
            <p:cNvSpPr/>
            <p:nvPr/>
          </p:nvSpPr>
          <p:spPr>
            <a:xfrm>
              <a:off x="673775" y="9024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4" name="Google Shape;4754;p9"/>
            <p:cNvSpPr/>
            <p:nvPr/>
          </p:nvSpPr>
          <p:spPr>
            <a:xfrm>
              <a:off x="715200" y="902450"/>
              <a:ext cx="9725" cy="9725"/>
            </a:xfrm>
            <a:custGeom>
              <a:avLst/>
              <a:gdLst/>
              <a:ahLst/>
              <a:cxnLst/>
              <a:rect l="l" t="t" r="r" b="b"/>
              <a:pathLst>
                <a:path w="389" h="389" extrusionOk="0">
                  <a:moveTo>
                    <a:pt x="194" y="0"/>
                  </a:moveTo>
                  <a:cubicBezTo>
                    <a:pt x="86" y="0"/>
                    <a:pt x="0" y="87"/>
                    <a:pt x="0" y="194"/>
                  </a:cubicBezTo>
                  <a:cubicBezTo>
                    <a:pt x="0" y="302"/>
                    <a:pt x="86"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5" name="Google Shape;4755;p9"/>
            <p:cNvSpPr/>
            <p:nvPr/>
          </p:nvSpPr>
          <p:spPr>
            <a:xfrm>
              <a:off x="753300" y="9024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6" name="Google Shape;4756;p9"/>
            <p:cNvSpPr/>
            <p:nvPr/>
          </p:nvSpPr>
          <p:spPr>
            <a:xfrm>
              <a:off x="794700"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7" name="Google Shape;4757;p9"/>
            <p:cNvSpPr/>
            <p:nvPr/>
          </p:nvSpPr>
          <p:spPr>
            <a:xfrm>
              <a:off x="832825" y="9024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8" name="Google Shape;4758;p9"/>
            <p:cNvSpPr/>
            <p:nvPr/>
          </p:nvSpPr>
          <p:spPr>
            <a:xfrm>
              <a:off x="872575" y="902475"/>
              <a:ext cx="11350" cy="9725"/>
            </a:xfrm>
            <a:custGeom>
              <a:avLst/>
              <a:gdLst/>
              <a:ahLst/>
              <a:cxnLst/>
              <a:rect l="l" t="t" r="r" b="b"/>
              <a:pathLst>
                <a:path w="454" h="389" extrusionOk="0">
                  <a:moveTo>
                    <a:pt x="260" y="1"/>
                  </a:moveTo>
                  <a:cubicBezTo>
                    <a:pt x="87" y="1"/>
                    <a:pt x="0" y="209"/>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59" name="Google Shape;4759;p9"/>
            <p:cNvSpPr/>
            <p:nvPr/>
          </p:nvSpPr>
          <p:spPr>
            <a:xfrm>
              <a:off x="913950" y="902450"/>
              <a:ext cx="9725" cy="9725"/>
            </a:xfrm>
            <a:custGeom>
              <a:avLst/>
              <a:gdLst/>
              <a:ahLst/>
              <a:cxnLst/>
              <a:rect l="l" t="t" r="r" b="b"/>
              <a:pathLst>
                <a:path w="389" h="389" extrusionOk="0">
                  <a:moveTo>
                    <a:pt x="195" y="0"/>
                  </a:moveTo>
                  <a:cubicBezTo>
                    <a:pt x="87" y="0"/>
                    <a:pt x="1" y="87"/>
                    <a:pt x="1" y="194"/>
                  </a:cubicBezTo>
                  <a:cubicBezTo>
                    <a:pt x="1" y="302"/>
                    <a:pt x="87"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0" name="Google Shape;4760;p9"/>
            <p:cNvSpPr/>
            <p:nvPr/>
          </p:nvSpPr>
          <p:spPr>
            <a:xfrm>
              <a:off x="95370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2" y="388"/>
                    <a:pt x="389" y="302"/>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1" name="Google Shape;4761;p9"/>
            <p:cNvSpPr/>
            <p:nvPr/>
          </p:nvSpPr>
          <p:spPr>
            <a:xfrm>
              <a:off x="993450" y="902450"/>
              <a:ext cx="9725" cy="9725"/>
            </a:xfrm>
            <a:custGeom>
              <a:avLst/>
              <a:gdLst/>
              <a:ahLst/>
              <a:cxnLst/>
              <a:rect l="l" t="t" r="r" b="b"/>
              <a:pathLst>
                <a:path w="389" h="389" extrusionOk="0">
                  <a:moveTo>
                    <a:pt x="195" y="0"/>
                  </a:moveTo>
                  <a:cubicBezTo>
                    <a:pt x="89" y="0"/>
                    <a:pt x="1" y="87"/>
                    <a:pt x="1" y="194"/>
                  </a:cubicBezTo>
                  <a:cubicBezTo>
                    <a:pt x="1" y="302"/>
                    <a:pt x="89" y="388"/>
                    <a:pt x="195" y="388"/>
                  </a:cubicBezTo>
                  <a:cubicBezTo>
                    <a:pt x="303" y="388"/>
                    <a:pt x="389" y="302"/>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2" name="Google Shape;4762;p9"/>
            <p:cNvSpPr/>
            <p:nvPr/>
          </p:nvSpPr>
          <p:spPr>
            <a:xfrm>
              <a:off x="10332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3" name="Google Shape;4763;p9"/>
            <p:cNvSpPr/>
            <p:nvPr/>
          </p:nvSpPr>
          <p:spPr>
            <a:xfrm>
              <a:off x="107297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4" name="Google Shape;4764;p9"/>
            <p:cNvSpPr/>
            <p:nvPr/>
          </p:nvSpPr>
          <p:spPr>
            <a:xfrm>
              <a:off x="1112725" y="902450"/>
              <a:ext cx="9725" cy="9725"/>
            </a:xfrm>
            <a:custGeom>
              <a:avLst/>
              <a:gdLst/>
              <a:ahLst/>
              <a:cxnLst/>
              <a:rect l="l" t="t" r="r" b="b"/>
              <a:pathLst>
                <a:path w="389" h="389" extrusionOk="0">
                  <a:moveTo>
                    <a:pt x="194" y="0"/>
                  </a:moveTo>
                  <a:cubicBezTo>
                    <a:pt x="88" y="0"/>
                    <a:pt x="0" y="87"/>
                    <a:pt x="0" y="194"/>
                  </a:cubicBezTo>
                  <a:cubicBezTo>
                    <a:pt x="0" y="302"/>
                    <a:pt x="88" y="388"/>
                    <a:pt x="194" y="388"/>
                  </a:cubicBezTo>
                  <a:cubicBezTo>
                    <a:pt x="302" y="388"/>
                    <a:pt x="388" y="302"/>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5" name="Google Shape;4765;p9"/>
            <p:cNvSpPr/>
            <p:nvPr/>
          </p:nvSpPr>
          <p:spPr>
            <a:xfrm>
              <a:off x="1152500" y="902450"/>
              <a:ext cx="9700" cy="9725"/>
            </a:xfrm>
            <a:custGeom>
              <a:avLst/>
              <a:gdLst/>
              <a:ahLst/>
              <a:cxnLst/>
              <a:rect l="l" t="t" r="r" b="b"/>
              <a:pathLst>
                <a:path w="388" h="389" extrusionOk="0">
                  <a:moveTo>
                    <a:pt x="193" y="0"/>
                  </a:moveTo>
                  <a:cubicBezTo>
                    <a:pt x="87" y="0"/>
                    <a:pt x="1" y="87"/>
                    <a:pt x="1" y="194"/>
                  </a:cubicBezTo>
                  <a:cubicBezTo>
                    <a:pt x="1" y="302"/>
                    <a:pt x="87" y="388"/>
                    <a:pt x="193" y="388"/>
                  </a:cubicBezTo>
                  <a:cubicBezTo>
                    <a:pt x="301" y="388"/>
                    <a:pt x="388" y="302"/>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6" name="Google Shape;4766;p9"/>
            <p:cNvSpPr/>
            <p:nvPr/>
          </p:nvSpPr>
          <p:spPr>
            <a:xfrm>
              <a:off x="1192275" y="902450"/>
              <a:ext cx="9675" cy="9725"/>
            </a:xfrm>
            <a:custGeom>
              <a:avLst/>
              <a:gdLst/>
              <a:ahLst/>
              <a:cxnLst/>
              <a:rect l="l" t="t" r="r" b="b"/>
              <a:pathLst>
                <a:path w="387" h="389" extrusionOk="0">
                  <a:moveTo>
                    <a:pt x="193" y="0"/>
                  </a:moveTo>
                  <a:cubicBezTo>
                    <a:pt x="86" y="0"/>
                    <a:pt x="0" y="87"/>
                    <a:pt x="0" y="194"/>
                  </a:cubicBezTo>
                  <a:cubicBezTo>
                    <a:pt x="0" y="302"/>
                    <a:pt x="86" y="388"/>
                    <a:pt x="193" y="388"/>
                  </a:cubicBezTo>
                  <a:cubicBezTo>
                    <a:pt x="300" y="388"/>
                    <a:pt x="387" y="302"/>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7" name="Google Shape;4767;p9"/>
            <p:cNvSpPr/>
            <p:nvPr/>
          </p:nvSpPr>
          <p:spPr>
            <a:xfrm>
              <a:off x="1232025" y="902450"/>
              <a:ext cx="9675" cy="9725"/>
            </a:xfrm>
            <a:custGeom>
              <a:avLst/>
              <a:gdLst/>
              <a:ahLst/>
              <a:cxnLst/>
              <a:rect l="l" t="t" r="r" b="b"/>
              <a:pathLst>
                <a:path w="387" h="389" extrusionOk="0">
                  <a:moveTo>
                    <a:pt x="194" y="0"/>
                  </a:moveTo>
                  <a:cubicBezTo>
                    <a:pt x="87" y="0"/>
                    <a:pt x="0" y="87"/>
                    <a:pt x="0" y="194"/>
                  </a:cubicBezTo>
                  <a:cubicBezTo>
                    <a:pt x="0" y="302"/>
                    <a:pt x="87" y="388"/>
                    <a:pt x="194" y="388"/>
                  </a:cubicBezTo>
                  <a:cubicBezTo>
                    <a:pt x="300" y="388"/>
                    <a:pt x="387" y="302"/>
                    <a:pt x="387" y="194"/>
                  </a:cubicBezTo>
                  <a:cubicBezTo>
                    <a:pt x="387"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8" name="Google Shape;4768;p9"/>
            <p:cNvSpPr/>
            <p:nvPr/>
          </p:nvSpPr>
          <p:spPr>
            <a:xfrm>
              <a:off x="276225" y="868375"/>
              <a:ext cx="11375" cy="9700"/>
            </a:xfrm>
            <a:custGeom>
              <a:avLst/>
              <a:gdLst/>
              <a:ahLst/>
              <a:cxnLst/>
              <a:rect l="l" t="t" r="r" b="b"/>
              <a:pathLst>
                <a:path w="455" h="388" extrusionOk="0">
                  <a:moveTo>
                    <a:pt x="260" y="1"/>
                  </a:moveTo>
                  <a:cubicBezTo>
                    <a:pt x="87" y="1"/>
                    <a:pt x="1" y="208"/>
                    <a:pt x="124" y="331"/>
                  </a:cubicBezTo>
                  <a:cubicBezTo>
                    <a:pt x="163" y="370"/>
                    <a:pt x="211" y="388"/>
                    <a:pt x="259" y="388"/>
                  </a:cubicBezTo>
                  <a:cubicBezTo>
                    <a:pt x="358"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69" name="Google Shape;4769;p9"/>
            <p:cNvSpPr/>
            <p:nvPr/>
          </p:nvSpPr>
          <p:spPr>
            <a:xfrm>
              <a:off x="31762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0" name="Google Shape;4770;p9"/>
            <p:cNvSpPr/>
            <p:nvPr/>
          </p:nvSpPr>
          <p:spPr>
            <a:xfrm>
              <a:off x="355750" y="868350"/>
              <a:ext cx="11350" cy="9725"/>
            </a:xfrm>
            <a:custGeom>
              <a:avLst/>
              <a:gdLst/>
              <a:ahLst/>
              <a:cxnLst/>
              <a:rect l="l" t="t" r="r" b="b"/>
              <a:pathLst>
                <a:path w="454" h="389" extrusionOk="0">
                  <a:moveTo>
                    <a:pt x="259" y="0"/>
                  </a:moveTo>
                  <a:cubicBezTo>
                    <a:pt x="87" y="0"/>
                    <a:pt x="0" y="209"/>
                    <a:pt x="123" y="331"/>
                  </a:cubicBezTo>
                  <a:cubicBezTo>
                    <a:pt x="162" y="370"/>
                    <a:pt x="211" y="388"/>
                    <a:pt x="259" y="388"/>
                  </a:cubicBezTo>
                  <a:cubicBezTo>
                    <a:pt x="358" y="388"/>
                    <a:pt x="453" y="311"/>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1" name="Google Shape;4771;p9"/>
            <p:cNvSpPr/>
            <p:nvPr/>
          </p:nvSpPr>
          <p:spPr>
            <a:xfrm>
              <a:off x="397125" y="868350"/>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2" name="Google Shape;4772;p9"/>
            <p:cNvSpPr/>
            <p:nvPr/>
          </p:nvSpPr>
          <p:spPr>
            <a:xfrm>
              <a:off x="435250" y="868375"/>
              <a:ext cx="11350" cy="9725"/>
            </a:xfrm>
            <a:custGeom>
              <a:avLst/>
              <a:gdLst/>
              <a:ahLst/>
              <a:cxnLst/>
              <a:rect l="l" t="t" r="r" b="b"/>
              <a:pathLst>
                <a:path w="454" h="389" extrusionOk="0">
                  <a:moveTo>
                    <a:pt x="260" y="1"/>
                  </a:moveTo>
                  <a:cubicBezTo>
                    <a:pt x="87" y="1"/>
                    <a:pt x="0" y="210"/>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3" name="Google Shape;4773;p9"/>
            <p:cNvSpPr/>
            <p:nvPr/>
          </p:nvSpPr>
          <p:spPr>
            <a:xfrm>
              <a:off x="475000" y="86837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4" name="Google Shape;4774;p9"/>
            <p:cNvSpPr/>
            <p:nvPr/>
          </p:nvSpPr>
          <p:spPr>
            <a:xfrm>
              <a:off x="516425" y="868350"/>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5" name="Google Shape;4775;p9"/>
            <p:cNvSpPr/>
            <p:nvPr/>
          </p:nvSpPr>
          <p:spPr>
            <a:xfrm>
              <a:off x="554500" y="86837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1"/>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6" name="Google Shape;4776;p9"/>
            <p:cNvSpPr/>
            <p:nvPr/>
          </p:nvSpPr>
          <p:spPr>
            <a:xfrm>
              <a:off x="595925"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7" name="Google Shape;4777;p9"/>
            <p:cNvSpPr/>
            <p:nvPr/>
          </p:nvSpPr>
          <p:spPr>
            <a:xfrm>
              <a:off x="634025" y="86837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8" name="Google Shape;4778;p9"/>
            <p:cNvSpPr/>
            <p:nvPr/>
          </p:nvSpPr>
          <p:spPr>
            <a:xfrm>
              <a:off x="673775" y="86837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1"/>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79" name="Google Shape;4779;p9"/>
            <p:cNvSpPr/>
            <p:nvPr/>
          </p:nvSpPr>
          <p:spPr>
            <a:xfrm>
              <a:off x="715200" y="868350"/>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0" name="Google Shape;4780;p9"/>
            <p:cNvSpPr/>
            <p:nvPr/>
          </p:nvSpPr>
          <p:spPr>
            <a:xfrm>
              <a:off x="753300" y="86837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1"/>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1" name="Google Shape;4781;p9"/>
            <p:cNvSpPr/>
            <p:nvPr/>
          </p:nvSpPr>
          <p:spPr>
            <a:xfrm>
              <a:off x="794700"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2" name="Google Shape;4782;p9"/>
            <p:cNvSpPr/>
            <p:nvPr/>
          </p:nvSpPr>
          <p:spPr>
            <a:xfrm>
              <a:off x="832825" y="86837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1"/>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3" name="Google Shape;4783;p9"/>
            <p:cNvSpPr/>
            <p:nvPr/>
          </p:nvSpPr>
          <p:spPr>
            <a:xfrm>
              <a:off x="872575" y="86837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4" name="Google Shape;4784;p9"/>
            <p:cNvSpPr/>
            <p:nvPr/>
          </p:nvSpPr>
          <p:spPr>
            <a:xfrm>
              <a:off x="913950" y="868350"/>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5" name="Google Shape;4785;p9"/>
            <p:cNvSpPr/>
            <p:nvPr/>
          </p:nvSpPr>
          <p:spPr>
            <a:xfrm>
              <a:off x="95370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6" name="Google Shape;4786;p9"/>
            <p:cNvSpPr/>
            <p:nvPr/>
          </p:nvSpPr>
          <p:spPr>
            <a:xfrm>
              <a:off x="993450" y="868350"/>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7" name="Google Shape;4787;p9"/>
            <p:cNvSpPr/>
            <p:nvPr/>
          </p:nvSpPr>
          <p:spPr>
            <a:xfrm>
              <a:off x="10332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8" name="Google Shape;4788;p9"/>
            <p:cNvSpPr/>
            <p:nvPr/>
          </p:nvSpPr>
          <p:spPr>
            <a:xfrm>
              <a:off x="107297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89" name="Google Shape;4789;p9"/>
            <p:cNvSpPr/>
            <p:nvPr/>
          </p:nvSpPr>
          <p:spPr>
            <a:xfrm>
              <a:off x="1112725" y="868350"/>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0" name="Google Shape;4790;p9"/>
            <p:cNvSpPr/>
            <p:nvPr/>
          </p:nvSpPr>
          <p:spPr>
            <a:xfrm>
              <a:off x="1152500" y="868350"/>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1" name="Google Shape;4791;p9"/>
            <p:cNvSpPr/>
            <p:nvPr/>
          </p:nvSpPr>
          <p:spPr>
            <a:xfrm>
              <a:off x="1192275" y="868350"/>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2" name="Google Shape;4792;p9"/>
            <p:cNvSpPr/>
            <p:nvPr/>
          </p:nvSpPr>
          <p:spPr>
            <a:xfrm>
              <a:off x="1232025" y="868350"/>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3" name="Google Shape;4793;p9"/>
            <p:cNvSpPr/>
            <p:nvPr/>
          </p:nvSpPr>
          <p:spPr>
            <a:xfrm>
              <a:off x="31762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4" name="Google Shape;4794;p9"/>
            <p:cNvSpPr/>
            <p:nvPr/>
          </p:nvSpPr>
          <p:spPr>
            <a:xfrm>
              <a:off x="355750" y="834225"/>
              <a:ext cx="11350" cy="9725"/>
            </a:xfrm>
            <a:custGeom>
              <a:avLst/>
              <a:gdLst/>
              <a:ahLst/>
              <a:cxnLst/>
              <a:rect l="l" t="t" r="r" b="b"/>
              <a:pathLst>
                <a:path w="454" h="389" extrusionOk="0">
                  <a:moveTo>
                    <a:pt x="259" y="1"/>
                  </a:moveTo>
                  <a:cubicBezTo>
                    <a:pt x="87" y="1"/>
                    <a:pt x="0" y="210"/>
                    <a:pt x="123" y="331"/>
                  </a:cubicBezTo>
                  <a:cubicBezTo>
                    <a:pt x="162" y="371"/>
                    <a:pt x="211" y="389"/>
                    <a:pt x="259" y="389"/>
                  </a:cubicBezTo>
                  <a:cubicBezTo>
                    <a:pt x="358" y="389"/>
                    <a:pt x="453" y="312"/>
                    <a:pt x="453" y="196"/>
                  </a:cubicBezTo>
                  <a:cubicBezTo>
                    <a:pt x="453" y="89"/>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5" name="Google Shape;4795;p9"/>
            <p:cNvSpPr/>
            <p:nvPr/>
          </p:nvSpPr>
          <p:spPr>
            <a:xfrm>
              <a:off x="397125" y="834225"/>
              <a:ext cx="9725" cy="9725"/>
            </a:xfrm>
            <a:custGeom>
              <a:avLst/>
              <a:gdLst/>
              <a:ahLst/>
              <a:cxnLst/>
              <a:rect l="l" t="t" r="r" b="b"/>
              <a:pathLst>
                <a:path w="389" h="389" extrusionOk="0">
                  <a:moveTo>
                    <a:pt x="195" y="1"/>
                  </a:moveTo>
                  <a:cubicBezTo>
                    <a:pt x="88" y="1"/>
                    <a:pt x="1" y="89"/>
                    <a:pt x="1" y="195"/>
                  </a:cubicBezTo>
                  <a:cubicBezTo>
                    <a:pt x="1" y="302"/>
                    <a:pt x="88"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6" name="Google Shape;4796;p9"/>
            <p:cNvSpPr/>
            <p:nvPr/>
          </p:nvSpPr>
          <p:spPr>
            <a:xfrm>
              <a:off x="435250" y="834275"/>
              <a:ext cx="11350" cy="9725"/>
            </a:xfrm>
            <a:custGeom>
              <a:avLst/>
              <a:gdLst/>
              <a:ahLst/>
              <a:cxnLst/>
              <a:rect l="l" t="t" r="r" b="b"/>
              <a:pathLst>
                <a:path w="454" h="389" extrusionOk="0">
                  <a:moveTo>
                    <a:pt x="260" y="0"/>
                  </a:moveTo>
                  <a:cubicBezTo>
                    <a:pt x="87" y="0"/>
                    <a:pt x="0" y="208"/>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7" name="Google Shape;4797;p9"/>
            <p:cNvSpPr/>
            <p:nvPr/>
          </p:nvSpPr>
          <p:spPr>
            <a:xfrm>
              <a:off x="475025" y="834275"/>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1"/>
                  </a:cubicBezTo>
                  <a:cubicBezTo>
                    <a:pt x="161" y="371"/>
                    <a:pt x="210" y="388"/>
                    <a:pt x="258" y="388"/>
                  </a:cubicBezTo>
                  <a:cubicBezTo>
                    <a:pt x="357"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8" name="Google Shape;4798;p9"/>
            <p:cNvSpPr/>
            <p:nvPr/>
          </p:nvSpPr>
          <p:spPr>
            <a:xfrm>
              <a:off x="516425" y="834225"/>
              <a:ext cx="9675" cy="9725"/>
            </a:xfrm>
            <a:custGeom>
              <a:avLst/>
              <a:gdLst/>
              <a:ahLst/>
              <a:cxnLst/>
              <a:rect l="l" t="t" r="r" b="b"/>
              <a:pathLst>
                <a:path w="387" h="389" extrusionOk="0">
                  <a:moveTo>
                    <a:pt x="193" y="1"/>
                  </a:moveTo>
                  <a:cubicBezTo>
                    <a:pt x="87" y="1"/>
                    <a:pt x="0" y="89"/>
                    <a:pt x="0" y="195"/>
                  </a:cubicBezTo>
                  <a:cubicBezTo>
                    <a:pt x="0"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99" name="Google Shape;4799;p9"/>
            <p:cNvSpPr/>
            <p:nvPr/>
          </p:nvSpPr>
          <p:spPr>
            <a:xfrm>
              <a:off x="554525" y="834275"/>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1"/>
                  </a:cubicBezTo>
                  <a:cubicBezTo>
                    <a:pt x="162" y="371"/>
                    <a:pt x="211" y="388"/>
                    <a:pt x="258" y="388"/>
                  </a:cubicBezTo>
                  <a:cubicBezTo>
                    <a:pt x="358" y="388"/>
                    <a:pt x="453" y="311"/>
                    <a:pt x="453" y="194"/>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0" name="Google Shape;4800;p9"/>
            <p:cNvSpPr/>
            <p:nvPr/>
          </p:nvSpPr>
          <p:spPr>
            <a:xfrm>
              <a:off x="595925"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7" y="302"/>
                    <a:pt x="387" y="195"/>
                  </a:cubicBezTo>
                  <a:cubicBezTo>
                    <a:pt x="387"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1" name="Google Shape;4801;p9"/>
            <p:cNvSpPr/>
            <p:nvPr/>
          </p:nvSpPr>
          <p:spPr>
            <a:xfrm>
              <a:off x="634025" y="834275"/>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1"/>
                  </a:cubicBezTo>
                  <a:cubicBezTo>
                    <a:pt x="163" y="371"/>
                    <a:pt x="211" y="388"/>
                    <a:pt x="259" y="388"/>
                  </a:cubicBezTo>
                  <a:cubicBezTo>
                    <a:pt x="359" y="388"/>
                    <a:pt x="454" y="311"/>
                    <a:pt x="455" y="194"/>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2" name="Google Shape;4802;p9"/>
            <p:cNvSpPr/>
            <p:nvPr/>
          </p:nvSpPr>
          <p:spPr>
            <a:xfrm>
              <a:off x="673775" y="83427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3" name="Google Shape;4803;p9"/>
            <p:cNvSpPr/>
            <p:nvPr/>
          </p:nvSpPr>
          <p:spPr>
            <a:xfrm>
              <a:off x="715200" y="834225"/>
              <a:ext cx="9725" cy="9725"/>
            </a:xfrm>
            <a:custGeom>
              <a:avLst/>
              <a:gdLst/>
              <a:ahLst/>
              <a:cxnLst/>
              <a:rect l="l" t="t" r="r" b="b"/>
              <a:pathLst>
                <a:path w="389" h="389" extrusionOk="0">
                  <a:moveTo>
                    <a:pt x="194" y="1"/>
                  </a:moveTo>
                  <a:cubicBezTo>
                    <a:pt x="86" y="1"/>
                    <a:pt x="0" y="89"/>
                    <a:pt x="0" y="195"/>
                  </a:cubicBezTo>
                  <a:cubicBezTo>
                    <a:pt x="0" y="302"/>
                    <a:pt x="86"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4" name="Google Shape;4804;p9"/>
            <p:cNvSpPr/>
            <p:nvPr/>
          </p:nvSpPr>
          <p:spPr>
            <a:xfrm>
              <a:off x="753300" y="834275"/>
              <a:ext cx="11375" cy="9725"/>
            </a:xfrm>
            <a:custGeom>
              <a:avLst/>
              <a:gdLst/>
              <a:ahLst/>
              <a:cxnLst/>
              <a:rect l="l" t="t" r="r" b="b"/>
              <a:pathLst>
                <a:path w="455" h="389" extrusionOk="0">
                  <a:moveTo>
                    <a:pt x="263" y="0"/>
                  </a:moveTo>
                  <a:cubicBezTo>
                    <a:pt x="262" y="0"/>
                    <a:pt x="261" y="0"/>
                    <a:pt x="260" y="0"/>
                  </a:cubicBezTo>
                  <a:cubicBezTo>
                    <a:pt x="87" y="0"/>
                    <a:pt x="1" y="208"/>
                    <a:pt x="122" y="331"/>
                  </a:cubicBezTo>
                  <a:cubicBezTo>
                    <a:pt x="162" y="371"/>
                    <a:pt x="211" y="388"/>
                    <a:pt x="259" y="388"/>
                  </a:cubicBezTo>
                  <a:cubicBezTo>
                    <a:pt x="359" y="388"/>
                    <a:pt x="454" y="311"/>
                    <a:pt x="454" y="194"/>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5" name="Google Shape;4805;p9"/>
            <p:cNvSpPr/>
            <p:nvPr/>
          </p:nvSpPr>
          <p:spPr>
            <a:xfrm>
              <a:off x="794700"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6" name="Google Shape;4806;p9"/>
            <p:cNvSpPr/>
            <p:nvPr/>
          </p:nvSpPr>
          <p:spPr>
            <a:xfrm>
              <a:off x="832825" y="834275"/>
              <a:ext cx="11350" cy="9725"/>
            </a:xfrm>
            <a:custGeom>
              <a:avLst/>
              <a:gdLst/>
              <a:ahLst/>
              <a:cxnLst/>
              <a:rect l="l" t="t" r="r" b="b"/>
              <a:pathLst>
                <a:path w="454" h="389" extrusionOk="0">
                  <a:moveTo>
                    <a:pt x="262" y="0"/>
                  </a:moveTo>
                  <a:cubicBezTo>
                    <a:pt x="261" y="0"/>
                    <a:pt x="260" y="0"/>
                    <a:pt x="259" y="0"/>
                  </a:cubicBezTo>
                  <a:cubicBezTo>
                    <a:pt x="87" y="0"/>
                    <a:pt x="0" y="208"/>
                    <a:pt x="122" y="331"/>
                  </a:cubicBezTo>
                  <a:cubicBezTo>
                    <a:pt x="161" y="371"/>
                    <a:pt x="210" y="388"/>
                    <a:pt x="258" y="388"/>
                  </a:cubicBezTo>
                  <a:cubicBezTo>
                    <a:pt x="358" y="388"/>
                    <a:pt x="453" y="311"/>
                    <a:pt x="453" y="194"/>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7" name="Google Shape;4807;p9"/>
            <p:cNvSpPr/>
            <p:nvPr/>
          </p:nvSpPr>
          <p:spPr>
            <a:xfrm>
              <a:off x="872575" y="834225"/>
              <a:ext cx="11350" cy="9750"/>
            </a:xfrm>
            <a:custGeom>
              <a:avLst/>
              <a:gdLst/>
              <a:ahLst/>
              <a:cxnLst/>
              <a:rect l="l" t="t" r="r" b="b"/>
              <a:pathLst>
                <a:path w="454" h="390" extrusionOk="0">
                  <a:moveTo>
                    <a:pt x="260" y="1"/>
                  </a:moveTo>
                  <a:cubicBezTo>
                    <a:pt x="87" y="2"/>
                    <a:pt x="0" y="210"/>
                    <a:pt x="122" y="333"/>
                  </a:cubicBezTo>
                  <a:cubicBezTo>
                    <a:pt x="161" y="372"/>
                    <a:pt x="210" y="389"/>
                    <a:pt x="258" y="389"/>
                  </a:cubicBezTo>
                  <a:cubicBezTo>
                    <a:pt x="358" y="389"/>
                    <a:pt x="454" y="312"/>
                    <a:pt x="454" y="196"/>
                  </a:cubicBezTo>
                  <a:cubicBezTo>
                    <a:pt x="454" y="89"/>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8" name="Google Shape;4808;p9"/>
            <p:cNvSpPr/>
            <p:nvPr/>
          </p:nvSpPr>
          <p:spPr>
            <a:xfrm>
              <a:off x="913950" y="834225"/>
              <a:ext cx="9725" cy="9725"/>
            </a:xfrm>
            <a:custGeom>
              <a:avLst/>
              <a:gdLst/>
              <a:ahLst/>
              <a:cxnLst/>
              <a:rect l="l" t="t" r="r" b="b"/>
              <a:pathLst>
                <a:path w="389" h="389" extrusionOk="0">
                  <a:moveTo>
                    <a:pt x="195" y="1"/>
                  </a:moveTo>
                  <a:cubicBezTo>
                    <a:pt x="87" y="1"/>
                    <a:pt x="1" y="89"/>
                    <a:pt x="1" y="195"/>
                  </a:cubicBezTo>
                  <a:cubicBezTo>
                    <a:pt x="1" y="302"/>
                    <a:pt x="87"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09" name="Google Shape;4809;p9"/>
            <p:cNvSpPr/>
            <p:nvPr/>
          </p:nvSpPr>
          <p:spPr>
            <a:xfrm>
              <a:off x="95370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2" y="389"/>
                    <a:pt x="389" y="302"/>
                    <a:pt x="389" y="195"/>
                  </a:cubicBezTo>
                  <a:cubicBezTo>
                    <a:pt x="389" y="89"/>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0" name="Google Shape;4810;p9"/>
            <p:cNvSpPr/>
            <p:nvPr/>
          </p:nvSpPr>
          <p:spPr>
            <a:xfrm>
              <a:off x="993450" y="834225"/>
              <a:ext cx="9725" cy="9725"/>
            </a:xfrm>
            <a:custGeom>
              <a:avLst/>
              <a:gdLst/>
              <a:ahLst/>
              <a:cxnLst/>
              <a:rect l="l" t="t" r="r" b="b"/>
              <a:pathLst>
                <a:path w="389" h="389" extrusionOk="0">
                  <a:moveTo>
                    <a:pt x="195" y="1"/>
                  </a:moveTo>
                  <a:cubicBezTo>
                    <a:pt x="89" y="1"/>
                    <a:pt x="1" y="89"/>
                    <a:pt x="1" y="195"/>
                  </a:cubicBezTo>
                  <a:cubicBezTo>
                    <a:pt x="1" y="302"/>
                    <a:pt x="89" y="389"/>
                    <a:pt x="195" y="389"/>
                  </a:cubicBezTo>
                  <a:cubicBezTo>
                    <a:pt x="303" y="389"/>
                    <a:pt x="389" y="302"/>
                    <a:pt x="389" y="195"/>
                  </a:cubicBezTo>
                  <a:cubicBezTo>
                    <a:pt x="389" y="89"/>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1" name="Google Shape;4811;p9"/>
            <p:cNvSpPr/>
            <p:nvPr/>
          </p:nvSpPr>
          <p:spPr>
            <a:xfrm>
              <a:off x="10332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2" name="Google Shape;4812;p9"/>
            <p:cNvSpPr/>
            <p:nvPr/>
          </p:nvSpPr>
          <p:spPr>
            <a:xfrm>
              <a:off x="107297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3" name="Google Shape;4813;p9"/>
            <p:cNvSpPr/>
            <p:nvPr/>
          </p:nvSpPr>
          <p:spPr>
            <a:xfrm>
              <a:off x="1112725" y="834225"/>
              <a:ext cx="9725" cy="9725"/>
            </a:xfrm>
            <a:custGeom>
              <a:avLst/>
              <a:gdLst/>
              <a:ahLst/>
              <a:cxnLst/>
              <a:rect l="l" t="t" r="r" b="b"/>
              <a:pathLst>
                <a:path w="389" h="389" extrusionOk="0">
                  <a:moveTo>
                    <a:pt x="194" y="1"/>
                  </a:moveTo>
                  <a:cubicBezTo>
                    <a:pt x="88" y="1"/>
                    <a:pt x="0" y="89"/>
                    <a:pt x="0" y="195"/>
                  </a:cubicBezTo>
                  <a:cubicBezTo>
                    <a:pt x="0" y="302"/>
                    <a:pt x="88" y="389"/>
                    <a:pt x="194" y="389"/>
                  </a:cubicBezTo>
                  <a:cubicBezTo>
                    <a:pt x="302" y="389"/>
                    <a:pt x="388" y="302"/>
                    <a:pt x="388" y="195"/>
                  </a:cubicBezTo>
                  <a:cubicBezTo>
                    <a:pt x="388" y="89"/>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4" name="Google Shape;4814;p9"/>
            <p:cNvSpPr/>
            <p:nvPr/>
          </p:nvSpPr>
          <p:spPr>
            <a:xfrm>
              <a:off x="1152500" y="834225"/>
              <a:ext cx="9700" cy="9725"/>
            </a:xfrm>
            <a:custGeom>
              <a:avLst/>
              <a:gdLst/>
              <a:ahLst/>
              <a:cxnLst/>
              <a:rect l="l" t="t" r="r" b="b"/>
              <a:pathLst>
                <a:path w="388" h="389" extrusionOk="0">
                  <a:moveTo>
                    <a:pt x="193" y="1"/>
                  </a:moveTo>
                  <a:cubicBezTo>
                    <a:pt x="87" y="1"/>
                    <a:pt x="1" y="89"/>
                    <a:pt x="1" y="195"/>
                  </a:cubicBezTo>
                  <a:cubicBezTo>
                    <a:pt x="1" y="302"/>
                    <a:pt x="87" y="389"/>
                    <a:pt x="193" y="389"/>
                  </a:cubicBezTo>
                  <a:cubicBezTo>
                    <a:pt x="301" y="389"/>
                    <a:pt x="388" y="302"/>
                    <a:pt x="388" y="195"/>
                  </a:cubicBezTo>
                  <a:cubicBezTo>
                    <a:pt x="388" y="89"/>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5" name="Google Shape;4815;p9"/>
            <p:cNvSpPr/>
            <p:nvPr/>
          </p:nvSpPr>
          <p:spPr>
            <a:xfrm>
              <a:off x="1192275" y="834225"/>
              <a:ext cx="9675" cy="9725"/>
            </a:xfrm>
            <a:custGeom>
              <a:avLst/>
              <a:gdLst/>
              <a:ahLst/>
              <a:cxnLst/>
              <a:rect l="l" t="t" r="r" b="b"/>
              <a:pathLst>
                <a:path w="387" h="389" extrusionOk="0">
                  <a:moveTo>
                    <a:pt x="193" y="1"/>
                  </a:moveTo>
                  <a:cubicBezTo>
                    <a:pt x="86" y="1"/>
                    <a:pt x="0" y="89"/>
                    <a:pt x="0" y="195"/>
                  </a:cubicBezTo>
                  <a:cubicBezTo>
                    <a:pt x="0" y="302"/>
                    <a:pt x="86" y="389"/>
                    <a:pt x="193" y="389"/>
                  </a:cubicBezTo>
                  <a:cubicBezTo>
                    <a:pt x="300" y="389"/>
                    <a:pt x="387" y="302"/>
                    <a:pt x="387" y="195"/>
                  </a:cubicBezTo>
                  <a:cubicBezTo>
                    <a:pt x="387" y="89"/>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6" name="Google Shape;4816;p9"/>
            <p:cNvSpPr/>
            <p:nvPr/>
          </p:nvSpPr>
          <p:spPr>
            <a:xfrm>
              <a:off x="1232025" y="834225"/>
              <a:ext cx="9675" cy="9725"/>
            </a:xfrm>
            <a:custGeom>
              <a:avLst/>
              <a:gdLst/>
              <a:ahLst/>
              <a:cxnLst/>
              <a:rect l="l" t="t" r="r" b="b"/>
              <a:pathLst>
                <a:path w="387" h="389" extrusionOk="0">
                  <a:moveTo>
                    <a:pt x="194" y="1"/>
                  </a:moveTo>
                  <a:cubicBezTo>
                    <a:pt x="87" y="1"/>
                    <a:pt x="0" y="89"/>
                    <a:pt x="0" y="195"/>
                  </a:cubicBezTo>
                  <a:cubicBezTo>
                    <a:pt x="0" y="302"/>
                    <a:pt x="87" y="389"/>
                    <a:pt x="194" y="389"/>
                  </a:cubicBezTo>
                  <a:cubicBezTo>
                    <a:pt x="300" y="389"/>
                    <a:pt x="387" y="302"/>
                    <a:pt x="387" y="195"/>
                  </a:cubicBezTo>
                  <a:cubicBezTo>
                    <a:pt x="387"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7" name="Google Shape;4817;p9"/>
            <p:cNvSpPr/>
            <p:nvPr/>
          </p:nvSpPr>
          <p:spPr>
            <a:xfrm>
              <a:off x="31762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8" name="Google Shape;4818;p9"/>
            <p:cNvSpPr/>
            <p:nvPr/>
          </p:nvSpPr>
          <p:spPr>
            <a:xfrm>
              <a:off x="355750" y="800125"/>
              <a:ext cx="11350" cy="9750"/>
            </a:xfrm>
            <a:custGeom>
              <a:avLst/>
              <a:gdLst/>
              <a:ahLst/>
              <a:cxnLst/>
              <a:rect l="l" t="t" r="r" b="b"/>
              <a:pathLst>
                <a:path w="454" h="390" extrusionOk="0">
                  <a:moveTo>
                    <a:pt x="259" y="1"/>
                  </a:moveTo>
                  <a:cubicBezTo>
                    <a:pt x="87" y="1"/>
                    <a:pt x="0" y="210"/>
                    <a:pt x="123" y="333"/>
                  </a:cubicBezTo>
                  <a:cubicBezTo>
                    <a:pt x="162" y="372"/>
                    <a:pt x="210" y="389"/>
                    <a:pt x="258" y="389"/>
                  </a:cubicBezTo>
                  <a:cubicBezTo>
                    <a:pt x="357" y="389"/>
                    <a:pt x="453" y="312"/>
                    <a:pt x="453" y="196"/>
                  </a:cubicBezTo>
                  <a:cubicBezTo>
                    <a:pt x="453" y="88"/>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19" name="Google Shape;4819;p9"/>
            <p:cNvSpPr/>
            <p:nvPr/>
          </p:nvSpPr>
          <p:spPr>
            <a:xfrm>
              <a:off x="397125" y="800125"/>
              <a:ext cx="9725" cy="9725"/>
            </a:xfrm>
            <a:custGeom>
              <a:avLst/>
              <a:gdLst/>
              <a:ahLst/>
              <a:cxnLst/>
              <a:rect l="l" t="t" r="r" b="b"/>
              <a:pathLst>
                <a:path w="389" h="389" extrusionOk="0">
                  <a:moveTo>
                    <a:pt x="195" y="1"/>
                  </a:moveTo>
                  <a:cubicBezTo>
                    <a:pt x="88" y="1"/>
                    <a:pt x="1" y="88"/>
                    <a:pt x="1" y="195"/>
                  </a:cubicBezTo>
                  <a:cubicBezTo>
                    <a:pt x="1" y="302"/>
                    <a:pt x="88"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0" name="Google Shape;4820;p9"/>
            <p:cNvSpPr/>
            <p:nvPr/>
          </p:nvSpPr>
          <p:spPr>
            <a:xfrm>
              <a:off x="435250" y="800175"/>
              <a:ext cx="11350" cy="9725"/>
            </a:xfrm>
            <a:custGeom>
              <a:avLst/>
              <a:gdLst/>
              <a:ahLst/>
              <a:cxnLst/>
              <a:rect l="l" t="t" r="r" b="b"/>
              <a:pathLst>
                <a:path w="454" h="389" extrusionOk="0">
                  <a:moveTo>
                    <a:pt x="260" y="0"/>
                  </a:moveTo>
                  <a:cubicBezTo>
                    <a:pt x="87" y="0"/>
                    <a:pt x="0" y="209"/>
                    <a:pt x="123" y="331"/>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1" name="Google Shape;4821;p9"/>
            <p:cNvSpPr/>
            <p:nvPr/>
          </p:nvSpPr>
          <p:spPr>
            <a:xfrm>
              <a:off x="475000" y="800175"/>
              <a:ext cx="11350" cy="9725"/>
            </a:xfrm>
            <a:custGeom>
              <a:avLst/>
              <a:gdLst/>
              <a:ahLst/>
              <a:cxnLst/>
              <a:rect l="l" t="t" r="r" b="b"/>
              <a:pathLst>
                <a:path w="454" h="389" extrusionOk="0">
                  <a:moveTo>
                    <a:pt x="260" y="0"/>
                  </a:moveTo>
                  <a:cubicBezTo>
                    <a:pt x="87" y="0"/>
                    <a:pt x="1" y="208"/>
                    <a:pt x="122" y="331"/>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2" name="Google Shape;4822;p9"/>
            <p:cNvSpPr/>
            <p:nvPr/>
          </p:nvSpPr>
          <p:spPr>
            <a:xfrm>
              <a:off x="516425" y="800125"/>
              <a:ext cx="9675" cy="9725"/>
            </a:xfrm>
            <a:custGeom>
              <a:avLst/>
              <a:gdLst/>
              <a:ahLst/>
              <a:cxnLst/>
              <a:rect l="l" t="t" r="r" b="b"/>
              <a:pathLst>
                <a:path w="387" h="389" extrusionOk="0">
                  <a:moveTo>
                    <a:pt x="193" y="1"/>
                  </a:moveTo>
                  <a:cubicBezTo>
                    <a:pt x="87" y="1"/>
                    <a:pt x="0" y="88"/>
                    <a:pt x="0" y="195"/>
                  </a:cubicBezTo>
                  <a:cubicBezTo>
                    <a:pt x="0"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3" name="Google Shape;4823;p9"/>
            <p:cNvSpPr/>
            <p:nvPr/>
          </p:nvSpPr>
          <p:spPr>
            <a:xfrm>
              <a:off x="554500" y="800175"/>
              <a:ext cx="11375" cy="9725"/>
            </a:xfrm>
            <a:custGeom>
              <a:avLst/>
              <a:gdLst/>
              <a:ahLst/>
              <a:cxnLst/>
              <a:rect l="l" t="t" r="r" b="b"/>
              <a:pathLst>
                <a:path w="455" h="389" extrusionOk="0">
                  <a:moveTo>
                    <a:pt x="262" y="0"/>
                  </a:moveTo>
                  <a:cubicBezTo>
                    <a:pt x="87" y="0"/>
                    <a:pt x="1" y="208"/>
                    <a:pt x="124" y="331"/>
                  </a:cubicBezTo>
                  <a:cubicBezTo>
                    <a:pt x="163" y="370"/>
                    <a:pt x="212" y="388"/>
                    <a:pt x="260" y="388"/>
                  </a:cubicBezTo>
                  <a:cubicBezTo>
                    <a:pt x="359" y="388"/>
                    <a:pt x="454" y="311"/>
                    <a:pt x="454"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4" name="Google Shape;4824;p9"/>
            <p:cNvSpPr/>
            <p:nvPr/>
          </p:nvSpPr>
          <p:spPr>
            <a:xfrm>
              <a:off x="595925"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7" y="302"/>
                    <a:pt x="387" y="195"/>
                  </a:cubicBezTo>
                  <a:cubicBezTo>
                    <a:pt x="387"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5" name="Google Shape;4825;p9"/>
            <p:cNvSpPr/>
            <p:nvPr/>
          </p:nvSpPr>
          <p:spPr>
            <a:xfrm>
              <a:off x="634025" y="800175"/>
              <a:ext cx="11375" cy="9725"/>
            </a:xfrm>
            <a:custGeom>
              <a:avLst/>
              <a:gdLst/>
              <a:ahLst/>
              <a:cxnLst/>
              <a:rect l="l" t="t" r="r" b="b"/>
              <a:pathLst>
                <a:path w="455" h="389" extrusionOk="0">
                  <a:moveTo>
                    <a:pt x="261" y="0"/>
                  </a:moveTo>
                  <a:cubicBezTo>
                    <a:pt x="88" y="0"/>
                    <a:pt x="0" y="208"/>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6" name="Google Shape;4826;p9"/>
            <p:cNvSpPr/>
            <p:nvPr/>
          </p:nvSpPr>
          <p:spPr>
            <a:xfrm>
              <a:off x="673775" y="800175"/>
              <a:ext cx="11375" cy="9725"/>
            </a:xfrm>
            <a:custGeom>
              <a:avLst/>
              <a:gdLst/>
              <a:ahLst/>
              <a:cxnLst/>
              <a:rect l="l" t="t" r="r" b="b"/>
              <a:pathLst>
                <a:path w="455" h="389" extrusionOk="0">
                  <a:moveTo>
                    <a:pt x="261" y="0"/>
                  </a:moveTo>
                  <a:cubicBezTo>
                    <a:pt x="88" y="0"/>
                    <a:pt x="0" y="209"/>
                    <a:pt x="123" y="331"/>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7" name="Google Shape;4827;p9"/>
            <p:cNvSpPr/>
            <p:nvPr/>
          </p:nvSpPr>
          <p:spPr>
            <a:xfrm>
              <a:off x="715200" y="800125"/>
              <a:ext cx="9725" cy="9725"/>
            </a:xfrm>
            <a:custGeom>
              <a:avLst/>
              <a:gdLst/>
              <a:ahLst/>
              <a:cxnLst/>
              <a:rect l="l" t="t" r="r" b="b"/>
              <a:pathLst>
                <a:path w="389" h="389" extrusionOk="0">
                  <a:moveTo>
                    <a:pt x="194" y="1"/>
                  </a:moveTo>
                  <a:cubicBezTo>
                    <a:pt x="86" y="1"/>
                    <a:pt x="0" y="88"/>
                    <a:pt x="0" y="195"/>
                  </a:cubicBezTo>
                  <a:cubicBezTo>
                    <a:pt x="0" y="302"/>
                    <a:pt x="86"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8" name="Google Shape;4828;p9"/>
            <p:cNvSpPr/>
            <p:nvPr/>
          </p:nvSpPr>
          <p:spPr>
            <a:xfrm>
              <a:off x="753300" y="800175"/>
              <a:ext cx="11375" cy="9725"/>
            </a:xfrm>
            <a:custGeom>
              <a:avLst/>
              <a:gdLst/>
              <a:ahLst/>
              <a:cxnLst/>
              <a:rect l="l" t="t" r="r" b="b"/>
              <a:pathLst>
                <a:path w="455" h="389" extrusionOk="0">
                  <a:moveTo>
                    <a:pt x="260" y="0"/>
                  </a:moveTo>
                  <a:cubicBezTo>
                    <a:pt x="87" y="0"/>
                    <a:pt x="1" y="209"/>
                    <a:pt x="122" y="331"/>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29" name="Google Shape;4829;p9"/>
            <p:cNvSpPr/>
            <p:nvPr/>
          </p:nvSpPr>
          <p:spPr>
            <a:xfrm>
              <a:off x="794700"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0" name="Google Shape;4830;p9"/>
            <p:cNvSpPr/>
            <p:nvPr/>
          </p:nvSpPr>
          <p:spPr>
            <a:xfrm>
              <a:off x="832825" y="800175"/>
              <a:ext cx="11350" cy="9725"/>
            </a:xfrm>
            <a:custGeom>
              <a:avLst/>
              <a:gdLst/>
              <a:ahLst/>
              <a:cxnLst/>
              <a:rect l="l" t="t" r="r" b="b"/>
              <a:pathLst>
                <a:path w="454" h="389" extrusionOk="0">
                  <a:moveTo>
                    <a:pt x="259" y="0"/>
                  </a:moveTo>
                  <a:cubicBezTo>
                    <a:pt x="87" y="0"/>
                    <a:pt x="0" y="209"/>
                    <a:pt x="122" y="331"/>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1" name="Google Shape;4831;p9"/>
            <p:cNvSpPr/>
            <p:nvPr/>
          </p:nvSpPr>
          <p:spPr>
            <a:xfrm>
              <a:off x="872575" y="800125"/>
              <a:ext cx="11350" cy="9750"/>
            </a:xfrm>
            <a:custGeom>
              <a:avLst/>
              <a:gdLst/>
              <a:ahLst/>
              <a:cxnLst/>
              <a:rect l="l" t="t" r="r" b="b"/>
              <a:pathLst>
                <a:path w="454" h="390" extrusionOk="0">
                  <a:moveTo>
                    <a:pt x="260" y="1"/>
                  </a:moveTo>
                  <a:cubicBezTo>
                    <a:pt x="87" y="2"/>
                    <a:pt x="0" y="211"/>
                    <a:pt x="122" y="333"/>
                  </a:cubicBezTo>
                  <a:cubicBezTo>
                    <a:pt x="161" y="372"/>
                    <a:pt x="210" y="389"/>
                    <a:pt x="258" y="389"/>
                  </a:cubicBezTo>
                  <a:cubicBezTo>
                    <a:pt x="358" y="389"/>
                    <a:pt x="454" y="312"/>
                    <a:pt x="454" y="196"/>
                  </a:cubicBezTo>
                  <a:cubicBezTo>
                    <a:pt x="454" y="88"/>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2" name="Google Shape;4832;p9"/>
            <p:cNvSpPr/>
            <p:nvPr/>
          </p:nvSpPr>
          <p:spPr>
            <a:xfrm>
              <a:off x="913950" y="800125"/>
              <a:ext cx="9725" cy="9725"/>
            </a:xfrm>
            <a:custGeom>
              <a:avLst/>
              <a:gdLst/>
              <a:ahLst/>
              <a:cxnLst/>
              <a:rect l="l" t="t" r="r" b="b"/>
              <a:pathLst>
                <a:path w="389" h="389" extrusionOk="0">
                  <a:moveTo>
                    <a:pt x="195" y="1"/>
                  </a:moveTo>
                  <a:cubicBezTo>
                    <a:pt x="87" y="1"/>
                    <a:pt x="1" y="88"/>
                    <a:pt x="1" y="195"/>
                  </a:cubicBezTo>
                  <a:cubicBezTo>
                    <a:pt x="1" y="302"/>
                    <a:pt x="87"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3" name="Google Shape;4833;p9"/>
            <p:cNvSpPr/>
            <p:nvPr/>
          </p:nvSpPr>
          <p:spPr>
            <a:xfrm>
              <a:off x="95370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2" y="389"/>
                    <a:pt x="389" y="302"/>
                    <a:pt x="389" y="195"/>
                  </a:cubicBezTo>
                  <a:cubicBezTo>
                    <a:pt x="389" y="88"/>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4" name="Google Shape;4834;p9"/>
            <p:cNvSpPr/>
            <p:nvPr/>
          </p:nvSpPr>
          <p:spPr>
            <a:xfrm>
              <a:off x="993450" y="800125"/>
              <a:ext cx="9725" cy="9725"/>
            </a:xfrm>
            <a:custGeom>
              <a:avLst/>
              <a:gdLst/>
              <a:ahLst/>
              <a:cxnLst/>
              <a:rect l="l" t="t" r="r" b="b"/>
              <a:pathLst>
                <a:path w="389" h="389" extrusionOk="0">
                  <a:moveTo>
                    <a:pt x="195" y="1"/>
                  </a:moveTo>
                  <a:cubicBezTo>
                    <a:pt x="89" y="1"/>
                    <a:pt x="1" y="88"/>
                    <a:pt x="1" y="195"/>
                  </a:cubicBezTo>
                  <a:cubicBezTo>
                    <a:pt x="1" y="302"/>
                    <a:pt x="89" y="389"/>
                    <a:pt x="195" y="389"/>
                  </a:cubicBezTo>
                  <a:cubicBezTo>
                    <a:pt x="303" y="389"/>
                    <a:pt x="389" y="302"/>
                    <a:pt x="389" y="195"/>
                  </a:cubicBezTo>
                  <a:cubicBezTo>
                    <a:pt x="389" y="88"/>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5" name="Google Shape;4835;p9"/>
            <p:cNvSpPr/>
            <p:nvPr/>
          </p:nvSpPr>
          <p:spPr>
            <a:xfrm>
              <a:off x="10332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6" name="Google Shape;4836;p9"/>
            <p:cNvSpPr/>
            <p:nvPr/>
          </p:nvSpPr>
          <p:spPr>
            <a:xfrm>
              <a:off x="107297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7" name="Google Shape;4837;p9"/>
            <p:cNvSpPr/>
            <p:nvPr/>
          </p:nvSpPr>
          <p:spPr>
            <a:xfrm>
              <a:off x="1112725" y="800125"/>
              <a:ext cx="9725" cy="9725"/>
            </a:xfrm>
            <a:custGeom>
              <a:avLst/>
              <a:gdLst/>
              <a:ahLst/>
              <a:cxnLst/>
              <a:rect l="l" t="t" r="r" b="b"/>
              <a:pathLst>
                <a:path w="389" h="389" extrusionOk="0">
                  <a:moveTo>
                    <a:pt x="194" y="1"/>
                  </a:moveTo>
                  <a:cubicBezTo>
                    <a:pt x="88" y="1"/>
                    <a:pt x="0" y="88"/>
                    <a:pt x="0" y="195"/>
                  </a:cubicBezTo>
                  <a:cubicBezTo>
                    <a:pt x="0" y="302"/>
                    <a:pt x="88" y="389"/>
                    <a:pt x="194" y="389"/>
                  </a:cubicBezTo>
                  <a:cubicBezTo>
                    <a:pt x="302" y="389"/>
                    <a:pt x="388" y="302"/>
                    <a:pt x="388" y="195"/>
                  </a:cubicBezTo>
                  <a:cubicBezTo>
                    <a:pt x="388" y="88"/>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8" name="Google Shape;4838;p9"/>
            <p:cNvSpPr/>
            <p:nvPr/>
          </p:nvSpPr>
          <p:spPr>
            <a:xfrm>
              <a:off x="1152500" y="800125"/>
              <a:ext cx="9700" cy="9725"/>
            </a:xfrm>
            <a:custGeom>
              <a:avLst/>
              <a:gdLst/>
              <a:ahLst/>
              <a:cxnLst/>
              <a:rect l="l" t="t" r="r" b="b"/>
              <a:pathLst>
                <a:path w="388" h="389" extrusionOk="0">
                  <a:moveTo>
                    <a:pt x="193" y="1"/>
                  </a:moveTo>
                  <a:cubicBezTo>
                    <a:pt x="87" y="1"/>
                    <a:pt x="1" y="88"/>
                    <a:pt x="1" y="195"/>
                  </a:cubicBezTo>
                  <a:cubicBezTo>
                    <a:pt x="1" y="302"/>
                    <a:pt x="87" y="389"/>
                    <a:pt x="193" y="389"/>
                  </a:cubicBezTo>
                  <a:cubicBezTo>
                    <a:pt x="301" y="389"/>
                    <a:pt x="388" y="302"/>
                    <a:pt x="388" y="195"/>
                  </a:cubicBezTo>
                  <a:cubicBezTo>
                    <a:pt x="388" y="88"/>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39" name="Google Shape;4839;p9"/>
            <p:cNvSpPr/>
            <p:nvPr/>
          </p:nvSpPr>
          <p:spPr>
            <a:xfrm>
              <a:off x="1192275" y="800125"/>
              <a:ext cx="9675" cy="9725"/>
            </a:xfrm>
            <a:custGeom>
              <a:avLst/>
              <a:gdLst/>
              <a:ahLst/>
              <a:cxnLst/>
              <a:rect l="l" t="t" r="r" b="b"/>
              <a:pathLst>
                <a:path w="387" h="389" extrusionOk="0">
                  <a:moveTo>
                    <a:pt x="193" y="1"/>
                  </a:moveTo>
                  <a:cubicBezTo>
                    <a:pt x="86" y="1"/>
                    <a:pt x="0" y="88"/>
                    <a:pt x="0" y="195"/>
                  </a:cubicBezTo>
                  <a:cubicBezTo>
                    <a:pt x="0" y="302"/>
                    <a:pt x="86" y="389"/>
                    <a:pt x="193" y="389"/>
                  </a:cubicBezTo>
                  <a:cubicBezTo>
                    <a:pt x="300" y="389"/>
                    <a:pt x="387" y="302"/>
                    <a:pt x="387" y="195"/>
                  </a:cubicBezTo>
                  <a:cubicBezTo>
                    <a:pt x="387" y="88"/>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0" name="Google Shape;4840;p9"/>
            <p:cNvSpPr/>
            <p:nvPr/>
          </p:nvSpPr>
          <p:spPr>
            <a:xfrm>
              <a:off x="1232025" y="800125"/>
              <a:ext cx="9675" cy="9725"/>
            </a:xfrm>
            <a:custGeom>
              <a:avLst/>
              <a:gdLst/>
              <a:ahLst/>
              <a:cxnLst/>
              <a:rect l="l" t="t" r="r" b="b"/>
              <a:pathLst>
                <a:path w="387" h="389" extrusionOk="0">
                  <a:moveTo>
                    <a:pt x="194" y="1"/>
                  </a:moveTo>
                  <a:cubicBezTo>
                    <a:pt x="87" y="1"/>
                    <a:pt x="0" y="88"/>
                    <a:pt x="0" y="195"/>
                  </a:cubicBezTo>
                  <a:cubicBezTo>
                    <a:pt x="0" y="302"/>
                    <a:pt x="87" y="389"/>
                    <a:pt x="194" y="389"/>
                  </a:cubicBezTo>
                  <a:cubicBezTo>
                    <a:pt x="300" y="389"/>
                    <a:pt x="387" y="302"/>
                    <a:pt x="387" y="195"/>
                  </a:cubicBezTo>
                  <a:cubicBezTo>
                    <a:pt x="387"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1" name="Google Shape;4841;p9"/>
            <p:cNvSpPr/>
            <p:nvPr/>
          </p:nvSpPr>
          <p:spPr>
            <a:xfrm>
              <a:off x="355750" y="766025"/>
              <a:ext cx="11350" cy="9725"/>
            </a:xfrm>
            <a:custGeom>
              <a:avLst/>
              <a:gdLst/>
              <a:ahLst/>
              <a:cxnLst/>
              <a:rect l="l" t="t" r="r" b="b"/>
              <a:pathLst>
                <a:path w="454" h="389" extrusionOk="0">
                  <a:moveTo>
                    <a:pt x="259" y="0"/>
                  </a:moveTo>
                  <a:cubicBezTo>
                    <a:pt x="87" y="0"/>
                    <a:pt x="0" y="209"/>
                    <a:pt x="123" y="332"/>
                  </a:cubicBezTo>
                  <a:cubicBezTo>
                    <a:pt x="162" y="371"/>
                    <a:pt x="210" y="389"/>
                    <a:pt x="258" y="389"/>
                  </a:cubicBezTo>
                  <a:cubicBezTo>
                    <a:pt x="357" y="389"/>
                    <a:pt x="453" y="312"/>
                    <a:pt x="453" y="196"/>
                  </a:cubicBezTo>
                  <a:cubicBezTo>
                    <a:pt x="453" y="88"/>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2" name="Google Shape;4842;p9"/>
            <p:cNvSpPr/>
            <p:nvPr/>
          </p:nvSpPr>
          <p:spPr>
            <a:xfrm>
              <a:off x="397125" y="766025"/>
              <a:ext cx="9725" cy="9725"/>
            </a:xfrm>
            <a:custGeom>
              <a:avLst/>
              <a:gdLst/>
              <a:ahLst/>
              <a:cxnLst/>
              <a:rect l="l" t="t" r="r" b="b"/>
              <a:pathLst>
                <a:path w="389" h="389" extrusionOk="0">
                  <a:moveTo>
                    <a:pt x="195" y="0"/>
                  </a:moveTo>
                  <a:cubicBezTo>
                    <a:pt x="88" y="0"/>
                    <a:pt x="1" y="88"/>
                    <a:pt x="1" y="194"/>
                  </a:cubicBezTo>
                  <a:cubicBezTo>
                    <a:pt x="1" y="302"/>
                    <a:pt x="88"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3" name="Google Shape;4843;p9"/>
            <p:cNvSpPr/>
            <p:nvPr/>
          </p:nvSpPr>
          <p:spPr>
            <a:xfrm>
              <a:off x="435250" y="7660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4" name="Google Shape;4844;p9"/>
            <p:cNvSpPr/>
            <p:nvPr/>
          </p:nvSpPr>
          <p:spPr>
            <a:xfrm>
              <a:off x="475025" y="7660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2"/>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5" name="Google Shape;4845;p9"/>
            <p:cNvSpPr/>
            <p:nvPr/>
          </p:nvSpPr>
          <p:spPr>
            <a:xfrm>
              <a:off x="516425" y="766025"/>
              <a:ext cx="9675" cy="9725"/>
            </a:xfrm>
            <a:custGeom>
              <a:avLst/>
              <a:gdLst/>
              <a:ahLst/>
              <a:cxnLst/>
              <a:rect l="l" t="t" r="r" b="b"/>
              <a:pathLst>
                <a:path w="387" h="389" extrusionOk="0">
                  <a:moveTo>
                    <a:pt x="193" y="0"/>
                  </a:moveTo>
                  <a:cubicBezTo>
                    <a:pt x="87" y="0"/>
                    <a:pt x="0" y="88"/>
                    <a:pt x="0" y="194"/>
                  </a:cubicBezTo>
                  <a:cubicBezTo>
                    <a:pt x="0"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6" name="Google Shape;4846;p9"/>
            <p:cNvSpPr/>
            <p:nvPr/>
          </p:nvSpPr>
          <p:spPr>
            <a:xfrm>
              <a:off x="554525" y="7660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2"/>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7" name="Google Shape;4847;p9"/>
            <p:cNvSpPr/>
            <p:nvPr/>
          </p:nvSpPr>
          <p:spPr>
            <a:xfrm>
              <a:off x="595925"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7" y="302"/>
                    <a:pt x="387" y="194"/>
                  </a:cubicBezTo>
                  <a:cubicBezTo>
                    <a:pt x="387"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8" name="Google Shape;4848;p9"/>
            <p:cNvSpPr/>
            <p:nvPr/>
          </p:nvSpPr>
          <p:spPr>
            <a:xfrm>
              <a:off x="634025" y="7660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2"/>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49" name="Google Shape;4849;p9"/>
            <p:cNvSpPr/>
            <p:nvPr/>
          </p:nvSpPr>
          <p:spPr>
            <a:xfrm>
              <a:off x="673775" y="7660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0" name="Google Shape;4850;p9"/>
            <p:cNvSpPr/>
            <p:nvPr/>
          </p:nvSpPr>
          <p:spPr>
            <a:xfrm>
              <a:off x="715200" y="766025"/>
              <a:ext cx="9725" cy="9725"/>
            </a:xfrm>
            <a:custGeom>
              <a:avLst/>
              <a:gdLst/>
              <a:ahLst/>
              <a:cxnLst/>
              <a:rect l="l" t="t" r="r" b="b"/>
              <a:pathLst>
                <a:path w="389" h="389" extrusionOk="0">
                  <a:moveTo>
                    <a:pt x="194" y="0"/>
                  </a:moveTo>
                  <a:cubicBezTo>
                    <a:pt x="86" y="0"/>
                    <a:pt x="0" y="88"/>
                    <a:pt x="0" y="194"/>
                  </a:cubicBezTo>
                  <a:cubicBezTo>
                    <a:pt x="0" y="302"/>
                    <a:pt x="86"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1" name="Google Shape;4851;p9"/>
            <p:cNvSpPr/>
            <p:nvPr/>
          </p:nvSpPr>
          <p:spPr>
            <a:xfrm>
              <a:off x="753300" y="7660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2"/>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2" name="Google Shape;4852;p9"/>
            <p:cNvSpPr/>
            <p:nvPr/>
          </p:nvSpPr>
          <p:spPr>
            <a:xfrm>
              <a:off x="794700" y="76602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3" name="Google Shape;4853;p9"/>
            <p:cNvSpPr/>
            <p:nvPr/>
          </p:nvSpPr>
          <p:spPr>
            <a:xfrm>
              <a:off x="832825" y="7660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2"/>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4" name="Google Shape;4854;p9"/>
            <p:cNvSpPr/>
            <p:nvPr/>
          </p:nvSpPr>
          <p:spPr>
            <a:xfrm>
              <a:off x="872575" y="766025"/>
              <a:ext cx="11350" cy="9725"/>
            </a:xfrm>
            <a:custGeom>
              <a:avLst/>
              <a:gdLst/>
              <a:ahLst/>
              <a:cxnLst/>
              <a:rect l="l" t="t" r="r" b="b"/>
              <a:pathLst>
                <a:path w="454" h="389" extrusionOk="0">
                  <a:moveTo>
                    <a:pt x="260" y="0"/>
                  </a:moveTo>
                  <a:cubicBezTo>
                    <a:pt x="87" y="2"/>
                    <a:pt x="0" y="211"/>
                    <a:pt x="122" y="332"/>
                  </a:cubicBezTo>
                  <a:cubicBezTo>
                    <a:pt x="161" y="371"/>
                    <a:pt x="210" y="389"/>
                    <a:pt x="258" y="389"/>
                  </a:cubicBezTo>
                  <a:cubicBezTo>
                    <a:pt x="358" y="389"/>
                    <a:pt x="454" y="312"/>
                    <a:pt x="454" y="196"/>
                  </a:cubicBezTo>
                  <a:cubicBezTo>
                    <a:pt x="454" y="88"/>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5" name="Google Shape;4855;p9"/>
            <p:cNvSpPr/>
            <p:nvPr/>
          </p:nvSpPr>
          <p:spPr>
            <a:xfrm>
              <a:off x="913950" y="766025"/>
              <a:ext cx="9725" cy="9725"/>
            </a:xfrm>
            <a:custGeom>
              <a:avLst/>
              <a:gdLst/>
              <a:ahLst/>
              <a:cxnLst/>
              <a:rect l="l" t="t" r="r" b="b"/>
              <a:pathLst>
                <a:path w="389" h="389" extrusionOk="0">
                  <a:moveTo>
                    <a:pt x="195" y="0"/>
                  </a:moveTo>
                  <a:cubicBezTo>
                    <a:pt x="87" y="0"/>
                    <a:pt x="1" y="88"/>
                    <a:pt x="1" y="194"/>
                  </a:cubicBezTo>
                  <a:cubicBezTo>
                    <a:pt x="1" y="302"/>
                    <a:pt x="87"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6" name="Google Shape;4856;p9"/>
            <p:cNvSpPr/>
            <p:nvPr/>
          </p:nvSpPr>
          <p:spPr>
            <a:xfrm>
              <a:off x="95370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2" y="388"/>
                    <a:pt x="389" y="302"/>
                    <a:pt x="389" y="194"/>
                  </a:cubicBezTo>
                  <a:cubicBezTo>
                    <a:pt x="389" y="88"/>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7" name="Google Shape;4857;p9"/>
            <p:cNvSpPr/>
            <p:nvPr/>
          </p:nvSpPr>
          <p:spPr>
            <a:xfrm>
              <a:off x="993450" y="766025"/>
              <a:ext cx="9725" cy="9725"/>
            </a:xfrm>
            <a:custGeom>
              <a:avLst/>
              <a:gdLst/>
              <a:ahLst/>
              <a:cxnLst/>
              <a:rect l="l" t="t" r="r" b="b"/>
              <a:pathLst>
                <a:path w="389" h="389" extrusionOk="0">
                  <a:moveTo>
                    <a:pt x="195" y="0"/>
                  </a:moveTo>
                  <a:cubicBezTo>
                    <a:pt x="89" y="0"/>
                    <a:pt x="1" y="88"/>
                    <a:pt x="1" y="194"/>
                  </a:cubicBezTo>
                  <a:cubicBezTo>
                    <a:pt x="1" y="302"/>
                    <a:pt x="89" y="388"/>
                    <a:pt x="195" y="388"/>
                  </a:cubicBezTo>
                  <a:cubicBezTo>
                    <a:pt x="303" y="388"/>
                    <a:pt x="389" y="302"/>
                    <a:pt x="389" y="194"/>
                  </a:cubicBezTo>
                  <a:cubicBezTo>
                    <a:pt x="389" y="88"/>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8" name="Google Shape;4858;p9"/>
            <p:cNvSpPr/>
            <p:nvPr/>
          </p:nvSpPr>
          <p:spPr>
            <a:xfrm>
              <a:off x="10332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59" name="Google Shape;4859;p9"/>
            <p:cNvSpPr/>
            <p:nvPr/>
          </p:nvSpPr>
          <p:spPr>
            <a:xfrm>
              <a:off x="107297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0" name="Google Shape;4860;p9"/>
            <p:cNvSpPr/>
            <p:nvPr/>
          </p:nvSpPr>
          <p:spPr>
            <a:xfrm>
              <a:off x="1112725" y="766025"/>
              <a:ext cx="9725" cy="9725"/>
            </a:xfrm>
            <a:custGeom>
              <a:avLst/>
              <a:gdLst/>
              <a:ahLst/>
              <a:cxnLst/>
              <a:rect l="l" t="t" r="r" b="b"/>
              <a:pathLst>
                <a:path w="389" h="389" extrusionOk="0">
                  <a:moveTo>
                    <a:pt x="194" y="0"/>
                  </a:moveTo>
                  <a:cubicBezTo>
                    <a:pt x="88" y="0"/>
                    <a:pt x="0" y="88"/>
                    <a:pt x="0" y="194"/>
                  </a:cubicBezTo>
                  <a:cubicBezTo>
                    <a:pt x="0" y="302"/>
                    <a:pt x="88" y="388"/>
                    <a:pt x="194" y="388"/>
                  </a:cubicBezTo>
                  <a:cubicBezTo>
                    <a:pt x="302" y="388"/>
                    <a:pt x="388" y="302"/>
                    <a:pt x="388" y="194"/>
                  </a:cubicBezTo>
                  <a:cubicBezTo>
                    <a:pt x="388" y="88"/>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1" name="Google Shape;4861;p9"/>
            <p:cNvSpPr/>
            <p:nvPr/>
          </p:nvSpPr>
          <p:spPr>
            <a:xfrm>
              <a:off x="1152500" y="766025"/>
              <a:ext cx="9700" cy="9725"/>
            </a:xfrm>
            <a:custGeom>
              <a:avLst/>
              <a:gdLst/>
              <a:ahLst/>
              <a:cxnLst/>
              <a:rect l="l" t="t" r="r" b="b"/>
              <a:pathLst>
                <a:path w="388" h="389" extrusionOk="0">
                  <a:moveTo>
                    <a:pt x="193" y="0"/>
                  </a:moveTo>
                  <a:cubicBezTo>
                    <a:pt x="87" y="0"/>
                    <a:pt x="1" y="88"/>
                    <a:pt x="1" y="194"/>
                  </a:cubicBezTo>
                  <a:cubicBezTo>
                    <a:pt x="1" y="302"/>
                    <a:pt x="87" y="388"/>
                    <a:pt x="193" y="388"/>
                  </a:cubicBezTo>
                  <a:cubicBezTo>
                    <a:pt x="301" y="388"/>
                    <a:pt x="388" y="302"/>
                    <a:pt x="388" y="194"/>
                  </a:cubicBezTo>
                  <a:cubicBezTo>
                    <a:pt x="388" y="88"/>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2" name="Google Shape;4862;p9"/>
            <p:cNvSpPr/>
            <p:nvPr/>
          </p:nvSpPr>
          <p:spPr>
            <a:xfrm>
              <a:off x="1192275" y="766025"/>
              <a:ext cx="9675" cy="9725"/>
            </a:xfrm>
            <a:custGeom>
              <a:avLst/>
              <a:gdLst/>
              <a:ahLst/>
              <a:cxnLst/>
              <a:rect l="l" t="t" r="r" b="b"/>
              <a:pathLst>
                <a:path w="387" h="389" extrusionOk="0">
                  <a:moveTo>
                    <a:pt x="193" y="0"/>
                  </a:moveTo>
                  <a:cubicBezTo>
                    <a:pt x="86" y="0"/>
                    <a:pt x="0" y="88"/>
                    <a:pt x="0" y="194"/>
                  </a:cubicBezTo>
                  <a:cubicBezTo>
                    <a:pt x="0" y="302"/>
                    <a:pt x="86" y="388"/>
                    <a:pt x="193" y="388"/>
                  </a:cubicBezTo>
                  <a:cubicBezTo>
                    <a:pt x="300" y="388"/>
                    <a:pt x="387" y="302"/>
                    <a:pt x="387" y="194"/>
                  </a:cubicBezTo>
                  <a:cubicBezTo>
                    <a:pt x="387" y="88"/>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3" name="Google Shape;4863;p9"/>
            <p:cNvSpPr/>
            <p:nvPr/>
          </p:nvSpPr>
          <p:spPr>
            <a:xfrm>
              <a:off x="1232025" y="766025"/>
              <a:ext cx="9675" cy="9725"/>
            </a:xfrm>
            <a:custGeom>
              <a:avLst/>
              <a:gdLst/>
              <a:ahLst/>
              <a:cxnLst/>
              <a:rect l="l" t="t" r="r" b="b"/>
              <a:pathLst>
                <a:path w="387" h="389" extrusionOk="0">
                  <a:moveTo>
                    <a:pt x="194" y="0"/>
                  </a:moveTo>
                  <a:cubicBezTo>
                    <a:pt x="87" y="0"/>
                    <a:pt x="0" y="88"/>
                    <a:pt x="0" y="194"/>
                  </a:cubicBezTo>
                  <a:cubicBezTo>
                    <a:pt x="0" y="302"/>
                    <a:pt x="87" y="388"/>
                    <a:pt x="194" y="388"/>
                  </a:cubicBezTo>
                  <a:cubicBezTo>
                    <a:pt x="300" y="388"/>
                    <a:pt x="387" y="302"/>
                    <a:pt x="387" y="194"/>
                  </a:cubicBezTo>
                  <a:cubicBezTo>
                    <a:pt x="387"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4" name="Google Shape;4864;p9"/>
            <p:cNvSpPr/>
            <p:nvPr/>
          </p:nvSpPr>
          <p:spPr>
            <a:xfrm>
              <a:off x="355750" y="731950"/>
              <a:ext cx="11350" cy="9700"/>
            </a:xfrm>
            <a:custGeom>
              <a:avLst/>
              <a:gdLst/>
              <a:ahLst/>
              <a:cxnLst/>
              <a:rect l="l" t="t" r="r" b="b"/>
              <a:pathLst>
                <a:path w="454" h="388" extrusionOk="0">
                  <a:moveTo>
                    <a:pt x="262" y="1"/>
                  </a:moveTo>
                  <a:cubicBezTo>
                    <a:pt x="261" y="1"/>
                    <a:pt x="260" y="1"/>
                    <a:pt x="259" y="1"/>
                  </a:cubicBezTo>
                  <a:cubicBezTo>
                    <a:pt x="87" y="1"/>
                    <a:pt x="0" y="208"/>
                    <a:pt x="123" y="331"/>
                  </a:cubicBezTo>
                  <a:cubicBezTo>
                    <a:pt x="162" y="370"/>
                    <a:pt x="210" y="388"/>
                    <a:pt x="258" y="388"/>
                  </a:cubicBezTo>
                  <a:cubicBezTo>
                    <a:pt x="357" y="388"/>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5" name="Google Shape;4865;p9"/>
            <p:cNvSpPr/>
            <p:nvPr/>
          </p:nvSpPr>
          <p:spPr>
            <a:xfrm>
              <a:off x="397125" y="731950"/>
              <a:ext cx="9725" cy="9700"/>
            </a:xfrm>
            <a:custGeom>
              <a:avLst/>
              <a:gdLst/>
              <a:ahLst/>
              <a:cxnLst/>
              <a:rect l="l" t="t" r="r" b="b"/>
              <a:pathLst>
                <a:path w="389" h="388" extrusionOk="0">
                  <a:moveTo>
                    <a:pt x="195" y="1"/>
                  </a:moveTo>
                  <a:cubicBezTo>
                    <a:pt x="88" y="1"/>
                    <a:pt x="1" y="87"/>
                    <a:pt x="1" y="195"/>
                  </a:cubicBezTo>
                  <a:cubicBezTo>
                    <a:pt x="1" y="301"/>
                    <a:pt x="88"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6" name="Google Shape;4866;p9"/>
            <p:cNvSpPr/>
            <p:nvPr/>
          </p:nvSpPr>
          <p:spPr>
            <a:xfrm>
              <a:off x="435250" y="731950"/>
              <a:ext cx="11350" cy="9725"/>
            </a:xfrm>
            <a:custGeom>
              <a:avLst/>
              <a:gdLst/>
              <a:ahLst/>
              <a:cxnLst/>
              <a:rect l="l" t="t" r="r" b="b"/>
              <a:pathLst>
                <a:path w="454" h="389" extrusionOk="0">
                  <a:moveTo>
                    <a:pt x="260" y="1"/>
                  </a:moveTo>
                  <a:cubicBezTo>
                    <a:pt x="87" y="1"/>
                    <a:pt x="0" y="208"/>
                    <a:pt x="123" y="331"/>
                  </a:cubicBezTo>
                  <a:cubicBezTo>
                    <a:pt x="163" y="371"/>
                    <a:pt x="211" y="389"/>
                    <a:pt x="259" y="389"/>
                  </a:cubicBezTo>
                  <a:cubicBezTo>
                    <a:pt x="358" y="389"/>
                    <a:pt x="454" y="311"/>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7" name="Google Shape;4867;p9"/>
            <p:cNvSpPr/>
            <p:nvPr/>
          </p:nvSpPr>
          <p:spPr>
            <a:xfrm>
              <a:off x="475025" y="731950"/>
              <a:ext cx="11325" cy="9725"/>
            </a:xfrm>
            <a:custGeom>
              <a:avLst/>
              <a:gdLst/>
              <a:ahLst/>
              <a:cxnLst/>
              <a:rect l="l" t="t" r="r" b="b"/>
              <a:pathLst>
                <a:path w="453" h="389" extrusionOk="0">
                  <a:moveTo>
                    <a:pt x="262" y="1"/>
                  </a:moveTo>
                  <a:cubicBezTo>
                    <a:pt x="261" y="1"/>
                    <a:pt x="260" y="1"/>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8" name="Google Shape;4868;p9"/>
            <p:cNvSpPr/>
            <p:nvPr/>
          </p:nvSpPr>
          <p:spPr>
            <a:xfrm>
              <a:off x="516425" y="731950"/>
              <a:ext cx="9675" cy="9700"/>
            </a:xfrm>
            <a:custGeom>
              <a:avLst/>
              <a:gdLst/>
              <a:ahLst/>
              <a:cxnLst/>
              <a:rect l="l" t="t" r="r" b="b"/>
              <a:pathLst>
                <a:path w="387" h="388" extrusionOk="0">
                  <a:moveTo>
                    <a:pt x="193" y="1"/>
                  </a:moveTo>
                  <a:cubicBezTo>
                    <a:pt x="87" y="1"/>
                    <a:pt x="0" y="87"/>
                    <a:pt x="0" y="195"/>
                  </a:cubicBezTo>
                  <a:cubicBezTo>
                    <a:pt x="0"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69" name="Google Shape;4869;p9"/>
            <p:cNvSpPr/>
            <p:nvPr/>
          </p:nvSpPr>
          <p:spPr>
            <a:xfrm>
              <a:off x="554525" y="731950"/>
              <a:ext cx="11350" cy="9725"/>
            </a:xfrm>
            <a:custGeom>
              <a:avLst/>
              <a:gdLst/>
              <a:ahLst/>
              <a:cxnLst/>
              <a:rect l="l" t="t" r="r" b="b"/>
              <a:pathLst>
                <a:path w="454" h="389" extrusionOk="0">
                  <a:moveTo>
                    <a:pt x="263" y="1"/>
                  </a:moveTo>
                  <a:cubicBezTo>
                    <a:pt x="262" y="1"/>
                    <a:pt x="261" y="1"/>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0" name="Google Shape;4870;p9"/>
            <p:cNvSpPr/>
            <p:nvPr/>
          </p:nvSpPr>
          <p:spPr>
            <a:xfrm>
              <a:off x="595925"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7" y="301"/>
                    <a:pt x="387" y="195"/>
                  </a:cubicBezTo>
                  <a:cubicBezTo>
                    <a:pt x="387"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1" name="Google Shape;4871;p9"/>
            <p:cNvSpPr/>
            <p:nvPr/>
          </p:nvSpPr>
          <p:spPr>
            <a:xfrm>
              <a:off x="634025" y="731950"/>
              <a:ext cx="11375" cy="9725"/>
            </a:xfrm>
            <a:custGeom>
              <a:avLst/>
              <a:gdLst/>
              <a:ahLst/>
              <a:cxnLst/>
              <a:rect l="l" t="t" r="r" b="b"/>
              <a:pathLst>
                <a:path w="455" h="389" extrusionOk="0">
                  <a:moveTo>
                    <a:pt x="264" y="1"/>
                  </a:moveTo>
                  <a:cubicBezTo>
                    <a:pt x="263" y="1"/>
                    <a:pt x="262" y="1"/>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1"/>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2" name="Google Shape;4872;p9"/>
            <p:cNvSpPr/>
            <p:nvPr/>
          </p:nvSpPr>
          <p:spPr>
            <a:xfrm>
              <a:off x="673775" y="731950"/>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3" name="Google Shape;4873;p9"/>
            <p:cNvSpPr/>
            <p:nvPr/>
          </p:nvSpPr>
          <p:spPr>
            <a:xfrm>
              <a:off x="715200" y="731950"/>
              <a:ext cx="9725" cy="9700"/>
            </a:xfrm>
            <a:custGeom>
              <a:avLst/>
              <a:gdLst/>
              <a:ahLst/>
              <a:cxnLst/>
              <a:rect l="l" t="t" r="r" b="b"/>
              <a:pathLst>
                <a:path w="389" h="388" extrusionOk="0">
                  <a:moveTo>
                    <a:pt x="194" y="1"/>
                  </a:moveTo>
                  <a:cubicBezTo>
                    <a:pt x="86" y="1"/>
                    <a:pt x="0" y="87"/>
                    <a:pt x="0" y="195"/>
                  </a:cubicBezTo>
                  <a:cubicBezTo>
                    <a:pt x="0" y="301"/>
                    <a:pt x="86"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4" name="Google Shape;4874;p9"/>
            <p:cNvSpPr/>
            <p:nvPr/>
          </p:nvSpPr>
          <p:spPr>
            <a:xfrm>
              <a:off x="753300" y="731950"/>
              <a:ext cx="11375" cy="9725"/>
            </a:xfrm>
            <a:custGeom>
              <a:avLst/>
              <a:gdLst/>
              <a:ahLst/>
              <a:cxnLst/>
              <a:rect l="l" t="t" r="r" b="b"/>
              <a:pathLst>
                <a:path w="455" h="389" extrusionOk="0">
                  <a:moveTo>
                    <a:pt x="263" y="1"/>
                  </a:moveTo>
                  <a:cubicBezTo>
                    <a:pt x="262" y="1"/>
                    <a:pt x="261" y="1"/>
                    <a:pt x="260" y="1"/>
                  </a:cubicBezTo>
                  <a:cubicBezTo>
                    <a:pt x="87" y="1"/>
                    <a:pt x="1" y="208"/>
                    <a:pt x="122" y="331"/>
                  </a:cubicBezTo>
                  <a:cubicBezTo>
                    <a:pt x="162" y="371"/>
                    <a:pt x="211" y="389"/>
                    <a:pt x="259" y="389"/>
                  </a:cubicBezTo>
                  <a:cubicBezTo>
                    <a:pt x="359" y="389"/>
                    <a:pt x="454" y="311"/>
                    <a:pt x="454" y="195"/>
                  </a:cubicBezTo>
                  <a:cubicBezTo>
                    <a:pt x="454" y="88"/>
                    <a:pt x="368" y="1"/>
                    <a:pt x="2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5" name="Google Shape;4875;p9"/>
            <p:cNvSpPr/>
            <p:nvPr/>
          </p:nvSpPr>
          <p:spPr>
            <a:xfrm>
              <a:off x="794700" y="731950"/>
              <a:ext cx="9725" cy="9700"/>
            </a:xfrm>
            <a:custGeom>
              <a:avLst/>
              <a:gdLst/>
              <a:ahLst/>
              <a:cxnLst/>
              <a:rect l="l" t="t" r="r" b="b"/>
              <a:pathLst>
                <a:path w="389" h="388" extrusionOk="0">
                  <a:moveTo>
                    <a:pt x="194" y="1"/>
                  </a:moveTo>
                  <a:cubicBezTo>
                    <a:pt x="87" y="1"/>
                    <a:pt x="0" y="87"/>
                    <a:pt x="0" y="195"/>
                  </a:cubicBezTo>
                  <a:cubicBezTo>
                    <a:pt x="0" y="301"/>
                    <a:pt x="87" y="387"/>
                    <a:pt x="194" y="387"/>
                  </a:cubicBezTo>
                  <a:cubicBezTo>
                    <a:pt x="300" y="387"/>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6" name="Google Shape;4876;p9"/>
            <p:cNvSpPr/>
            <p:nvPr/>
          </p:nvSpPr>
          <p:spPr>
            <a:xfrm>
              <a:off x="832825" y="731950"/>
              <a:ext cx="11350" cy="9725"/>
            </a:xfrm>
            <a:custGeom>
              <a:avLst/>
              <a:gdLst/>
              <a:ahLst/>
              <a:cxnLst/>
              <a:rect l="l" t="t" r="r" b="b"/>
              <a:pathLst>
                <a:path w="454" h="389" extrusionOk="0">
                  <a:moveTo>
                    <a:pt x="262" y="1"/>
                  </a:moveTo>
                  <a:cubicBezTo>
                    <a:pt x="261" y="1"/>
                    <a:pt x="260" y="1"/>
                    <a:pt x="259" y="1"/>
                  </a:cubicBezTo>
                  <a:cubicBezTo>
                    <a:pt x="87" y="1"/>
                    <a:pt x="0" y="208"/>
                    <a:pt x="122" y="331"/>
                  </a:cubicBezTo>
                  <a:cubicBezTo>
                    <a:pt x="161" y="371"/>
                    <a:pt x="210" y="389"/>
                    <a:pt x="258" y="389"/>
                  </a:cubicBezTo>
                  <a:cubicBezTo>
                    <a:pt x="358" y="389"/>
                    <a:pt x="453" y="311"/>
                    <a:pt x="453" y="195"/>
                  </a:cubicBezTo>
                  <a:cubicBezTo>
                    <a:pt x="453" y="88"/>
                    <a:pt x="369"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7" name="Google Shape;4877;p9"/>
            <p:cNvSpPr/>
            <p:nvPr/>
          </p:nvSpPr>
          <p:spPr>
            <a:xfrm>
              <a:off x="872575" y="731950"/>
              <a:ext cx="11350" cy="9725"/>
            </a:xfrm>
            <a:custGeom>
              <a:avLst/>
              <a:gdLst/>
              <a:ahLst/>
              <a:cxnLst/>
              <a:rect l="l" t="t" r="r" b="b"/>
              <a:pathLst>
                <a:path w="454" h="389" extrusionOk="0">
                  <a:moveTo>
                    <a:pt x="262" y="1"/>
                  </a:moveTo>
                  <a:cubicBezTo>
                    <a:pt x="261" y="1"/>
                    <a:pt x="260" y="1"/>
                    <a:pt x="260" y="1"/>
                  </a:cubicBezTo>
                  <a:cubicBezTo>
                    <a:pt x="87" y="1"/>
                    <a:pt x="0" y="210"/>
                    <a:pt x="123" y="331"/>
                  </a:cubicBezTo>
                  <a:cubicBezTo>
                    <a:pt x="162" y="371"/>
                    <a:pt x="211" y="388"/>
                    <a:pt x="258" y="388"/>
                  </a:cubicBezTo>
                  <a:cubicBezTo>
                    <a:pt x="358" y="388"/>
                    <a:pt x="454" y="311"/>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8" name="Google Shape;4878;p9"/>
            <p:cNvSpPr/>
            <p:nvPr/>
          </p:nvSpPr>
          <p:spPr>
            <a:xfrm>
              <a:off x="913950" y="731950"/>
              <a:ext cx="9725" cy="9700"/>
            </a:xfrm>
            <a:custGeom>
              <a:avLst/>
              <a:gdLst/>
              <a:ahLst/>
              <a:cxnLst/>
              <a:rect l="l" t="t" r="r" b="b"/>
              <a:pathLst>
                <a:path w="389" h="388" extrusionOk="0">
                  <a:moveTo>
                    <a:pt x="195" y="1"/>
                  </a:moveTo>
                  <a:cubicBezTo>
                    <a:pt x="87" y="1"/>
                    <a:pt x="1" y="87"/>
                    <a:pt x="1" y="195"/>
                  </a:cubicBezTo>
                  <a:cubicBezTo>
                    <a:pt x="1" y="301"/>
                    <a:pt x="87"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79" name="Google Shape;4879;p9"/>
            <p:cNvSpPr/>
            <p:nvPr/>
          </p:nvSpPr>
          <p:spPr>
            <a:xfrm>
              <a:off x="95370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2" y="387"/>
                    <a:pt x="389" y="301"/>
                    <a:pt x="389" y="195"/>
                  </a:cubicBezTo>
                  <a:cubicBezTo>
                    <a:pt x="389" y="87"/>
                    <a:pt x="302"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0" name="Google Shape;4880;p9"/>
            <p:cNvSpPr/>
            <p:nvPr/>
          </p:nvSpPr>
          <p:spPr>
            <a:xfrm>
              <a:off x="993450" y="731950"/>
              <a:ext cx="9725" cy="9700"/>
            </a:xfrm>
            <a:custGeom>
              <a:avLst/>
              <a:gdLst/>
              <a:ahLst/>
              <a:cxnLst/>
              <a:rect l="l" t="t" r="r" b="b"/>
              <a:pathLst>
                <a:path w="389" h="388" extrusionOk="0">
                  <a:moveTo>
                    <a:pt x="195" y="1"/>
                  </a:moveTo>
                  <a:cubicBezTo>
                    <a:pt x="89" y="1"/>
                    <a:pt x="1" y="87"/>
                    <a:pt x="1" y="195"/>
                  </a:cubicBezTo>
                  <a:cubicBezTo>
                    <a:pt x="1" y="301"/>
                    <a:pt x="89" y="387"/>
                    <a:pt x="195" y="387"/>
                  </a:cubicBezTo>
                  <a:cubicBezTo>
                    <a:pt x="303" y="387"/>
                    <a:pt x="389" y="301"/>
                    <a:pt x="389" y="195"/>
                  </a:cubicBezTo>
                  <a:cubicBezTo>
                    <a:pt x="389" y="87"/>
                    <a:pt x="303"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1" name="Google Shape;4881;p9"/>
            <p:cNvSpPr/>
            <p:nvPr/>
          </p:nvSpPr>
          <p:spPr>
            <a:xfrm>
              <a:off x="10332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2" name="Google Shape;4882;p9"/>
            <p:cNvSpPr/>
            <p:nvPr/>
          </p:nvSpPr>
          <p:spPr>
            <a:xfrm>
              <a:off x="107297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3" name="Google Shape;4883;p9"/>
            <p:cNvSpPr/>
            <p:nvPr/>
          </p:nvSpPr>
          <p:spPr>
            <a:xfrm>
              <a:off x="1112725" y="731950"/>
              <a:ext cx="9725" cy="9700"/>
            </a:xfrm>
            <a:custGeom>
              <a:avLst/>
              <a:gdLst/>
              <a:ahLst/>
              <a:cxnLst/>
              <a:rect l="l" t="t" r="r" b="b"/>
              <a:pathLst>
                <a:path w="389" h="388" extrusionOk="0">
                  <a:moveTo>
                    <a:pt x="194" y="1"/>
                  </a:moveTo>
                  <a:cubicBezTo>
                    <a:pt x="88" y="1"/>
                    <a:pt x="0" y="87"/>
                    <a:pt x="0" y="195"/>
                  </a:cubicBezTo>
                  <a:cubicBezTo>
                    <a:pt x="0" y="301"/>
                    <a:pt x="88" y="387"/>
                    <a:pt x="194" y="387"/>
                  </a:cubicBezTo>
                  <a:cubicBezTo>
                    <a:pt x="302" y="387"/>
                    <a:pt x="388" y="301"/>
                    <a:pt x="388" y="195"/>
                  </a:cubicBezTo>
                  <a:cubicBezTo>
                    <a:pt x="388" y="87"/>
                    <a:pt x="302"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4" name="Google Shape;4884;p9"/>
            <p:cNvSpPr/>
            <p:nvPr/>
          </p:nvSpPr>
          <p:spPr>
            <a:xfrm>
              <a:off x="1152500" y="731950"/>
              <a:ext cx="9700" cy="9700"/>
            </a:xfrm>
            <a:custGeom>
              <a:avLst/>
              <a:gdLst/>
              <a:ahLst/>
              <a:cxnLst/>
              <a:rect l="l" t="t" r="r" b="b"/>
              <a:pathLst>
                <a:path w="388" h="388" extrusionOk="0">
                  <a:moveTo>
                    <a:pt x="193" y="1"/>
                  </a:moveTo>
                  <a:cubicBezTo>
                    <a:pt x="87" y="1"/>
                    <a:pt x="1" y="87"/>
                    <a:pt x="1" y="195"/>
                  </a:cubicBezTo>
                  <a:cubicBezTo>
                    <a:pt x="1" y="301"/>
                    <a:pt x="87" y="387"/>
                    <a:pt x="193" y="387"/>
                  </a:cubicBezTo>
                  <a:cubicBezTo>
                    <a:pt x="301" y="387"/>
                    <a:pt x="388" y="301"/>
                    <a:pt x="388" y="195"/>
                  </a:cubicBezTo>
                  <a:cubicBezTo>
                    <a:pt x="388" y="87"/>
                    <a:pt x="301"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5" name="Google Shape;4885;p9"/>
            <p:cNvSpPr/>
            <p:nvPr/>
          </p:nvSpPr>
          <p:spPr>
            <a:xfrm>
              <a:off x="1192275" y="731950"/>
              <a:ext cx="9675" cy="9700"/>
            </a:xfrm>
            <a:custGeom>
              <a:avLst/>
              <a:gdLst/>
              <a:ahLst/>
              <a:cxnLst/>
              <a:rect l="l" t="t" r="r" b="b"/>
              <a:pathLst>
                <a:path w="387" h="388" extrusionOk="0">
                  <a:moveTo>
                    <a:pt x="193" y="1"/>
                  </a:moveTo>
                  <a:cubicBezTo>
                    <a:pt x="86" y="1"/>
                    <a:pt x="0" y="87"/>
                    <a:pt x="0" y="195"/>
                  </a:cubicBezTo>
                  <a:cubicBezTo>
                    <a:pt x="0" y="301"/>
                    <a:pt x="86" y="387"/>
                    <a:pt x="193" y="387"/>
                  </a:cubicBezTo>
                  <a:cubicBezTo>
                    <a:pt x="300" y="387"/>
                    <a:pt x="387" y="301"/>
                    <a:pt x="387" y="195"/>
                  </a:cubicBezTo>
                  <a:cubicBezTo>
                    <a:pt x="387" y="87"/>
                    <a:pt x="300" y="1"/>
                    <a:pt x="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6" name="Google Shape;4886;p9"/>
            <p:cNvSpPr/>
            <p:nvPr/>
          </p:nvSpPr>
          <p:spPr>
            <a:xfrm>
              <a:off x="1232025" y="731950"/>
              <a:ext cx="9675" cy="9700"/>
            </a:xfrm>
            <a:custGeom>
              <a:avLst/>
              <a:gdLst/>
              <a:ahLst/>
              <a:cxnLst/>
              <a:rect l="l" t="t" r="r" b="b"/>
              <a:pathLst>
                <a:path w="387" h="388" extrusionOk="0">
                  <a:moveTo>
                    <a:pt x="194" y="1"/>
                  </a:moveTo>
                  <a:cubicBezTo>
                    <a:pt x="87" y="1"/>
                    <a:pt x="0" y="87"/>
                    <a:pt x="0" y="195"/>
                  </a:cubicBezTo>
                  <a:cubicBezTo>
                    <a:pt x="0" y="301"/>
                    <a:pt x="87" y="387"/>
                    <a:pt x="194" y="387"/>
                  </a:cubicBezTo>
                  <a:cubicBezTo>
                    <a:pt x="300" y="387"/>
                    <a:pt x="387" y="301"/>
                    <a:pt x="387" y="195"/>
                  </a:cubicBezTo>
                  <a:cubicBezTo>
                    <a:pt x="387"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7" name="Google Shape;4887;p9"/>
            <p:cNvSpPr/>
            <p:nvPr/>
          </p:nvSpPr>
          <p:spPr>
            <a:xfrm>
              <a:off x="397125" y="697850"/>
              <a:ext cx="9725" cy="9675"/>
            </a:xfrm>
            <a:custGeom>
              <a:avLst/>
              <a:gdLst/>
              <a:ahLst/>
              <a:cxnLst/>
              <a:rect l="l" t="t" r="r" b="b"/>
              <a:pathLst>
                <a:path w="389" h="387" extrusionOk="0">
                  <a:moveTo>
                    <a:pt x="195" y="0"/>
                  </a:moveTo>
                  <a:cubicBezTo>
                    <a:pt x="88" y="0"/>
                    <a:pt x="1" y="87"/>
                    <a:pt x="1" y="194"/>
                  </a:cubicBezTo>
                  <a:cubicBezTo>
                    <a:pt x="1" y="300"/>
                    <a:pt x="88"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8" name="Google Shape;4888;p9"/>
            <p:cNvSpPr/>
            <p:nvPr/>
          </p:nvSpPr>
          <p:spPr>
            <a:xfrm>
              <a:off x="435250" y="697850"/>
              <a:ext cx="11350" cy="9725"/>
            </a:xfrm>
            <a:custGeom>
              <a:avLst/>
              <a:gdLst/>
              <a:ahLst/>
              <a:cxnLst/>
              <a:rect l="l" t="t" r="r" b="b"/>
              <a:pathLst>
                <a:path w="454" h="389" extrusionOk="0">
                  <a:moveTo>
                    <a:pt x="260" y="0"/>
                  </a:moveTo>
                  <a:cubicBezTo>
                    <a:pt x="87" y="0"/>
                    <a:pt x="0" y="209"/>
                    <a:pt x="123" y="331"/>
                  </a:cubicBezTo>
                  <a:cubicBezTo>
                    <a:pt x="163"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89" name="Google Shape;4889;p9"/>
            <p:cNvSpPr/>
            <p:nvPr/>
          </p:nvSpPr>
          <p:spPr>
            <a:xfrm>
              <a:off x="475000" y="697850"/>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0" name="Google Shape;4890;p9"/>
            <p:cNvSpPr/>
            <p:nvPr/>
          </p:nvSpPr>
          <p:spPr>
            <a:xfrm>
              <a:off x="516425" y="697850"/>
              <a:ext cx="9675" cy="9675"/>
            </a:xfrm>
            <a:custGeom>
              <a:avLst/>
              <a:gdLst/>
              <a:ahLst/>
              <a:cxnLst/>
              <a:rect l="l" t="t" r="r" b="b"/>
              <a:pathLst>
                <a:path w="387" h="387" extrusionOk="0">
                  <a:moveTo>
                    <a:pt x="193" y="0"/>
                  </a:moveTo>
                  <a:cubicBezTo>
                    <a:pt x="87" y="0"/>
                    <a:pt x="0" y="87"/>
                    <a:pt x="0" y="194"/>
                  </a:cubicBezTo>
                  <a:cubicBezTo>
                    <a:pt x="0"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1" name="Google Shape;4891;p9"/>
            <p:cNvSpPr/>
            <p:nvPr/>
          </p:nvSpPr>
          <p:spPr>
            <a:xfrm>
              <a:off x="554500" y="697850"/>
              <a:ext cx="11375" cy="9725"/>
            </a:xfrm>
            <a:custGeom>
              <a:avLst/>
              <a:gdLst/>
              <a:ahLst/>
              <a:cxnLst/>
              <a:rect l="l" t="t" r="r" b="b"/>
              <a:pathLst>
                <a:path w="455" h="389" extrusionOk="0">
                  <a:moveTo>
                    <a:pt x="262" y="0"/>
                  </a:moveTo>
                  <a:cubicBezTo>
                    <a:pt x="87" y="0"/>
                    <a:pt x="1" y="208"/>
                    <a:pt x="124" y="331"/>
                  </a:cubicBezTo>
                  <a:cubicBezTo>
                    <a:pt x="163" y="371"/>
                    <a:pt x="212" y="388"/>
                    <a:pt x="260" y="388"/>
                  </a:cubicBezTo>
                  <a:cubicBezTo>
                    <a:pt x="359" y="388"/>
                    <a:pt x="454" y="311"/>
                    <a:pt x="454"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2" name="Google Shape;4892;p9"/>
            <p:cNvSpPr/>
            <p:nvPr/>
          </p:nvSpPr>
          <p:spPr>
            <a:xfrm>
              <a:off x="595925"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7" y="300"/>
                    <a:pt x="387" y="194"/>
                  </a:cubicBezTo>
                  <a:cubicBezTo>
                    <a:pt x="387"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3" name="Google Shape;4893;p9"/>
            <p:cNvSpPr/>
            <p:nvPr/>
          </p:nvSpPr>
          <p:spPr>
            <a:xfrm>
              <a:off x="634025" y="6978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4" name="Google Shape;4894;p9"/>
            <p:cNvSpPr/>
            <p:nvPr/>
          </p:nvSpPr>
          <p:spPr>
            <a:xfrm>
              <a:off x="673775" y="697850"/>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3"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5" name="Google Shape;4895;p9"/>
            <p:cNvSpPr/>
            <p:nvPr/>
          </p:nvSpPr>
          <p:spPr>
            <a:xfrm>
              <a:off x="715200" y="697850"/>
              <a:ext cx="9725" cy="9675"/>
            </a:xfrm>
            <a:custGeom>
              <a:avLst/>
              <a:gdLst/>
              <a:ahLst/>
              <a:cxnLst/>
              <a:rect l="l" t="t" r="r" b="b"/>
              <a:pathLst>
                <a:path w="389" h="387" extrusionOk="0">
                  <a:moveTo>
                    <a:pt x="194" y="0"/>
                  </a:moveTo>
                  <a:cubicBezTo>
                    <a:pt x="86" y="0"/>
                    <a:pt x="0" y="87"/>
                    <a:pt x="0" y="194"/>
                  </a:cubicBezTo>
                  <a:cubicBezTo>
                    <a:pt x="0" y="300"/>
                    <a:pt x="86"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6" name="Google Shape;4896;p9"/>
            <p:cNvSpPr/>
            <p:nvPr/>
          </p:nvSpPr>
          <p:spPr>
            <a:xfrm>
              <a:off x="753300" y="697850"/>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7" name="Google Shape;4897;p9"/>
            <p:cNvSpPr/>
            <p:nvPr/>
          </p:nvSpPr>
          <p:spPr>
            <a:xfrm>
              <a:off x="794700" y="69785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8" name="Google Shape;4898;p9"/>
            <p:cNvSpPr/>
            <p:nvPr/>
          </p:nvSpPr>
          <p:spPr>
            <a:xfrm>
              <a:off x="832825" y="697850"/>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99" name="Google Shape;4899;p9"/>
            <p:cNvSpPr/>
            <p:nvPr/>
          </p:nvSpPr>
          <p:spPr>
            <a:xfrm>
              <a:off x="872575" y="6978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0" name="Google Shape;4900;p9"/>
            <p:cNvSpPr/>
            <p:nvPr/>
          </p:nvSpPr>
          <p:spPr>
            <a:xfrm>
              <a:off x="913950" y="69785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1" name="Google Shape;4901;p9"/>
            <p:cNvSpPr/>
            <p:nvPr/>
          </p:nvSpPr>
          <p:spPr>
            <a:xfrm>
              <a:off x="95370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2" y="387"/>
                    <a:pt x="389" y="300"/>
                    <a:pt x="389" y="194"/>
                  </a:cubicBezTo>
                  <a:cubicBezTo>
                    <a:pt x="389" y="87"/>
                    <a:pt x="302"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2" name="Google Shape;4902;p9"/>
            <p:cNvSpPr/>
            <p:nvPr/>
          </p:nvSpPr>
          <p:spPr>
            <a:xfrm>
              <a:off x="993450" y="697850"/>
              <a:ext cx="9725" cy="9675"/>
            </a:xfrm>
            <a:custGeom>
              <a:avLst/>
              <a:gdLst/>
              <a:ahLst/>
              <a:cxnLst/>
              <a:rect l="l" t="t" r="r" b="b"/>
              <a:pathLst>
                <a:path w="389" h="387" extrusionOk="0">
                  <a:moveTo>
                    <a:pt x="195" y="0"/>
                  </a:moveTo>
                  <a:cubicBezTo>
                    <a:pt x="89" y="0"/>
                    <a:pt x="1" y="87"/>
                    <a:pt x="1" y="194"/>
                  </a:cubicBezTo>
                  <a:cubicBezTo>
                    <a:pt x="1" y="300"/>
                    <a:pt x="89" y="387"/>
                    <a:pt x="195" y="387"/>
                  </a:cubicBezTo>
                  <a:cubicBezTo>
                    <a:pt x="303" y="387"/>
                    <a:pt x="389" y="300"/>
                    <a:pt x="389" y="194"/>
                  </a:cubicBezTo>
                  <a:cubicBezTo>
                    <a:pt x="389" y="87"/>
                    <a:pt x="303"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3" name="Google Shape;4903;p9"/>
            <p:cNvSpPr/>
            <p:nvPr/>
          </p:nvSpPr>
          <p:spPr>
            <a:xfrm>
              <a:off x="10332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4" name="Google Shape;4904;p9"/>
            <p:cNvSpPr/>
            <p:nvPr/>
          </p:nvSpPr>
          <p:spPr>
            <a:xfrm>
              <a:off x="107297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5" name="Google Shape;4905;p9"/>
            <p:cNvSpPr/>
            <p:nvPr/>
          </p:nvSpPr>
          <p:spPr>
            <a:xfrm>
              <a:off x="1112725" y="697850"/>
              <a:ext cx="9725" cy="9675"/>
            </a:xfrm>
            <a:custGeom>
              <a:avLst/>
              <a:gdLst/>
              <a:ahLst/>
              <a:cxnLst/>
              <a:rect l="l" t="t" r="r" b="b"/>
              <a:pathLst>
                <a:path w="389" h="387" extrusionOk="0">
                  <a:moveTo>
                    <a:pt x="194" y="0"/>
                  </a:moveTo>
                  <a:cubicBezTo>
                    <a:pt x="88" y="0"/>
                    <a:pt x="0" y="87"/>
                    <a:pt x="0" y="194"/>
                  </a:cubicBezTo>
                  <a:cubicBezTo>
                    <a:pt x="0" y="300"/>
                    <a:pt x="88" y="387"/>
                    <a:pt x="194" y="387"/>
                  </a:cubicBezTo>
                  <a:cubicBezTo>
                    <a:pt x="302" y="387"/>
                    <a:pt x="388" y="300"/>
                    <a:pt x="388" y="194"/>
                  </a:cubicBezTo>
                  <a:cubicBezTo>
                    <a:pt x="388" y="87"/>
                    <a:pt x="302"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6" name="Google Shape;4906;p9"/>
            <p:cNvSpPr/>
            <p:nvPr/>
          </p:nvSpPr>
          <p:spPr>
            <a:xfrm>
              <a:off x="1152500" y="697850"/>
              <a:ext cx="9700" cy="9675"/>
            </a:xfrm>
            <a:custGeom>
              <a:avLst/>
              <a:gdLst/>
              <a:ahLst/>
              <a:cxnLst/>
              <a:rect l="l" t="t" r="r" b="b"/>
              <a:pathLst>
                <a:path w="388" h="387" extrusionOk="0">
                  <a:moveTo>
                    <a:pt x="193" y="0"/>
                  </a:moveTo>
                  <a:cubicBezTo>
                    <a:pt x="87" y="0"/>
                    <a:pt x="1" y="87"/>
                    <a:pt x="1" y="194"/>
                  </a:cubicBezTo>
                  <a:cubicBezTo>
                    <a:pt x="1" y="300"/>
                    <a:pt x="87" y="387"/>
                    <a:pt x="193" y="387"/>
                  </a:cubicBezTo>
                  <a:cubicBezTo>
                    <a:pt x="301" y="387"/>
                    <a:pt x="388" y="300"/>
                    <a:pt x="388" y="194"/>
                  </a:cubicBezTo>
                  <a:cubicBezTo>
                    <a:pt x="388" y="87"/>
                    <a:pt x="301"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7" name="Google Shape;4907;p9"/>
            <p:cNvSpPr/>
            <p:nvPr/>
          </p:nvSpPr>
          <p:spPr>
            <a:xfrm>
              <a:off x="1192275" y="697850"/>
              <a:ext cx="9675" cy="9675"/>
            </a:xfrm>
            <a:custGeom>
              <a:avLst/>
              <a:gdLst/>
              <a:ahLst/>
              <a:cxnLst/>
              <a:rect l="l" t="t" r="r" b="b"/>
              <a:pathLst>
                <a:path w="387" h="387" extrusionOk="0">
                  <a:moveTo>
                    <a:pt x="193" y="0"/>
                  </a:moveTo>
                  <a:cubicBezTo>
                    <a:pt x="86" y="0"/>
                    <a:pt x="0" y="87"/>
                    <a:pt x="0" y="194"/>
                  </a:cubicBezTo>
                  <a:cubicBezTo>
                    <a:pt x="0" y="300"/>
                    <a:pt x="86" y="387"/>
                    <a:pt x="193" y="387"/>
                  </a:cubicBezTo>
                  <a:cubicBezTo>
                    <a:pt x="300" y="387"/>
                    <a:pt x="387" y="300"/>
                    <a:pt x="387" y="194"/>
                  </a:cubicBezTo>
                  <a:cubicBezTo>
                    <a:pt x="387" y="87"/>
                    <a:pt x="300" y="0"/>
                    <a:pt x="1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8" name="Google Shape;4908;p9"/>
            <p:cNvSpPr/>
            <p:nvPr/>
          </p:nvSpPr>
          <p:spPr>
            <a:xfrm>
              <a:off x="435250" y="663750"/>
              <a:ext cx="11350" cy="9725"/>
            </a:xfrm>
            <a:custGeom>
              <a:avLst/>
              <a:gdLst/>
              <a:ahLst/>
              <a:cxnLst/>
              <a:rect l="l" t="t" r="r" b="b"/>
              <a:pathLst>
                <a:path w="454" h="389" extrusionOk="0">
                  <a:moveTo>
                    <a:pt x="260" y="0"/>
                  </a:moveTo>
                  <a:cubicBezTo>
                    <a:pt x="87" y="0"/>
                    <a:pt x="0" y="208"/>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09" name="Google Shape;4909;p9"/>
            <p:cNvSpPr/>
            <p:nvPr/>
          </p:nvSpPr>
          <p:spPr>
            <a:xfrm>
              <a:off x="475025"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0" name="Google Shape;4910;p9"/>
            <p:cNvSpPr/>
            <p:nvPr/>
          </p:nvSpPr>
          <p:spPr>
            <a:xfrm>
              <a:off x="514750" y="663750"/>
              <a:ext cx="11350" cy="9700"/>
            </a:xfrm>
            <a:custGeom>
              <a:avLst/>
              <a:gdLst/>
              <a:ahLst/>
              <a:cxnLst/>
              <a:rect l="l" t="t" r="r" b="b"/>
              <a:pathLst>
                <a:path w="454" h="388" extrusionOk="0">
                  <a:moveTo>
                    <a:pt x="263" y="0"/>
                  </a:moveTo>
                  <a:cubicBezTo>
                    <a:pt x="262" y="0"/>
                    <a:pt x="261" y="0"/>
                    <a:pt x="260" y="0"/>
                  </a:cubicBezTo>
                  <a:cubicBezTo>
                    <a:pt x="87" y="0"/>
                    <a:pt x="1" y="208"/>
                    <a:pt x="123" y="330"/>
                  </a:cubicBezTo>
                  <a:cubicBezTo>
                    <a:pt x="163" y="370"/>
                    <a:pt x="211" y="387"/>
                    <a:pt x="258" y="387"/>
                  </a:cubicBezTo>
                  <a:cubicBezTo>
                    <a:pt x="358" y="387"/>
                    <a:pt x="454" y="310"/>
                    <a:pt x="454" y="194"/>
                  </a:cubicBezTo>
                  <a:cubicBezTo>
                    <a:pt x="454" y="87"/>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1" name="Google Shape;4911;p9"/>
            <p:cNvSpPr/>
            <p:nvPr/>
          </p:nvSpPr>
          <p:spPr>
            <a:xfrm>
              <a:off x="554525" y="663750"/>
              <a:ext cx="11350" cy="9725"/>
            </a:xfrm>
            <a:custGeom>
              <a:avLst/>
              <a:gdLst/>
              <a:ahLst/>
              <a:cxnLst/>
              <a:rect l="l" t="t" r="r" b="b"/>
              <a:pathLst>
                <a:path w="454" h="389" extrusionOk="0">
                  <a:moveTo>
                    <a:pt x="263" y="0"/>
                  </a:moveTo>
                  <a:cubicBezTo>
                    <a:pt x="262" y="0"/>
                    <a:pt x="261" y="0"/>
                    <a:pt x="261" y="0"/>
                  </a:cubicBezTo>
                  <a:cubicBezTo>
                    <a:pt x="260" y="0"/>
                    <a:pt x="259" y="0"/>
                    <a:pt x="259" y="0"/>
                  </a:cubicBezTo>
                  <a:cubicBezTo>
                    <a:pt x="86" y="0"/>
                    <a:pt x="0" y="208"/>
                    <a:pt x="123" y="330"/>
                  </a:cubicBezTo>
                  <a:cubicBezTo>
                    <a:pt x="162" y="370"/>
                    <a:pt x="211" y="388"/>
                    <a:pt x="258" y="388"/>
                  </a:cubicBezTo>
                  <a:cubicBezTo>
                    <a:pt x="358" y="388"/>
                    <a:pt x="453" y="311"/>
                    <a:pt x="453" y="194"/>
                  </a:cubicBezTo>
                  <a:cubicBezTo>
                    <a:pt x="453"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2" name="Google Shape;4912;p9"/>
            <p:cNvSpPr/>
            <p:nvPr/>
          </p:nvSpPr>
          <p:spPr>
            <a:xfrm>
              <a:off x="594250" y="663750"/>
              <a:ext cx="11400" cy="9725"/>
            </a:xfrm>
            <a:custGeom>
              <a:avLst/>
              <a:gdLst/>
              <a:ahLst/>
              <a:cxnLst/>
              <a:rect l="l" t="t" r="r" b="b"/>
              <a:pathLst>
                <a:path w="456" h="389" extrusionOk="0">
                  <a:moveTo>
                    <a:pt x="262" y="0"/>
                  </a:moveTo>
                  <a:cubicBezTo>
                    <a:pt x="87" y="0"/>
                    <a:pt x="1" y="208"/>
                    <a:pt x="124" y="330"/>
                  </a:cubicBezTo>
                  <a:cubicBezTo>
                    <a:pt x="164" y="370"/>
                    <a:pt x="212" y="388"/>
                    <a:pt x="260" y="388"/>
                  </a:cubicBezTo>
                  <a:cubicBezTo>
                    <a:pt x="360" y="388"/>
                    <a:pt x="456" y="311"/>
                    <a:pt x="456" y="194"/>
                  </a:cubicBezTo>
                  <a:cubicBezTo>
                    <a:pt x="456"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3" name="Google Shape;4913;p9"/>
            <p:cNvSpPr/>
            <p:nvPr/>
          </p:nvSpPr>
          <p:spPr>
            <a:xfrm>
              <a:off x="634025" y="663750"/>
              <a:ext cx="11375" cy="9725"/>
            </a:xfrm>
            <a:custGeom>
              <a:avLst/>
              <a:gdLst/>
              <a:ahLst/>
              <a:cxnLst/>
              <a:rect l="l" t="t" r="r" b="b"/>
              <a:pathLst>
                <a:path w="455" h="389" extrusionOk="0">
                  <a:moveTo>
                    <a:pt x="264" y="0"/>
                  </a:moveTo>
                  <a:cubicBezTo>
                    <a:pt x="263" y="0"/>
                    <a:pt x="262" y="0"/>
                    <a:pt x="261" y="0"/>
                  </a:cubicBezTo>
                  <a:cubicBezTo>
                    <a:pt x="260" y="0"/>
                    <a:pt x="260" y="0"/>
                    <a:pt x="259" y="0"/>
                  </a:cubicBezTo>
                  <a:cubicBezTo>
                    <a:pt x="87" y="0"/>
                    <a:pt x="1" y="208"/>
                    <a:pt x="123" y="330"/>
                  </a:cubicBezTo>
                  <a:cubicBezTo>
                    <a:pt x="163" y="370"/>
                    <a:pt x="211" y="388"/>
                    <a:pt x="259" y="388"/>
                  </a:cubicBezTo>
                  <a:cubicBezTo>
                    <a:pt x="359" y="388"/>
                    <a:pt x="454" y="311"/>
                    <a:pt x="455" y="194"/>
                  </a:cubicBezTo>
                  <a:cubicBezTo>
                    <a:pt x="455" y="87"/>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4" name="Google Shape;4914;p9"/>
            <p:cNvSpPr/>
            <p:nvPr/>
          </p:nvSpPr>
          <p:spPr>
            <a:xfrm>
              <a:off x="673775" y="6637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5" name="Google Shape;4915;p9"/>
            <p:cNvSpPr/>
            <p:nvPr/>
          </p:nvSpPr>
          <p:spPr>
            <a:xfrm>
              <a:off x="713525" y="6637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0"/>
                  </a:cubicBezTo>
                  <a:cubicBezTo>
                    <a:pt x="163" y="370"/>
                    <a:pt x="212" y="388"/>
                    <a:pt x="260" y="388"/>
                  </a:cubicBezTo>
                  <a:cubicBezTo>
                    <a:pt x="360" y="388"/>
                    <a:pt x="455" y="311"/>
                    <a:pt x="455" y="194"/>
                  </a:cubicBezTo>
                  <a:cubicBezTo>
                    <a:pt x="455" y="87"/>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6" name="Google Shape;4916;p9"/>
            <p:cNvSpPr/>
            <p:nvPr/>
          </p:nvSpPr>
          <p:spPr>
            <a:xfrm>
              <a:off x="753300" y="663750"/>
              <a:ext cx="11375" cy="9725"/>
            </a:xfrm>
            <a:custGeom>
              <a:avLst/>
              <a:gdLst/>
              <a:ahLst/>
              <a:cxnLst/>
              <a:rect l="l" t="t" r="r" b="b"/>
              <a:pathLst>
                <a:path w="455" h="389" extrusionOk="0">
                  <a:moveTo>
                    <a:pt x="263" y="0"/>
                  </a:moveTo>
                  <a:cubicBezTo>
                    <a:pt x="262" y="0"/>
                    <a:pt x="261" y="0"/>
                    <a:pt x="260" y="0"/>
                  </a:cubicBezTo>
                  <a:cubicBezTo>
                    <a:pt x="87" y="0"/>
                    <a:pt x="1" y="208"/>
                    <a:pt x="122" y="330"/>
                  </a:cubicBezTo>
                  <a:cubicBezTo>
                    <a:pt x="162" y="370"/>
                    <a:pt x="211" y="388"/>
                    <a:pt x="259" y="388"/>
                  </a:cubicBezTo>
                  <a:cubicBezTo>
                    <a:pt x="359" y="388"/>
                    <a:pt x="454" y="311"/>
                    <a:pt x="454" y="194"/>
                  </a:cubicBezTo>
                  <a:cubicBezTo>
                    <a:pt x="454"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7" name="Google Shape;4917;p9"/>
            <p:cNvSpPr/>
            <p:nvPr/>
          </p:nvSpPr>
          <p:spPr>
            <a:xfrm>
              <a:off x="793075"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0"/>
                  </a:cubicBezTo>
                  <a:cubicBezTo>
                    <a:pt x="161" y="370"/>
                    <a:pt x="210"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8" name="Google Shape;4918;p9"/>
            <p:cNvSpPr/>
            <p:nvPr/>
          </p:nvSpPr>
          <p:spPr>
            <a:xfrm>
              <a:off x="832825" y="663750"/>
              <a:ext cx="11350" cy="9725"/>
            </a:xfrm>
            <a:custGeom>
              <a:avLst/>
              <a:gdLst/>
              <a:ahLst/>
              <a:cxnLst/>
              <a:rect l="l" t="t" r="r" b="b"/>
              <a:pathLst>
                <a:path w="454" h="389" extrusionOk="0">
                  <a:moveTo>
                    <a:pt x="262" y="0"/>
                  </a:moveTo>
                  <a:cubicBezTo>
                    <a:pt x="261" y="0"/>
                    <a:pt x="260" y="0"/>
                    <a:pt x="259" y="0"/>
                  </a:cubicBezTo>
                  <a:cubicBezTo>
                    <a:pt x="87" y="0"/>
                    <a:pt x="0" y="208"/>
                    <a:pt x="122" y="330"/>
                  </a:cubicBezTo>
                  <a:cubicBezTo>
                    <a:pt x="161" y="370"/>
                    <a:pt x="210" y="388"/>
                    <a:pt x="258" y="388"/>
                  </a:cubicBezTo>
                  <a:cubicBezTo>
                    <a:pt x="358" y="388"/>
                    <a:pt x="453" y="311"/>
                    <a:pt x="453" y="194"/>
                  </a:cubicBezTo>
                  <a:cubicBezTo>
                    <a:pt x="453"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19" name="Google Shape;4919;p9"/>
            <p:cNvSpPr/>
            <p:nvPr/>
          </p:nvSpPr>
          <p:spPr>
            <a:xfrm>
              <a:off x="872575" y="663750"/>
              <a:ext cx="11350" cy="9700"/>
            </a:xfrm>
            <a:custGeom>
              <a:avLst/>
              <a:gdLst/>
              <a:ahLst/>
              <a:cxnLst/>
              <a:rect l="l" t="t" r="r" b="b"/>
              <a:pathLst>
                <a:path w="454" h="388" extrusionOk="0">
                  <a:moveTo>
                    <a:pt x="262" y="0"/>
                  </a:moveTo>
                  <a:cubicBezTo>
                    <a:pt x="261" y="0"/>
                    <a:pt x="260" y="0"/>
                    <a:pt x="260" y="0"/>
                  </a:cubicBezTo>
                  <a:cubicBezTo>
                    <a:pt x="87" y="0"/>
                    <a:pt x="0" y="209"/>
                    <a:pt x="123" y="330"/>
                  </a:cubicBezTo>
                  <a:cubicBezTo>
                    <a:pt x="162" y="370"/>
                    <a:pt x="211" y="388"/>
                    <a:pt x="258" y="388"/>
                  </a:cubicBezTo>
                  <a:cubicBezTo>
                    <a:pt x="358" y="388"/>
                    <a:pt x="454" y="310"/>
                    <a:pt x="454" y="194"/>
                  </a:cubicBezTo>
                  <a:cubicBezTo>
                    <a:pt x="454" y="87"/>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0" name="Google Shape;4920;p9"/>
            <p:cNvSpPr/>
            <p:nvPr/>
          </p:nvSpPr>
          <p:spPr>
            <a:xfrm>
              <a:off x="912325" y="663750"/>
              <a:ext cx="11350" cy="9725"/>
            </a:xfrm>
            <a:custGeom>
              <a:avLst/>
              <a:gdLst/>
              <a:ahLst/>
              <a:cxnLst/>
              <a:rect l="l" t="t" r="r" b="b"/>
              <a:pathLst>
                <a:path w="454" h="389" extrusionOk="0">
                  <a:moveTo>
                    <a:pt x="259" y="0"/>
                  </a:moveTo>
                  <a:cubicBezTo>
                    <a:pt x="86" y="0"/>
                    <a:pt x="1" y="208"/>
                    <a:pt x="122" y="330"/>
                  </a:cubicBezTo>
                  <a:cubicBezTo>
                    <a:pt x="162" y="370"/>
                    <a:pt x="211" y="388"/>
                    <a:pt x="258" y="388"/>
                  </a:cubicBezTo>
                  <a:cubicBezTo>
                    <a:pt x="358" y="388"/>
                    <a:pt x="454" y="311"/>
                    <a:pt x="454" y="194"/>
                  </a:cubicBezTo>
                  <a:cubicBezTo>
                    <a:pt x="454" y="86"/>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1" name="Google Shape;4921;p9"/>
            <p:cNvSpPr/>
            <p:nvPr/>
          </p:nvSpPr>
          <p:spPr>
            <a:xfrm>
              <a:off x="952100" y="663750"/>
              <a:ext cx="11325" cy="9725"/>
            </a:xfrm>
            <a:custGeom>
              <a:avLst/>
              <a:gdLst/>
              <a:ahLst/>
              <a:cxnLst/>
              <a:rect l="l" t="t" r="r" b="b"/>
              <a:pathLst>
                <a:path w="453" h="389" extrusionOk="0">
                  <a:moveTo>
                    <a:pt x="262" y="0"/>
                  </a:moveTo>
                  <a:cubicBezTo>
                    <a:pt x="261" y="0"/>
                    <a:pt x="260" y="0"/>
                    <a:pt x="259" y="0"/>
                  </a:cubicBezTo>
                  <a:cubicBezTo>
                    <a:pt x="258" y="0"/>
                    <a:pt x="258" y="0"/>
                    <a:pt x="257" y="0"/>
                  </a:cubicBezTo>
                  <a:cubicBezTo>
                    <a:pt x="85" y="0"/>
                    <a:pt x="0" y="208"/>
                    <a:pt x="121" y="330"/>
                  </a:cubicBezTo>
                  <a:cubicBezTo>
                    <a:pt x="161" y="370"/>
                    <a:pt x="210" y="388"/>
                    <a:pt x="258" y="388"/>
                  </a:cubicBezTo>
                  <a:cubicBezTo>
                    <a:pt x="357"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2" name="Google Shape;4922;p9"/>
            <p:cNvSpPr/>
            <p:nvPr/>
          </p:nvSpPr>
          <p:spPr>
            <a:xfrm>
              <a:off x="991825" y="663750"/>
              <a:ext cx="11350" cy="9725"/>
            </a:xfrm>
            <a:custGeom>
              <a:avLst/>
              <a:gdLst/>
              <a:ahLst/>
              <a:cxnLst/>
              <a:rect l="l" t="t" r="r" b="b"/>
              <a:pathLst>
                <a:path w="454" h="389" extrusionOk="0">
                  <a:moveTo>
                    <a:pt x="260" y="0"/>
                  </a:moveTo>
                  <a:cubicBezTo>
                    <a:pt x="87" y="0"/>
                    <a:pt x="1" y="208"/>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3" name="Google Shape;4923;p9"/>
            <p:cNvSpPr/>
            <p:nvPr/>
          </p:nvSpPr>
          <p:spPr>
            <a:xfrm>
              <a:off x="1031600" y="663750"/>
              <a:ext cx="11375" cy="9725"/>
            </a:xfrm>
            <a:custGeom>
              <a:avLst/>
              <a:gdLst/>
              <a:ahLst/>
              <a:cxnLst/>
              <a:rect l="l" t="t" r="r" b="b"/>
              <a:pathLst>
                <a:path w="455" h="389" extrusionOk="0">
                  <a:moveTo>
                    <a:pt x="263" y="0"/>
                  </a:moveTo>
                  <a:cubicBezTo>
                    <a:pt x="262" y="0"/>
                    <a:pt x="262" y="0"/>
                    <a:pt x="261" y="0"/>
                  </a:cubicBezTo>
                  <a:cubicBezTo>
                    <a:pt x="260" y="0"/>
                    <a:pt x="259" y="0"/>
                    <a:pt x="259" y="0"/>
                  </a:cubicBezTo>
                  <a:cubicBezTo>
                    <a:pt x="87" y="0"/>
                    <a:pt x="0" y="208"/>
                    <a:pt x="123" y="330"/>
                  </a:cubicBezTo>
                  <a:cubicBezTo>
                    <a:pt x="162" y="370"/>
                    <a:pt x="211" y="388"/>
                    <a:pt x="259" y="388"/>
                  </a:cubicBezTo>
                  <a:cubicBezTo>
                    <a:pt x="358" y="388"/>
                    <a:pt x="454" y="311"/>
                    <a:pt x="455" y="194"/>
                  </a:cubicBezTo>
                  <a:cubicBezTo>
                    <a:pt x="455" y="87"/>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4" name="Google Shape;4924;p9"/>
            <p:cNvSpPr/>
            <p:nvPr/>
          </p:nvSpPr>
          <p:spPr>
            <a:xfrm>
              <a:off x="1071350" y="663750"/>
              <a:ext cx="11350" cy="9725"/>
            </a:xfrm>
            <a:custGeom>
              <a:avLst/>
              <a:gdLst/>
              <a:ahLst/>
              <a:cxnLst/>
              <a:rect l="l" t="t" r="r" b="b"/>
              <a:pathLst>
                <a:path w="454" h="389" extrusionOk="0">
                  <a:moveTo>
                    <a:pt x="262" y="0"/>
                  </a:moveTo>
                  <a:cubicBezTo>
                    <a:pt x="261" y="0"/>
                    <a:pt x="260" y="0"/>
                    <a:pt x="259" y="0"/>
                  </a:cubicBezTo>
                  <a:cubicBezTo>
                    <a:pt x="86" y="0"/>
                    <a:pt x="0" y="208"/>
                    <a:pt x="123" y="330"/>
                  </a:cubicBezTo>
                  <a:cubicBezTo>
                    <a:pt x="162" y="370"/>
                    <a:pt x="211" y="388"/>
                    <a:pt x="258"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5" name="Google Shape;4925;p9"/>
            <p:cNvSpPr/>
            <p:nvPr/>
          </p:nvSpPr>
          <p:spPr>
            <a:xfrm>
              <a:off x="1111100" y="6637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3" y="330"/>
                  </a:cubicBezTo>
                  <a:cubicBezTo>
                    <a:pt x="162" y="370"/>
                    <a:pt x="211" y="388"/>
                    <a:pt x="259" y="388"/>
                  </a:cubicBezTo>
                  <a:cubicBezTo>
                    <a:pt x="358" y="388"/>
                    <a:pt x="453" y="311"/>
                    <a:pt x="453" y="194"/>
                  </a:cubicBezTo>
                  <a:cubicBezTo>
                    <a:pt x="453"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6" name="Google Shape;4926;p9"/>
            <p:cNvSpPr/>
            <p:nvPr/>
          </p:nvSpPr>
          <p:spPr>
            <a:xfrm>
              <a:off x="1150850" y="663750"/>
              <a:ext cx="11350" cy="9725"/>
            </a:xfrm>
            <a:custGeom>
              <a:avLst/>
              <a:gdLst/>
              <a:ahLst/>
              <a:cxnLst/>
              <a:rect l="l" t="t" r="r" b="b"/>
              <a:pathLst>
                <a:path w="454" h="389" extrusionOk="0">
                  <a:moveTo>
                    <a:pt x="262" y="0"/>
                  </a:moveTo>
                  <a:cubicBezTo>
                    <a:pt x="261" y="0"/>
                    <a:pt x="260" y="0"/>
                    <a:pt x="259" y="0"/>
                  </a:cubicBezTo>
                  <a:cubicBezTo>
                    <a:pt x="87" y="0"/>
                    <a:pt x="0" y="208"/>
                    <a:pt x="123" y="330"/>
                  </a:cubicBezTo>
                  <a:cubicBezTo>
                    <a:pt x="163" y="370"/>
                    <a:pt x="212" y="388"/>
                    <a:pt x="259" y="388"/>
                  </a:cubicBezTo>
                  <a:cubicBezTo>
                    <a:pt x="359" y="388"/>
                    <a:pt x="454" y="311"/>
                    <a:pt x="454" y="194"/>
                  </a:cubicBezTo>
                  <a:cubicBezTo>
                    <a:pt x="454" y="87"/>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7" name="Google Shape;4927;p9"/>
            <p:cNvSpPr/>
            <p:nvPr/>
          </p:nvSpPr>
          <p:spPr>
            <a:xfrm>
              <a:off x="475000"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8" name="Google Shape;4928;p9"/>
            <p:cNvSpPr/>
            <p:nvPr/>
          </p:nvSpPr>
          <p:spPr>
            <a:xfrm>
              <a:off x="514750" y="629625"/>
              <a:ext cx="11350" cy="9700"/>
            </a:xfrm>
            <a:custGeom>
              <a:avLst/>
              <a:gdLst/>
              <a:ahLst/>
              <a:cxnLst/>
              <a:rect l="l" t="t" r="r" b="b"/>
              <a:pathLst>
                <a:path w="454" h="388" extrusionOk="0">
                  <a:moveTo>
                    <a:pt x="260" y="1"/>
                  </a:moveTo>
                  <a:cubicBezTo>
                    <a:pt x="87" y="1"/>
                    <a:pt x="1" y="208"/>
                    <a:pt x="123" y="331"/>
                  </a:cubicBezTo>
                  <a:cubicBezTo>
                    <a:pt x="163" y="370"/>
                    <a:pt x="212" y="388"/>
                    <a:pt x="259" y="388"/>
                  </a:cubicBezTo>
                  <a:cubicBezTo>
                    <a:pt x="359" y="388"/>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29" name="Google Shape;4929;p9"/>
            <p:cNvSpPr/>
            <p:nvPr/>
          </p:nvSpPr>
          <p:spPr>
            <a:xfrm>
              <a:off x="554500" y="629625"/>
              <a:ext cx="11375" cy="9725"/>
            </a:xfrm>
            <a:custGeom>
              <a:avLst/>
              <a:gdLst/>
              <a:ahLst/>
              <a:cxnLst/>
              <a:rect l="l" t="t" r="r" b="b"/>
              <a:pathLst>
                <a:path w="455" h="389" extrusionOk="0">
                  <a:moveTo>
                    <a:pt x="262" y="1"/>
                  </a:moveTo>
                  <a:cubicBezTo>
                    <a:pt x="87" y="1"/>
                    <a:pt x="1" y="208"/>
                    <a:pt x="124" y="331"/>
                  </a:cubicBezTo>
                  <a:cubicBezTo>
                    <a:pt x="163" y="371"/>
                    <a:pt x="212" y="389"/>
                    <a:pt x="260"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0" name="Google Shape;4930;p9"/>
            <p:cNvSpPr/>
            <p:nvPr/>
          </p:nvSpPr>
          <p:spPr>
            <a:xfrm>
              <a:off x="594250" y="629625"/>
              <a:ext cx="11400" cy="9725"/>
            </a:xfrm>
            <a:custGeom>
              <a:avLst/>
              <a:gdLst/>
              <a:ahLst/>
              <a:cxnLst/>
              <a:rect l="l" t="t" r="r" b="b"/>
              <a:pathLst>
                <a:path w="456" h="389" extrusionOk="0">
                  <a:moveTo>
                    <a:pt x="262" y="1"/>
                  </a:moveTo>
                  <a:cubicBezTo>
                    <a:pt x="87" y="1"/>
                    <a:pt x="1" y="210"/>
                    <a:pt x="124" y="331"/>
                  </a:cubicBezTo>
                  <a:cubicBezTo>
                    <a:pt x="164" y="371"/>
                    <a:pt x="212" y="389"/>
                    <a:pt x="260" y="389"/>
                  </a:cubicBezTo>
                  <a:cubicBezTo>
                    <a:pt x="360" y="389"/>
                    <a:pt x="456" y="312"/>
                    <a:pt x="456"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1" name="Google Shape;4931;p9"/>
            <p:cNvSpPr/>
            <p:nvPr/>
          </p:nvSpPr>
          <p:spPr>
            <a:xfrm>
              <a:off x="634025" y="6296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2" name="Google Shape;4932;p9"/>
            <p:cNvSpPr/>
            <p:nvPr/>
          </p:nvSpPr>
          <p:spPr>
            <a:xfrm>
              <a:off x="673775" y="629625"/>
              <a:ext cx="11375" cy="9725"/>
            </a:xfrm>
            <a:custGeom>
              <a:avLst/>
              <a:gdLst/>
              <a:ahLst/>
              <a:cxnLst/>
              <a:rect l="l" t="t" r="r" b="b"/>
              <a:pathLst>
                <a:path w="455" h="389" extrusionOk="0">
                  <a:moveTo>
                    <a:pt x="261" y="1"/>
                  </a:moveTo>
                  <a:cubicBezTo>
                    <a:pt x="88" y="1"/>
                    <a:pt x="0" y="210"/>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3" name="Google Shape;4933;p9"/>
            <p:cNvSpPr/>
            <p:nvPr/>
          </p:nvSpPr>
          <p:spPr>
            <a:xfrm>
              <a:off x="713525" y="6296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4" name="Google Shape;4934;p9"/>
            <p:cNvSpPr/>
            <p:nvPr/>
          </p:nvSpPr>
          <p:spPr>
            <a:xfrm>
              <a:off x="753300" y="629625"/>
              <a:ext cx="11375" cy="9725"/>
            </a:xfrm>
            <a:custGeom>
              <a:avLst/>
              <a:gdLst/>
              <a:ahLst/>
              <a:cxnLst/>
              <a:rect l="l" t="t" r="r" b="b"/>
              <a:pathLst>
                <a:path w="455" h="389"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5" name="Google Shape;4935;p9"/>
            <p:cNvSpPr/>
            <p:nvPr/>
          </p:nvSpPr>
          <p:spPr>
            <a:xfrm>
              <a:off x="793075" y="6296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6" name="Google Shape;4936;p9"/>
            <p:cNvSpPr/>
            <p:nvPr/>
          </p:nvSpPr>
          <p:spPr>
            <a:xfrm>
              <a:off x="832825" y="629625"/>
              <a:ext cx="11350" cy="9725"/>
            </a:xfrm>
            <a:custGeom>
              <a:avLst/>
              <a:gdLst/>
              <a:ahLst/>
              <a:cxnLst/>
              <a:rect l="l" t="t" r="r" b="b"/>
              <a:pathLst>
                <a:path w="454" h="389" extrusionOk="0">
                  <a:moveTo>
                    <a:pt x="259" y="1"/>
                  </a:moveTo>
                  <a:cubicBezTo>
                    <a:pt x="87" y="1"/>
                    <a:pt x="0" y="210"/>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7" name="Google Shape;4937;p9"/>
            <p:cNvSpPr/>
            <p:nvPr/>
          </p:nvSpPr>
          <p:spPr>
            <a:xfrm>
              <a:off x="872575" y="629625"/>
              <a:ext cx="11350" cy="9725"/>
            </a:xfrm>
            <a:custGeom>
              <a:avLst/>
              <a:gdLst/>
              <a:ahLst/>
              <a:cxnLst/>
              <a:rect l="l" t="t" r="r" b="b"/>
              <a:pathLst>
                <a:path w="454" h="389" extrusionOk="0">
                  <a:moveTo>
                    <a:pt x="262" y="1"/>
                  </a:moveTo>
                  <a:cubicBezTo>
                    <a:pt x="261" y="1"/>
                    <a:pt x="260" y="1"/>
                    <a:pt x="260" y="1"/>
                  </a:cubicBezTo>
                  <a:cubicBezTo>
                    <a:pt x="85" y="1"/>
                    <a:pt x="0" y="210"/>
                    <a:pt x="123" y="331"/>
                  </a:cubicBezTo>
                  <a:cubicBezTo>
                    <a:pt x="162" y="371"/>
                    <a:pt x="211" y="389"/>
                    <a:pt x="259" y="389"/>
                  </a:cubicBezTo>
                  <a:cubicBezTo>
                    <a:pt x="358" y="389"/>
                    <a:pt x="454" y="312"/>
                    <a:pt x="454" y="195"/>
                  </a:cubicBezTo>
                  <a:cubicBezTo>
                    <a:pt x="454" y="88"/>
                    <a:pt x="367"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8" name="Google Shape;4938;p9"/>
            <p:cNvSpPr/>
            <p:nvPr/>
          </p:nvSpPr>
          <p:spPr>
            <a:xfrm>
              <a:off x="912325" y="6296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2"/>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39" name="Google Shape;4939;p9"/>
            <p:cNvSpPr/>
            <p:nvPr/>
          </p:nvSpPr>
          <p:spPr>
            <a:xfrm>
              <a:off x="952075" y="6296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0" name="Google Shape;4940;p9"/>
            <p:cNvSpPr/>
            <p:nvPr/>
          </p:nvSpPr>
          <p:spPr>
            <a:xfrm>
              <a:off x="991825" y="629625"/>
              <a:ext cx="11350" cy="9725"/>
            </a:xfrm>
            <a:custGeom>
              <a:avLst/>
              <a:gdLst/>
              <a:ahLst/>
              <a:cxnLst/>
              <a:rect l="l" t="t" r="r" b="b"/>
              <a:pathLst>
                <a:path w="454" h="389" extrusionOk="0">
                  <a:moveTo>
                    <a:pt x="260" y="1"/>
                  </a:moveTo>
                  <a:cubicBezTo>
                    <a:pt x="87" y="1"/>
                    <a:pt x="1" y="210"/>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1" name="Google Shape;4941;p9"/>
            <p:cNvSpPr/>
            <p:nvPr/>
          </p:nvSpPr>
          <p:spPr>
            <a:xfrm>
              <a:off x="1031575" y="6296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2" name="Google Shape;4942;p9"/>
            <p:cNvSpPr/>
            <p:nvPr/>
          </p:nvSpPr>
          <p:spPr>
            <a:xfrm>
              <a:off x="1071350" y="629625"/>
              <a:ext cx="11350" cy="9725"/>
            </a:xfrm>
            <a:custGeom>
              <a:avLst/>
              <a:gdLst/>
              <a:ahLst/>
              <a:cxnLst/>
              <a:rect l="l" t="t" r="r" b="b"/>
              <a:pathLst>
                <a:path w="454" h="389" extrusionOk="0">
                  <a:moveTo>
                    <a:pt x="259" y="1"/>
                  </a:moveTo>
                  <a:cubicBezTo>
                    <a:pt x="86" y="1"/>
                    <a:pt x="0" y="210"/>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3" name="Google Shape;4943;p9"/>
            <p:cNvSpPr/>
            <p:nvPr/>
          </p:nvSpPr>
          <p:spPr>
            <a:xfrm>
              <a:off x="1111100" y="629625"/>
              <a:ext cx="11350" cy="9725"/>
            </a:xfrm>
            <a:custGeom>
              <a:avLst/>
              <a:gdLst/>
              <a:ahLst/>
              <a:cxnLst/>
              <a:rect l="l" t="t" r="r" b="b"/>
              <a:pathLst>
                <a:path w="454" h="389" extrusionOk="0">
                  <a:moveTo>
                    <a:pt x="259" y="1"/>
                  </a:moveTo>
                  <a:cubicBezTo>
                    <a:pt x="87" y="1"/>
                    <a:pt x="0" y="208"/>
                    <a:pt x="123" y="331"/>
                  </a:cubicBezTo>
                  <a:cubicBezTo>
                    <a:pt x="162" y="371"/>
                    <a:pt x="211" y="389"/>
                    <a:pt x="259"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4" name="Google Shape;4944;p9"/>
            <p:cNvSpPr/>
            <p:nvPr/>
          </p:nvSpPr>
          <p:spPr>
            <a:xfrm>
              <a:off x="514750" y="595525"/>
              <a:ext cx="11350" cy="9700"/>
            </a:xfrm>
            <a:custGeom>
              <a:avLst/>
              <a:gdLst/>
              <a:ahLst/>
              <a:cxnLst/>
              <a:rect l="l" t="t" r="r" b="b"/>
              <a:pathLst>
                <a:path w="454" h="388" extrusionOk="0">
                  <a:moveTo>
                    <a:pt x="263" y="0"/>
                  </a:moveTo>
                  <a:cubicBezTo>
                    <a:pt x="262" y="0"/>
                    <a:pt x="261" y="0"/>
                    <a:pt x="260" y="1"/>
                  </a:cubicBezTo>
                  <a:cubicBezTo>
                    <a:pt x="87" y="1"/>
                    <a:pt x="1" y="208"/>
                    <a:pt x="123" y="331"/>
                  </a:cubicBezTo>
                  <a:cubicBezTo>
                    <a:pt x="163" y="370"/>
                    <a:pt x="211" y="388"/>
                    <a:pt x="258" y="388"/>
                  </a:cubicBezTo>
                  <a:cubicBezTo>
                    <a:pt x="358" y="388"/>
                    <a:pt x="454" y="311"/>
                    <a:pt x="454" y="195"/>
                  </a:cubicBezTo>
                  <a:cubicBezTo>
                    <a:pt x="454" y="88"/>
                    <a:pt x="369"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5" name="Google Shape;4945;p9"/>
            <p:cNvSpPr/>
            <p:nvPr/>
          </p:nvSpPr>
          <p:spPr>
            <a:xfrm>
              <a:off x="554525" y="595525"/>
              <a:ext cx="11350" cy="9725"/>
            </a:xfrm>
            <a:custGeom>
              <a:avLst/>
              <a:gdLst/>
              <a:ahLst/>
              <a:cxnLst/>
              <a:rect l="l" t="t" r="r" b="b"/>
              <a:pathLst>
                <a:path w="454" h="389" extrusionOk="0">
                  <a:moveTo>
                    <a:pt x="263" y="0"/>
                  </a:moveTo>
                  <a:cubicBezTo>
                    <a:pt x="262" y="0"/>
                    <a:pt x="261" y="0"/>
                    <a:pt x="261" y="1"/>
                  </a:cubicBezTo>
                  <a:cubicBezTo>
                    <a:pt x="260" y="1"/>
                    <a:pt x="259" y="1"/>
                    <a:pt x="259" y="1"/>
                  </a:cubicBezTo>
                  <a:cubicBezTo>
                    <a:pt x="86" y="1"/>
                    <a:pt x="0" y="209"/>
                    <a:pt x="123" y="331"/>
                  </a:cubicBezTo>
                  <a:cubicBezTo>
                    <a:pt x="162" y="371"/>
                    <a:pt x="211" y="389"/>
                    <a:pt x="258" y="389"/>
                  </a:cubicBezTo>
                  <a:cubicBezTo>
                    <a:pt x="358" y="389"/>
                    <a:pt x="453" y="311"/>
                    <a:pt x="453" y="195"/>
                  </a:cubicBezTo>
                  <a:cubicBezTo>
                    <a:pt x="453"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6" name="Google Shape;4946;p9"/>
            <p:cNvSpPr/>
            <p:nvPr/>
          </p:nvSpPr>
          <p:spPr>
            <a:xfrm>
              <a:off x="594250" y="5955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1"/>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7" name="Google Shape;4947;p9"/>
            <p:cNvSpPr/>
            <p:nvPr/>
          </p:nvSpPr>
          <p:spPr>
            <a:xfrm>
              <a:off x="634025" y="595525"/>
              <a:ext cx="11375" cy="9725"/>
            </a:xfrm>
            <a:custGeom>
              <a:avLst/>
              <a:gdLst/>
              <a:ahLst/>
              <a:cxnLst/>
              <a:rect l="l" t="t" r="r" b="b"/>
              <a:pathLst>
                <a:path w="455" h="389" extrusionOk="0">
                  <a:moveTo>
                    <a:pt x="264" y="0"/>
                  </a:moveTo>
                  <a:cubicBezTo>
                    <a:pt x="263" y="0"/>
                    <a:pt x="262" y="0"/>
                    <a:pt x="261" y="1"/>
                  </a:cubicBezTo>
                  <a:cubicBezTo>
                    <a:pt x="260" y="1"/>
                    <a:pt x="260" y="1"/>
                    <a:pt x="259" y="1"/>
                  </a:cubicBezTo>
                  <a:cubicBezTo>
                    <a:pt x="87" y="1"/>
                    <a:pt x="1" y="209"/>
                    <a:pt x="123" y="331"/>
                  </a:cubicBezTo>
                  <a:cubicBezTo>
                    <a:pt x="163" y="371"/>
                    <a:pt x="211" y="389"/>
                    <a:pt x="259" y="389"/>
                  </a:cubicBezTo>
                  <a:cubicBezTo>
                    <a:pt x="359" y="389"/>
                    <a:pt x="454" y="311"/>
                    <a:pt x="455" y="195"/>
                  </a:cubicBezTo>
                  <a:cubicBezTo>
                    <a:pt x="455" y="88"/>
                    <a:pt x="368"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8" name="Google Shape;4948;p9"/>
            <p:cNvSpPr/>
            <p:nvPr/>
          </p:nvSpPr>
          <p:spPr>
            <a:xfrm>
              <a:off x="673775" y="5955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1"/>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49" name="Google Shape;4949;p9"/>
            <p:cNvSpPr/>
            <p:nvPr/>
          </p:nvSpPr>
          <p:spPr>
            <a:xfrm>
              <a:off x="713525" y="595525"/>
              <a:ext cx="11400" cy="9725"/>
            </a:xfrm>
            <a:custGeom>
              <a:avLst/>
              <a:gdLst/>
              <a:ahLst/>
              <a:cxnLst/>
              <a:rect l="l" t="t" r="r" b="b"/>
              <a:pathLst>
                <a:path w="456" h="389" extrusionOk="0">
                  <a:moveTo>
                    <a:pt x="264" y="0"/>
                  </a:moveTo>
                  <a:cubicBezTo>
                    <a:pt x="263" y="0"/>
                    <a:pt x="262" y="0"/>
                    <a:pt x="261" y="1"/>
                  </a:cubicBezTo>
                  <a:cubicBezTo>
                    <a:pt x="260" y="1"/>
                    <a:pt x="260" y="1"/>
                    <a:pt x="259" y="1"/>
                  </a:cubicBezTo>
                  <a:cubicBezTo>
                    <a:pt x="88" y="1"/>
                    <a:pt x="1" y="209"/>
                    <a:pt x="123" y="331"/>
                  </a:cubicBezTo>
                  <a:cubicBezTo>
                    <a:pt x="163" y="371"/>
                    <a:pt x="212" y="389"/>
                    <a:pt x="260" y="389"/>
                  </a:cubicBezTo>
                  <a:cubicBezTo>
                    <a:pt x="360" y="389"/>
                    <a:pt x="455" y="311"/>
                    <a:pt x="455" y="195"/>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0" name="Google Shape;4950;p9"/>
            <p:cNvSpPr/>
            <p:nvPr/>
          </p:nvSpPr>
          <p:spPr>
            <a:xfrm>
              <a:off x="753300" y="595525"/>
              <a:ext cx="11375" cy="9725"/>
            </a:xfrm>
            <a:custGeom>
              <a:avLst/>
              <a:gdLst/>
              <a:ahLst/>
              <a:cxnLst/>
              <a:rect l="l" t="t" r="r" b="b"/>
              <a:pathLst>
                <a:path w="455" h="389" extrusionOk="0">
                  <a:moveTo>
                    <a:pt x="263" y="0"/>
                  </a:moveTo>
                  <a:cubicBezTo>
                    <a:pt x="262" y="0"/>
                    <a:pt x="261" y="0"/>
                    <a:pt x="260" y="1"/>
                  </a:cubicBezTo>
                  <a:cubicBezTo>
                    <a:pt x="87" y="1"/>
                    <a:pt x="1" y="208"/>
                    <a:pt x="122" y="331"/>
                  </a:cubicBezTo>
                  <a:cubicBezTo>
                    <a:pt x="162" y="371"/>
                    <a:pt x="211" y="389"/>
                    <a:pt x="259" y="389"/>
                  </a:cubicBezTo>
                  <a:cubicBezTo>
                    <a:pt x="359" y="389"/>
                    <a:pt x="454" y="311"/>
                    <a:pt x="454" y="195"/>
                  </a:cubicBezTo>
                  <a:cubicBezTo>
                    <a:pt x="454"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1" name="Google Shape;4951;p9"/>
            <p:cNvSpPr/>
            <p:nvPr/>
          </p:nvSpPr>
          <p:spPr>
            <a:xfrm>
              <a:off x="793075" y="595525"/>
              <a:ext cx="11350" cy="9725"/>
            </a:xfrm>
            <a:custGeom>
              <a:avLst/>
              <a:gdLst/>
              <a:ahLst/>
              <a:cxnLst/>
              <a:rect l="l" t="t" r="r" b="b"/>
              <a:pathLst>
                <a:path w="454" h="389" extrusionOk="0">
                  <a:moveTo>
                    <a:pt x="262" y="0"/>
                  </a:moveTo>
                  <a:cubicBezTo>
                    <a:pt x="261" y="0"/>
                    <a:pt x="260" y="0"/>
                    <a:pt x="259" y="1"/>
                  </a:cubicBezTo>
                  <a:cubicBezTo>
                    <a:pt x="259" y="1"/>
                    <a:pt x="258" y="1"/>
                    <a:pt x="257" y="1"/>
                  </a:cubicBezTo>
                  <a:cubicBezTo>
                    <a:pt x="86" y="1"/>
                    <a:pt x="1" y="209"/>
                    <a:pt x="121" y="331"/>
                  </a:cubicBezTo>
                  <a:cubicBezTo>
                    <a:pt x="161" y="371"/>
                    <a:pt x="210"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2" name="Google Shape;4952;p9"/>
            <p:cNvSpPr/>
            <p:nvPr/>
          </p:nvSpPr>
          <p:spPr>
            <a:xfrm>
              <a:off x="832825" y="595525"/>
              <a:ext cx="11350" cy="9725"/>
            </a:xfrm>
            <a:custGeom>
              <a:avLst/>
              <a:gdLst/>
              <a:ahLst/>
              <a:cxnLst/>
              <a:rect l="l" t="t" r="r" b="b"/>
              <a:pathLst>
                <a:path w="454" h="389" extrusionOk="0">
                  <a:moveTo>
                    <a:pt x="262" y="0"/>
                  </a:moveTo>
                  <a:cubicBezTo>
                    <a:pt x="261" y="0"/>
                    <a:pt x="260" y="0"/>
                    <a:pt x="259" y="1"/>
                  </a:cubicBezTo>
                  <a:cubicBezTo>
                    <a:pt x="87" y="1"/>
                    <a:pt x="0" y="208"/>
                    <a:pt x="122" y="331"/>
                  </a:cubicBezTo>
                  <a:cubicBezTo>
                    <a:pt x="161" y="371"/>
                    <a:pt x="210" y="389"/>
                    <a:pt x="258" y="389"/>
                  </a:cubicBezTo>
                  <a:cubicBezTo>
                    <a:pt x="358" y="389"/>
                    <a:pt x="453" y="311"/>
                    <a:pt x="453" y="195"/>
                  </a:cubicBezTo>
                  <a:cubicBezTo>
                    <a:pt x="453" y="88"/>
                    <a:pt x="369"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3" name="Google Shape;4953;p9"/>
            <p:cNvSpPr/>
            <p:nvPr/>
          </p:nvSpPr>
          <p:spPr>
            <a:xfrm>
              <a:off x="872575" y="595525"/>
              <a:ext cx="11350" cy="9725"/>
            </a:xfrm>
            <a:custGeom>
              <a:avLst/>
              <a:gdLst/>
              <a:ahLst/>
              <a:cxnLst/>
              <a:rect l="l" t="t" r="r" b="b"/>
              <a:pathLst>
                <a:path w="454" h="389" extrusionOk="0">
                  <a:moveTo>
                    <a:pt x="262" y="0"/>
                  </a:moveTo>
                  <a:cubicBezTo>
                    <a:pt x="261" y="0"/>
                    <a:pt x="260" y="0"/>
                    <a:pt x="260" y="1"/>
                  </a:cubicBezTo>
                  <a:cubicBezTo>
                    <a:pt x="85" y="1"/>
                    <a:pt x="0" y="210"/>
                    <a:pt x="123" y="331"/>
                  </a:cubicBezTo>
                  <a:cubicBezTo>
                    <a:pt x="162" y="371"/>
                    <a:pt x="211" y="389"/>
                    <a:pt x="259" y="389"/>
                  </a:cubicBezTo>
                  <a:cubicBezTo>
                    <a:pt x="358" y="389"/>
                    <a:pt x="454" y="311"/>
                    <a:pt x="454" y="195"/>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4" name="Google Shape;4954;p9"/>
            <p:cNvSpPr/>
            <p:nvPr/>
          </p:nvSpPr>
          <p:spPr>
            <a:xfrm>
              <a:off x="912325" y="595525"/>
              <a:ext cx="11350" cy="9725"/>
            </a:xfrm>
            <a:custGeom>
              <a:avLst/>
              <a:gdLst/>
              <a:ahLst/>
              <a:cxnLst/>
              <a:rect l="l" t="t" r="r" b="b"/>
              <a:pathLst>
                <a:path w="454" h="389" extrusionOk="0">
                  <a:moveTo>
                    <a:pt x="259" y="1"/>
                  </a:moveTo>
                  <a:cubicBezTo>
                    <a:pt x="86" y="1"/>
                    <a:pt x="1" y="209"/>
                    <a:pt x="122" y="331"/>
                  </a:cubicBezTo>
                  <a:cubicBezTo>
                    <a:pt x="162" y="371"/>
                    <a:pt x="211" y="389"/>
                    <a:pt x="258" y="389"/>
                  </a:cubicBezTo>
                  <a:cubicBezTo>
                    <a:pt x="358" y="389"/>
                    <a:pt x="454" y="311"/>
                    <a:pt x="454" y="195"/>
                  </a:cubicBezTo>
                  <a:cubicBezTo>
                    <a:pt x="454" y="87"/>
                    <a:pt x="367" y="1"/>
                    <a:pt x="261" y="1"/>
                  </a:cubicBezTo>
                  <a:cubicBezTo>
                    <a:pt x="261" y="1"/>
                    <a:pt x="260"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5" name="Google Shape;4955;p9"/>
            <p:cNvSpPr/>
            <p:nvPr/>
          </p:nvSpPr>
          <p:spPr>
            <a:xfrm>
              <a:off x="952100" y="595525"/>
              <a:ext cx="11325" cy="9725"/>
            </a:xfrm>
            <a:custGeom>
              <a:avLst/>
              <a:gdLst/>
              <a:ahLst/>
              <a:cxnLst/>
              <a:rect l="l" t="t" r="r" b="b"/>
              <a:pathLst>
                <a:path w="453" h="389" extrusionOk="0">
                  <a:moveTo>
                    <a:pt x="262" y="0"/>
                  </a:moveTo>
                  <a:cubicBezTo>
                    <a:pt x="261" y="0"/>
                    <a:pt x="260" y="0"/>
                    <a:pt x="259" y="1"/>
                  </a:cubicBezTo>
                  <a:cubicBezTo>
                    <a:pt x="258" y="1"/>
                    <a:pt x="258" y="1"/>
                    <a:pt x="257" y="1"/>
                  </a:cubicBezTo>
                  <a:cubicBezTo>
                    <a:pt x="85" y="1"/>
                    <a:pt x="0" y="209"/>
                    <a:pt x="121" y="331"/>
                  </a:cubicBezTo>
                  <a:cubicBezTo>
                    <a:pt x="161" y="371"/>
                    <a:pt x="210" y="389"/>
                    <a:pt x="258" y="389"/>
                  </a:cubicBezTo>
                  <a:cubicBezTo>
                    <a:pt x="357"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6" name="Google Shape;4956;p9"/>
            <p:cNvSpPr/>
            <p:nvPr/>
          </p:nvSpPr>
          <p:spPr>
            <a:xfrm>
              <a:off x="991825" y="5955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1"/>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7" name="Google Shape;4957;p9"/>
            <p:cNvSpPr/>
            <p:nvPr/>
          </p:nvSpPr>
          <p:spPr>
            <a:xfrm>
              <a:off x="1031600" y="595525"/>
              <a:ext cx="11375" cy="9725"/>
            </a:xfrm>
            <a:custGeom>
              <a:avLst/>
              <a:gdLst/>
              <a:ahLst/>
              <a:cxnLst/>
              <a:rect l="l" t="t" r="r" b="b"/>
              <a:pathLst>
                <a:path w="455" h="389" extrusionOk="0">
                  <a:moveTo>
                    <a:pt x="263" y="0"/>
                  </a:moveTo>
                  <a:cubicBezTo>
                    <a:pt x="262" y="0"/>
                    <a:pt x="262" y="0"/>
                    <a:pt x="261" y="1"/>
                  </a:cubicBezTo>
                  <a:cubicBezTo>
                    <a:pt x="260" y="1"/>
                    <a:pt x="259" y="1"/>
                    <a:pt x="259" y="1"/>
                  </a:cubicBezTo>
                  <a:cubicBezTo>
                    <a:pt x="87" y="1"/>
                    <a:pt x="0" y="209"/>
                    <a:pt x="123" y="331"/>
                  </a:cubicBezTo>
                  <a:cubicBezTo>
                    <a:pt x="162" y="371"/>
                    <a:pt x="211" y="389"/>
                    <a:pt x="259" y="389"/>
                  </a:cubicBezTo>
                  <a:cubicBezTo>
                    <a:pt x="358" y="389"/>
                    <a:pt x="454" y="311"/>
                    <a:pt x="455" y="195"/>
                  </a:cubicBezTo>
                  <a:cubicBezTo>
                    <a:pt x="455" y="88"/>
                    <a:pt x="36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8" name="Google Shape;4958;p9"/>
            <p:cNvSpPr/>
            <p:nvPr/>
          </p:nvSpPr>
          <p:spPr>
            <a:xfrm>
              <a:off x="1071350" y="595525"/>
              <a:ext cx="11350" cy="9725"/>
            </a:xfrm>
            <a:custGeom>
              <a:avLst/>
              <a:gdLst/>
              <a:ahLst/>
              <a:cxnLst/>
              <a:rect l="l" t="t" r="r" b="b"/>
              <a:pathLst>
                <a:path w="454" h="389" extrusionOk="0">
                  <a:moveTo>
                    <a:pt x="262" y="0"/>
                  </a:moveTo>
                  <a:cubicBezTo>
                    <a:pt x="261" y="0"/>
                    <a:pt x="260" y="0"/>
                    <a:pt x="259" y="1"/>
                  </a:cubicBezTo>
                  <a:cubicBezTo>
                    <a:pt x="86" y="1"/>
                    <a:pt x="0" y="208"/>
                    <a:pt x="123" y="331"/>
                  </a:cubicBezTo>
                  <a:cubicBezTo>
                    <a:pt x="162" y="371"/>
                    <a:pt x="211" y="389"/>
                    <a:pt x="258" y="389"/>
                  </a:cubicBezTo>
                  <a:cubicBezTo>
                    <a:pt x="358" y="389"/>
                    <a:pt x="453" y="311"/>
                    <a:pt x="453" y="195"/>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59" name="Google Shape;4959;p9"/>
            <p:cNvSpPr/>
            <p:nvPr/>
          </p:nvSpPr>
          <p:spPr>
            <a:xfrm>
              <a:off x="594250" y="561425"/>
              <a:ext cx="11400" cy="9725"/>
            </a:xfrm>
            <a:custGeom>
              <a:avLst/>
              <a:gdLst/>
              <a:ahLst/>
              <a:cxnLst/>
              <a:rect l="l" t="t" r="r" b="b"/>
              <a:pathLst>
                <a:path w="456" h="389" extrusionOk="0">
                  <a:moveTo>
                    <a:pt x="262" y="0"/>
                  </a:moveTo>
                  <a:cubicBezTo>
                    <a:pt x="87" y="0"/>
                    <a:pt x="1" y="209"/>
                    <a:pt x="124" y="331"/>
                  </a:cubicBezTo>
                  <a:cubicBezTo>
                    <a:pt x="164" y="371"/>
                    <a:pt x="212" y="388"/>
                    <a:pt x="260" y="388"/>
                  </a:cubicBezTo>
                  <a:cubicBezTo>
                    <a:pt x="360" y="388"/>
                    <a:pt x="456" y="311"/>
                    <a:pt x="456" y="194"/>
                  </a:cubicBezTo>
                  <a:cubicBezTo>
                    <a:pt x="454" y="87"/>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0" name="Google Shape;4960;p9"/>
            <p:cNvSpPr/>
            <p:nvPr/>
          </p:nvSpPr>
          <p:spPr>
            <a:xfrm>
              <a:off x="634025" y="561425"/>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1" name="Google Shape;4961;p9"/>
            <p:cNvSpPr/>
            <p:nvPr/>
          </p:nvSpPr>
          <p:spPr>
            <a:xfrm>
              <a:off x="673775" y="561425"/>
              <a:ext cx="11375" cy="9725"/>
            </a:xfrm>
            <a:custGeom>
              <a:avLst/>
              <a:gdLst/>
              <a:ahLst/>
              <a:cxnLst/>
              <a:rect l="l" t="t" r="r" b="b"/>
              <a:pathLst>
                <a:path w="455" h="389" extrusionOk="0">
                  <a:moveTo>
                    <a:pt x="261" y="0"/>
                  </a:moveTo>
                  <a:cubicBezTo>
                    <a:pt x="88" y="0"/>
                    <a:pt x="0" y="209"/>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2" name="Google Shape;4962;p9"/>
            <p:cNvSpPr/>
            <p:nvPr/>
          </p:nvSpPr>
          <p:spPr>
            <a:xfrm>
              <a:off x="713525" y="561425"/>
              <a:ext cx="11400" cy="9725"/>
            </a:xfrm>
            <a:custGeom>
              <a:avLst/>
              <a:gdLst/>
              <a:ahLst/>
              <a:cxnLst/>
              <a:rect l="l" t="t" r="r" b="b"/>
              <a:pathLst>
                <a:path w="456" h="389" extrusionOk="0">
                  <a:moveTo>
                    <a:pt x="261" y="0"/>
                  </a:moveTo>
                  <a:cubicBezTo>
                    <a:pt x="88" y="0"/>
                    <a:pt x="0" y="208"/>
                    <a:pt x="123" y="331"/>
                  </a:cubicBezTo>
                  <a:cubicBezTo>
                    <a:pt x="163" y="371"/>
                    <a:pt x="212" y="388"/>
                    <a:pt x="260" y="388"/>
                  </a:cubicBezTo>
                  <a:cubicBezTo>
                    <a:pt x="360"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3" name="Google Shape;4963;p9"/>
            <p:cNvSpPr/>
            <p:nvPr/>
          </p:nvSpPr>
          <p:spPr>
            <a:xfrm>
              <a:off x="753300" y="561425"/>
              <a:ext cx="11375" cy="9725"/>
            </a:xfrm>
            <a:custGeom>
              <a:avLst/>
              <a:gdLst/>
              <a:ahLst/>
              <a:cxnLst/>
              <a:rect l="l" t="t" r="r" b="b"/>
              <a:pathLst>
                <a:path w="455" h="389" extrusionOk="0">
                  <a:moveTo>
                    <a:pt x="260" y="0"/>
                  </a:moveTo>
                  <a:cubicBezTo>
                    <a:pt x="87" y="0"/>
                    <a:pt x="1" y="209"/>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4" name="Google Shape;4964;p9"/>
            <p:cNvSpPr/>
            <p:nvPr/>
          </p:nvSpPr>
          <p:spPr>
            <a:xfrm>
              <a:off x="793075" y="561425"/>
              <a:ext cx="11350" cy="9725"/>
            </a:xfrm>
            <a:custGeom>
              <a:avLst/>
              <a:gdLst/>
              <a:ahLst/>
              <a:cxnLst/>
              <a:rect l="l" t="t" r="r" b="b"/>
              <a:pathLst>
                <a:path w="454" h="389" extrusionOk="0">
                  <a:moveTo>
                    <a:pt x="259" y="0"/>
                  </a:moveTo>
                  <a:cubicBezTo>
                    <a:pt x="87" y="0"/>
                    <a:pt x="0" y="208"/>
                    <a:pt x="121" y="331"/>
                  </a:cubicBezTo>
                  <a:cubicBezTo>
                    <a:pt x="161" y="371"/>
                    <a:pt x="210" y="388"/>
                    <a:pt x="258" y="388"/>
                  </a:cubicBezTo>
                  <a:cubicBezTo>
                    <a:pt x="358" y="388"/>
                    <a:pt x="453" y="311"/>
                    <a:pt x="453" y="194"/>
                  </a:cubicBezTo>
                  <a:cubicBezTo>
                    <a:pt x="453" y="87"/>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5" name="Google Shape;4965;p9"/>
            <p:cNvSpPr/>
            <p:nvPr/>
          </p:nvSpPr>
          <p:spPr>
            <a:xfrm>
              <a:off x="832825" y="561425"/>
              <a:ext cx="11350" cy="9725"/>
            </a:xfrm>
            <a:custGeom>
              <a:avLst/>
              <a:gdLst/>
              <a:ahLst/>
              <a:cxnLst/>
              <a:rect l="l" t="t" r="r" b="b"/>
              <a:pathLst>
                <a:path w="454" h="389" extrusionOk="0">
                  <a:moveTo>
                    <a:pt x="259" y="0"/>
                  </a:moveTo>
                  <a:cubicBezTo>
                    <a:pt x="87" y="0"/>
                    <a:pt x="0" y="209"/>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6" name="Google Shape;4966;p9"/>
            <p:cNvSpPr/>
            <p:nvPr/>
          </p:nvSpPr>
          <p:spPr>
            <a:xfrm>
              <a:off x="872575" y="561425"/>
              <a:ext cx="11350" cy="9725"/>
            </a:xfrm>
            <a:custGeom>
              <a:avLst/>
              <a:gdLst/>
              <a:ahLst/>
              <a:cxnLst/>
              <a:rect l="l" t="t" r="r" b="b"/>
              <a:pathLst>
                <a:path w="454" h="389" extrusionOk="0">
                  <a:moveTo>
                    <a:pt x="260" y="0"/>
                  </a:moveTo>
                  <a:cubicBezTo>
                    <a:pt x="85" y="0"/>
                    <a:pt x="0" y="209"/>
                    <a:pt x="123" y="332"/>
                  </a:cubicBezTo>
                  <a:cubicBezTo>
                    <a:pt x="163" y="371"/>
                    <a:pt x="211" y="389"/>
                    <a:pt x="259" y="389"/>
                  </a:cubicBezTo>
                  <a:cubicBezTo>
                    <a:pt x="358" y="389"/>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7" name="Google Shape;4967;p9"/>
            <p:cNvSpPr/>
            <p:nvPr/>
          </p:nvSpPr>
          <p:spPr>
            <a:xfrm>
              <a:off x="912325" y="561425"/>
              <a:ext cx="11350" cy="9725"/>
            </a:xfrm>
            <a:custGeom>
              <a:avLst/>
              <a:gdLst/>
              <a:ahLst/>
              <a:cxnLst/>
              <a:rect l="l" t="t" r="r" b="b"/>
              <a:pathLst>
                <a:path w="454" h="389" extrusionOk="0">
                  <a:moveTo>
                    <a:pt x="259" y="0"/>
                  </a:moveTo>
                  <a:cubicBezTo>
                    <a:pt x="86" y="0"/>
                    <a:pt x="1" y="210"/>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8" name="Google Shape;4968;p9"/>
            <p:cNvSpPr/>
            <p:nvPr/>
          </p:nvSpPr>
          <p:spPr>
            <a:xfrm>
              <a:off x="952075" y="561425"/>
              <a:ext cx="11350" cy="9725"/>
            </a:xfrm>
            <a:custGeom>
              <a:avLst/>
              <a:gdLst/>
              <a:ahLst/>
              <a:cxnLst/>
              <a:rect l="l" t="t" r="r" b="b"/>
              <a:pathLst>
                <a:path w="454" h="389" extrusionOk="0">
                  <a:moveTo>
                    <a:pt x="260" y="0"/>
                  </a:moveTo>
                  <a:cubicBezTo>
                    <a:pt x="87" y="0"/>
                    <a:pt x="1" y="208"/>
                    <a:pt x="122" y="331"/>
                  </a:cubicBezTo>
                  <a:cubicBezTo>
                    <a:pt x="162" y="371"/>
                    <a:pt x="211" y="388"/>
                    <a:pt x="259" y="388"/>
                  </a:cubicBezTo>
                  <a:cubicBezTo>
                    <a:pt x="358" y="388"/>
                    <a:pt x="454" y="311"/>
                    <a:pt x="454" y="194"/>
                  </a:cubicBezTo>
                  <a:cubicBezTo>
                    <a:pt x="454" y="87"/>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69" name="Google Shape;4969;p9"/>
            <p:cNvSpPr/>
            <p:nvPr/>
          </p:nvSpPr>
          <p:spPr>
            <a:xfrm>
              <a:off x="991825" y="561425"/>
              <a:ext cx="11350" cy="9725"/>
            </a:xfrm>
            <a:custGeom>
              <a:avLst/>
              <a:gdLst/>
              <a:ahLst/>
              <a:cxnLst/>
              <a:rect l="l" t="t" r="r" b="b"/>
              <a:pathLst>
                <a:path w="454" h="389" extrusionOk="0">
                  <a:moveTo>
                    <a:pt x="260" y="0"/>
                  </a:moveTo>
                  <a:cubicBezTo>
                    <a:pt x="87" y="0"/>
                    <a:pt x="1" y="209"/>
                    <a:pt x="124" y="331"/>
                  </a:cubicBezTo>
                  <a:cubicBezTo>
                    <a:pt x="163" y="371"/>
                    <a:pt x="211" y="388"/>
                    <a:pt x="259" y="388"/>
                  </a:cubicBezTo>
                  <a:cubicBezTo>
                    <a:pt x="359" y="388"/>
                    <a:pt x="454" y="311"/>
                    <a:pt x="454" y="194"/>
                  </a:cubicBezTo>
                  <a:cubicBezTo>
                    <a:pt x="454" y="87"/>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0" name="Google Shape;4970;p9"/>
            <p:cNvSpPr/>
            <p:nvPr/>
          </p:nvSpPr>
          <p:spPr>
            <a:xfrm>
              <a:off x="673775" y="527300"/>
              <a:ext cx="11375" cy="9750"/>
            </a:xfrm>
            <a:custGeom>
              <a:avLst/>
              <a:gdLst/>
              <a:ahLst/>
              <a:cxnLst/>
              <a:rect l="l" t="t" r="r" b="b"/>
              <a:pathLst>
                <a:path w="455" h="390" extrusionOk="0">
                  <a:moveTo>
                    <a:pt x="261" y="1"/>
                  </a:moveTo>
                  <a:cubicBezTo>
                    <a:pt x="88" y="1"/>
                    <a:pt x="0" y="210"/>
                    <a:pt x="123" y="331"/>
                  </a:cubicBezTo>
                  <a:cubicBezTo>
                    <a:pt x="163" y="371"/>
                    <a:pt x="212" y="389"/>
                    <a:pt x="260" y="389"/>
                  </a:cubicBezTo>
                  <a:cubicBezTo>
                    <a:pt x="359" y="389"/>
                    <a:pt x="455" y="312"/>
                    <a:pt x="455" y="195"/>
                  </a:cubicBezTo>
                  <a:cubicBezTo>
                    <a:pt x="453"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1" name="Google Shape;4971;p9"/>
            <p:cNvSpPr/>
            <p:nvPr/>
          </p:nvSpPr>
          <p:spPr>
            <a:xfrm>
              <a:off x="713525" y="527300"/>
              <a:ext cx="11400" cy="9750"/>
            </a:xfrm>
            <a:custGeom>
              <a:avLst/>
              <a:gdLst/>
              <a:ahLst/>
              <a:cxnLst/>
              <a:rect l="l" t="t" r="r" b="b"/>
              <a:pathLst>
                <a:path w="456" h="390" extrusionOk="0">
                  <a:moveTo>
                    <a:pt x="261" y="1"/>
                  </a:moveTo>
                  <a:cubicBezTo>
                    <a:pt x="88" y="1"/>
                    <a:pt x="0" y="209"/>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2" name="Google Shape;4972;p9"/>
            <p:cNvSpPr/>
            <p:nvPr/>
          </p:nvSpPr>
          <p:spPr>
            <a:xfrm>
              <a:off x="753300" y="527300"/>
              <a:ext cx="11375" cy="9750"/>
            </a:xfrm>
            <a:custGeom>
              <a:avLst/>
              <a:gdLst/>
              <a:ahLst/>
              <a:cxnLst/>
              <a:rect l="l" t="t" r="r" b="b"/>
              <a:pathLst>
                <a:path w="455" h="390" extrusionOk="0">
                  <a:moveTo>
                    <a:pt x="260" y="1"/>
                  </a:moveTo>
                  <a:cubicBezTo>
                    <a:pt x="87" y="1"/>
                    <a:pt x="1" y="210"/>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3" name="Google Shape;4973;p9"/>
            <p:cNvSpPr/>
            <p:nvPr/>
          </p:nvSpPr>
          <p:spPr>
            <a:xfrm>
              <a:off x="793075" y="527300"/>
              <a:ext cx="11350" cy="9750"/>
            </a:xfrm>
            <a:custGeom>
              <a:avLst/>
              <a:gdLst/>
              <a:ahLst/>
              <a:cxnLst/>
              <a:rect l="l" t="t" r="r" b="b"/>
              <a:pathLst>
                <a:path w="454" h="390" extrusionOk="0">
                  <a:moveTo>
                    <a:pt x="259" y="1"/>
                  </a:moveTo>
                  <a:cubicBezTo>
                    <a:pt x="87" y="1"/>
                    <a:pt x="0" y="209"/>
                    <a:pt x="121" y="331"/>
                  </a:cubicBezTo>
                  <a:cubicBezTo>
                    <a:pt x="161" y="371"/>
                    <a:pt x="210" y="389"/>
                    <a:pt x="258" y="389"/>
                  </a:cubicBezTo>
                  <a:cubicBezTo>
                    <a:pt x="358" y="389"/>
                    <a:pt x="453" y="312"/>
                    <a:pt x="453" y="195"/>
                  </a:cubicBezTo>
                  <a:cubicBezTo>
                    <a:pt x="453" y="87"/>
                    <a:pt x="365"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4" name="Google Shape;4974;p9"/>
            <p:cNvSpPr/>
            <p:nvPr/>
          </p:nvSpPr>
          <p:spPr>
            <a:xfrm>
              <a:off x="832825" y="527300"/>
              <a:ext cx="11350" cy="9750"/>
            </a:xfrm>
            <a:custGeom>
              <a:avLst/>
              <a:gdLst/>
              <a:ahLst/>
              <a:cxnLst/>
              <a:rect l="l" t="t" r="r" b="b"/>
              <a:pathLst>
                <a:path w="454" h="390" extrusionOk="0">
                  <a:moveTo>
                    <a:pt x="259" y="1"/>
                  </a:moveTo>
                  <a:cubicBezTo>
                    <a:pt x="87" y="1"/>
                    <a:pt x="0" y="210"/>
                    <a:pt x="122" y="331"/>
                  </a:cubicBezTo>
                  <a:cubicBezTo>
                    <a:pt x="161" y="371"/>
                    <a:pt x="210" y="389"/>
                    <a:pt x="258" y="389"/>
                  </a:cubicBezTo>
                  <a:cubicBezTo>
                    <a:pt x="358" y="389"/>
                    <a:pt x="453" y="312"/>
                    <a:pt x="453" y="195"/>
                  </a:cubicBezTo>
                  <a:cubicBezTo>
                    <a:pt x="453" y="87"/>
                    <a:pt x="366"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5" name="Google Shape;4975;p9"/>
            <p:cNvSpPr/>
            <p:nvPr/>
          </p:nvSpPr>
          <p:spPr>
            <a:xfrm>
              <a:off x="872575" y="527300"/>
              <a:ext cx="11350" cy="9750"/>
            </a:xfrm>
            <a:custGeom>
              <a:avLst/>
              <a:gdLst/>
              <a:ahLst/>
              <a:cxnLst/>
              <a:rect l="l" t="t" r="r" b="b"/>
              <a:pathLst>
                <a:path w="454" h="390" extrusionOk="0">
                  <a:moveTo>
                    <a:pt x="260" y="1"/>
                  </a:moveTo>
                  <a:cubicBezTo>
                    <a:pt x="85" y="1"/>
                    <a:pt x="0" y="210"/>
                    <a:pt x="123" y="333"/>
                  </a:cubicBezTo>
                  <a:cubicBezTo>
                    <a:pt x="163" y="372"/>
                    <a:pt x="211" y="390"/>
                    <a:pt x="259" y="390"/>
                  </a:cubicBezTo>
                  <a:cubicBezTo>
                    <a:pt x="358" y="390"/>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6" name="Google Shape;4976;p9"/>
            <p:cNvSpPr/>
            <p:nvPr/>
          </p:nvSpPr>
          <p:spPr>
            <a:xfrm>
              <a:off x="912325" y="527300"/>
              <a:ext cx="11350" cy="9750"/>
            </a:xfrm>
            <a:custGeom>
              <a:avLst/>
              <a:gdLst/>
              <a:ahLst/>
              <a:cxnLst/>
              <a:rect l="l" t="t" r="r" b="b"/>
              <a:pathLst>
                <a:path w="454" h="390" extrusionOk="0">
                  <a:moveTo>
                    <a:pt x="261" y="1"/>
                  </a:moveTo>
                  <a:cubicBezTo>
                    <a:pt x="87" y="1"/>
                    <a:pt x="1" y="210"/>
                    <a:pt x="122" y="333"/>
                  </a:cubicBezTo>
                  <a:cubicBezTo>
                    <a:pt x="161" y="372"/>
                    <a:pt x="210" y="390"/>
                    <a:pt x="258" y="390"/>
                  </a:cubicBezTo>
                  <a:cubicBezTo>
                    <a:pt x="358" y="390"/>
                    <a:pt x="454" y="312"/>
                    <a:pt x="454" y="195"/>
                  </a:cubicBezTo>
                  <a:cubicBezTo>
                    <a:pt x="454"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7" name="Google Shape;4977;p9"/>
            <p:cNvSpPr/>
            <p:nvPr/>
          </p:nvSpPr>
          <p:spPr>
            <a:xfrm>
              <a:off x="594250" y="1584550"/>
              <a:ext cx="11400" cy="9725"/>
            </a:xfrm>
            <a:custGeom>
              <a:avLst/>
              <a:gdLst/>
              <a:ahLst/>
              <a:cxnLst/>
              <a:rect l="l" t="t" r="r" b="b"/>
              <a:pathLst>
                <a:path w="456" h="389" extrusionOk="0">
                  <a:moveTo>
                    <a:pt x="262" y="0"/>
                  </a:moveTo>
                  <a:cubicBezTo>
                    <a:pt x="87" y="0"/>
                    <a:pt x="1" y="209"/>
                    <a:pt x="124" y="330"/>
                  </a:cubicBezTo>
                  <a:cubicBezTo>
                    <a:pt x="164" y="370"/>
                    <a:pt x="212" y="388"/>
                    <a:pt x="260" y="388"/>
                  </a:cubicBezTo>
                  <a:cubicBezTo>
                    <a:pt x="360" y="388"/>
                    <a:pt x="456" y="311"/>
                    <a:pt x="456" y="194"/>
                  </a:cubicBezTo>
                  <a:cubicBezTo>
                    <a:pt x="454" y="86"/>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8" name="Google Shape;4978;p9"/>
            <p:cNvSpPr/>
            <p:nvPr/>
          </p:nvSpPr>
          <p:spPr>
            <a:xfrm>
              <a:off x="634025" y="1584550"/>
              <a:ext cx="11375" cy="9725"/>
            </a:xfrm>
            <a:custGeom>
              <a:avLst/>
              <a:gdLst/>
              <a:ahLst/>
              <a:cxnLst/>
              <a:rect l="l" t="t" r="r" b="b"/>
              <a:pathLst>
                <a:path w="455" h="389" extrusionOk="0">
                  <a:moveTo>
                    <a:pt x="261" y="0"/>
                  </a:moveTo>
                  <a:cubicBezTo>
                    <a:pt x="88" y="0"/>
                    <a:pt x="0" y="208"/>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79" name="Google Shape;4979;p9"/>
            <p:cNvSpPr/>
            <p:nvPr/>
          </p:nvSpPr>
          <p:spPr>
            <a:xfrm>
              <a:off x="673775" y="1584550"/>
              <a:ext cx="11375" cy="9725"/>
            </a:xfrm>
            <a:custGeom>
              <a:avLst/>
              <a:gdLst/>
              <a:ahLst/>
              <a:cxnLst/>
              <a:rect l="l" t="t" r="r" b="b"/>
              <a:pathLst>
                <a:path w="455" h="389" extrusionOk="0">
                  <a:moveTo>
                    <a:pt x="261" y="0"/>
                  </a:moveTo>
                  <a:cubicBezTo>
                    <a:pt x="88" y="0"/>
                    <a:pt x="0" y="209"/>
                    <a:pt x="123" y="330"/>
                  </a:cubicBezTo>
                  <a:cubicBezTo>
                    <a:pt x="163" y="370"/>
                    <a:pt x="212" y="388"/>
                    <a:pt x="260" y="388"/>
                  </a:cubicBezTo>
                  <a:cubicBezTo>
                    <a:pt x="359" y="388"/>
                    <a:pt x="455" y="311"/>
                    <a:pt x="455" y="194"/>
                  </a:cubicBezTo>
                  <a:cubicBezTo>
                    <a:pt x="453"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0" name="Google Shape;4980;p9"/>
            <p:cNvSpPr/>
            <p:nvPr/>
          </p:nvSpPr>
          <p:spPr>
            <a:xfrm>
              <a:off x="713525" y="1584550"/>
              <a:ext cx="11400" cy="9725"/>
            </a:xfrm>
            <a:custGeom>
              <a:avLst/>
              <a:gdLst/>
              <a:ahLst/>
              <a:cxnLst/>
              <a:rect l="l" t="t" r="r" b="b"/>
              <a:pathLst>
                <a:path w="456" h="389" extrusionOk="0">
                  <a:moveTo>
                    <a:pt x="261" y="0"/>
                  </a:moveTo>
                  <a:cubicBezTo>
                    <a:pt x="88" y="0"/>
                    <a:pt x="0" y="208"/>
                    <a:pt x="123" y="330"/>
                  </a:cubicBezTo>
                  <a:cubicBezTo>
                    <a:pt x="163" y="370"/>
                    <a:pt x="212" y="388"/>
                    <a:pt x="260" y="388"/>
                  </a:cubicBezTo>
                  <a:cubicBezTo>
                    <a:pt x="360" y="388"/>
                    <a:pt x="455" y="311"/>
                    <a:pt x="455" y="194"/>
                  </a:cubicBezTo>
                  <a:cubicBezTo>
                    <a:pt x="455" y="86"/>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1" name="Google Shape;4981;p9"/>
            <p:cNvSpPr/>
            <p:nvPr/>
          </p:nvSpPr>
          <p:spPr>
            <a:xfrm>
              <a:off x="753300" y="1584550"/>
              <a:ext cx="11375" cy="9725"/>
            </a:xfrm>
            <a:custGeom>
              <a:avLst/>
              <a:gdLst/>
              <a:ahLst/>
              <a:cxnLst/>
              <a:rect l="l" t="t" r="r" b="b"/>
              <a:pathLst>
                <a:path w="455" h="389" extrusionOk="0">
                  <a:moveTo>
                    <a:pt x="260" y="0"/>
                  </a:moveTo>
                  <a:cubicBezTo>
                    <a:pt x="87" y="0"/>
                    <a:pt x="1" y="209"/>
                    <a:pt x="122" y="330"/>
                  </a:cubicBezTo>
                  <a:cubicBezTo>
                    <a:pt x="162" y="370"/>
                    <a:pt x="211" y="388"/>
                    <a:pt x="259" y="388"/>
                  </a:cubicBezTo>
                  <a:cubicBezTo>
                    <a:pt x="359" y="388"/>
                    <a:pt x="454" y="311"/>
                    <a:pt x="454" y="194"/>
                  </a:cubicBezTo>
                  <a:cubicBezTo>
                    <a:pt x="454" y="86"/>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2" name="Google Shape;4982;p9"/>
            <p:cNvSpPr/>
            <p:nvPr/>
          </p:nvSpPr>
          <p:spPr>
            <a:xfrm>
              <a:off x="793075" y="1584550"/>
              <a:ext cx="11350" cy="9725"/>
            </a:xfrm>
            <a:custGeom>
              <a:avLst/>
              <a:gdLst/>
              <a:ahLst/>
              <a:cxnLst/>
              <a:rect l="l" t="t" r="r" b="b"/>
              <a:pathLst>
                <a:path w="454" h="389" extrusionOk="0">
                  <a:moveTo>
                    <a:pt x="259" y="0"/>
                  </a:moveTo>
                  <a:cubicBezTo>
                    <a:pt x="87" y="0"/>
                    <a:pt x="0" y="208"/>
                    <a:pt x="121" y="330"/>
                  </a:cubicBezTo>
                  <a:cubicBezTo>
                    <a:pt x="161" y="370"/>
                    <a:pt x="210" y="388"/>
                    <a:pt x="258" y="388"/>
                  </a:cubicBezTo>
                  <a:cubicBezTo>
                    <a:pt x="358" y="388"/>
                    <a:pt x="453" y="311"/>
                    <a:pt x="453" y="194"/>
                  </a:cubicBezTo>
                  <a:cubicBezTo>
                    <a:pt x="453" y="86"/>
                    <a:pt x="365"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3" name="Google Shape;4983;p9"/>
            <p:cNvSpPr/>
            <p:nvPr/>
          </p:nvSpPr>
          <p:spPr>
            <a:xfrm>
              <a:off x="832825" y="1584550"/>
              <a:ext cx="11350" cy="9725"/>
            </a:xfrm>
            <a:custGeom>
              <a:avLst/>
              <a:gdLst/>
              <a:ahLst/>
              <a:cxnLst/>
              <a:rect l="l" t="t" r="r" b="b"/>
              <a:pathLst>
                <a:path w="454" h="389" extrusionOk="0">
                  <a:moveTo>
                    <a:pt x="259" y="0"/>
                  </a:moveTo>
                  <a:cubicBezTo>
                    <a:pt x="87" y="0"/>
                    <a:pt x="0" y="209"/>
                    <a:pt x="122" y="330"/>
                  </a:cubicBezTo>
                  <a:cubicBezTo>
                    <a:pt x="161" y="370"/>
                    <a:pt x="210" y="388"/>
                    <a:pt x="258" y="388"/>
                  </a:cubicBezTo>
                  <a:cubicBezTo>
                    <a:pt x="358" y="388"/>
                    <a:pt x="453" y="311"/>
                    <a:pt x="453" y="194"/>
                  </a:cubicBezTo>
                  <a:cubicBezTo>
                    <a:pt x="453" y="86"/>
                    <a:pt x="366"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4" name="Google Shape;4984;p9"/>
            <p:cNvSpPr/>
            <p:nvPr/>
          </p:nvSpPr>
          <p:spPr>
            <a:xfrm>
              <a:off x="872575" y="1584550"/>
              <a:ext cx="11350" cy="9725"/>
            </a:xfrm>
            <a:custGeom>
              <a:avLst/>
              <a:gdLst/>
              <a:ahLst/>
              <a:cxnLst/>
              <a:rect l="l" t="t" r="r" b="b"/>
              <a:pathLst>
                <a:path w="454" h="389" extrusionOk="0">
                  <a:moveTo>
                    <a:pt x="260" y="0"/>
                  </a:moveTo>
                  <a:cubicBezTo>
                    <a:pt x="87" y="0"/>
                    <a:pt x="0" y="208"/>
                    <a:pt x="122" y="330"/>
                  </a:cubicBezTo>
                  <a:cubicBezTo>
                    <a:pt x="161" y="370"/>
                    <a:pt x="210" y="388"/>
                    <a:pt x="258"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5" name="Google Shape;4985;p9"/>
            <p:cNvSpPr/>
            <p:nvPr/>
          </p:nvSpPr>
          <p:spPr>
            <a:xfrm>
              <a:off x="912325" y="1584550"/>
              <a:ext cx="11350" cy="9725"/>
            </a:xfrm>
            <a:custGeom>
              <a:avLst/>
              <a:gdLst/>
              <a:ahLst/>
              <a:cxnLst/>
              <a:rect l="l" t="t" r="r" b="b"/>
              <a:pathLst>
                <a:path w="454" h="389" extrusionOk="0">
                  <a:moveTo>
                    <a:pt x="260" y="0"/>
                  </a:moveTo>
                  <a:cubicBezTo>
                    <a:pt x="87" y="0"/>
                    <a:pt x="1" y="209"/>
                    <a:pt x="123" y="330"/>
                  </a:cubicBezTo>
                  <a:cubicBezTo>
                    <a:pt x="163"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6" name="Google Shape;4986;p9"/>
            <p:cNvSpPr/>
            <p:nvPr/>
          </p:nvSpPr>
          <p:spPr>
            <a:xfrm>
              <a:off x="952075" y="1584550"/>
              <a:ext cx="11350" cy="9725"/>
            </a:xfrm>
            <a:custGeom>
              <a:avLst/>
              <a:gdLst/>
              <a:ahLst/>
              <a:cxnLst/>
              <a:rect l="l" t="t" r="r" b="b"/>
              <a:pathLst>
                <a:path w="454" h="389" extrusionOk="0">
                  <a:moveTo>
                    <a:pt x="260" y="0"/>
                  </a:moveTo>
                  <a:cubicBezTo>
                    <a:pt x="87" y="0"/>
                    <a:pt x="1" y="208"/>
                    <a:pt x="122" y="330"/>
                  </a:cubicBezTo>
                  <a:cubicBezTo>
                    <a:pt x="162" y="370"/>
                    <a:pt x="211" y="388"/>
                    <a:pt x="259" y="388"/>
                  </a:cubicBezTo>
                  <a:cubicBezTo>
                    <a:pt x="358" y="388"/>
                    <a:pt x="454" y="311"/>
                    <a:pt x="454" y="194"/>
                  </a:cubicBezTo>
                  <a:cubicBezTo>
                    <a:pt x="454" y="86"/>
                    <a:pt x="367"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7" name="Google Shape;4987;p9"/>
            <p:cNvSpPr/>
            <p:nvPr/>
          </p:nvSpPr>
          <p:spPr>
            <a:xfrm>
              <a:off x="991825" y="1584550"/>
              <a:ext cx="11350" cy="9725"/>
            </a:xfrm>
            <a:custGeom>
              <a:avLst/>
              <a:gdLst/>
              <a:ahLst/>
              <a:cxnLst/>
              <a:rect l="l" t="t" r="r" b="b"/>
              <a:pathLst>
                <a:path w="454" h="389" extrusionOk="0">
                  <a:moveTo>
                    <a:pt x="260" y="0"/>
                  </a:moveTo>
                  <a:cubicBezTo>
                    <a:pt x="87" y="0"/>
                    <a:pt x="1" y="209"/>
                    <a:pt x="124" y="330"/>
                  </a:cubicBezTo>
                  <a:cubicBezTo>
                    <a:pt x="163" y="370"/>
                    <a:pt x="211" y="388"/>
                    <a:pt x="259" y="388"/>
                  </a:cubicBezTo>
                  <a:cubicBezTo>
                    <a:pt x="359" y="388"/>
                    <a:pt x="454" y="311"/>
                    <a:pt x="454" y="194"/>
                  </a:cubicBezTo>
                  <a:cubicBezTo>
                    <a:pt x="454" y="86"/>
                    <a:pt x="368"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8" name="Google Shape;4988;p9"/>
            <p:cNvSpPr/>
            <p:nvPr/>
          </p:nvSpPr>
          <p:spPr>
            <a:xfrm>
              <a:off x="514750" y="1550425"/>
              <a:ext cx="11350" cy="9725"/>
            </a:xfrm>
            <a:custGeom>
              <a:avLst/>
              <a:gdLst/>
              <a:ahLst/>
              <a:cxnLst/>
              <a:rect l="l" t="t" r="r" b="b"/>
              <a:pathLst>
                <a:path w="454" h="389" extrusionOk="0">
                  <a:moveTo>
                    <a:pt x="260" y="1"/>
                  </a:moveTo>
                  <a:cubicBezTo>
                    <a:pt x="87" y="1"/>
                    <a:pt x="1" y="208"/>
                    <a:pt x="123" y="331"/>
                  </a:cubicBezTo>
                  <a:cubicBezTo>
                    <a:pt x="163" y="371"/>
                    <a:pt x="211" y="388"/>
                    <a:pt x="259" y="388"/>
                  </a:cubicBezTo>
                  <a:cubicBezTo>
                    <a:pt x="358" y="388"/>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89" name="Google Shape;4989;p9"/>
            <p:cNvSpPr/>
            <p:nvPr/>
          </p:nvSpPr>
          <p:spPr>
            <a:xfrm>
              <a:off x="554500" y="1550425"/>
              <a:ext cx="11375" cy="9725"/>
            </a:xfrm>
            <a:custGeom>
              <a:avLst/>
              <a:gdLst/>
              <a:ahLst/>
              <a:cxnLst/>
              <a:rect l="l" t="t" r="r" b="b"/>
              <a:pathLst>
                <a:path w="455" h="389" extrusionOk="0">
                  <a:moveTo>
                    <a:pt x="262" y="1"/>
                  </a:moveTo>
                  <a:cubicBezTo>
                    <a:pt x="87" y="1"/>
                    <a:pt x="1" y="208"/>
                    <a:pt x="124" y="331"/>
                  </a:cubicBezTo>
                  <a:cubicBezTo>
                    <a:pt x="163" y="371"/>
                    <a:pt x="212" y="389"/>
                    <a:pt x="259" y="389"/>
                  </a:cubicBezTo>
                  <a:cubicBezTo>
                    <a:pt x="359" y="389"/>
                    <a:pt x="454" y="312"/>
                    <a:pt x="454" y="195"/>
                  </a:cubicBezTo>
                  <a:cubicBezTo>
                    <a:pt x="454"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0" name="Google Shape;4990;p9"/>
            <p:cNvSpPr/>
            <p:nvPr/>
          </p:nvSpPr>
          <p:spPr>
            <a:xfrm>
              <a:off x="594250" y="1550425"/>
              <a:ext cx="11400" cy="9725"/>
            </a:xfrm>
            <a:custGeom>
              <a:avLst/>
              <a:gdLst/>
              <a:ahLst/>
              <a:cxnLst/>
              <a:rect l="l" t="t" r="r" b="b"/>
              <a:pathLst>
                <a:path w="456" h="389" extrusionOk="0">
                  <a:moveTo>
                    <a:pt x="262" y="1"/>
                  </a:moveTo>
                  <a:cubicBezTo>
                    <a:pt x="87" y="1"/>
                    <a:pt x="1" y="208"/>
                    <a:pt x="124" y="331"/>
                  </a:cubicBezTo>
                  <a:cubicBezTo>
                    <a:pt x="164" y="371"/>
                    <a:pt x="212" y="389"/>
                    <a:pt x="260" y="389"/>
                  </a:cubicBezTo>
                  <a:cubicBezTo>
                    <a:pt x="360" y="389"/>
                    <a:pt x="456"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1" name="Google Shape;4991;p9"/>
            <p:cNvSpPr/>
            <p:nvPr/>
          </p:nvSpPr>
          <p:spPr>
            <a:xfrm>
              <a:off x="634025" y="1550425"/>
              <a:ext cx="11375" cy="9725"/>
            </a:xfrm>
            <a:custGeom>
              <a:avLst/>
              <a:gdLst/>
              <a:ahLst/>
              <a:cxnLst/>
              <a:rect l="l" t="t" r="r" b="b"/>
              <a:pathLst>
                <a:path w="455" h="389" extrusionOk="0">
                  <a:moveTo>
                    <a:pt x="261" y="1"/>
                  </a:moveTo>
                  <a:cubicBezTo>
                    <a:pt x="88" y="1"/>
                    <a:pt x="0" y="208"/>
                    <a:pt x="123" y="331"/>
                  </a:cubicBezTo>
                  <a:cubicBezTo>
                    <a:pt x="163" y="371"/>
                    <a:pt x="211" y="389"/>
                    <a:pt x="259" y="389"/>
                  </a:cubicBezTo>
                  <a:cubicBezTo>
                    <a:pt x="359" y="389"/>
                    <a:pt x="454"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2" name="Google Shape;4992;p9"/>
            <p:cNvSpPr/>
            <p:nvPr/>
          </p:nvSpPr>
          <p:spPr>
            <a:xfrm>
              <a:off x="673775" y="1550425"/>
              <a:ext cx="11375" cy="9725"/>
            </a:xfrm>
            <a:custGeom>
              <a:avLst/>
              <a:gdLst/>
              <a:ahLst/>
              <a:cxnLst/>
              <a:rect l="l" t="t" r="r" b="b"/>
              <a:pathLst>
                <a:path w="455" h="389" extrusionOk="0">
                  <a:moveTo>
                    <a:pt x="261" y="1"/>
                  </a:moveTo>
                  <a:cubicBezTo>
                    <a:pt x="88" y="1"/>
                    <a:pt x="0" y="208"/>
                    <a:pt x="123" y="331"/>
                  </a:cubicBezTo>
                  <a:cubicBezTo>
                    <a:pt x="163" y="371"/>
                    <a:pt x="212" y="389"/>
                    <a:pt x="260" y="389"/>
                  </a:cubicBezTo>
                  <a:cubicBezTo>
                    <a:pt x="359"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3" name="Google Shape;4993;p9"/>
            <p:cNvSpPr/>
            <p:nvPr/>
          </p:nvSpPr>
          <p:spPr>
            <a:xfrm>
              <a:off x="673775" y="1618650"/>
              <a:ext cx="11375" cy="9725"/>
            </a:xfrm>
            <a:custGeom>
              <a:avLst/>
              <a:gdLst/>
              <a:ahLst/>
              <a:cxnLst/>
              <a:rect l="l" t="t" r="r" b="b"/>
              <a:pathLst>
                <a:path w="455" h="389" extrusionOk="0">
                  <a:moveTo>
                    <a:pt x="261" y="0"/>
                  </a:moveTo>
                  <a:cubicBezTo>
                    <a:pt x="88" y="0"/>
                    <a:pt x="0" y="208"/>
                    <a:pt x="123" y="331"/>
                  </a:cubicBezTo>
                  <a:cubicBezTo>
                    <a:pt x="163" y="371"/>
                    <a:pt x="212" y="388"/>
                    <a:pt x="260" y="388"/>
                  </a:cubicBezTo>
                  <a:cubicBezTo>
                    <a:pt x="359" y="388"/>
                    <a:pt x="455" y="311"/>
                    <a:pt x="455" y="194"/>
                  </a:cubicBezTo>
                  <a:cubicBezTo>
                    <a:pt x="455" y="87"/>
                    <a:pt x="367"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4" name="Google Shape;4994;p9"/>
            <p:cNvSpPr/>
            <p:nvPr/>
          </p:nvSpPr>
          <p:spPr>
            <a:xfrm>
              <a:off x="713525" y="1618650"/>
              <a:ext cx="11400" cy="9725"/>
            </a:xfrm>
            <a:custGeom>
              <a:avLst/>
              <a:gdLst/>
              <a:ahLst/>
              <a:cxnLst/>
              <a:rect l="l" t="t" r="r" b="b"/>
              <a:pathLst>
                <a:path w="456" h="389" extrusionOk="0">
                  <a:moveTo>
                    <a:pt x="264" y="0"/>
                  </a:moveTo>
                  <a:cubicBezTo>
                    <a:pt x="263" y="0"/>
                    <a:pt x="262" y="0"/>
                    <a:pt x="261" y="0"/>
                  </a:cubicBezTo>
                  <a:cubicBezTo>
                    <a:pt x="260" y="0"/>
                    <a:pt x="260" y="0"/>
                    <a:pt x="259" y="0"/>
                  </a:cubicBezTo>
                  <a:cubicBezTo>
                    <a:pt x="88" y="0"/>
                    <a:pt x="1" y="208"/>
                    <a:pt x="123" y="331"/>
                  </a:cubicBezTo>
                  <a:cubicBezTo>
                    <a:pt x="163" y="371"/>
                    <a:pt x="212" y="388"/>
                    <a:pt x="260" y="388"/>
                  </a:cubicBezTo>
                  <a:cubicBezTo>
                    <a:pt x="360" y="388"/>
                    <a:pt x="455" y="311"/>
                    <a:pt x="455" y="194"/>
                  </a:cubicBezTo>
                  <a:cubicBezTo>
                    <a:pt x="455" y="88"/>
                    <a:pt x="369" y="0"/>
                    <a:pt x="2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5" name="Google Shape;4995;p9"/>
            <p:cNvSpPr/>
            <p:nvPr/>
          </p:nvSpPr>
          <p:spPr>
            <a:xfrm>
              <a:off x="753300" y="1618650"/>
              <a:ext cx="11375" cy="9725"/>
            </a:xfrm>
            <a:custGeom>
              <a:avLst/>
              <a:gdLst/>
              <a:ahLst/>
              <a:cxnLst/>
              <a:rect l="l" t="t" r="r" b="b"/>
              <a:pathLst>
                <a:path w="455" h="389" extrusionOk="0">
                  <a:moveTo>
                    <a:pt x="260" y="0"/>
                  </a:moveTo>
                  <a:cubicBezTo>
                    <a:pt x="87" y="0"/>
                    <a:pt x="1" y="208"/>
                    <a:pt x="122" y="331"/>
                  </a:cubicBezTo>
                  <a:cubicBezTo>
                    <a:pt x="162" y="371"/>
                    <a:pt x="211" y="388"/>
                    <a:pt x="259" y="388"/>
                  </a:cubicBezTo>
                  <a:cubicBezTo>
                    <a:pt x="359" y="388"/>
                    <a:pt x="454" y="311"/>
                    <a:pt x="454" y="194"/>
                  </a:cubicBezTo>
                  <a:cubicBezTo>
                    <a:pt x="454" y="87"/>
                    <a:pt x="366" y="0"/>
                    <a:pt x="2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6" name="Google Shape;4996;p9"/>
            <p:cNvSpPr/>
            <p:nvPr/>
          </p:nvSpPr>
          <p:spPr>
            <a:xfrm>
              <a:off x="793075" y="1618650"/>
              <a:ext cx="11350" cy="9725"/>
            </a:xfrm>
            <a:custGeom>
              <a:avLst/>
              <a:gdLst/>
              <a:ahLst/>
              <a:cxnLst/>
              <a:rect l="l" t="t" r="r" b="b"/>
              <a:pathLst>
                <a:path w="454" h="389" extrusionOk="0">
                  <a:moveTo>
                    <a:pt x="262" y="0"/>
                  </a:moveTo>
                  <a:cubicBezTo>
                    <a:pt x="261" y="0"/>
                    <a:pt x="260" y="0"/>
                    <a:pt x="259" y="0"/>
                  </a:cubicBezTo>
                  <a:cubicBezTo>
                    <a:pt x="259" y="0"/>
                    <a:pt x="258" y="0"/>
                    <a:pt x="257" y="0"/>
                  </a:cubicBezTo>
                  <a:cubicBezTo>
                    <a:pt x="86" y="0"/>
                    <a:pt x="1" y="208"/>
                    <a:pt x="121" y="331"/>
                  </a:cubicBezTo>
                  <a:cubicBezTo>
                    <a:pt x="161" y="371"/>
                    <a:pt x="210" y="388"/>
                    <a:pt x="258" y="388"/>
                  </a:cubicBezTo>
                  <a:cubicBezTo>
                    <a:pt x="358" y="388"/>
                    <a:pt x="453" y="311"/>
                    <a:pt x="453" y="194"/>
                  </a:cubicBezTo>
                  <a:cubicBezTo>
                    <a:pt x="453" y="88"/>
                    <a:pt x="368"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7" name="Google Shape;4997;p9"/>
            <p:cNvSpPr/>
            <p:nvPr/>
          </p:nvSpPr>
          <p:spPr>
            <a:xfrm>
              <a:off x="832825" y="1618650"/>
              <a:ext cx="11350" cy="9725"/>
            </a:xfrm>
            <a:custGeom>
              <a:avLst/>
              <a:gdLst/>
              <a:ahLst/>
              <a:cxnLst/>
              <a:rect l="l" t="t" r="r" b="b"/>
              <a:pathLst>
                <a:path w="454" h="389" extrusionOk="0">
                  <a:moveTo>
                    <a:pt x="259" y="0"/>
                  </a:moveTo>
                  <a:cubicBezTo>
                    <a:pt x="87" y="0"/>
                    <a:pt x="0" y="208"/>
                    <a:pt x="122" y="331"/>
                  </a:cubicBezTo>
                  <a:cubicBezTo>
                    <a:pt x="161" y="371"/>
                    <a:pt x="210" y="388"/>
                    <a:pt x="258" y="388"/>
                  </a:cubicBezTo>
                  <a:cubicBezTo>
                    <a:pt x="358" y="388"/>
                    <a:pt x="453" y="311"/>
                    <a:pt x="453" y="194"/>
                  </a:cubicBezTo>
                  <a:cubicBezTo>
                    <a:pt x="453" y="87"/>
                    <a:pt x="367"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8" name="Google Shape;4998;p9"/>
            <p:cNvSpPr/>
            <p:nvPr/>
          </p:nvSpPr>
          <p:spPr>
            <a:xfrm>
              <a:off x="872575" y="1618650"/>
              <a:ext cx="11350" cy="9725"/>
            </a:xfrm>
            <a:custGeom>
              <a:avLst/>
              <a:gdLst/>
              <a:ahLst/>
              <a:cxnLst/>
              <a:rect l="l" t="t" r="r" b="b"/>
              <a:pathLst>
                <a:path w="454" h="389" extrusionOk="0">
                  <a:moveTo>
                    <a:pt x="262" y="0"/>
                  </a:moveTo>
                  <a:cubicBezTo>
                    <a:pt x="261" y="0"/>
                    <a:pt x="260" y="0"/>
                    <a:pt x="260" y="0"/>
                  </a:cubicBezTo>
                  <a:cubicBezTo>
                    <a:pt x="87" y="0"/>
                    <a:pt x="0" y="209"/>
                    <a:pt x="123" y="331"/>
                  </a:cubicBezTo>
                  <a:cubicBezTo>
                    <a:pt x="162" y="370"/>
                    <a:pt x="211" y="388"/>
                    <a:pt x="258" y="388"/>
                  </a:cubicBezTo>
                  <a:cubicBezTo>
                    <a:pt x="358" y="388"/>
                    <a:pt x="454" y="310"/>
                    <a:pt x="454" y="194"/>
                  </a:cubicBezTo>
                  <a:cubicBezTo>
                    <a:pt x="454" y="88"/>
                    <a:pt x="367"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99" name="Google Shape;4999;p9"/>
            <p:cNvSpPr/>
            <p:nvPr/>
          </p:nvSpPr>
          <p:spPr>
            <a:xfrm>
              <a:off x="912325" y="1618650"/>
              <a:ext cx="11350" cy="9725"/>
            </a:xfrm>
            <a:custGeom>
              <a:avLst/>
              <a:gdLst/>
              <a:ahLst/>
              <a:cxnLst/>
              <a:rect l="l" t="t" r="r" b="b"/>
              <a:pathLst>
                <a:path w="454" h="389" extrusionOk="0">
                  <a:moveTo>
                    <a:pt x="259" y="0"/>
                  </a:moveTo>
                  <a:cubicBezTo>
                    <a:pt x="86" y="0"/>
                    <a:pt x="1" y="208"/>
                    <a:pt x="122" y="331"/>
                  </a:cubicBezTo>
                  <a:cubicBezTo>
                    <a:pt x="162" y="371"/>
                    <a:pt x="211" y="388"/>
                    <a:pt x="258" y="388"/>
                  </a:cubicBezTo>
                  <a:cubicBezTo>
                    <a:pt x="358" y="388"/>
                    <a:pt x="454" y="311"/>
                    <a:pt x="454" y="194"/>
                  </a:cubicBezTo>
                  <a:cubicBezTo>
                    <a:pt x="454" y="87"/>
                    <a:pt x="367" y="0"/>
                    <a:pt x="261" y="0"/>
                  </a:cubicBezTo>
                  <a:cubicBezTo>
                    <a:pt x="261" y="0"/>
                    <a:pt x="260" y="0"/>
                    <a:pt x="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0" name="Google Shape;5000;p9"/>
            <p:cNvSpPr/>
            <p:nvPr/>
          </p:nvSpPr>
          <p:spPr>
            <a:xfrm>
              <a:off x="713525" y="1550425"/>
              <a:ext cx="11400" cy="9725"/>
            </a:xfrm>
            <a:custGeom>
              <a:avLst/>
              <a:gdLst/>
              <a:ahLst/>
              <a:cxnLst/>
              <a:rect l="l" t="t" r="r" b="b"/>
              <a:pathLst>
                <a:path w="456" h="389" extrusionOk="0">
                  <a:moveTo>
                    <a:pt x="261" y="1"/>
                  </a:moveTo>
                  <a:cubicBezTo>
                    <a:pt x="88" y="1"/>
                    <a:pt x="0" y="208"/>
                    <a:pt x="123" y="331"/>
                  </a:cubicBezTo>
                  <a:cubicBezTo>
                    <a:pt x="163" y="371"/>
                    <a:pt x="212" y="389"/>
                    <a:pt x="260" y="389"/>
                  </a:cubicBezTo>
                  <a:cubicBezTo>
                    <a:pt x="360" y="389"/>
                    <a:pt x="455" y="312"/>
                    <a:pt x="455" y="195"/>
                  </a:cubicBezTo>
                  <a:cubicBezTo>
                    <a:pt x="455" y="87"/>
                    <a:pt x="367" y="1"/>
                    <a:pt x="2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1" name="Google Shape;5001;p9"/>
            <p:cNvSpPr/>
            <p:nvPr/>
          </p:nvSpPr>
          <p:spPr>
            <a:xfrm>
              <a:off x="753300" y="1550425"/>
              <a:ext cx="11375" cy="9725"/>
            </a:xfrm>
            <a:custGeom>
              <a:avLst/>
              <a:gdLst/>
              <a:ahLst/>
              <a:cxnLst/>
              <a:rect l="l" t="t" r="r" b="b"/>
              <a:pathLst>
                <a:path w="455" h="389" extrusionOk="0">
                  <a:moveTo>
                    <a:pt x="260" y="1"/>
                  </a:moveTo>
                  <a:cubicBezTo>
                    <a:pt x="87" y="1"/>
                    <a:pt x="1" y="208"/>
                    <a:pt x="122" y="331"/>
                  </a:cubicBezTo>
                  <a:cubicBezTo>
                    <a:pt x="162" y="371"/>
                    <a:pt x="211" y="389"/>
                    <a:pt x="259" y="389"/>
                  </a:cubicBezTo>
                  <a:cubicBezTo>
                    <a:pt x="359" y="389"/>
                    <a:pt x="454" y="312"/>
                    <a:pt x="454" y="195"/>
                  </a:cubicBezTo>
                  <a:cubicBezTo>
                    <a:pt x="454" y="87"/>
                    <a:pt x="366"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2" name="Google Shape;5002;p9"/>
            <p:cNvSpPr/>
            <p:nvPr/>
          </p:nvSpPr>
          <p:spPr>
            <a:xfrm>
              <a:off x="793075" y="1550425"/>
              <a:ext cx="11350" cy="9725"/>
            </a:xfrm>
            <a:custGeom>
              <a:avLst/>
              <a:gdLst/>
              <a:ahLst/>
              <a:cxnLst/>
              <a:rect l="l" t="t" r="r" b="b"/>
              <a:pathLst>
                <a:path w="454" h="389" extrusionOk="0">
                  <a:moveTo>
                    <a:pt x="259" y="1"/>
                  </a:moveTo>
                  <a:cubicBezTo>
                    <a:pt x="87" y="1"/>
                    <a:pt x="0" y="208"/>
                    <a:pt x="121"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3" name="Google Shape;5003;p9"/>
            <p:cNvSpPr/>
            <p:nvPr/>
          </p:nvSpPr>
          <p:spPr>
            <a:xfrm>
              <a:off x="832825" y="1550425"/>
              <a:ext cx="11350" cy="9725"/>
            </a:xfrm>
            <a:custGeom>
              <a:avLst/>
              <a:gdLst/>
              <a:ahLst/>
              <a:cxnLst/>
              <a:rect l="l" t="t" r="r" b="b"/>
              <a:pathLst>
                <a:path w="454" h="389" extrusionOk="0">
                  <a:moveTo>
                    <a:pt x="259" y="1"/>
                  </a:moveTo>
                  <a:cubicBezTo>
                    <a:pt x="87" y="1"/>
                    <a:pt x="0" y="208"/>
                    <a:pt x="122" y="331"/>
                  </a:cubicBezTo>
                  <a:cubicBezTo>
                    <a:pt x="161" y="371"/>
                    <a:pt x="210"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4" name="Google Shape;5004;p9"/>
            <p:cNvSpPr/>
            <p:nvPr/>
          </p:nvSpPr>
          <p:spPr>
            <a:xfrm>
              <a:off x="872575" y="1550425"/>
              <a:ext cx="11350" cy="9725"/>
            </a:xfrm>
            <a:custGeom>
              <a:avLst/>
              <a:gdLst/>
              <a:ahLst/>
              <a:cxnLst/>
              <a:rect l="l" t="t" r="r" b="b"/>
              <a:pathLst>
                <a:path w="454" h="389" extrusionOk="0">
                  <a:moveTo>
                    <a:pt x="260" y="1"/>
                  </a:moveTo>
                  <a:cubicBezTo>
                    <a:pt x="87" y="1"/>
                    <a:pt x="0" y="208"/>
                    <a:pt x="122" y="331"/>
                  </a:cubicBezTo>
                  <a:cubicBezTo>
                    <a:pt x="161" y="371"/>
                    <a:pt x="210"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5" name="Google Shape;5005;p9"/>
            <p:cNvSpPr/>
            <p:nvPr/>
          </p:nvSpPr>
          <p:spPr>
            <a:xfrm>
              <a:off x="912325" y="1550425"/>
              <a:ext cx="11350" cy="9725"/>
            </a:xfrm>
            <a:custGeom>
              <a:avLst/>
              <a:gdLst/>
              <a:ahLst/>
              <a:cxnLst/>
              <a:rect l="l" t="t" r="r" b="b"/>
              <a:pathLst>
                <a:path w="454" h="389" extrusionOk="0">
                  <a:moveTo>
                    <a:pt x="260" y="1"/>
                  </a:moveTo>
                  <a:cubicBezTo>
                    <a:pt x="87" y="1"/>
                    <a:pt x="1" y="208"/>
                    <a:pt x="122" y="331"/>
                  </a:cubicBezTo>
                  <a:cubicBezTo>
                    <a:pt x="162" y="371"/>
                    <a:pt x="211" y="389"/>
                    <a:pt x="258"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6" name="Google Shape;5006;p9"/>
            <p:cNvSpPr/>
            <p:nvPr/>
          </p:nvSpPr>
          <p:spPr>
            <a:xfrm>
              <a:off x="952075" y="1550425"/>
              <a:ext cx="11350" cy="9725"/>
            </a:xfrm>
            <a:custGeom>
              <a:avLst/>
              <a:gdLst/>
              <a:ahLst/>
              <a:cxnLst/>
              <a:rect l="l" t="t" r="r" b="b"/>
              <a:pathLst>
                <a:path w="454" h="389" extrusionOk="0">
                  <a:moveTo>
                    <a:pt x="260" y="1"/>
                  </a:moveTo>
                  <a:cubicBezTo>
                    <a:pt x="87" y="1"/>
                    <a:pt x="1" y="208"/>
                    <a:pt x="122" y="331"/>
                  </a:cubicBezTo>
                  <a:cubicBezTo>
                    <a:pt x="162" y="371"/>
                    <a:pt x="211" y="389"/>
                    <a:pt x="259" y="389"/>
                  </a:cubicBezTo>
                  <a:cubicBezTo>
                    <a:pt x="358" y="389"/>
                    <a:pt x="454" y="312"/>
                    <a:pt x="454" y="195"/>
                  </a:cubicBezTo>
                  <a:cubicBezTo>
                    <a:pt x="454" y="87"/>
                    <a:pt x="367"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7" name="Google Shape;5007;p9"/>
            <p:cNvSpPr/>
            <p:nvPr/>
          </p:nvSpPr>
          <p:spPr>
            <a:xfrm>
              <a:off x="991825" y="1550425"/>
              <a:ext cx="11350" cy="9725"/>
            </a:xfrm>
            <a:custGeom>
              <a:avLst/>
              <a:gdLst/>
              <a:ahLst/>
              <a:cxnLst/>
              <a:rect l="l" t="t" r="r" b="b"/>
              <a:pathLst>
                <a:path w="454" h="389" extrusionOk="0">
                  <a:moveTo>
                    <a:pt x="260" y="1"/>
                  </a:moveTo>
                  <a:cubicBezTo>
                    <a:pt x="87" y="1"/>
                    <a:pt x="1" y="208"/>
                    <a:pt x="124" y="331"/>
                  </a:cubicBezTo>
                  <a:cubicBezTo>
                    <a:pt x="163" y="371"/>
                    <a:pt x="211" y="389"/>
                    <a:pt x="259" y="389"/>
                  </a:cubicBezTo>
                  <a:cubicBezTo>
                    <a:pt x="359" y="389"/>
                    <a:pt x="454" y="312"/>
                    <a:pt x="454" y="195"/>
                  </a:cubicBezTo>
                  <a:cubicBezTo>
                    <a:pt x="454" y="87"/>
                    <a:pt x="368" y="1"/>
                    <a:pt x="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8" name="Google Shape;5008;p9"/>
            <p:cNvSpPr/>
            <p:nvPr/>
          </p:nvSpPr>
          <p:spPr>
            <a:xfrm>
              <a:off x="1031575" y="1550425"/>
              <a:ext cx="11400" cy="9725"/>
            </a:xfrm>
            <a:custGeom>
              <a:avLst/>
              <a:gdLst/>
              <a:ahLst/>
              <a:cxnLst/>
              <a:rect l="l" t="t" r="r" b="b"/>
              <a:pathLst>
                <a:path w="456" h="389" extrusionOk="0">
                  <a:moveTo>
                    <a:pt x="262" y="1"/>
                  </a:moveTo>
                  <a:cubicBezTo>
                    <a:pt x="89" y="1"/>
                    <a:pt x="1" y="208"/>
                    <a:pt x="124" y="331"/>
                  </a:cubicBezTo>
                  <a:cubicBezTo>
                    <a:pt x="163" y="371"/>
                    <a:pt x="212" y="389"/>
                    <a:pt x="260" y="389"/>
                  </a:cubicBezTo>
                  <a:cubicBezTo>
                    <a:pt x="359" y="389"/>
                    <a:pt x="455" y="312"/>
                    <a:pt x="456" y="195"/>
                  </a:cubicBezTo>
                  <a:cubicBezTo>
                    <a:pt x="456" y="87"/>
                    <a:pt x="368"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09" name="Google Shape;5009;p9"/>
            <p:cNvSpPr/>
            <p:nvPr/>
          </p:nvSpPr>
          <p:spPr>
            <a:xfrm>
              <a:off x="1071350" y="1550425"/>
              <a:ext cx="11350" cy="9725"/>
            </a:xfrm>
            <a:custGeom>
              <a:avLst/>
              <a:gdLst/>
              <a:ahLst/>
              <a:cxnLst/>
              <a:rect l="l" t="t" r="r" b="b"/>
              <a:pathLst>
                <a:path w="454" h="389" extrusionOk="0">
                  <a:moveTo>
                    <a:pt x="259" y="1"/>
                  </a:moveTo>
                  <a:cubicBezTo>
                    <a:pt x="86" y="1"/>
                    <a:pt x="0" y="208"/>
                    <a:pt x="123" y="331"/>
                  </a:cubicBezTo>
                  <a:cubicBezTo>
                    <a:pt x="162" y="371"/>
                    <a:pt x="211" y="389"/>
                    <a:pt x="258" y="389"/>
                  </a:cubicBezTo>
                  <a:cubicBezTo>
                    <a:pt x="358" y="389"/>
                    <a:pt x="453" y="312"/>
                    <a:pt x="453" y="195"/>
                  </a:cubicBezTo>
                  <a:cubicBezTo>
                    <a:pt x="453" y="87"/>
                    <a:pt x="367" y="1"/>
                    <a:pt x="2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0" name="Google Shape;5010;p9"/>
            <p:cNvSpPr/>
            <p:nvPr/>
          </p:nvSpPr>
          <p:spPr>
            <a:xfrm>
              <a:off x="1271775" y="134580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1" name="Google Shape;5011;p9"/>
            <p:cNvSpPr/>
            <p:nvPr/>
          </p:nvSpPr>
          <p:spPr>
            <a:xfrm>
              <a:off x="1271775" y="1311675"/>
              <a:ext cx="9725" cy="9725"/>
            </a:xfrm>
            <a:custGeom>
              <a:avLst/>
              <a:gdLst/>
              <a:ahLst/>
              <a:cxnLst/>
              <a:rect l="l" t="t" r="r" b="b"/>
              <a:pathLst>
                <a:path w="389" h="389" extrusionOk="0">
                  <a:moveTo>
                    <a:pt x="194" y="1"/>
                  </a:moveTo>
                  <a:cubicBezTo>
                    <a:pt x="87" y="1"/>
                    <a:pt x="0" y="89"/>
                    <a:pt x="0" y="195"/>
                  </a:cubicBezTo>
                  <a:cubicBezTo>
                    <a:pt x="0" y="303"/>
                    <a:pt x="87" y="389"/>
                    <a:pt x="194" y="389"/>
                  </a:cubicBezTo>
                  <a:cubicBezTo>
                    <a:pt x="300" y="389"/>
                    <a:pt x="388" y="303"/>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2" name="Google Shape;5012;p9"/>
            <p:cNvSpPr/>
            <p:nvPr/>
          </p:nvSpPr>
          <p:spPr>
            <a:xfrm>
              <a:off x="1271775" y="127757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3" name="Google Shape;5013;p9"/>
            <p:cNvSpPr/>
            <p:nvPr/>
          </p:nvSpPr>
          <p:spPr>
            <a:xfrm>
              <a:off x="1311525" y="1277575"/>
              <a:ext cx="9700" cy="9725"/>
            </a:xfrm>
            <a:custGeom>
              <a:avLst/>
              <a:gdLst/>
              <a:ahLst/>
              <a:cxnLst/>
              <a:rect l="l" t="t" r="r" b="b"/>
              <a:pathLst>
                <a:path w="388" h="389" extrusionOk="0">
                  <a:moveTo>
                    <a:pt x="195" y="1"/>
                  </a:moveTo>
                  <a:cubicBezTo>
                    <a:pt x="87" y="1"/>
                    <a:pt x="0" y="89"/>
                    <a:pt x="0" y="195"/>
                  </a:cubicBezTo>
                  <a:cubicBezTo>
                    <a:pt x="0" y="302"/>
                    <a:pt x="87" y="389"/>
                    <a:pt x="195" y="389"/>
                  </a:cubicBezTo>
                  <a:cubicBezTo>
                    <a:pt x="301" y="389"/>
                    <a:pt x="387" y="302"/>
                    <a:pt x="387" y="195"/>
                  </a:cubicBezTo>
                  <a:cubicBezTo>
                    <a:pt x="387" y="89"/>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4" name="Google Shape;5014;p9"/>
            <p:cNvSpPr/>
            <p:nvPr/>
          </p:nvSpPr>
          <p:spPr>
            <a:xfrm>
              <a:off x="1271775" y="1243475"/>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5" name="Google Shape;5015;p9"/>
            <p:cNvSpPr/>
            <p:nvPr/>
          </p:nvSpPr>
          <p:spPr>
            <a:xfrm>
              <a:off x="1311525" y="1243475"/>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6" name="Google Shape;5016;p9"/>
            <p:cNvSpPr/>
            <p:nvPr/>
          </p:nvSpPr>
          <p:spPr>
            <a:xfrm>
              <a:off x="1271775" y="1209400"/>
              <a:ext cx="9725" cy="9700"/>
            </a:xfrm>
            <a:custGeom>
              <a:avLst/>
              <a:gdLst/>
              <a:ahLst/>
              <a:cxnLst/>
              <a:rect l="l" t="t" r="r" b="b"/>
              <a:pathLst>
                <a:path w="389" h="388" extrusionOk="0">
                  <a:moveTo>
                    <a:pt x="194" y="1"/>
                  </a:moveTo>
                  <a:cubicBezTo>
                    <a:pt x="87" y="1"/>
                    <a:pt x="0" y="87"/>
                    <a:pt x="0" y="193"/>
                  </a:cubicBezTo>
                  <a:cubicBezTo>
                    <a:pt x="0" y="301"/>
                    <a:pt x="87" y="387"/>
                    <a:pt x="194" y="387"/>
                  </a:cubicBezTo>
                  <a:cubicBezTo>
                    <a:pt x="300" y="387"/>
                    <a:pt x="388" y="301"/>
                    <a:pt x="388" y="193"/>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7" name="Google Shape;5017;p9"/>
            <p:cNvSpPr/>
            <p:nvPr/>
          </p:nvSpPr>
          <p:spPr>
            <a:xfrm>
              <a:off x="1311525" y="1209400"/>
              <a:ext cx="9700" cy="9700"/>
            </a:xfrm>
            <a:custGeom>
              <a:avLst/>
              <a:gdLst/>
              <a:ahLst/>
              <a:cxnLst/>
              <a:rect l="l" t="t" r="r" b="b"/>
              <a:pathLst>
                <a:path w="388" h="388" extrusionOk="0">
                  <a:moveTo>
                    <a:pt x="195" y="1"/>
                  </a:moveTo>
                  <a:cubicBezTo>
                    <a:pt x="87" y="1"/>
                    <a:pt x="0" y="87"/>
                    <a:pt x="0" y="193"/>
                  </a:cubicBezTo>
                  <a:cubicBezTo>
                    <a:pt x="0" y="301"/>
                    <a:pt x="87" y="387"/>
                    <a:pt x="195" y="387"/>
                  </a:cubicBezTo>
                  <a:cubicBezTo>
                    <a:pt x="301" y="387"/>
                    <a:pt x="387" y="301"/>
                    <a:pt x="387" y="193"/>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8" name="Google Shape;5018;p9"/>
            <p:cNvSpPr/>
            <p:nvPr/>
          </p:nvSpPr>
          <p:spPr>
            <a:xfrm>
              <a:off x="1271775" y="1175300"/>
              <a:ext cx="9725" cy="9675"/>
            </a:xfrm>
            <a:custGeom>
              <a:avLst/>
              <a:gdLst/>
              <a:ahLst/>
              <a:cxnLst/>
              <a:rect l="l" t="t" r="r" b="b"/>
              <a:pathLst>
                <a:path w="389" h="387" extrusionOk="0">
                  <a:moveTo>
                    <a:pt x="194" y="0"/>
                  </a:moveTo>
                  <a:cubicBezTo>
                    <a:pt x="87" y="0"/>
                    <a:pt x="0" y="87"/>
                    <a:pt x="0" y="194"/>
                  </a:cubicBezTo>
                  <a:cubicBezTo>
                    <a:pt x="0" y="301"/>
                    <a:pt x="87" y="387"/>
                    <a:pt x="194" y="387"/>
                  </a:cubicBezTo>
                  <a:cubicBezTo>
                    <a:pt x="300" y="387"/>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19" name="Google Shape;5019;p9"/>
            <p:cNvSpPr/>
            <p:nvPr/>
          </p:nvSpPr>
          <p:spPr>
            <a:xfrm>
              <a:off x="1311525" y="1175300"/>
              <a:ext cx="9700" cy="9675"/>
            </a:xfrm>
            <a:custGeom>
              <a:avLst/>
              <a:gdLst/>
              <a:ahLst/>
              <a:cxnLst/>
              <a:rect l="l" t="t" r="r" b="b"/>
              <a:pathLst>
                <a:path w="388" h="387" extrusionOk="0">
                  <a:moveTo>
                    <a:pt x="195" y="0"/>
                  </a:moveTo>
                  <a:cubicBezTo>
                    <a:pt x="87" y="0"/>
                    <a:pt x="0" y="87"/>
                    <a:pt x="0" y="194"/>
                  </a:cubicBezTo>
                  <a:cubicBezTo>
                    <a:pt x="0" y="301"/>
                    <a:pt x="87" y="387"/>
                    <a:pt x="195" y="387"/>
                  </a:cubicBezTo>
                  <a:cubicBezTo>
                    <a:pt x="301" y="387"/>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0" name="Google Shape;5020;p9"/>
            <p:cNvSpPr/>
            <p:nvPr/>
          </p:nvSpPr>
          <p:spPr>
            <a:xfrm>
              <a:off x="1351275" y="1175300"/>
              <a:ext cx="9725" cy="9675"/>
            </a:xfrm>
            <a:custGeom>
              <a:avLst/>
              <a:gdLst/>
              <a:ahLst/>
              <a:cxnLst/>
              <a:rect l="l" t="t" r="r" b="b"/>
              <a:pathLst>
                <a:path w="389" h="387" extrusionOk="0">
                  <a:moveTo>
                    <a:pt x="195" y="0"/>
                  </a:moveTo>
                  <a:cubicBezTo>
                    <a:pt x="87" y="0"/>
                    <a:pt x="1" y="87"/>
                    <a:pt x="1" y="194"/>
                  </a:cubicBezTo>
                  <a:cubicBezTo>
                    <a:pt x="1" y="301"/>
                    <a:pt x="87" y="387"/>
                    <a:pt x="195" y="387"/>
                  </a:cubicBezTo>
                  <a:cubicBezTo>
                    <a:pt x="301" y="387"/>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1" name="Google Shape;5021;p9"/>
            <p:cNvSpPr/>
            <p:nvPr/>
          </p:nvSpPr>
          <p:spPr>
            <a:xfrm>
              <a:off x="1271775" y="1141200"/>
              <a:ext cx="9725" cy="9675"/>
            </a:xfrm>
            <a:custGeom>
              <a:avLst/>
              <a:gdLst/>
              <a:ahLst/>
              <a:cxnLst/>
              <a:rect l="l" t="t" r="r" b="b"/>
              <a:pathLst>
                <a:path w="389" h="387" extrusionOk="0">
                  <a:moveTo>
                    <a:pt x="194" y="0"/>
                  </a:moveTo>
                  <a:cubicBezTo>
                    <a:pt x="87" y="0"/>
                    <a:pt x="0" y="87"/>
                    <a:pt x="0" y="194"/>
                  </a:cubicBezTo>
                  <a:cubicBezTo>
                    <a:pt x="0" y="300"/>
                    <a:pt x="87" y="387"/>
                    <a:pt x="194" y="387"/>
                  </a:cubicBezTo>
                  <a:cubicBezTo>
                    <a:pt x="300" y="387"/>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2" name="Google Shape;5022;p9"/>
            <p:cNvSpPr/>
            <p:nvPr/>
          </p:nvSpPr>
          <p:spPr>
            <a:xfrm>
              <a:off x="1311525" y="1141200"/>
              <a:ext cx="9700" cy="9675"/>
            </a:xfrm>
            <a:custGeom>
              <a:avLst/>
              <a:gdLst/>
              <a:ahLst/>
              <a:cxnLst/>
              <a:rect l="l" t="t" r="r" b="b"/>
              <a:pathLst>
                <a:path w="388" h="387" extrusionOk="0">
                  <a:moveTo>
                    <a:pt x="195" y="0"/>
                  </a:moveTo>
                  <a:cubicBezTo>
                    <a:pt x="87" y="0"/>
                    <a:pt x="0" y="87"/>
                    <a:pt x="0" y="194"/>
                  </a:cubicBezTo>
                  <a:cubicBezTo>
                    <a:pt x="0" y="300"/>
                    <a:pt x="87" y="387"/>
                    <a:pt x="195" y="387"/>
                  </a:cubicBezTo>
                  <a:cubicBezTo>
                    <a:pt x="301" y="387"/>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3" name="Google Shape;5023;p9"/>
            <p:cNvSpPr/>
            <p:nvPr/>
          </p:nvSpPr>
          <p:spPr>
            <a:xfrm>
              <a:off x="1351275" y="1141200"/>
              <a:ext cx="9725" cy="9675"/>
            </a:xfrm>
            <a:custGeom>
              <a:avLst/>
              <a:gdLst/>
              <a:ahLst/>
              <a:cxnLst/>
              <a:rect l="l" t="t" r="r" b="b"/>
              <a:pathLst>
                <a:path w="389" h="387" extrusionOk="0">
                  <a:moveTo>
                    <a:pt x="195" y="0"/>
                  </a:moveTo>
                  <a:cubicBezTo>
                    <a:pt x="87" y="0"/>
                    <a:pt x="1" y="87"/>
                    <a:pt x="1" y="194"/>
                  </a:cubicBezTo>
                  <a:cubicBezTo>
                    <a:pt x="1" y="300"/>
                    <a:pt x="87" y="387"/>
                    <a:pt x="195" y="387"/>
                  </a:cubicBezTo>
                  <a:cubicBezTo>
                    <a:pt x="301" y="387"/>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4" name="Google Shape;5024;p9"/>
            <p:cNvSpPr/>
            <p:nvPr/>
          </p:nvSpPr>
          <p:spPr>
            <a:xfrm>
              <a:off x="1271775" y="11070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5" name="Google Shape;5025;p9"/>
            <p:cNvSpPr/>
            <p:nvPr/>
          </p:nvSpPr>
          <p:spPr>
            <a:xfrm>
              <a:off x="1311525" y="11070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6" name="Google Shape;5026;p9"/>
            <p:cNvSpPr/>
            <p:nvPr/>
          </p:nvSpPr>
          <p:spPr>
            <a:xfrm>
              <a:off x="1351275" y="11070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7" name="Google Shape;5027;p9"/>
            <p:cNvSpPr/>
            <p:nvPr/>
          </p:nvSpPr>
          <p:spPr>
            <a:xfrm>
              <a:off x="1271775" y="1072975"/>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8" name="Google Shape;5028;p9"/>
            <p:cNvSpPr/>
            <p:nvPr/>
          </p:nvSpPr>
          <p:spPr>
            <a:xfrm>
              <a:off x="1311525" y="1072975"/>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29" name="Google Shape;5029;p9"/>
            <p:cNvSpPr/>
            <p:nvPr/>
          </p:nvSpPr>
          <p:spPr>
            <a:xfrm>
              <a:off x="1351275" y="1072975"/>
              <a:ext cx="9725" cy="9725"/>
            </a:xfrm>
            <a:custGeom>
              <a:avLst/>
              <a:gdLst/>
              <a:ahLst/>
              <a:cxnLst/>
              <a:rect l="l" t="t" r="r" b="b"/>
              <a:pathLst>
                <a:path w="389" h="389" extrusionOk="0">
                  <a:moveTo>
                    <a:pt x="195" y="1"/>
                  </a:moveTo>
                  <a:cubicBezTo>
                    <a:pt x="87" y="1"/>
                    <a:pt x="1" y="87"/>
                    <a:pt x="1" y="195"/>
                  </a:cubicBezTo>
                  <a:cubicBezTo>
                    <a:pt x="1" y="301"/>
                    <a:pt x="87" y="389"/>
                    <a:pt x="195" y="389"/>
                  </a:cubicBezTo>
                  <a:cubicBezTo>
                    <a:pt x="301" y="389"/>
                    <a:pt x="389" y="301"/>
                    <a:pt x="389" y="195"/>
                  </a:cubicBezTo>
                  <a:cubicBezTo>
                    <a:pt x="389"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0" name="Google Shape;5030;p9"/>
            <p:cNvSpPr/>
            <p:nvPr/>
          </p:nvSpPr>
          <p:spPr>
            <a:xfrm>
              <a:off x="1271775" y="1038875"/>
              <a:ext cx="9725" cy="9725"/>
            </a:xfrm>
            <a:custGeom>
              <a:avLst/>
              <a:gdLst/>
              <a:ahLst/>
              <a:cxnLst/>
              <a:rect l="l" t="t" r="r" b="b"/>
              <a:pathLst>
                <a:path w="389" h="389" extrusionOk="0">
                  <a:moveTo>
                    <a:pt x="194" y="0"/>
                  </a:moveTo>
                  <a:cubicBezTo>
                    <a:pt x="87" y="0"/>
                    <a:pt x="0" y="87"/>
                    <a:pt x="0" y="194"/>
                  </a:cubicBezTo>
                  <a:cubicBezTo>
                    <a:pt x="0" y="301"/>
                    <a:pt x="87" y="388"/>
                    <a:pt x="194" y="388"/>
                  </a:cubicBezTo>
                  <a:cubicBezTo>
                    <a:pt x="300" y="388"/>
                    <a:pt x="388" y="301"/>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1" name="Google Shape;5031;p9"/>
            <p:cNvSpPr/>
            <p:nvPr/>
          </p:nvSpPr>
          <p:spPr>
            <a:xfrm>
              <a:off x="1311525" y="1038875"/>
              <a:ext cx="9700" cy="9725"/>
            </a:xfrm>
            <a:custGeom>
              <a:avLst/>
              <a:gdLst/>
              <a:ahLst/>
              <a:cxnLst/>
              <a:rect l="l" t="t" r="r" b="b"/>
              <a:pathLst>
                <a:path w="388" h="389" extrusionOk="0">
                  <a:moveTo>
                    <a:pt x="195" y="0"/>
                  </a:moveTo>
                  <a:cubicBezTo>
                    <a:pt x="87" y="0"/>
                    <a:pt x="0" y="87"/>
                    <a:pt x="0" y="194"/>
                  </a:cubicBezTo>
                  <a:cubicBezTo>
                    <a:pt x="0" y="301"/>
                    <a:pt x="87" y="388"/>
                    <a:pt x="195" y="388"/>
                  </a:cubicBezTo>
                  <a:cubicBezTo>
                    <a:pt x="301" y="388"/>
                    <a:pt x="387" y="301"/>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2" name="Google Shape;5032;p9"/>
            <p:cNvSpPr/>
            <p:nvPr/>
          </p:nvSpPr>
          <p:spPr>
            <a:xfrm>
              <a:off x="1351275" y="1038875"/>
              <a:ext cx="9725" cy="9725"/>
            </a:xfrm>
            <a:custGeom>
              <a:avLst/>
              <a:gdLst/>
              <a:ahLst/>
              <a:cxnLst/>
              <a:rect l="l" t="t" r="r" b="b"/>
              <a:pathLst>
                <a:path w="389" h="389" extrusionOk="0">
                  <a:moveTo>
                    <a:pt x="195" y="0"/>
                  </a:moveTo>
                  <a:cubicBezTo>
                    <a:pt x="87" y="0"/>
                    <a:pt x="1" y="87"/>
                    <a:pt x="1" y="194"/>
                  </a:cubicBezTo>
                  <a:cubicBezTo>
                    <a:pt x="1" y="301"/>
                    <a:pt x="87" y="388"/>
                    <a:pt x="195" y="388"/>
                  </a:cubicBezTo>
                  <a:cubicBezTo>
                    <a:pt x="301" y="388"/>
                    <a:pt x="389" y="301"/>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3" name="Google Shape;5033;p9"/>
            <p:cNvSpPr/>
            <p:nvPr/>
          </p:nvSpPr>
          <p:spPr>
            <a:xfrm>
              <a:off x="1271775" y="1004775"/>
              <a:ext cx="9725" cy="9725"/>
            </a:xfrm>
            <a:custGeom>
              <a:avLst/>
              <a:gdLst/>
              <a:ahLst/>
              <a:cxnLst/>
              <a:rect l="l" t="t" r="r" b="b"/>
              <a:pathLst>
                <a:path w="389" h="389" extrusionOk="0">
                  <a:moveTo>
                    <a:pt x="194" y="0"/>
                  </a:moveTo>
                  <a:cubicBezTo>
                    <a:pt x="87" y="0"/>
                    <a:pt x="0" y="87"/>
                    <a:pt x="0" y="194"/>
                  </a:cubicBezTo>
                  <a:cubicBezTo>
                    <a:pt x="0" y="300"/>
                    <a:pt x="87" y="388"/>
                    <a:pt x="194" y="388"/>
                  </a:cubicBezTo>
                  <a:cubicBezTo>
                    <a:pt x="300" y="388"/>
                    <a:pt x="388" y="300"/>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4" name="Google Shape;5034;p9"/>
            <p:cNvSpPr/>
            <p:nvPr/>
          </p:nvSpPr>
          <p:spPr>
            <a:xfrm>
              <a:off x="1311525" y="1004775"/>
              <a:ext cx="9700" cy="9725"/>
            </a:xfrm>
            <a:custGeom>
              <a:avLst/>
              <a:gdLst/>
              <a:ahLst/>
              <a:cxnLst/>
              <a:rect l="l" t="t" r="r" b="b"/>
              <a:pathLst>
                <a:path w="388" h="389" extrusionOk="0">
                  <a:moveTo>
                    <a:pt x="195" y="0"/>
                  </a:moveTo>
                  <a:cubicBezTo>
                    <a:pt x="87" y="0"/>
                    <a:pt x="0" y="87"/>
                    <a:pt x="0" y="194"/>
                  </a:cubicBezTo>
                  <a:cubicBezTo>
                    <a:pt x="0" y="300"/>
                    <a:pt x="87" y="388"/>
                    <a:pt x="195" y="388"/>
                  </a:cubicBezTo>
                  <a:cubicBezTo>
                    <a:pt x="301" y="388"/>
                    <a:pt x="387" y="300"/>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5" name="Google Shape;5035;p9"/>
            <p:cNvSpPr/>
            <p:nvPr/>
          </p:nvSpPr>
          <p:spPr>
            <a:xfrm>
              <a:off x="1351275" y="1004775"/>
              <a:ext cx="9725" cy="9725"/>
            </a:xfrm>
            <a:custGeom>
              <a:avLst/>
              <a:gdLst/>
              <a:ahLst/>
              <a:cxnLst/>
              <a:rect l="l" t="t" r="r" b="b"/>
              <a:pathLst>
                <a:path w="389" h="389" extrusionOk="0">
                  <a:moveTo>
                    <a:pt x="195" y="0"/>
                  </a:moveTo>
                  <a:cubicBezTo>
                    <a:pt x="87" y="0"/>
                    <a:pt x="1" y="87"/>
                    <a:pt x="1" y="194"/>
                  </a:cubicBezTo>
                  <a:cubicBezTo>
                    <a:pt x="1" y="300"/>
                    <a:pt x="87" y="388"/>
                    <a:pt x="195" y="388"/>
                  </a:cubicBezTo>
                  <a:cubicBezTo>
                    <a:pt x="301" y="388"/>
                    <a:pt x="389" y="300"/>
                    <a:pt x="389" y="194"/>
                  </a:cubicBezTo>
                  <a:cubicBezTo>
                    <a:pt x="389"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6" name="Google Shape;5036;p9"/>
            <p:cNvSpPr/>
            <p:nvPr/>
          </p:nvSpPr>
          <p:spPr>
            <a:xfrm>
              <a:off x="1271775" y="970650"/>
              <a:ext cx="9725" cy="9725"/>
            </a:xfrm>
            <a:custGeom>
              <a:avLst/>
              <a:gdLst/>
              <a:ahLst/>
              <a:cxnLst/>
              <a:rect l="l" t="t" r="r" b="b"/>
              <a:pathLst>
                <a:path w="389" h="389" extrusionOk="0">
                  <a:moveTo>
                    <a:pt x="194" y="1"/>
                  </a:moveTo>
                  <a:cubicBezTo>
                    <a:pt x="87" y="1"/>
                    <a:pt x="0" y="87"/>
                    <a:pt x="0" y="195"/>
                  </a:cubicBezTo>
                  <a:cubicBezTo>
                    <a:pt x="0" y="301"/>
                    <a:pt x="87" y="389"/>
                    <a:pt x="194" y="389"/>
                  </a:cubicBezTo>
                  <a:cubicBezTo>
                    <a:pt x="300" y="389"/>
                    <a:pt x="388" y="301"/>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7" name="Google Shape;5037;p9"/>
            <p:cNvSpPr/>
            <p:nvPr/>
          </p:nvSpPr>
          <p:spPr>
            <a:xfrm>
              <a:off x="1311525" y="970650"/>
              <a:ext cx="9700" cy="9725"/>
            </a:xfrm>
            <a:custGeom>
              <a:avLst/>
              <a:gdLst/>
              <a:ahLst/>
              <a:cxnLst/>
              <a:rect l="l" t="t" r="r" b="b"/>
              <a:pathLst>
                <a:path w="388" h="389" extrusionOk="0">
                  <a:moveTo>
                    <a:pt x="195" y="1"/>
                  </a:moveTo>
                  <a:cubicBezTo>
                    <a:pt x="87" y="1"/>
                    <a:pt x="0" y="87"/>
                    <a:pt x="0" y="195"/>
                  </a:cubicBezTo>
                  <a:cubicBezTo>
                    <a:pt x="0" y="301"/>
                    <a:pt x="87" y="389"/>
                    <a:pt x="195" y="389"/>
                  </a:cubicBezTo>
                  <a:cubicBezTo>
                    <a:pt x="301" y="389"/>
                    <a:pt x="387" y="301"/>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8" name="Google Shape;5038;p9"/>
            <p:cNvSpPr/>
            <p:nvPr/>
          </p:nvSpPr>
          <p:spPr>
            <a:xfrm>
              <a:off x="1271775" y="936550"/>
              <a:ext cx="9725" cy="9725"/>
            </a:xfrm>
            <a:custGeom>
              <a:avLst/>
              <a:gdLst/>
              <a:ahLst/>
              <a:cxnLst/>
              <a:rect l="l" t="t" r="r" b="b"/>
              <a:pathLst>
                <a:path w="389" h="389" extrusionOk="0">
                  <a:moveTo>
                    <a:pt x="194" y="1"/>
                  </a:moveTo>
                  <a:cubicBezTo>
                    <a:pt x="87" y="1"/>
                    <a:pt x="0" y="87"/>
                    <a:pt x="0" y="195"/>
                  </a:cubicBezTo>
                  <a:cubicBezTo>
                    <a:pt x="0" y="302"/>
                    <a:pt x="87" y="389"/>
                    <a:pt x="194" y="389"/>
                  </a:cubicBezTo>
                  <a:cubicBezTo>
                    <a:pt x="300" y="389"/>
                    <a:pt x="388" y="302"/>
                    <a:pt x="388" y="195"/>
                  </a:cubicBezTo>
                  <a:cubicBezTo>
                    <a:pt x="388" y="87"/>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39" name="Google Shape;5039;p9"/>
            <p:cNvSpPr/>
            <p:nvPr/>
          </p:nvSpPr>
          <p:spPr>
            <a:xfrm>
              <a:off x="1311525" y="936550"/>
              <a:ext cx="9700" cy="9725"/>
            </a:xfrm>
            <a:custGeom>
              <a:avLst/>
              <a:gdLst/>
              <a:ahLst/>
              <a:cxnLst/>
              <a:rect l="l" t="t" r="r" b="b"/>
              <a:pathLst>
                <a:path w="388" h="389" extrusionOk="0">
                  <a:moveTo>
                    <a:pt x="195" y="1"/>
                  </a:moveTo>
                  <a:cubicBezTo>
                    <a:pt x="87" y="1"/>
                    <a:pt x="0" y="87"/>
                    <a:pt x="0" y="195"/>
                  </a:cubicBezTo>
                  <a:cubicBezTo>
                    <a:pt x="0" y="302"/>
                    <a:pt x="87" y="389"/>
                    <a:pt x="195" y="389"/>
                  </a:cubicBezTo>
                  <a:cubicBezTo>
                    <a:pt x="301" y="389"/>
                    <a:pt x="387" y="302"/>
                    <a:pt x="387" y="195"/>
                  </a:cubicBezTo>
                  <a:cubicBezTo>
                    <a:pt x="387" y="87"/>
                    <a:pt x="301" y="1"/>
                    <a:pt x="1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40" name="Google Shape;5040;p9"/>
            <p:cNvSpPr/>
            <p:nvPr/>
          </p:nvSpPr>
          <p:spPr>
            <a:xfrm>
              <a:off x="1271775" y="902450"/>
              <a:ext cx="9725" cy="9725"/>
            </a:xfrm>
            <a:custGeom>
              <a:avLst/>
              <a:gdLst/>
              <a:ahLst/>
              <a:cxnLst/>
              <a:rect l="l" t="t" r="r" b="b"/>
              <a:pathLst>
                <a:path w="389" h="389" extrusionOk="0">
                  <a:moveTo>
                    <a:pt x="194" y="0"/>
                  </a:moveTo>
                  <a:cubicBezTo>
                    <a:pt x="87" y="0"/>
                    <a:pt x="0" y="87"/>
                    <a:pt x="0" y="194"/>
                  </a:cubicBezTo>
                  <a:cubicBezTo>
                    <a:pt x="0" y="302"/>
                    <a:pt x="87" y="388"/>
                    <a:pt x="194" y="388"/>
                  </a:cubicBezTo>
                  <a:cubicBezTo>
                    <a:pt x="300" y="388"/>
                    <a:pt x="388" y="302"/>
                    <a:pt x="388" y="194"/>
                  </a:cubicBezTo>
                  <a:cubicBezTo>
                    <a:pt x="388" y="87"/>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41" name="Google Shape;5041;p9"/>
            <p:cNvSpPr/>
            <p:nvPr/>
          </p:nvSpPr>
          <p:spPr>
            <a:xfrm>
              <a:off x="1311525" y="902450"/>
              <a:ext cx="9700" cy="9725"/>
            </a:xfrm>
            <a:custGeom>
              <a:avLst/>
              <a:gdLst/>
              <a:ahLst/>
              <a:cxnLst/>
              <a:rect l="l" t="t" r="r" b="b"/>
              <a:pathLst>
                <a:path w="388" h="389" extrusionOk="0">
                  <a:moveTo>
                    <a:pt x="195" y="0"/>
                  </a:moveTo>
                  <a:cubicBezTo>
                    <a:pt x="87" y="0"/>
                    <a:pt x="0" y="87"/>
                    <a:pt x="0" y="194"/>
                  </a:cubicBezTo>
                  <a:cubicBezTo>
                    <a:pt x="0" y="302"/>
                    <a:pt x="87" y="388"/>
                    <a:pt x="195" y="388"/>
                  </a:cubicBezTo>
                  <a:cubicBezTo>
                    <a:pt x="301" y="388"/>
                    <a:pt x="387" y="302"/>
                    <a:pt x="387" y="194"/>
                  </a:cubicBezTo>
                  <a:cubicBezTo>
                    <a:pt x="387" y="87"/>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42" name="Google Shape;5042;p9"/>
            <p:cNvSpPr/>
            <p:nvPr/>
          </p:nvSpPr>
          <p:spPr>
            <a:xfrm>
              <a:off x="1271775" y="868350"/>
              <a:ext cx="9725" cy="9725"/>
            </a:xfrm>
            <a:custGeom>
              <a:avLst/>
              <a:gdLst/>
              <a:ahLst/>
              <a:cxnLst/>
              <a:rect l="l" t="t" r="r" b="b"/>
              <a:pathLst>
                <a:path w="389" h="389" extrusionOk="0">
                  <a:moveTo>
                    <a:pt x="194" y="0"/>
                  </a:moveTo>
                  <a:cubicBezTo>
                    <a:pt x="87" y="0"/>
                    <a:pt x="0" y="88"/>
                    <a:pt x="0" y="194"/>
                  </a:cubicBezTo>
                  <a:cubicBezTo>
                    <a:pt x="0" y="302"/>
                    <a:pt x="87" y="388"/>
                    <a:pt x="194" y="388"/>
                  </a:cubicBezTo>
                  <a:cubicBezTo>
                    <a:pt x="300" y="388"/>
                    <a:pt x="388" y="302"/>
                    <a:pt x="388" y="194"/>
                  </a:cubicBezTo>
                  <a:cubicBezTo>
                    <a:pt x="388" y="88"/>
                    <a:pt x="300" y="0"/>
                    <a:pt x="1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43" name="Google Shape;5043;p9"/>
            <p:cNvSpPr/>
            <p:nvPr/>
          </p:nvSpPr>
          <p:spPr>
            <a:xfrm>
              <a:off x="1311525" y="868350"/>
              <a:ext cx="9700" cy="9725"/>
            </a:xfrm>
            <a:custGeom>
              <a:avLst/>
              <a:gdLst/>
              <a:ahLst/>
              <a:cxnLst/>
              <a:rect l="l" t="t" r="r" b="b"/>
              <a:pathLst>
                <a:path w="388" h="389" extrusionOk="0">
                  <a:moveTo>
                    <a:pt x="195" y="0"/>
                  </a:moveTo>
                  <a:cubicBezTo>
                    <a:pt x="87" y="0"/>
                    <a:pt x="0" y="88"/>
                    <a:pt x="0" y="194"/>
                  </a:cubicBezTo>
                  <a:cubicBezTo>
                    <a:pt x="0" y="302"/>
                    <a:pt x="87" y="388"/>
                    <a:pt x="195" y="388"/>
                  </a:cubicBezTo>
                  <a:cubicBezTo>
                    <a:pt x="301" y="388"/>
                    <a:pt x="387" y="302"/>
                    <a:pt x="387" y="194"/>
                  </a:cubicBezTo>
                  <a:cubicBezTo>
                    <a:pt x="387" y="88"/>
                    <a:pt x="301" y="0"/>
                    <a:pt x="1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44" name="Google Shape;5044;p9"/>
            <p:cNvSpPr/>
            <p:nvPr/>
          </p:nvSpPr>
          <p:spPr>
            <a:xfrm>
              <a:off x="1271775" y="834225"/>
              <a:ext cx="9725" cy="9725"/>
            </a:xfrm>
            <a:custGeom>
              <a:avLst/>
              <a:gdLst/>
              <a:ahLst/>
              <a:cxnLst/>
              <a:rect l="l" t="t" r="r" b="b"/>
              <a:pathLst>
                <a:path w="389" h="389" extrusionOk="0">
                  <a:moveTo>
                    <a:pt x="194" y="1"/>
                  </a:moveTo>
                  <a:cubicBezTo>
                    <a:pt x="87" y="1"/>
                    <a:pt x="0" y="89"/>
                    <a:pt x="0" y="195"/>
                  </a:cubicBezTo>
                  <a:cubicBezTo>
                    <a:pt x="0" y="302"/>
                    <a:pt x="87" y="389"/>
                    <a:pt x="194" y="389"/>
                  </a:cubicBezTo>
                  <a:cubicBezTo>
                    <a:pt x="300" y="389"/>
                    <a:pt x="388" y="302"/>
                    <a:pt x="388" y="195"/>
                  </a:cubicBezTo>
                  <a:cubicBezTo>
                    <a:pt x="388" y="89"/>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45" name="Google Shape;5045;p9"/>
            <p:cNvSpPr/>
            <p:nvPr/>
          </p:nvSpPr>
          <p:spPr>
            <a:xfrm>
              <a:off x="1271775" y="800125"/>
              <a:ext cx="9725" cy="9725"/>
            </a:xfrm>
            <a:custGeom>
              <a:avLst/>
              <a:gdLst/>
              <a:ahLst/>
              <a:cxnLst/>
              <a:rect l="l" t="t" r="r" b="b"/>
              <a:pathLst>
                <a:path w="389" h="389" extrusionOk="0">
                  <a:moveTo>
                    <a:pt x="194" y="1"/>
                  </a:moveTo>
                  <a:cubicBezTo>
                    <a:pt x="87" y="1"/>
                    <a:pt x="0" y="88"/>
                    <a:pt x="0" y="195"/>
                  </a:cubicBezTo>
                  <a:cubicBezTo>
                    <a:pt x="0" y="302"/>
                    <a:pt x="87" y="389"/>
                    <a:pt x="194" y="389"/>
                  </a:cubicBezTo>
                  <a:cubicBezTo>
                    <a:pt x="300" y="389"/>
                    <a:pt x="388" y="302"/>
                    <a:pt x="388" y="195"/>
                  </a:cubicBezTo>
                  <a:cubicBezTo>
                    <a:pt x="388" y="88"/>
                    <a:pt x="300" y="1"/>
                    <a:pt x="1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5046" name="Google Shape;5046;p9"/>
          <p:cNvSpPr/>
          <p:nvPr/>
        </p:nvSpPr>
        <p:spPr>
          <a:xfrm>
            <a:off x="11155776" y="6590194"/>
            <a:ext cx="142795" cy="137449"/>
          </a:xfrm>
          <a:custGeom>
            <a:avLst/>
            <a:gdLst/>
            <a:ahLst/>
            <a:cxnLst/>
            <a:rect l="l" t="t" r="r" b="b"/>
            <a:pathLst>
              <a:path w="2324" h="2237" extrusionOk="0">
                <a:moveTo>
                  <a:pt x="1207" y="1"/>
                </a:moveTo>
                <a:cubicBezTo>
                  <a:pt x="753" y="1"/>
                  <a:pt x="346" y="272"/>
                  <a:pt x="173" y="690"/>
                </a:cubicBezTo>
                <a:cubicBezTo>
                  <a:pt x="0" y="1109"/>
                  <a:pt x="96" y="1589"/>
                  <a:pt x="415" y="1909"/>
                </a:cubicBezTo>
                <a:cubicBezTo>
                  <a:pt x="629" y="2123"/>
                  <a:pt x="915" y="2237"/>
                  <a:pt x="1206" y="2237"/>
                </a:cubicBezTo>
                <a:cubicBezTo>
                  <a:pt x="1350" y="2237"/>
                  <a:pt x="1496" y="2209"/>
                  <a:pt x="1634" y="2152"/>
                </a:cubicBezTo>
                <a:cubicBezTo>
                  <a:pt x="2051" y="1977"/>
                  <a:pt x="2324" y="1571"/>
                  <a:pt x="2324" y="1118"/>
                </a:cubicBezTo>
                <a:cubicBezTo>
                  <a:pt x="2324" y="501"/>
                  <a:pt x="1824" y="1"/>
                  <a:pt x="120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918607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047"/>
        <p:cNvGrpSpPr/>
        <p:nvPr/>
      </p:nvGrpSpPr>
      <p:grpSpPr>
        <a:xfrm>
          <a:off x="0" y="0"/>
          <a:ext cx="0" cy="0"/>
          <a:chOff x="0" y="0"/>
          <a:chExt cx="0" cy="0"/>
        </a:xfrm>
      </p:grpSpPr>
      <p:sp>
        <p:nvSpPr>
          <p:cNvPr id="5048" name="Google Shape;5048;p10"/>
          <p:cNvSpPr txBox="1">
            <a:spLocks noGrp="1"/>
          </p:cNvSpPr>
          <p:nvPr>
            <p:ph type="body" idx="1"/>
          </p:nvPr>
        </p:nvSpPr>
        <p:spPr>
          <a:xfrm>
            <a:off x="8392333" y="2489700"/>
            <a:ext cx="2811200" cy="3062400"/>
          </a:xfrm>
          <a:prstGeom prst="rect">
            <a:avLst/>
          </a:prstGeom>
        </p:spPr>
        <p:txBody>
          <a:bodyPr spcFirstLastPara="1" wrap="square" lIns="91425" tIns="91425" rIns="91425" bIns="91425" anchor="t" anchorCtr="0">
            <a:noAutofit/>
          </a:bodyPr>
          <a:lstStyle>
            <a:lvl1pPr marL="609585" lvl="0" indent="-304792">
              <a:lnSpc>
                <a:spcPct val="100000"/>
              </a:lnSpc>
              <a:spcBef>
                <a:spcPts val="0"/>
              </a:spcBef>
              <a:spcAft>
                <a:spcPts val="0"/>
              </a:spcAft>
              <a:buSzPts val="1800"/>
              <a:buNone/>
              <a:defRPr sz="2400"/>
            </a:lvl1pPr>
          </a:lstStyle>
          <a:p>
            <a:pPr lvl="0"/>
            <a:r>
              <a:rPr lang="en-US"/>
              <a:t>Click to edit Master text styles</a:t>
            </a:r>
          </a:p>
        </p:txBody>
      </p:sp>
      <p:sp>
        <p:nvSpPr>
          <p:cNvPr id="5049" name="Google Shape;5049;p10"/>
          <p:cNvSpPr txBox="1">
            <a:spLocks noGrp="1"/>
          </p:cNvSpPr>
          <p:nvPr>
            <p:ph type="title"/>
          </p:nvPr>
        </p:nvSpPr>
        <p:spPr>
          <a:xfrm>
            <a:off x="2264800" y="584600"/>
            <a:ext cx="7662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Poppins"/>
              <a:buNone/>
              <a:defRPr sz="2400" b="1">
                <a:latin typeface="Poppins"/>
                <a:ea typeface="Poppins"/>
                <a:cs typeface="Poppins"/>
                <a:sym typeface="Poppins"/>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rPr lang="en-US"/>
              <a:t>Click to edit Master title style</a:t>
            </a:r>
            <a:endParaRPr/>
          </a:p>
        </p:txBody>
      </p:sp>
    </p:spTree>
    <p:extLst>
      <p:ext uri="{BB962C8B-B14F-4D97-AF65-F5344CB8AC3E}">
        <p14:creationId xmlns:p14="http://schemas.microsoft.com/office/powerpoint/2010/main" val="3298045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050"/>
        <p:cNvGrpSpPr/>
        <p:nvPr/>
      </p:nvGrpSpPr>
      <p:grpSpPr>
        <a:xfrm>
          <a:off x="0" y="0"/>
          <a:ext cx="0" cy="0"/>
          <a:chOff x="0" y="0"/>
          <a:chExt cx="0" cy="0"/>
        </a:xfrm>
      </p:grpSpPr>
      <p:sp>
        <p:nvSpPr>
          <p:cNvPr id="5051" name="Google Shape;5051;p11"/>
          <p:cNvSpPr/>
          <p:nvPr/>
        </p:nvSpPr>
        <p:spPr>
          <a:xfrm>
            <a:off x="1111200" y="2338000"/>
            <a:ext cx="9969600" cy="45200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052" name="Google Shape;5052;p11"/>
          <p:cNvSpPr txBox="1">
            <a:spLocks noGrp="1"/>
          </p:cNvSpPr>
          <p:nvPr>
            <p:ph type="title" hasCustomPrompt="1"/>
          </p:nvPr>
        </p:nvSpPr>
        <p:spPr>
          <a:xfrm>
            <a:off x="415600" y="3089833"/>
            <a:ext cx="11360800" cy="1612800"/>
          </a:xfrm>
          <a:prstGeom prst="rect">
            <a:avLst/>
          </a:prstGeom>
        </p:spPr>
        <p:txBody>
          <a:bodyPr spcFirstLastPara="1" wrap="square" lIns="91425" tIns="91425" rIns="91425" bIns="91425" anchor="b" anchorCtr="0">
            <a:noAutofit/>
          </a:bodyPr>
          <a:lstStyle>
            <a:lvl1pPr lvl="0" algn="ctr">
              <a:spcBef>
                <a:spcPts val="0"/>
              </a:spcBef>
              <a:spcAft>
                <a:spcPts val="0"/>
              </a:spcAft>
              <a:buSzPts val="7200"/>
              <a:buNone/>
              <a:defRPr sz="96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5053" name="Google Shape;5053;p11"/>
          <p:cNvSpPr txBox="1">
            <a:spLocks noGrp="1"/>
          </p:cNvSpPr>
          <p:nvPr>
            <p:ph type="body" idx="1"/>
          </p:nvPr>
        </p:nvSpPr>
        <p:spPr>
          <a:xfrm>
            <a:off x="415600" y="4812567"/>
            <a:ext cx="11360800" cy="1116400"/>
          </a:xfrm>
          <a:prstGeom prst="rect">
            <a:avLst/>
          </a:prstGeom>
        </p:spPr>
        <p:txBody>
          <a:bodyPr spcFirstLastPara="1" wrap="square" lIns="91425" tIns="91425" rIns="91425" bIns="91425" anchor="t" anchorCtr="0">
            <a:noAutofit/>
          </a:bodyPr>
          <a:lstStyle>
            <a:lvl1pPr marL="609585" lvl="0" indent="-423323" algn="ctr">
              <a:spcBef>
                <a:spcPts val="0"/>
              </a:spcBef>
              <a:spcAft>
                <a:spcPts val="0"/>
              </a:spcAft>
              <a:buSzPts val="14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Click to edit Master text styles</a:t>
            </a:r>
          </a:p>
        </p:txBody>
      </p:sp>
    </p:spTree>
    <p:extLst>
      <p:ext uri="{BB962C8B-B14F-4D97-AF65-F5344CB8AC3E}">
        <p14:creationId xmlns:p14="http://schemas.microsoft.com/office/powerpoint/2010/main" val="1178288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94000">
              <a:schemeClr val="bg1">
                <a:lumMod val="85000"/>
              </a:schemeClr>
            </a:gs>
            <a:gs pos="22000">
              <a:schemeClr val="bg1">
                <a:lumMod val="95000"/>
              </a:schemeClr>
            </a:gs>
          </a:gsLst>
          <a:lin ang="6600000" scaled="0"/>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268467" y="593367"/>
            <a:ext cx="7662400" cy="7636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1pPr>
            <a:lvl2pPr lvl="1">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2pPr>
            <a:lvl3pPr lvl="2">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3pPr>
            <a:lvl4pPr lvl="3">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4pPr>
            <a:lvl5pPr lvl="4">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5pPr>
            <a:lvl6pPr lvl="5">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6pPr>
            <a:lvl7pPr lvl="6">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7pPr>
            <a:lvl8pPr lvl="7">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8pPr>
            <a:lvl9pPr lvl="8">
              <a:lnSpc>
                <a:spcPct val="100000"/>
              </a:lnSpc>
              <a:spcBef>
                <a:spcPts val="0"/>
              </a:spcBef>
              <a:spcAft>
                <a:spcPts val="0"/>
              </a:spcAft>
              <a:buClr>
                <a:schemeClr val="accent2"/>
              </a:buClr>
              <a:buSzPts val="2800"/>
              <a:buFont typeface="Poppins SemiBold"/>
              <a:buNone/>
              <a:defRPr sz="2800">
                <a:solidFill>
                  <a:schemeClr val="accent2"/>
                </a:solidFill>
                <a:latin typeface="Poppins SemiBold"/>
                <a:ea typeface="Poppins SemiBold"/>
                <a:cs typeface="Poppins SemiBold"/>
                <a:sym typeface="Poppins SemiBold"/>
              </a:defRPr>
            </a:lvl9pPr>
          </a:lstStyle>
          <a:p>
            <a:endParaRPr/>
          </a:p>
        </p:txBody>
      </p:sp>
      <p:sp>
        <p:nvSpPr>
          <p:cNvPr id="7" name="Google Shape;7;p1"/>
          <p:cNvSpPr txBox="1">
            <a:spLocks noGrp="1"/>
          </p:cNvSpPr>
          <p:nvPr>
            <p:ph type="body" idx="1"/>
          </p:nvPr>
        </p:nvSpPr>
        <p:spPr>
          <a:xfrm>
            <a:off x="1268467" y="2336500"/>
            <a:ext cx="7662400" cy="35832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1pPr>
            <a:lvl2pPr marL="914400" lvl="1" indent="-317500">
              <a:lnSpc>
                <a:spcPct val="100000"/>
              </a:lnSpc>
              <a:spcBef>
                <a:spcPts val="160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2pPr>
            <a:lvl3pPr marL="1371600" lvl="2" indent="-317500">
              <a:lnSpc>
                <a:spcPct val="100000"/>
              </a:lnSpc>
              <a:spcBef>
                <a:spcPts val="160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3pPr>
            <a:lvl4pPr marL="1828800" lvl="3" indent="-317500">
              <a:lnSpc>
                <a:spcPct val="100000"/>
              </a:lnSpc>
              <a:spcBef>
                <a:spcPts val="160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4pPr>
            <a:lvl5pPr marL="2286000" lvl="4" indent="-317500">
              <a:lnSpc>
                <a:spcPct val="100000"/>
              </a:lnSpc>
              <a:spcBef>
                <a:spcPts val="160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5pPr>
            <a:lvl6pPr marL="2743200" lvl="5" indent="-317500">
              <a:lnSpc>
                <a:spcPct val="100000"/>
              </a:lnSpc>
              <a:spcBef>
                <a:spcPts val="160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6pPr>
            <a:lvl7pPr marL="3200400" lvl="6" indent="-317500">
              <a:lnSpc>
                <a:spcPct val="100000"/>
              </a:lnSpc>
              <a:spcBef>
                <a:spcPts val="160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7pPr>
            <a:lvl8pPr marL="3657600" lvl="7" indent="-317500">
              <a:lnSpc>
                <a:spcPct val="100000"/>
              </a:lnSpc>
              <a:spcBef>
                <a:spcPts val="1600"/>
              </a:spcBef>
              <a:spcAft>
                <a:spcPts val="0"/>
              </a:spcAft>
              <a:buClr>
                <a:schemeClr val="accent2"/>
              </a:buClr>
              <a:buSzPts val="1400"/>
              <a:buFont typeface="Poppins Light"/>
              <a:buChar char="○"/>
              <a:defRPr>
                <a:solidFill>
                  <a:schemeClr val="accent2"/>
                </a:solidFill>
                <a:latin typeface="Poppins Light"/>
                <a:ea typeface="Poppins Light"/>
                <a:cs typeface="Poppins Light"/>
                <a:sym typeface="Poppins Light"/>
              </a:defRPr>
            </a:lvl8pPr>
            <a:lvl9pPr marL="4114800" lvl="8" indent="-317500">
              <a:lnSpc>
                <a:spcPct val="100000"/>
              </a:lnSpc>
              <a:spcBef>
                <a:spcPts val="1600"/>
              </a:spcBef>
              <a:spcAft>
                <a:spcPts val="1600"/>
              </a:spcAft>
              <a:buClr>
                <a:schemeClr val="accent2"/>
              </a:buClr>
              <a:buSzPts val="1400"/>
              <a:buFont typeface="Poppins Light"/>
              <a:buChar char="■"/>
              <a:defRPr>
                <a:solidFill>
                  <a:schemeClr val="accent2"/>
                </a:solidFill>
                <a:latin typeface="Poppins Light"/>
                <a:ea typeface="Poppins Light"/>
                <a:cs typeface="Poppins Light"/>
                <a:sym typeface="Poppins Light"/>
              </a:defRPr>
            </a:lvl9pPr>
          </a:lstStyle>
          <a:p>
            <a:endParaRPr/>
          </a:p>
        </p:txBody>
      </p:sp>
    </p:spTree>
    <p:extLst>
      <p:ext uri="{BB962C8B-B14F-4D97-AF65-F5344CB8AC3E}">
        <p14:creationId xmlns:p14="http://schemas.microsoft.com/office/powerpoint/2010/main" val="2065461075"/>
      </p:ext>
    </p:extLst>
  </p:cSld>
  <p:clrMap bg1="lt1" tx1="dk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6" r:id="rId7"/>
    <p:sldLayoutId id="2147483747" r:id="rId8"/>
    <p:sldLayoutId id="2147483748" r:id="rId9"/>
    <p:sldLayoutId id="2147483750" r:id="rId10"/>
    <p:sldLayoutId id="2147483751"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94000">
              <a:schemeClr val="bg1">
                <a:lumMod val="85000"/>
              </a:schemeClr>
            </a:gs>
            <a:gs pos="22000">
              <a:schemeClr val="bg1">
                <a:lumMod val="95000"/>
              </a:schemeClr>
            </a:gs>
          </a:gsLst>
          <a:lin ang="6600000" scaled="0"/>
          <a:tileRect/>
        </a:gradFill>
        <a:effectLst/>
      </p:bgPr>
    </p:bg>
    <p:spTree>
      <p:nvGrpSpPr>
        <p:cNvPr id="1" name="Shape 9105"/>
        <p:cNvGrpSpPr/>
        <p:nvPr/>
      </p:nvGrpSpPr>
      <p:grpSpPr>
        <a:xfrm>
          <a:off x="0" y="0"/>
          <a:ext cx="0" cy="0"/>
          <a:chOff x="0" y="0"/>
          <a:chExt cx="0" cy="0"/>
        </a:xfrm>
      </p:grpSpPr>
      <p:sp>
        <p:nvSpPr>
          <p:cNvPr id="9106" name="Google Shape;9106;p28"/>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9107" name="Google Shape;9107;p28"/>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1008315617"/>
      </p:ext>
    </p:extLst>
  </p:cSld>
  <p:clrMap bg1="lt1" tx1="dk1" bg2="dk2" tx2="lt2" accent1="accent1" accent2="accent2" accent3="accent3" accent4="accent4" accent5="accent5" accent6="accent6" hlink="hlink" folHlink="folHlink"/>
  <p:sldLayoutIdLst>
    <p:sldLayoutId id="2147483767"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Layout" Target="../diagrams/layout1.xml"/><Relationship Id="rId7" Type="http://schemas.microsoft.com/office/2017/06/relationships/model3d" Target="../media/model3d2.glb"/><Relationship Id="rId2" Type="http://schemas.openxmlformats.org/officeDocument/2006/relationships/diagramData" Target="../diagrams/data1.xml"/><Relationship Id="rId1" Type="http://schemas.openxmlformats.org/officeDocument/2006/relationships/slideLayout" Target="../slideLayouts/slideLayout2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microsoft.com/office/2017/06/relationships/model3d" Target="../media/model3d3.glb"/><Relationship Id="rId1" Type="http://schemas.openxmlformats.org/officeDocument/2006/relationships/slideLayout" Target="../slideLayouts/slideLayout22.xml"/><Relationship Id="rId5" Type="http://schemas.openxmlformats.org/officeDocument/2006/relationships/image" Target="../media/image29.png"/><Relationship Id="rId4" Type="http://schemas.microsoft.com/office/2017/06/relationships/model3d" Target="../media/model3d4.glb"/></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microsoft.com/office/2017/06/relationships/model3d" Target="../media/model3d1.glb"/><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5" name="Picture 3"/>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t="13423" r="913" b="15830"/>
          <a:stretch/>
        </p:blipFill>
        <p:spPr>
          <a:xfrm>
            <a:off x="0" y="-11344"/>
            <a:ext cx="12192000" cy="6384023"/>
          </a:xfrm>
          <a:prstGeom prst="rect">
            <a:avLst/>
          </a:prstGeom>
        </p:spPr>
      </p:pic>
      <p:sp>
        <p:nvSpPr>
          <p:cNvPr id="13" name="Rectangle 12">
            <a:extLst>
              <a:ext uri="{FF2B5EF4-FFF2-40B4-BE49-F238E27FC236}">
                <a16:creationId xmlns:a16="http://schemas.microsoft.com/office/drawing/2014/main" id="{FDB1DC97-B5C5-4AD6-A51C-B90C63918B27}"/>
              </a:ext>
            </a:extLst>
          </p:cNvPr>
          <p:cNvSpPr/>
          <p:nvPr/>
        </p:nvSpPr>
        <p:spPr>
          <a:xfrm>
            <a:off x="-8546" y="6614445"/>
            <a:ext cx="3281585" cy="1367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3A636E7-B237-4321-A8A7-067630D74EB8}"/>
              </a:ext>
            </a:extLst>
          </p:cNvPr>
          <p:cNvSpPr/>
          <p:nvPr/>
        </p:nvSpPr>
        <p:spPr>
          <a:xfrm>
            <a:off x="7325801" y="5514562"/>
            <a:ext cx="4284561" cy="2805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75000"/>
                </a:schemeClr>
              </a:solidFill>
            </a:endParaRPr>
          </a:p>
        </p:txBody>
      </p:sp>
      <p:sp>
        <p:nvSpPr>
          <p:cNvPr id="6" name="مربع نص 5"/>
          <p:cNvSpPr txBox="1"/>
          <p:nvPr/>
        </p:nvSpPr>
        <p:spPr>
          <a:xfrm>
            <a:off x="-77661" y="6544614"/>
            <a:ext cx="3438762" cy="261610"/>
          </a:xfrm>
          <a:prstGeom prst="rect">
            <a:avLst/>
          </a:prstGeom>
          <a:noFill/>
        </p:spPr>
        <p:txBody>
          <a:bodyPr wrap="none" rtlCol="1">
            <a:spAutoFit/>
          </a:bodyPr>
          <a:lstStyle/>
          <a:p>
            <a:pPr>
              <a:spcBef>
                <a:spcPts val="600"/>
              </a:spcBef>
            </a:pPr>
            <a:r>
              <a:rPr lang="en-US" sz="1100" dirty="0">
                <a:solidFill>
                  <a:schemeClr val="accent5">
                    <a:lumMod val="75000"/>
                  </a:schemeClr>
                </a:solidFill>
                <a:effectLst/>
                <a:latin typeface="Bahnschrift" panose="020B0502040204020203" pitchFamily="34" charset="0"/>
                <a:ea typeface="Times New Roman" panose="02020603050405020304" pitchFamily="18" charset="0"/>
                <a:cs typeface="djadli_OTFmaghribidjadid" panose="02000000000000000000" pitchFamily="2" charset="-78"/>
              </a:rPr>
              <a:t>Graduation project at An-Najah National University</a:t>
            </a:r>
            <a:r>
              <a:rPr lang="en-US" sz="1100" dirty="0">
                <a:solidFill>
                  <a:schemeClr val="accent5">
                    <a:lumMod val="75000"/>
                  </a:schemeClr>
                </a:solidFill>
                <a:latin typeface="Bahnschrift" panose="020B0502040204020203" pitchFamily="34" charset="0"/>
                <a:ea typeface="Times New Roman" panose="02020603050405020304" pitchFamily="18" charset="0"/>
                <a:cs typeface="djadli_OTFmaghribidjadid" panose="02000000000000000000" pitchFamily="2" charset="-78"/>
              </a:rPr>
              <a:t>.</a:t>
            </a:r>
            <a:endParaRPr lang="en-US" sz="1100" dirty="0">
              <a:solidFill>
                <a:schemeClr val="accent5">
                  <a:lumMod val="75000"/>
                </a:schemeClr>
              </a:solidFill>
              <a:latin typeface="Bahnschrift" panose="020B0502040204020203" pitchFamily="34" charset="0"/>
            </a:endParaRPr>
          </a:p>
        </p:txBody>
      </p:sp>
      <p:sp>
        <p:nvSpPr>
          <p:cNvPr id="7" name="Shape 108"/>
          <p:cNvSpPr/>
          <p:nvPr/>
        </p:nvSpPr>
        <p:spPr>
          <a:xfrm>
            <a:off x="8525566" y="5923525"/>
            <a:ext cx="3177700" cy="41425"/>
          </a:xfrm>
          <a:custGeom>
            <a:avLst/>
            <a:gdLst/>
            <a:ahLst/>
            <a:cxnLst/>
            <a:rect l="0" t="0" r="0" b="0"/>
            <a:pathLst>
              <a:path w="127108" h="1657" extrusionOk="0">
                <a:moveTo>
                  <a:pt x="0" y="1657"/>
                </a:moveTo>
                <a:cubicBezTo>
                  <a:pt x="42249" y="-1531"/>
                  <a:pt x="84738" y="1008"/>
                  <a:pt x="127108" y="1008"/>
                </a:cubicBezTo>
              </a:path>
            </a:pathLst>
          </a:custGeom>
          <a:noFill/>
          <a:ln w="9525" cap="flat" cmpd="sng">
            <a:solidFill>
              <a:srgbClr val="FFFFFF"/>
            </a:solidFill>
            <a:prstDash val="solid"/>
            <a:round/>
            <a:headEnd type="none" w="lg" len="lg"/>
            <a:tailEnd type="none" w="lg" len="lg"/>
          </a:ln>
        </p:spPr>
      </p:sp>
      <p:sp>
        <p:nvSpPr>
          <p:cNvPr id="8" name="Shape 107"/>
          <p:cNvSpPr/>
          <p:nvPr/>
        </p:nvSpPr>
        <p:spPr>
          <a:xfrm>
            <a:off x="7379621" y="5999279"/>
            <a:ext cx="3153375" cy="34500"/>
          </a:xfrm>
          <a:custGeom>
            <a:avLst/>
            <a:gdLst/>
            <a:ahLst/>
            <a:cxnLst/>
            <a:rect l="0" t="0" r="0" b="0"/>
            <a:pathLst>
              <a:path w="126135" h="1380" extrusionOk="0">
                <a:moveTo>
                  <a:pt x="0" y="973"/>
                </a:moveTo>
                <a:cubicBezTo>
                  <a:pt x="29074" y="973"/>
                  <a:pt x="58157" y="273"/>
                  <a:pt x="87224" y="973"/>
                </a:cubicBezTo>
                <a:cubicBezTo>
                  <a:pt x="100194" y="1285"/>
                  <a:pt x="113311" y="1974"/>
                  <a:pt x="126135" y="0"/>
                </a:cubicBezTo>
              </a:path>
            </a:pathLst>
          </a:custGeom>
          <a:noFill/>
          <a:ln w="9525" cap="flat" cmpd="sng">
            <a:solidFill>
              <a:srgbClr val="FFFFFF"/>
            </a:solidFill>
            <a:prstDash val="solid"/>
            <a:round/>
            <a:headEnd type="none" w="lg" len="lg"/>
            <a:tailEnd type="none" w="lg" len="lg"/>
          </a:ln>
        </p:spPr>
      </p:sp>
      <p:sp>
        <p:nvSpPr>
          <p:cNvPr id="3" name="TextBox 2"/>
          <p:cNvSpPr txBox="1"/>
          <p:nvPr/>
        </p:nvSpPr>
        <p:spPr>
          <a:xfrm>
            <a:off x="7282923" y="5219044"/>
            <a:ext cx="3177700" cy="307777"/>
          </a:xfrm>
          <a:prstGeom prst="rect">
            <a:avLst/>
          </a:prstGeom>
          <a:noFill/>
        </p:spPr>
        <p:txBody>
          <a:bodyPr wrap="square" rtlCol="0">
            <a:spAutoFit/>
          </a:bodyPr>
          <a:lstStyle/>
          <a:p>
            <a:pPr algn="l"/>
            <a:r>
              <a:rPr lang="en-US" dirty="0">
                <a:solidFill>
                  <a:schemeClr val="bg1">
                    <a:lumMod val="95000"/>
                  </a:schemeClr>
                </a:solidFill>
                <a:latin typeface="Bahnschrift" panose="020B0502040204020203" pitchFamily="34" charset="0"/>
                <a:ea typeface="Times New Roman" panose="02020603050405020304" pitchFamily="18" charset="0"/>
                <a:cs typeface="Times New Roman" panose="02020603050405020304" pitchFamily="18" charset="0"/>
              </a:rPr>
              <a:t>SMART POULTRY FARM</a:t>
            </a:r>
          </a:p>
        </p:txBody>
      </p:sp>
      <p:sp>
        <p:nvSpPr>
          <p:cNvPr id="9" name="TextBox 8"/>
          <p:cNvSpPr txBox="1"/>
          <p:nvPr/>
        </p:nvSpPr>
        <p:spPr>
          <a:xfrm>
            <a:off x="7258689" y="5461332"/>
            <a:ext cx="4514667" cy="400110"/>
          </a:xfrm>
          <a:prstGeom prst="rect">
            <a:avLst/>
          </a:prstGeom>
          <a:noFill/>
        </p:spPr>
        <p:txBody>
          <a:bodyPr wrap="square" rtlCol="0">
            <a:spAutoFit/>
          </a:bodyPr>
          <a:lstStyle/>
          <a:p>
            <a:pPr algn="l"/>
            <a:r>
              <a:rPr lang="en-US" sz="2000" dirty="0">
                <a:solidFill>
                  <a:schemeClr val="bg1"/>
                </a:solidFill>
                <a:latin typeface="Bahnschrift" panose="020B0502040204020203" pitchFamily="34" charset="0"/>
                <a:ea typeface="Times New Roman" panose="02020603050405020304" pitchFamily="18" charset="0"/>
                <a:cs typeface="Arial" panose="020B0604020202020204" pitchFamily="34" charset="0"/>
              </a:rPr>
              <a:t>EGGS SORTING &amp; PACKING MACHINE</a:t>
            </a:r>
          </a:p>
        </p:txBody>
      </p:sp>
      <p:sp>
        <p:nvSpPr>
          <p:cNvPr id="10" name="Shape 110"/>
          <p:cNvSpPr/>
          <p:nvPr/>
        </p:nvSpPr>
        <p:spPr>
          <a:xfrm>
            <a:off x="10466160" y="5139544"/>
            <a:ext cx="1282030" cy="876985"/>
          </a:xfrm>
          <a:custGeom>
            <a:avLst/>
            <a:gdLst/>
            <a:ahLst/>
            <a:cxnLst/>
            <a:rect l="0" t="0" r="0" b="0"/>
            <a:pathLst>
              <a:path w="53808" h="41004" extrusionOk="0">
                <a:moveTo>
                  <a:pt x="33350" y="2267"/>
                </a:moveTo>
                <a:cubicBezTo>
                  <a:pt x="29864" y="1270"/>
                  <a:pt x="26130" y="-694"/>
                  <a:pt x="22650" y="321"/>
                </a:cubicBezTo>
                <a:cubicBezTo>
                  <a:pt x="10876" y="3755"/>
                  <a:pt x="-4822" y="20012"/>
                  <a:pt x="1573" y="30477"/>
                </a:cubicBezTo>
                <a:cubicBezTo>
                  <a:pt x="7821" y="40700"/>
                  <a:pt x="25332" y="42677"/>
                  <a:pt x="36593" y="38583"/>
                </a:cubicBezTo>
                <a:cubicBezTo>
                  <a:pt x="46488" y="34984"/>
                  <a:pt x="56459" y="21658"/>
                  <a:pt x="53130" y="11670"/>
                </a:cubicBezTo>
                <a:cubicBezTo>
                  <a:pt x="49951" y="2136"/>
                  <a:pt x="34186" y="-1055"/>
                  <a:pt x="24595" y="1943"/>
                </a:cubicBezTo>
                <a:cubicBezTo>
                  <a:pt x="14086" y="5228"/>
                  <a:pt x="2158" y="13741"/>
                  <a:pt x="600" y="24641"/>
                </a:cubicBezTo>
                <a:cubicBezTo>
                  <a:pt x="-77" y="29379"/>
                  <a:pt x="2605" y="35236"/>
                  <a:pt x="6761" y="37611"/>
                </a:cubicBezTo>
                <a:cubicBezTo>
                  <a:pt x="15326" y="42504"/>
                  <a:pt x="29292" y="42316"/>
                  <a:pt x="36268" y="35341"/>
                </a:cubicBezTo>
              </a:path>
            </a:pathLst>
          </a:custGeom>
          <a:noFill/>
          <a:ln w="9525" cap="flat" cmpd="sng">
            <a:solidFill>
              <a:srgbClr val="FFFFFF"/>
            </a:solidFill>
            <a:prstDash val="solid"/>
            <a:round/>
            <a:headEnd type="none" w="lg" len="lg"/>
            <a:tailEnd type="none" w="lg" len="lg"/>
          </a:ln>
        </p:spPr>
      </p:sp>
      <p:sp>
        <p:nvSpPr>
          <p:cNvPr id="11" name="Shape 106"/>
          <p:cNvSpPr/>
          <p:nvPr/>
        </p:nvSpPr>
        <p:spPr>
          <a:xfrm rot="-4140551">
            <a:off x="10083791" y="4283589"/>
            <a:ext cx="402308" cy="1167266"/>
          </a:xfrm>
          <a:custGeom>
            <a:avLst/>
            <a:gdLst/>
            <a:ahLst/>
            <a:cxnLst/>
            <a:rect l="0" t="0" r="0" b="0"/>
            <a:pathLst>
              <a:path w="30959" h="89819" extrusionOk="0">
                <a:moveTo>
                  <a:pt x="0" y="0"/>
                </a:moveTo>
                <a:cubicBezTo>
                  <a:pt x="5134" y="6917"/>
                  <a:pt x="29561" y="26535"/>
                  <a:pt x="30804" y="41505"/>
                </a:cubicBezTo>
                <a:cubicBezTo>
                  <a:pt x="32047" y="56474"/>
                  <a:pt x="11349" y="81766"/>
                  <a:pt x="7458" y="89819"/>
                </a:cubicBezTo>
              </a:path>
            </a:pathLst>
          </a:custGeom>
          <a:noFill/>
          <a:ln w="9525" cap="flat" cmpd="sng">
            <a:solidFill>
              <a:srgbClr val="FFFFFF"/>
            </a:solidFill>
            <a:prstDash val="dash"/>
            <a:round/>
            <a:headEnd type="none" w="lg" len="lg"/>
            <a:tailEnd type="stealth" w="lg" len="lg"/>
          </a:ln>
        </p:spPr>
      </p:sp>
      <p:cxnSp>
        <p:nvCxnSpPr>
          <p:cNvPr id="12" name="Shape 109"/>
          <p:cNvCxnSpPr/>
          <p:nvPr/>
        </p:nvCxnSpPr>
        <p:spPr>
          <a:xfrm rot="10800000" flipH="1">
            <a:off x="8405789" y="4658880"/>
            <a:ext cx="291900" cy="542999"/>
          </a:xfrm>
          <a:prstGeom prst="straightConnector1">
            <a:avLst/>
          </a:prstGeom>
          <a:noFill/>
          <a:ln w="9525" cap="flat" cmpd="sng">
            <a:solidFill>
              <a:srgbClr val="FFFFFF"/>
            </a:solidFill>
            <a:prstDash val="dash"/>
            <a:round/>
            <a:headEnd type="stealth" w="lg" len="lg"/>
            <a:tailEnd type="none" w="lg" len="lg"/>
          </a:ln>
        </p:spPr>
      </p:cxnSp>
    </p:spTree>
    <p:extLst>
      <p:ext uri="{BB962C8B-B14F-4D97-AF65-F5344CB8AC3E}">
        <p14:creationId xmlns:p14="http://schemas.microsoft.com/office/powerpoint/2010/main" val="1023848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CBAA76EB-5C51-447E-B999-FF58B2F58EDB}"/>
              </a:ext>
            </a:extLst>
          </p:cNvPr>
          <p:cNvSpPr/>
          <p:nvPr/>
        </p:nvSpPr>
        <p:spPr>
          <a:xfrm>
            <a:off x="-93306" y="2607751"/>
            <a:ext cx="5954316" cy="215623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Google Shape;10416;p42">
            <a:extLst>
              <a:ext uri="{FF2B5EF4-FFF2-40B4-BE49-F238E27FC236}">
                <a16:creationId xmlns:a16="http://schemas.microsoft.com/office/drawing/2014/main" id="{B105279D-0394-4204-88DD-FCACC96374E6}"/>
              </a:ext>
            </a:extLst>
          </p:cNvPr>
          <p:cNvSpPr/>
          <p:nvPr/>
        </p:nvSpPr>
        <p:spPr>
          <a:xfrm rot="10800000">
            <a:off x="11521525" y="149289"/>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17;p42">
            <a:extLst>
              <a:ext uri="{FF2B5EF4-FFF2-40B4-BE49-F238E27FC236}">
                <a16:creationId xmlns:a16="http://schemas.microsoft.com/office/drawing/2014/main" id="{1EB467B3-46FE-430E-B648-AB862A6ABE23}"/>
              </a:ext>
            </a:extLst>
          </p:cNvPr>
          <p:cNvSpPr/>
          <p:nvPr/>
        </p:nvSpPr>
        <p:spPr>
          <a:xfrm rot="10800000">
            <a:off x="10724902" y="187158"/>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19;p42">
            <a:extLst>
              <a:ext uri="{FF2B5EF4-FFF2-40B4-BE49-F238E27FC236}">
                <a16:creationId xmlns:a16="http://schemas.microsoft.com/office/drawing/2014/main" id="{E5361072-3598-47DC-BCAD-B2D178E65A7A}"/>
              </a:ext>
            </a:extLst>
          </p:cNvPr>
          <p:cNvSpPr/>
          <p:nvPr/>
        </p:nvSpPr>
        <p:spPr>
          <a:xfrm>
            <a:off x="11128464" y="361607"/>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20;p42">
            <a:extLst>
              <a:ext uri="{FF2B5EF4-FFF2-40B4-BE49-F238E27FC236}">
                <a16:creationId xmlns:a16="http://schemas.microsoft.com/office/drawing/2014/main" id="{AA30D84E-9D94-4BF0-B846-6147F1CE7F52}"/>
              </a:ext>
            </a:extLst>
          </p:cNvPr>
          <p:cNvSpPr/>
          <p:nvPr/>
        </p:nvSpPr>
        <p:spPr>
          <a:xfrm>
            <a:off x="29281" y="2517327"/>
            <a:ext cx="239556" cy="203927"/>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 name="Google Shape;10421;p42">
            <a:extLst>
              <a:ext uri="{FF2B5EF4-FFF2-40B4-BE49-F238E27FC236}">
                <a16:creationId xmlns:a16="http://schemas.microsoft.com/office/drawing/2014/main" id="{B903D7BC-6A8D-40B0-9139-3083F4128F9C}"/>
              </a:ext>
            </a:extLst>
          </p:cNvPr>
          <p:cNvGrpSpPr/>
          <p:nvPr/>
        </p:nvGrpSpPr>
        <p:grpSpPr>
          <a:xfrm>
            <a:off x="10919204" y="5635531"/>
            <a:ext cx="1019815" cy="944312"/>
            <a:chOff x="2113525" y="2880575"/>
            <a:chExt cx="609500" cy="564375"/>
          </a:xfrm>
          <a:solidFill>
            <a:schemeClr val="accent1">
              <a:lumMod val="60000"/>
              <a:lumOff val="40000"/>
            </a:schemeClr>
          </a:solidFill>
        </p:grpSpPr>
        <p:sp>
          <p:nvSpPr>
            <p:cNvPr id="25" name="Google Shape;10422;p42">
              <a:extLst>
                <a:ext uri="{FF2B5EF4-FFF2-40B4-BE49-F238E27FC236}">
                  <a16:creationId xmlns:a16="http://schemas.microsoft.com/office/drawing/2014/main" id="{CE7F7B15-DC8A-4116-8FE8-09A228C3FAE9}"/>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23;p42">
              <a:extLst>
                <a:ext uri="{FF2B5EF4-FFF2-40B4-BE49-F238E27FC236}">
                  <a16:creationId xmlns:a16="http://schemas.microsoft.com/office/drawing/2014/main" id="{133DA238-D407-4CB4-A37D-4190B87F3C71}"/>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24;p42">
              <a:extLst>
                <a:ext uri="{FF2B5EF4-FFF2-40B4-BE49-F238E27FC236}">
                  <a16:creationId xmlns:a16="http://schemas.microsoft.com/office/drawing/2014/main" id="{EE0021BE-C5A6-47AE-9350-6DF2216D4F09}"/>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25;p42">
              <a:extLst>
                <a:ext uri="{FF2B5EF4-FFF2-40B4-BE49-F238E27FC236}">
                  <a16:creationId xmlns:a16="http://schemas.microsoft.com/office/drawing/2014/main" id="{2EA37960-F698-4309-8DBC-5F0EDB9B915A}"/>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0426;p42">
            <a:extLst>
              <a:ext uri="{FF2B5EF4-FFF2-40B4-BE49-F238E27FC236}">
                <a16:creationId xmlns:a16="http://schemas.microsoft.com/office/drawing/2014/main" id="{962B40B7-1326-4F1C-BF61-339F9FC78472}"/>
              </a:ext>
            </a:extLst>
          </p:cNvPr>
          <p:cNvGrpSpPr/>
          <p:nvPr/>
        </p:nvGrpSpPr>
        <p:grpSpPr>
          <a:xfrm rot="5400000">
            <a:off x="9839270" y="5242807"/>
            <a:ext cx="384965" cy="2257825"/>
            <a:chOff x="1037125" y="2236325"/>
            <a:chExt cx="149100" cy="874475"/>
          </a:xfrm>
          <a:solidFill>
            <a:schemeClr val="accent3">
              <a:lumMod val="50000"/>
            </a:schemeClr>
          </a:solidFill>
        </p:grpSpPr>
        <p:sp>
          <p:nvSpPr>
            <p:cNvPr id="30" name="Google Shape;10427;p42">
              <a:extLst>
                <a:ext uri="{FF2B5EF4-FFF2-40B4-BE49-F238E27FC236}">
                  <a16:creationId xmlns:a16="http://schemas.microsoft.com/office/drawing/2014/main" id="{982EA24A-81AE-43D9-8581-0D1D23FB8732}"/>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28;p42">
              <a:extLst>
                <a:ext uri="{FF2B5EF4-FFF2-40B4-BE49-F238E27FC236}">
                  <a16:creationId xmlns:a16="http://schemas.microsoft.com/office/drawing/2014/main" id="{805B7000-3680-4BF9-898E-6DB965B57485}"/>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29;p42">
              <a:extLst>
                <a:ext uri="{FF2B5EF4-FFF2-40B4-BE49-F238E27FC236}">
                  <a16:creationId xmlns:a16="http://schemas.microsoft.com/office/drawing/2014/main" id="{46E0C01A-4E5C-4D53-ADC8-B01E81EFF770}"/>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30;p42">
              <a:extLst>
                <a:ext uri="{FF2B5EF4-FFF2-40B4-BE49-F238E27FC236}">
                  <a16:creationId xmlns:a16="http://schemas.microsoft.com/office/drawing/2014/main" id="{D0AE1DBE-BCA8-48EB-8C14-0613C5B202E4}"/>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31;p42">
              <a:extLst>
                <a:ext uri="{FF2B5EF4-FFF2-40B4-BE49-F238E27FC236}">
                  <a16:creationId xmlns:a16="http://schemas.microsoft.com/office/drawing/2014/main" id="{2A0546BB-EFF3-459E-B5AF-7251A7A3646A}"/>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32;p42">
              <a:extLst>
                <a:ext uri="{FF2B5EF4-FFF2-40B4-BE49-F238E27FC236}">
                  <a16:creationId xmlns:a16="http://schemas.microsoft.com/office/drawing/2014/main" id="{5E106D74-7D2E-4ED8-8303-EC5A04CDD08F}"/>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33;p42">
              <a:extLst>
                <a:ext uri="{FF2B5EF4-FFF2-40B4-BE49-F238E27FC236}">
                  <a16:creationId xmlns:a16="http://schemas.microsoft.com/office/drawing/2014/main" id="{C14B3721-CD6C-4FA1-888B-15D51A16395D}"/>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34;p42">
              <a:extLst>
                <a:ext uri="{FF2B5EF4-FFF2-40B4-BE49-F238E27FC236}">
                  <a16:creationId xmlns:a16="http://schemas.microsoft.com/office/drawing/2014/main" id="{802C6768-8CD6-475B-93A3-1CEE1B4C24F6}"/>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35;p42">
              <a:extLst>
                <a:ext uri="{FF2B5EF4-FFF2-40B4-BE49-F238E27FC236}">
                  <a16:creationId xmlns:a16="http://schemas.microsoft.com/office/drawing/2014/main" id="{CF386249-EB41-4181-BA4D-7DFC8E7A6DE1}"/>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36;p42">
              <a:extLst>
                <a:ext uri="{FF2B5EF4-FFF2-40B4-BE49-F238E27FC236}">
                  <a16:creationId xmlns:a16="http://schemas.microsoft.com/office/drawing/2014/main" id="{870A5A27-BCE8-45E3-9F9F-3D3710D753DE}"/>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37;p42">
              <a:extLst>
                <a:ext uri="{FF2B5EF4-FFF2-40B4-BE49-F238E27FC236}">
                  <a16:creationId xmlns:a16="http://schemas.microsoft.com/office/drawing/2014/main" id="{0BC4CDA7-DAF6-43EB-B9D4-63F823B6BAB8}"/>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38;p42">
              <a:extLst>
                <a:ext uri="{FF2B5EF4-FFF2-40B4-BE49-F238E27FC236}">
                  <a16:creationId xmlns:a16="http://schemas.microsoft.com/office/drawing/2014/main" id="{68180A8E-FDA2-412D-925E-813B4A8DAD4A}"/>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39;p42">
              <a:extLst>
                <a:ext uri="{FF2B5EF4-FFF2-40B4-BE49-F238E27FC236}">
                  <a16:creationId xmlns:a16="http://schemas.microsoft.com/office/drawing/2014/main" id="{BC340DFC-4B04-4EE7-91F0-8BBC1E14E067}"/>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40;p42">
              <a:extLst>
                <a:ext uri="{FF2B5EF4-FFF2-40B4-BE49-F238E27FC236}">
                  <a16:creationId xmlns:a16="http://schemas.microsoft.com/office/drawing/2014/main" id="{4734E041-1270-4C28-8631-391EB8323547}"/>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41;p42">
              <a:extLst>
                <a:ext uri="{FF2B5EF4-FFF2-40B4-BE49-F238E27FC236}">
                  <a16:creationId xmlns:a16="http://schemas.microsoft.com/office/drawing/2014/main" id="{F90C731E-427B-4E14-9B41-944E97E29C45}"/>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42;p42">
              <a:extLst>
                <a:ext uri="{FF2B5EF4-FFF2-40B4-BE49-F238E27FC236}">
                  <a16:creationId xmlns:a16="http://schemas.microsoft.com/office/drawing/2014/main" id="{692FECBC-9E3E-4C87-B171-CB832DBDF302}"/>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43;p42">
              <a:extLst>
                <a:ext uri="{FF2B5EF4-FFF2-40B4-BE49-F238E27FC236}">
                  <a16:creationId xmlns:a16="http://schemas.microsoft.com/office/drawing/2014/main" id="{28325071-3E1A-472B-AD3C-47FD7649947F}"/>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44;p42">
              <a:extLst>
                <a:ext uri="{FF2B5EF4-FFF2-40B4-BE49-F238E27FC236}">
                  <a16:creationId xmlns:a16="http://schemas.microsoft.com/office/drawing/2014/main" id="{9B74A240-D215-44D3-8BC0-7C9D22A88878}"/>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45;p42">
              <a:extLst>
                <a:ext uri="{FF2B5EF4-FFF2-40B4-BE49-F238E27FC236}">
                  <a16:creationId xmlns:a16="http://schemas.microsoft.com/office/drawing/2014/main" id="{87D9881A-E624-4CBD-8A88-5209D66BC199}"/>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46;p42">
              <a:extLst>
                <a:ext uri="{FF2B5EF4-FFF2-40B4-BE49-F238E27FC236}">
                  <a16:creationId xmlns:a16="http://schemas.microsoft.com/office/drawing/2014/main" id="{9F5D551A-7D34-430D-8766-C2C72A574465}"/>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47;p42">
              <a:extLst>
                <a:ext uri="{FF2B5EF4-FFF2-40B4-BE49-F238E27FC236}">
                  <a16:creationId xmlns:a16="http://schemas.microsoft.com/office/drawing/2014/main" id="{8DC79839-AF22-499C-B33F-AE6E5D4B54A7}"/>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448;p42">
              <a:extLst>
                <a:ext uri="{FF2B5EF4-FFF2-40B4-BE49-F238E27FC236}">
                  <a16:creationId xmlns:a16="http://schemas.microsoft.com/office/drawing/2014/main" id="{E4C67578-C67B-4D15-8705-B72465185755}"/>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449;p42">
              <a:extLst>
                <a:ext uri="{FF2B5EF4-FFF2-40B4-BE49-F238E27FC236}">
                  <a16:creationId xmlns:a16="http://schemas.microsoft.com/office/drawing/2014/main" id="{30BA7E3C-8C4C-4CD3-99BA-9F6ECCC9975A}"/>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450;p42">
              <a:extLst>
                <a:ext uri="{FF2B5EF4-FFF2-40B4-BE49-F238E27FC236}">
                  <a16:creationId xmlns:a16="http://schemas.microsoft.com/office/drawing/2014/main" id="{2A4C5305-4BD7-4E7E-8BEF-D92F359585EC}"/>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451;p42">
              <a:extLst>
                <a:ext uri="{FF2B5EF4-FFF2-40B4-BE49-F238E27FC236}">
                  <a16:creationId xmlns:a16="http://schemas.microsoft.com/office/drawing/2014/main" id="{8F735EB5-92B8-48CA-9EF7-8516327C369A}"/>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0452;p42">
              <a:extLst>
                <a:ext uri="{FF2B5EF4-FFF2-40B4-BE49-F238E27FC236}">
                  <a16:creationId xmlns:a16="http://schemas.microsoft.com/office/drawing/2014/main" id="{0FEED854-CC73-4AA3-82A4-CCCB68D94B0E}"/>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0453;p42">
              <a:extLst>
                <a:ext uri="{FF2B5EF4-FFF2-40B4-BE49-F238E27FC236}">
                  <a16:creationId xmlns:a16="http://schemas.microsoft.com/office/drawing/2014/main" id="{905822D6-9EEC-4700-B73D-F27B2C488776}"/>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0454;p42">
              <a:extLst>
                <a:ext uri="{FF2B5EF4-FFF2-40B4-BE49-F238E27FC236}">
                  <a16:creationId xmlns:a16="http://schemas.microsoft.com/office/drawing/2014/main" id="{58F25E6E-8EB0-47CF-B9B5-91067B972999}"/>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455;p42">
              <a:extLst>
                <a:ext uri="{FF2B5EF4-FFF2-40B4-BE49-F238E27FC236}">
                  <a16:creationId xmlns:a16="http://schemas.microsoft.com/office/drawing/2014/main" id="{B6137E54-2794-4362-9EF6-DB9C6CDC88C7}"/>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456;p42">
              <a:extLst>
                <a:ext uri="{FF2B5EF4-FFF2-40B4-BE49-F238E27FC236}">
                  <a16:creationId xmlns:a16="http://schemas.microsoft.com/office/drawing/2014/main" id="{CE38512B-231C-496F-8EF4-4012876D57B7}"/>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457;p42">
              <a:extLst>
                <a:ext uri="{FF2B5EF4-FFF2-40B4-BE49-F238E27FC236}">
                  <a16:creationId xmlns:a16="http://schemas.microsoft.com/office/drawing/2014/main" id="{397D4F59-B89E-4F48-8A76-4B295D6C9166}"/>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458;p42">
              <a:extLst>
                <a:ext uri="{FF2B5EF4-FFF2-40B4-BE49-F238E27FC236}">
                  <a16:creationId xmlns:a16="http://schemas.microsoft.com/office/drawing/2014/main" id="{2FBB355B-83DA-47F5-A487-C77CE37633D7}"/>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459;p42">
              <a:extLst>
                <a:ext uri="{FF2B5EF4-FFF2-40B4-BE49-F238E27FC236}">
                  <a16:creationId xmlns:a16="http://schemas.microsoft.com/office/drawing/2014/main" id="{57B48D91-C125-45F6-825D-F25023BCE638}"/>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460;p42">
              <a:extLst>
                <a:ext uri="{FF2B5EF4-FFF2-40B4-BE49-F238E27FC236}">
                  <a16:creationId xmlns:a16="http://schemas.microsoft.com/office/drawing/2014/main" id="{2CA2A9D7-3167-4316-B482-1D962DE78C4F}"/>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461;p42">
              <a:extLst>
                <a:ext uri="{FF2B5EF4-FFF2-40B4-BE49-F238E27FC236}">
                  <a16:creationId xmlns:a16="http://schemas.microsoft.com/office/drawing/2014/main" id="{1B2CA220-88CC-4296-9C2E-75842C526A22}"/>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0462;p42">
              <a:extLst>
                <a:ext uri="{FF2B5EF4-FFF2-40B4-BE49-F238E27FC236}">
                  <a16:creationId xmlns:a16="http://schemas.microsoft.com/office/drawing/2014/main" id="{3538E861-6CA8-40DC-9878-05181C87C4C0}"/>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TextBox 65">
            <a:extLst>
              <a:ext uri="{FF2B5EF4-FFF2-40B4-BE49-F238E27FC236}">
                <a16:creationId xmlns:a16="http://schemas.microsoft.com/office/drawing/2014/main" id="{362D0698-3196-4133-A2B4-B842B856397A}"/>
              </a:ext>
            </a:extLst>
          </p:cNvPr>
          <p:cNvSpPr txBox="1"/>
          <p:nvPr/>
        </p:nvSpPr>
        <p:spPr>
          <a:xfrm>
            <a:off x="114461" y="2834640"/>
            <a:ext cx="5678639" cy="1823576"/>
          </a:xfrm>
          <a:prstGeom prst="rect">
            <a:avLst/>
          </a:prstGeom>
          <a:noFill/>
        </p:spPr>
        <p:txBody>
          <a:bodyPr wrap="square" rtlCol="0">
            <a:spAutoFit/>
          </a:bodyPr>
          <a:lstStyle/>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Rubber straps are placed longitudinally under chicken cages.  the wastes from chickens fall from cages to straps.</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These straps are connected to a motor that moves them horizontally below the chicken cages to transfer the wastes to the end of farm.</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At the end of farm manure falls from the straps below the cages to another strip that places to run transversely at the end of all cage’s straps.</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 main strip is moved by another motor and transfer the waste outside the farm to another strip tilted up to transfer wastes to truck box.</a:t>
            </a:r>
          </a:p>
        </p:txBody>
      </p:sp>
      <p:sp>
        <p:nvSpPr>
          <p:cNvPr id="74" name="Google Shape;13958;p50">
            <a:extLst>
              <a:ext uri="{FF2B5EF4-FFF2-40B4-BE49-F238E27FC236}">
                <a16:creationId xmlns:a16="http://schemas.microsoft.com/office/drawing/2014/main" id="{09F0FB47-ABFB-48D2-8946-B9498349C4EC}"/>
              </a:ext>
            </a:extLst>
          </p:cNvPr>
          <p:cNvSpPr txBox="1">
            <a:spLocks/>
          </p:cNvSpPr>
          <p:nvPr/>
        </p:nvSpPr>
        <p:spPr>
          <a:xfrm>
            <a:off x="4245292" y="-56304"/>
            <a:ext cx="3535967" cy="130646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2000" dirty="0">
                <a:solidFill>
                  <a:schemeClr val="accent3">
                    <a:lumMod val="75000"/>
                  </a:schemeClr>
                </a:solidFill>
                <a:latin typeface="Bahnschrift Light" panose="020B0502040204020203" pitchFamily="34" charset="0"/>
              </a:rPr>
              <a:t> MANURE</a:t>
            </a:r>
          </a:p>
          <a:p>
            <a:pPr algn="ctr"/>
            <a:r>
              <a:rPr lang="en-US" sz="2000" dirty="0">
                <a:solidFill>
                  <a:schemeClr val="accent3">
                    <a:lumMod val="75000"/>
                  </a:schemeClr>
                </a:solidFill>
                <a:latin typeface="Bahnschrift Light" panose="020B0502040204020203" pitchFamily="34" charset="0"/>
              </a:rPr>
              <a:t>REMOVAL</a:t>
            </a:r>
          </a:p>
          <a:p>
            <a:pPr algn="ctr"/>
            <a:r>
              <a:rPr lang="en-US" sz="2000" dirty="0">
                <a:solidFill>
                  <a:schemeClr val="accent3">
                    <a:lumMod val="75000"/>
                  </a:schemeClr>
                </a:solidFill>
                <a:latin typeface="Bahnschrift Light" panose="020B0502040204020203" pitchFamily="34" charset="0"/>
              </a:rPr>
              <a:t>SYSTEM</a:t>
            </a:r>
          </a:p>
        </p:txBody>
      </p:sp>
      <p:grpSp>
        <p:nvGrpSpPr>
          <p:cNvPr id="75" name="Google Shape;13959;p50">
            <a:extLst>
              <a:ext uri="{FF2B5EF4-FFF2-40B4-BE49-F238E27FC236}">
                <a16:creationId xmlns:a16="http://schemas.microsoft.com/office/drawing/2014/main" id="{5D70BB6C-8D90-4E90-9D7E-85B58B9B808C}"/>
              </a:ext>
            </a:extLst>
          </p:cNvPr>
          <p:cNvGrpSpPr/>
          <p:nvPr/>
        </p:nvGrpSpPr>
        <p:grpSpPr>
          <a:xfrm>
            <a:off x="6707772" y="491367"/>
            <a:ext cx="1490178" cy="21378"/>
            <a:chOff x="2940000" y="3484425"/>
            <a:chExt cx="876575" cy="12575"/>
          </a:xfrm>
          <a:solidFill>
            <a:schemeClr val="accent1">
              <a:lumMod val="75000"/>
            </a:schemeClr>
          </a:solidFill>
        </p:grpSpPr>
        <p:sp>
          <p:nvSpPr>
            <p:cNvPr id="76" name="Google Shape;13960;p50">
              <a:extLst>
                <a:ext uri="{FF2B5EF4-FFF2-40B4-BE49-F238E27FC236}">
                  <a16:creationId xmlns:a16="http://schemas.microsoft.com/office/drawing/2014/main" id="{2EA3D8CC-0A32-46B0-91CD-B59F980A865F}"/>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7" name="Google Shape;13961;p50">
              <a:extLst>
                <a:ext uri="{FF2B5EF4-FFF2-40B4-BE49-F238E27FC236}">
                  <a16:creationId xmlns:a16="http://schemas.microsoft.com/office/drawing/2014/main" id="{6270FED0-540C-4344-AC5D-75EE24C908C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8" name="Google Shape;13962;p50">
              <a:extLst>
                <a:ext uri="{FF2B5EF4-FFF2-40B4-BE49-F238E27FC236}">
                  <a16:creationId xmlns:a16="http://schemas.microsoft.com/office/drawing/2014/main" id="{1D8BCBD7-9675-4B1C-8F0C-0D705B01BB54}"/>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9" name="Google Shape;13963;p50">
              <a:extLst>
                <a:ext uri="{FF2B5EF4-FFF2-40B4-BE49-F238E27FC236}">
                  <a16:creationId xmlns:a16="http://schemas.microsoft.com/office/drawing/2014/main" id="{2B803A80-99A1-4AE0-92B6-1E5BB2AE67DF}"/>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0" name="Google Shape;13964;p50">
              <a:extLst>
                <a:ext uri="{FF2B5EF4-FFF2-40B4-BE49-F238E27FC236}">
                  <a16:creationId xmlns:a16="http://schemas.microsoft.com/office/drawing/2014/main" id="{50EDBCEE-F20D-4C98-AB8B-0DE5A75BB5C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1" name="Google Shape;13965;p50">
              <a:extLst>
                <a:ext uri="{FF2B5EF4-FFF2-40B4-BE49-F238E27FC236}">
                  <a16:creationId xmlns:a16="http://schemas.microsoft.com/office/drawing/2014/main" id="{53A55B1E-E40B-4E13-83EE-9F6CBEBC7BB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2" name="Google Shape;13966;p50">
              <a:extLst>
                <a:ext uri="{FF2B5EF4-FFF2-40B4-BE49-F238E27FC236}">
                  <a16:creationId xmlns:a16="http://schemas.microsoft.com/office/drawing/2014/main" id="{B5D94ED0-9844-4C2B-8F56-2DDA0CEF5584}"/>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3" name="Google Shape;13967;p50">
              <a:extLst>
                <a:ext uri="{FF2B5EF4-FFF2-40B4-BE49-F238E27FC236}">
                  <a16:creationId xmlns:a16="http://schemas.microsoft.com/office/drawing/2014/main" id="{97413BDE-1B46-4019-930A-93658420662D}"/>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4" name="Google Shape;13968;p50">
              <a:extLst>
                <a:ext uri="{FF2B5EF4-FFF2-40B4-BE49-F238E27FC236}">
                  <a16:creationId xmlns:a16="http://schemas.microsoft.com/office/drawing/2014/main" id="{95093B5C-6703-49EB-BA4A-38A05E134F41}"/>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5" name="Google Shape;13969;p50">
              <a:extLst>
                <a:ext uri="{FF2B5EF4-FFF2-40B4-BE49-F238E27FC236}">
                  <a16:creationId xmlns:a16="http://schemas.microsoft.com/office/drawing/2014/main" id="{0C2BBC85-2851-4ADA-AE98-59F51A6D5ED9}"/>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6" name="Google Shape;13970;p50">
              <a:extLst>
                <a:ext uri="{FF2B5EF4-FFF2-40B4-BE49-F238E27FC236}">
                  <a16:creationId xmlns:a16="http://schemas.microsoft.com/office/drawing/2014/main" id="{BD92C680-7CCB-4168-98E5-B454CF65F2F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7" name="Google Shape;13971;p50">
              <a:extLst>
                <a:ext uri="{FF2B5EF4-FFF2-40B4-BE49-F238E27FC236}">
                  <a16:creationId xmlns:a16="http://schemas.microsoft.com/office/drawing/2014/main" id="{03AB64C3-D080-4A37-B700-FDE09D12272B}"/>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88" name="Google Shape;13972;p50">
            <a:extLst>
              <a:ext uri="{FF2B5EF4-FFF2-40B4-BE49-F238E27FC236}">
                <a16:creationId xmlns:a16="http://schemas.microsoft.com/office/drawing/2014/main" id="{427102D8-F6C4-422C-B0A4-184FDC9A6F9A}"/>
              </a:ext>
            </a:extLst>
          </p:cNvPr>
          <p:cNvGrpSpPr/>
          <p:nvPr/>
        </p:nvGrpSpPr>
        <p:grpSpPr>
          <a:xfrm>
            <a:off x="3824063" y="491367"/>
            <a:ext cx="1490178" cy="21378"/>
            <a:chOff x="2940000" y="3484425"/>
            <a:chExt cx="876575" cy="12575"/>
          </a:xfrm>
          <a:solidFill>
            <a:schemeClr val="accent1">
              <a:lumMod val="75000"/>
            </a:schemeClr>
          </a:solidFill>
        </p:grpSpPr>
        <p:sp>
          <p:nvSpPr>
            <p:cNvPr id="89" name="Google Shape;13973;p50">
              <a:extLst>
                <a:ext uri="{FF2B5EF4-FFF2-40B4-BE49-F238E27FC236}">
                  <a16:creationId xmlns:a16="http://schemas.microsoft.com/office/drawing/2014/main" id="{05DDE59A-C347-4CC2-9892-778C28E11DB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0" name="Google Shape;13974;p50">
              <a:extLst>
                <a:ext uri="{FF2B5EF4-FFF2-40B4-BE49-F238E27FC236}">
                  <a16:creationId xmlns:a16="http://schemas.microsoft.com/office/drawing/2014/main" id="{2C2361AE-A4AA-4900-82C1-604E03F3E96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1" name="Google Shape;13975;p50">
              <a:extLst>
                <a:ext uri="{FF2B5EF4-FFF2-40B4-BE49-F238E27FC236}">
                  <a16:creationId xmlns:a16="http://schemas.microsoft.com/office/drawing/2014/main" id="{4E193E72-F177-43FA-B050-91913C6B8FE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2" name="Google Shape;13976;p50">
              <a:extLst>
                <a:ext uri="{FF2B5EF4-FFF2-40B4-BE49-F238E27FC236}">
                  <a16:creationId xmlns:a16="http://schemas.microsoft.com/office/drawing/2014/main" id="{B0F21FC2-40C8-4A08-ACB5-D799665F32BC}"/>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3" name="Google Shape;13977;p50">
              <a:extLst>
                <a:ext uri="{FF2B5EF4-FFF2-40B4-BE49-F238E27FC236}">
                  <a16:creationId xmlns:a16="http://schemas.microsoft.com/office/drawing/2014/main" id="{CB64D17F-1CF0-4E42-8D18-836DB605CB6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4" name="Google Shape;13978;p50">
              <a:extLst>
                <a:ext uri="{FF2B5EF4-FFF2-40B4-BE49-F238E27FC236}">
                  <a16:creationId xmlns:a16="http://schemas.microsoft.com/office/drawing/2014/main" id="{B4507B25-CB20-4F86-B8DB-FBF5CD68FE2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5" name="Google Shape;13979;p50">
              <a:extLst>
                <a:ext uri="{FF2B5EF4-FFF2-40B4-BE49-F238E27FC236}">
                  <a16:creationId xmlns:a16="http://schemas.microsoft.com/office/drawing/2014/main" id="{FDF5847B-6B4A-423B-9807-301FBD02578A}"/>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6" name="Google Shape;13980;p50">
              <a:extLst>
                <a:ext uri="{FF2B5EF4-FFF2-40B4-BE49-F238E27FC236}">
                  <a16:creationId xmlns:a16="http://schemas.microsoft.com/office/drawing/2014/main" id="{86A43B16-07C6-4B95-9F17-9D5E038D358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7" name="Google Shape;13981;p50">
              <a:extLst>
                <a:ext uri="{FF2B5EF4-FFF2-40B4-BE49-F238E27FC236}">
                  <a16:creationId xmlns:a16="http://schemas.microsoft.com/office/drawing/2014/main" id="{A972BAE5-83B2-47E5-91B9-969DC6B00536}"/>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8" name="Google Shape;13982;p50">
              <a:extLst>
                <a:ext uri="{FF2B5EF4-FFF2-40B4-BE49-F238E27FC236}">
                  <a16:creationId xmlns:a16="http://schemas.microsoft.com/office/drawing/2014/main" id="{DAA71285-0143-423D-8EA4-B8290750387E}"/>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9" name="Google Shape;13983;p50">
              <a:extLst>
                <a:ext uri="{FF2B5EF4-FFF2-40B4-BE49-F238E27FC236}">
                  <a16:creationId xmlns:a16="http://schemas.microsoft.com/office/drawing/2014/main" id="{BFE2D929-9772-4C30-84AB-FEF71E7109BA}"/>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0" name="Google Shape;13984;p50">
              <a:extLst>
                <a:ext uri="{FF2B5EF4-FFF2-40B4-BE49-F238E27FC236}">
                  <a16:creationId xmlns:a16="http://schemas.microsoft.com/office/drawing/2014/main" id="{CCD57864-7E6A-42DD-902A-967CCA9C3E00}"/>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pic>
        <p:nvPicPr>
          <p:cNvPr id="4" name="Picture 3">
            <a:extLst>
              <a:ext uri="{FF2B5EF4-FFF2-40B4-BE49-F238E27FC236}">
                <a16:creationId xmlns:a16="http://schemas.microsoft.com/office/drawing/2014/main" id="{84DD8C2B-DE8A-47B4-B75C-0D380A446F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0070" y="1758362"/>
            <a:ext cx="6105756" cy="3823755"/>
          </a:xfrm>
          <a:prstGeom prst="rect">
            <a:avLst/>
          </a:prstGeom>
        </p:spPr>
      </p:pic>
    </p:spTree>
    <p:extLst>
      <p:ext uri="{BB962C8B-B14F-4D97-AF65-F5344CB8AC3E}">
        <p14:creationId xmlns:p14="http://schemas.microsoft.com/office/powerpoint/2010/main" val="4048771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57CF23-2215-4B7B-838C-9F442118F754}"/>
              </a:ext>
            </a:extLst>
          </p:cNvPr>
          <p:cNvSpPr/>
          <p:nvPr/>
        </p:nvSpPr>
        <p:spPr>
          <a:xfrm>
            <a:off x="8525457" y="2893293"/>
            <a:ext cx="1745347" cy="937371"/>
          </a:xfrm>
          <a:prstGeom prst="rect">
            <a:avLst/>
          </a:prstGeom>
          <a:noFill/>
          <a:ln w="28575">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19" name="Rectangle 18">
            <a:extLst>
              <a:ext uri="{FF2B5EF4-FFF2-40B4-BE49-F238E27FC236}">
                <a16:creationId xmlns:a16="http://schemas.microsoft.com/office/drawing/2014/main" id="{CBAA76EB-5C51-447E-B999-FF58B2F58EDB}"/>
              </a:ext>
            </a:extLst>
          </p:cNvPr>
          <p:cNvSpPr/>
          <p:nvPr/>
        </p:nvSpPr>
        <p:spPr>
          <a:xfrm>
            <a:off x="6096000" y="1985119"/>
            <a:ext cx="6152706" cy="3312262"/>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Google Shape;10416;p42">
            <a:extLst>
              <a:ext uri="{FF2B5EF4-FFF2-40B4-BE49-F238E27FC236}">
                <a16:creationId xmlns:a16="http://schemas.microsoft.com/office/drawing/2014/main" id="{B105279D-0394-4204-88DD-FCACC96374E6}"/>
              </a:ext>
            </a:extLst>
          </p:cNvPr>
          <p:cNvSpPr/>
          <p:nvPr/>
        </p:nvSpPr>
        <p:spPr>
          <a:xfrm rot="10800000">
            <a:off x="1065763" y="75715"/>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17;p42">
            <a:extLst>
              <a:ext uri="{FF2B5EF4-FFF2-40B4-BE49-F238E27FC236}">
                <a16:creationId xmlns:a16="http://schemas.microsoft.com/office/drawing/2014/main" id="{1EB467B3-46FE-430E-B648-AB862A6ABE23}"/>
              </a:ext>
            </a:extLst>
          </p:cNvPr>
          <p:cNvSpPr/>
          <p:nvPr/>
        </p:nvSpPr>
        <p:spPr>
          <a:xfrm rot="10800000">
            <a:off x="269140" y="113584"/>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19;p42">
            <a:extLst>
              <a:ext uri="{FF2B5EF4-FFF2-40B4-BE49-F238E27FC236}">
                <a16:creationId xmlns:a16="http://schemas.microsoft.com/office/drawing/2014/main" id="{E5361072-3598-47DC-BCAD-B2D178E65A7A}"/>
              </a:ext>
            </a:extLst>
          </p:cNvPr>
          <p:cNvSpPr/>
          <p:nvPr/>
        </p:nvSpPr>
        <p:spPr>
          <a:xfrm>
            <a:off x="672702" y="288033"/>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20;p42">
            <a:extLst>
              <a:ext uri="{FF2B5EF4-FFF2-40B4-BE49-F238E27FC236}">
                <a16:creationId xmlns:a16="http://schemas.microsoft.com/office/drawing/2014/main" id="{AA30D84E-9D94-4BF0-B846-6147F1CE7F52}"/>
              </a:ext>
            </a:extLst>
          </p:cNvPr>
          <p:cNvSpPr/>
          <p:nvPr/>
        </p:nvSpPr>
        <p:spPr>
          <a:xfrm>
            <a:off x="6165008" y="1874977"/>
            <a:ext cx="247538" cy="235524"/>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9" name="Google Shape;10426;p42">
            <a:extLst>
              <a:ext uri="{FF2B5EF4-FFF2-40B4-BE49-F238E27FC236}">
                <a16:creationId xmlns:a16="http://schemas.microsoft.com/office/drawing/2014/main" id="{962B40B7-1326-4F1C-BF61-339F9FC78472}"/>
              </a:ext>
            </a:extLst>
          </p:cNvPr>
          <p:cNvGrpSpPr/>
          <p:nvPr/>
        </p:nvGrpSpPr>
        <p:grpSpPr>
          <a:xfrm rot="5400000">
            <a:off x="1258670" y="5252277"/>
            <a:ext cx="384965" cy="2257825"/>
            <a:chOff x="1037125" y="2236325"/>
            <a:chExt cx="149100" cy="874475"/>
          </a:xfrm>
          <a:solidFill>
            <a:schemeClr val="accent3">
              <a:lumMod val="50000"/>
            </a:schemeClr>
          </a:solidFill>
        </p:grpSpPr>
        <p:sp>
          <p:nvSpPr>
            <p:cNvPr id="30" name="Google Shape;10427;p42">
              <a:extLst>
                <a:ext uri="{FF2B5EF4-FFF2-40B4-BE49-F238E27FC236}">
                  <a16:creationId xmlns:a16="http://schemas.microsoft.com/office/drawing/2014/main" id="{982EA24A-81AE-43D9-8581-0D1D23FB8732}"/>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28;p42">
              <a:extLst>
                <a:ext uri="{FF2B5EF4-FFF2-40B4-BE49-F238E27FC236}">
                  <a16:creationId xmlns:a16="http://schemas.microsoft.com/office/drawing/2014/main" id="{805B7000-3680-4BF9-898E-6DB965B57485}"/>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29;p42">
              <a:extLst>
                <a:ext uri="{FF2B5EF4-FFF2-40B4-BE49-F238E27FC236}">
                  <a16:creationId xmlns:a16="http://schemas.microsoft.com/office/drawing/2014/main" id="{46E0C01A-4E5C-4D53-ADC8-B01E81EFF770}"/>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30;p42">
              <a:extLst>
                <a:ext uri="{FF2B5EF4-FFF2-40B4-BE49-F238E27FC236}">
                  <a16:creationId xmlns:a16="http://schemas.microsoft.com/office/drawing/2014/main" id="{D0AE1DBE-BCA8-48EB-8C14-0613C5B202E4}"/>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31;p42">
              <a:extLst>
                <a:ext uri="{FF2B5EF4-FFF2-40B4-BE49-F238E27FC236}">
                  <a16:creationId xmlns:a16="http://schemas.microsoft.com/office/drawing/2014/main" id="{2A0546BB-EFF3-459E-B5AF-7251A7A3646A}"/>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32;p42">
              <a:extLst>
                <a:ext uri="{FF2B5EF4-FFF2-40B4-BE49-F238E27FC236}">
                  <a16:creationId xmlns:a16="http://schemas.microsoft.com/office/drawing/2014/main" id="{5E106D74-7D2E-4ED8-8303-EC5A04CDD08F}"/>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33;p42">
              <a:extLst>
                <a:ext uri="{FF2B5EF4-FFF2-40B4-BE49-F238E27FC236}">
                  <a16:creationId xmlns:a16="http://schemas.microsoft.com/office/drawing/2014/main" id="{C14B3721-CD6C-4FA1-888B-15D51A16395D}"/>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34;p42">
              <a:extLst>
                <a:ext uri="{FF2B5EF4-FFF2-40B4-BE49-F238E27FC236}">
                  <a16:creationId xmlns:a16="http://schemas.microsoft.com/office/drawing/2014/main" id="{802C6768-8CD6-475B-93A3-1CEE1B4C24F6}"/>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35;p42">
              <a:extLst>
                <a:ext uri="{FF2B5EF4-FFF2-40B4-BE49-F238E27FC236}">
                  <a16:creationId xmlns:a16="http://schemas.microsoft.com/office/drawing/2014/main" id="{CF386249-EB41-4181-BA4D-7DFC8E7A6DE1}"/>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36;p42">
              <a:extLst>
                <a:ext uri="{FF2B5EF4-FFF2-40B4-BE49-F238E27FC236}">
                  <a16:creationId xmlns:a16="http://schemas.microsoft.com/office/drawing/2014/main" id="{870A5A27-BCE8-45E3-9F9F-3D3710D753DE}"/>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37;p42">
              <a:extLst>
                <a:ext uri="{FF2B5EF4-FFF2-40B4-BE49-F238E27FC236}">
                  <a16:creationId xmlns:a16="http://schemas.microsoft.com/office/drawing/2014/main" id="{0BC4CDA7-DAF6-43EB-B9D4-63F823B6BAB8}"/>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38;p42">
              <a:extLst>
                <a:ext uri="{FF2B5EF4-FFF2-40B4-BE49-F238E27FC236}">
                  <a16:creationId xmlns:a16="http://schemas.microsoft.com/office/drawing/2014/main" id="{68180A8E-FDA2-412D-925E-813B4A8DAD4A}"/>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39;p42">
              <a:extLst>
                <a:ext uri="{FF2B5EF4-FFF2-40B4-BE49-F238E27FC236}">
                  <a16:creationId xmlns:a16="http://schemas.microsoft.com/office/drawing/2014/main" id="{BC340DFC-4B04-4EE7-91F0-8BBC1E14E067}"/>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40;p42">
              <a:extLst>
                <a:ext uri="{FF2B5EF4-FFF2-40B4-BE49-F238E27FC236}">
                  <a16:creationId xmlns:a16="http://schemas.microsoft.com/office/drawing/2014/main" id="{4734E041-1270-4C28-8631-391EB8323547}"/>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41;p42">
              <a:extLst>
                <a:ext uri="{FF2B5EF4-FFF2-40B4-BE49-F238E27FC236}">
                  <a16:creationId xmlns:a16="http://schemas.microsoft.com/office/drawing/2014/main" id="{F90C731E-427B-4E14-9B41-944E97E29C45}"/>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42;p42">
              <a:extLst>
                <a:ext uri="{FF2B5EF4-FFF2-40B4-BE49-F238E27FC236}">
                  <a16:creationId xmlns:a16="http://schemas.microsoft.com/office/drawing/2014/main" id="{692FECBC-9E3E-4C87-B171-CB832DBDF302}"/>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43;p42">
              <a:extLst>
                <a:ext uri="{FF2B5EF4-FFF2-40B4-BE49-F238E27FC236}">
                  <a16:creationId xmlns:a16="http://schemas.microsoft.com/office/drawing/2014/main" id="{28325071-3E1A-472B-AD3C-47FD7649947F}"/>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44;p42">
              <a:extLst>
                <a:ext uri="{FF2B5EF4-FFF2-40B4-BE49-F238E27FC236}">
                  <a16:creationId xmlns:a16="http://schemas.microsoft.com/office/drawing/2014/main" id="{9B74A240-D215-44D3-8BC0-7C9D22A88878}"/>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45;p42">
              <a:extLst>
                <a:ext uri="{FF2B5EF4-FFF2-40B4-BE49-F238E27FC236}">
                  <a16:creationId xmlns:a16="http://schemas.microsoft.com/office/drawing/2014/main" id="{87D9881A-E624-4CBD-8A88-5209D66BC199}"/>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46;p42">
              <a:extLst>
                <a:ext uri="{FF2B5EF4-FFF2-40B4-BE49-F238E27FC236}">
                  <a16:creationId xmlns:a16="http://schemas.microsoft.com/office/drawing/2014/main" id="{9F5D551A-7D34-430D-8766-C2C72A574465}"/>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47;p42">
              <a:extLst>
                <a:ext uri="{FF2B5EF4-FFF2-40B4-BE49-F238E27FC236}">
                  <a16:creationId xmlns:a16="http://schemas.microsoft.com/office/drawing/2014/main" id="{8DC79839-AF22-499C-B33F-AE6E5D4B54A7}"/>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448;p42">
              <a:extLst>
                <a:ext uri="{FF2B5EF4-FFF2-40B4-BE49-F238E27FC236}">
                  <a16:creationId xmlns:a16="http://schemas.microsoft.com/office/drawing/2014/main" id="{E4C67578-C67B-4D15-8705-B72465185755}"/>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449;p42">
              <a:extLst>
                <a:ext uri="{FF2B5EF4-FFF2-40B4-BE49-F238E27FC236}">
                  <a16:creationId xmlns:a16="http://schemas.microsoft.com/office/drawing/2014/main" id="{30BA7E3C-8C4C-4CD3-99BA-9F6ECCC9975A}"/>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450;p42">
              <a:extLst>
                <a:ext uri="{FF2B5EF4-FFF2-40B4-BE49-F238E27FC236}">
                  <a16:creationId xmlns:a16="http://schemas.microsoft.com/office/drawing/2014/main" id="{2A4C5305-4BD7-4E7E-8BEF-D92F359585EC}"/>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451;p42">
              <a:extLst>
                <a:ext uri="{FF2B5EF4-FFF2-40B4-BE49-F238E27FC236}">
                  <a16:creationId xmlns:a16="http://schemas.microsoft.com/office/drawing/2014/main" id="{8F735EB5-92B8-48CA-9EF7-8516327C369A}"/>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0452;p42">
              <a:extLst>
                <a:ext uri="{FF2B5EF4-FFF2-40B4-BE49-F238E27FC236}">
                  <a16:creationId xmlns:a16="http://schemas.microsoft.com/office/drawing/2014/main" id="{0FEED854-CC73-4AA3-82A4-CCCB68D94B0E}"/>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0453;p42">
              <a:extLst>
                <a:ext uri="{FF2B5EF4-FFF2-40B4-BE49-F238E27FC236}">
                  <a16:creationId xmlns:a16="http://schemas.microsoft.com/office/drawing/2014/main" id="{905822D6-9EEC-4700-B73D-F27B2C488776}"/>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0454;p42">
              <a:extLst>
                <a:ext uri="{FF2B5EF4-FFF2-40B4-BE49-F238E27FC236}">
                  <a16:creationId xmlns:a16="http://schemas.microsoft.com/office/drawing/2014/main" id="{58F25E6E-8EB0-47CF-B9B5-91067B972999}"/>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455;p42">
              <a:extLst>
                <a:ext uri="{FF2B5EF4-FFF2-40B4-BE49-F238E27FC236}">
                  <a16:creationId xmlns:a16="http://schemas.microsoft.com/office/drawing/2014/main" id="{B6137E54-2794-4362-9EF6-DB9C6CDC88C7}"/>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456;p42">
              <a:extLst>
                <a:ext uri="{FF2B5EF4-FFF2-40B4-BE49-F238E27FC236}">
                  <a16:creationId xmlns:a16="http://schemas.microsoft.com/office/drawing/2014/main" id="{CE38512B-231C-496F-8EF4-4012876D57B7}"/>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457;p42">
              <a:extLst>
                <a:ext uri="{FF2B5EF4-FFF2-40B4-BE49-F238E27FC236}">
                  <a16:creationId xmlns:a16="http://schemas.microsoft.com/office/drawing/2014/main" id="{397D4F59-B89E-4F48-8A76-4B295D6C9166}"/>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458;p42">
              <a:extLst>
                <a:ext uri="{FF2B5EF4-FFF2-40B4-BE49-F238E27FC236}">
                  <a16:creationId xmlns:a16="http://schemas.microsoft.com/office/drawing/2014/main" id="{2FBB355B-83DA-47F5-A487-C77CE37633D7}"/>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459;p42">
              <a:extLst>
                <a:ext uri="{FF2B5EF4-FFF2-40B4-BE49-F238E27FC236}">
                  <a16:creationId xmlns:a16="http://schemas.microsoft.com/office/drawing/2014/main" id="{57B48D91-C125-45F6-825D-F25023BCE638}"/>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460;p42">
              <a:extLst>
                <a:ext uri="{FF2B5EF4-FFF2-40B4-BE49-F238E27FC236}">
                  <a16:creationId xmlns:a16="http://schemas.microsoft.com/office/drawing/2014/main" id="{2CA2A9D7-3167-4316-B482-1D962DE78C4F}"/>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461;p42">
              <a:extLst>
                <a:ext uri="{FF2B5EF4-FFF2-40B4-BE49-F238E27FC236}">
                  <a16:creationId xmlns:a16="http://schemas.microsoft.com/office/drawing/2014/main" id="{1B2CA220-88CC-4296-9C2E-75842C526A22}"/>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0462;p42">
              <a:extLst>
                <a:ext uri="{FF2B5EF4-FFF2-40B4-BE49-F238E27FC236}">
                  <a16:creationId xmlns:a16="http://schemas.microsoft.com/office/drawing/2014/main" id="{3538E861-6CA8-40DC-9878-05181C87C4C0}"/>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TextBox 65">
            <a:extLst>
              <a:ext uri="{FF2B5EF4-FFF2-40B4-BE49-F238E27FC236}">
                <a16:creationId xmlns:a16="http://schemas.microsoft.com/office/drawing/2014/main" id="{362D0698-3196-4133-A2B4-B842B856397A}"/>
              </a:ext>
            </a:extLst>
          </p:cNvPr>
          <p:cNvSpPr txBox="1"/>
          <p:nvPr/>
        </p:nvSpPr>
        <p:spPr>
          <a:xfrm>
            <a:off x="6134528" y="2217471"/>
            <a:ext cx="5867844" cy="3262432"/>
          </a:xfrm>
          <a:prstGeom prst="rect">
            <a:avLst/>
          </a:prstGeom>
          <a:noFill/>
        </p:spPr>
        <p:txBody>
          <a:bodyPr wrap="square" rtlCol="0">
            <a:spAutoFit/>
          </a:bodyPr>
          <a:lstStyle/>
          <a:p>
            <a:pPr marL="285750" indent="-285750">
              <a:buClr>
                <a:schemeClr val="accent1">
                  <a:lumMod val="60000"/>
                  <a:lumOff val="40000"/>
                </a:schemeClr>
              </a:buClr>
              <a:buFont typeface="Arial" panose="020B0604020202020204" pitchFamily="34" charset="0"/>
              <a:buChar char="•"/>
            </a:pPr>
            <a:r>
              <a:rPr lang="en-US" sz="1200" dirty="0">
                <a:solidFill>
                  <a:schemeClr val="bg1">
                    <a:lumMod val="95000"/>
                  </a:schemeClr>
                </a:solidFill>
                <a:latin typeface="Bahnschrift" panose="020B0502040204020203" pitchFamily="34" charset="0"/>
              </a:rPr>
              <a:t>The eggs move from the cages to a strip ,The strip consists of two sections the first section is the one that carries the eggs from the cage to the other section. The other section is a strip made of coarse tissue that stabilizes the egg, All straps  are connected to a motor.</a:t>
            </a:r>
          </a:p>
          <a:p>
            <a:pPr marL="285750" indent="-285750">
              <a:buClr>
                <a:schemeClr val="accent1">
                  <a:lumMod val="60000"/>
                  <a:lumOff val="40000"/>
                </a:schemeClr>
              </a:buClr>
              <a:buFont typeface="Arial" panose="020B0604020202020204" pitchFamily="34" charset="0"/>
              <a:buChar char="•"/>
            </a:pPr>
            <a:r>
              <a:rPr lang="en-US" sz="1200" dirty="0">
                <a:solidFill>
                  <a:schemeClr val="bg1">
                    <a:lumMod val="95000"/>
                  </a:schemeClr>
                </a:solidFill>
                <a:latin typeface="Bahnschrift" panose="020B0502040204020203" pitchFamily="34" charset="0"/>
              </a:rPr>
              <a:t>When the motor is activated the straps will move until they reach (the Egg holder), It is a machine Consists of moving tape and the holders Its shape helps to carry eggs and prevents them from falling and there is an Image Processing.</a:t>
            </a:r>
          </a:p>
          <a:p>
            <a:pPr marL="285750" indent="-285750">
              <a:buClr>
                <a:schemeClr val="accent1">
                  <a:lumMod val="60000"/>
                  <a:lumOff val="40000"/>
                </a:schemeClr>
              </a:buClr>
              <a:buFont typeface="Arial" panose="020B0604020202020204" pitchFamily="34" charset="0"/>
              <a:buChar char="•"/>
            </a:pPr>
            <a:r>
              <a:rPr lang="en-US" sz="1200" dirty="0">
                <a:solidFill>
                  <a:schemeClr val="bg1">
                    <a:lumMod val="95000"/>
                  </a:schemeClr>
                </a:solidFill>
                <a:latin typeface="Bahnschrift" panose="020B0502040204020203" pitchFamily="34" charset="0"/>
              </a:rPr>
              <a:t>The egg moves from the strip to the holder, the holder  rises to the top and then throws the egg to the holder, then the eggs move from the machine to a container at the bottom.</a:t>
            </a:r>
          </a:p>
          <a:p>
            <a:pPr marL="285750" indent="-285750">
              <a:buClr>
                <a:schemeClr val="accent1">
                  <a:lumMod val="60000"/>
                  <a:lumOff val="40000"/>
                </a:schemeClr>
              </a:buClr>
              <a:buFont typeface="Arial" panose="020B0604020202020204" pitchFamily="34" charset="0"/>
              <a:buChar char="•"/>
            </a:pPr>
            <a:r>
              <a:rPr lang="en-US" sz="1200" dirty="0">
                <a:solidFill>
                  <a:schemeClr val="bg1">
                    <a:lumMod val="95000"/>
                  </a:schemeClr>
                </a:solidFill>
                <a:latin typeface="Bahnschrift" panose="020B0502040204020203" pitchFamily="34" charset="0"/>
              </a:rPr>
              <a:t>Then the eggs move to a sloping strip that hold only one egg, the egg reaches another bar with several holes in it, so the egg passes over the first hole, if it is small, it passes through the hole to its warehouse and If it is large it will not pass through the small hole and complete its path until it reaches the appropriate hole and then reach the warehouse.</a:t>
            </a:r>
          </a:p>
          <a:p>
            <a:pPr marL="285750" indent="-285750">
              <a:buClr>
                <a:schemeClr val="accent1">
                  <a:lumMod val="60000"/>
                  <a:lumOff val="40000"/>
                </a:schemeClr>
              </a:buClr>
              <a:buFont typeface="Arial" panose="020B0604020202020204" pitchFamily="34" charset="0"/>
              <a:buChar char="•"/>
            </a:pPr>
            <a:endParaRPr lang="en-US" sz="1200" dirty="0">
              <a:solidFill>
                <a:schemeClr val="bg1">
                  <a:lumMod val="95000"/>
                </a:schemeClr>
              </a:solidFill>
              <a:latin typeface="Bahnschrift" panose="020B0502040204020203" pitchFamily="34" charset="0"/>
            </a:endParaRPr>
          </a:p>
        </p:txBody>
      </p:sp>
      <p:sp>
        <p:nvSpPr>
          <p:cNvPr id="74" name="Google Shape;13958;p50">
            <a:extLst>
              <a:ext uri="{FF2B5EF4-FFF2-40B4-BE49-F238E27FC236}">
                <a16:creationId xmlns:a16="http://schemas.microsoft.com/office/drawing/2014/main" id="{09F0FB47-ABFB-48D2-8946-B9498349C4EC}"/>
              </a:ext>
            </a:extLst>
          </p:cNvPr>
          <p:cNvSpPr txBox="1">
            <a:spLocks/>
          </p:cNvSpPr>
          <p:nvPr/>
        </p:nvSpPr>
        <p:spPr>
          <a:xfrm>
            <a:off x="4245292" y="88476"/>
            <a:ext cx="3535967" cy="130646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2000" dirty="0">
                <a:solidFill>
                  <a:schemeClr val="accent3">
                    <a:lumMod val="75000"/>
                  </a:schemeClr>
                </a:solidFill>
                <a:latin typeface="Bahnschrift Light" panose="020B0502040204020203" pitchFamily="34" charset="0"/>
              </a:rPr>
              <a:t>EGG</a:t>
            </a:r>
          </a:p>
          <a:p>
            <a:pPr algn="ctr"/>
            <a:r>
              <a:rPr lang="en-US" sz="2000" dirty="0">
                <a:solidFill>
                  <a:schemeClr val="accent3">
                    <a:lumMod val="75000"/>
                  </a:schemeClr>
                </a:solidFill>
                <a:latin typeface="Bahnschrift Light" panose="020B0502040204020203" pitchFamily="34" charset="0"/>
              </a:rPr>
              <a:t>COLLECTION</a:t>
            </a:r>
          </a:p>
          <a:p>
            <a:pPr algn="ctr"/>
            <a:r>
              <a:rPr lang="en-US" sz="2000" dirty="0">
                <a:solidFill>
                  <a:schemeClr val="accent3">
                    <a:lumMod val="75000"/>
                  </a:schemeClr>
                </a:solidFill>
                <a:latin typeface="Bahnschrift Light" panose="020B0502040204020203" pitchFamily="34" charset="0"/>
              </a:rPr>
              <a:t>SYSTEM</a:t>
            </a:r>
          </a:p>
        </p:txBody>
      </p:sp>
      <p:grpSp>
        <p:nvGrpSpPr>
          <p:cNvPr id="75" name="Google Shape;13959;p50">
            <a:extLst>
              <a:ext uri="{FF2B5EF4-FFF2-40B4-BE49-F238E27FC236}">
                <a16:creationId xmlns:a16="http://schemas.microsoft.com/office/drawing/2014/main" id="{5D70BB6C-8D90-4E90-9D7E-85B58B9B808C}"/>
              </a:ext>
            </a:extLst>
          </p:cNvPr>
          <p:cNvGrpSpPr/>
          <p:nvPr/>
        </p:nvGrpSpPr>
        <p:grpSpPr>
          <a:xfrm>
            <a:off x="6654432" y="491367"/>
            <a:ext cx="1490178" cy="21378"/>
            <a:chOff x="2940000" y="3484425"/>
            <a:chExt cx="876575" cy="12575"/>
          </a:xfrm>
          <a:solidFill>
            <a:schemeClr val="accent1">
              <a:lumMod val="75000"/>
            </a:schemeClr>
          </a:solidFill>
        </p:grpSpPr>
        <p:sp>
          <p:nvSpPr>
            <p:cNvPr id="76" name="Google Shape;13960;p50">
              <a:extLst>
                <a:ext uri="{FF2B5EF4-FFF2-40B4-BE49-F238E27FC236}">
                  <a16:creationId xmlns:a16="http://schemas.microsoft.com/office/drawing/2014/main" id="{2EA3D8CC-0A32-46B0-91CD-B59F980A865F}"/>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7" name="Google Shape;13961;p50">
              <a:extLst>
                <a:ext uri="{FF2B5EF4-FFF2-40B4-BE49-F238E27FC236}">
                  <a16:creationId xmlns:a16="http://schemas.microsoft.com/office/drawing/2014/main" id="{6270FED0-540C-4344-AC5D-75EE24C908C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8" name="Google Shape;13962;p50">
              <a:extLst>
                <a:ext uri="{FF2B5EF4-FFF2-40B4-BE49-F238E27FC236}">
                  <a16:creationId xmlns:a16="http://schemas.microsoft.com/office/drawing/2014/main" id="{1D8BCBD7-9675-4B1C-8F0C-0D705B01BB54}"/>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9" name="Google Shape;13963;p50">
              <a:extLst>
                <a:ext uri="{FF2B5EF4-FFF2-40B4-BE49-F238E27FC236}">
                  <a16:creationId xmlns:a16="http://schemas.microsoft.com/office/drawing/2014/main" id="{2B803A80-99A1-4AE0-92B6-1E5BB2AE67DF}"/>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0" name="Google Shape;13964;p50">
              <a:extLst>
                <a:ext uri="{FF2B5EF4-FFF2-40B4-BE49-F238E27FC236}">
                  <a16:creationId xmlns:a16="http://schemas.microsoft.com/office/drawing/2014/main" id="{50EDBCEE-F20D-4C98-AB8B-0DE5A75BB5C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1" name="Google Shape;13965;p50">
              <a:extLst>
                <a:ext uri="{FF2B5EF4-FFF2-40B4-BE49-F238E27FC236}">
                  <a16:creationId xmlns:a16="http://schemas.microsoft.com/office/drawing/2014/main" id="{53A55B1E-E40B-4E13-83EE-9F6CBEBC7BB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2" name="Google Shape;13966;p50">
              <a:extLst>
                <a:ext uri="{FF2B5EF4-FFF2-40B4-BE49-F238E27FC236}">
                  <a16:creationId xmlns:a16="http://schemas.microsoft.com/office/drawing/2014/main" id="{B5D94ED0-9844-4C2B-8F56-2DDA0CEF5584}"/>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3" name="Google Shape;13967;p50">
              <a:extLst>
                <a:ext uri="{FF2B5EF4-FFF2-40B4-BE49-F238E27FC236}">
                  <a16:creationId xmlns:a16="http://schemas.microsoft.com/office/drawing/2014/main" id="{97413BDE-1B46-4019-930A-93658420662D}"/>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4" name="Google Shape;13968;p50">
              <a:extLst>
                <a:ext uri="{FF2B5EF4-FFF2-40B4-BE49-F238E27FC236}">
                  <a16:creationId xmlns:a16="http://schemas.microsoft.com/office/drawing/2014/main" id="{95093B5C-6703-49EB-BA4A-38A05E134F41}"/>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5" name="Google Shape;13969;p50">
              <a:extLst>
                <a:ext uri="{FF2B5EF4-FFF2-40B4-BE49-F238E27FC236}">
                  <a16:creationId xmlns:a16="http://schemas.microsoft.com/office/drawing/2014/main" id="{0C2BBC85-2851-4ADA-AE98-59F51A6D5ED9}"/>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6" name="Google Shape;13970;p50">
              <a:extLst>
                <a:ext uri="{FF2B5EF4-FFF2-40B4-BE49-F238E27FC236}">
                  <a16:creationId xmlns:a16="http://schemas.microsoft.com/office/drawing/2014/main" id="{BD92C680-7CCB-4168-98E5-B454CF65F2F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7" name="Google Shape;13971;p50">
              <a:extLst>
                <a:ext uri="{FF2B5EF4-FFF2-40B4-BE49-F238E27FC236}">
                  <a16:creationId xmlns:a16="http://schemas.microsoft.com/office/drawing/2014/main" id="{03AB64C3-D080-4A37-B700-FDE09D12272B}"/>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88" name="Google Shape;13972;p50">
            <a:extLst>
              <a:ext uri="{FF2B5EF4-FFF2-40B4-BE49-F238E27FC236}">
                <a16:creationId xmlns:a16="http://schemas.microsoft.com/office/drawing/2014/main" id="{427102D8-F6C4-422C-B0A4-184FDC9A6F9A}"/>
              </a:ext>
            </a:extLst>
          </p:cNvPr>
          <p:cNvGrpSpPr/>
          <p:nvPr/>
        </p:nvGrpSpPr>
        <p:grpSpPr>
          <a:xfrm>
            <a:off x="3915503" y="491367"/>
            <a:ext cx="1490178" cy="21378"/>
            <a:chOff x="2940000" y="3484425"/>
            <a:chExt cx="876575" cy="12575"/>
          </a:xfrm>
          <a:solidFill>
            <a:schemeClr val="accent1">
              <a:lumMod val="75000"/>
            </a:schemeClr>
          </a:solidFill>
        </p:grpSpPr>
        <p:sp>
          <p:nvSpPr>
            <p:cNvPr id="89" name="Google Shape;13973;p50">
              <a:extLst>
                <a:ext uri="{FF2B5EF4-FFF2-40B4-BE49-F238E27FC236}">
                  <a16:creationId xmlns:a16="http://schemas.microsoft.com/office/drawing/2014/main" id="{05DDE59A-C347-4CC2-9892-778C28E11DB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0" name="Google Shape;13974;p50">
              <a:extLst>
                <a:ext uri="{FF2B5EF4-FFF2-40B4-BE49-F238E27FC236}">
                  <a16:creationId xmlns:a16="http://schemas.microsoft.com/office/drawing/2014/main" id="{2C2361AE-A4AA-4900-82C1-604E03F3E96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1" name="Google Shape;13975;p50">
              <a:extLst>
                <a:ext uri="{FF2B5EF4-FFF2-40B4-BE49-F238E27FC236}">
                  <a16:creationId xmlns:a16="http://schemas.microsoft.com/office/drawing/2014/main" id="{4E193E72-F177-43FA-B050-91913C6B8FE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2" name="Google Shape;13976;p50">
              <a:extLst>
                <a:ext uri="{FF2B5EF4-FFF2-40B4-BE49-F238E27FC236}">
                  <a16:creationId xmlns:a16="http://schemas.microsoft.com/office/drawing/2014/main" id="{B0F21FC2-40C8-4A08-ACB5-D799665F32BC}"/>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3" name="Google Shape;13977;p50">
              <a:extLst>
                <a:ext uri="{FF2B5EF4-FFF2-40B4-BE49-F238E27FC236}">
                  <a16:creationId xmlns:a16="http://schemas.microsoft.com/office/drawing/2014/main" id="{CB64D17F-1CF0-4E42-8D18-836DB605CB6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4" name="Google Shape;13978;p50">
              <a:extLst>
                <a:ext uri="{FF2B5EF4-FFF2-40B4-BE49-F238E27FC236}">
                  <a16:creationId xmlns:a16="http://schemas.microsoft.com/office/drawing/2014/main" id="{B4507B25-CB20-4F86-B8DB-FBF5CD68FE2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5" name="Google Shape;13979;p50">
              <a:extLst>
                <a:ext uri="{FF2B5EF4-FFF2-40B4-BE49-F238E27FC236}">
                  <a16:creationId xmlns:a16="http://schemas.microsoft.com/office/drawing/2014/main" id="{FDF5847B-6B4A-423B-9807-301FBD02578A}"/>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6" name="Google Shape;13980;p50">
              <a:extLst>
                <a:ext uri="{FF2B5EF4-FFF2-40B4-BE49-F238E27FC236}">
                  <a16:creationId xmlns:a16="http://schemas.microsoft.com/office/drawing/2014/main" id="{86A43B16-07C6-4B95-9F17-9D5E038D358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7" name="Google Shape;13981;p50">
              <a:extLst>
                <a:ext uri="{FF2B5EF4-FFF2-40B4-BE49-F238E27FC236}">
                  <a16:creationId xmlns:a16="http://schemas.microsoft.com/office/drawing/2014/main" id="{A972BAE5-83B2-47E5-91B9-969DC6B00536}"/>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8" name="Google Shape;13982;p50">
              <a:extLst>
                <a:ext uri="{FF2B5EF4-FFF2-40B4-BE49-F238E27FC236}">
                  <a16:creationId xmlns:a16="http://schemas.microsoft.com/office/drawing/2014/main" id="{DAA71285-0143-423D-8EA4-B8290750387E}"/>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9" name="Google Shape;13983;p50">
              <a:extLst>
                <a:ext uri="{FF2B5EF4-FFF2-40B4-BE49-F238E27FC236}">
                  <a16:creationId xmlns:a16="http://schemas.microsoft.com/office/drawing/2014/main" id="{BFE2D929-9772-4C30-84AB-FEF71E7109BA}"/>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0" name="Google Shape;13984;p50">
              <a:extLst>
                <a:ext uri="{FF2B5EF4-FFF2-40B4-BE49-F238E27FC236}">
                  <a16:creationId xmlns:a16="http://schemas.microsoft.com/office/drawing/2014/main" id="{CCD57864-7E6A-42DD-902A-967CCA9C3E00}"/>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24" name="Google Shape;10421;p42">
            <a:extLst>
              <a:ext uri="{FF2B5EF4-FFF2-40B4-BE49-F238E27FC236}">
                <a16:creationId xmlns:a16="http://schemas.microsoft.com/office/drawing/2014/main" id="{B903D7BC-6A8D-40B0-9139-3083F4128F9C}"/>
              </a:ext>
            </a:extLst>
          </p:cNvPr>
          <p:cNvGrpSpPr/>
          <p:nvPr/>
        </p:nvGrpSpPr>
        <p:grpSpPr>
          <a:xfrm>
            <a:off x="2338604" y="5645001"/>
            <a:ext cx="1019815" cy="944312"/>
            <a:chOff x="2113525" y="2880575"/>
            <a:chExt cx="609500" cy="564375"/>
          </a:xfrm>
          <a:solidFill>
            <a:schemeClr val="accent1">
              <a:lumMod val="60000"/>
              <a:lumOff val="40000"/>
            </a:schemeClr>
          </a:solidFill>
        </p:grpSpPr>
        <p:sp>
          <p:nvSpPr>
            <p:cNvPr id="25" name="Google Shape;10422;p42">
              <a:extLst>
                <a:ext uri="{FF2B5EF4-FFF2-40B4-BE49-F238E27FC236}">
                  <a16:creationId xmlns:a16="http://schemas.microsoft.com/office/drawing/2014/main" id="{CE7F7B15-DC8A-4116-8FE8-09A228C3FAE9}"/>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23;p42">
              <a:extLst>
                <a:ext uri="{FF2B5EF4-FFF2-40B4-BE49-F238E27FC236}">
                  <a16:creationId xmlns:a16="http://schemas.microsoft.com/office/drawing/2014/main" id="{133DA238-D407-4CB4-A37D-4190B87F3C71}"/>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24;p42">
              <a:extLst>
                <a:ext uri="{FF2B5EF4-FFF2-40B4-BE49-F238E27FC236}">
                  <a16:creationId xmlns:a16="http://schemas.microsoft.com/office/drawing/2014/main" id="{EE0021BE-C5A6-47AE-9350-6DF2216D4F09}"/>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25;p42">
              <a:extLst>
                <a:ext uri="{FF2B5EF4-FFF2-40B4-BE49-F238E27FC236}">
                  <a16:creationId xmlns:a16="http://schemas.microsoft.com/office/drawing/2014/main" id="{2EA37960-F698-4309-8DBC-5F0EDB9B915A}"/>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2C04BB46-131D-4143-AAF7-E63520596F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31" y="1589537"/>
            <a:ext cx="5844878" cy="3986162"/>
          </a:xfrm>
          <a:prstGeom prst="rect">
            <a:avLst/>
          </a:prstGeom>
        </p:spPr>
      </p:pic>
    </p:spTree>
    <p:extLst>
      <p:ext uri="{BB962C8B-B14F-4D97-AF65-F5344CB8AC3E}">
        <p14:creationId xmlns:p14="http://schemas.microsoft.com/office/powerpoint/2010/main" val="157486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CBAA76EB-5C51-447E-B999-FF58B2F58EDB}"/>
              </a:ext>
            </a:extLst>
          </p:cNvPr>
          <p:cNvSpPr/>
          <p:nvPr/>
        </p:nvSpPr>
        <p:spPr>
          <a:xfrm>
            <a:off x="-93306" y="2181031"/>
            <a:ext cx="5954316" cy="290912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Google Shape;10416;p42">
            <a:extLst>
              <a:ext uri="{FF2B5EF4-FFF2-40B4-BE49-F238E27FC236}">
                <a16:creationId xmlns:a16="http://schemas.microsoft.com/office/drawing/2014/main" id="{B105279D-0394-4204-88DD-FCACC96374E6}"/>
              </a:ext>
            </a:extLst>
          </p:cNvPr>
          <p:cNvSpPr/>
          <p:nvPr/>
        </p:nvSpPr>
        <p:spPr>
          <a:xfrm rot="10800000">
            <a:off x="11521525" y="149289"/>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17;p42">
            <a:extLst>
              <a:ext uri="{FF2B5EF4-FFF2-40B4-BE49-F238E27FC236}">
                <a16:creationId xmlns:a16="http://schemas.microsoft.com/office/drawing/2014/main" id="{1EB467B3-46FE-430E-B648-AB862A6ABE23}"/>
              </a:ext>
            </a:extLst>
          </p:cNvPr>
          <p:cNvSpPr/>
          <p:nvPr/>
        </p:nvSpPr>
        <p:spPr>
          <a:xfrm rot="10800000">
            <a:off x="10724902" y="187158"/>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19;p42">
            <a:extLst>
              <a:ext uri="{FF2B5EF4-FFF2-40B4-BE49-F238E27FC236}">
                <a16:creationId xmlns:a16="http://schemas.microsoft.com/office/drawing/2014/main" id="{E5361072-3598-47DC-BCAD-B2D178E65A7A}"/>
              </a:ext>
            </a:extLst>
          </p:cNvPr>
          <p:cNvSpPr/>
          <p:nvPr/>
        </p:nvSpPr>
        <p:spPr>
          <a:xfrm>
            <a:off x="11128464" y="361607"/>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20;p42">
            <a:extLst>
              <a:ext uri="{FF2B5EF4-FFF2-40B4-BE49-F238E27FC236}">
                <a16:creationId xmlns:a16="http://schemas.microsoft.com/office/drawing/2014/main" id="{AA30D84E-9D94-4BF0-B846-6147F1CE7F52}"/>
              </a:ext>
            </a:extLst>
          </p:cNvPr>
          <p:cNvSpPr/>
          <p:nvPr/>
        </p:nvSpPr>
        <p:spPr>
          <a:xfrm>
            <a:off x="29281" y="2090607"/>
            <a:ext cx="239556" cy="203927"/>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 name="Google Shape;10421;p42">
            <a:extLst>
              <a:ext uri="{FF2B5EF4-FFF2-40B4-BE49-F238E27FC236}">
                <a16:creationId xmlns:a16="http://schemas.microsoft.com/office/drawing/2014/main" id="{B903D7BC-6A8D-40B0-9139-3083F4128F9C}"/>
              </a:ext>
            </a:extLst>
          </p:cNvPr>
          <p:cNvGrpSpPr/>
          <p:nvPr/>
        </p:nvGrpSpPr>
        <p:grpSpPr>
          <a:xfrm>
            <a:off x="10919204" y="5635531"/>
            <a:ext cx="1019815" cy="944312"/>
            <a:chOff x="2113525" y="2880575"/>
            <a:chExt cx="609500" cy="564375"/>
          </a:xfrm>
          <a:solidFill>
            <a:schemeClr val="accent1">
              <a:lumMod val="60000"/>
              <a:lumOff val="40000"/>
            </a:schemeClr>
          </a:solidFill>
        </p:grpSpPr>
        <p:sp>
          <p:nvSpPr>
            <p:cNvPr id="25" name="Google Shape;10422;p42">
              <a:extLst>
                <a:ext uri="{FF2B5EF4-FFF2-40B4-BE49-F238E27FC236}">
                  <a16:creationId xmlns:a16="http://schemas.microsoft.com/office/drawing/2014/main" id="{CE7F7B15-DC8A-4116-8FE8-09A228C3FAE9}"/>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23;p42">
              <a:extLst>
                <a:ext uri="{FF2B5EF4-FFF2-40B4-BE49-F238E27FC236}">
                  <a16:creationId xmlns:a16="http://schemas.microsoft.com/office/drawing/2014/main" id="{133DA238-D407-4CB4-A37D-4190B87F3C71}"/>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24;p42">
              <a:extLst>
                <a:ext uri="{FF2B5EF4-FFF2-40B4-BE49-F238E27FC236}">
                  <a16:creationId xmlns:a16="http://schemas.microsoft.com/office/drawing/2014/main" id="{EE0021BE-C5A6-47AE-9350-6DF2216D4F09}"/>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25;p42">
              <a:extLst>
                <a:ext uri="{FF2B5EF4-FFF2-40B4-BE49-F238E27FC236}">
                  <a16:creationId xmlns:a16="http://schemas.microsoft.com/office/drawing/2014/main" id="{2EA37960-F698-4309-8DBC-5F0EDB9B915A}"/>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0426;p42">
            <a:extLst>
              <a:ext uri="{FF2B5EF4-FFF2-40B4-BE49-F238E27FC236}">
                <a16:creationId xmlns:a16="http://schemas.microsoft.com/office/drawing/2014/main" id="{962B40B7-1326-4F1C-BF61-339F9FC78472}"/>
              </a:ext>
            </a:extLst>
          </p:cNvPr>
          <p:cNvGrpSpPr/>
          <p:nvPr/>
        </p:nvGrpSpPr>
        <p:grpSpPr>
          <a:xfrm rot="5400000">
            <a:off x="9839270" y="5242807"/>
            <a:ext cx="384965" cy="2257825"/>
            <a:chOff x="1037125" y="2236325"/>
            <a:chExt cx="149100" cy="874475"/>
          </a:xfrm>
          <a:solidFill>
            <a:schemeClr val="accent3">
              <a:lumMod val="50000"/>
            </a:schemeClr>
          </a:solidFill>
        </p:grpSpPr>
        <p:sp>
          <p:nvSpPr>
            <p:cNvPr id="30" name="Google Shape;10427;p42">
              <a:extLst>
                <a:ext uri="{FF2B5EF4-FFF2-40B4-BE49-F238E27FC236}">
                  <a16:creationId xmlns:a16="http://schemas.microsoft.com/office/drawing/2014/main" id="{982EA24A-81AE-43D9-8581-0D1D23FB8732}"/>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28;p42">
              <a:extLst>
                <a:ext uri="{FF2B5EF4-FFF2-40B4-BE49-F238E27FC236}">
                  <a16:creationId xmlns:a16="http://schemas.microsoft.com/office/drawing/2014/main" id="{805B7000-3680-4BF9-898E-6DB965B57485}"/>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29;p42">
              <a:extLst>
                <a:ext uri="{FF2B5EF4-FFF2-40B4-BE49-F238E27FC236}">
                  <a16:creationId xmlns:a16="http://schemas.microsoft.com/office/drawing/2014/main" id="{46E0C01A-4E5C-4D53-ADC8-B01E81EFF770}"/>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30;p42">
              <a:extLst>
                <a:ext uri="{FF2B5EF4-FFF2-40B4-BE49-F238E27FC236}">
                  <a16:creationId xmlns:a16="http://schemas.microsoft.com/office/drawing/2014/main" id="{D0AE1DBE-BCA8-48EB-8C14-0613C5B202E4}"/>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31;p42">
              <a:extLst>
                <a:ext uri="{FF2B5EF4-FFF2-40B4-BE49-F238E27FC236}">
                  <a16:creationId xmlns:a16="http://schemas.microsoft.com/office/drawing/2014/main" id="{2A0546BB-EFF3-459E-B5AF-7251A7A3646A}"/>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32;p42">
              <a:extLst>
                <a:ext uri="{FF2B5EF4-FFF2-40B4-BE49-F238E27FC236}">
                  <a16:creationId xmlns:a16="http://schemas.microsoft.com/office/drawing/2014/main" id="{5E106D74-7D2E-4ED8-8303-EC5A04CDD08F}"/>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33;p42">
              <a:extLst>
                <a:ext uri="{FF2B5EF4-FFF2-40B4-BE49-F238E27FC236}">
                  <a16:creationId xmlns:a16="http://schemas.microsoft.com/office/drawing/2014/main" id="{C14B3721-CD6C-4FA1-888B-15D51A16395D}"/>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34;p42">
              <a:extLst>
                <a:ext uri="{FF2B5EF4-FFF2-40B4-BE49-F238E27FC236}">
                  <a16:creationId xmlns:a16="http://schemas.microsoft.com/office/drawing/2014/main" id="{802C6768-8CD6-475B-93A3-1CEE1B4C24F6}"/>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35;p42">
              <a:extLst>
                <a:ext uri="{FF2B5EF4-FFF2-40B4-BE49-F238E27FC236}">
                  <a16:creationId xmlns:a16="http://schemas.microsoft.com/office/drawing/2014/main" id="{CF386249-EB41-4181-BA4D-7DFC8E7A6DE1}"/>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36;p42">
              <a:extLst>
                <a:ext uri="{FF2B5EF4-FFF2-40B4-BE49-F238E27FC236}">
                  <a16:creationId xmlns:a16="http://schemas.microsoft.com/office/drawing/2014/main" id="{870A5A27-BCE8-45E3-9F9F-3D3710D753DE}"/>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37;p42">
              <a:extLst>
                <a:ext uri="{FF2B5EF4-FFF2-40B4-BE49-F238E27FC236}">
                  <a16:creationId xmlns:a16="http://schemas.microsoft.com/office/drawing/2014/main" id="{0BC4CDA7-DAF6-43EB-B9D4-63F823B6BAB8}"/>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38;p42">
              <a:extLst>
                <a:ext uri="{FF2B5EF4-FFF2-40B4-BE49-F238E27FC236}">
                  <a16:creationId xmlns:a16="http://schemas.microsoft.com/office/drawing/2014/main" id="{68180A8E-FDA2-412D-925E-813B4A8DAD4A}"/>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39;p42">
              <a:extLst>
                <a:ext uri="{FF2B5EF4-FFF2-40B4-BE49-F238E27FC236}">
                  <a16:creationId xmlns:a16="http://schemas.microsoft.com/office/drawing/2014/main" id="{BC340DFC-4B04-4EE7-91F0-8BBC1E14E067}"/>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40;p42">
              <a:extLst>
                <a:ext uri="{FF2B5EF4-FFF2-40B4-BE49-F238E27FC236}">
                  <a16:creationId xmlns:a16="http://schemas.microsoft.com/office/drawing/2014/main" id="{4734E041-1270-4C28-8631-391EB8323547}"/>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41;p42">
              <a:extLst>
                <a:ext uri="{FF2B5EF4-FFF2-40B4-BE49-F238E27FC236}">
                  <a16:creationId xmlns:a16="http://schemas.microsoft.com/office/drawing/2014/main" id="{F90C731E-427B-4E14-9B41-944E97E29C45}"/>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42;p42">
              <a:extLst>
                <a:ext uri="{FF2B5EF4-FFF2-40B4-BE49-F238E27FC236}">
                  <a16:creationId xmlns:a16="http://schemas.microsoft.com/office/drawing/2014/main" id="{692FECBC-9E3E-4C87-B171-CB832DBDF302}"/>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43;p42">
              <a:extLst>
                <a:ext uri="{FF2B5EF4-FFF2-40B4-BE49-F238E27FC236}">
                  <a16:creationId xmlns:a16="http://schemas.microsoft.com/office/drawing/2014/main" id="{28325071-3E1A-472B-AD3C-47FD7649947F}"/>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44;p42">
              <a:extLst>
                <a:ext uri="{FF2B5EF4-FFF2-40B4-BE49-F238E27FC236}">
                  <a16:creationId xmlns:a16="http://schemas.microsoft.com/office/drawing/2014/main" id="{9B74A240-D215-44D3-8BC0-7C9D22A88878}"/>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45;p42">
              <a:extLst>
                <a:ext uri="{FF2B5EF4-FFF2-40B4-BE49-F238E27FC236}">
                  <a16:creationId xmlns:a16="http://schemas.microsoft.com/office/drawing/2014/main" id="{87D9881A-E624-4CBD-8A88-5209D66BC199}"/>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46;p42">
              <a:extLst>
                <a:ext uri="{FF2B5EF4-FFF2-40B4-BE49-F238E27FC236}">
                  <a16:creationId xmlns:a16="http://schemas.microsoft.com/office/drawing/2014/main" id="{9F5D551A-7D34-430D-8766-C2C72A574465}"/>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47;p42">
              <a:extLst>
                <a:ext uri="{FF2B5EF4-FFF2-40B4-BE49-F238E27FC236}">
                  <a16:creationId xmlns:a16="http://schemas.microsoft.com/office/drawing/2014/main" id="{8DC79839-AF22-499C-B33F-AE6E5D4B54A7}"/>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448;p42">
              <a:extLst>
                <a:ext uri="{FF2B5EF4-FFF2-40B4-BE49-F238E27FC236}">
                  <a16:creationId xmlns:a16="http://schemas.microsoft.com/office/drawing/2014/main" id="{E4C67578-C67B-4D15-8705-B72465185755}"/>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449;p42">
              <a:extLst>
                <a:ext uri="{FF2B5EF4-FFF2-40B4-BE49-F238E27FC236}">
                  <a16:creationId xmlns:a16="http://schemas.microsoft.com/office/drawing/2014/main" id="{30BA7E3C-8C4C-4CD3-99BA-9F6ECCC9975A}"/>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450;p42">
              <a:extLst>
                <a:ext uri="{FF2B5EF4-FFF2-40B4-BE49-F238E27FC236}">
                  <a16:creationId xmlns:a16="http://schemas.microsoft.com/office/drawing/2014/main" id="{2A4C5305-4BD7-4E7E-8BEF-D92F359585EC}"/>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451;p42">
              <a:extLst>
                <a:ext uri="{FF2B5EF4-FFF2-40B4-BE49-F238E27FC236}">
                  <a16:creationId xmlns:a16="http://schemas.microsoft.com/office/drawing/2014/main" id="{8F735EB5-92B8-48CA-9EF7-8516327C369A}"/>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0452;p42">
              <a:extLst>
                <a:ext uri="{FF2B5EF4-FFF2-40B4-BE49-F238E27FC236}">
                  <a16:creationId xmlns:a16="http://schemas.microsoft.com/office/drawing/2014/main" id="{0FEED854-CC73-4AA3-82A4-CCCB68D94B0E}"/>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0453;p42">
              <a:extLst>
                <a:ext uri="{FF2B5EF4-FFF2-40B4-BE49-F238E27FC236}">
                  <a16:creationId xmlns:a16="http://schemas.microsoft.com/office/drawing/2014/main" id="{905822D6-9EEC-4700-B73D-F27B2C488776}"/>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0454;p42">
              <a:extLst>
                <a:ext uri="{FF2B5EF4-FFF2-40B4-BE49-F238E27FC236}">
                  <a16:creationId xmlns:a16="http://schemas.microsoft.com/office/drawing/2014/main" id="{58F25E6E-8EB0-47CF-B9B5-91067B972999}"/>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455;p42">
              <a:extLst>
                <a:ext uri="{FF2B5EF4-FFF2-40B4-BE49-F238E27FC236}">
                  <a16:creationId xmlns:a16="http://schemas.microsoft.com/office/drawing/2014/main" id="{B6137E54-2794-4362-9EF6-DB9C6CDC88C7}"/>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456;p42">
              <a:extLst>
                <a:ext uri="{FF2B5EF4-FFF2-40B4-BE49-F238E27FC236}">
                  <a16:creationId xmlns:a16="http://schemas.microsoft.com/office/drawing/2014/main" id="{CE38512B-231C-496F-8EF4-4012876D57B7}"/>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457;p42">
              <a:extLst>
                <a:ext uri="{FF2B5EF4-FFF2-40B4-BE49-F238E27FC236}">
                  <a16:creationId xmlns:a16="http://schemas.microsoft.com/office/drawing/2014/main" id="{397D4F59-B89E-4F48-8A76-4B295D6C9166}"/>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458;p42">
              <a:extLst>
                <a:ext uri="{FF2B5EF4-FFF2-40B4-BE49-F238E27FC236}">
                  <a16:creationId xmlns:a16="http://schemas.microsoft.com/office/drawing/2014/main" id="{2FBB355B-83DA-47F5-A487-C77CE37633D7}"/>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459;p42">
              <a:extLst>
                <a:ext uri="{FF2B5EF4-FFF2-40B4-BE49-F238E27FC236}">
                  <a16:creationId xmlns:a16="http://schemas.microsoft.com/office/drawing/2014/main" id="{57B48D91-C125-45F6-825D-F25023BCE638}"/>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460;p42">
              <a:extLst>
                <a:ext uri="{FF2B5EF4-FFF2-40B4-BE49-F238E27FC236}">
                  <a16:creationId xmlns:a16="http://schemas.microsoft.com/office/drawing/2014/main" id="{2CA2A9D7-3167-4316-B482-1D962DE78C4F}"/>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461;p42">
              <a:extLst>
                <a:ext uri="{FF2B5EF4-FFF2-40B4-BE49-F238E27FC236}">
                  <a16:creationId xmlns:a16="http://schemas.microsoft.com/office/drawing/2014/main" id="{1B2CA220-88CC-4296-9C2E-75842C526A22}"/>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0462;p42">
              <a:extLst>
                <a:ext uri="{FF2B5EF4-FFF2-40B4-BE49-F238E27FC236}">
                  <a16:creationId xmlns:a16="http://schemas.microsoft.com/office/drawing/2014/main" id="{3538E861-6CA8-40DC-9878-05181C87C4C0}"/>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TextBox 65">
            <a:extLst>
              <a:ext uri="{FF2B5EF4-FFF2-40B4-BE49-F238E27FC236}">
                <a16:creationId xmlns:a16="http://schemas.microsoft.com/office/drawing/2014/main" id="{362D0698-3196-4133-A2B4-B842B856397A}"/>
              </a:ext>
            </a:extLst>
          </p:cNvPr>
          <p:cNvSpPr txBox="1"/>
          <p:nvPr/>
        </p:nvSpPr>
        <p:spPr>
          <a:xfrm>
            <a:off x="114461" y="2407920"/>
            <a:ext cx="5678639" cy="2593018"/>
          </a:xfrm>
          <a:prstGeom prst="rect">
            <a:avLst/>
          </a:prstGeom>
          <a:noFill/>
        </p:spPr>
        <p:txBody>
          <a:bodyPr wrap="square" rtlCol="0">
            <a:spAutoFit/>
          </a:bodyPr>
          <a:lstStyle/>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 system reads and collecting and analyzing data from other systems and display it.</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 system receives input from the farmer for feeding times and the temperature that the farmer wants the system to maintain, the lighting times and the birds age.</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 system can automatically control lighting and temperature times and recommend to the farmer the appropriate temperature and humidity of the birds.</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 system monitors the faults in the farm and in case of power failure in the cooling system or the inability of the cooling system to control the temperature of the farm due to any malfunction, the system will open windows through motors powered by a UPS to ensure the ventilation of the farm.</a:t>
            </a:r>
          </a:p>
        </p:txBody>
      </p:sp>
      <p:sp>
        <p:nvSpPr>
          <p:cNvPr id="74" name="Google Shape;13958;p50">
            <a:extLst>
              <a:ext uri="{FF2B5EF4-FFF2-40B4-BE49-F238E27FC236}">
                <a16:creationId xmlns:a16="http://schemas.microsoft.com/office/drawing/2014/main" id="{09F0FB47-ABFB-48D2-8946-B9498349C4EC}"/>
              </a:ext>
            </a:extLst>
          </p:cNvPr>
          <p:cNvSpPr txBox="1">
            <a:spLocks/>
          </p:cNvSpPr>
          <p:nvPr/>
        </p:nvSpPr>
        <p:spPr>
          <a:xfrm>
            <a:off x="4245292" y="-56304"/>
            <a:ext cx="3535967" cy="130646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2000" dirty="0">
                <a:solidFill>
                  <a:schemeClr val="accent3">
                    <a:lumMod val="75000"/>
                  </a:schemeClr>
                </a:solidFill>
                <a:latin typeface="Bahnschrift Light" panose="020B0502040204020203" pitchFamily="34" charset="0"/>
              </a:rPr>
              <a:t>ELECTRONIC CONTROL</a:t>
            </a:r>
          </a:p>
          <a:p>
            <a:pPr algn="ctr"/>
            <a:r>
              <a:rPr lang="en-US" sz="2000" dirty="0">
                <a:solidFill>
                  <a:schemeClr val="accent3">
                    <a:lumMod val="75000"/>
                  </a:schemeClr>
                </a:solidFill>
                <a:latin typeface="Bahnschrift Light" panose="020B0502040204020203" pitchFamily="34" charset="0"/>
              </a:rPr>
              <a:t>AND</a:t>
            </a:r>
          </a:p>
          <a:p>
            <a:pPr algn="ctr"/>
            <a:r>
              <a:rPr lang="en-US" sz="2000" dirty="0">
                <a:solidFill>
                  <a:schemeClr val="accent3">
                    <a:lumMod val="75000"/>
                  </a:schemeClr>
                </a:solidFill>
                <a:latin typeface="Bahnschrift Light" panose="020B0502040204020203" pitchFamily="34" charset="0"/>
              </a:rPr>
              <a:t>MONITORING SYSTEM</a:t>
            </a:r>
          </a:p>
        </p:txBody>
      </p:sp>
      <p:grpSp>
        <p:nvGrpSpPr>
          <p:cNvPr id="75" name="Google Shape;13959;p50">
            <a:extLst>
              <a:ext uri="{FF2B5EF4-FFF2-40B4-BE49-F238E27FC236}">
                <a16:creationId xmlns:a16="http://schemas.microsoft.com/office/drawing/2014/main" id="{5D70BB6C-8D90-4E90-9D7E-85B58B9B808C}"/>
              </a:ext>
            </a:extLst>
          </p:cNvPr>
          <p:cNvGrpSpPr/>
          <p:nvPr/>
        </p:nvGrpSpPr>
        <p:grpSpPr>
          <a:xfrm>
            <a:off x="6707772" y="491367"/>
            <a:ext cx="1490178" cy="21378"/>
            <a:chOff x="2940000" y="3484425"/>
            <a:chExt cx="876575" cy="12575"/>
          </a:xfrm>
          <a:solidFill>
            <a:schemeClr val="accent1">
              <a:lumMod val="75000"/>
            </a:schemeClr>
          </a:solidFill>
        </p:grpSpPr>
        <p:sp>
          <p:nvSpPr>
            <p:cNvPr id="76" name="Google Shape;13960;p50">
              <a:extLst>
                <a:ext uri="{FF2B5EF4-FFF2-40B4-BE49-F238E27FC236}">
                  <a16:creationId xmlns:a16="http://schemas.microsoft.com/office/drawing/2014/main" id="{2EA3D8CC-0A32-46B0-91CD-B59F980A865F}"/>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7" name="Google Shape;13961;p50">
              <a:extLst>
                <a:ext uri="{FF2B5EF4-FFF2-40B4-BE49-F238E27FC236}">
                  <a16:creationId xmlns:a16="http://schemas.microsoft.com/office/drawing/2014/main" id="{6270FED0-540C-4344-AC5D-75EE24C908C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8" name="Google Shape;13962;p50">
              <a:extLst>
                <a:ext uri="{FF2B5EF4-FFF2-40B4-BE49-F238E27FC236}">
                  <a16:creationId xmlns:a16="http://schemas.microsoft.com/office/drawing/2014/main" id="{1D8BCBD7-9675-4B1C-8F0C-0D705B01BB54}"/>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9" name="Google Shape;13963;p50">
              <a:extLst>
                <a:ext uri="{FF2B5EF4-FFF2-40B4-BE49-F238E27FC236}">
                  <a16:creationId xmlns:a16="http://schemas.microsoft.com/office/drawing/2014/main" id="{2B803A80-99A1-4AE0-92B6-1E5BB2AE67DF}"/>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0" name="Google Shape;13964;p50">
              <a:extLst>
                <a:ext uri="{FF2B5EF4-FFF2-40B4-BE49-F238E27FC236}">
                  <a16:creationId xmlns:a16="http://schemas.microsoft.com/office/drawing/2014/main" id="{50EDBCEE-F20D-4C98-AB8B-0DE5A75BB5C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1" name="Google Shape;13965;p50">
              <a:extLst>
                <a:ext uri="{FF2B5EF4-FFF2-40B4-BE49-F238E27FC236}">
                  <a16:creationId xmlns:a16="http://schemas.microsoft.com/office/drawing/2014/main" id="{53A55B1E-E40B-4E13-83EE-9F6CBEBC7BB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2" name="Google Shape;13966;p50">
              <a:extLst>
                <a:ext uri="{FF2B5EF4-FFF2-40B4-BE49-F238E27FC236}">
                  <a16:creationId xmlns:a16="http://schemas.microsoft.com/office/drawing/2014/main" id="{B5D94ED0-9844-4C2B-8F56-2DDA0CEF5584}"/>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3" name="Google Shape;13967;p50">
              <a:extLst>
                <a:ext uri="{FF2B5EF4-FFF2-40B4-BE49-F238E27FC236}">
                  <a16:creationId xmlns:a16="http://schemas.microsoft.com/office/drawing/2014/main" id="{97413BDE-1B46-4019-930A-93658420662D}"/>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4" name="Google Shape;13968;p50">
              <a:extLst>
                <a:ext uri="{FF2B5EF4-FFF2-40B4-BE49-F238E27FC236}">
                  <a16:creationId xmlns:a16="http://schemas.microsoft.com/office/drawing/2014/main" id="{95093B5C-6703-49EB-BA4A-38A05E134F41}"/>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5" name="Google Shape;13969;p50">
              <a:extLst>
                <a:ext uri="{FF2B5EF4-FFF2-40B4-BE49-F238E27FC236}">
                  <a16:creationId xmlns:a16="http://schemas.microsoft.com/office/drawing/2014/main" id="{0C2BBC85-2851-4ADA-AE98-59F51A6D5ED9}"/>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6" name="Google Shape;13970;p50">
              <a:extLst>
                <a:ext uri="{FF2B5EF4-FFF2-40B4-BE49-F238E27FC236}">
                  <a16:creationId xmlns:a16="http://schemas.microsoft.com/office/drawing/2014/main" id="{BD92C680-7CCB-4168-98E5-B454CF65F2F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7" name="Google Shape;13971;p50">
              <a:extLst>
                <a:ext uri="{FF2B5EF4-FFF2-40B4-BE49-F238E27FC236}">
                  <a16:creationId xmlns:a16="http://schemas.microsoft.com/office/drawing/2014/main" id="{03AB64C3-D080-4A37-B700-FDE09D12272B}"/>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88" name="Google Shape;13972;p50">
            <a:extLst>
              <a:ext uri="{FF2B5EF4-FFF2-40B4-BE49-F238E27FC236}">
                <a16:creationId xmlns:a16="http://schemas.microsoft.com/office/drawing/2014/main" id="{427102D8-F6C4-422C-B0A4-184FDC9A6F9A}"/>
              </a:ext>
            </a:extLst>
          </p:cNvPr>
          <p:cNvGrpSpPr/>
          <p:nvPr/>
        </p:nvGrpSpPr>
        <p:grpSpPr>
          <a:xfrm>
            <a:off x="3824063" y="491367"/>
            <a:ext cx="1490178" cy="21378"/>
            <a:chOff x="2940000" y="3484425"/>
            <a:chExt cx="876575" cy="12575"/>
          </a:xfrm>
          <a:solidFill>
            <a:schemeClr val="accent1">
              <a:lumMod val="75000"/>
            </a:schemeClr>
          </a:solidFill>
        </p:grpSpPr>
        <p:sp>
          <p:nvSpPr>
            <p:cNvPr id="89" name="Google Shape;13973;p50">
              <a:extLst>
                <a:ext uri="{FF2B5EF4-FFF2-40B4-BE49-F238E27FC236}">
                  <a16:creationId xmlns:a16="http://schemas.microsoft.com/office/drawing/2014/main" id="{05DDE59A-C347-4CC2-9892-778C28E11DB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0" name="Google Shape;13974;p50">
              <a:extLst>
                <a:ext uri="{FF2B5EF4-FFF2-40B4-BE49-F238E27FC236}">
                  <a16:creationId xmlns:a16="http://schemas.microsoft.com/office/drawing/2014/main" id="{2C2361AE-A4AA-4900-82C1-604E03F3E96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1" name="Google Shape;13975;p50">
              <a:extLst>
                <a:ext uri="{FF2B5EF4-FFF2-40B4-BE49-F238E27FC236}">
                  <a16:creationId xmlns:a16="http://schemas.microsoft.com/office/drawing/2014/main" id="{4E193E72-F177-43FA-B050-91913C6B8FE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2" name="Google Shape;13976;p50">
              <a:extLst>
                <a:ext uri="{FF2B5EF4-FFF2-40B4-BE49-F238E27FC236}">
                  <a16:creationId xmlns:a16="http://schemas.microsoft.com/office/drawing/2014/main" id="{B0F21FC2-40C8-4A08-ACB5-D799665F32BC}"/>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3" name="Google Shape;13977;p50">
              <a:extLst>
                <a:ext uri="{FF2B5EF4-FFF2-40B4-BE49-F238E27FC236}">
                  <a16:creationId xmlns:a16="http://schemas.microsoft.com/office/drawing/2014/main" id="{CB64D17F-1CF0-4E42-8D18-836DB605CB6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4" name="Google Shape;13978;p50">
              <a:extLst>
                <a:ext uri="{FF2B5EF4-FFF2-40B4-BE49-F238E27FC236}">
                  <a16:creationId xmlns:a16="http://schemas.microsoft.com/office/drawing/2014/main" id="{B4507B25-CB20-4F86-B8DB-FBF5CD68FE2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5" name="Google Shape;13979;p50">
              <a:extLst>
                <a:ext uri="{FF2B5EF4-FFF2-40B4-BE49-F238E27FC236}">
                  <a16:creationId xmlns:a16="http://schemas.microsoft.com/office/drawing/2014/main" id="{FDF5847B-6B4A-423B-9807-301FBD02578A}"/>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6" name="Google Shape;13980;p50">
              <a:extLst>
                <a:ext uri="{FF2B5EF4-FFF2-40B4-BE49-F238E27FC236}">
                  <a16:creationId xmlns:a16="http://schemas.microsoft.com/office/drawing/2014/main" id="{86A43B16-07C6-4B95-9F17-9D5E038D358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7" name="Google Shape;13981;p50">
              <a:extLst>
                <a:ext uri="{FF2B5EF4-FFF2-40B4-BE49-F238E27FC236}">
                  <a16:creationId xmlns:a16="http://schemas.microsoft.com/office/drawing/2014/main" id="{A972BAE5-83B2-47E5-91B9-969DC6B00536}"/>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8" name="Google Shape;13982;p50">
              <a:extLst>
                <a:ext uri="{FF2B5EF4-FFF2-40B4-BE49-F238E27FC236}">
                  <a16:creationId xmlns:a16="http://schemas.microsoft.com/office/drawing/2014/main" id="{DAA71285-0143-423D-8EA4-B8290750387E}"/>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9" name="Google Shape;13983;p50">
              <a:extLst>
                <a:ext uri="{FF2B5EF4-FFF2-40B4-BE49-F238E27FC236}">
                  <a16:creationId xmlns:a16="http://schemas.microsoft.com/office/drawing/2014/main" id="{BFE2D929-9772-4C30-84AB-FEF71E7109BA}"/>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0" name="Google Shape;13984;p50">
              <a:extLst>
                <a:ext uri="{FF2B5EF4-FFF2-40B4-BE49-F238E27FC236}">
                  <a16:creationId xmlns:a16="http://schemas.microsoft.com/office/drawing/2014/main" id="{CCD57864-7E6A-42DD-902A-967CCA9C3E00}"/>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pic>
        <p:nvPicPr>
          <p:cNvPr id="4" name="Picture 3">
            <a:extLst>
              <a:ext uri="{FF2B5EF4-FFF2-40B4-BE49-F238E27FC236}">
                <a16:creationId xmlns:a16="http://schemas.microsoft.com/office/drawing/2014/main" id="{84DD8C2B-DE8A-47B4-B75C-0D380A446F3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94194" y="1758362"/>
            <a:ext cx="6037507" cy="3823755"/>
          </a:xfrm>
          <a:prstGeom prst="rect">
            <a:avLst/>
          </a:prstGeom>
        </p:spPr>
      </p:pic>
    </p:spTree>
    <p:extLst>
      <p:ext uri="{BB962C8B-B14F-4D97-AF65-F5344CB8AC3E}">
        <p14:creationId xmlns:p14="http://schemas.microsoft.com/office/powerpoint/2010/main" val="121842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94000">
              <a:schemeClr val="accent2">
                <a:lumMod val="75000"/>
              </a:schemeClr>
            </a:gs>
            <a:gs pos="22000">
              <a:schemeClr val="accent2">
                <a:lumMod val="50000"/>
              </a:schemeClr>
            </a:gs>
          </a:gsLst>
          <a:lin ang="6600000" scaled="0"/>
          <a:tileRect/>
        </a:gradFill>
        <a:effectLst/>
      </p:bgPr>
    </p:bg>
    <p:spTree>
      <p:nvGrpSpPr>
        <p:cNvPr id="1" name=""/>
        <p:cNvGrpSpPr/>
        <p:nvPr/>
      </p:nvGrpSpPr>
      <p:grpSpPr>
        <a:xfrm>
          <a:off x="0" y="0"/>
          <a:ext cx="0" cy="0"/>
          <a:chOff x="0" y="0"/>
          <a:chExt cx="0" cy="0"/>
        </a:xfrm>
      </p:grpSpPr>
      <p:sp>
        <p:nvSpPr>
          <p:cNvPr id="8" name="Google Shape;9739;p35">
            <a:extLst>
              <a:ext uri="{FF2B5EF4-FFF2-40B4-BE49-F238E27FC236}">
                <a16:creationId xmlns:a16="http://schemas.microsoft.com/office/drawing/2014/main" id="{F6638DBB-82A6-4E06-97D4-A599BE338154}"/>
              </a:ext>
            </a:extLst>
          </p:cNvPr>
          <p:cNvSpPr/>
          <p:nvPr/>
        </p:nvSpPr>
        <p:spPr>
          <a:xfrm>
            <a:off x="9688055" y="900433"/>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740;p35">
            <a:extLst>
              <a:ext uri="{FF2B5EF4-FFF2-40B4-BE49-F238E27FC236}">
                <a16:creationId xmlns:a16="http://schemas.microsoft.com/office/drawing/2014/main" id="{E7048181-B44E-46FB-8AD5-FF521849529A}"/>
              </a:ext>
            </a:extLst>
          </p:cNvPr>
          <p:cNvSpPr/>
          <p:nvPr/>
        </p:nvSpPr>
        <p:spPr>
          <a:xfrm>
            <a:off x="10791152" y="3551635"/>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9741;p35">
            <a:extLst>
              <a:ext uri="{FF2B5EF4-FFF2-40B4-BE49-F238E27FC236}">
                <a16:creationId xmlns:a16="http://schemas.microsoft.com/office/drawing/2014/main" id="{7424DD1A-F16B-4870-BB27-2645968C52B1}"/>
              </a:ext>
            </a:extLst>
          </p:cNvPr>
          <p:cNvGrpSpPr/>
          <p:nvPr/>
        </p:nvGrpSpPr>
        <p:grpSpPr>
          <a:xfrm>
            <a:off x="10754679" y="1207886"/>
            <a:ext cx="349968" cy="2052568"/>
            <a:chOff x="1037125" y="2236325"/>
            <a:chExt cx="149100" cy="874475"/>
          </a:xfrm>
        </p:grpSpPr>
        <p:sp>
          <p:nvSpPr>
            <p:cNvPr id="11" name="Google Shape;9742;p35">
              <a:extLst>
                <a:ext uri="{FF2B5EF4-FFF2-40B4-BE49-F238E27FC236}">
                  <a16:creationId xmlns:a16="http://schemas.microsoft.com/office/drawing/2014/main" id="{724B703B-7B42-4473-8218-7EE20860862D}"/>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743;p35">
              <a:extLst>
                <a:ext uri="{FF2B5EF4-FFF2-40B4-BE49-F238E27FC236}">
                  <a16:creationId xmlns:a16="http://schemas.microsoft.com/office/drawing/2014/main" id="{6D776308-6028-422C-B69E-B1EB17592962}"/>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744;p35">
              <a:extLst>
                <a:ext uri="{FF2B5EF4-FFF2-40B4-BE49-F238E27FC236}">
                  <a16:creationId xmlns:a16="http://schemas.microsoft.com/office/drawing/2014/main" id="{D8B995F0-C552-4324-8AC7-CAF74FA1097F}"/>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745;p35">
              <a:extLst>
                <a:ext uri="{FF2B5EF4-FFF2-40B4-BE49-F238E27FC236}">
                  <a16:creationId xmlns:a16="http://schemas.microsoft.com/office/drawing/2014/main" id="{A865FB3B-FABC-401D-B850-A0974BEECCFA}"/>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746;p35">
              <a:extLst>
                <a:ext uri="{FF2B5EF4-FFF2-40B4-BE49-F238E27FC236}">
                  <a16:creationId xmlns:a16="http://schemas.microsoft.com/office/drawing/2014/main" id="{91FBE2AC-D42E-4DA1-B0D1-6C679B645866}"/>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9747;p35">
              <a:extLst>
                <a:ext uri="{FF2B5EF4-FFF2-40B4-BE49-F238E27FC236}">
                  <a16:creationId xmlns:a16="http://schemas.microsoft.com/office/drawing/2014/main" id="{7DA80EF6-C161-4E2D-9032-6E248394306D}"/>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9748;p35">
              <a:extLst>
                <a:ext uri="{FF2B5EF4-FFF2-40B4-BE49-F238E27FC236}">
                  <a16:creationId xmlns:a16="http://schemas.microsoft.com/office/drawing/2014/main" id="{1E38A2BC-F907-4F58-8A7C-7409695F5F8D}"/>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9749;p35">
              <a:extLst>
                <a:ext uri="{FF2B5EF4-FFF2-40B4-BE49-F238E27FC236}">
                  <a16:creationId xmlns:a16="http://schemas.microsoft.com/office/drawing/2014/main" id="{B541264A-BF4E-419B-97EA-FDF861BC174C}"/>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9750;p35">
              <a:extLst>
                <a:ext uri="{FF2B5EF4-FFF2-40B4-BE49-F238E27FC236}">
                  <a16:creationId xmlns:a16="http://schemas.microsoft.com/office/drawing/2014/main" id="{F7F54133-91D4-4689-AB27-84335DD224FF}"/>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751;p35">
              <a:extLst>
                <a:ext uri="{FF2B5EF4-FFF2-40B4-BE49-F238E27FC236}">
                  <a16:creationId xmlns:a16="http://schemas.microsoft.com/office/drawing/2014/main" id="{DABFDFF9-BB38-4B6E-99E2-009177286A06}"/>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752;p35">
              <a:extLst>
                <a:ext uri="{FF2B5EF4-FFF2-40B4-BE49-F238E27FC236}">
                  <a16:creationId xmlns:a16="http://schemas.microsoft.com/office/drawing/2014/main" id="{1A4D7D40-E9C8-46CB-A3EF-A73E8C214647}"/>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753;p35">
              <a:extLst>
                <a:ext uri="{FF2B5EF4-FFF2-40B4-BE49-F238E27FC236}">
                  <a16:creationId xmlns:a16="http://schemas.microsoft.com/office/drawing/2014/main" id="{CEC04F7D-0B38-49C1-84EC-0381E9F962CC}"/>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754;p35">
              <a:extLst>
                <a:ext uri="{FF2B5EF4-FFF2-40B4-BE49-F238E27FC236}">
                  <a16:creationId xmlns:a16="http://schemas.microsoft.com/office/drawing/2014/main" id="{61783103-E0B1-412C-AF21-3664873F9949}"/>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755;p35">
              <a:extLst>
                <a:ext uri="{FF2B5EF4-FFF2-40B4-BE49-F238E27FC236}">
                  <a16:creationId xmlns:a16="http://schemas.microsoft.com/office/drawing/2014/main" id="{0C8BDDE6-F6D8-4FF8-B314-27A853507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756;p35">
              <a:extLst>
                <a:ext uri="{FF2B5EF4-FFF2-40B4-BE49-F238E27FC236}">
                  <a16:creationId xmlns:a16="http://schemas.microsoft.com/office/drawing/2014/main" id="{5698F94E-A00C-438D-A90E-578583B1B9FB}"/>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757;p35">
              <a:extLst>
                <a:ext uri="{FF2B5EF4-FFF2-40B4-BE49-F238E27FC236}">
                  <a16:creationId xmlns:a16="http://schemas.microsoft.com/office/drawing/2014/main" id="{9A74FD0E-115A-41C0-B91B-910D2826356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758;p35">
              <a:extLst>
                <a:ext uri="{FF2B5EF4-FFF2-40B4-BE49-F238E27FC236}">
                  <a16:creationId xmlns:a16="http://schemas.microsoft.com/office/drawing/2014/main" id="{8F0EC768-3C60-4EBE-8212-21171CE282A5}"/>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759;p35">
              <a:extLst>
                <a:ext uri="{FF2B5EF4-FFF2-40B4-BE49-F238E27FC236}">
                  <a16:creationId xmlns:a16="http://schemas.microsoft.com/office/drawing/2014/main" id="{86CEFB4C-B84A-43A6-A143-B7830070D4A5}"/>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760;p35">
              <a:extLst>
                <a:ext uri="{FF2B5EF4-FFF2-40B4-BE49-F238E27FC236}">
                  <a16:creationId xmlns:a16="http://schemas.microsoft.com/office/drawing/2014/main" id="{23C96297-5C42-46DD-B44D-F5AD8E878A9F}"/>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761;p35">
              <a:extLst>
                <a:ext uri="{FF2B5EF4-FFF2-40B4-BE49-F238E27FC236}">
                  <a16:creationId xmlns:a16="http://schemas.microsoft.com/office/drawing/2014/main" id="{616AC4E7-0D82-49B0-A729-495CC1479D75}"/>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762;p35">
              <a:extLst>
                <a:ext uri="{FF2B5EF4-FFF2-40B4-BE49-F238E27FC236}">
                  <a16:creationId xmlns:a16="http://schemas.microsoft.com/office/drawing/2014/main" id="{661E6C12-BA27-4FA2-9610-13EF0375A0BF}"/>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763;p35">
              <a:extLst>
                <a:ext uri="{FF2B5EF4-FFF2-40B4-BE49-F238E27FC236}">
                  <a16:creationId xmlns:a16="http://schemas.microsoft.com/office/drawing/2014/main" id="{71D7FEA7-C690-4DF2-8B32-BE4E13C7C112}"/>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764;p35">
              <a:extLst>
                <a:ext uri="{FF2B5EF4-FFF2-40B4-BE49-F238E27FC236}">
                  <a16:creationId xmlns:a16="http://schemas.microsoft.com/office/drawing/2014/main" id="{DFFA7EE9-B09D-40B5-BCED-67530C4C1A1D}"/>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9765;p35">
              <a:extLst>
                <a:ext uri="{FF2B5EF4-FFF2-40B4-BE49-F238E27FC236}">
                  <a16:creationId xmlns:a16="http://schemas.microsoft.com/office/drawing/2014/main" id="{11E219BE-3625-4C7E-9FBC-1DDA3AC90AE6}"/>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9766;p35">
              <a:extLst>
                <a:ext uri="{FF2B5EF4-FFF2-40B4-BE49-F238E27FC236}">
                  <a16:creationId xmlns:a16="http://schemas.microsoft.com/office/drawing/2014/main" id="{9128E818-1F2B-49FC-976C-DEFCE06346B8}"/>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9767;p35">
              <a:extLst>
                <a:ext uri="{FF2B5EF4-FFF2-40B4-BE49-F238E27FC236}">
                  <a16:creationId xmlns:a16="http://schemas.microsoft.com/office/drawing/2014/main" id="{F65ABD84-EF16-4A1A-854D-D44C90D3687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768;p35">
              <a:extLst>
                <a:ext uri="{FF2B5EF4-FFF2-40B4-BE49-F238E27FC236}">
                  <a16:creationId xmlns:a16="http://schemas.microsoft.com/office/drawing/2014/main" id="{DDE33EB9-1359-417D-A2C3-52B4EB4666D5}"/>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9769;p35">
              <a:extLst>
                <a:ext uri="{FF2B5EF4-FFF2-40B4-BE49-F238E27FC236}">
                  <a16:creationId xmlns:a16="http://schemas.microsoft.com/office/drawing/2014/main" id="{675B79B7-A12F-43A2-87C4-465A14DAC45E}"/>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9770;p35">
              <a:extLst>
                <a:ext uri="{FF2B5EF4-FFF2-40B4-BE49-F238E27FC236}">
                  <a16:creationId xmlns:a16="http://schemas.microsoft.com/office/drawing/2014/main" id="{782F3E4C-C9FF-4EA6-856B-02BF465FD4B2}"/>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771;p35">
              <a:extLst>
                <a:ext uri="{FF2B5EF4-FFF2-40B4-BE49-F238E27FC236}">
                  <a16:creationId xmlns:a16="http://schemas.microsoft.com/office/drawing/2014/main" id="{090EE5AC-1584-4557-8653-BEF48E98B7D6}"/>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772;p35">
              <a:extLst>
                <a:ext uri="{FF2B5EF4-FFF2-40B4-BE49-F238E27FC236}">
                  <a16:creationId xmlns:a16="http://schemas.microsoft.com/office/drawing/2014/main" id="{7C489687-4AD0-49CE-8A61-C6EBE9640CD5}"/>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773;p35">
              <a:extLst>
                <a:ext uri="{FF2B5EF4-FFF2-40B4-BE49-F238E27FC236}">
                  <a16:creationId xmlns:a16="http://schemas.microsoft.com/office/drawing/2014/main" id="{8A7D090A-0213-4705-95D4-E5577D86D0AA}"/>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774;p35">
              <a:extLst>
                <a:ext uri="{FF2B5EF4-FFF2-40B4-BE49-F238E27FC236}">
                  <a16:creationId xmlns:a16="http://schemas.microsoft.com/office/drawing/2014/main" id="{6A467DA6-F681-47D1-9582-0B62B04757C0}"/>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775;p35">
              <a:extLst>
                <a:ext uri="{FF2B5EF4-FFF2-40B4-BE49-F238E27FC236}">
                  <a16:creationId xmlns:a16="http://schemas.microsoft.com/office/drawing/2014/main" id="{7C4DD307-9A88-46C5-A686-289CE0B4E192}"/>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776;p35">
              <a:extLst>
                <a:ext uri="{FF2B5EF4-FFF2-40B4-BE49-F238E27FC236}">
                  <a16:creationId xmlns:a16="http://schemas.microsoft.com/office/drawing/2014/main" id="{2E8FB8EF-1DEC-4F46-AD3B-CF9856643E3F}"/>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9777;p35">
              <a:extLst>
                <a:ext uri="{FF2B5EF4-FFF2-40B4-BE49-F238E27FC236}">
                  <a16:creationId xmlns:a16="http://schemas.microsoft.com/office/drawing/2014/main" id="{C5522814-5168-430B-8DD6-71361D09E6C3}"/>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2" name="Google Shape;13889;p49">
            <a:extLst>
              <a:ext uri="{FF2B5EF4-FFF2-40B4-BE49-F238E27FC236}">
                <a16:creationId xmlns:a16="http://schemas.microsoft.com/office/drawing/2014/main" id="{88046A1E-7EE0-4734-8983-5F24B2505E90}"/>
              </a:ext>
            </a:extLst>
          </p:cNvPr>
          <p:cNvSpPr txBox="1">
            <a:spLocks/>
          </p:cNvSpPr>
          <p:nvPr/>
        </p:nvSpPr>
        <p:spPr>
          <a:xfrm>
            <a:off x="4724459" y="99792"/>
            <a:ext cx="2306606" cy="11160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pPr algn="ctr"/>
            <a:r>
              <a:rPr lang="en-US" sz="1800" dirty="0">
                <a:latin typeface="Bahnschrift Light" panose="020B0502040204020203" pitchFamily="34" charset="0"/>
              </a:rPr>
              <a:t>EGGS PACKING</a:t>
            </a:r>
          </a:p>
          <a:p>
            <a:pPr algn="ctr"/>
            <a:r>
              <a:rPr lang="en-US" sz="1800" dirty="0">
                <a:latin typeface="Bahnschrift Light" panose="020B0502040204020203" pitchFamily="34" charset="0"/>
              </a:rPr>
              <a:t>AND</a:t>
            </a:r>
          </a:p>
          <a:p>
            <a:pPr algn="ctr"/>
            <a:r>
              <a:rPr lang="en-US" sz="1800" dirty="0">
                <a:latin typeface="Bahnschrift Light" panose="020B0502040204020203" pitchFamily="34" charset="0"/>
              </a:rPr>
              <a:t>SORTING PROCESS</a:t>
            </a:r>
          </a:p>
        </p:txBody>
      </p:sp>
      <p:grpSp>
        <p:nvGrpSpPr>
          <p:cNvPr id="333" name="Google Shape;13890;p49">
            <a:extLst>
              <a:ext uri="{FF2B5EF4-FFF2-40B4-BE49-F238E27FC236}">
                <a16:creationId xmlns:a16="http://schemas.microsoft.com/office/drawing/2014/main" id="{3220058E-DCAE-4C81-9765-7A38B92C4A21}"/>
              </a:ext>
            </a:extLst>
          </p:cNvPr>
          <p:cNvGrpSpPr/>
          <p:nvPr/>
        </p:nvGrpSpPr>
        <p:grpSpPr>
          <a:xfrm>
            <a:off x="6621544" y="625394"/>
            <a:ext cx="1357025" cy="21378"/>
            <a:chOff x="3018325" y="3484425"/>
            <a:chExt cx="798250" cy="12575"/>
          </a:xfrm>
          <a:solidFill>
            <a:schemeClr val="bg1">
              <a:lumMod val="95000"/>
            </a:schemeClr>
          </a:solidFill>
        </p:grpSpPr>
        <p:sp>
          <p:nvSpPr>
            <p:cNvPr id="334" name="Google Shape;13891;p49">
              <a:extLst>
                <a:ext uri="{FF2B5EF4-FFF2-40B4-BE49-F238E27FC236}">
                  <a16:creationId xmlns:a16="http://schemas.microsoft.com/office/drawing/2014/main" id="{F949AFF1-3951-4DC0-B062-3316FAEE4356}"/>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13892;p49">
              <a:extLst>
                <a:ext uri="{FF2B5EF4-FFF2-40B4-BE49-F238E27FC236}">
                  <a16:creationId xmlns:a16="http://schemas.microsoft.com/office/drawing/2014/main" id="{1A784C7D-D1DE-40DC-97ED-BD4403F964E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13893;p49">
              <a:extLst>
                <a:ext uri="{FF2B5EF4-FFF2-40B4-BE49-F238E27FC236}">
                  <a16:creationId xmlns:a16="http://schemas.microsoft.com/office/drawing/2014/main" id="{6358DBA9-7D12-4A11-9BC5-9E098C708812}"/>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13894;p49">
              <a:extLst>
                <a:ext uri="{FF2B5EF4-FFF2-40B4-BE49-F238E27FC236}">
                  <a16:creationId xmlns:a16="http://schemas.microsoft.com/office/drawing/2014/main" id="{5F715970-DA19-45D1-B24A-B62E19041CF6}"/>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13895;p49">
              <a:extLst>
                <a:ext uri="{FF2B5EF4-FFF2-40B4-BE49-F238E27FC236}">
                  <a16:creationId xmlns:a16="http://schemas.microsoft.com/office/drawing/2014/main" id="{D8E8B773-5A41-4A50-9C46-723D2833885F}"/>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13896;p49">
              <a:extLst>
                <a:ext uri="{FF2B5EF4-FFF2-40B4-BE49-F238E27FC236}">
                  <a16:creationId xmlns:a16="http://schemas.microsoft.com/office/drawing/2014/main" id="{175680FE-BF0A-4562-9B95-6806F6396C8D}"/>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13897;p49">
              <a:extLst>
                <a:ext uri="{FF2B5EF4-FFF2-40B4-BE49-F238E27FC236}">
                  <a16:creationId xmlns:a16="http://schemas.microsoft.com/office/drawing/2014/main" id="{652FC2CB-0B47-44A7-AA22-20DCC1D83A53}"/>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13898;p49">
              <a:extLst>
                <a:ext uri="{FF2B5EF4-FFF2-40B4-BE49-F238E27FC236}">
                  <a16:creationId xmlns:a16="http://schemas.microsoft.com/office/drawing/2014/main" id="{41F579BE-580B-4BBC-8B2F-EFF9EFB8DAC4}"/>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13899;p49">
              <a:extLst>
                <a:ext uri="{FF2B5EF4-FFF2-40B4-BE49-F238E27FC236}">
                  <a16:creationId xmlns:a16="http://schemas.microsoft.com/office/drawing/2014/main" id="{04F216DE-206C-4E16-8359-5A26CA389FF4}"/>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13900;p49">
              <a:extLst>
                <a:ext uri="{FF2B5EF4-FFF2-40B4-BE49-F238E27FC236}">
                  <a16:creationId xmlns:a16="http://schemas.microsoft.com/office/drawing/2014/main" id="{7A5B2384-FBCD-4BEF-8D71-0DD6DC64F4CF}"/>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13901;p49">
              <a:extLst>
                <a:ext uri="{FF2B5EF4-FFF2-40B4-BE49-F238E27FC236}">
                  <a16:creationId xmlns:a16="http://schemas.microsoft.com/office/drawing/2014/main" id="{4D82764E-1299-4612-AED3-5A1D2A312751}"/>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 name="Google Shape;13902;p49">
            <a:extLst>
              <a:ext uri="{FF2B5EF4-FFF2-40B4-BE49-F238E27FC236}">
                <a16:creationId xmlns:a16="http://schemas.microsoft.com/office/drawing/2014/main" id="{53556770-0BA9-432F-BDDC-E766E4ABD238}"/>
              </a:ext>
            </a:extLst>
          </p:cNvPr>
          <p:cNvGrpSpPr/>
          <p:nvPr/>
        </p:nvGrpSpPr>
        <p:grpSpPr>
          <a:xfrm>
            <a:off x="3596293" y="625394"/>
            <a:ext cx="1356940" cy="21378"/>
            <a:chOff x="2940000" y="3484425"/>
            <a:chExt cx="798200" cy="12575"/>
          </a:xfrm>
          <a:solidFill>
            <a:schemeClr val="bg1">
              <a:lumMod val="95000"/>
            </a:schemeClr>
          </a:solidFill>
        </p:grpSpPr>
        <p:sp>
          <p:nvSpPr>
            <p:cNvPr id="346" name="Google Shape;13903;p49">
              <a:extLst>
                <a:ext uri="{FF2B5EF4-FFF2-40B4-BE49-F238E27FC236}">
                  <a16:creationId xmlns:a16="http://schemas.microsoft.com/office/drawing/2014/main" id="{4BDC6DB2-1BD6-4307-80E9-FFBEA027816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13904;p49">
              <a:extLst>
                <a:ext uri="{FF2B5EF4-FFF2-40B4-BE49-F238E27FC236}">
                  <a16:creationId xmlns:a16="http://schemas.microsoft.com/office/drawing/2014/main" id="{0E190687-B64D-49CE-9490-3D0542C9ADA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13905;p49">
              <a:extLst>
                <a:ext uri="{FF2B5EF4-FFF2-40B4-BE49-F238E27FC236}">
                  <a16:creationId xmlns:a16="http://schemas.microsoft.com/office/drawing/2014/main" id="{2A7AF568-F812-4264-8477-A5EFB4C17F8C}"/>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13906;p49">
              <a:extLst>
                <a:ext uri="{FF2B5EF4-FFF2-40B4-BE49-F238E27FC236}">
                  <a16:creationId xmlns:a16="http://schemas.microsoft.com/office/drawing/2014/main" id="{BE27F956-915F-4C57-B219-54A963B79524}"/>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13907;p49">
              <a:extLst>
                <a:ext uri="{FF2B5EF4-FFF2-40B4-BE49-F238E27FC236}">
                  <a16:creationId xmlns:a16="http://schemas.microsoft.com/office/drawing/2014/main" id="{67444B5B-D094-450E-9342-2034DD83A871}"/>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13908;p49">
              <a:extLst>
                <a:ext uri="{FF2B5EF4-FFF2-40B4-BE49-F238E27FC236}">
                  <a16:creationId xmlns:a16="http://schemas.microsoft.com/office/drawing/2014/main" id="{DEDADFAB-EA85-471B-8124-5DD88B82B48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13909;p49">
              <a:extLst>
                <a:ext uri="{FF2B5EF4-FFF2-40B4-BE49-F238E27FC236}">
                  <a16:creationId xmlns:a16="http://schemas.microsoft.com/office/drawing/2014/main" id="{2BAD1C69-D8BF-4B69-9DCD-24B11A10A5C3}"/>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13910;p49">
              <a:extLst>
                <a:ext uri="{FF2B5EF4-FFF2-40B4-BE49-F238E27FC236}">
                  <a16:creationId xmlns:a16="http://schemas.microsoft.com/office/drawing/2014/main" id="{E8CA8D4E-B9C7-4F3B-8852-E541B7262D4B}"/>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13911;p49">
              <a:extLst>
                <a:ext uri="{FF2B5EF4-FFF2-40B4-BE49-F238E27FC236}">
                  <a16:creationId xmlns:a16="http://schemas.microsoft.com/office/drawing/2014/main" id="{7ADCE6F1-B832-432A-85F4-A112957DB25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13912;p49">
              <a:extLst>
                <a:ext uri="{FF2B5EF4-FFF2-40B4-BE49-F238E27FC236}">
                  <a16:creationId xmlns:a16="http://schemas.microsoft.com/office/drawing/2014/main" id="{C3654C52-5AA3-4076-9E05-7BE1CD1F2103}"/>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13913;p49">
              <a:extLst>
                <a:ext uri="{FF2B5EF4-FFF2-40B4-BE49-F238E27FC236}">
                  <a16:creationId xmlns:a16="http://schemas.microsoft.com/office/drawing/2014/main" id="{67D03B49-7950-4F4A-875B-4B598CA30039}"/>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1" name="Google Shape;13985;p50">
            <a:extLst>
              <a:ext uri="{FF2B5EF4-FFF2-40B4-BE49-F238E27FC236}">
                <a16:creationId xmlns:a16="http://schemas.microsoft.com/office/drawing/2014/main" id="{9E7590E7-9827-4781-BC4D-CBE5842B8B90}"/>
              </a:ext>
            </a:extLst>
          </p:cNvPr>
          <p:cNvSpPr/>
          <p:nvPr/>
        </p:nvSpPr>
        <p:spPr>
          <a:xfrm>
            <a:off x="2209299" y="2954072"/>
            <a:ext cx="6870404" cy="100641"/>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13986;p50">
            <a:extLst>
              <a:ext uri="{FF2B5EF4-FFF2-40B4-BE49-F238E27FC236}">
                <a16:creationId xmlns:a16="http://schemas.microsoft.com/office/drawing/2014/main" id="{DF8E262C-D415-4D1C-886B-EC0DD26DE553}"/>
              </a:ext>
            </a:extLst>
          </p:cNvPr>
          <p:cNvSpPr/>
          <p:nvPr/>
        </p:nvSpPr>
        <p:spPr>
          <a:xfrm>
            <a:off x="2202755" y="2838864"/>
            <a:ext cx="353400" cy="35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13987;p50">
            <a:extLst>
              <a:ext uri="{FF2B5EF4-FFF2-40B4-BE49-F238E27FC236}">
                <a16:creationId xmlns:a16="http://schemas.microsoft.com/office/drawing/2014/main" id="{686E5C6C-4149-4F96-96B7-8850A442EE78}"/>
              </a:ext>
            </a:extLst>
          </p:cNvPr>
          <p:cNvSpPr/>
          <p:nvPr/>
        </p:nvSpPr>
        <p:spPr>
          <a:xfrm>
            <a:off x="7123843" y="2838864"/>
            <a:ext cx="353400" cy="35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13988;p50">
            <a:extLst>
              <a:ext uri="{FF2B5EF4-FFF2-40B4-BE49-F238E27FC236}">
                <a16:creationId xmlns:a16="http://schemas.microsoft.com/office/drawing/2014/main" id="{17F35FC1-7207-48F2-8DAF-32AA6788FD89}"/>
              </a:ext>
            </a:extLst>
          </p:cNvPr>
          <p:cNvSpPr/>
          <p:nvPr/>
        </p:nvSpPr>
        <p:spPr>
          <a:xfrm>
            <a:off x="3845299" y="2838864"/>
            <a:ext cx="353400" cy="35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13989;p50">
            <a:extLst>
              <a:ext uri="{FF2B5EF4-FFF2-40B4-BE49-F238E27FC236}">
                <a16:creationId xmlns:a16="http://schemas.microsoft.com/office/drawing/2014/main" id="{E813F8D1-4B21-482E-8A2E-673918F50957}"/>
              </a:ext>
            </a:extLst>
          </p:cNvPr>
          <p:cNvSpPr/>
          <p:nvPr/>
        </p:nvSpPr>
        <p:spPr>
          <a:xfrm>
            <a:off x="5481299" y="2838864"/>
            <a:ext cx="353400" cy="35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13990;p50">
            <a:extLst>
              <a:ext uri="{FF2B5EF4-FFF2-40B4-BE49-F238E27FC236}">
                <a16:creationId xmlns:a16="http://schemas.microsoft.com/office/drawing/2014/main" id="{6FCF0C29-5002-413B-95C9-B38B4DE6587F}"/>
              </a:ext>
            </a:extLst>
          </p:cNvPr>
          <p:cNvSpPr txBox="1">
            <a:spLocks/>
          </p:cNvSpPr>
          <p:nvPr/>
        </p:nvSpPr>
        <p:spPr>
          <a:xfrm>
            <a:off x="1521304" y="3192164"/>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bg1">
                    <a:lumMod val="95000"/>
                  </a:schemeClr>
                </a:solidFill>
                <a:latin typeface="+mj-lt"/>
              </a:rPr>
              <a:t>Washing</a:t>
            </a:r>
          </a:p>
        </p:txBody>
      </p:sp>
      <p:sp>
        <p:nvSpPr>
          <p:cNvPr id="398" name="Google Shape;13992;p50">
            <a:extLst>
              <a:ext uri="{FF2B5EF4-FFF2-40B4-BE49-F238E27FC236}">
                <a16:creationId xmlns:a16="http://schemas.microsoft.com/office/drawing/2014/main" id="{BA98F67F-B441-424B-AB68-EC47A9F2D756}"/>
              </a:ext>
            </a:extLst>
          </p:cNvPr>
          <p:cNvSpPr txBox="1">
            <a:spLocks/>
          </p:cNvSpPr>
          <p:nvPr/>
        </p:nvSpPr>
        <p:spPr>
          <a:xfrm>
            <a:off x="4800299" y="3212615"/>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bg1">
                    <a:lumMod val="95000"/>
                  </a:schemeClr>
                </a:solidFill>
                <a:latin typeface="+mj-lt"/>
              </a:rPr>
              <a:t>Sorting to</a:t>
            </a:r>
          </a:p>
        </p:txBody>
      </p:sp>
      <p:sp>
        <p:nvSpPr>
          <p:cNvPr id="400" name="Google Shape;13994;p50">
            <a:extLst>
              <a:ext uri="{FF2B5EF4-FFF2-40B4-BE49-F238E27FC236}">
                <a16:creationId xmlns:a16="http://schemas.microsoft.com/office/drawing/2014/main" id="{E8635215-6A3E-4638-AC40-FAD27609FBFF}"/>
              </a:ext>
            </a:extLst>
          </p:cNvPr>
          <p:cNvSpPr txBox="1">
            <a:spLocks/>
          </p:cNvSpPr>
          <p:nvPr/>
        </p:nvSpPr>
        <p:spPr>
          <a:xfrm>
            <a:off x="3164299" y="2000408"/>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bg1">
                    <a:lumMod val="95000"/>
                  </a:schemeClr>
                </a:solidFill>
                <a:latin typeface="+mj-lt"/>
              </a:rPr>
              <a:t>Getting rid of damage and dirty eggs</a:t>
            </a:r>
          </a:p>
        </p:txBody>
      </p:sp>
      <p:sp>
        <p:nvSpPr>
          <p:cNvPr id="402" name="Google Shape;13996;p50">
            <a:extLst>
              <a:ext uri="{FF2B5EF4-FFF2-40B4-BE49-F238E27FC236}">
                <a16:creationId xmlns:a16="http://schemas.microsoft.com/office/drawing/2014/main" id="{E4CF927D-390E-45EB-BCDC-0294D7EE716D}"/>
              </a:ext>
            </a:extLst>
          </p:cNvPr>
          <p:cNvSpPr txBox="1">
            <a:spLocks/>
          </p:cNvSpPr>
          <p:nvPr/>
        </p:nvSpPr>
        <p:spPr>
          <a:xfrm>
            <a:off x="6455711" y="2414389"/>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bg1">
                    <a:lumMod val="95000"/>
                  </a:schemeClr>
                </a:solidFill>
                <a:latin typeface="Bahnschrift" panose="020B0502040204020203" pitchFamily="34" charset="0"/>
              </a:rPr>
              <a:t>Packing</a:t>
            </a:r>
          </a:p>
        </p:txBody>
      </p:sp>
      <p:sp>
        <p:nvSpPr>
          <p:cNvPr id="404" name="Google Shape;13998;p50">
            <a:extLst>
              <a:ext uri="{FF2B5EF4-FFF2-40B4-BE49-F238E27FC236}">
                <a16:creationId xmlns:a16="http://schemas.microsoft.com/office/drawing/2014/main" id="{2AAE8948-D174-4096-A276-FA016A0E7C4E}"/>
              </a:ext>
            </a:extLst>
          </p:cNvPr>
          <p:cNvSpPr/>
          <p:nvPr/>
        </p:nvSpPr>
        <p:spPr>
          <a:xfrm>
            <a:off x="2202755" y="2054264"/>
            <a:ext cx="353400" cy="3534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accent1"/>
                </a:solidFill>
                <a:latin typeface="Bahnschrift" panose="020B0502040204020203" pitchFamily="34" charset="0"/>
                <a:ea typeface="Poppins Light"/>
                <a:cs typeface="Poppins Light"/>
                <a:sym typeface="Poppins Light"/>
              </a:rPr>
              <a:t>1</a:t>
            </a:r>
            <a:endParaRPr sz="1200" b="1" dirty="0">
              <a:solidFill>
                <a:schemeClr val="accent1"/>
              </a:solidFill>
              <a:latin typeface="Bahnschrift" panose="020B0502040204020203" pitchFamily="34" charset="0"/>
              <a:ea typeface="Poppins Light"/>
              <a:cs typeface="Poppins Light"/>
              <a:sym typeface="Poppins Light"/>
            </a:endParaRPr>
          </a:p>
        </p:txBody>
      </p:sp>
      <p:sp>
        <p:nvSpPr>
          <p:cNvPr id="405" name="Google Shape;13999;p50">
            <a:extLst>
              <a:ext uri="{FF2B5EF4-FFF2-40B4-BE49-F238E27FC236}">
                <a16:creationId xmlns:a16="http://schemas.microsoft.com/office/drawing/2014/main" id="{C7F928E1-C6E3-464A-A338-5CE2BCEE8A8B}"/>
              </a:ext>
            </a:extLst>
          </p:cNvPr>
          <p:cNvSpPr/>
          <p:nvPr/>
        </p:nvSpPr>
        <p:spPr>
          <a:xfrm>
            <a:off x="5467955" y="2054264"/>
            <a:ext cx="353400" cy="3534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200" b="1" dirty="0">
                <a:solidFill>
                  <a:schemeClr val="accent1"/>
                </a:solidFill>
                <a:latin typeface="+mj-lt"/>
                <a:ea typeface="Poppins Light"/>
                <a:cs typeface="Poppins Light"/>
                <a:sym typeface="Poppins Light"/>
              </a:rPr>
              <a:t>3</a:t>
            </a:r>
            <a:endParaRPr b="1" dirty="0">
              <a:latin typeface="+mj-lt"/>
            </a:endParaRPr>
          </a:p>
        </p:txBody>
      </p:sp>
      <p:sp>
        <p:nvSpPr>
          <p:cNvPr id="406" name="Google Shape;14000;p50">
            <a:extLst>
              <a:ext uri="{FF2B5EF4-FFF2-40B4-BE49-F238E27FC236}">
                <a16:creationId xmlns:a16="http://schemas.microsoft.com/office/drawing/2014/main" id="{9DCC0DFC-25BE-4CA3-9C05-FCEE4A982470}"/>
              </a:ext>
            </a:extLst>
          </p:cNvPr>
          <p:cNvSpPr/>
          <p:nvPr/>
        </p:nvSpPr>
        <p:spPr>
          <a:xfrm>
            <a:off x="3845305" y="3606564"/>
            <a:ext cx="353400" cy="3534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200" b="1" dirty="0">
                <a:solidFill>
                  <a:schemeClr val="accent1"/>
                </a:solidFill>
                <a:latin typeface="+mj-lt"/>
                <a:ea typeface="Poppins Light"/>
                <a:cs typeface="Poppins Light"/>
                <a:sym typeface="Poppins Light"/>
              </a:rPr>
              <a:t>2</a:t>
            </a:r>
            <a:endParaRPr b="1" dirty="0">
              <a:latin typeface="+mj-lt"/>
            </a:endParaRPr>
          </a:p>
        </p:txBody>
      </p:sp>
      <p:sp>
        <p:nvSpPr>
          <p:cNvPr id="407" name="Google Shape;14001;p50">
            <a:extLst>
              <a:ext uri="{FF2B5EF4-FFF2-40B4-BE49-F238E27FC236}">
                <a16:creationId xmlns:a16="http://schemas.microsoft.com/office/drawing/2014/main" id="{E0C92244-4B2C-4A1D-8FA7-A84B884D0561}"/>
              </a:ext>
            </a:extLst>
          </p:cNvPr>
          <p:cNvSpPr/>
          <p:nvPr/>
        </p:nvSpPr>
        <p:spPr>
          <a:xfrm>
            <a:off x="7123855" y="3606564"/>
            <a:ext cx="353400" cy="3534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200" dirty="0">
                <a:solidFill>
                  <a:schemeClr val="accent1"/>
                </a:solidFill>
                <a:latin typeface="+mj-lt"/>
                <a:ea typeface="Poppins Light"/>
                <a:cs typeface="Poppins Light"/>
                <a:sym typeface="Poppins Light"/>
              </a:rPr>
              <a:t>4</a:t>
            </a:r>
            <a:endParaRPr dirty="0">
              <a:latin typeface="+mj-lt"/>
            </a:endParaRPr>
          </a:p>
        </p:txBody>
      </p:sp>
      <p:cxnSp>
        <p:nvCxnSpPr>
          <p:cNvPr id="408" name="Google Shape;14002;p50">
            <a:extLst>
              <a:ext uri="{FF2B5EF4-FFF2-40B4-BE49-F238E27FC236}">
                <a16:creationId xmlns:a16="http://schemas.microsoft.com/office/drawing/2014/main" id="{37A6A92F-E894-4344-BC79-3BFD0EC6C007}"/>
              </a:ext>
            </a:extLst>
          </p:cNvPr>
          <p:cNvCxnSpPr>
            <a:stCxn id="404" idx="4"/>
            <a:endCxn id="392" idx="0"/>
          </p:cNvCxnSpPr>
          <p:nvPr/>
        </p:nvCxnSpPr>
        <p:spPr>
          <a:xfrm>
            <a:off x="2379455" y="2407664"/>
            <a:ext cx="0" cy="431200"/>
          </a:xfrm>
          <a:prstGeom prst="straightConnector1">
            <a:avLst/>
          </a:prstGeom>
          <a:noFill/>
          <a:ln w="9525" cap="flat" cmpd="sng">
            <a:solidFill>
              <a:schemeClr val="lt1"/>
            </a:solidFill>
            <a:prstDash val="solid"/>
            <a:round/>
            <a:headEnd type="none" w="med" len="med"/>
            <a:tailEnd type="none" w="med" len="med"/>
          </a:ln>
        </p:spPr>
      </p:cxnSp>
      <p:cxnSp>
        <p:nvCxnSpPr>
          <p:cNvPr id="409" name="Google Shape;14003;p50">
            <a:extLst>
              <a:ext uri="{FF2B5EF4-FFF2-40B4-BE49-F238E27FC236}">
                <a16:creationId xmlns:a16="http://schemas.microsoft.com/office/drawing/2014/main" id="{435F801D-0BF2-46B8-BE8E-A2C904B379FD}"/>
              </a:ext>
            </a:extLst>
          </p:cNvPr>
          <p:cNvCxnSpPr>
            <a:stCxn id="394" idx="4"/>
            <a:endCxn id="406" idx="0"/>
          </p:cNvCxnSpPr>
          <p:nvPr/>
        </p:nvCxnSpPr>
        <p:spPr>
          <a:xfrm>
            <a:off x="4021999" y="3192264"/>
            <a:ext cx="6" cy="414300"/>
          </a:xfrm>
          <a:prstGeom prst="straightConnector1">
            <a:avLst/>
          </a:prstGeom>
          <a:noFill/>
          <a:ln w="9525" cap="flat" cmpd="sng">
            <a:solidFill>
              <a:schemeClr val="lt1"/>
            </a:solidFill>
            <a:prstDash val="solid"/>
            <a:round/>
            <a:headEnd type="none" w="med" len="med"/>
            <a:tailEnd type="none" w="med" len="med"/>
          </a:ln>
        </p:spPr>
      </p:cxnSp>
      <p:cxnSp>
        <p:nvCxnSpPr>
          <p:cNvPr id="410" name="Google Shape;14004;p50">
            <a:extLst>
              <a:ext uri="{FF2B5EF4-FFF2-40B4-BE49-F238E27FC236}">
                <a16:creationId xmlns:a16="http://schemas.microsoft.com/office/drawing/2014/main" id="{580C01F3-BC8E-4EED-A1A3-B50F7B2A883D}"/>
              </a:ext>
            </a:extLst>
          </p:cNvPr>
          <p:cNvCxnSpPr>
            <a:stCxn id="405" idx="4"/>
            <a:endCxn id="395" idx="0"/>
          </p:cNvCxnSpPr>
          <p:nvPr/>
        </p:nvCxnSpPr>
        <p:spPr>
          <a:xfrm>
            <a:off x="5644655" y="2407664"/>
            <a:ext cx="13344" cy="431200"/>
          </a:xfrm>
          <a:prstGeom prst="straightConnector1">
            <a:avLst/>
          </a:prstGeom>
          <a:noFill/>
          <a:ln w="9525" cap="flat" cmpd="sng">
            <a:solidFill>
              <a:schemeClr val="lt1"/>
            </a:solidFill>
            <a:prstDash val="solid"/>
            <a:round/>
            <a:headEnd type="none" w="med" len="med"/>
            <a:tailEnd type="none" w="med" len="med"/>
          </a:ln>
        </p:spPr>
      </p:cxnSp>
      <p:cxnSp>
        <p:nvCxnSpPr>
          <p:cNvPr id="411" name="Google Shape;14005;p50">
            <a:extLst>
              <a:ext uri="{FF2B5EF4-FFF2-40B4-BE49-F238E27FC236}">
                <a16:creationId xmlns:a16="http://schemas.microsoft.com/office/drawing/2014/main" id="{377CA616-2094-47A1-A4B3-CE5D2B1C0BBB}"/>
              </a:ext>
            </a:extLst>
          </p:cNvPr>
          <p:cNvCxnSpPr>
            <a:stCxn id="393" idx="4"/>
            <a:endCxn id="407" idx="0"/>
          </p:cNvCxnSpPr>
          <p:nvPr/>
        </p:nvCxnSpPr>
        <p:spPr>
          <a:xfrm>
            <a:off x="7300543" y="3192264"/>
            <a:ext cx="12" cy="414300"/>
          </a:xfrm>
          <a:prstGeom prst="straightConnector1">
            <a:avLst/>
          </a:prstGeom>
          <a:noFill/>
          <a:ln w="9525" cap="flat" cmpd="sng">
            <a:solidFill>
              <a:schemeClr val="lt1"/>
            </a:solidFill>
            <a:prstDash val="solid"/>
            <a:round/>
            <a:headEnd type="none" w="med" len="med"/>
            <a:tailEnd type="none" w="med" len="med"/>
          </a:ln>
        </p:spPr>
      </p:cxnSp>
      <p:sp>
        <p:nvSpPr>
          <p:cNvPr id="412" name="Google Shape;13987;p50">
            <a:extLst>
              <a:ext uri="{FF2B5EF4-FFF2-40B4-BE49-F238E27FC236}">
                <a16:creationId xmlns:a16="http://schemas.microsoft.com/office/drawing/2014/main" id="{2C793156-EF50-4B9E-9B86-CF66477BA12C}"/>
              </a:ext>
            </a:extLst>
          </p:cNvPr>
          <p:cNvSpPr/>
          <p:nvPr/>
        </p:nvSpPr>
        <p:spPr>
          <a:xfrm>
            <a:off x="8760746" y="2838764"/>
            <a:ext cx="353400" cy="353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13999;p50">
            <a:extLst>
              <a:ext uri="{FF2B5EF4-FFF2-40B4-BE49-F238E27FC236}">
                <a16:creationId xmlns:a16="http://schemas.microsoft.com/office/drawing/2014/main" id="{409129ED-18F4-4921-AC9F-FC74D5F48061}"/>
              </a:ext>
            </a:extLst>
          </p:cNvPr>
          <p:cNvSpPr/>
          <p:nvPr/>
        </p:nvSpPr>
        <p:spPr>
          <a:xfrm>
            <a:off x="8757161" y="2061052"/>
            <a:ext cx="353400" cy="3534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200" b="1" dirty="0">
                <a:solidFill>
                  <a:schemeClr val="accent1"/>
                </a:solidFill>
                <a:latin typeface="+mn-lt"/>
                <a:ea typeface="Poppins Light"/>
                <a:cs typeface="Poppins Light"/>
                <a:sym typeface="Poppins Light"/>
              </a:rPr>
              <a:t>5</a:t>
            </a:r>
            <a:endParaRPr b="1" dirty="0">
              <a:latin typeface="+mn-lt"/>
            </a:endParaRPr>
          </a:p>
        </p:txBody>
      </p:sp>
      <p:cxnSp>
        <p:nvCxnSpPr>
          <p:cNvPr id="416" name="Google Shape;14004;p50">
            <a:extLst>
              <a:ext uri="{FF2B5EF4-FFF2-40B4-BE49-F238E27FC236}">
                <a16:creationId xmlns:a16="http://schemas.microsoft.com/office/drawing/2014/main" id="{B64D9BFB-5F02-4D2A-A7E4-AE38A55A04BC}"/>
              </a:ext>
            </a:extLst>
          </p:cNvPr>
          <p:cNvCxnSpPr>
            <a:stCxn id="415" idx="4"/>
          </p:cNvCxnSpPr>
          <p:nvPr/>
        </p:nvCxnSpPr>
        <p:spPr>
          <a:xfrm>
            <a:off x="8933861" y="2414452"/>
            <a:ext cx="13200" cy="434670"/>
          </a:xfrm>
          <a:prstGeom prst="straightConnector1">
            <a:avLst/>
          </a:prstGeom>
          <a:noFill/>
          <a:ln w="9525" cap="flat" cmpd="sng">
            <a:solidFill>
              <a:schemeClr val="lt1"/>
            </a:solidFill>
            <a:prstDash val="solid"/>
            <a:round/>
            <a:headEnd type="none" w="med" len="med"/>
            <a:tailEnd type="none" w="med" len="med"/>
          </a:ln>
        </p:spPr>
      </p:cxnSp>
      <p:sp>
        <p:nvSpPr>
          <p:cNvPr id="417" name="Google Shape;13989;p50">
            <a:extLst>
              <a:ext uri="{FF2B5EF4-FFF2-40B4-BE49-F238E27FC236}">
                <a16:creationId xmlns:a16="http://schemas.microsoft.com/office/drawing/2014/main" id="{0A36B6F4-D5C6-4BD1-8250-006342DFE968}"/>
              </a:ext>
            </a:extLst>
          </p:cNvPr>
          <p:cNvSpPr/>
          <p:nvPr/>
        </p:nvSpPr>
        <p:spPr>
          <a:xfrm>
            <a:off x="5052279" y="3606464"/>
            <a:ext cx="288025" cy="290887"/>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13989;p50">
            <a:extLst>
              <a:ext uri="{FF2B5EF4-FFF2-40B4-BE49-F238E27FC236}">
                <a16:creationId xmlns:a16="http://schemas.microsoft.com/office/drawing/2014/main" id="{82D2F536-4019-4430-8C04-F116DDE55B89}"/>
              </a:ext>
            </a:extLst>
          </p:cNvPr>
          <p:cNvSpPr/>
          <p:nvPr/>
        </p:nvSpPr>
        <p:spPr>
          <a:xfrm>
            <a:off x="5361911" y="3606464"/>
            <a:ext cx="288025" cy="290887"/>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13989;p50">
            <a:extLst>
              <a:ext uri="{FF2B5EF4-FFF2-40B4-BE49-F238E27FC236}">
                <a16:creationId xmlns:a16="http://schemas.microsoft.com/office/drawing/2014/main" id="{4F62A618-C49F-4C73-9DB8-2E0F64E5DE7D}"/>
              </a:ext>
            </a:extLst>
          </p:cNvPr>
          <p:cNvSpPr/>
          <p:nvPr/>
        </p:nvSpPr>
        <p:spPr>
          <a:xfrm>
            <a:off x="5671543" y="3606464"/>
            <a:ext cx="288025" cy="290887"/>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13989;p50">
            <a:extLst>
              <a:ext uri="{FF2B5EF4-FFF2-40B4-BE49-F238E27FC236}">
                <a16:creationId xmlns:a16="http://schemas.microsoft.com/office/drawing/2014/main" id="{18C5D3AA-8F49-4CFF-84CE-043F4B265CC4}"/>
              </a:ext>
            </a:extLst>
          </p:cNvPr>
          <p:cNvSpPr/>
          <p:nvPr/>
        </p:nvSpPr>
        <p:spPr>
          <a:xfrm>
            <a:off x="5966499" y="3606464"/>
            <a:ext cx="288025" cy="290887"/>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13992;p50">
            <a:extLst>
              <a:ext uri="{FF2B5EF4-FFF2-40B4-BE49-F238E27FC236}">
                <a16:creationId xmlns:a16="http://schemas.microsoft.com/office/drawing/2014/main" id="{68A10135-AA1A-4A08-8721-D7376021B7EC}"/>
              </a:ext>
            </a:extLst>
          </p:cNvPr>
          <p:cNvSpPr txBox="1">
            <a:spLocks/>
          </p:cNvSpPr>
          <p:nvPr/>
        </p:nvSpPr>
        <p:spPr>
          <a:xfrm>
            <a:off x="5029975" y="3560904"/>
            <a:ext cx="1368737"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r>
              <a:rPr lang="en-US" sz="1200" b="1" dirty="0">
                <a:solidFill>
                  <a:schemeClr val="accent2">
                    <a:lumMod val="75000"/>
                  </a:schemeClr>
                </a:solidFill>
                <a:latin typeface="+mj-lt"/>
              </a:rPr>
              <a:t>XL    L     M    S</a:t>
            </a:r>
          </a:p>
        </p:txBody>
      </p:sp>
      <p:sp>
        <p:nvSpPr>
          <p:cNvPr id="422" name="Google Shape;13996;p50">
            <a:extLst>
              <a:ext uri="{FF2B5EF4-FFF2-40B4-BE49-F238E27FC236}">
                <a16:creationId xmlns:a16="http://schemas.microsoft.com/office/drawing/2014/main" id="{AC8674CB-B9A7-479B-8801-76FC6FF55FC4}"/>
              </a:ext>
            </a:extLst>
          </p:cNvPr>
          <p:cNvSpPr txBox="1">
            <a:spLocks/>
          </p:cNvSpPr>
          <p:nvPr/>
        </p:nvSpPr>
        <p:spPr>
          <a:xfrm>
            <a:off x="8078842" y="3223260"/>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bg1">
                    <a:lumMod val="95000"/>
                  </a:schemeClr>
                </a:solidFill>
                <a:latin typeface="Bahnschrift" panose="020B0502040204020203" pitchFamily="34" charset="0"/>
              </a:rPr>
              <a:t>Stamping</a:t>
            </a:r>
          </a:p>
        </p:txBody>
      </p:sp>
      <p:sp>
        <p:nvSpPr>
          <p:cNvPr id="423" name="Google Shape;13990;p50">
            <a:extLst>
              <a:ext uri="{FF2B5EF4-FFF2-40B4-BE49-F238E27FC236}">
                <a16:creationId xmlns:a16="http://schemas.microsoft.com/office/drawing/2014/main" id="{3A07150B-36D2-4185-842E-E54EB60AC77B}"/>
              </a:ext>
            </a:extLst>
          </p:cNvPr>
          <p:cNvSpPr txBox="1">
            <a:spLocks/>
          </p:cNvSpPr>
          <p:nvPr/>
        </p:nvSpPr>
        <p:spPr>
          <a:xfrm>
            <a:off x="525845" y="2157035"/>
            <a:ext cx="1037818"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bg1">
                    <a:lumMod val="95000"/>
                  </a:schemeClr>
                </a:solidFill>
                <a:latin typeface="+mj-lt"/>
              </a:rPr>
              <a:t>From farm</a:t>
            </a:r>
          </a:p>
        </p:txBody>
      </p:sp>
      <p:sp>
        <p:nvSpPr>
          <p:cNvPr id="424" name="Google Shape;13990;p50">
            <a:extLst>
              <a:ext uri="{FF2B5EF4-FFF2-40B4-BE49-F238E27FC236}">
                <a16:creationId xmlns:a16="http://schemas.microsoft.com/office/drawing/2014/main" id="{E83295F0-FC6D-43C7-9739-24685230AF7A}"/>
              </a:ext>
            </a:extLst>
          </p:cNvPr>
          <p:cNvSpPr txBox="1">
            <a:spLocks/>
          </p:cNvSpPr>
          <p:nvPr/>
        </p:nvSpPr>
        <p:spPr>
          <a:xfrm>
            <a:off x="9631680" y="3721591"/>
            <a:ext cx="1275875"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bg1">
                    <a:lumMod val="95000"/>
                  </a:schemeClr>
                </a:solidFill>
                <a:latin typeface="+mj-lt"/>
              </a:rPr>
              <a:t>Ready to sale</a:t>
            </a:r>
          </a:p>
        </p:txBody>
      </p:sp>
      <p:cxnSp>
        <p:nvCxnSpPr>
          <p:cNvPr id="6" name="Connector: Elbow 5">
            <a:extLst>
              <a:ext uri="{FF2B5EF4-FFF2-40B4-BE49-F238E27FC236}">
                <a16:creationId xmlns:a16="http://schemas.microsoft.com/office/drawing/2014/main" id="{8B6FBD73-5136-429B-B0B6-6AACF1884F0A}"/>
              </a:ext>
            </a:extLst>
          </p:cNvPr>
          <p:cNvCxnSpPr>
            <a:cxnSpLocks/>
          </p:cNvCxnSpPr>
          <p:nvPr/>
        </p:nvCxnSpPr>
        <p:spPr>
          <a:xfrm>
            <a:off x="1510323" y="2364185"/>
            <a:ext cx="639092" cy="65137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7" name="Connector: Elbow 426">
            <a:extLst>
              <a:ext uri="{FF2B5EF4-FFF2-40B4-BE49-F238E27FC236}">
                <a16:creationId xmlns:a16="http://schemas.microsoft.com/office/drawing/2014/main" id="{3360D4A1-F1C6-4B87-A92B-A606F1BE3A06}"/>
              </a:ext>
            </a:extLst>
          </p:cNvPr>
          <p:cNvCxnSpPr>
            <a:cxnSpLocks/>
          </p:cNvCxnSpPr>
          <p:nvPr/>
        </p:nvCxnSpPr>
        <p:spPr>
          <a:xfrm>
            <a:off x="9159866" y="3015464"/>
            <a:ext cx="517534" cy="91327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429" name="TextBox 428">
            <a:extLst>
              <a:ext uri="{FF2B5EF4-FFF2-40B4-BE49-F238E27FC236}">
                <a16:creationId xmlns:a16="http://schemas.microsoft.com/office/drawing/2014/main" id="{730BABC1-214E-42D6-B309-7C9C66FB6993}"/>
              </a:ext>
            </a:extLst>
          </p:cNvPr>
          <p:cNvSpPr txBox="1"/>
          <p:nvPr/>
        </p:nvSpPr>
        <p:spPr>
          <a:xfrm>
            <a:off x="2289068" y="4527055"/>
            <a:ext cx="6737861" cy="1384995"/>
          </a:xfrm>
          <a:prstGeom prst="rect">
            <a:avLst/>
          </a:prstGeom>
          <a:noFill/>
        </p:spPr>
        <p:txBody>
          <a:bodyPr wrap="square" rtlCol="0">
            <a:spAutoFit/>
          </a:bodyPr>
          <a:lstStyle/>
          <a:p>
            <a:r>
              <a:rPr lang="en-US" sz="1200" dirty="0">
                <a:solidFill>
                  <a:schemeClr val="bg1">
                    <a:lumMod val="95000"/>
                  </a:schemeClr>
                </a:solidFill>
                <a:latin typeface="+mj-lt"/>
              </a:rPr>
              <a:t>The eggs enter many procedures after exit the farm on the way to the sale.</a:t>
            </a:r>
          </a:p>
          <a:p>
            <a:r>
              <a:rPr lang="en-US" sz="1200" dirty="0">
                <a:solidFill>
                  <a:schemeClr val="accent1"/>
                </a:solidFill>
                <a:latin typeface="+mj-lt"/>
              </a:rPr>
              <a:t>At first,</a:t>
            </a:r>
            <a:r>
              <a:rPr lang="en-US" sz="1200" dirty="0">
                <a:solidFill>
                  <a:schemeClr val="bg1">
                    <a:lumMod val="95000"/>
                  </a:schemeClr>
                </a:solidFill>
                <a:latin typeface="+mj-lt"/>
              </a:rPr>
              <a:t> the egg enters washing machine to ensure all eggs is clean and sterile. </a:t>
            </a:r>
          </a:p>
          <a:p>
            <a:r>
              <a:rPr lang="en-US" sz="1200" dirty="0">
                <a:solidFill>
                  <a:schemeClr val="accent1"/>
                </a:solidFill>
                <a:latin typeface="+mj-lt"/>
              </a:rPr>
              <a:t>Second, </a:t>
            </a:r>
            <a:r>
              <a:rPr lang="en-US" sz="1200" dirty="0">
                <a:solidFill>
                  <a:schemeClr val="bg1">
                    <a:lumMod val="95000"/>
                  </a:schemeClr>
                </a:solidFill>
                <a:latin typeface="+mj-lt"/>
              </a:rPr>
              <a:t>it enters a system consists of special sensors and cameras to get rid of broken, damaged and dirty eggs.</a:t>
            </a:r>
          </a:p>
          <a:p>
            <a:r>
              <a:rPr lang="en-US" sz="1200" dirty="0">
                <a:solidFill>
                  <a:schemeClr val="accent1"/>
                </a:solidFill>
                <a:latin typeface="+mj-lt"/>
              </a:rPr>
              <a:t>Third, </a:t>
            </a:r>
            <a:r>
              <a:rPr lang="en-US" sz="1200" dirty="0">
                <a:solidFill>
                  <a:schemeClr val="bg1">
                    <a:lumMod val="95000"/>
                  </a:schemeClr>
                </a:solidFill>
                <a:latin typeface="+mj-lt"/>
              </a:rPr>
              <a:t>the eggs enter the sorting machine which sort eggs to four different sizes according to weight. Fourth, the eggs enter the packing machine which packing it into eggs cartons.</a:t>
            </a:r>
          </a:p>
          <a:p>
            <a:r>
              <a:rPr lang="en-US" sz="1200" dirty="0">
                <a:solidFill>
                  <a:schemeClr val="accent1"/>
                </a:solidFill>
                <a:latin typeface="+mj-lt"/>
              </a:rPr>
              <a:t>Finally, </a:t>
            </a:r>
            <a:r>
              <a:rPr lang="en-US" sz="1200" dirty="0">
                <a:solidFill>
                  <a:schemeClr val="bg1">
                    <a:lumMod val="95000"/>
                  </a:schemeClr>
                </a:solidFill>
                <a:latin typeface="+mj-lt"/>
              </a:rPr>
              <a:t>the eggs find it way to the market.</a:t>
            </a:r>
          </a:p>
        </p:txBody>
      </p:sp>
      <p:sp>
        <p:nvSpPr>
          <p:cNvPr id="430" name="Shape 110">
            <a:extLst>
              <a:ext uri="{FF2B5EF4-FFF2-40B4-BE49-F238E27FC236}">
                <a16:creationId xmlns:a16="http://schemas.microsoft.com/office/drawing/2014/main" id="{2219E2F0-2E5F-4F8E-B751-B49856168CA4}"/>
              </a:ext>
            </a:extLst>
          </p:cNvPr>
          <p:cNvSpPr/>
          <p:nvPr/>
        </p:nvSpPr>
        <p:spPr>
          <a:xfrm>
            <a:off x="4693322" y="1489026"/>
            <a:ext cx="3423600" cy="2930091"/>
          </a:xfrm>
          <a:custGeom>
            <a:avLst/>
            <a:gdLst/>
            <a:ahLst/>
            <a:cxnLst/>
            <a:rect l="0" t="0" r="0" b="0"/>
            <a:pathLst>
              <a:path w="53808" h="41004" extrusionOk="0">
                <a:moveTo>
                  <a:pt x="33350" y="2267"/>
                </a:moveTo>
                <a:cubicBezTo>
                  <a:pt x="29864" y="1270"/>
                  <a:pt x="26130" y="-694"/>
                  <a:pt x="22650" y="321"/>
                </a:cubicBezTo>
                <a:cubicBezTo>
                  <a:pt x="10876" y="3755"/>
                  <a:pt x="-4822" y="20012"/>
                  <a:pt x="1573" y="30477"/>
                </a:cubicBezTo>
                <a:cubicBezTo>
                  <a:pt x="7821" y="40700"/>
                  <a:pt x="25332" y="42677"/>
                  <a:pt x="36593" y="38583"/>
                </a:cubicBezTo>
                <a:cubicBezTo>
                  <a:pt x="46488" y="34984"/>
                  <a:pt x="56459" y="21658"/>
                  <a:pt x="53130" y="11670"/>
                </a:cubicBezTo>
                <a:cubicBezTo>
                  <a:pt x="49951" y="2136"/>
                  <a:pt x="34186" y="-1055"/>
                  <a:pt x="24595" y="1943"/>
                </a:cubicBezTo>
                <a:cubicBezTo>
                  <a:pt x="14086" y="5228"/>
                  <a:pt x="2158" y="13741"/>
                  <a:pt x="600" y="24641"/>
                </a:cubicBezTo>
                <a:cubicBezTo>
                  <a:pt x="-77" y="29379"/>
                  <a:pt x="2605" y="35236"/>
                  <a:pt x="6761" y="37611"/>
                </a:cubicBezTo>
                <a:cubicBezTo>
                  <a:pt x="15326" y="42504"/>
                  <a:pt x="29292" y="42316"/>
                  <a:pt x="36268" y="35341"/>
                </a:cubicBezTo>
              </a:path>
            </a:pathLst>
          </a:custGeom>
          <a:noFill/>
          <a:ln w="9525" cap="flat" cmpd="sng">
            <a:solidFill>
              <a:schemeClr val="bg1">
                <a:lumMod val="95000"/>
              </a:schemeClr>
            </a:solidFill>
            <a:prstDash val="solid"/>
            <a:round/>
            <a:headEnd type="none" w="lg" len="lg"/>
            <a:tailEnd type="none" w="lg" len="lg"/>
          </a:ln>
        </p:spPr>
      </p:sp>
      <p:sp>
        <p:nvSpPr>
          <p:cNvPr id="431" name="Shape 106">
            <a:extLst>
              <a:ext uri="{FF2B5EF4-FFF2-40B4-BE49-F238E27FC236}">
                <a16:creationId xmlns:a16="http://schemas.microsoft.com/office/drawing/2014/main" id="{246CDD9F-03F5-425F-961F-B332EA25370E}"/>
              </a:ext>
            </a:extLst>
          </p:cNvPr>
          <p:cNvSpPr/>
          <p:nvPr/>
        </p:nvSpPr>
        <p:spPr>
          <a:xfrm rot="14163800" flipV="1">
            <a:off x="7645351" y="726721"/>
            <a:ext cx="402308" cy="1066954"/>
          </a:xfrm>
          <a:custGeom>
            <a:avLst/>
            <a:gdLst/>
            <a:ahLst/>
            <a:cxnLst/>
            <a:rect l="0" t="0" r="0" b="0"/>
            <a:pathLst>
              <a:path w="30959" h="89819" extrusionOk="0">
                <a:moveTo>
                  <a:pt x="0" y="0"/>
                </a:moveTo>
                <a:cubicBezTo>
                  <a:pt x="5134" y="6917"/>
                  <a:pt x="29561" y="26535"/>
                  <a:pt x="30804" y="41505"/>
                </a:cubicBezTo>
                <a:cubicBezTo>
                  <a:pt x="32047" y="56474"/>
                  <a:pt x="11349" y="81766"/>
                  <a:pt x="7458" y="89819"/>
                </a:cubicBezTo>
              </a:path>
            </a:pathLst>
          </a:custGeom>
          <a:noFill/>
          <a:ln w="9525" cap="flat" cmpd="sng">
            <a:solidFill>
              <a:schemeClr val="bg1">
                <a:lumMod val="95000"/>
              </a:schemeClr>
            </a:solidFill>
            <a:prstDash val="dash"/>
            <a:round/>
            <a:headEnd type="none" w="lg" len="lg"/>
            <a:tailEnd type="stealth" w="lg" len="lg"/>
          </a:ln>
        </p:spPr>
      </p:sp>
      <p:cxnSp>
        <p:nvCxnSpPr>
          <p:cNvPr id="432" name="Shape 109">
            <a:extLst>
              <a:ext uri="{FF2B5EF4-FFF2-40B4-BE49-F238E27FC236}">
                <a16:creationId xmlns:a16="http://schemas.microsoft.com/office/drawing/2014/main" id="{0AF49A67-DD2D-4B51-9E77-FACA70E5E537}"/>
              </a:ext>
            </a:extLst>
          </p:cNvPr>
          <p:cNvCxnSpPr>
            <a:cxnSpLocks/>
          </p:cNvCxnSpPr>
          <p:nvPr/>
        </p:nvCxnSpPr>
        <p:spPr>
          <a:xfrm flipH="1" flipV="1">
            <a:off x="4865090" y="1351341"/>
            <a:ext cx="596988" cy="503747"/>
          </a:xfrm>
          <a:prstGeom prst="straightConnector1">
            <a:avLst/>
          </a:prstGeom>
          <a:noFill/>
          <a:ln w="9525" cap="flat" cmpd="sng">
            <a:solidFill>
              <a:schemeClr val="bg1">
                <a:lumMod val="95000"/>
              </a:schemeClr>
            </a:solidFill>
            <a:prstDash val="dash"/>
            <a:round/>
            <a:headEnd type="stealth" w="lg" len="lg"/>
            <a:tailEnd type="none" w="lg" len="lg"/>
          </a:ln>
        </p:spPr>
      </p:cxnSp>
    </p:spTree>
    <p:extLst>
      <p:ext uri="{BB962C8B-B14F-4D97-AF65-F5344CB8AC3E}">
        <p14:creationId xmlns:p14="http://schemas.microsoft.com/office/powerpoint/2010/main" val="1157965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9" y="0"/>
            <a:ext cx="9144001" cy="6858000"/>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0" y="-1"/>
            <a:ext cx="3047999"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0" y="1674820"/>
            <a:ext cx="4657621" cy="182257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11521525" y="149289"/>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0724902" y="187158"/>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11128464" y="361607"/>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24941" y="5744971"/>
            <a:ext cx="1019815" cy="944312"/>
            <a:chOff x="2113525" y="2880575"/>
            <a:chExt cx="609500" cy="564375"/>
          </a:xfrm>
          <a:solidFill>
            <a:schemeClr val="bg1"/>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499568" y="5317346"/>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Google Shape;10307;p40">
            <a:extLst>
              <a:ext uri="{FF2B5EF4-FFF2-40B4-BE49-F238E27FC236}">
                <a16:creationId xmlns:a16="http://schemas.microsoft.com/office/drawing/2014/main" id="{26D123E3-C70E-4589-A5EB-38223E92A0AB}"/>
              </a:ext>
            </a:extLst>
          </p:cNvPr>
          <p:cNvSpPr txBox="1">
            <a:spLocks/>
          </p:cNvSpPr>
          <p:nvPr/>
        </p:nvSpPr>
        <p:spPr>
          <a:xfrm>
            <a:off x="283144" y="151772"/>
            <a:ext cx="2512085"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2000" dirty="0">
                <a:solidFill>
                  <a:schemeClr val="bg1">
                    <a:lumMod val="95000"/>
                  </a:schemeClr>
                </a:solidFill>
                <a:latin typeface="Bahnschrift Light" panose="020B0502040204020203" pitchFamily="34" charset="0"/>
              </a:rPr>
              <a:t>SORTING MACHINE</a:t>
            </a:r>
            <a:endParaRPr lang="en-US" dirty="0">
              <a:solidFill>
                <a:schemeClr val="bg1">
                  <a:lumMod val="95000"/>
                </a:schemeClr>
              </a:solidFill>
              <a:latin typeface="Bahnschrift Light" panose="020B0502040204020203" pitchFamily="34" charset="0"/>
            </a:endParaRPr>
          </a:p>
        </p:txBody>
      </p:sp>
      <p:grpSp>
        <p:nvGrpSpPr>
          <p:cNvPr id="73" name="Google Shape;10308;p40">
            <a:extLst>
              <a:ext uri="{FF2B5EF4-FFF2-40B4-BE49-F238E27FC236}">
                <a16:creationId xmlns:a16="http://schemas.microsoft.com/office/drawing/2014/main" id="{858FBC99-3C45-481D-8003-6741F7FC50DC}"/>
              </a:ext>
            </a:extLst>
          </p:cNvPr>
          <p:cNvGrpSpPr/>
          <p:nvPr/>
        </p:nvGrpSpPr>
        <p:grpSpPr>
          <a:xfrm>
            <a:off x="111936" y="176469"/>
            <a:ext cx="1090550" cy="21378"/>
            <a:chOff x="2940000" y="3484425"/>
            <a:chExt cx="641500" cy="12575"/>
          </a:xfrm>
          <a:solidFill>
            <a:schemeClr val="accent4">
              <a:lumMod val="75000"/>
            </a:schemeClr>
          </a:solidFill>
        </p:grpSpPr>
        <p:sp>
          <p:nvSpPr>
            <p:cNvPr id="74" name="Google Shape;10309;p40">
              <a:extLst>
                <a:ext uri="{FF2B5EF4-FFF2-40B4-BE49-F238E27FC236}">
                  <a16:creationId xmlns:a16="http://schemas.microsoft.com/office/drawing/2014/main" id="{3ABFBB8C-C9FC-4820-AD49-8B37CB869909}"/>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0310;p40">
              <a:extLst>
                <a:ext uri="{FF2B5EF4-FFF2-40B4-BE49-F238E27FC236}">
                  <a16:creationId xmlns:a16="http://schemas.microsoft.com/office/drawing/2014/main" id="{87F62857-57BF-42D8-BC5E-F7238DB73089}"/>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0311;p40">
              <a:extLst>
                <a:ext uri="{FF2B5EF4-FFF2-40B4-BE49-F238E27FC236}">
                  <a16:creationId xmlns:a16="http://schemas.microsoft.com/office/drawing/2014/main" id="{E6E6DFE6-C06F-4848-BB23-C6B26B6344A0}"/>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0312;p40">
              <a:extLst>
                <a:ext uri="{FF2B5EF4-FFF2-40B4-BE49-F238E27FC236}">
                  <a16:creationId xmlns:a16="http://schemas.microsoft.com/office/drawing/2014/main" id="{2AC8D571-88E8-49B8-870B-26ABE1F248B2}"/>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0313;p40">
              <a:extLst>
                <a:ext uri="{FF2B5EF4-FFF2-40B4-BE49-F238E27FC236}">
                  <a16:creationId xmlns:a16="http://schemas.microsoft.com/office/drawing/2014/main" id="{3DA5AD24-75AD-4EF1-9D66-A2C9093BA91E}"/>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0314;p40">
              <a:extLst>
                <a:ext uri="{FF2B5EF4-FFF2-40B4-BE49-F238E27FC236}">
                  <a16:creationId xmlns:a16="http://schemas.microsoft.com/office/drawing/2014/main" id="{0BBEF9CD-63AD-4A37-A080-F32E45647F0D}"/>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0315;p40">
              <a:extLst>
                <a:ext uri="{FF2B5EF4-FFF2-40B4-BE49-F238E27FC236}">
                  <a16:creationId xmlns:a16="http://schemas.microsoft.com/office/drawing/2014/main" id="{793DAE5E-F5A9-49D7-9A08-E241E8509C51}"/>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0316;p40">
              <a:extLst>
                <a:ext uri="{FF2B5EF4-FFF2-40B4-BE49-F238E27FC236}">
                  <a16:creationId xmlns:a16="http://schemas.microsoft.com/office/drawing/2014/main" id="{1337A371-CBD0-4238-85ED-BF9F101A305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0317;p40">
              <a:extLst>
                <a:ext uri="{FF2B5EF4-FFF2-40B4-BE49-F238E27FC236}">
                  <a16:creationId xmlns:a16="http://schemas.microsoft.com/office/drawing/2014/main" id="{A28592AA-4F97-40FA-94D4-DB3C57B2265B}"/>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10318;p40">
            <a:extLst>
              <a:ext uri="{FF2B5EF4-FFF2-40B4-BE49-F238E27FC236}">
                <a16:creationId xmlns:a16="http://schemas.microsoft.com/office/drawing/2014/main" id="{7C983BCD-656E-4E3B-A8CF-486D2A946C2C}"/>
              </a:ext>
            </a:extLst>
          </p:cNvPr>
          <p:cNvGrpSpPr/>
          <p:nvPr/>
        </p:nvGrpSpPr>
        <p:grpSpPr>
          <a:xfrm>
            <a:off x="1831064" y="622136"/>
            <a:ext cx="1090550" cy="21378"/>
            <a:chOff x="3175075" y="3484425"/>
            <a:chExt cx="641500" cy="12575"/>
          </a:xfrm>
          <a:solidFill>
            <a:schemeClr val="accent4">
              <a:lumMod val="75000"/>
            </a:schemeClr>
          </a:solidFill>
        </p:grpSpPr>
        <p:sp>
          <p:nvSpPr>
            <p:cNvPr id="84" name="Google Shape;10319;p40">
              <a:extLst>
                <a:ext uri="{FF2B5EF4-FFF2-40B4-BE49-F238E27FC236}">
                  <a16:creationId xmlns:a16="http://schemas.microsoft.com/office/drawing/2014/main" id="{2912F4FC-94E5-4E4A-9869-6AFED6711984}"/>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0320;p40">
              <a:extLst>
                <a:ext uri="{FF2B5EF4-FFF2-40B4-BE49-F238E27FC236}">
                  <a16:creationId xmlns:a16="http://schemas.microsoft.com/office/drawing/2014/main" id="{44980725-594C-42C8-BDE2-5A5E7641947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0321;p40">
              <a:extLst>
                <a:ext uri="{FF2B5EF4-FFF2-40B4-BE49-F238E27FC236}">
                  <a16:creationId xmlns:a16="http://schemas.microsoft.com/office/drawing/2014/main" id="{32E29194-ED8E-4B15-A5AF-0C08300B666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0322;p40">
              <a:extLst>
                <a:ext uri="{FF2B5EF4-FFF2-40B4-BE49-F238E27FC236}">
                  <a16:creationId xmlns:a16="http://schemas.microsoft.com/office/drawing/2014/main" id="{AA5C8898-77B7-47D7-A032-92CFD54863B7}"/>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0323;p40">
              <a:extLst>
                <a:ext uri="{FF2B5EF4-FFF2-40B4-BE49-F238E27FC236}">
                  <a16:creationId xmlns:a16="http://schemas.microsoft.com/office/drawing/2014/main" id="{CA40884E-7B4B-48D4-8046-A842522A1A0F}"/>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0324;p40">
              <a:extLst>
                <a:ext uri="{FF2B5EF4-FFF2-40B4-BE49-F238E27FC236}">
                  <a16:creationId xmlns:a16="http://schemas.microsoft.com/office/drawing/2014/main" id="{068C7899-CA3B-496F-8BAB-E793915D92F0}"/>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0325;p40">
              <a:extLst>
                <a:ext uri="{FF2B5EF4-FFF2-40B4-BE49-F238E27FC236}">
                  <a16:creationId xmlns:a16="http://schemas.microsoft.com/office/drawing/2014/main" id="{B02A7362-BBBF-4840-A237-F3AC5085FF44}"/>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0326;p40">
              <a:extLst>
                <a:ext uri="{FF2B5EF4-FFF2-40B4-BE49-F238E27FC236}">
                  <a16:creationId xmlns:a16="http://schemas.microsoft.com/office/drawing/2014/main" id="{B69889E5-6DD9-4697-8CE8-F23B0657CD29}"/>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0327;p40">
              <a:extLst>
                <a:ext uri="{FF2B5EF4-FFF2-40B4-BE49-F238E27FC236}">
                  <a16:creationId xmlns:a16="http://schemas.microsoft.com/office/drawing/2014/main" id="{657ED6FA-AC1B-4BB3-8A03-70CE23B256A5}"/>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TextBox 92">
            <a:extLst>
              <a:ext uri="{FF2B5EF4-FFF2-40B4-BE49-F238E27FC236}">
                <a16:creationId xmlns:a16="http://schemas.microsoft.com/office/drawing/2014/main" id="{59A1391E-3695-4B3B-9B05-C285E4A82ECA}"/>
              </a:ext>
            </a:extLst>
          </p:cNvPr>
          <p:cNvSpPr txBox="1"/>
          <p:nvPr/>
        </p:nvSpPr>
        <p:spPr>
          <a:xfrm>
            <a:off x="76042" y="1734391"/>
            <a:ext cx="4539820"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3">
                    <a:lumMod val="50000"/>
                  </a:schemeClr>
                </a:solidFill>
                <a:latin typeface="Bahnschrift" panose="020B0502040204020203" pitchFamily="34" charset="0"/>
              </a:rPr>
              <a:t>The eggs are transferred from collection system  to the egg sorting machine.</a:t>
            </a:r>
          </a:p>
          <a:p>
            <a:pPr marL="285750" indent="-285750">
              <a:buFont typeface="Arial" panose="020B0604020202020204" pitchFamily="34" charset="0"/>
              <a:buChar char="•"/>
            </a:pPr>
            <a:r>
              <a:rPr lang="en-US" sz="1600" dirty="0">
                <a:solidFill>
                  <a:schemeClr val="accent3">
                    <a:lumMod val="50000"/>
                  </a:schemeClr>
                </a:solidFill>
                <a:latin typeface="Bahnschrift" panose="020B0502040204020203" pitchFamily="34" charset="0"/>
              </a:rPr>
              <a:t>there is sections and each one has scales and there is a hook for each scale The bar moves in a shape vertical oval movement To help transport, and carry eggs.</a:t>
            </a:r>
          </a:p>
        </p:txBody>
      </p:sp>
    </p:spTree>
    <p:extLst>
      <p:ext uri="{BB962C8B-B14F-4D97-AF65-F5344CB8AC3E}">
        <p14:creationId xmlns:p14="http://schemas.microsoft.com/office/powerpoint/2010/main" val="1666443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039" y="-25620"/>
            <a:ext cx="9144000" cy="6858000"/>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9103962" y="0"/>
            <a:ext cx="3088038"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7550351" y="2190841"/>
            <a:ext cx="4657621" cy="182257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913339" y="25620"/>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16716" y="63489"/>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520278" y="237938"/>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1131924" y="5796245"/>
            <a:ext cx="1019815" cy="944312"/>
            <a:chOff x="2113525" y="2880575"/>
            <a:chExt cx="609500" cy="564375"/>
          </a:xfrm>
          <a:solidFill>
            <a:schemeClr val="bg1"/>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0455563" y="5368620"/>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TextBox 92">
            <a:extLst>
              <a:ext uri="{FF2B5EF4-FFF2-40B4-BE49-F238E27FC236}">
                <a16:creationId xmlns:a16="http://schemas.microsoft.com/office/drawing/2014/main" id="{59A1391E-3695-4B3B-9B05-C285E4A82ECA}"/>
              </a:ext>
            </a:extLst>
          </p:cNvPr>
          <p:cNvSpPr txBox="1"/>
          <p:nvPr/>
        </p:nvSpPr>
        <p:spPr>
          <a:xfrm>
            <a:off x="7626393" y="2250412"/>
            <a:ext cx="4539820" cy="181588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3">
                    <a:lumMod val="50000"/>
                  </a:schemeClr>
                </a:solidFill>
                <a:latin typeface="Bahnschrift" panose="020B0502040204020203" pitchFamily="34" charset="0"/>
              </a:rPr>
              <a:t>Three eggs are transferred from the conveyor to the bar, Then it will move left to the first part then to the second, the third, and so on.</a:t>
            </a:r>
          </a:p>
          <a:p>
            <a:pPr marL="285750" indent="-285750">
              <a:buFont typeface="Arial" panose="020B0604020202020204" pitchFamily="34" charset="0"/>
              <a:buChar char="•"/>
            </a:pPr>
            <a:r>
              <a:rPr lang="en-US" dirty="0">
                <a:solidFill>
                  <a:schemeClr val="accent3">
                    <a:lumMod val="50000"/>
                  </a:schemeClr>
                </a:solidFill>
                <a:latin typeface="Bahnschrift" panose="020B0502040204020203" pitchFamily="34" charset="0"/>
              </a:rPr>
              <a:t>The process continues until the eggs reach the last section, the bar becomes empty and continues with its oval movement, goes down and returns to its position at the conveyor to carry three other eggs. </a:t>
            </a:r>
          </a:p>
        </p:txBody>
      </p:sp>
      <p:sp>
        <p:nvSpPr>
          <p:cNvPr id="94" name="Google Shape;10307;p40">
            <a:extLst>
              <a:ext uri="{FF2B5EF4-FFF2-40B4-BE49-F238E27FC236}">
                <a16:creationId xmlns:a16="http://schemas.microsoft.com/office/drawing/2014/main" id="{63BB965B-2E99-4CFE-B35D-3BE90AB9B498}"/>
              </a:ext>
            </a:extLst>
          </p:cNvPr>
          <p:cNvSpPr txBox="1">
            <a:spLocks/>
          </p:cNvSpPr>
          <p:nvPr/>
        </p:nvSpPr>
        <p:spPr>
          <a:xfrm>
            <a:off x="9393606" y="149289"/>
            <a:ext cx="2512085"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2000" dirty="0">
                <a:solidFill>
                  <a:schemeClr val="bg1">
                    <a:lumMod val="95000"/>
                  </a:schemeClr>
                </a:solidFill>
                <a:latin typeface="Bahnschrift Light" panose="020B0502040204020203" pitchFamily="34" charset="0"/>
              </a:rPr>
              <a:t>SORTING MACHINE</a:t>
            </a:r>
            <a:endParaRPr lang="en-US" dirty="0">
              <a:solidFill>
                <a:schemeClr val="bg1">
                  <a:lumMod val="95000"/>
                </a:schemeClr>
              </a:solidFill>
              <a:latin typeface="Bahnschrift Light" panose="020B0502040204020203" pitchFamily="34" charset="0"/>
            </a:endParaRPr>
          </a:p>
        </p:txBody>
      </p:sp>
      <p:grpSp>
        <p:nvGrpSpPr>
          <p:cNvPr id="95" name="Google Shape;10308;p40">
            <a:extLst>
              <a:ext uri="{FF2B5EF4-FFF2-40B4-BE49-F238E27FC236}">
                <a16:creationId xmlns:a16="http://schemas.microsoft.com/office/drawing/2014/main" id="{48165296-1BD0-4E0B-8955-B2E068047000}"/>
              </a:ext>
            </a:extLst>
          </p:cNvPr>
          <p:cNvGrpSpPr/>
          <p:nvPr/>
        </p:nvGrpSpPr>
        <p:grpSpPr>
          <a:xfrm>
            <a:off x="11008471" y="173986"/>
            <a:ext cx="1090550" cy="21378"/>
            <a:chOff x="2940000" y="3484425"/>
            <a:chExt cx="641500" cy="12575"/>
          </a:xfrm>
          <a:solidFill>
            <a:schemeClr val="accent4">
              <a:lumMod val="75000"/>
            </a:schemeClr>
          </a:solidFill>
        </p:grpSpPr>
        <p:sp>
          <p:nvSpPr>
            <p:cNvPr id="96" name="Google Shape;10309;p40">
              <a:extLst>
                <a:ext uri="{FF2B5EF4-FFF2-40B4-BE49-F238E27FC236}">
                  <a16:creationId xmlns:a16="http://schemas.microsoft.com/office/drawing/2014/main" id="{B6B9596C-5E5A-4EF2-AFEC-756E21C5FFA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0310;p40">
              <a:extLst>
                <a:ext uri="{FF2B5EF4-FFF2-40B4-BE49-F238E27FC236}">
                  <a16:creationId xmlns:a16="http://schemas.microsoft.com/office/drawing/2014/main" id="{9E6996F3-B9C6-444C-A2C7-C7B3CD87C43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0311;p40">
              <a:extLst>
                <a:ext uri="{FF2B5EF4-FFF2-40B4-BE49-F238E27FC236}">
                  <a16:creationId xmlns:a16="http://schemas.microsoft.com/office/drawing/2014/main" id="{75FBD356-0060-487E-B7BC-D8EF651788A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0312;p40">
              <a:extLst>
                <a:ext uri="{FF2B5EF4-FFF2-40B4-BE49-F238E27FC236}">
                  <a16:creationId xmlns:a16="http://schemas.microsoft.com/office/drawing/2014/main" id="{B82A3AED-080D-49FD-985B-1A2C557C6501}"/>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313;p40">
              <a:extLst>
                <a:ext uri="{FF2B5EF4-FFF2-40B4-BE49-F238E27FC236}">
                  <a16:creationId xmlns:a16="http://schemas.microsoft.com/office/drawing/2014/main" id="{C00BF384-B69F-4748-8C89-A0396B2BAFD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314;p40">
              <a:extLst>
                <a:ext uri="{FF2B5EF4-FFF2-40B4-BE49-F238E27FC236}">
                  <a16:creationId xmlns:a16="http://schemas.microsoft.com/office/drawing/2014/main" id="{BF48078E-1FA9-47AE-828D-561C8D53D3E9}"/>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315;p40">
              <a:extLst>
                <a:ext uri="{FF2B5EF4-FFF2-40B4-BE49-F238E27FC236}">
                  <a16:creationId xmlns:a16="http://schemas.microsoft.com/office/drawing/2014/main" id="{9ED22F5D-E31E-4F2D-B5AD-53825599DDE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16;p40">
              <a:extLst>
                <a:ext uri="{FF2B5EF4-FFF2-40B4-BE49-F238E27FC236}">
                  <a16:creationId xmlns:a16="http://schemas.microsoft.com/office/drawing/2014/main" id="{91289097-E942-45D8-8147-EE990B642D5B}"/>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317;p40">
              <a:extLst>
                <a:ext uri="{FF2B5EF4-FFF2-40B4-BE49-F238E27FC236}">
                  <a16:creationId xmlns:a16="http://schemas.microsoft.com/office/drawing/2014/main" id="{3477C50B-C55E-4AC7-A250-B0CC6EA60043}"/>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oogle Shape;10318;p40">
            <a:extLst>
              <a:ext uri="{FF2B5EF4-FFF2-40B4-BE49-F238E27FC236}">
                <a16:creationId xmlns:a16="http://schemas.microsoft.com/office/drawing/2014/main" id="{ACD01DB1-9117-41B3-B8C2-A0B3543F4864}"/>
              </a:ext>
            </a:extLst>
          </p:cNvPr>
          <p:cNvGrpSpPr/>
          <p:nvPr/>
        </p:nvGrpSpPr>
        <p:grpSpPr>
          <a:xfrm>
            <a:off x="9215269" y="619653"/>
            <a:ext cx="1090550" cy="21378"/>
            <a:chOff x="3175075" y="3484425"/>
            <a:chExt cx="641500" cy="12575"/>
          </a:xfrm>
          <a:solidFill>
            <a:schemeClr val="accent4">
              <a:lumMod val="75000"/>
            </a:schemeClr>
          </a:solidFill>
        </p:grpSpPr>
        <p:sp>
          <p:nvSpPr>
            <p:cNvPr id="106" name="Google Shape;10319;p40">
              <a:extLst>
                <a:ext uri="{FF2B5EF4-FFF2-40B4-BE49-F238E27FC236}">
                  <a16:creationId xmlns:a16="http://schemas.microsoft.com/office/drawing/2014/main" id="{88F9F326-AAB5-4A4D-ACC8-4E579B51223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320;p40">
              <a:extLst>
                <a:ext uri="{FF2B5EF4-FFF2-40B4-BE49-F238E27FC236}">
                  <a16:creationId xmlns:a16="http://schemas.microsoft.com/office/drawing/2014/main" id="{B7AC42CF-2BC0-46F1-8B66-6400A4A25504}"/>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321;p40">
              <a:extLst>
                <a:ext uri="{FF2B5EF4-FFF2-40B4-BE49-F238E27FC236}">
                  <a16:creationId xmlns:a16="http://schemas.microsoft.com/office/drawing/2014/main" id="{24D04C3F-99CA-458E-8722-4CA3FE18578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322;p40">
              <a:extLst>
                <a:ext uri="{FF2B5EF4-FFF2-40B4-BE49-F238E27FC236}">
                  <a16:creationId xmlns:a16="http://schemas.microsoft.com/office/drawing/2014/main" id="{77F0780E-C991-4661-AB15-E5570A1C47A9}"/>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323;p40">
              <a:extLst>
                <a:ext uri="{FF2B5EF4-FFF2-40B4-BE49-F238E27FC236}">
                  <a16:creationId xmlns:a16="http://schemas.microsoft.com/office/drawing/2014/main" id="{AB3FB2B9-32EC-49F0-AF75-29ADF5A20C0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0324;p40">
              <a:extLst>
                <a:ext uri="{FF2B5EF4-FFF2-40B4-BE49-F238E27FC236}">
                  <a16:creationId xmlns:a16="http://schemas.microsoft.com/office/drawing/2014/main" id="{AB604EBE-52FF-4395-B273-431E16332559}"/>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0325;p40">
              <a:extLst>
                <a:ext uri="{FF2B5EF4-FFF2-40B4-BE49-F238E27FC236}">
                  <a16:creationId xmlns:a16="http://schemas.microsoft.com/office/drawing/2014/main" id="{5DF01E35-0B06-409B-AD18-EE332D3D83D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0326;p40">
              <a:extLst>
                <a:ext uri="{FF2B5EF4-FFF2-40B4-BE49-F238E27FC236}">
                  <a16:creationId xmlns:a16="http://schemas.microsoft.com/office/drawing/2014/main" id="{D2E7519F-F0A8-4781-BF39-E53518AA6020}"/>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0327;p40">
              <a:extLst>
                <a:ext uri="{FF2B5EF4-FFF2-40B4-BE49-F238E27FC236}">
                  <a16:creationId xmlns:a16="http://schemas.microsoft.com/office/drawing/2014/main" id="{C91B0894-A617-4651-AC41-F10E05F685F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020889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65733" y="0"/>
            <a:ext cx="11156642" cy="6867532"/>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0" y="-1"/>
            <a:ext cx="1256587"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0" y="168717"/>
            <a:ext cx="4657621" cy="67135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11521525" y="149289"/>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0724902" y="187158"/>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11128464" y="361607"/>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1081005" y="5775809"/>
            <a:ext cx="1019815" cy="944312"/>
            <a:chOff x="2113525" y="2880575"/>
            <a:chExt cx="609500" cy="564375"/>
          </a:xfrm>
          <a:solidFill>
            <a:schemeClr val="accent3">
              <a:lumMod val="75000"/>
            </a:schemeClr>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072647" y="5398726"/>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Google Shape;10307;p40">
            <a:extLst>
              <a:ext uri="{FF2B5EF4-FFF2-40B4-BE49-F238E27FC236}">
                <a16:creationId xmlns:a16="http://schemas.microsoft.com/office/drawing/2014/main" id="{26D123E3-C70E-4589-A5EB-38223E92A0AB}"/>
              </a:ext>
            </a:extLst>
          </p:cNvPr>
          <p:cNvSpPr txBox="1">
            <a:spLocks/>
          </p:cNvSpPr>
          <p:nvPr/>
        </p:nvSpPr>
        <p:spPr>
          <a:xfrm>
            <a:off x="22047" y="248560"/>
            <a:ext cx="4478289"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2000" dirty="0">
                <a:solidFill>
                  <a:schemeClr val="accent3">
                    <a:lumMod val="50000"/>
                  </a:schemeClr>
                </a:solidFill>
                <a:latin typeface="Bahnschrift Light" panose="020B0502040204020203" pitchFamily="34" charset="0"/>
              </a:rPr>
              <a:t>SCHEMATIC FOR SORTING MACHINE</a:t>
            </a:r>
            <a:endParaRPr lang="en-US" dirty="0">
              <a:solidFill>
                <a:schemeClr val="accent3">
                  <a:lumMod val="50000"/>
                </a:schemeClr>
              </a:solidFill>
              <a:latin typeface="Bahnschrift Light" panose="020B0502040204020203" pitchFamily="34" charset="0"/>
            </a:endParaRPr>
          </a:p>
        </p:txBody>
      </p:sp>
      <p:grpSp>
        <p:nvGrpSpPr>
          <p:cNvPr id="73" name="Google Shape;10308;p40">
            <a:extLst>
              <a:ext uri="{FF2B5EF4-FFF2-40B4-BE49-F238E27FC236}">
                <a16:creationId xmlns:a16="http://schemas.microsoft.com/office/drawing/2014/main" id="{858FBC99-3C45-481D-8003-6741F7FC50DC}"/>
              </a:ext>
            </a:extLst>
          </p:cNvPr>
          <p:cNvGrpSpPr/>
          <p:nvPr/>
        </p:nvGrpSpPr>
        <p:grpSpPr>
          <a:xfrm>
            <a:off x="111936" y="260359"/>
            <a:ext cx="1090550" cy="21378"/>
            <a:chOff x="2940000" y="3484425"/>
            <a:chExt cx="641500" cy="12575"/>
          </a:xfrm>
          <a:solidFill>
            <a:schemeClr val="bg1">
              <a:lumMod val="95000"/>
            </a:schemeClr>
          </a:solidFill>
        </p:grpSpPr>
        <p:sp>
          <p:nvSpPr>
            <p:cNvPr id="74" name="Google Shape;10309;p40">
              <a:extLst>
                <a:ext uri="{FF2B5EF4-FFF2-40B4-BE49-F238E27FC236}">
                  <a16:creationId xmlns:a16="http://schemas.microsoft.com/office/drawing/2014/main" id="{3ABFBB8C-C9FC-4820-AD49-8B37CB869909}"/>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0310;p40">
              <a:extLst>
                <a:ext uri="{FF2B5EF4-FFF2-40B4-BE49-F238E27FC236}">
                  <a16:creationId xmlns:a16="http://schemas.microsoft.com/office/drawing/2014/main" id="{87F62857-57BF-42D8-BC5E-F7238DB73089}"/>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0311;p40">
              <a:extLst>
                <a:ext uri="{FF2B5EF4-FFF2-40B4-BE49-F238E27FC236}">
                  <a16:creationId xmlns:a16="http://schemas.microsoft.com/office/drawing/2014/main" id="{E6E6DFE6-C06F-4848-BB23-C6B26B6344A0}"/>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0312;p40">
              <a:extLst>
                <a:ext uri="{FF2B5EF4-FFF2-40B4-BE49-F238E27FC236}">
                  <a16:creationId xmlns:a16="http://schemas.microsoft.com/office/drawing/2014/main" id="{2AC8D571-88E8-49B8-870B-26ABE1F248B2}"/>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0313;p40">
              <a:extLst>
                <a:ext uri="{FF2B5EF4-FFF2-40B4-BE49-F238E27FC236}">
                  <a16:creationId xmlns:a16="http://schemas.microsoft.com/office/drawing/2014/main" id="{3DA5AD24-75AD-4EF1-9D66-A2C9093BA91E}"/>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0314;p40">
              <a:extLst>
                <a:ext uri="{FF2B5EF4-FFF2-40B4-BE49-F238E27FC236}">
                  <a16:creationId xmlns:a16="http://schemas.microsoft.com/office/drawing/2014/main" id="{0BBEF9CD-63AD-4A37-A080-F32E45647F0D}"/>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0315;p40">
              <a:extLst>
                <a:ext uri="{FF2B5EF4-FFF2-40B4-BE49-F238E27FC236}">
                  <a16:creationId xmlns:a16="http://schemas.microsoft.com/office/drawing/2014/main" id="{793DAE5E-F5A9-49D7-9A08-E241E8509C51}"/>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0316;p40">
              <a:extLst>
                <a:ext uri="{FF2B5EF4-FFF2-40B4-BE49-F238E27FC236}">
                  <a16:creationId xmlns:a16="http://schemas.microsoft.com/office/drawing/2014/main" id="{1337A371-CBD0-4238-85ED-BF9F101A305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0317;p40">
              <a:extLst>
                <a:ext uri="{FF2B5EF4-FFF2-40B4-BE49-F238E27FC236}">
                  <a16:creationId xmlns:a16="http://schemas.microsoft.com/office/drawing/2014/main" id="{A28592AA-4F97-40FA-94D4-DB3C57B2265B}"/>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10318;p40">
            <a:extLst>
              <a:ext uri="{FF2B5EF4-FFF2-40B4-BE49-F238E27FC236}">
                <a16:creationId xmlns:a16="http://schemas.microsoft.com/office/drawing/2014/main" id="{7C983BCD-656E-4E3B-A8CF-486D2A946C2C}"/>
              </a:ext>
            </a:extLst>
          </p:cNvPr>
          <p:cNvGrpSpPr/>
          <p:nvPr/>
        </p:nvGrpSpPr>
        <p:grpSpPr>
          <a:xfrm>
            <a:off x="3433363" y="706026"/>
            <a:ext cx="1090550" cy="21378"/>
            <a:chOff x="3175075" y="3484425"/>
            <a:chExt cx="641500" cy="12575"/>
          </a:xfrm>
          <a:solidFill>
            <a:schemeClr val="bg1">
              <a:lumMod val="95000"/>
            </a:schemeClr>
          </a:solidFill>
        </p:grpSpPr>
        <p:sp>
          <p:nvSpPr>
            <p:cNvPr id="84" name="Google Shape;10319;p40">
              <a:extLst>
                <a:ext uri="{FF2B5EF4-FFF2-40B4-BE49-F238E27FC236}">
                  <a16:creationId xmlns:a16="http://schemas.microsoft.com/office/drawing/2014/main" id="{2912F4FC-94E5-4E4A-9869-6AFED6711984}"/>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0320;p40">
              <a:extLst>
                <a:ext uri="{FF2B5EF4-FFF2-40B4-BE49-F238E27FC236}">
                  <a16:creationId xmlns:a16="http://schemas.microsoft.com/office/drawing/2014/main" id="{44980725-594C-42C8-BDE2-5A5E7641947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0321;p40">
              <a:extLst>
                <a:ext uri="{FF2B5EF4-FFF2-40B4-BE49-F238E27FC236}">
                  <a16:creationId xmlns:a16="http://schemas.microsoft.com/office/drawing/2014/main" id="{32E29194-ED8E-4B15-A5AF-0C08300B666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0322;p40">
              <a:extLst>
                <a:ext uri="{FF2B5EF4-FFF2-40B4-BE49-F238E27FC236}">
                  <a16:creationId xmlns:a16="http://schemas.microsoft.com/office/drawing/2014/main" id="{AA5C8898-77B7-47D7-A032-92CFD54863B7}"/>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0323;p40">
              <a:extLst>
                <a:ext uri="{FF2B5EF4-FFF2-40B4-BE49-F238E27FC236}">
                  <a16:creationId xmlns:a16="http://schemas.microsoft.com/office/drawing/2014/main" id="{CA40884E-7B4B-48D4-8046-A842522A1A0F}"/>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0324;p40">
              <a:extLst>
                <a:ext uri="{FF2B5EF4-FFF2-40B4-BE49-F238E27FC236}">
                  <a16:creationId xmlns:a16="http://schemas.microsoft.com/office/drawing/2014/main" id="{068C7899-CA3B-496F-8BAB-E793915D92F0}"/>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0325;p40">
              <a:extLst>
                <a:ext uri="{FF2B5EF4-FFF2-40B4-BE49-F238E27FC236}">
                  <a16:creationId xmlns:a16="http://schemas.microsoft.com/office/drawing/2014/main" id="{B02A7362-BBBF-4840-A237-F3AC5085FF44}"/>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0326;p40">
              <a:extLst>
                <a:ext uri="{FF2B5EF4-FFF2-40B4-BE49-F238E27FC236}">
                  <a16:creationId xmlns:a16="http://schemas.microsoft.com/office/drawing/2014/main" id="{B69889E5-6DD9-4697-8CE8-F23B0657CD29}"/>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0327;p40">
              <a:extLst>
                <a:ext uri="{FF2B5EF4-FFF2-40B4-BE49-F238E27FC236}">
                  <a16:creationId xmlns:a16="http://schemas.microsoft.com/office/drawing/2014/main" id="{657ED6FA-AC1B-4BB3-8A03-70CE23B256A5}"/>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683363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039" y="-25620"/>
            <a:ext cx="9144000" cy="6857999"/>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9103962" y="0"/>
            <a:ext cx="3088038"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6274965" y="2190841"/>
            <a:ext cx="5933007" cy="294220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913339" y="25620"/>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16716" y="63489"/>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520278" y="237938"/>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1131924" y="5796245"/>
            <a:ext cx="1019815" cy="944312"/>
            <a:chOff x="2113525" y="2880575"/>
            <a:chExt cx="609500" cy="564375"/>
          </a:xfrm>
          <a:solidFill>
            <a:schemeClr val="bg1"/>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0455563" y="5368620"/>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TextBox 92">
            <a:extLst>
              <a:ext uri="{FF2B5EF4-FFF2-40B4-BE49-F238E27FC236}">
                <a16:creationId xmlns:a16="http://schemas.microsoft.com/office/drawing/2014/main" id="{59A1391E-3695-4B3B-9B05-C285E4A82ECA}"/>
              </a:ext>
            </a:extLst>
          </p:cNvPr>
          <p:cNvSpPr txBox="1"/>
          <p:nvPr/>
        </p:nvSpPr>
        <p:spPr>
          <a:xfrm>
            <a:off x="6307368" y="2250412"/>
            <a:ext cx="5933007" cy="2677656"/>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3">
                    <a:lumMod val="50000"/>
                  </a:schemeClr>
                </a:solidFill>
                <a:latin typeface="Bahnschrift" panose="020B0502040204020203" pitchFamily="34" charset="0"/>
              </a:rPr>
              <a:t>After the eggs are separated in the sorting machine.</a:t>
            </a:r>
          </a:p>
          <a:p>
            <a:pPr marL="285750" indent="-285750">
              <a:buFont typeface="Arial" panose="020B0604020202020204" pitchFamily="34" charset="0"/>
              <a:buChar char="•"/>
            </a:pPr>
            <a:r>
              <a:rPr lang="en-US" dirty="0">
                <a:solidFill>
                  <a:schemeClr val="accent3">
                    <a:lumMod val="50000"/>
                  </a:schemeClr>
                </a:solidFill>
                <a:latin typeface="Bahnschrift" panose="020B0502040204020203" pitchFamily="34" charset="0"/>
              </a:rPr>
              <a:t>The eggs are delivered to conveyor 1,to move and pull the eggs using a motor, At the end of this conveyor there are paths, each path accommodates one egg .</a:t>
            </a:r>
          </a:p>
          <a:p>
            <a:pPr marL="285750" indent="-285750">
              <a:buFont typeface="Arial" panose="020B0604020202020204" pitchFamily="34" charset="0"/>
              <a:buChar char="•"/>
            </a:pPr>
            <a:r>
              <a:rPr lang="en-US" dirty="0">
                <a:solidFill>
                  <a:schemeClr val="accent3">
                    <a:lumMod val="50000"/>
                  </a:schemeClr>
                </a:solidFill>
                <a:latin typeface="Bahnschrift" panose="020B0502040204020203" pitchFamily="34" charset="0"/>
              </a:rPr>
              <a:t>Turning  to Conveyor 2. Eggs enter through rolls that driven by a motor. the eggs walk along  these paths in succession. Gradually narrowing the pathways, until the paths reach their end in conveyor 2.</a:t>
            </a:r>
          </a:p>
          <a:p>
            <a:pPr marL="285750" indent="-285750">
              <a:buFont typeface="Arial" panose="020B0604020202020204" pitchFamily="34" charset="0"/>
              <a:buChar char="•"/>
            </a:pPr>
            <a:r>
              <a:rPr lang="en-US" dirty="0">
                <a:solidFill>
                  <a:schemeClr val="accent3">
                    <a:lumMod val="50000"/>
                  </a:schemeClr>
                </a:solidFill>
                <a:latin typeface="Bahnschrift" panose="020B0502040204020203" pitchFamily="34" charset="0"/>
              </a:rPr>
              <a:t>There is an egg sensor, carton sensor, barrier, holder and  counter ,And There are 2 Limiting Switches.</a:t>
            </a:r>
          </a:p>
          <a:p>
            <a:pPr marL="285750" indent="-285750">
              <a:buFont typeface="Arial" panose="020B0604020202020204" pitchFamily="34" charset="0"/>
              <a:buChar char="•"/>
            </a:pPr>
            <a:r>
              <a:rPr lang="en-US" dirty="0">
                <a:solidFill>
                  <a:schemeClr val="accent3">
                    <a:lumMod val="50000"/>
                  </a:schemeClr>
                </a:solidFill>
                <a:latin typeface="Bahnschrift" panose="020B0502040204020203" pitchFamily="34" charset="0"/>
              </a:rPr>
              <a:t>When the eggs reach the end of the paths, and if there is 6 eggs and one carton; 6 eggs are sent onto the carton, to fill it with 30 eggs.</a:t>
            </a:r>
          </a:p>
        </p:txBody>
      </p:sp>
      <p:sp>
        <p:nvSpPr>
          <p:cNvPr id="94" name="Google Shape;10307;p40">
            <a:extLst>
              <a:ext uri="{FF2B5EF4-FFF2-40B4-BE49-F238E27FC236}">
                <a16:creationId xmlns:a16="http://schemas.microsoft.com/office/drawing/2014/main" id="{63BB965B-2E99-4CFE-B35D-3BE90AB9B498}"/>
              </a:ext>
            </a:extLst>
          </p:cNvPr>
          <p:cNvSpPr txBox="1">
            <a:spLocks/>
          </p:cNvSpPr>
          <p:nvPr/>
        </p:nvSpPr>
        <p:spPr>
          <a:xfrm>
            <a:off x="9393606" y="149289"/>
            <a:ext cx="2512085"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2000" dirty="0">
                <a:solidFill>
                  <a:schemeClr val="bg1">
                    <a:lumMod val="95000"/>
                  </a:schemeClr>
                </a:solidFill>
                <a:latin typeface="Bahnschrift Light" panose="020B0502040204020203" pitchFamily="34" charset="0"/>
              </a:rPr>
              <a:t>PACKING MACHINE</a:t>
            </a:r>
            <a:endParaRPr lang="en-US" dirty="0">
              <a:solidFill>
                <a:schemeClr val="bg1">
                  <a:lumMod val="95000"/>
                </a:schemeClr>
              </a:solidFill>
              <a:latin typeface="Bahnschrift Light" panose="020B0502040204020203" pitchFamily="34" charset="0"/>
            </a:endParaRPr>
          </a:p>
        </p:txBody>
      </p:sp>
      <p:grpSp>
        <p:nvGrpSpPr>
          <p:cNvPr id="95" name="Google Shape;10308;p40">
            <a:extLst>
              <a:ext uri="{FF2B5EF4-FFF2-40B4-BE49-F238E27FC236}">
                <a16:creationId xmlns:a16="http://schemas.microsoft.com/office/drawing/2014/main" id="{48165296-1BD0-4E0B-8955-B2E068047000}"/>
              </a:ext>
            </a:extLst>
          </p:cNvPr>
          <p:cNvGrpSpPr/>
          <p:nvPr/>
        </p:nvGrpSpPr>
        <p:grpSpPr>
          <a:xfrm>
            <a:off x="11008471" y="173986"/>
            <a:ext cx="1090550" cy="21378"/>
            <a:chOff x="2940000" y="3484425"/>
            <a:chExt cx="641500" cy="12575"/>
          </a:xfrm>
          <a:solidFill>
            <a:schemeClr val="accent4">
              <a:lumMod val="75000"/>
            </a:schemeClr>
          </a:solidFill>
        </p:grpSpPr>
        <p:sp>
          <p:nvSpPr>
            <p:cNvPr id="96" name="Google Shape;10309;p40">
              <a:extLst>
                <a:ext uri="{FF2B5EF4-FFF2-40B4-BE49-F238E27FC236}">
                  <a16:creationId xmlns:a16="http://schemas.microsoft.com/office/drawing/2014/main" id="{B6B9596C-5E5A-4EF2-AFEC-756E21C5FFA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0310;p40">
              <a:extLst>
                <a:ext uri="{FF2B5EF4-FFF2-40B4-BE49-F238E27FC236}">
                  <a16:creationId xmlns:a16="http://schemas.microsoft.com/office/drawing/2014/main" id="{9E6996F3-B9C6-444C-A2C7-C7B3CD87C43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0311;p40">
              <a:extLst>
                <a:ext uri="{FF2B5EF4-FFF2-40B4-BE49-F238E27FC236}">
                  <a16:creationId xmlns:a16="http://schemas.microsoft.com/office/drawing/2014/main" id="{75FBD356-0060-487E-B7BC-D8EF651788A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0312;p40">
              <a:extLst>
                <a:ext uri="{FF2B5EF4-FFF2-40B4-BE49-F238E27FC236}">
                  <a16:creationId xmlns:a16="http://schemas.microsoft.com/office/drawing/2014/main" id="{B82A3AED-080D-49FD-985B-1A2C557C6501}"/>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313;p40">
              <a:extLst>
                <a:ext uri="{FF2B5EF4-FFF2-40B4-BE49-F238E27FC236}">
                  <a16:creationId xmlns:a16="http://schemas.microsoft.com/office/drawing/2014/main" id="{C00BF384-B69F-4748-8C89-A0396B2BAFD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314;p40">
              <a:extLst>
                <a:ext uri="{FF2B5EF4-FFF2-40B4-BE49-F238E27FC236}">
                  <a16:creationId xmlns:a16="http://schemas.microsoft.com/office/drawing/2014/main" id="{BF48078E-1FA9-47AE-828D-561C8D53D3E9}"/>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315;p40">
              <a:extLst>
                <a:ext uri="{FF2B5EF4-FFF2-40B4-BE49-F238E27FC236}">
                  <a16:creationId xmlns:a16="http://schemas.microsoft.com/office/drawing/2014/main" id="{9ED22F5D-E31E-4F2D-B5AD-53825599DDE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16;p40">
              <a:extLst>
                <a:ext uri="{FF2B5EF4-FFF2-40B4-BE49-F238E27FC236}">
                  <a16:creationId xmlns:a16="http://schemas.microsoft.com/office/drawing/2014/main" id="{91289097-E942-45D8-8147-EE990B642D5B}"/>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317;p40">
              <a:extLst>
                <a:ext uri="{FF2B5EF4-FFF2-40B4-BE49-F238E27FC236}">
                  <a16:creationId xmlns:a16="http://schemas.microsoft.com/office/drawing/2014/main" id="{3477C50B-C55E-4AC7-A250-B0CC6EA60043}"/>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oogle Shape;10318;p40">
            <a:extLst>
              <a:ext uri="{FF2B5EF4-FFF2-40B4-BE49-F238E27FC236}">
                <a16:creationId xmlns:a16="http://schemas.microsoft.com/office/drawing/2014/main" id="{ACD01DB1-9117-41B3-B8C2-A0B3543F4864}"/>
              </a:ext>
            </a:extLst>
          </p:cNvPr>
          <p:cNvGrpSpPr/>
          <p:nvPr/>
        </p:nvGrpSpPr>
        <p:grpSpPr>
          <a:xfrm>
            <a:off x="9215269" y="619653"/>
            <a:ext cx="1090550" cy="21378"/>
            <a:chOff x="3175075" y="3484425"/>
            <a:chExt cx="641500" cy="12575"/>
          </a:xfrm>
          <a:solidFill>
            <a:schemeClr val="accent4">
              <a:lumMod val="75000"/>
            </a:schemeClr>
          </a:solidFill>
        </p:grpSpPr>
        <p:sp>
          <p:nvSpPr>
            <p:cNvPr id="106" name="Google Shape;10319;p40">
              <a:extLst>
                <a:ext uri="{FF2B5EF4-FFF2-40B4-BE49-F238E27FC236}">
                  <a16:creationId xmlns:a16="http://schemas.microsoft.com/office/drawing/2014/main" id="{88F9F326-AAB5-4A4D-ACC8-4E579B51223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320;p40">
              <a:extLst>
                <a:ext uri="{FF2B5EF4-FFF2-40B4-BE49-F238E27FC236}">
                  <a16:creationId xmlns:a16="http://schemas.microsoft.com/office/drawing/2014/main" id="{B7AC42CF-2BC0-46F1-8B66-6400A4A25504}"/>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321;p40">
              <a:extLst>
                <a:ext uri="{FF2B5EF4-FFF2-40B4-BE49-F238E27FC236}">
                  <a16:creationId xmlns:a16="http://schemas.microsoft.com/office/drawing/2014/main" id="{24D04C3F-99CA-458E-8722-4CA3FE18578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322;p40">
              <a:extLst>
                <a:ext uri="{FF2B5EF4-FFF2-40B4-BE49-F238E27FC236}">
                  <a16:creationId xmlns:a16="http://schemas.microsoft.com/office/drawing/2014/main" id="{77F0780E-C991-4661-AB15-E5570A1C47A9}"/>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323;p40">
              <a:extLst>
                <a:ext uri="{FF2B5EF4-FFF2-40B4-BE49-F238E27FC236}">
                  <a16:creationId xmlns:a16="http://schemas.microsoft.com/office/drawing/2014/main" id="{AB3FB2B9-32EC-49F0-AF75-29ADF5A20C0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0324;p40">
              <a:extLst>
                <a:ext uri="{FF2B5EF4-FFF2-40B4-BE49-F238E27FC236}">
                  <a16:creationId xmlns:a16="http://schemas.microsoft.com/office/drawing/2014/main" id="{AB604EBE-52FF-4395-B273-431E16332559}"/>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0325;p40">
              <a:extLst>
                <a:ext uri="{FF2B5EF4-FFF2-40B4-BE49-F238E27FC236}">
                  <a16:creationId xmlns:a16="http://schemas.microsoft.com/office/drawing/2014/main" id="{5DF01E35-0B06-409B-AD18-EE332D3D83D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0326;p40">
              <a:extLst>
                <a:ext uri="{FF2B5EF4-FFF2-40B4-BE49-F238E27FC236}">
                  <a16:creationId xmlns:a16="http://schemas.microsoft.com/office/drawing/2014/main" id="{D2E7519F-F0A8-4781-BF39-E53518AA6020}"/>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0327;p40">
              <a:extLst>
                <a:ext uri="{FF2B5EF4-FFF2-40B4-BE49-F238E27FC236}">
                  <a16:creationId xmlns:a16="http://schemas.microsoft.com/office/drawing/2014/main" id="{C91B0894-A617-4651-AC41-F10E05F685F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051984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65733" y="0"/>
            <a:ext cx="11156641" cy="6867532"/>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0" y="-1"/>
            <a:ext cx="1256587"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0" y="168717"/>
            <a:ext cx="4657621" cy="67135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11521525" y="149289"/>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0724902" y="187158"/>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11128464" y="361607"/>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1081005" y="5775809"/>
            <a:ext cx="1019815" cy="944312"/>
            <a:chOff x="2113525" y="2880575"/>
            <a:chExt cx="609500" cy="564375"/>
          </a:xfrm>
          <a:solidFill>
            <a:schemeClr val="accent3">
              <a:lumMod val="75000"/>
            </a:schemeClr>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072647" y="5398726"/>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Google Shape;10307;p40">
            <a:extLst>
              <a:ext uri="{FF2B5EF4-FFF2-40B4-BE49-F238E27FC236}">
                <a16:creationId xmlns:a16="http://schemas.microsoft.com/office/drawing/2014/main" id="{26D123E3-C70E-4589-A5EB-38223E92A0AB}"/>
              </a:ext>
            </a:extLst>
          </p:cNvPr>
          <p:cNvSpPr txBox="1">
            <a:spLocks/>
          </p:cNvSpPr>
          <p:nvPr/>
        </p:nvSpPr>
        <p:spPr>
          <a:xfrm>
            <a:off x="22047" y="248560"/>
            <a:ext cx="4478289"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2000" dirty="0">
                <a:solidFill>
                  <a:schemeClr val="accent3">
                    <a:lumMod val="50000"/>
                  </a:schemeClr>
                </a:solidFill>
                <a:latin typeface="Bahnschrift Light" panose="020B0502040204020203" pitchFamily="34" charset="0"/>
              </a:rPr>
              <a:t>SCHEMATIC FOR PACKING MACHINE</a:t>
            </a:r>
            <a:endParaRPr lang="en-US" dirty="0">
              <a:solidFill>
                <a:schemeClr val="accent3">
                  <a:lumMod val="50000"/>
                </a:schemeClr>
              </a:solidFill>
              <a:latin typeface="Bahnschrift Light" panose="020B0502040204020203" pitchFamily="34" charset="0"/>
            </a:endParaRPr>
          </a:p>
        </p:txBody>
      </p:sp>
      <p:grpSp>
        <p:nvGrpSpPr>
          <p:cNvPr id="73" name="Google Shape;10308;p40">
            <a:extLst>
              <a:ext uri="{FF2B5EF4-FFF2-40B4-BE49-F238E27FC236}">
                <a16:creationId xmlns:a16="http://schemas.microsoft.com/office/drawing/2014/main" id="{858FBC99-3C45-481D-8003-6741F7FC50DC}"/>
              </a:ext>
            </a:extLst>
          </p:cNvPr>
          <p:cNvGrpSpPr/>
          <p:nvPr/>
        </p:nvGrpSpPr>
        <p:grpSpPr>
          <a:xfrm>
            <a:off x="111936" y="260359"/>
            <a:ext cx="1090550" cy="21378"/>
            <a:chOff x="2940000" y="3484425"/>
            <a:chExt cx="641500" cy="12575"/>
          </a:xfrm>
          <a:solidFill>
            <a:schemeClr val="bg1">
              <a:lumMod val="95000"/>
            </a:schemeClr>
          </a:solidFill>
        </p:grpSpPr>
        <p:sp>
          <p:nvSpPr>
            <p:cNvPr id="74" name="Google Shape;10309;p40">
              <a:extLst>
                <a:ext uri="{FF2B5EF4-FFF2-40B4-BE49-F238E27FC236}">
                  <a16:creationId xmlns:a16="http://schemas.microsoft.com/office/drawing/2014/main" id="{3ABFBB8C-C9FC-4820-AD49-8B37CB869909}"/>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0310;p40">
              <a:extLst>
                <a:ext uri="{FF2B5EF4-FFF2-40B4-BE49-F238E27FC236}">
                  <a16:creationId xmlns:a16="http://schemas.microsoft.com/office/drawing/2014/main" id="{87F62857-57BF-42D8-BC5E-F7238DB73089}"/>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0311;p40">
              <a:extLst>
                <a:ext uri="{FF2B5EF4-FFF2-40B4-BE49-F238E27FC236}">
                  <a16:creationId xmlns:a16="http://schemas.microsoft.com/office/drawing/2014/main" id="{E6E6DFE6-C06F-4848-BB23-C6B26B6344A0}"/>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0312;p40">
              <a:extLst>
                <a:ext uri="{FF2B5EF4-FFF2-40B4-BE49-F238E27FC236}">
                  <a16:creationId xmlns:a16="http://schemas.microsoft.com/office/drawing/2014/main" id="{2AC8D571-88E8-49B8-870B-26ABE1F248B2}"/>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0313;p40">
              <a:extLst>
                <a:ext uri="{FF2B5EF4-FFF2-40B4-BE49-F238E27FC236}">
                  <a16:creationId xmlns:a16="http://schemas.microsoft.com/office/drawing/2014/main" id="{3DA5AD24-75AD-4EF1-9D66-A2C9093BA91E}"/>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0314;p40">
              <a:extLst>
                <a:ext uri="{FF2B5EF4-FFF2-40B4-BE49-F238E27FC236}">
                  <a16:creationId xmlns:a16="http://schemas.microsoft.com/office/drawing/2014/main" id="{0BBEF9CD-63AD-4A37-A080-F32E45647F0D}"/>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0315;p40">
              <a:extLst>
                <a:ext uri="{FF2B5EF4-FFF2-40B4-BE49-F238E27FC236}">
                  <a16:creationId xmlns:a16="http://schemas.microsoft.com/office/drawing/2014/main" id="{793DAE5E-F5A9-49D7-9A08-E241E8509C51}"/>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0316;p40">
              <a:extLst>
                <a:ext uri="{FF2B5EF4-FFF2-40B4-BE49-F238E27FC236}">
                  <a16:creationId xmlns:a16="http://schemas.microsoft.com/office/drawing/2014/main" id="{1337A371-CBD0-4238-85ED-BF9F101A305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0317;p40">
              <a:extLst>
                <a:ext uri="{FF2B5EF4-FFF2-40B4-BE49-F238E27FC236}">
                  <a16:creationId xmlns:a16="http://schemas.microsoft.com/office/drawing/2014/main" id="{A28592AA-4F97-40FA-94D4-DB3C57B2265B}"/>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10318;p40">
            <a:extLst>
              <a:ext uri="{FF2B5EF4-FFF2-40B4-BE49-F238E27FC236}">
                <a16:creationId xmlns:a16="http://schemas.microsoft.com/office/drawing/2014/main" id="{7C983BCD-656E-4E3B-A8CF-486D2A946C2C}"/>
              </a:ext>
            </a:extLst>
          </p:cNvPr>
          <p:cNvGrpSpPr/>
          <p:nvPr/>
        </p:nvGrpSpPr>
        <p:grpSpPr>
          <a:xfrm>
            <a:off x="3433363" y="706026"/>
            <a:ext cx="1090550" cy="21378"/>
            <a:chOff x="3175075" y="3484425"/>
            <a:chExt cx="641500" cy="12575"/>
          </a:xfrm>
          <a:solidFill>
            <a:schemeClr val="bg1">
              <a:lumMod val="95000"/>
            </a:schemeClr>
          </a:solidFill>
        </p:grpSpPr>
        <p:sp>
          <p:nvSpPr>
            <p:cNvPr id="84" name="Google Shape;10319;p40">
              <a:extLst>
                <a:ext uri="{FF2B5EF4-FFF2-40B4-BE49-F238E27FC236}">
                  <a16:creationId xmlns:a16="http://schemas.microsoft.com/office/drawing/2014/main" id="{2912F4FC-94E5-4E4A-9869-6AFED6711984}"/>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0320;p40">
              <a:extLst>
                <a:ext uri="{FF2B5EF4-FFF2-40B4-BE49-F238E27FC236}">
                  <a16:creationId xmlns:a16="http://schemas.microsoft.com/office/drawing/2014/main" id="{44980725-594C-42C8-BDE2-5A5E7641947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0321;p40">
              <a:extLst>
                <a:ext uri="{FF2B5EF4-FFF2-40B4-BE49-F238E27FC236}">
                  <a16:creationId xmlns:a16="http://schemas.microsoft.com/office/drawing/2014/main" id="{32E29194-ED8E-4B15-A5AF-0C08300B666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0322;p40">
              <a:extLst>
                <a:ext uri="{FF2B5EF4-FFF2-40B4-BE49-F238E27FC236}">
                  <a16:creationId xmlns:a16="http://schemas.microsoft.com/office/drawing/2014/main" id="{AA5C8898-77B7-47D7-A032-92CFD54863B7}"/>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0323;p40">
              <a:extLst>
                <a:ext uri="{FF2B5EF4-FFF2-40B4-BE49-F238E27FC236}">
                  <a16:creationId xmlns:a16="http://schemas.microsoft.com/office/drawing/2014/main" id="{CA40884E-7B4B-48D4-8046-A842522A1A0F}"/>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0324;p40">
              <a:extLst>
                <a:ext uri="{FF2B5EF4-FFF2-40B4-BE49-F238E27FC236}">
                  <a16:creationId xmlns:a16="http://schemas.microsoft.com/office/drawing/2014/main" id="{068C7899-CA3B-496F-8BAB-E793915D92F0}"/>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0325;p40">
              <a:extLst>
                <a:ext uri="{FF2B5EF4-FFF2-40B4-BE49-F238E27FC236}">
                  <a16:creationId xmlns:a16="http://schemas.microsoft.com/office/drawing/2014/main" id="{B02A7362-BBBF-4840-A237-F3AC5085FF44}"/>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0326;p40">
              <a:extLst>
                <a:ext uri="{FF2B5EF4-FFF2-40B4-BE49-F238E27FC236}">
                  <a16:creationId xmlns:a16="http://schemas.microsoft.com/office/drawing/2014/main" id="{B69889E5-6DD9-4697-8CE8-F23B0657CD29}"/>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0327;p40">
              <a:extLst>
                <a:ext uri="{FF2B5EF4-FFF2-40B4-BE49-F238E27FC236}">
                  <a16:creationId xmlns:a16="http://schemas.microsoft.com/office/drawing/2014/main" id="{657ED6FA-AC1B-4BB3-8A03-70CE23B256A5}"/>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931566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Google Shape;10307;p40">
            <a:extLst>
              <a:ext uri="{FF2B5EF4-FFF2-40B4-BE49-F238E27FC236}">
                <a16:creationId xmlns:a16="http://schemas.microsoft.com/office/drawing/2014/main" id="{03DC174A-B2BB-461A-9337-C8674DD2B402}"/>
              </a:ext>
            </a:extLst>
          </p:cNvPr>
          <p:cNvSpPr txBox="1">
            <a:spLocks/>
          </p:cNvSpPr>
          <p:nvPr/>
        </p:nvSpPr>
        <p:spPr>
          <a:xfrm>
            <a:off x="4844023" y="307788"/>
            <a:ext cx="2512085"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2000" dirty="0">
                <a:latin typeface="Bahnschrift Light" panose="020B0502040204020203" pitchFamily="34" charset="0"/>
              </a:rPr>
              <a:t>HARDWARE PARTS</a:t>
            </a:r>
            <a:endParaRPr lang="en-US" dirty="0">
              <a:latin typeface="Bahnschrift Light" panose="020B0502040204020203" pitchFamily="34" charset="0"/>
            </a:endParaRPr>
          </a:p>
        </p:txBody>
      </p:sp>
      <p:grpSp>
        <p:nvGrpSpPr>
          <p:cNvPr id="34" name="Google Shape;10308;p40">
            <a:extLst>
              <a:ext uri="{FF2B5EF4-FFF2-40B4-BE49-F238E27FC236}">
                <a16:creationId xmlns:a16="http://schemas.microsoft.com/office/drawing/2014/main" id="{BC9104F5-3CA0-421E-9575-D1A9DE4E679E}"/>
              </a:ext>
            </a:extLst>
          </p:cNvPr>
          <p:cNvGrpSpPr/>
          <p:nvPr/>
        </p:nvGrpSpPr>
        <p:grpSpPr>
          <a:xfrm>
            <a:off x="3837112" y="541504"/>
            <a:ext cx="1090550" cy="21378"/>
            <a:chOff x="2940000" y="3484425"/>
            <a:chExt cx="641500" cy="12575"/>
          </a:xfrm>
          <a:solidFill>
            <a:schemeClr val="accent6"/>
          </a:solidFill>
        </p:grpSpPr>
        <p:sp>
          <p:nvSpPr>
            <p:cNvPr id="35" name="Google Shape;10309;p40">
              <a:extLst>
                <a:ext uri="{FF2B5EF4-FFF2-40B4-BE49-F238E27FC236}">
                  <a16:creationId xmlns:a16="http://schemas.microsoft.com/office/drawing/2014/main" id="{165BE416-196F-45D7-9C0B-10B68BE9F49A}"/>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310;p40">
              <a:extLst>
                <a:ext uri="{FF2B5EF4-FFF2-40B4-BE49-F238E27FC236}">
                  <a16:creationId xmlns:a16="http://schemas.microsoft.com/office/drawing/2014/main" id="{17BB892E-6A53-43A6-A6D9-F9E10E87F0A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311;p40">
              <a:extLst>
                <a:ext uri="{FF2B5EF4-FFF2-40B4-BE49-F238E27FC236}">
                  <a16:creationId xmlns:a16="http://schemas.microsoft.com/office/drawing/2014/main" id="{1C7283E8-57E9-4E5C-8865-3858E983AAB7}"/>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312;p40">
              <a:extLst>
                <a:ext uri="{FF2B5EF4-FFF2-40B4-BE49-F238E27FC236}">
                  <a16:creationId xmlns:a16="http://schemas.microsoft.com/office/drawing/2014/main" id="{B9105D77-40A1-4EA0-B580-E6D7DA8746E0}"/>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313;p40">
              <a:extLst>
                <a:ext uri="{FF2B5EF4-FFF2-40B4-BE49-F238E27FC236}">
                  <a16:creationId xmlns:a16="http://schemas.microsoft.com/office/drawing/2014/main" id="{D416508B-0CF7-4A54-852B-51E8A3C74BA8}"/>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314;p40">
              <a:extLst>
                <a:ext uri="{FF2B5EF4-FFF2-40B4-BE49-F238E27FC236}">
                  <a16:creationId xmlns:a16="http://schemas.microsoft.com/office/drawing/2014/main" id="{B296213A-D15F-442E-9196-B8DDBB25C12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315;p40">
              <a:extLst>
                <a:ext uri="{FF2B5EF4-FFF2-40B4-BE49-F238E27FC236}">
                  <a16:creationId xmlns:a16="http://schemas.microsoft.com/office/drawing/2014/main" id="{48E44A65-3F95-49B0-860F-CEBF88C0B79E}"/>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316;p40">
              <a:extLst>
                <a:ext uri="{FF2B5EF4-FFF2-40B4-BE49-F238E27FC236}">
                  <a16:creationId xmlns:a16="http://schemas.microsoft.com/office/drawing/2014/main" id="{52A05F62-20FC-43D5-AF00-9B3CD555231D}"/>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317;p40">
              <a:extLst>
                <a:ext uri="{FF2B5EF4-FFF2-40B4-BE49-F238E27FC236}">
                  <a16:creationId xmlns:a16="http://schemas.microsoft.com/office/drawing/2014/main" id="{C2283332-4909-473B-9D53-75D6007923A5}"/>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10318;p40">
            <a:extLst>
              <a:ext uri="{FF2B5EF4-FFF2-40B4-BE49-F238E27FC236}">
                <a16:creationId xmlns:a16="http://schemas.microsoft.com/office/drawing/2014/main" id="{5DC0ABBA-16E1-43FB-A223-BC61DE94E191}"/>
              </a:ext>
            </a:extLst>
          </p:cNvPr>
          <p:cNvGrpSpPr/>
          <p:nvPr/>
        </p:nvGrpSpPr>
        <p:grpSpPr>
          <a:xfrm>
            <a:off x="7254673" y="549893"/>
            <a:ext cx="1090550" cy="21378"/>
            <a:chOff x="3175075" y="3484425"/>
            <a:chExt cx="641500" cy="12575"/>
          </a:xfrm>
          <a:solidFill>
            <a:schemeClr val="accent6"/>
          </a:solidFill>
        </p:grpSpPr>
        <p:sp>
          <p:nvSpPr>
            <p:cNvPr id="45" name="Google Shape;10319;p40">
              <a:extLst>
                <a:ext uri="{FF2B5EF4-FFF2-40B4-BE49-F238E27FC236}">
                  <a16:creationId xmlns:a16="http://schemas.microsoft.com/office/drawing/2014/main" id="{F3FB83B1-FED5-4793-8EF9-B7177BA47DE4}"/>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320;p40">
              <a:extLst>
                <a:ext uri="{FF2B5EF4-FFF2-40B4-BE49-F238E27FC236}">
                  <a16:creationId xmlns:a16="http://schemas.microsoft.com/office/drawing/2014/main" id="{D1873797-BBF2-4F07-8543-D1F5362C9FD0}"/>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321;p40">
              <a:extLst>
                <a:ext uri="{FF2B5EF4-FFF2-40B4-BE49-F238E27FC236}">
                  <a16:creationId xmlns:a16="http://schemas.microsoft.com/office/drawing/2014/main" id="{A59EF50F-1F2B-44D1-A06C-871D2D2009AF}"/>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322;p40">
              <a:extLst>
                <a:ext uri="{FF2B5EF4-FFF2-40B4-BE49-F238E27FC236}">
                  <a16:creationId xmlns:a16="http://schemas.microsoft.com/office/drawing/2014/main" id="{11D846DA-7A26-4E96-A558-30687847C7AA}"/>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323;p40">
              <a:extLst>
                <a:ext uri="{FF2B5EF4-FFF2-40B4-BE49-F238E27FC236}">
                  <a16:creationId xmlns:a16="http://schemas.microsoft.com/office/drawing/2014/main" id="{D7DA73F7-7E52-465F-9B5B-8F2EDF738D3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324;p40">
              <a:extLst>
                <a:ext uri="{FF2B5EF4-FFF2-40B4-BE49-F238E27FC236}">
                  <a16:creationId xmlns:a16="http://schemas.microsoft.com/office/drawing/2014/main" id="{850FCFB0-07E5-4979-88D9-E6093FCB6C3C}"/>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325;p40">
              <a:extLst>
                <a:ext uri="{FF2B5EF4-FFF2-40B4-BE49-F238E27FC236}">
                  <a16:creationId xmlns:a16="http://schemas.microsoft.com/office/drawing/2014/main" id="{CE030DDE-8ECE-4612-83BD-48792B2C4BB8}"/>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326;p40">
              <a:extLst>
                <a:ext uri="{FF2B5EF4-FFF2-40B4-BE49-F238E27FC236}">
                  <a16:creationId xmlns:a16="http://schemas.microsoft.com/office/drawing/2014/main" id="{784DA102-6B4D-4864-83D8-6C71DA2BB2A2}"/>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327;p40">
              <a:extLst>
                <a:ext uri="{FF2B5EF4-FFF2-40B4-BE49-F238E27FC236}">
                  <a16:creationId xmlns:a16="http://schemas.microsoft.com/office/drawing/2014/main" id="{B37B40F7-844B-4127-B816-2A78245D7AC2}"/>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19" name="Diagram 18">
            <a:extLst>
              <a:ext uri="{FF2B5EF4-FFF2-40B4-BE49-F238E27FC236}">
                <a16:creationId xmlns:a16="http://schemas.microsoft.com/office/drawing/2014/main" id="{5E18AD72-8B5B-4930-9657-4E76CA572EDC}"/>
              </a:ext>
            </a:extLst>
          </p:cNvPr>
          <p:cNvGraphicFramePr/>
          <p:nvPr>
            <p:extLst>
              <p:ext uri="{D42A27DB-BD31-4B8C-83A1-F6EECF244321}">
                <p14:modId xmlns:p14="http://schemas.microsoft.com/office/powerpoint/2010/main" val="3268261748"/>
              </p:ext>
            </p:extLst>
          </p:nvPr>
        </p:nvGraphicFramePr>
        <p:xfrm>
          <a:off x="981038" y="1115380"/>
          <a:ext cx="7576964" cy="4627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mc:Choice xmlns:am3d="http://schemas.microsoft.com/office/drawing/2017/model3d" Requires="am3d">
          <p:graphicFrame>
            <p:nvGraphicFramePr>
              <p:cNvPr id="20" name="3D Model 19" descr="Pecking Chicken">
                <a:extLst>
                  <a:ext uri="{FF2B5EF4-FFF2-40B4-BE49-F238E27FC236}">
                    <a16:creationId xmlns:a16="http://schemas.microsoft.com/office/drawing/2014/main" id="{8C984A1E-4027-4EEC-88D8-E9366B384F48}"/>
                  </a:ext>
                </a:extLst>
              </p:cNvPr>
              <p:cNvGraphicFramePr>
                <a:graphicFrameLocks noChangeAspect="1"/>
              </p:cNvGraphicFramePr>
              <p:nvPr>
                <p:extLst>
                  <p:ext uri="{D42A27DB-BD31-4B8C-83A1-F6EECF244321}">
                    <p14:modId xmlns:p14="http://schemas.microsoft.com/office/powerpoint/2010/main" val="1829294975"/>
                  </p:ext>
                </p:extLst>
              </p:nvPr>
            </p:nvGraphicFramePr>
            <p:xfrm>
              <a:off x="7273719" y="3858337"/>
              <a:ext cx="4218751" cy="2866466"/>
            </p:xfrm>
            <a:graphic>
              <a:graphicData uri="http://schemas.microsoft.com/office/drawing/2017/model3d">
                <am3d:model3d r:embed="rId7">
                  <am3d:spPr>
                    <a:xfrm>
                      <a:off x="0" y="0"/>
                      <a:ext cx="4218751" cy="2866466"/>
                    </a:xfrm>
                    <a:prstGeom prst="rect">
                      <a:avLst/>
                    </a:prstGeom>
                  </am3d:spPr>
                  <am3d:camera>
                    <am3d:pos x="0" y="0" z="59340080"/>
                    <am3d:up dx="0" dy="36000000" dz="0"/>
                    <am3d:lookAt x="0" y="0" z="0"/>
                    <am3d:perspective fov="2700000"/>
                  </am3d:camera>
                  <am3d:trans>
                    <am3d:meterPerModelUnit n="21612993" d="1000000"/>
                    <am3d:preTrans dx="112946" dy="-11862568" dz="-3291180"/>
                    <am3d:scale>
                      <am3d:sx n="1000000" d="1000000"/>
                      <am3d:sy n="1000000" d="1000000"/>
                      <am3d:sz n="1000000" d="1000000"/>
                    </am3d:scale>
                    <am3d:rot ax="-204225" ay="-4104501" az="189879"/>
                    <am3d:postTrans dx="0" dy="0" dz="0"/>
                  </am3d:trans>
                  <am3d:raster rName="Office3DRenderer" rVer="16.0.8326">
                    <am3d:blip r:embed="rId8"/>
                  </am3d:raster>
                  <am3d:objViewport viewportSz="5418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 name="3D Model 19" descr="Pecking Chicken">
                <a:extLst>
                  <a:ext uri="{FF2B5EF4-FFF2-40B4-BE49-F238E27FC236}">
                    <a16:creationId xmlns:a16="http://schemas.microsoft.com/office/drawing/2014/main" id="{8C984A1E-4027-4EEC-88D8-E9366B384F48}"/>
                  </a:ext>
                </a:extLst>
              </p:cNvPr>
              <p:cNvPicPr>
                <a:picLocks noGrp="1" noRot="1" noChangeAspect="1" noMove="1" noResize="1" noEditPoints="1" noAdjustHandles="1" noChangeArrowheads="1" noChangeShapeType="1" noCrop="1"/>
              </p:cNvPicPr>
              <p:nvPr/>
            </p:nvPicPr>
            <p:blipFill>
              <a:blip r:embed="rId8"/>
              <a:stretch>
                <a:fillRect/>
              </a:stretch>
            </p:blipFill>
            <p:spPr>
              <a:xfrm>
                <a:off x="7273719" y="3858337"/>
                <a:ext cx="4218751" cy="2866466"/>
              </a:xfrm>
              <a:prstGeom prst="rect">
                <a:avLst/>
              </a:prstGeom>
            </p:spPr>
          </p:pic>
        </mc:Fallback>
      </mc:AlternateContent>
    </p:spTree>
    <p:extLst>
      <p:ext uri="{BB962C8B-B14F-4D97-AF65-F5344CB8AC3E}">
        <p14:creationId xmlns:p14="http://schemas.microsoft.com/office/powerpoint/2010/main" val="3316650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9739;p35">
            <a:extLst>
              <a:ext uri="{FF2B5EF4-FFF2-40B4-BE49-F238E27FC236}">
                <a16:creationId xmlns:a16="http://schemas.microsoft.com/office/drawing/2014/main" id="{804C70FA-0580-465C-92B5-B09A5D384D64}"/>
              </a:ext>
            </a:extLst>
          </p:cNvPr>
          <p:cNvSpPr/>
          <p:nvPr/>
        </p:nvSpPr>
        <p:spPr>
          <a:xfrm>
            <a:off x="9688055" y="900433"/>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9740;p35">
            <a:extLst>
              <a:ext uri="{FF2B5EF4-FFF2-40B4-BE49-F238E27FC236}">
                <a16:creationId xmlns:a16="http://schemas.microsoft.com/office/drawing/2014/main" id="{4442E20A-14CB-4753-B4C6-8B11EF78FD10}"/>
              </a:ext>
            </a:extLst>
          </p:cNvPr>
          <p:cNvSpPr/>
          <p:nvPr/>
        </p:nvSpPr>
        <p:spPr>
          <a:xfrm>
            <a:off x="10791152" y="3551635"/>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9741;p35">
            <a:extLst>
              <a:ext uri="{FF2B5EF4-FFF2-40B4-BE49-F238E27FC236}">
                <a16:creationId xmlns:a16="http://schemas.microsoft.com/office/drawing/2014/main" id="{CE92C530-47CA-4C77-BFD8-920B5CCF9F36}"/>
              </a:ext>
            </a:extLst>
          </p:cNvPr>
          <p:cNvGrpSpPr/>
          <p:nvPr/>
        </p:nvGrpSpPr>
        <p:grpSpPr>
          <a:xfrm>
            <a:off x="10754679" y="1207886"/>
            <a:ext cx="349968" cy="2052568"/>
            <a:chOff x="1037125" y="2236325"/>
            <a:chExt cx="149100" cy="874475"/>
          </a:xfrm>
        </p:grpSpPr>
        <p:sp>
          <p:nvSpPr>
            <p:cNvPr id="10" name="Google Shape;9742;p35">
              <a:extLst>
                <a:ext uri="{FF2B5EF4-FFF2-40B4-BE49-F238E27FC236}">
                  <a16:creationId xmlns:a16="http://schemas.microsoft.com/office/drawing/2014/main" id="{5E853E1B-8551-49A4-B01E-902E1DC9AA6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9743;p35">
              <a:extLst>
                <a:ext uri="{FF2B5EF4-FFF2-40B4-BE49-F238E27FC236}">
                  <a16:creationId xmlns:a16="http://schemas.microsoft.com/office/drawing/2014/main" id="{706F73A5-B99F-4BEB-909F-9488576A9D06}"/>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744;p35">
              <a:extLst>
                <a:ext uri="{FF2B5EF4-FFF2-40B4-BE49-F238E27FC236}">
                  <a16:creationId xmlns:a16="http://schemas.microsoft.com/office/drawing/2014/main" id="{0216493D-ED4F-43BE-A26D-13FAF49A0145}"/>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745;p35">
              <a:extLst>
                <a:ext uri="{FF2B5EF4-FFF2-40B4-BE49-F238E27FC236}">
                  <a16:creationId xmlns:a16="http://schemas.microsoft.com/office/drawing/2014/main" id="{C8A8E132-6095-466D-86C3-ED07CCB4ABDB}"/>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746;p35">
              <a:extLst>
                <a:ext uri="{FF2B5EF4-FFF2-40B4-BE49-F238E27FC236}">
                  <a16:creationId xmlns:a16="http://schemas.microsoft.com/office/drawing/2014/main" id="{C0C2F651-266A-4629-8357-C27B3712054B}"/>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747;p35">
              <a:extLst>
                <a:ext uri="{FF2B5EF4-FFF2-40B4-BE49-F238E27FC236}">
                  <a16:creationId xmlns:a16="http://schemas.microsoft.com/office/drawing/2014/main" id="{673F7373-4FCF-472D-8BF4-EE58135AA8BF}"/>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9748;p35">
              <a:extLst>
                <a:ext uri="{FF2B5EF4-FFF2-40B4-BE49-F238E27FC236}">
                  <a16:creationId xmlns:a16="http://schemas.microsoft.com/office/drawing/2014/main" id="{222DEEC1-A02F-4E67-8F61-6991CB629C1F}"/>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9749;p35">
              <a:extLst>
                <a:ext uri="{FF2B5EF4-FFF2-40B4-BE49-F238E27FC236}">
                  <a16:creationId xmlns:a16="http://schemas.microsoft.com/office/drawing/2014/main" id="{0F948C7C-5BDA-41F0-9946-1BB4970DD9F8}"/>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9750;p35">
              <a:extLst>
                <a:ext uri="{FF2B5EF4-FFF2-40B4-BE49-F238E27FC236}">
                  <a16:creationId xmlns:a16="http://schemas.microsoft.com/office/drawing/2014/main" id="{2D6D62BF-3318-46A6-8D5A-41E0E6B0F31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9751;p35">
              <a:extLst>
                <a:ext uri="{FF2B5EF4-FFF2-40B4-BE49-F238E27FC236}">
                  <a16:creationId xmlns:a16="http://schemas.microsoft.com/office/drawing/2014/main" id="{A2D7F56E-C6E0-40E1-8AF9-D4192667CC69}"/>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752;p35">
              <a:extLst>
                <a:ext uri="{FF2B5EF4-FFF2-40B4-BE49-F238E27FC236}">
                  <a16:creationId xmlns:a16="http://schemas.microsoft.com/office/drawing/2014/main" id="{1D73C971-728E-45F0-81E7-6E4D071CBD2C}"/>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753;p35">
              <a:extLst>
                <a:ext uri="{FF2B5EF4-FFF2-40B4-BE49-F238E27FC236}">
                  <a16:creationId xmlns:a16="http://schemas.microsoft.com/office/drawing/2014/main" id="{8E4A276F-0AEC-408E-9F4A-855FCEBAB304}"/>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754;p35">
              <a:extLst>
                <a:ext uri="{FF2B5EF4-FFF2-40B4-BE49-F238E27FC236}">
                  <a16:creationId xmlns:a16="http://schemas.microsoft.com/office/drawing/2014/main" id="{C802C40A-E489-45EA-A9A4-D9635AF21340}"/>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755;p35">
              <a:extLst>
                <a:ext uri="{FF2B5EF4-FFF2-40B4-BE49-F238E27FC236}">
                  <a16:creationId xmlns:a16="http://schemas.microsoft.com/office/drawing/2014/main" id="{2456D166-0383-4C01-882C-E211080ECBEB}"/>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756;p35">
              <a:extLst>
                <a:ext uri="{FF2B5EF4-FFF2-40B4-BE49-F238E27FC236}">
                  <a16:creationId xmlns:a16="http://schemas.microsoft.com/office/drawing/2014/main" id="{3F44042B-0B40-417D-875A-4D3DEDAE0CDC}"/>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757;p35">
              <a:extLst>
                <a:ext uri="{FF2B5EF4-FFF2-40B4-BE49-F238E27FC236}">
                  <a16:creationId xmlns:a16="http://schemas.microsoft.com/office/drawing/2014/main" id="{A9279335-A0D2-4DC1-A8C5-0B72742FDAAD}"/>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758;p35">
              <a:extLst>
                <a:ext uri="{FF2B5EF4-FFF2-40B4-BE49-F238E27FC236}">
                  <a16:creationId xmlns:a16="http://schemas.microsoft.com/office/drawing/2014/main" id="{DB032640-C404-44F2-9847-1972660E45E6}"/>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759;p35">
              <a:extLst>
                <a:ext uri="{FF2B5EF4-FFF2-40B4-BE49-F238E27FC236}">
                  <a16:creationId xmlns:a16="http://schemas.microsoft.com/office/drawing/2014/main" id="{87C17CB5-01C5-4757-B2C8-B14F9F8A151B}"/>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760;p35">
              <a:extLst>
                <a:ext uri="{FF2B5EF4-FFF2-40B4-BE49-F238E27FC236}">
                  <a16:creationId xmlns:a16="http://schemas.microsoft.com/office/drawing/2014/main" id="{935B4C9F-11EB-4D1B-9A45-E39E7C99E8C5}"/>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761;p35">
              <a:extLst>
                <a:ext uri="{FF2B5EF4-FFF2-40B4-BE49-F238E27FC236}">
                  <a16:creationId xmlns:a16="http://schemas.microsoft.com/office/drawing/2014/main" id="{61F03A4B-345C-4373-88C2-DEA463608550}"/>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762;p35">
              <a:extLst>
                <a:ext uri="{FF2B5EF4-FFF2-40B4-BE49-F238E27FC236}">
                  <a16:creationId xmlns:a16="http://schemas.microsoft.com/office/drawing/2014/main" id="{3A5319FF-67B7-4529-8A05-28B02F2CE15F}"/>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763;p35">
              <a:extLst>
                <a:ext uri="{FF2B5EF4-FFF2-40B4-BE49-F238E27FC236}">
                  <a16:creationId xmlns:a16="http://schemas.microsoft.com/office/drawing/2014/main" id="{B313DD50-7B5E-42C4-A251-8718E47E7A50}"/>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764;p35">
              <a:extLst>
                <a:ext uri="{FF2B5EF4-FFF2-40B4-BE49-F238E27FC236}">
                  <a16:creationId xmlns:a16="http://schemas.microsoft.com/office/drawing/2014/main" id="{A4DDF8EF-2CA4-453A-8ABE-5D7D7F5D5BE2}"/>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765;p35">
              <a:extLst>
                <a:ext uri="{FF2B5EF4-FFF2-40B4-BE49-F238E27FC236}">
                  <a16:creationId xmlns:a16="http://schemas.microsoft.com/office/drawing/2014/main" id="{B2E69BED-6A16-42BD-BD84-84E3C6A4B041}"/>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9766;p35">
              <a:extLst>
                <a:ext uri="{FF2B5EF4-FFF2-40B4-BE49-F238E27FC236}">
                  <a16:creationId xmlns:a16="http://schemas.microsoft.com/office/drawing/2014/main" id="{052B8936-F56C-4A00-BDDE-525BD9C5133E}"/>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9767;p35">
              <a:extLst>
                <a:ext uri="{FF2B5EF4-FFF2-40B4-BE49-F238E27FC236}">
                  <a16:creationId xmlns:a16="http://schemas.microsoft.com/office/drawing/2014/main" id="{AC3701D4-4DA6-4EB2-84CB-79A480B629B9}"/>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9768;p35">
              <a:extLst>
                <a:ext uri="{FF2B5EF4-FFF2-40B4-BE49-F238E27FC236}">
                  <a16:creationId xmlns:a16="http://schemas.microsoft.com/office/drawing/2014/main" id="{01994DDA-19B1-4108-8B0A-0A32B251A86C}"/>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769;p35">
              <a:extLst>
                <a:ext uri="{FF2B5EF4-FFF2-40B4-BE49-F238E27FC236}">
                  <a16:creationId xmlns:a16="http://schemas.microsoft.com/office/drawing/2014/main" id="{EDEA9057-1BDB-4FB2-BFDF-3A6F396B2505}"/>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9770;p35">
              <a:extLst>
                <a:ext uri="{FF2B5EF4-FFF2-40B4-BE49-F238E27FC236}">
                  <a16:creationId xmlns:a16="http://schemas.microsoft.com/office/drawing/2014/main" id="{B62A7013-03D4-4D8F-8B49-D53AA88B52B1}"/>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9771;p35">
              <a:extLst>
                <a:ext uri="{FF2B5EF4-FFF2-40B4-BE49-F238E27FC236}">
                  <a16:creationId xmlns:a16="http://schemas.microsoft.com/office/drawing/2014/main" id="{691D01D9-7ACC-43C9-8DC3-8123978524F4}"/>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772;p35">
              <a:extLst>
                <a:ext uri="{FF2B5EF4-FFF2-40B4-BE49-F238E27FC236}">
                  <a16:creationId xmlns:a16="http://schemas.microsoft.com/office/drawing/2014/main" id="{472BE11B-4074-410D-A4FC-8820526048F5}"/>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773;p35">
              <a:extLst>
                <a:ext uri="{FF2B5EF4-FFF2-40B4-BE49-F238E27FC236}">
                  <a16:creationId xmlns:a16="http://schemas.microsoft.com/office/drawing/2014/main" id="{445AA797-7400-4681-BFFD-0736720DE23A}"/>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774;p35">
              <a:extLst>
                <a:ext uri="{FF2B5EF4-FFF2-40B4-BE49-F238E27FC236}">
                  <a16:creationId xmlns:a16="http://schemas.microsoft.com/office/drawing/2014/main" id="{19288A8C-6DE8-4347-B885-D9B9C2612AE9}"/>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775;p35">
              <a:extLst>
                <a:ext uri="{FF2B5EF4-FFF2-40B4-BE49-F238E27FC236}">
                  <a16:creationId xmlns:a16="http://schemas.microsoft.com/office/drawing/2014/main" id="{B9893019-B90C-4020-BE18-95C0A62CE39F}"/>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776;p35">
              <a:extLst>
                <a:ext uri="{FF2B5EF4-FFF2-40B4-BE49-F238E27FC236}">
                  <a16:creationId xmlns:a16="http://schemas.microsoft.com/office/drawing/2014/main" id="{FE919ACE-8283-4514-AEA0-E4C97257C594}"/>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777;p35">
              <a:extLst>
                <a:ext uri="{FF2B5EF4-FFF2-40B4-BE49-F238E27FC236}">
                  <a16:creationId xmlns:a16="http://schemas.microsoft.com/office/drawing/2014/main" id="{EDAC9F23-976F-4766-9BF9-A89502BF1D89}"/>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 name="Google Shape;13889;p49">
            <a:extLst>
              <a:ext uri="{FF2B5EF4-FFF2-40B4-BE49-F238E27FC236}">
                <a16:creationId xmlns:a16="http://schemas.microsoft.com/office/drawing/2014/main" id="{B4656866-301F-4B19-9675-BB9DA4BA7EA9}"/>
              </a:ext>
            </a:extLst>
          </p:cNvPr>
          <p:cNvSpPr txBox="1">
            <a:spLocks/>
          </p:cNvSpPr>
          <p:nvPr/>
        </p:nvSpPr>
        <p:spPr>
          <a:xfrm>
            <a:off x="4668474" y="249083"/>
            <a:ext cx="2306606" cy="11160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pPr algn="ctr"/>
            <a:r>
              <a:rPr lang="en-US" sz="1800" dirty="0">
                <a:solidFill>
                  <a:schemeClr val="accent6"/>
                </a:solidFill>
                <a:latin typeface="Bahnschrift Light" panose="020B0502040204020203" pitchFamily="34" charset="0"/>
              </a:rPr>
              <a:t>PRESENTATION</a:t>
            </a:r>
          </a:p>
          <a:p>
            <a:pPr algn="ctr"/>
            <a:r>
              <a:rPr lang="en-US" sz="1800" dirty="0">
                <a:solidFill>
                  <a:schemeClr val="accent6"/>
                </a:solidFill>
                <a:latin typeface="Bahnschrift Light" panose="020B0502040204020203" pitchFamily="34" charset="0"/>
              </a:rPr>
              <a:t>TIMELINE</a:t>
            </a:r>
          </a:p>
        </p:txBody>
      </p:sp>
      <p:grpSp>
        <p:nvGrpSpPr>
          <p:cNvPr id="47" name="Google Shape;13890;p49">
            <a:extLst>
              <a:ext uri="{FF2B5EF4-FFF2-40B4-BE49-F238E27FC236}">
                <a16:creationId xmlns:a16="http://schemas.microsoft.com/office/drawing/2014/main" id="{01130923-5A1A-4B93-9F39-33C72E9DC197}"/>
              </a:ext>
            </a:extLst>
          </p:cNvPr>
          <p:cNvGrpSpPr/>
          <p:nvPr/>
        </p:nvGrpSpPr>
        <p:grpSpPr>
          <a:xfrm>
            <a:off x="6621544" y="625394"/>
            <a:ext cx="1357025" cy="21378"/>
            <a:chOff x="3018325" y="3484425"/>
            <a:chExt cx="798250" cy="12575"/>
          </a:xfrm>
          <a:solidFill>
            <a:schemeClr val="accent5"/>
          </a:solidFill>
        </p:grpSpPr>
        <p:sp>
          <p:nvSpPr>
            <p:cNvPr id="48" name="Google Shape;13891;p49">
              <a:extLst>
                <a:ext uri="{FF2B5EF4-FFF2-40B4-BE49-F238E27FC236}">
                  <a16:creationId xmlns:a16="http://schemas.microsoft.com/office/drawing/2014/main" id="{3C61E8FA-A02C-4C81-B0FA-7DCC3ED90526}"/>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3892;p49">
              <a:extLst>
                <a:ext uri="{FF2B5EF4-FFF2-40B4-BE49-F238E27FC236}">
                  <a16:creationId xmlns:a16="http://schemas.microsoft.com/office/drawing/2014/main" id="{D5532D98-1A02-45EF-8CB5-EDD9EBDF2F2F}"/>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3893;p49">
              <a:extLst>
                <a:ext uri="{FF2B5EF4-FFF2-40B4-BE49-F238E27FC236}">
                  <a16:creationId xmlns:a16="http://schemas.microsoft.com/office/drawing/2014/main" id="{8C620858-259A-4456-819D-119EE22EA08B}"/>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3894;p49">
              <a:extLst>
                <a:ext uri="{FF2B5EF4-FFF2-40B4-BE49-F238E27FC236}">
                  <a16:creationId xmlns:a16="http://schemas.microsoft.com/office/drawing/2014/main" id="{2CB93A92-374C-4335-BEC2-F10A4FBAB989}"/>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3895;p49">
              <a:extLst>
                <a:ext uri="{FF2B5EF4-FFF2-40B4-BE49-F238E27FC236}">
                  <a16:creationId xmlns:a16="http://schemas.microsoft.com/office/drawing/2014/main" id="{61660C9B-D52D-4BAB-AB58-F98F400AA516}"/>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3896;p49">
              <a:extLst>
                <a:ext uri="{FF2B5EF4-FFF2-40B4-BE49-F238E27FC236}">
                  <a16:creationId xmlns:a16="http://schemas.microsoft.com/office/drawing/2014/main" id="{09AC5727-2534-4ED2-99D1-4DF9C0325DB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3897;p49">
              <a:extLst>
                <a:ext uri="{FF2B5EF4-FFF2-40B4-BE49-F238E27FC236}">
                  <a16:creationId xmlns:a16="http://schemas.microsoft.com/office/drawing/2014/main" id="{DC439277-89B3-4262-90D9-B243BC556EFD}"/>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3898;p49">
              <a:extLst>
                <a:ext uri="{FF2B5EF4-FFF2-40B4-BE49-F238E27FC236}">
                  <a16:creationId xmlns:a16="http://schemas.microsoft.com/office/drawing/2014/main" id="{CAD22290-A60F-45A3-82F7-A0F6CF4DF685}"/>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3899;p49">
              <a:extLst>
                <a:ext uri="{FF2B5EF4-FFF2-40B4-BE49-F238E27FC236}">
                  <a16:creationId xmlns:a16="http://schemas.microsoft.com/office/drawing/2014/main" id="{858C9E10-8F05-4942-A2B1-6472E279CFA1}"/>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3900;p49">
              <a:extLst>
                <a:ext uri="{FF2B5EF4-FFF2-40B4-BE49-F238E27FC236}">
                  <a16:creationId xmlns:a16="http://schemas.microsoft.com/office/drawing/2014/main" id="{04DB9ABB-AC44-47FD-9E4C-4B4728A4497A}"/>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3901;p49">
              <a:extLst>
                <a:ext uri="{FF2B5EF4-FFF2-40B4-BE49-F238E27FC236}">
                  <a16:creationId xmlns:a16="http://schemas.microsoft.com/office/drawing/2014/main" id="{78FABBDD-7E2B-4D60-B753-DF55B5120F7E}"/>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13902;p49">
            <a:extLst>
              <a:ext uri="{FF2B5EF4-FFF2-40B4-BE49-F238E27FC236}">
                <a16:creationId xmlns:a16="http://schemas.microsoft.com/office/drawing/2014/main" id="{4204A615-8F57-4640-A518-D9864D605E60}"/>
              </a:ext>
            </a:extLst>
          </p:cNvPr>
          <p:cNvGrpSpPr/>
          <p:nvPr/>
        </p:nvGrpSpPr>
        <p:grpSpPr>
          <a:xfrm>
            <a:off x="3596293" y="625394"/>
            <a:ext cx="1356940" cy="21378"/>
            <a:chOff x="2940000" y="3484425"/>
            <a:chExt cx="798200" cy="12575"/>
          </a:xfrm>
          <a:solidFill>
            <a:schemeClr val="accent5"/>
          </a:solidFill>
        </p:grpSpPr>
        <p:sp>
          <p:nvSpPr>
            <p:cNvPr id="60" name="Google Shape;13903;p49">
              <a:extLst>
                <a:ext uri="{FF2B5EF4-FFF2-40B4-BE49-F238E27FC236}">
                  <a16:creationId xmlns:a16="http://schemas.microsoft.com/office/drawing/2014/main" id="{54B15D54-0B3F-44EF-9305-BB132BBE059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904;p49">
              <a:extLst>
                <a:ext uri="{FF2B5EF4-FFF2-40B4-BE49-F238E27FC236}">
                  <a16:creationId xmlns:a16="http://schemas.microsoft.com/office/drawing/2014/main" id="{2AE404A7-040C-4DE3-9434-2D0B0B14A42D}"/>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3905;p49">
              <a:extLst>
                <a:ext uri="{FF2B5EF4-FFF2-40B4-BE49-F238E27FC236}">
                  <a16:creationId xmlns:a16="http://schemas.microsoft.com/office/drawing/2014/main" id="{CF83C556-F597-43B0-87B8-AFD3EAA39C4E}"/>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906;p49">
              <a:extLst>
                <a:ext uri="{FF2B5EF4-FFF2-40B4-BE49-F238E27FC236}">
                  <a16:creationId xmlns:a16="http://schemas.microsoft.com/office/drawing/2014/main" id="{E0E859E8-6AEE-4FF4-81CE-E8EE9FE61B1E}"/>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3907;p49">
              <a:extLst>
                <a:ext uri="{FF2B5EF4-FFF2-40B4-BE49-F238E27FC236}">
                  <a16:creationId xmlns:a16="http://schemas.microsoft.com/office/drawing/2014/main" id="{3F8D8710-8551-4D72-9452-7B1F63D5CD0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3908;p49">
              <a:extLst>
                <a:ext uri="{FF2B5EF4-FFF2-40B4-BE49-F238E27FC236}">
                  <a16:creationId xmlns:a16="http://schemas.microsoft.com/office/drawing/2014/main" id="{E8841F39-B18A-43C5-B45C-51E4F247F78B}"/>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909;p49">
              <a:extLst>
                <a:ext uri="{FF2B5EF4-FFF2-40B4-BE49-F238E27FC236}">
                  <a16:creationId xmlns:a16="http://schemas.microsoft.com/office/drawing/2014/main" id="{DD1F2355-080C-42C8-B962-9513E66888B4}"/>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910;p49">
              <a:extLst>
                <a:ext uri="{FF2B5EF4-FFF2-40B4-BE49-F238E27FC236}">
                  <a16:creationId xmlns:a16="http://schemas.microsoft.com/office/drawing/2014/main" id="{592F83A7-DE67-432E-9529-4147E2C16876}"/>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3911;p49">
              <a:extLst>
                <a:ext uri="{FF2B5EF4-FFF2-40B4-BE49-F238E27FC236}">
                  <a16:creationId xmlns:a16="http://schemas.microsoft.com/office/drawing/2014/main" id="{607BA3A0-EBF6-40B0-BE59-7FDD966DAF9B}"/>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3912;p49">
              <a:extLst>
                <a:ext uri="{FF2B5EF4-FFF2-40B4-BE49-F238E27FC236}">
                  <a16:creationId xmlns:a16="http://schemas.microsoft.com/office/drawing/2014/main" id="{98AB51A6-61C4-44F2-9B31-4722A8CC5F69}"/>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3913;p49">
              <a:extLst>
                <a:ext uri="{FF2B5EF4-FFF2-40B4-BE49-F238E27FC236}">
                  <a16:creationId xmlns:a16="http://schemas.microsoft.com/office/drawing/2014/main" id="{36D6CBDF-A3BB-4039-A904-91CB7EC2A3FF}"/>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 name="Google Shape;13985;p50">
            <a:extLst>
              <a:ext uri="{FF2B5EF4-FFF2-40B4-BE49-F238E27FC236}">
                <a16:creationId xmlns:a16="http://schemas.microsoft.com/office/drawing/2014/main" id="{EC7118D1-A7AB-43BA-8369-C80DF88A370F}"/>
              </a:ext>
            </a:extLst>
          </p:cNvPr>
          <p:cNvSpPr/>
          <p:nvPr/>
        </p:nvSpPr>
        <p:spPr>
          <a:xfrm>
            <a:off x="2483944" y="2507261"/>
            <a:ext cx="6870404" cy="100641"/>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986;p50">
            <a:extLst>
              <a:ext uri="{FF2B5EF4-FFF2-40B4-BE49-F238E27FC236}">
                <a16:creationId xmlns:a16="http://schemas.microsoft.com/office/drawing/2014/main" id="{91B9453D-273F-4646-8791-4E66D33153F3}"/>
              </a:ext>
            </a:extLst>
          </p:cNvPr>
          <p:cNvSpPr/>
          <p:nvPr/>
        </p:nvSpPr>
        <p:spPr>
          <a:xfrm>
            <a:off x="2477400" y="2392053"/>
            <a:ext cx="353400" cy="3534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3987;p50">
            <a:extLst>
              <a:ext uri="{FF2B5EF4-FFF2-40B4-BE49-F238E27FC236}">
                <a16:creationId xmlns:a16="http://schemas.microsoft.com/office/drawing/2014/main" id="{4A2C89F3-F3BF-40F7-8848-EA0FE405ADAD}"/>
              </a:ext>
            </a:extLst>
          </p:cNvPr>
          <p:cNvSpPr/>
          <p:nvPr/>
        </p:nvSpPr>
        <p:spPr>
          <a:xfrm>
            <a:off x="7398488" y="2392053"/>
            <a:ext cx="353400" cy="3534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3988;p50">
            <a:extLst>
              <a:ext uri="{FF2B5EF4-FFF2-40B4-BE49-F238E27FC236}">
                <a16:creationId xmlns:a16="http://schemas.microsoft.com/office/drawing/2014/main" id="{746DE26B-3945-43BD-B0F7-9B5C394B8353}"/>
              </a:ext>
            </a:extLst>
          </p:cNvPr>
          <p:cNvSpPr/>
          <p:nvPr/>
        </p:nvSpPr>
        <p:spPr>
          <a:xfrm>
            <a:off x="4119944" y="2392053"/>
            <a:ext cx="353400" cy="3534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989;p50">
            <a:extLst>
              <a:ext uri="{FF2B5EF4-FFF2-40B4-BE49-F238E27FC236}">
                <a16:creationId xmlns:a16="http://schemas.microsoft.com/office/drawing/2014/main" id="{7D7885D3-34AC-4039-A298-6DFE617A0E7A}"/>
              </a:ext>
            </a:extLst>
          </p:cNvPr>
          <p:cNvSpPr/>
          <p:nvPr/>
        </p:nvSpPr>
        <p:spPr>
          <a:xfrm>
            <a:off x="5755944" y="2392053"/>
            <a:ext cx="353400" cy="3534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990;p50">
            <a:extLst>
              <a:ext uri="{FF2B5EF4-FFF2-40B4-BE49-F238E27FC236}">
                <a16:creationId xmlns:a16="http://schemas.microsoft.com/office/drawing/2014/main" id="{3C1614E8-9A2E-4D17-8244-14745643586D}"/>
              </a:ext>
            </a:extLst>
          </p:cNvPr>
          <p:cNvSpPr txBox="1">
            <a:spLocks/>
          </p:cNvSpPr>
          <p:nvPr/>
        </p:nvSpPr>
        <p:spPr>
          <a:xfrm>
            <a:off x="1795949" y="2745353"/>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accent6"/>
                </a:solidFill>
                <a:latin typeface="+mj-lt"/>
              </a:rPr>
              <a:t>Introduction</a:t>
            </a:r>
          </a:p>
          <a:p>
            <a:pPr algn="ctr"/>
            <a:r>
              <a:rPr lang="en-US" sz="1000" dirty="0">
                <a:solidFill>
                  <a:schemeClr val="accent5"/>
                </a:solidFill>
                <a:latin typeface="+mj-lt"/>
              </a:rPr>
              <a:t>Abd Alrahman Hijji</a:t>
            </a:r>
          </a:p>
        </p:txBody>
      </p:sp>
      <p:sp>
        <p:nvSpPr>
          <p:cNvPr id="77" name="Google Shape;13992;p50">
            <a:extLst>
              <a:ext uri="{FF2B5EF4-FFF2-40B4-BE49-F238E27FC236}">
                <a16:creationId xmlns:a16="http://schemas.microsoft.com/office/drawing/2014/main" id="{7CB93D9C-33B2-4D34-A629-25ADDBF06B32}"/>
              </a:ext>
            </a:extLst>
          </p:cNvPr>
          <p:cNvSpPr txBox="1">
            <a:spLocks/>
          </p:cNvSpPr>
          <p:nvPr/>
        </p:nvSpPr>
        <p:spPr>
          <a:xfrm>
            <a:off x="6764797" y="1663237"/>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accent6"/>
                </a:solidFill>
                <a:latin typeface="+mn-lt"/>
              </a:rPr>
              <a:t>Packing machine design</a:t>
            </a:r>
          </a:p>
          <a:p>
            <a:pPr algn="ctr"/>
            <a:r>
              <a:rPr lang="en-US" sz="1000" dirty="0">
                <a:solidFill>
                  <a:schemeClr val="accent5"/>
                </a:solidFill>
                <a:latin typeface="+mj-lt"/>
                <a:ea typeface="Times New Roman" panose="02020603050405020304" pitchFamily="18" charset="0"/>
                <a:cs typeface="Arial" panose="020B0604020202020204" pitchFamily="34" charset="0"/>
              </a:rPr>
              <a:t>Bahjah Moqadi</a:t>
            </a:r>
            <a:endParaRPr lang="en-US" sz="1000" dirty="0">
              <a:solidFill>
                <a:schemeClr val="accent5"/>
              </a:solidFill>
              <a:latin typeface="+mj-lt"/>
            </a:endParaRPr>
          </a:p>
          <a:p>
            <a:pPr algn="ctr"/>
            <a:endParaRPr lang="en-US" sz="1400" dirty="0">
              <a:solidFill>
                <a:schemeClr val="accent6"/>
              </a:solidFill>
              <a:latin typeface="+mn-lt"/>
            </a:endParaRPr>
          </a:p>
        </p:txBody>
      </p:sp>
      <p:sp>
        <p:nvSpPr>
          <p:cNvPr id="78" name="Google Shape;13994;p50">
            <a:extLst>
              <a:ext uri="{FF2B5EF4-FFF2-40B4-BE49-F238E27FC236}">
                <a16:creationId xmlns:a16="http://schemas.microsoft.com/office/drawing/2014/main" id="{3B358E78-347E-432E-BDBB-52623F6FDDFE}"/>
              </a:ext>
            </a:extLst>
          </p:cNvPr>
          <p:cNvSpPr txBox="1">
            <a:spLocks/>
          </p:cNvSpPr>
          <p:nvPr/>
        </p:nvSpPr>
        <p:spPr>
          <a:xfrm>
            <a:off x="3438944" y="1553597"/>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accent6"/>
                </a:solidFill>
                <a:latin typeface="+mj-lt"/>
              </a:rPr>
              <a:t>Smart farm’s Subsystems</a:t>
            </a:r>
          </a:p>
          <a:p>
            <a:pPr algn="ctr"/>
            <a:r>
              <a:rPr lang="en-US" sz="1000" dirty="0">
                <a:solidFill>
                  <a:schemeClr val="accent5"/>
                </a:solidFill>
                <a:latin typeface="+mj-lt"/>
              </a:rPr>
              <a:t>Abd Alrahman Hijji</a:t>
            </a:r>
          </a:p>
          <a:p>
            <a:pPr algn="ctr"/>
            <a:endParaRPr lang="en-US" sz="1400" dirty="0">
              <a:solidFill>
                <a:schemeClr val="accent6"/>
              </a:solidFill>
              <a:latin typeface="+mj-lt"/>
            </a:endParaRPr>
          </a:p>
        </p:txBody>
      </p:sp>
      <p:sp>
        <p:nvSpPr>
          <p:cNvPr id="80" name="Google Shape;13998;p50">
            <a:extLst>
              <a:ext uri="{FF2B5EF4-FFF2-40B4-BE49-F238E27FC236}">
                <a16:creationId xmlns:a16="http://schemas.microsoft.com/office/drawing/2014/main" id="{3A5DD83A-729E-4FB2-A4EE-C37ED1F4C3E7}"/>
              </a:ext>
            </a:extLst>
          </p:cNvPr>
          <p:cNvSpPr/>
          <p:nvPr/>
        </p:nvSpPr>
        <p:spPr>
          <a:xfrm>
            <a:off x="2477400" y="1607453"/>
            <a:ext cx="353400" cy="3534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accent6"/>
                </a:solidFill>
                <a:latin typeface="Bahnschrift" panose="020B0502040204020203" pitchFamily="34" charset="0"/>
                <a:ea typeface="Poppins Light"/>
                <a:cs typeface="Poppins Light"/>
                <a:sym typeface="Poppins Light"/>
              </a:rPr>
              <a:t>1</a:t>
            </a:r>
            <a:endParaRPr sz="1200" b="1" dirty="0">
              <a:solidFill>
                <a:schemeClr val="accent6"/>
              </a:solidFill>
              <a:latin typeface="Bahnschrift" panose="020B0502040204020203" pitchFamily="34" charset="0"/>
              <a:ea typeface="Poppins Light"/>
              <a:cs typeface="Poppins Light"/>
              <a:sym typeface="Poppins Light"/>
            </a:endParaRPr>
          </a:p>
        </p:txBody>
      </p:sp>
      <p:sp>
        <p:nvSpPr>
          <p:cNvPr id="81" name="Google Shape;13999;p50">
            <a:extLst>
              <a:ext uri="{FF2B5EF4-FFF2-40B4-BE49-F238E27FC236}">
                <a16:creationId xmlns:a16="http://schemas.microsoft.com/office/drawing/2014/main" id="{F026B5B9-C331-44A7-91DB-582142610635}"/>
              </a:ext>
            </a:extLst>
          </p:cNvPr>
          <p:cNvSpPr/>
          <p:nvPr/>
        </p:nvSpPr>
        <p:spPr>
          <a:xfrm>
            <a:off x="5742600" y="1607453"/>
            <a:ext cx="353400" cy="3534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200" b="1" dirty="0">
                <a:solidFill>
                  <a:schemeClr val="accent6"/>
                </a:solidFill>
                <a:latin typeface="+mj-lt"/>
                <a:ea typeface="Poppins Light"/>
                <a:cs typeface="Poppins Light"/>
                <a:sym typeface="Poppins Light"/>
              </a:rPr>
              <a:t>3</a:t>
            </a:r>
            <a:endParaRPr b="1" dirty="0">
              <a:solidFill>
                <a:schemeClr val="accent6"/>
              </a:solidFill>
              <a:latin typeface="+mj-lt"/>
            </a:endParaRPr>
          </a:p>
        </p:txBody>
      </p:sp>
      <p:sp>
        <p:nvSpPr>
          <p:cNvPr id="82" name="Google Shape;14000;p50">
            <a:extLst>
              <a:ext uri="{FF2B5EF4-FFF2-40B4-BE49-F238E27FC236}">
                <a16:creationId xmlns:a16="http://schemas.microsoft.com/office/drawing/2014/main" id="{609607F1-890B-45E3-A90B-2B82C16E9DC2}"/>
              </a:ext>
            </a:extLst>
          </p:cNvPr>
          <p:cNvSpPr/>
          <p:nvPr/>
        </p:nvSpPr>
        <p:spPr>
          <a:xfrm>
            <a:off x="4119950" y="3159753"/>
            <a:ext cx="353400" cy="3534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200" b="1" dirty="0">
                <a:solidFill>
                  <a:schemeClr val="accent6"/>
                </a:solidFill>
                <a:latin typeface="+mj-lt"/>
                <a:ea typeface="Poppins Light"/>
                <a:cs typeface="Poppins Light"/>
                <a:sym typeface="Poppins Light"/>
              </a:rPr>
              <a:t>2</a:t>
            </a:r>
            <a:endParaRPr b="1" dirty="0">
              <a:solidFill>
                <a:schemeClr val="accent6"/>
              </a:solidFill>
              <a:latin typeface="+mj-lt"/>
            </a:endParaRPr>
          </a:p>
        </p:txBody>
      </p:sp>
      <p:sp>
        <p:nvSpPr>
          <p:cNvPr id="83" name="Google Shape;14001;p50">
            <a:extLst>
              <a:ext uri="{FF2B5EF4-FFF2-40B4-BE49-F238E27FC236}">
                <a16:creationId xmlns:a16="http://schemas.microsoft.com/office/drawing/2014/main" id="{5EBBE1C9-BA0F-4C84-A1C4-5CF96EE6496C}"/>
              </a:ext>
            </a:extLst>
          </p:cNvPr>
          <p:cNvSpPr/>
          <p:nvPr/>
        </p:nvSpPr>
        <p:spPr>
          <a:xfrm>
            <a:off x="7398500" y="3159753"/>
            <a:ext cx="353400" cy="3534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200" dirty="0">
                <a:solidFill>
                  <a:schemeClr val="accent6"/>
                </a:solidFill>
                <a:latin typeface="+mj-lt"/>
                <a:ea typeface="Poppins Light"/>
                <a:cs typeface="Poppins Light"/>
                <a:sym typeface="Poppins Light"/>
              </a:rPr>
              <a:t>4</a:t>
            </a:r>
            <a:endParaRPr dirty="0">
              <a:solidFill>
                <a:schemeClr val="accent6"/>
              </a:solidFill>
              <a:latin typeface="+mj-lt"/>
            </a:endParaRPr>
          </a:p>
        </p:txBody>
      </p:sp>
      <p:cxnSp>
        <p:nvCxnSpPr>
          <p:cNvPr id="84" name="Google Shape;14002;p50">
            <a:extLst>
              <a:ext uri="{FF2B5EF4-FFF2-40B4-BE49-F238E27FC236}">
                <a16:creationId xmlns:a16="http://schemas.microsoft.com/office/drawing/2014/main" id="{3FA069CF-AD1B-4B3A-BF76-A84613F3C08E}"/>
              </a:ext>
            </a:extLst>
          </p:cNvPr>
          <p:cNvCxnSpPr>
            <a:stCxn id="80" idx="4"/>
            <a:endCxn id="72" idx="0"/>
          </p:cNvCxnSpPr>
          <p:nvPr/>
        </p:nvCxnSpPr>
        <p:spPr>
          <a:xfrm>
            <a:off x="2654100" y="1960853"/>
            <a:ext cx="0" cy="431200"/>
          </a:xfrm>
          <a:prstGeom prst="straightConnector1">
            <a:avLst/>
          </a:prstGeom>
          <a:noFill/>
          <a:ln w="9525" cap="flat" cmpd="sng">
            <a:solidFill>
              <a:schemeClr val="accent5"/>
            </a:solidFill>
            <a:prstDash val="solid"/>
            <a:round/>
            <a:headEnd type="none" w="med" len="med"/>
            <a:tailEnd type="none" w="med" len="med"/>
          </a:ln>
        </p:spPr>
      </p:cxnSp>
      <p:cxnSp>
        <p:nvCxnSpPr>
          <p:cNvPr id="85" name="Google Shape;14003;p50">
            <a:extLst>
              <a:ext uri="{FF2B5EF4-FFF2-40B4-BE49-F238E27FC236}">
                <a16:creationId xmlns:a16="http://schemas.microsoft.com/office/drawing/2014/main" id="{47C6DFE2-E17D-4BC3-A13B-365A923A3EC2}"/>
              </a:ext>
            </a:extLst>
          </p:cNvPr>
          <p:cNvCxnSpPr>
            <a:stCxn id="74" idx="4"/>
            <a:endCxn id="82" idx="0"/>
          </p:cNvCxnSpPr>
          <p:nvPr/>
        </p:nvCxnSpPr>
        <p:spPr>
          <a:xfrm>
            <a:off x="4296644" y="2745453"/>
            <a:ext cx="6" cy="414300"/>
          </a:xfrm>
          <a:prstGeom prst="straightConnector1">
            <a:avLst/>
          </a:prstGeom>
          <a:noFill/>
          <a:ln w="9525" cap="flat" cmpd="sng">
            <a:solidFill>
              <a:schemeClr val="accent5"/>
            </a:solidFill>
            <a:prstDash val="solid"/>
            <a:round/>
            <a:headEnd type="none" w="med" len="med"/>
            <a:tailEnd type="none" w="med" len="med"/>
          </a:ln>
        </p:spPr>
      </p:cxnSp>
      <p:cxnSp>
        <p:nvCxnSpPr>
          <p:cNvPr id="86" name="Google Shape;14004;p50">
            <a:extLst>
              <a:ext uri="{FF2B5EF4-FFF2-40B4-BE49-F238E27FC236}">
                <a16:creationId xmlns:a16="http://schemas.microsoft.com/office/drawing/2014/main" id="{026ADB91-E38A-41D7-B06E-B59DF485EFC5}"/>
              </a:ext>
            </a:extLst>
          </p:cNvPr>
          <p:cNvCxnSpPr>
            <a:stCxn id="81" idx="4"/>
            <a:endCxn id="75" idx="0"/>
          </p:cNvCxnSpPr>
          <p:nvPr/>
        </p:nvCxnSpPr>
        <p:spPr>
          <a:xfrm>
            <a:off x="5919300" y="1960853"/>
            <a:ext cx="13344" cy="431200"/>
          </a:xfrm>
          <a:prstGeom prst="straightConnector1">
            <a:avLst/>
          </a:prstGeom>
          <a:noFill/>
          <a:ln w="9525" cap="flat" cmpd="sng">
            <a:solidFill>
              <a:schemeClr val="accent5"/>
            </a:solidFill>
            <a:prstDash val="solid"/>
            <a:round/>
            <a:headEnd type="none" w="med" len="med"/>
            <a:tailEnd type="none" w="med" len="med"/>
          </a:ln>
        </p:spPr>
      </p:cxnSp>
      <p:cxnSp>
        <p:nvCxnSpPr>
          <p:cNvPr id="87" name="Google Shape;14005;p50">
            <a:extLst>
              <a:ext uri="{FF2B5EF4-FFF2-40B4-BE49-F238E27FC236}">
                <a16:creationId xmlns:a16="http://schemas.microsoft.com/office/drawing/2014/main" id="{8699D3B7-7206-4178-B15D-9D078A74458E}"/>
              </a:ext>
            </a:extLst>
          </p:cNvPr>
          <p:cNvCxnSpPr>
            <a:stCxn id="73" idx="4"/>
            <a:endCxn id="83" idx="0"/>
          </p:cNvCxnSpPr>
          <p:nvPr/>
        </p:nvCxnSpPr>
        <p:spPr>
          <a:xfrm>
            <a:off x="7575188" y="2745453"/>
            <a:ext cx="12" cy="414300"/>
          </a:xfrm>
          <a:prstGeom prst="straightConnector1">
            <a:avLst/>
          </a:prstGeom>
          <a:noFill/>
          <a:ln w="9525" cap="flat" cmpd="sng">
            <a:solidFill>
              <a:schemeClr val="accent5"/>
            </a:solidFill>
            <a:prstDash val="solid"/>
            <a:round/>
            <a:headEnd type="none" w="med" len="med"/>
            <a:tailEnd type="none" w="med" len="med"/>
          </a:ln>
        </p:spPr>
      </p:cxnSp>
      <p:sp>
        <p:nvSpPr>
          <p:cNvPr id="88" name="Google Shape;13987;p50">
            <a:extLst>
              <a:ext uri="{FF2B5EF4-FFF2-40B4-BE49-F238E27FC236}">
                <a16:creationId xmlns:a16="http://schemas.microsoft.com/office/drawing/2014/main" id="{F5999D29-0215-4D23-BB08-E4D44F7AFB12}"/>
              </a:ext>
            </a:extLst>
          </p:cNvPr>
          <p:cNvSpPr/>
          <p:nvPr/>
        </p:nvSpPr>
        <p:spPr>
          <a:xfrm>
            <a:off x="9035391" y="2391953"/>
            <a:ext cx="353400" cy="3534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3999;p50">
            <a:extLst>
              <a:ext uri="{FF2B5EF4-FFF2-40B4-BE49-F238E27FC236}">
                <a16:creationId xmlns:a16="http://schemas.microsoft.com/office/drawing/2014/main" id="{8DD64D86-2C5D-4482-BDE4-6ED3C19952D7}"/>
              </a:ext>
            </a:extLst>
          </p:cNvPr>
          <p:cNvSpPr/>
          <p:nvPr/>
        </p:nvSpPr>
        <p:spPr>
          <a:xfrm>
            <a:off x="9031806" y="1614241"/>
            <a:ext cx="353400" cy="353400"/>
          </a:xfrm>
          <a:prstGeom prst="ellipse">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200" b="1" dirty="0">
                <a:solidFill>
                  <a:schemeClr val="accent6"/>
                </a:solidFill>
                <a:latin typeface="+mn-lt"/>
                <a:ea typeface="Poppins Light"/>
                <a:cs typeface="Poppins Light"/>
                <a:sym typeface="Poppins Light"/>
              </a:rPr>
              <a:t>5</a:t>
            </a:r>
            <a:endParaRPr b="1" dirty="0">
              <a:solidFill>
                <a:schemeClr val="accent6"/>
              </a:solidFill>
              <a:latin typeface="+mn-lt"/>
            </a:endParaRPr>
          </a:p>
        </p:txBody>
      </p:sp>
      <p:cxnSp>
        <p:nvCxnSpPr>
          <p:cNvPr id="90" name="Google Shape;14004;p50">
            <a:extLst>
              <a:ext uri="{FF2B5EF4-FFF2-40B4-BE49-F238E27FC236}">
                <a16:creationId xmlns:a16="http://schemas.microsoft.com/office/drawing/2014/main" id="{DA0BD22D-BB05-480C-9F50-FC47B8DF583A}"/>
              </a:ext>
            </a:extLst>
          </p:cNvPr>
          <p:cNvCxnSpPr>
            <a:stCxn id="89" idx="4"/>
          </p:cNvCxnSpPr>
          <p:nvPr/>
        </p:nvCxnSpPr>
        <p:spPr>
          <a:xfrm>
            <a:off x="9208506" y="1967641"/>
            <a:ext cx="13200" cy="434670"/>
          </a:xfrm>
          <a:prstGeom prst="straightConnector1">
            <a:avLst/>
          </a:prstGeom>
          <a:noFill/>
          <a:ln w="9525" cap="flat" cmpd="sng">
            <a:solidFill>
              <a:schemeClr val="accent5"/>
            </a:solidFill>
            <a:prstDash val="solid"/>
            <a:round/>
            <a:headEnd type="none" w="med" len="med"/>
            <a:tailEnd type="none" w="med" len="med"/>
          </a:ln>
        </p:spPr>
      </p:cxnSp>
      <p:sp>
        <p:nvSpPr>
          <p:cNvPr id="96" name="Google Shape;13996;p50">
            <a:extLst>
              <a:ext uri="{FF2B5EF4-FFF2-40B4-BE49-F238E27FC236}">
                <a16:creationId xmlns:a16="http://schemas.microsoft.com/office/drawing/2014/main" id="{81D70AD6-229A-4DD3-B413-6146929DF9E0}"/>
              </a:ext>
            </a:extLst>
          </p:cNvPr>
          <p:cNvSpPr txBox="1">
            <a:spLocks/>
          </p:cNvSpPr>
          <p:nvPr/>
        </p:nvSpPr>
        <p:spPr>
          <a:xfrm>
            <a:off x="8353487" y="2776449"/>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accent6"/>
                </a:solidFill>
                <a:latin typeface="Bahnschrift" panose="020B0502040204020203" pitchFamily="34" charset="0"/>
              </a:rPr>
              <a:t>PLC Ladder</a:t>
            </a:r>
          </a:p>
          <a:p>
            <a:pPr algn="ctr"/>
            <a:r>
              <a:rPr lang="en-US" sz="1400" dirty="0">
                <a:solidFill>
                  <a:schemeClr val="accent6"/>
                </a:solidFill>
                <a:latin typeface="Bahnschrift" panose="020B0502040204020203" pitchFamily="34" charset="0"/>
              </a:rPr>
              <a:t>&amp; Simulation</a:t>
            </a:r>
          </a:p>
          <a:p>
            <a:pPr algn="ctr"/>
            <a:r>
              <a:rPr lang="en-US" sz="1050" dirty="0">
                <a:solidFill>
                  <a:schemeClr val="accent5"/>
                </a:solidFill>
                <a:latin typeface="Bahnschrift" panose="020B0502040204020203" pitchFamily="34" charset="0"/>
                <a:ea typeface="Times New Roman" panose="02020603050405020304" pitchFamily="18" charset="0"/>
                <a:cs typeface="Arial" panose="020B0604020202020204" pitchFamily="34" charset="0"/>
              </a:rPr>
              <a:t>Lo’ay Jode</a:t>
            </a:r>
            <a:endParaRPr lang="en-US" sz="1050" dirty="0">
              <a:solidFill>
                <a:schemeClr val="accent5"/>
              </a:solidFill>
              <a:latin typeface="Bahnschrift" panose="020B0502040204020203" pitchFamily="34" charset="0"/>
            </a:endParaRPr>
          </a:p>
        </p:txBody>
      </p:sp>
      <p:sp>
        <p:nvSpPr>
          <p:cNvPr id="105" name="Google Shape;13992;p50">
            <a:extLst>
              <a:ext uri="{FF2B5EF4-FFF2-40B4-BE49-F238E27FC236}">
                <a16:creationId xmlns:a16="http://schemas.microsoft.com/office/drawing/2014/main" id="{B51E1402-F95C-4E2C-B9E5-F5F3681D0994}"/>
              </a:ext>
            </a:extLst>
          </p:cNvPr>
          <p:cNvSpPr txBox="1">
            <a:spLocks/>
          </p:cNvSpPr>
          <p:nvPr/>
        </p:nvSpPr>
        <p:spPr>
          <a:xfrm>
            <a:off x="5058692" y="2860174"/>
            <a:ext cx="1715400" cy="41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r>
              <a:rPr lang="en-US" sz="1400" dirty="0">
                <a:solidFill>
                  <a:schemeClr val="accent6"/>
                </a:solidFill>
                <a:latin typeface="+mj-lt"/>
              </a:rPr>
              <a:t>Sorting machine design</a:t>
            </a:r>
          </a:p>
          <a:p>
            <a:pPr algn="ctr"/>
            <a:r>
              <a:rPr lang="en-US" sz="1000" dirty="0">
                <a:solidFill>
                  <a:schemeClr val="accent5"/>
                </a:solidFill>
                <a:latin typeface="Bahnschrift" panose="020B0502040204020203" pitchFamily="34" charset="0"/>
                <a:ea typeface="Times New Roman" panose="02020603050405020304" pitchFamily="18" charset="0"/>
                <a:cs typeface="Arial" panose="020B0604020202020204" pitchFamily="34" charset="0"/>
              </a:rPr>
              <a:t>Bahjah Moqadi</a:t>
            </a:r>
            <a:endParaRPr lang="en-US" sz="1000" dirty="0">
              <a:solidFill>
                <a:schemeClr val="accent5"/>
              </a:solidFill>
              <a:latin typeface="+mj-lt"/>
            </a:endParaRPr>
          </a:p>
        </p:txBody>
      </p:sp>
      <p:sp>
        <p:nvSpPr>
          <p:cNvPr id="106" name="TextBox 105">
            <a:extLst>
              <a:ext uri="{FF2B5EF4-FFF2-40B4-BE49-F238E27FC236}">
                <a16:creationId xmlns:a16="http://schemas.microsoft.com/office/drawing/2014/main" id="{3C27C30A-5085-4CB2-BCFB-7B3EB7573FE8}"/>
              </a:ext>
            </a:extLst>
          </p:cNvPr>
          <p:cNvSpPr txBox="1"/>
          <p:nvPr/>
        </p:nvSpPr>
        <p:spPr>
          <a:xfrm>
            <a:off x="1115580" y="3887601"/>
            <a:ext cx="7142527" cy="461665"/>
          </a:xfrm>
          <a:prstGeom prst="rect">
            <a:avLst/>
          </a:prstGeom>
          <a:noFill/>
        </p:spPr>
        <p:txBody>
          <a:bodyPr wrap="square" rtlCol="0">
            <a:spAutoFit/>
          </a:bodyPr>
          <a:lstStyle/>
          <a:p>
            <a:pPr algn="l"/>
            <a:r>
              <a:rPr lang="en-US" sz="1200" dirty="0">
                <a:solidFill>
                  <a:schemeClr val="accent1"/>
                </a:solidFill>
                <a:latin typeface="Bahnschrift" panose="020B0502040204020203" pitchFamily="34" charset="0"/>
              </a:rPr>
              <a:t>    This report was prepared according to the guidelines of creating graduation project of graduation project course in An-Najah National University.</a:t>
            </a:r>
          </a:p>
        </p:txBody>
      </p:sp>
      <p:sp>
        <p:nvSpPr>
          <p:cNvPr id="107" name="مستطيل 5">
            <a:extLst>
              <a:ext uri="{FF2B5EF4-FFF2-40B4-BE49-F238E27FC236}">
                <a16:creationId xmlns:a16="http://schemas.microsoft.com/office/drawing/2014/main" id="{7AA2B74B-0364-46C4-8CC3-1B913292637B}"/>
              </a:ext>
            </a:extLst>
          </p:cNvPr>
          <p:cNvSpPr/>
          <p:nvPr/>
        </p:nvSpPr>
        <p:spPr>
          <a:xfrm>
            <a:off x="1290370" y="4155146"/>
            <a:ext cx="5411102" cy="2599558"/>
          </a:xfrm>
          <a:prstGeom prst="rect">
            <a:avLst/>
          </a:prstGeom>
        </p:spPr>
        <p:txBody>
          <a:bodyPr wrap="square">
            <a:spAutoFit/>
          </a:bodyPr>
          <a:lstStyle/>
          <a:p>
            <a:pPr algn="l" rtl="0">
              <a:lnSpc>
                <a:spcPct val="115000"/>
              </a:lnSpc>
              <a:spcBef>
                <a:spcPts val="500"/>
              </a:spcBef>
              <a:spcAft>
                <a:spcPts val="0"/>
              </a:spcAft>
            </a:pPr>
            <a:endParaRPr lang="en-US" sz="1100" dirty="0">
              <a:solidFill>
                <a:schemeClr val="accent6"/>
              </a:solidFill>
              <a:latin typeface="+mn-lt"/>
              <a:ea typeface="Times New Roman" panose="02020603050405020304" pitchFamily="18" charset="0"/>
              <a:cs typeface="Arial" panose="020B0604020202020204" pitchFamily="34" charset="0"/>
            </a:endParaRPr>
          </a:p>
          <a:p>
            <a:pPr algn="l" rtl="0">
              <a:lnSpc>
                <a:spcPct val="115000"/>
              </a:lnSpc>
              <a:spcBef>
                <a:spcPts val="500"/>
              </a:spcBef>
              <a:spcAft>
                <a:spcPts val="0"/>
              </a:spcAft>
            </a:pPr>
            <a:r>
              <a:rPr lang="en-US" sz="1100" dirty="0">
                <a:solidFill>
                  <a:schemeClr val="accent6"/>
                </a:solidFill>
                <a:latin typeface="+mn-lt"/>
                <a:ea typeface="Times New Roman" panose="02020603050405020304" pitchFamily="18" charset="0"/>
                <a:cs typeface="Arial" panose="020B0604020202020204" pitchFamily="34" charset="0"/>
              </a:rPr>
              <a:t>Preparation:</a:t>
            </a:r>
          </a:p>
          <a:p>
            <a:pPr marL="742950" lvl="1" indent="-285750" algn="l" rtl="0">
              <a:lnSpc>
                <a:spcPct val="115000"/>
              </a:lnSpc>
              <a:spcBef>
                <a:spcPts val="500"/>
              </a:spcBef>
              <a:buFont typeface="Arial" panose="020B0604020202020204" pitchFamily="34" charset="0"/>
              <a:buChar char="•"/>
            </a:pPr>
            <a:r>
              <a:rPr lang="en-US" sz="1100" dirty="0">
                <a:solidFill>
                  <a:schemeClr val="accent6"/>
                </a:solidFill>
                <a:latin typeface="+mn-lt"/>
                <a:ea typeface="Times New Roman" panose="02020603050405020304" pitchFamily="18" charset="0"/>
                <a:cs typeface="Arial" panose="020B0604020202020204" pitchFamily="34" charset="0"/>
              </a:rPr>
              <a:t>Abd Alrahman A Hijji, 11525313.</a:t>
            </a:r>
          </a:p>
          <a:p>
            <a:pPr marL="742950" lvl="1" indent="-285750" algn="l" rtl="0">
              <a:lnSpc>
                <a:spcPct val="115000"/>
              </a:lnSpc>
              <a:spcBef>
                <a:spcPts val="500"/>
              </a:spcBef>
              <a:buFont typeface="Arial" panose="020B0604020202020204" pitchFamily="34" charset="0"/>
              <a:buChar char="•"/>
            </a:pPr>
            <a:r>
              <a:rPr lang="en-US" sz="1100" dirty="0">
                <a:solidFill>
                  <a:schemeClr val="accent6"/>
                </a:solidFill>
                <a:latin typeface="+mn-lt"/>
                <a:ea typeface="Times New Roman" panose="02020603050405020304" pitchFamily="18" charset="0"/>
                <a:cs typeface="Arial" panose="020B0604020202020204" pitchFamily="34" charset="0"/>
              </a:rPr>
              <a:t>Lo’ay S Jode, 11523654.		</a:t>
            </a:r>
          </a:p>
          <a:p>
            <a:pPr marL="742950" lvl="1" indent="-285750" algn="l" rtl="0">
              <a:lnSpc>
                <a:spcPct val="115000"/>
              </a:lnSpc>
              <a:spcBef>
                <a:spcPts val="500"/>
              </a:spcBef>
              <a:buFont typeface="Arial" panose="020B0604020202020204" pitchFamily="34" charset="0"/>
              <a:buChar char="•"/>
            </a:pPr>
            <a:r>
              <a:rPr lang="en-US" sz="1100" dirty="0">
                <a:solidFill>
                  <a:schemeClr val="accent6"/>
                </a:solidFill>
                <a:latin typeface="+mn-lt"/>
                <a:ea typeface="Times New Roman" panose="02020603050405020304" pitchFamily="18" charset="0"/>
                <a:cs typeface="Arial" panose="020B0604020202020204" pitchFamily="34" charset="0"/>
              </a:rPr>
              <a:t>Bahjah A Moqadi, 11523813.</a:t>
            </a:r>
          </a:p>
          <a:p>
            <a:pPr algn="l" rtl="0">
              <a:lnSpc>
                <a:spcPct val="115000"/>
              </a:lnSpc>
              <a:spcBef>
                <a:spcPts val="500"/>
              </a:spcBef>
              <a:spcAft>
                <a:spcPts val="0"/>
              </a:spcAft>
            </a:pPr>
            <a:r>
              <a:rPr lang="en-US" sz="1100" dirty="0">
                <a:solidFill>
                  <a:schemeClr val="accent6"/>
                </a:solidFill>
                <a:latin typeface="+mn-lt"/>
                <a:ea typeface="Times New Roman" panose="02020603050405020304" pitchFamily="18" charset="0"/>
                <a:cs typeface="Arial" panose="020B0604020202020204" pitchFamily="34" charset="0"/>
              </a:rPr>
              <a:t>Supervision:</a:t>
            </a:r>
          </a:p>
          <a:p>
            <a:pPr marL="742950" lvl="1" indent="-285750" algn="l" rtl="0">
              <a:lnSpc>
                <a:spcPct val="115000"/>
              </a:lnSpc>
              <a:spcBef>
                <a:spcPts val="500"/>
              </a:spcBef>
              <a:buFont typeface="Arial" panose="020B0604020202020204" pitchFamily="34" charset="0"/>
              <a:buChar char="•"/>
            </a:pPr>
            <a:r>
              <a:rPr lang="en-US" sz="1100" dirty="0">
                <a:solidFill>
                  <a:schemeClr val="accent6"/>
                </a:solidFill>
                <a:latin typeface="+mn-lt"/>
                <a:ea typeface="Times New Roman" panose="02020603050405020304" pitchFamily="18" charset="0"/>
                <a:cs typeface="Arial" panose="020B0604020202020204" pitchFamily="34" charset="0"/>
              </a:rPr>
              <a:t>Dr. Kamel Saleh.</a:t>
            </a:r>
          </a:p>
          <a:p>
            <a:pPr algn="l" rtl="0">
              <a:lnSpc>
                <a:spcPct val="115000"/>
              </a:lnSpc>
              <a:spcBef>
                <a:spcPts val="500"/>
              </a:spcBef>
              <a:spcAft>
                <a:spcPts val="0"/>
              </a:spcAft>
            </a:pPr>
            <a:endParaRPr lang="en-US" sz="1100" dirty="0">
              <a:solidFill>
                <a:schemeClr val="accent6"/>
              </a:solidFill>
              <a:latin typeface="+mn-lt"/>
              <a:ea typeface="Times New Roman" panose="02020603050405020304" pitchFamily="18" charset="0"/>
              <a:cs typeface="Arial" panose="020B0604020202020204" pitchFamily="34" charset="0"/>
            </a:endParaRPr>
          </a:p>
          <a:p>
            <a:pPr algn="l" rtl="0">
              <a:lnSpc>
                <a:spcPct val="115000"/>
              </a:lnSpc>
              <a:spcBef>
                <a:spcPts val="500"/>
              </a:spcBef>
              <a:spcAft>
                <a:spcPts val="0"/>
              </a:spcAft>
            </a:pPr>
            <a:r>
              <a:rPr lang="en-US" sz="1100" dirty="0">
                <a:solidFill>
                  <a:schemeClr val="accent6"/>
                </a:solidFill>
                <a:latin typeface="+mn-lt"/>
                <a:ea typeface="Times New Roman" panose="02020603050405020304" pitchFamily="18" charset="0"/>
                <a:cs typeface="Arial" panose="020B0604020202020204" pitchFamily="34" charset="0"/>
              </a:rPr>
              <a:t>Academic year 2019/2020.</a:t>
            </a:r>
          </a:p>
          <a:p>
            <a:pPr algn="l" rtl="0">
              <a:lnSpc>
                <a:spcPct val="115000"/>
              </a:lnSpc>
              <a:spcBef>
                <a:spcPts val="500"/>
              </a:spcBef>
              <a:spcAft>
                <a:spcPts val="0"/>
              </a:spcAft>
            </a:pPr>
            <a:endParaRPr lang="en-US" sz="1100" dirty="0">
              <a:solidFill>
                <a:schemeClr val="accent6"/>
              </a:solidFill>
              <a:latin typeface="+mn-lt"/>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794453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623169F-0289-4B3D-8235-7A5597EE4E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677" y="1841617"/>
            <a:ext cx="7999738" cy="5007836"/>
          </a:xfrm>
          <a:prstGeom prst="rect">
            <a:avLst/>
          </a:prstGeom>
        </p:spPr>
      </p:pic>
      <p:pic>
        <p:nvPicPr>
          <p:cNvPr id="5" name="Picture 4">
            <a:extLst>
              <a:ext uri="{FF2B5EF4-FFF2-40B4-BE49-F238E27FC236}">
                <a16:creationId xmlns:a16="http://schemas.microsoft.com/office/drawing/2014/main" id="{EEEF7CC7-DFF9-4F66-A0C5-98B1D98C2A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2481" y="-68369"/>
            <a:ext cx="8021934" cy="5021731"/>
          </a:xfrm>
          <a:prstGeom prst="rect">
            <a:avLst/>
          </a:prstGeom>
        </p:spPr>
      </p:pic>
      <p:sp>
        <p:nvSpPr>
          <p:cNvPr id="6" name="Rectangle 5">
            <a:extLst>
              <a:ext uri="{FF2B5EF4-FFF2-40B4-BE49-F238E27FC236}">
                <a16:creationId xmlns:a16="http://schemas.microsoft.com/office/drawing/2014/main" id="{7BDD1AAD-B37D-4FA7-B9FE-3CB578522049}"/>
              </a:ext>
            </a:extLst>
          </p:cNvPr>
          <p:cNvSpPr/>
          <p:nvPr/>
        </p:nvSpPr>
        <p:spPr>
          <a:xfrm>
            <a:off x="1991171" y="3794335"/>
            <a:ext cx="8522568" cy="20595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7863586-2EC8-4643-9DFA-F79D4866865B}"/>
              </a:ext>
            </a:extLst>
          </p:cNvPr>
          <p:cNvSpPr/>
          <p:nvPr/>
        </p:nvSpPr>
        <p:spPr>
          <a:xfrm>
            <a:off x="2293939" y="3540095"/>
            <a:ext cx="6390613" cy="185230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F0D9F949-75F9-4329-846F-F81F77846C18}"/>
              </a:ext>
            </a:extLst>
          </p:cNvPr>
          <p:cNvSpPr txBox="1"/>
          <p:nvPr/>
        </p:nvSpPr>
        <p:spPr>
          <a:xfrm>
            <a:off x="2446942" y="4127923"/>
            <a:ext cx="5913690" cy="1169551"/>
          </a:xfrm>
          <a:prstGeom prst="rect">
            <a:avLst/>
          </a:prstGeom>
          <a:noFill/>
        </p:spPr>
        <p:txBody>
          <a:bodyPr wrap="square" rtlCol="0">
            <a:spAutoFit/>
          </a:bodyPr>
          <a:lstStyle/>
          <a:p>
            <a:r>
              <a:rPr lang="en-US" dirty="0">
                <a:solidFill>
                  <a:schemeClr val="bg1"/>
                </a:solidFill>
                <a:latin typeface="Bahnschrift" panose="020B0502040204020203" pitchFamily="34" charset="0"/>
              </a:rPr>
              <a:t>Do-more Designer™ is the full-featured PLC programming software for the Do-more™ series of programmable logic controllers (PLCs). Flexible program management supports a mix of stage and ladder logic for a best-of-both-worlds approach that simplifies programming and makes trouble-shooting easier.</a:t>
            </a:r>
          </a:p>
        </p:txBody>
      </p:sp>
      <p:sp>
        <p:nvSpPr>
          <p:cNvPr id="10" name="Google Shape;10307;p40">
            <a:extLst>
              <a:ext uri="{FF2B5EF4-FFF2-40B4-BE49-F238E27FC236}">
                <a16:creationId xmlns:a16="http://schemas.microsoft.com/office/drawing/2014/main" id="{BAF7D2AF-5C52-4E27-9EB9-76AA178EBE60}"/>
              </a:ext>
            </a:extLst>
          </p:cNvPr>
          <p:cNvSpPr txBox="1">
            <a:spLocks/>
          </p:cNvSpPr>
          <p:nvPr/>
        </p:nvSpPr>
        <p:spPr>
          <a:xfrm>
            <a:off x="2293940" y="3674867"/>
            <a:ext cx="4691216"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1600" dirty="0">
                <a:latin typeface="Bahnschrift Light" panose="020B0502040204020203" pitchFamily="34" charset="0"/>
              </a:rPr>
              <a:t>Do-more Designer PLC Programming Software</a:t>
            </a:r>
            <a:endParaRPr lang="en-US" sz="1800" dirty="0">
              <a:latin typeface="Bahnschrift Light" panose="020B0502040204020203" pitchFamily="34" charset="0"/>
            </a:endParaRPr>
          </a:p>
        </p:txBody>
      </p:sp>
      <p:grpSp>
        <p:nvGrpSpPr>
          <p:cNvPr id="11" name="Google Shape;10308;p40">
            <a:extLst>
              <a:ext uri="{FF2B5EF4-FFF2-40B4-BE49-F238E27FC236}">
                <a16:creationId xmlns:a16="http://schemas.microsoft.com/office/drawing/2014/main" id="{359460B3-DD7A-408A-897F-98C3D4983A70}"/>
              </a:ext>
            </a:extLst>
          </p:cNvPr>
          <p:cNvGrpSpPr/>
          <p:nvPr/>
        </p:nvGrpSpPr>
        <p:grpSpPr>
          <a:xfrm>
            <a:off x="2380452" y="3703482"/>
            <a:ext cx="1090550" cy="21378"/>
            <a:chOff x="2940000" y="3484425"/>
            <a:chExt cx="641500" cy="12575"/>
          </a:xfrm>
          <a:solidFill>
            <a:schemeClr val="bg1">
              <a:lumMod val="95000"/>
            </a:schemeClr>
          </a:solidFill>
        </p:grpSpPr>
        <p:sp>
          <p:nvSpPr>
            <p:cNvPr id="12" name="Google Shape;10309;p40">
              <a:extLst>
                <a:ext uri="{FF2B5EF4-FFF2-40B4-BE49-F238E27FC236}">
                  <a16:creationId xmlns:a16="http://schemas.microsoft.com/office/drawing/2014/main" id="{4B95F729-7D82-4306-8970-683212D93C6D}"/>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310;p40">
              <a:extLst>
                <a:ext uri="{FF2B5EF4-FFF2-40B4-BE49-F238E27FC236}">
                  <a16:creationId xmlns:a16="http://schemas.microsoft.com/office/drawing/2014/main" id="{17F16A9C-4F43-474C-B563-EB8966F47EA9}"/>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311;p40">
              <a:extLst>
                <a:ext uri="{FF2B5EF4-FFF2-40B4-BE49-F238E27FC236}">
                  <a16:creationId xmlns:a16="http://schemas.microsoft.com/office/drawing/2014/main" id="{E780A12D-D5D4-4F31-9F11-050D5A3B2314}"/>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312;p40">
              <a:extLst>
                <a:ext uri="{FF2B5EF4-FFF2-40B4-BE49-F238E27FC236}">
                  <a16:creationId xmlns:a16="http://schemas.microsoft.com/office/drawing/2014/main" id="{7C668CBF-1596-47BB-95D6-D401655A25B3}"/>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313;p40">
              <a:extLst>
                <a:ext uri="{FF2B5EF4-FFF2-40B4-BE49-F238E27FC236}">
                  <a16:creationId xmlns:a16="http://schemas.microsoft.com/office/drawing/2014/main" id="{C4B827D9-C869-4E3F-8CBA-520F40CF2738}"/>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314;p40">
              <a:extLst>
                <a:ext uri="{FF2B5EF4-FFF2-40B4-BE49-F238E27FC236}">
                  <a16:creationId xmlns:a16="http://schemas.microsoft.com/office/drawing/2014/main" id="{9897AD59-9004-49F2-B783-73428ED0D09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315;p40">
              <a:extLst>
                <a:ext uri="{FF2B5EF4-FFF2-40B4-BE49-F238E27FC236}">
                  <a16:creationId xmlns:a16="http://schemas.microsoft.com/office/drawing/2014/main" id="{5E9DFC8B-CDCA-4570-B390-609EDDBFBFB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316;p40">
              <a:extLst>
                <a:ext uri="{FF2B5EF4-FFF2-40B4-BE49-F238E27FC236}">
                  <a16:creationId xmlns:a16="http://schemas.microsoft.com/office/drawing/2014/main" id="{9A850AC7-D4D6-4E58-BC35-C73BFB418FC9}"/>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317;p40">
              <a:extLst>
                <a:ext uri="{FF2B5EF4-FFF2-40B4-BE49-F238E27FC236}">
                  <a16:creationId xmlns:a16="http://schemas.microsoft.com/office/drawing/2014/main" id="{A657E9E1-A845-4249-B5E9-374AB48A58A1}"/>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 name="Google Shape;10318;p40">
            <a:extLst>
              <a:ext uri="{FF2B5EF4-FFF2-40B4-BE49-F238E27FC236}">
                <a16:creationId xmlns:a16="http://schemas.microsoft.com/office/drawing/2014/main" id="{928235CF-8E2C-4EB6-80BB-E7B2645993C4}"/>
              </a:ext>
            </a:extLst>
          </p:cNvPr>
          <p:cNvGrpSpPr/>
          <p:nvPr/>
        </p:nvGrpSpPr>
        <p:grpSpPr>
          <a:xfrm>
            <a:off x="6131299" y="4070797"/>
            <a:ext cx="1090550" cy="21379"/>
            <a:chOff x="3175075" y="3484425"/>
            <a:chExt cx="641500" cy="12575"/>
          </a:xfrm>
          <a:solidFill>
            <a:schemeClr val="bg1">
              <a:lumMod val="95000"/>
            </a:schemeClr>
          </a:solidFill>
        </p:grpSpPr>
        <p:sp>
          <p:nvSpPr>
            <p:cNvPr id="22" name="Google Shape;10319;p40">
              <a:extLst>
                <a:ext uri="{FF2B5EF4-FFF2-40B4-BE49-F238E27FC236}">
                  <a16:creationId xmlns:a16="http://schemas.microsoft.com/office/drawing/2014/main" id="{2545165C-B6F5-443C-B5B6-CCA0343DA53A}"/>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320;p40">
              <a:extLst>
                <a:ext uri="{FF2B5EF4-FFF2-40B4-BE49-F238E27FC236}">
                  <a16:creationId xmlns:a16="http://schemas.microsoft.com/office/drawing/2014/main" id="{0BE55016-09A1-4CED-B4CD-FF6EBD084AC3}"/>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321;p40">
              <a:extLst>
                <a:ext uri="{FF2B5EF4-FFF2-40B4-BE49-F238E27FC236}">
                  <a16:creationId xmlns:a16="http://schemas.microsoft.com/office/drawing/2014/main" id="{3ECA5203-AB6E-43DF-939C-4CE258E5F4DC}"/>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322;p40">
              <a:extLst>
                <a:ext uri="{FF2B5EF4-FFF2-40B4-BE49-F238E27FC236}">
                  <a16:creationId xmlns:a16="http://schemas.microsoft.com/office/drawing/2014/main" id="{487C5D4D-8313-4849-980C-A3DA203EFE5A}"/>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323;p40">
              <a:extLst>
                <a:ext uri="{FF2B5EF4-FFF2-40B4-BE49-F238E27FC236}">
                  <a16:creationId xmlns:a16="http://schemas.microsoft.com/office/drawing/2014/main" id="{BD69D286-CAD6-4CDC-AC34-E9AABE1B036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324;p40">
              <a:extLst>
                <a:ext uri="{FF2B5EF4-FFF2-40B4-BE49-F238E27FC236}">
                  <a16:creationId xmlns:a16="http://schemas.microsoft.com/office/drawing/2014/main" id="{29050473-E3A8-4B7D-A47E-1CE5473C89CA}"/>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325;p40">
              <a:extLst>
                <a:ext uri="{FF2B5EF4-FFF2-40B4-BE49-F238E27FC236}">
                  <a16:creationId xmlns:a16="http://schemas.microsoft.com/office/drawing/2014/main" id="{03CDC7F3-A35F-48B4-B6EE-39BE2347DCFA}"/>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326;p40">
              <a:extLst>
                <a:ext uri="{FF2B5EF4-FFF2-40B4-BE49-F238E27FC236}">
                  <a16:creationId xmlns:a16="http://schemas.microsoft.com/office/drawing/2014/main" id="{41B7E9E9-8AB9-4B9A-92AD-02AB5CB8B34B}"/>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327;p40">
              <a:extLst>
                <a:ext uri="{FF2B5EF4-FFF2-40B4-BE49-F238E27FC236}">
                  <a16:creationId xmlns:a16="http://schemas.microsoft.com/office/drawing/2014/main" id="{68B75581-2701-4C9B-8002-70806E2428C3}"/>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 name="Google Shape;10416;p42">
            <a:extLst>
              <a:ext uri="{FF2B5EF4-FFF2-40B4-BE49-F238E27FC236}">
                <a16:creationId xmlns:a16="http://schemas.microsoft.com/office/drawing/2014/main" id="{AB7F1CFC-37A2-4947-B79F-E71ADE03FEAF}"/>
              </a:ext>
            </a:extLst>
          </p:cNvPr>
          <p:cNvSpPr/>
          <p:nvPr/>
        </p:nvSpPr>
        <p:spPr>
          <a:xfrm rot="10800000">
            <a:off x="9917713" y="3890740"/>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17;p42">
            <a:extLst>
              <a:ext uri="{FF2B5EF4-FFF2-40B4-BE49-F238E27FC236}">
                <a16:creationId xmlns:a16="http://schemas.microsoft.com/office/drawing/2014/main" id="{91F1E7F0-B61F-4F74-9090-1CE9F269C749}"/>
              </a:ext>
            </a:extLst>
          </p:cNvPr>
          <p:cNvSpPr/>
          <p:nvPr/>
        </p:nvSpPr>
        <p:spPr>
          <a:xfrm rot="10800000">
            <a:off x="9121090" y="3928609"/>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19;p42">
            <a:extLst>
              <a:ext uri="{FF2B5EF4-FFF2-40B4-BE49-F238E27FC236}">
                <a16:creationId xmlns:a16="http://schemas.microsoft.com/office/drawing/2014/main" id="{EA9FD78E-9BA1-4FAA-83F2-0892E67340BD}"/>
              </a:ext>
            </a:extLst>
          </p:cNvPr>
          <p:cNvSpPr/>
          <p:nvPr/>
        </p:nvSpPr>
        <p:spPr>
          <a:xfrm>
            <a:off x="9524652" y="4103058"/>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bg1">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7600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755688" y="118875"/>
            <a:ext cx="5321250" cy="6505208"/>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8665828" y="0"/>
            <a:ext cx="3526172"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8461032" y="1111394"/>
            <a:ext cx="3746939" cy="452017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737169" y="6016802"/>
            <a:ext cx="304105" cy="263385"/>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37269" y="6081595"/>
            <a:ext cx="852357" cy="747373"/>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485024" y="6205571"/>
            <a:ext cx="611865" cy="529868"/>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1131924" y="5796245"/>
            <a:ext cx="1019815" cy="944312"/>
            <a:chOff x="2113525" y="2880575"/>
            <a:chExt cx="609500" cy="564375"/>
          </a:xfrm>
          <a:solidFill>
            <a:schemeClr val="bg1"/>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0455563" y="5368620"/>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TextBox 92">
            <a:extLst>
              <a:ext uri="{FF2B5EF4-FFF2-40B4-BE49-F238E27FC236}">
                <a16:creationId xmlns:a16="http://schemas.microsoft.com/office/drawing/2014/main" id="{59A1391E-3695-4B3B-9B05-C285E4A82ECA}"/>
              </a:ext>
            </a:extLst>
          </p:cNvPr>
          <p:cNvSpPr txBox="1"/>
          <p:nvPr/>
        </p:nvSpPr>
        <p:spPr>
          <a:xfrm>
            <a:off x="8454772" y="1215988"/>
            <a:ext cx="3746939" cy="4154984"/>
          </a:xfrm>
          <a:prstGeom prst="rect">
            <a:avLst/>
          </a:prstGeom>
          <a:noFill/>
        </p:spPr>
        <p:txBody>
          <a:bodyPr wrap="square" rtlCol="0">
            <a:spAutoFit/>
          </a:bodyPr>
          <a:lstStyle/>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First line contains the main buttons for start and stop machine and separating it upon completion or if an emergency situation or overload happens. C0 represent internal memory output makes latch to operate the machine.</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Y5 represent transportation bar motor, and works at time the machine run. The motor of transposition works where it is moving in a circular manner, which in turn </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Y1 represent conveyor 2 motor, it works when the holder position is in the top close to the conveyor, that knows by first limit switch status which must be closed.</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Y2 represent holder motor CCW contactor. When the holder is at the top and when it touches the First Limit Switch An effect is made for a short time that depends on experience during work to synchronize between motors, so the eggs will be placed on the holder and the holder will slowly and smoothly descend so that its speed is appropriate.</a:t>
            </a:r>
          </a:p>
        </p:txBody>
      </p:sp>
      <p:sp>
        <p:nvSpPr>
          <p:cNvPr id="94" name="Google Shape;10307;p40">
            <a:extLst>
              <a:ext uri="{FF2B5EF4-FFF2-40B4-BE49-F238E27FC236}">
                <a16:creationId xmlns:a16="http://schemas.microsoft.com/office/drawing/2014/main" id="{63BB965B-2E99-4CFE-B35D-3BE90AB9B498}"/>
              </a:ext>
            </a:extLst>
          </p:cNvPr>
          <p:cNvSpPr txBox="1">
            <a:spLocks/>
          </p:cNvSpPr>
          <p:nvPr/>
        </p:nvSpPr>
        <p:spPr>
          <a:xfrm>
            <a:off x="8916982" y="177282"/>
            <a:ext cx="315144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1800" dirty="0">
                <a:solidFill>
                  <a:schemeClr val="bg1">
                    <a:lumMod val="95000"/>
                  </a:schemeClr>
                </a:solidFill>
                <a:latin typeface="Bahnschrift Light" panose="020B0502040204020203" pitchFamily="34" charset="0"/>
              </a:rPr>
              <a:t>SORTING MACHINE LADDER</a:t>
            </a:r>
            <a:endParaRPr lang="en-US" sz="2000" dirty="0">
              <a:solidFill>
                <a:schemeClr val="bg1">
                  <a:lumMod val="95000"/>
                </a:schemeClr>
              </a:solidFill>
              <a:latin typeface="Bahnschrift Light" panose="020B0502040204020203" pitchFamily="34" charset="0"/>
            </a:endParaRPr>
          </a:p>
        </p:txBody>
      </p:sp>
      <p:grpSp>
        <p:nvGrpSpPr>
          <p:cNvPr id="95" name="Google Shape;10308;p40">
            <a:extLst>
              <a:ext uri="{FF2B5EF4-FFF2-40B4-BE49-F238E27FC236}">
                <a16:creationId xmlns:a16="http://schemas.microsoft.com/office/drawing/2014/main" id="{48165296-1BD0-4E0B-8955-B2E068047000}"/>
              </a:ext>
            </a:extLst>
          </p:cNvPr>
          <p:cNvGrpSpPr/>
          <p:nvPr/>
        </p:nvGrpSpPr>
        <p:grpSpPr>
          <a:xfrm>
            <a:off x="11008471" y="173986"/>
            <a:ext cx="1090550" cy="21378"/>
            <a:chOff x="2940000" y="3484425"/>
            <a:chExt cx="641500" cy="12575"/>
          </a:xfrm>
          <a:solidFill>
            <a:schemeClr val="accent4">
              <a:lumMod val="75000"/>
            </a:schemeClr>
          </a:solidFill>
        </p:grpSpPr>
        <p:sp>
          <p:nvSpPr>
            <p:cNvPr id="96" name="Google Shape;10309;p40">
              <a:extLst>
                <a:ext uri="{FF2B5EF4-FFF2-40B4-BE49-F238E27FC236}">
                  <a16:creationId xmlns:a16="http://schemas.microsoft.com/office/drawing/2014/main" id="{B6B9596C-5E5A-4EF2-AFEC-756E21C5FFA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0310;p40">
              <a:extLst>
                <a:ext uri="{FF2B5EF4-FFF2-40B4-BE49-F238E27FC236}">
                  <a16:creationId xmlns:a16="http://schemas.microsoft.com/office/drawing/2014/main" id="{9E6996F3-B9C6-444C-A2C7-C7B3CD87C43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0311;p40">
              <a:extLst>
                <a:ext uri="{FF2B5EF4-FFF2-40B4-BE49-F238E27FC236}">
                  <a16:creationId xmlns:a16="http://schemas.microsoft.com/office/drawing/2014/main" id="{75FBD356-0060-487E-B7BC-D8EF651788A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0312;p40">
              <a:extLst>
                <a:ext uri="{FF2B5EF4-FFF2-40B4-BE49-F238E27FC236}">
                  <a16:creationId xmlns:a16="http://schemas.microsoft.com/office/drawing/2014/main" id="{B82A3AED-080D-49FD-985B-1A2C557C6501}"/>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313;p40">
              <a:extLst>
                <a:ext uri="{FF2B5EF4-FFF2-40B4-BE49-F238E27FC236}">
                  <a16:creationId xmlns:a16="http://schemas.microsoft.com/office/drawing/2014/main" id="{C00BF384-B69F-4748-8C89-A0396B2BAFD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314;p40">
              <a:extLst>
                <a:ext uri="{FF2B5EF4-FFF2-40B4-BE49-F238E27FC236}">
                  <a16:creationId xmlns:a16="http://schemas.microsoft.com/office/drawing/2014/main" id="{BF48078E-1FA9-47AE-828D-561C8D53D3E9}"/>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315;p40">
              <a:extLst>
                <a:ext uri="{FF2B5EF4-FFF2-40B4-BE49-F238E27FC236}">
                  <a16:creationId xmlns:a16="http://schemas.microsoft.com/office/drawing/2014/main" id="{9ED22F5D-E31E-4F2D-B5AD-53825599DDE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16;p40">
              <a:extLst>
                <a:ext uri="{FF2B5EF4-FFF2-40B4-BE49-F238E27FC236}">
                  <a16:creationId xmlns:a16="http://schemas.microsoft.com/office/drawing/2014/main" id="{91289097-E942-45D8-8147-EE990B642D5B}"/>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317;p40">
              <a:extLst>
                <a:ext uri="{FF2B5EF4-FFF2-40B4-BE49-F238E27FC236}">
                  <a16:creationId xmlns:a16="http://schemas.microsoft.com/office/drawing/2014/main" id="{3477C50B-C55E-4AC7-A250-B0CC6EA60043}"/>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oogle Shape;10318;p40">
            <a:extLst>
              <a:ext uri="{FF2B5EF4-FFF2-40B4-BE49-F238E27FC236}">
                <a16:creationId xmlns:a16="http://schemas.microsoft.com/office/drawing/2014/main" id="{ACD01DB1-9117-41B3-B8C2-A0B3543F4864}"/>
              </a:ext>
            </a:extLst>
          </p:cNvPr>
          <p:cNvGrpSpPr/>
          <p:nvPr/>
        </p:nvGrpSpPr>
        <p:grpSpPr>
          <a:xfrm>
            <a:off x="8851374" y="619653"/>
            <a:ext cx="1090550" cy="21378"/>
            <a:chOff x="3175075" y="3484425"/>
            <a:chExt cx="641500" cy="12575"/>
          </a:xfrm>
          <a:solidFill>
            <a:schemeClr val="accent4">
              <a:lumMod val="75000"/>
            </a:schemeClr>
          </a:solidFill>
        </p:grpSpPr>
        <p:sp>
          <p:nvSpPr>
            <p:cNvPr id="106" name="Google Shape;10319;p40">
              <a:extLst>
                <a:ext uri="{FF2B5EF4-FFF2-40B4-BE49-F238E27FC236}">
                  <a16:creationId xmlns:a16="http://schemas.microsoft.com/office/drawing/2014/main" id="{88F9F326-AAB5-4A4D-ACC8-4E579B51223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320;p40">
              <a:extLst>
                <a:ext uri="{FF2B5EF4-FFF2-40B4-BE49-F238E27FC236}">
                  <a16:creationId xmlns:a16="http://schemas.microsoft.com/office/drawing/2014/main" id="{B7AC42CF-2BC0-46F1-8B66-6400A4A25504}"/>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321;p40">
              <a:extLst>
                <a:ext uri="{FF2B5EF4-FFF2-40B4-BE49-F238E27FC236}">
                  <a16:creationId xmlns:a16="http://schemas.microsoft.com/office/drawing/2014/main" id="{24D04C3F-99CA-458E-8722-4CA3FE18578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322;p40">
              <a:extLst>
                <a:ext uri="{FF2B5EF4-FFF2-40B4-BE49-F238E27FC236}">
                  <a16:creationId xmlns:a16="http://schemas.microsoft.com/office/drawing/2014/main" id="{77F0780E-C991-4661-AB15-E5570A1C47A9}"/>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323;p40">
              <a:extLst>
                <a:ext uri="{FF2B5EF4-FFF2-40B4-BE49-F238E27FC236}">
                  <a16:creationId xmlns:a16="http://schemas.microsoft.com/office/drawing/2014/main" id="{AB3FB2B9-32EC-49F0-AF75-29ADF5A20C0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0324;p40">
              <a:extLst>
                <a:ext uri="{FF2B5EF4-FFF2-40B4-BE49-F238E27FC236}">
                  <a16:creationId xmlns:a16="http://schemas.microsoft.com/office/drawing/2014/main" id="{AB604EBE-52FF-4395-B273-431E16332559}"/>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0325;p40">
              <a:extLst>
                <a:ext uri="{FF2B5EF4-FFF2-40B4-BE49-F238E27FC236}">
                  <a16:creationId xmlns:a16="http://schemas.microsoft.com/office/drawing/2014/main" id="{5DF01E35-0B06-409B-AD18-EE332D3D83D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0326;p40">
              <a:extLst>
                <a:ext uri="{FF2B5EF4-FFF2-40B4-BE49-F238E27FC236}">
                  <a16:creationId xmlns:a16="http://schemas.microsoft.com/office/drawing/2014/main" id="{D2E7519F-F0A8-4781-BF39-E53518AA6020}"/>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0327;p40">
              <a:extLst>
                <a:ext uri="{FF2B5EF4-FFF2-40B4-BE49-F238E27FC236}">
                  <a16:creationId xmlns:a16="http://schemas.microsoft.com/office/drawing/2014/main" id="{C91B0894-A617-4651-AC41-F10E05F685F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188783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755688" y="118875"/>
            <a:ext cx="5321250" cy="6505208"/>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8665828" y="0"/>
            <a:ext cx="3526172"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8461032" y="1919928"/>
            <a:ext cx="3746939" cy="2296903"/>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737169" y="6016802"/>
            <a:ext cx="304105" cy="263385"/>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37269" y="6081595"/>
            <a:ext cx="852357" cy="747373"/>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485024" y="6205571"/>
            <a:ext cx="611865" cy="529868"/>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1131924" y="5796245"/>
            <a:ext cx="1019815" cy="944312"/>
            <a:chOff x="2113525" y="2880575"/>
            <a:chExt cx="609500" cy="564375"/>
          </a:xfrm>
          <a:solidFill>
            <a:schemeClr val="bg1"/>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0455563" y="5368620"/>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TextBox 92">
            <a:extLst>
              <a:ext uri="{FF2B5EF4-FFF2-40B4-BE49-F238E27FC236}">
                <a16:creationId xmlns:a16="http://schemas.microsoft.com/office/drawing/2014/main" id="{59A1391E-3695-4B3B-9B05-C285E4A82ECA}"/>
              </a:ext>
            </a:extLst>
          </p:cNvPr>
          <p:cNvSpPr txBox="1"/>
          <p:nvPr/>
        </p:nvSpPr>
        <p:spPr>
          <a:xfrm>
            <a:off x="8443581" y="2014560"/>
            <a:ext cx="3746939" cy="2123658"/>
          </a:xfrm>
          <a:prstGeom prst="rect">
            <a:avLst/>
          </a:prstGeom>
          <a:noFill/>
        </p:spPr>
        <p:txBody>
          <a:bodyPr wrap="square" rtlCol="0">
            <a:spAutoFit/>
          </a:bodyPr>
          <a:lstStyle/>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Y3 represent holder motor CW contactor. After the eggs are released, the holder will go down come into contact with the second limit switch. So, its work will be delayed for a period of time. Then it reflects the direction of rotation of the motor that responsible for the holder, to return to the top and transfer the eggs again.</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Y0 represent conveyor 1 motor, and works at time the machine run.</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Y4 represent conveyor 3 motor, and works at time the machine run.</a:t>
            </a:r>
          </a:p>
        </p:txBody>
      </p:sp>
      <p:sp>
        <p:nvSpPr>
          <p:cNvPr id="94" name="Google Shape;10307;p40">
            <a:extLst>
              <a:ext uri="{FF2B5EF4-FFF2-40B4-BE49-F238E27FC236}">
                <a16:creationId xmlns:a16="http://schemas.microsoft.com/office/drawing/2014/main" id="{63BB965B-2E99-4CFE-B35D-3BE90AB9B498}"/>
              </a:ext>
            </a:extLst>
          </p:cNvPr>
          <p:cNvSpPr txBox="1">
            <a:spLocks/>
          </p:cNvSpPr>
          <p:nvPr/>
        </p:nvSpPr>
        <p:spPr>
          <a:xfrm>
            <a:off x="8916982" y="177282"/>
            <a:ext cx="315144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1800" dirty="0">
                <a:solidFill>
                  <a:schemeClr val="bg1">
                    <a:lumMod val="95000"/>
                  </a:schemeClr>
                </a:solidFill>
                <a:latin typeface="Bahnschrift Light" panose="020B0502040204020203" pitchFamily="34" charset="0"/>
              </a:rPr>
              <a:t>SORTING MACHINE LADDER</a:t>
            </a:r>
            <a:endParaRPr lang="en-US" sz="2000" dirty="0">
              <a:solidFill>
                <a:schemeClr val="bg1">
                  <a:lumMod val="95000"/>
                </a:schemeClr>
              </a:solidFill>
              <a:latin typeface="Bahnschrift Light" panose="020B0502040204020203" pitchFamily="34" charset="0"/>
            </a:endParaRPr>
          </a:p>
        </p:txBody>
      </p:sp>
      <p:grpSp>
        <p:nvGrpSpPr>
          <p:cNvPr id="95" name="Google Shape;10308;p40">
            <a:extLst>
              <a:ext uri="{FF2B5EF4-FFF2-40B4-BE49-F238E27FC236}">
                <a16:creationId xmlns:a16="http://schemas.microsoft.com/office/drawing/2014/main" id="{48165296-1BD0-4E0B-8955-B2E068047000}"/>
              </a:ext>
            </a:extLst>
          </p:cNvPr>
          <p:cNvGrpSpPr/>
          <p:nvPr/>
        </p:nvGrpSpPr>
        <p:grpSpPr>
          <a:xfrm>
            <a:off x="11008471" y="173986"/>
            <a:ext cx="1090550" cy="21378"/>
            <a:chOff x="2940000" y="3484425"/>
            <a:chExt cx="641500" cy="12575"/>
          </a:xfrm>
          <a:solidFill>
            <a:schemeClr val="accent4">
              <a:lumMod val="75000"/>
            </a:schemeClr>
          </a:solidFill>
        </p:grpSpPr>
        <p:sp>
          <p:nvSpPr>
            <p:cNvPr id="96" name="Google Shape;10309;p40">
              <a:extLst>
                <a:ext uri="{FF2B5EF4-FFF2-40B4-BE49-F238E27FC236}">
                  <a16:creationId xmlns:a16="http://schemas.microsoft.com/office/drawing/2014/main" id="{B6B9596C-5E5A-4EF2-AFEC-756E21C5FFA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0310;p40">
              <a:extLst>
                <a:ext uri="{FF2B5EF4-FFF2-40B4-BE49-F238E27FC236}">
                  <a16:creationId xmlns:a16="http://schemas.microsoft.com/office/drawing/2014/main" id="{9E6996F3-B9C6-444C-A2C7-C7B3CD87C43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0311;p40">
              <a:extLst>
                <a:ext uri="{FF2B5EF4-FFF2-40B4-BE49-F238E27FC236}">
                  <a16:creationId xmlns:a16="http://schemas.microsoft.com/office/drawing/2014/main" id="{75FBD356-0060-487E-B7BC-D8EF651788A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0312;p40">
              <a:extLst>
                <a:ext uri="{FF2B5EF4-FFF2-40B4-BE49-F238E27FC236}">
                  <a16:creationId xmlns:a16="http://schemas.microsoft.com/office/drawing/2014/main" id="{B82A3AED-080D-49FD-985B-1A2C557C6501}"/>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313;p40">
              <a:extLst>
                <a:ext uri="{FF2B5EF4-FFF2-40B4-BE49-F238E27FC236}">
                  <a16:creationId xmlns:a16="http://schemas.microsoft.com/office/drawing/2014/main" id="{C00BF384-B69F-4748-8C89-A0396B2BAFD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314;p40">
              <a:extLst>
                <a:ext uri="{FF2B5EF4-FFF2-40B4-BE49-F238E27FC236}">
                  <a16:creationId xmlns:a16="http://schemas.microsoft.com/office/drawing/2014/main" id="{BF48078E-1FA9-47AE-828D-561C8D53D3E9}"/>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315;p40">
              <a:extLst>
                <a:ext uri="{FF2B5EF4-FFF2-40B4-BE49-F238E27FC236}">
                  <a16:creationId xmlns:a16="http://schemas.microsoft.com/office/drawing/2014/main" id="{9ED22F5D-E31E-4F2D-B5AD-53825599DDE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16;p40">
              <a:extLst>
                <a:ext uri="{FF2B5EF4-FFF2-40B4-BE49-F238E27FC236}">
                  <a16:creationId xmlns:a16="http://schemas.microsoft.com/office/drawing/2014/main" id="{91289097-E942-45D8-8147-EE990B642D5B}"/>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317;p40">
              <a:extLst>
                <a:ext uri="{FF2B5EF4-FFF2-40B4-BE49-F238E27FC236}">
                  <a16:creationId xmlns:a16="http://schemas.microsoft.com/office/drawing/2014/main" id="{3477C50B-C55E-4AC7-A250-B0CC6EA60043}"/>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oogle Shape;10318;p40">
            <a:extLst>
              <a:ext uri="{FF2B5EF4-FFF2-40B4-BE49-F238E27FC236}">
                <a16:creationId xmlns:a16="http://schemas.microsoft.com/office/drawing/2014/main" id="{ACD01DB1-9117-41B3-B8C2-A0B3543F4864}"/>
              </a:ext>
            </a:extLst>
          </p:cNvPr>
          <p:cNvGrpSpPr/>
          <p:nvPr/>
        </p:nvGrpSpPr>
        <p:grpSpPr>
          <a:xfrm>
            <a:off x="8851374" y="619653"/>
            <a:ext cx="1090550" cy="21378"/>
            <a:chOff x="3175075" y="3484425"/>
            <a:chExt cx="641500" cy="12575"/>
          </a:xfrm>
          <a:solidFill>
            <a:schemeClr val="accent4">
              <a:lumMod val="75000"/>
            </a:schemeClr>
          </a:solidFill>
        </p:grpSpPr>
        <p:sp>
          <p:nvSpPr>
            <p:cNvPr id="106" name="Google Shape;10319;p40">
              <a:extLst>
                <a:ext uri="{FF2B5EF4-FFF2-40B4-BE49-F238E27FC236}">
                  <a16:creationId xmlns:a16="http://schemas.microsoft.com/office/drawing/2014/main" id="{88F9F326-AAB5-4A4D-ACC8-4E579B51223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320;p40">
              <a:extLst>
                <a:ext uri="{FF2B5EF4-FFF2-40B4-BE49-F238E27FC236}">
                  <a16:creationId xmlns:a16="http://schemas.microsoft.com/office/drawing/2014/main" id="{B7AC42CF-2BC0-46F1-8B66-6400A4A25504}"/>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321;p40">
              <a:extLst>
                <a:ext uri="{FF2B5EF4-FFF2-40B4-BE49-F238E27FC236}">
                  <a16:creationId xmlns:a16="http://schemas.microsoft.com/office/drawing/2014/main" id="{24D04C3F-99CA-458E-8722-4CA3FE18578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322;p40">
              <a:extLst>
                <a:ext uri="{FF2B5EF4-FFF2-40B4-BE49-F238E27FC236}">
                  <a16:creationId xmlns:a16="http://schemas.microsoft.com/office/drawing/2014/main" id="{77F0780E-C991-4661-AB15-E5570A1C47A9}"/>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323;p40">
              <a:extLst>
                <a:ext uri="{FF2B5EF4-FFF2-40B4-BE49-F238E27FC236}">
                  <a16:creationId xmlns:a16="http://schemas.microsoft.com/office/drawing/2014/main" id="{AB3FB2B9-32EC-49F0-AF75-29ADF5A20C0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0324;p40">
              <a:extLst>
                <a:ext uri="{FF2B5EF4-FFF2-40B4-BE49-F238E27FC236}">
                  <a16:creationId xmlns:a16="http://schemas.microsoft.com/office/drawing/2014/main" id="{AB604EBE-52FF-4395-B273-431E16332559}"/>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0325;p40">
              <a:extLst>
                <a:ext uri="{FF2B5EF4-FFF2-40B4-BE49-F238E27FC236}">
                  <a16:creationId xmlns:a16="http://schemas.microsoft.com/office/drawing/2014/main" id="{5DF01E35-0B06-409B-AD18-EE332D3D83D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0326;p40">
              <a:extLst>
                <a:ext uri="{FF2B5EF4-FFF2-40B4-BE49-F238E27FC236}">
                  <a16:creationId xmlns:a16="http://schemas.microsoft.com/office/drawing/2014/main" id="{D2E7519F-F0A8-4781-BF39-E53518AA6020}"/>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0327;p40">
              <a:extLst>
                <a:ext uri="{FF2B5EF4-FFF2-40B4-BE49-F238E27FC236}">
                  <a16:creationId xmlns:a16="http://schemas.microsoft.com/office/drawing/2014/main" id="{C91B0894-A617-4651-AC41-F10E05F685F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703639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AE43590C-77FF-4E95-9129-B1E2582E40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2580" y="-2969"/>
            <a:ext cx="9346840" cy="5038531"/>
          </a:xfrm>
          <a:prstGeom prst="rect">
            <a:avLst/>
          </a:prstGeom>
        </p:spPr>
      </p:pic>
      <p:pic>
        <p:nvPicPr>
          <p:cNvPr id="4" name="Picture 3">
            <a:extLst>
              <a:ext uri="{FF2B5EF4-FFF2-40B4-BE49-F238E27FC236}">
                <a16:creationId xmlns:a16="http://schemas.microsoft.com/office/drawing/2014/main" id="{F6A22F6A-1EF7-44D6-AD1A-A4491D8C0192}"/>
              </a:ext>
            </a:extLst>
          </p:cNvPr>
          <p:cNvPicPr>
            <a:picLocks noChangeAspect="1"/>
          </p:cNvPicPr>
          <p:nvPr/>
        </p:nvPicPr>
        <p:blipFill rotWithShape="1">
          <a:blip r:embed="rId2">
            <a:extLst>
              <a:ext uri="{28A0092B-C50C-407E-A947-70E740481C1C}">
                <a14:useLocalDpi xmlns:a14="http://schemas.microsoft.com/office/drawing/2010/main" val="0"/>
              </a:ext>
            </a:extLst>
          </a:blip>
          <a:srcRect t="80180"/>
          <a:stretch/>
        </p:blipFill>
        <p:spPr>
          <a:xfrm>
            <a:off x="1422580" y="5919125"/>
            <a:ext cx="9346840" cy="998652"/>
          </a:xfrm>
          <a:prstGeom prst="rect">
            <a:avLst/>
          </a:prstGeom>
        </p:spPr>
      </p:pic>
      <p:sp>
        <p:nvSpPr>
          <p:cNvPr id="5" name="Rectangle 4">
            <a:extLst>
              <a:ext uri="{FF2B5EF4-FFF2-40B4-BE49-F238E27FC236}">
                <a16:creationId xmlns:a16="http://schemas.microsoft.com/office/drawing/2014/main" id="{3A4B90DF-CAC7-4081-B9B1-5B1FE446EE74}"/>
              </a:ext>
            </a:extLst>
          </p:cNvPr>
          <p:cNvSpPr/>
          <p:nvPr/>
        </p:nvSpPr>
        <p:spPr>
          <a:xfrm>
            <a:off x="1259632" y="4652752"/>
            <a:ext cx="9629191" cy="163726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0DEF722-6D5B-44EB-86BB-242243CA98A3}"/>
              </a:ext>
            </a:extLst>
          </p:cNvPr>
          <p:cNvSpPr/>
          <p:nvPr/>
        </p:nvSpPr>
        <p:spPr>
          <a:xfrm>
            <a:off x="1721021" y="4398512"/>
            <a:ext cx="7066487" cy="7742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Google Shape;10307;p40">
            <a:extLst>
              <a:ext uri="{FF2B5EF4-FFF2-40B4-BE49-F238E27FC236}">
                <a16:creationId xmlns:a16="http://schemas.microsoft.com/office/drawing/2014/main" id="{56400DBF-22D0-4310-A808-C43C855EC3B9}"/>
              </a:ext>
            </a:extLst>
          </p:cNvPr>
          <p:cNvSpPr txBox="1">
            <a:spLocks/>
          </p:cNvSpPr>
          <p:nvPr/>
        </p:nvSpPr>
        <p:spPr>
          <a:xfrm>
            <a:off x="1721021" y="4533284"/>
            <a:ext cx="5187361"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1600" dirty="0">
                <a:solidFill>
                  <a:schemeClr val="accent6">
                    <a:lumMod val="75000"/>
                  </a:schemeClr>
                </a:solidFill>
                <a:latin typeface="Bahnschrift Light" panose="020B0502040204020203" pitchFamily="34" charset="0"/>
              </a:rPr>
              <a:t>DO-MORE SIMULATION FOR SORTING LADDER</a:t>
            </a:r>
            <a:endParaRPr lang="en-US" sz="1800" dirty="0">
              <a:solidFill>
                <a:schemeClr val="accent6">
                  <a:lumMod val="75000"/>
                </a:schemeClr>
              </a:solidFill>
              <a:latin typeface="Bahnschrift Light" panose="020B0502040204020203" pitchFamily="34" charset="0"/>
            </a:endParaRPr>
          </a:p>
        </p:txBody>
      </p:sp>
      <p:grpSp>
        <p:nvGrpSpPr>
          <p:cNvPr id="9" name="Google Shape;10308;p40">
            <a:extLst>
              <a:ext uri="{FF2B5EF4-FFF2-40B4-BE49-F238E27FC236}">
                <a16:creationId xmlns:a16="http://schemas.microsoft.com/office/drawing/2014/main" id="{FA98CD44-81A9-4CF2-A4AE-449945FB83D9}"/>
              </a:ext>
            </a:extLst>
          </p:cNvPr>
          <p:cNvGrpSpPr/>
          <p:nvPr/>
        </p:nvGrpSpPr>
        <p:grpSpPr>
          <a:xfrm>
            <a:off x="1807533" y="4561899"/>
            <a:ext cx="1205887" cy="21378"/>
            <a:chOff x="2940000" y="3484425"/>
            <a:chExt cx="641500" cy="12575"/>
          </a:xfrm>
          <a:solidFill>
            <a:schemeClr val="bg1">
              <a:lumMod val="95000"/>
            </a:schemeClr>
          </a:solidFill>
        </p:grpSpPr>
        <p:sp>
          <p:nvSpPr>
            <p:cNvPr id="10" name="Google Shape;10309;p40">
              <a:extLst>
                <a:ext uri="{FF2B5EF4-FFF2-40B4-BE49-F238E27FC236}">
                  <a16:creationId xmlns:a16="http://schemas.microsoft.com/office/drawing/2014/main" id="{1691771D-8FE5-4C40-8440-99AB90B73156}"/>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310;p40">
              <a:extLst>
                <a:ext uri="{FF2B5EF4-FFF2-40B4-BE49-F238E27FC236}">
                  <a16:creationId xmlns:a16="http://schemas.microsoft.com/office/drawing/2014/main" id="{98C0ADCC-6188-4DB3-AD1B-B16F913A9E14}"/>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311;p40">
              <a:extLst>
                <a:ext uri="{FF2B5EF4-FFF2-40B4-BE49-F238E27FC236}">
                  <a16:creationId xmlns:a16="http://schemas.microsoft.com/office/drawing/2014/main" id="{59FB1C35-8C02-41D1-AD6C-D18EF0C73530}"/>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312;p40">
              <a:extLst>
                <a:ext uri="{FF2B5EF4-FFF2-40B4-BE49-F238E27FC236}">
                  <a16:creationId xmlns:a16="http://schemas.microsoft.com/office/drawing/2014/main" id="{08CE2626-D1E9-4EB4-B310-8B9164C27235}"/>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313;p40">
              <a:extLst>
                <a:ext uri="{FF2B5EF4-FFF2-40B4-BE49-F238E27FC236}">
                  <a16:creationId xmlns:a16="http://schemas.microsoft.com/office/drawing/2014/main" id="{5197EDBC-83CC-44E1-8E4A-273EE4DE2674}"/>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314;p40">
              <a:extLst>
                <a:ext uri="{FF2B5EF4-FFF2-40B4-BE49-F238E27FC236}">
                  <a16:creationId xmlns:a16="http://schemas.microsoft.com/office/drawing/2014/main" id="{3C691809-E283-4FE5-B6CA-345E6E2A51EB}"/>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315;p40">
              <a:extLst>
                <a:ext uri="{FF2B5EF4-FFF2-40B4-BE49-F238E27FC236}">
                  <a16:creationId xmlns:a16="http://schemas.microsoft.com/office/drawing/2014/main" id="{2C4F835D-1A7B-4C50-B629-3CA53975CCB5}"/>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316;p40">
              <a:extLst>
                <a:ext uri="{FF2B5EF4-FFF2-40B4-BE49-F238E27FC236}">
                  <a16:creationId xmlns:a16="http://schemas.microsoft.com/office/drawing/2014/main" id="{300A6923-A632-4143-AE33-FF4CE7796903}"/>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317;p40">
              <a:extLst>
                <a:ext uri="{FF2B5EF4-FFF2-40B4-BE49-F238E27FC236}">
                  <a16:creationId xmlns:a16="http://schemas.microsoft.com/office/drawing/2014/main" id="{BC619201-4C68-48C0-817E-570B5DE56D6D}"/>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0318;p40">
            <a:extLst>
              <a:ext uri="{FF2B5EF4-FFF2-40B4-BE49-F238E27FC236}">
                <a16:creationId xmlns:a16="http://schemas.microsoft.com/office/drawing/2014/main" id="{65C2942F-81DE-40DF-8493-DE3AC25305A3}"/>
              </a:ext>
            </a:extLst>
          </p:cNvPr>
          <p:cNvGrpSpPr/>
          <p:nvPr/>
        </p:nvGrpSpPr>
        <p:grpSpPr>
          <a:xfrm>
            <a:off x="5558380" y="4929214"/>
            <a:ext cx="1205887" cy="21379"/>
            <a:chOff x="3175075" y="3484425"/>
            <a:chExt cx="641500" cy="12575"/>
          </a:xfrm>
          <a:solidFill>
            <a:schemeClr val="bg1">
              <a:lumMod val="95000"/>
            </a:schemeClr>
          </a:solidFill>
        </p:grpSpPr>
        <p:sp>
          <p:nvSpPr>
            <p:cNvPr id="20" name="Google Shape;10319;p40">
              <a:extLst>
                <a:ext uri="{FF2B5EF4-FFF2-40B4-BE49-F238E27FC236}">
                  <a16:creationId xmlns:a16="http://schemas.microsoft.com/office/drawing/2014/main" id="{9A26872A-6C76-49B3-A569-D62C4BDC6395}"/>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320;p40">
              <a:extLst>
                <a:ext uri="{FF2B5EF4-FFF2-40B4-BE49-F238E27FC236}">
                  <a16:creationId xmlns:a16="http://schemas.microsoft.com/office/drawing/2014/main" id="{E3042F51-9CEC-4B2D-A8C8-49C8D4F23590}"/>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321;p40">
              <a:extLst>
                <a:ext uri="{FF2B5EF4-FFF2-40B4-BE49-F238E27FC236}">
                  <a16:creationId xmlns:a16="http://schemas.microsoft.com/office/drawing/2014/main" id="{8F4E0773-50A7-454A-BA95-93CE16B85EB0}"/>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322;p40">
              <a:extLst>
                <a:ext uri="{FF2B5EF4-FFF2-40B4-BE49-F238E27FC236}">
                  <a16:creationId xmlns:a16="http://schemas.microsoft.com/office/drawing/2014/main" id="{E7C889E8-B088-4918-B56E-7D19735174F3}"/>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323;p40">
              <a:extLst>
                <a:ext uri="{FF2B5EF4-FFF2-40B4-BE49-F238E27FC236}">
                  <a16:creationId xmlns:a16="http://schemas.microsoft.com/office/drawing/2014/main" id="{A80F0270-12C0-4BB5-9F9B-8C6F806D477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324;p40">
              <a:extLst>
                <a:ext uri="{FF2B5EF4-FFF2-40B4-BE49-F238E27FC236}">
                  <a16:creationId xmlns:a16="http://schemas.microsoft.com/office/drawing/2014/main" id="{CBDAB65F-DFAB-4DDA-9FFE-B78C8504E437}"/>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325;p40">
              <a:extLst>
                <a:ext uri="{FF2B5EF4-FFF2-40B4-BE49-F238E27FC236}">
                  <a16:creationId xmlns:a16="http://schemas.microsoft.com/office/drawing/2014/main" id="{8C6ACBFA-7931-4978-BD5F-655DE4CB5CF6}"/>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326;p40">
              <a:extLst>
                <a:ext uri="{FF2B5EF4-FFF2-40B4-BE49-F238E27FC236}">
                  <a16:creationId xmlns:a16="http://schemas.microsoft.com/office/drawing/2014/main" id="{41626D3C-3B2C-4895-A7D3-1C015F395D01}"/>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327;p40">
              <a:extLst>
                <a:ext uri="{FF2B5EF4-FFF2-40B4-BE49-F238E27FC236}">
                  <a16:creationId xmlns:a16="http://schemas.microsoft.com/office/drawing/2014/main" id="{F139066C-8D50-4926-B219-C04646D6F151}"/>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 name="Google Shape;10416;p42">
            <a:extLst>
              <a:ext uri="{FF2B5EF4-FFF2-40B4-BE49-F238E27FC236}">
                <a16:creationId xmlns:a16="http://schemas.microsoft.com/office/drawing/2014/main" id="{D4C9B1C8-3324-4013-866D-0724A9196876}"/>
              </a:ext>
            </a:extLst>
          </p:cNvPr>
          <p:cNvSpPr/>
          <p:nvPr/>
        </p:nvSpPr>
        <p:spPr>
          <a:xfrm rot="10800000">
            <a:off x="9344794" y="4749156"/>
            <a:ext cx="492330"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17;p42">
            <a:extLst>
              <a:ext uri="{FF2B5EF4-FFF2-40B4-BE49-F238E27FC236}">
                <a16:creationId xmlns:a16="http://schemas.microsoft.com/office/drawing/2014/main" id="{A3E9A5F4-A014-4A24-ABA0-AA7BF27435A0}"/>
              </a:ext>
            </a:extLst>
          </p:cNvPr>
          <p:cNvSpPr/>
          <p:nvPr/>
        </p:nvSpPr>
        <p:spPr>
          <a:xfrm rot="10800000">
            <a:off x="8548172" y="4787026"/>
            <a:ext cx="1379918"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19;p42">
            <a:extLst>
              <a:ext uri="{FF2B5EF4-FFF2-40B4-BE49-F238E27FC236}">
                <a16:creationId xmlns:a16="http://schemas.microsoft.com/office/drawing/2014/main" id="{135C28BF-F539-4556-A490-804082671A0D}"/>
              </a:ext>
            </a:extLst>
          </p:cNvPr>
          <p:cNvSpPr/>
          <p:nvPr/>
        </p:nvSpPr>
        <p:spPr>
          <a:xfrm>
            <a:off x="8951734" y="4961475"/>
            <a:ext cx="990574"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54999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72392" y="243695"/>
            <a:ext cx="5289002" cy="6370607"/>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8665828" y="0"/>
            <a:ext cx="3526172"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6640950" y="1111394"/>
            <a:ext cx="5567021" cy="452017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737169" y="6016802"/>
            <a:ext cx="304105" cy="263385"/>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37269" y="6081595"/>
            <a:ext cx="852357" cy="747373"/>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485024" y="6205571"/>
            <a:ext cx="611865" cy="529868"/>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1131924" y="5796245"/>
            <a:ext cx="1019815" cy="944312"/>
            <a:chOff x="2113525" y="2880575"/>
            <a:chExt cx="609500" cy="564375"/>
          </a:xfrm>
          <a:solidFill>
            <a:schemeClr val="bg1"/>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0455563" y="5368620"/>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TextBox 92">
            <a:extLst>
              <a:ext uri="{FF2B5EF4-FFF2-40B4-BE49-F238E27FC236}">
                <a16:creationId xmlns:a16="http://schemas.microsoft.com/office/drawing/2014/main" id="{59A1391E-3695-4B3B-9B05-C285E4A82ECA}"/>
              </a:ext>
            </a:extLst>
          </p:cNvPr>
          <p:cNvSpPr txBox="1"/>
          <p:nvPr/>
        </p:nvSpPr>
        <p:spPr>
          <a:xfrm>
            <a:off x="6797257" y="1215988"/>
            <a:ext cx="5440184" cy="4154984"/>
          </a:xfrm>
          <a:prstGeom prst="rect">
            <a:avLst/>
          </a:prstGeom>
          <a:noFill/>
        </p:spPr>
        <p:txBody>
          <a:bodyPr wrap="square" rtlCol="0">
            <a:spAutoFit/>
          </a:bodyPr>
          <a:lstStyle/>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First line: This line contains the main buttons for forming the whole machine and separating it upon completion or if an emergency situation happens.</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The second line: the first motor will work and It is the motor that will be responsible for the part that carries eggs " Conveyor 1"</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The third line: the second motor will work And It is for the part that sorts eggs into paths that contain one egg in each path.</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Fourth line: the motor for the third conveyor will work If there is a signal from the sensor, which senses the presence of a carton.</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Fifth line:</a:t>
            </a:r>
          </a:p>
          <a:p>
            <a:pPr marL="228600" lvl="3" indent="-228600">
              <a:buFont typeface="+mj-lt"/>
              <a:buAutoNum type="arabicPeriod"/>
            </a:pPr>
            <a:r>
              <a:rPr lang="en-US" sz="1200" dirty="0">
                <a:solidFill>
                  <a:schemeClr val="accent3">
                    <a:lumMod val="50000"/>
                  </a:schemeClr>
                </a:solidFill>
                <a:latin typeface="Bahnschrift" panose="020B0502040204020203" pitchFamily="34" charset="0"/>
              </a:rPr>
              <a:t>        The Sensors that sense the presence of eggs, which number 6 and connected respectively; to reduce the number of inputs.</a:t>
            </a:r>
          </a:p>
          <a:p>
            <a:pPr marL="228600" indent="-228600">
              <a:buFont typeface="+mj-lt"/>
              <a:buAutoNum type="arabicPeriod"/>
            </a:pPr>
            <a:r>
              <a:rPr lang="en-US" sz="1200" dirty="0">
                <a:solidFill>
                  <a:schemeClr val="accent3">
                    <a:lumMod val="50000"/>
                  </a:schemeClr>
                </a:solidFill>
                <a:latin typeface="Bahnschrift" panose="020B0502040204020203" pitchFamily="34" charset="0"/>
              </a:rPr>
              <a:t>        The Sensors that sense the presence of cartoon.</a:t>
            </a:r>
          </a:p>
          <a:p>
            <a:pPr marL="228600" indent="-228600">
              <a:buFont typeface="+mj-lt"/>
              <a:buAutoNum type="arabicPeriod"/>
            </a:pPr>
            <a:r>
              <a:rPr lang="en-US" sz="1200" dirty="0">
                <a:solidFill>
                  <a:schemeClr val="accent3">
                    <a:lumMod val="50000"/>
                  </a:schemeClr>
                </a:solidFill>
                <a:latin typeface="Bahnschrift" panose="020B0502040204020203" pitchFamily="34" charset="0"/>
              </a:rPr>
              <a:t>        The holder comes into contact with the switch, with these conditions; the internal contactor is activated on the plc.</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Sixth line: The motor for the holder will work;</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In case the third contactor is working, and the main switch is on.</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When the fourth and seventh contactors that they are related to the counter and the second limit switch are not working, and The second limit switch spins a little fast and goes down.</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Seventh line: The Limit Switch works when the holder reaches it and touches it, which leads to the work of the internal contactor No. 4.</a:t>
            </a:r>
          </a:p>
        </p:txBody>
      </p:sp>
      <p:sp>
        <p:nvSpPr>
          <p:cNvPr id="94" name="Google Shape;10307;p40">
            <a:extLst>
              <a:ext uri="{FF2B5EF4-FFF2-40B4-BE49-F238E27FC236}">
                <a16:creationId xmlns:a16="http://schemas.microsoft.com/office/drawing/2014/main" id="{63BB965B-2E99-4CFE-B35D-3BE90AB9B498}"/>
              </a:ext>
            </a:extLst>
          </p:cNvPr>
          <p:cNvSpPr txBox="1">
            <a:spLocks/>
          </p:cNvSpPr>
          <p:nvPr/>
        </p:nvSpPr>
        <p:spPr>
          <a:xfrm>
            <a:off x="8916982" y="177282"/>
            <a:ext cx="315144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1800" dirty="0">
                <a:solidFill>
                  <a:schemeClr val="bg1">
                    <a:lumMod val="95000"/>
                  </a:schemeClr>
                </a:solidFill>
                <a:latin typeface="Bahnschrift Light" panose="020B0502040204020203" pitchFamily="34" charset="0"/>
              </a:rPr>
              <a:t>PACKING MACHINE LADDER</a:t>
            </a:r>
            <a:endParaRPr lang="en-US" sz="2000" dirty="0">
              <a:solidFill>
                <a:schemeClr val="bg1">
                  <a:lumMod val="95000"/>
                </a:schemeClr>
              </a:solidFill>
              <a:latin typeface="Bahnschrift Light" panose="020B0502040204020203" pitchFamily="34" charset="0"/>
            </a:endParaRPr>
          </a:p>
        </p:txBody>
      </p:sp>
      <p:grpSp>
        <p:nvGrpSpPr>
          <p:cNvPr id="95" name="Google Shape;10308;p40">
            <a:extLst>
              <a:ext uri="{FF2B5EF4-FFF2-40B4-BE49-F238E27FC236}">
                <a16:creationId xmlns:a16="http://schemas.microsoft.com/office/drawing/2014/main" id="{48165296-1BD0-4E0B-8955-B2E068047000}"/>
              </a:ext>
            </a:extLst>
          </p:cNvPr>
          <p:cNvGrpSpPr/>
          <p:nvPr/>
        </p:nvGrpSpPr>
        <p:grpSpPr>
          <a:xfrm>
            <a:off x="11008471" y="173986"/>
            <a:ext cx="1090550" cy="21378"/>
            <a:chOff x="2940000" y="3484425"/>
            <a:chExt cx="641500" cy="12575"/>
          </a:xfrm>
          <a:solidFill>
            <a:schemeClr val="accent4">
              <a:lumMod val="75000"/>
            </a:schemeClr>
          </a:solidFill>
        </p:grpSpPr>
        <p:sp>
          <p:nvSpPr>
            <p:cNvPr id="96" name="Google Shape;10309;p40">
              <a:extLst>
                <a:ext uri="{FF2B5EF4-FFF2-40B4-BE49-F238E27FC236}">
                  <a16:creationId xmlns:a16="http://schemas.microsoft.com/office/drawing/2014/main" id="{B6B9596C-5E5A-4EF2-AFEC-756E21C5FFA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0310;p40">
              <a:extLst>
                <a:ext uri="{FF2B5EF4-FFF2-40B4-BE49-F238E27FC236}">
                  <a16:creationId xmlns:a16="http://schemas.microsoft.com/office/drawing/2014/main" id="{9E6996F3-B9C6-444C-A2C7-C7B3CD87C43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0311;p40">
              <a:extLst>
                <a:ext uri="{FF2B5EF4-FFF2-40B4-BE49-F238E27FC236}">
                  <a16:creationId xmlns:a16="http://schemas.microsoft.com/office/drawing/2014/main" id="{75FBD356-0060-487E-B7BC-D8EF651788A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0312;p40">
              <a:extLst>
                <a:ext uri="{FF2B5EF4-FFF2-40B4-BE49-F238E27FC236}">
                  <a16:creationId xmlns:a16="http://schemas.microsoft.com/office/drawing/2014/main" id="{B82A3AED-080D-49FD-985B-1A2C557C6501}"/>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313;p40">
              <a:extLst>
                <a:ext uri="{FF2B5EF4-FFF2-40B4-BE49-F238E27FC236}">
                  <a16:creationId xmlns:a16="http://schemas.microsoft.com/office/drawing/2014/main" id="{C00BF384-B69F-4748-8C89-A0396B2BAFD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314;p40">
              <a:extLst>
                <a:ext uri="{FF2B5EF4-FFF2-40B4-BE49-F238E27FC236}">
                  <a16:creationId xmlns:a16="http://schemas.microsoft.com/office/drawing/2014/main" id="{BF48078E-1FA9-47AE-828D-561C8D53D3E9}"/>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315;p40">
              <a:extLst>
                <a:ext uri="{FF2B5EF4-FFF2-40B4-BE49-F238E27FC236}">
                  <a16:creationId xmlns:a16="http://schemas.microsoft.com/office/drawing/2014/main" id="{9ED22F5D-E31E-4F2D-B5AD-53825599DDE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16;p40">
              <a:extLst>
                <a:ext uri="{FF2B5EF4-FFF2-40B4-BE49-F238E27FC236}">
                  <a16:creationId xmlns:a16="http://schemas.microsoft.com/office/drawing/2014/main" id="{91289097-E942-45D8-8147-EE990B642D5B}"/>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317;p40">
              <a:extLst>
                <a:ext uri="{FF2B5EF4-FFF2-40B4-BE49-F238E27FC236}">
                  <a16:creationId xmlns:a16="http://schemas.microsoft.com/office/drawing/2014/main" id="{3477C50B-C55E-4AC7-A250-B0CC6EA60043}"/>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oogle Shape;10318;p40">
            <a:extLst>
              <a:ext uri="{FF2B5EF4-FFF2-40B4-BE49-F238E27FC236}">
                <a16:creationId xmlns:a16="http://schemas.microsoft.com/office/drawing/2014/main" id="{ACD01DB1-9117-41B3-B8C2-A0B3543F4864}"/>
              </a:ext>
            </a:extLst>
          </p:cNvPr>
          <p:cNvGrpSpPr/>
          <p:nvPr/>
        </p:nvGrpSpPr>
        <p:grpSpPr>
          <a:xfrm>
            <a:off x="8851374" y="619653"/>
            <a:ext cx="1090550" cy="21378"/>
            <a:chOff x="3175075" y="3484425"/>
            <a:chExt cx="641500" cy="12575"/>
          </a:xfrm>
          <a:solidFill>
            <a:schemeClr val="accent4">
              <a:lumMod val="75000"/>
            </a:schemeClr>
          </a:solidFill>
        </p:grpSpPr>
        <p:sp>
          <p:nvSpPr>
            <p:cNvPr id="106" name="Google Shape;10319;p40">
              <a:extLst>
                <a:ext uri="{FF2B5EF4-FFF2-40B4-BE49-F238E27FC236}">
                  <a16:creationId xmlns:a16="http://schemas.microsoft.com/office/drawing/2014/main" id="{88F9F326-AAB5-4A4D-ACC8-4E579B51223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320;p40">
              <a:extLst>
                <a:ext uri="{FF2B5EF4-FFF2-40B4-BE49-F238E27FC236}">
                  <a16:creationId xmlns:a16="http://schemas.microsoft.com/office/drawing/2014/main" id="{B7AC42CF-2BC0-46F1-8B66-6400A4A25504}"/>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321;p40">
              <a:extLst>
                <a:ext uri="{FF2B5EF4-FFF2-40B4-BE49-F238E27FC236}">
                  <a16:creationId xmlns:a16="http://schemas.microsoft.com/office/drawing/2014/main" id="{24D04C3F-99CA-458E-8722-4CA3FE18578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322;p40">
              <a:extLst>
                <a:ext uri="{FF2B5EF4-FFF2-40B4-BE49-F238E27FC236}">
                  <a16:creationId xmlns:a16="http://schemas.microsoft.com/office/drawing/2014/main" id="{77F0780E-C991-4661-AB15-E5570A1C47A9}"/>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323;p40">
              <a:extLst>
                <a:ext uri="{FF2B5EF4-FFF2-40B4-BE49-F238E27FC236}">
                  <a16:creationId xmlns:a16="http://schemas.microsoft.com/office/drawing/2014/main" id="{AB3FB2B9-32EC-49F0-AF75-29ADF5A20C0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0324;p40">
              <a:extLst>
                <a:ext uri="{FF2B5EF4-FFF2-40B4-BE49-F238E27FC236}">
                  <a16:creationId xmlns:a16="http://schemas.microsoft.com/office/drawing/2014/main" id="{AB604EBE-52FF-4395-B273-431E16332559}"/>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0325;p40">
              <a:extLst>
                <a:ext uri="{FF2B5EF4-FFF2-40B4-BE49-F238E27FC236}">
                  <a16:creationId xmlns:a16="http://schemas.microsoft.com/office/drawing/2014/main" id="{5DF01E35-0B06-409B-AD18-EE332D3D83D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0326;p40">
              <a:extLst>
                <a:ext uri="{FF2B5EF4-FFF2-40B4-BE49-F238E27FC236}">
                  <a16:creationId xmlns:a16="http://schemas.microsoft.com/office/drawing/2014/main" id="{D2E7519F-F0A8-4781-BF39-E53518AA6020}"/>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0327;p40">
              <a:extLst>
                <a:ext uri="{FF2B5EF4-FFF2-40B4-BE49-F238E27FC236}">
                  <a16:creationId xmlns:a16="http://schemas.microsoft.com/office/drawing/2014/main" id="{C91B0894-A617-4651-AC41-F10E05F685F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0421085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77CC3-7692-4127-9804-67FD23FFD74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72392" y="99061"/>
            <a:ext cx="5281044" cy="6493254"/>
          </a:xfrm>
          <a:prstGeom prst="rect">
            <a:avLst/>
          </a:prstGeom>
        </p:spPr>
      </p:pic>
      <p:sp>
        <p:nvSpPr>
          <p:cNvPr id="4" name="Rectangle 3">
            <a:extLst>
              <a:ext uri="{FF2B5EF4-FFF2-40B4-BE49-F238E27FC236}">
                <a16:creationId xmlns:a16="http://schemas.microsoft.com/office/drawing/2014/main" id="{843EA0D6-087B-48A6-BB08-D65FDFD88B6A}"/>
              </a:ext>
            </a:extLst>
          </p:cNvPr>
          <p:cNvSpPr/>
          <p:nvPr/>
        </p:nvSpPr>
        <p:spPr>
          <a:xfrm>
            <a:off x="8665828" y="0"/>
            <a:ext cx="3526172" cy="6857999"/>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5" name="Rectangle 4">
            <a:extLst>
              <a:ext uri="{FF2B5EF4-FFF2-40B4-BE49-F238E27FC236}">
                <a16:creationId xmlns:a16="http://schemas.microsoft.com/office/drawing/2014/main" id="{42ED5A16-41AE-41AC-AC09-94BC74AF185D}"/>
              </a:ext>
            </a:extLst>
          </p:cNvPr>
          <p:cNvSpPr/>
          <p:nvPr/>
        </p:nvSpPr>
        <p:spPr>
          <a:xfrm>
            <a:off x="6640950" y="1816004"/>
            <a:ext cx="5567021" cy="305936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Google Shape;10416;p42">
            <a:extLst>
              <a:ext uri="{FF2B5EF4-FFF2-40B4-BE49-F238E27FC236}">
                <a16:creationId xmlns:a16="http://schemas.microsoft.com/office/drawing/2014/main" id="{8E0A9DF4-A43E-496F-98D8-75B2708E1DCF}"/>
              </a:ext>
            </a:extLst>
          </p:cNvPr>
          <p:cNvSpPr/>
          <p:nvPr/>
        </p:nvSpPr>
        <p:spPr>
          <a:xfrm rot="10800000">
            <a:off x="737169" y="6016802"/>
            <a:ext cx="304105" cy="263385"/>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17;p42">
            <a:extLst>
              <a:ext uri="{FF2B5EF4-FFF2-40B4-BE49-F238E27FC236}">
                <a16:creationId xmlns:a16="http://schemas.microsoft.com/office/drawing/2014/main" id="{580BAF73-D2A6-4F3D-B33B-80EF1A88B454}"/>
              </a:ext>
            </a:extLst>
          </p:cNvPr>
          <p:cNvSpPr/>
          <p:nvPr/>
        </p:nvSpPr>
        <p:spPr>
          <a:xfrm rot="10800000">
            <a:off x="137269" y="6081595"/>
            <a:ext cx="852357" cy="747373"/>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19;p42">
            <a:extLst>
              <a:ext uri="{FF2B5EF4-FFF2-40B4-BE49-F238E27FC236}">
                <a16:creationId xmlns:a16="http://schemas.microsoft.com/office/drawing/2014/main" id="{21356173-61E9-4D4C-AC61-2E21ECA44632}"/>
              </a:ext>
            </a:extLst>
          </p:cNvPr>
          <p:cNvSpPr/>
          <p:nvPr/>
        </p:nvSpPr>
        <p:spPr>
          <a:xfrm>
            <a:off x="485024" y="6205571"/>
            <a:ext cx="611865" cy="529868"/>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0421;p42">
            <a:extLst>
              <a:ext uri="{FF2B5EF4-FFF2-40B4-BE49-F238E27FC236}">
                <a16:creationId xmlns:a16="http://schemas.microsoft.com/office/drawing/2014/main" id="{B53E3A59-32B2-4385-8D69-5458AA615DF4}"/>
              </a:ext>
            </a:extLst>
          </p:cNvPr>
          <p:cNvGrpSpPr/>
          <p:nvPr/>
        </p:nvGrpSpPr>
        <p:grpSpPr>
          <a:xfrm>
            <a:off x="11131924" y="5796245"/>
            <a:ext cx="1019815" cy="944312"/>
            <a:chOff x="2113525" y="2880575"/>
            <a:chExt cx="609500" cy="564375"/>
          </a:xfrm>
          <a:solidFill>
            <a:schemeClr val="bg1"/>
          </a:solidFill>
        </p:grpSpPr>
        <p:sp>
          <p:nvSpPr>
            <p:cNvPr id="10" name="Google Shape;10422;p42">
              <a:extLst>
                <a:ext uri="{FF2B5EF4-FFF2-40B4-BE49-F238E27FC236}">
                  <a16:creationId xmlns:a16="http://schemas.microsoft.com/office/drawing/2014/main" id="{8C41C9C7-1BAF-4DB3-A492-99BDFA8F85B1}"/>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423;p42">
              <a:extLst>
                <a:ext uri="{FF2B5EF4-FFF2-40B4-BE49-F238E27FC236}">
                  <a16:creationId xmlns:a16="http://schemas.microsoft.com/office/drawing/2014/main" id="{3490516F-D64D-4BA1-B821-8B3F5EC696B5}"/>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424;p42">
              <a:extLst>
                <a:ext uri="{FF2B5EF4-FFF2-40B4-BE49-F238E27FC236}">
                  <a16:creationId xmlns:a16="http://schemas.microsoft.com/office/drawing/2014/main" id="{886BBD33-A268-4E99-9924-BA9DE87D206A}"/>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425;p42">
              <a:extLst>
                <a:ext uri="{FF2B5EF4-FFF2-40B4-BE49-F238E27FC236}">
                  <a16:creationId xmlns:a16="http://schemas.microsoft.com/office/drawing/2014/main" id="{1445741E-D861-48A5-AF29-21C0A6DEEE21}"/>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0426;p42">
            <a:extLst>
              <a:ext uri="{FF2B5EF4-FFF2-40B4-BE49-F238E27FC236}">
                <a16:creationId xmlns:a16="http://schemas.microsoft.com/office/drawing/2014/main" id="{A6AA1DC0-9A8E-48E6-8457-8FBC6C1A3439}"/>
              </a:ext>
            </a:extLst>
          </p:cNvPr>
          <p:cNvGrpSpPr/>
          <p:nvPr/>
        </p:nvGrpSpPr>
        <p:grpSpPr>
          <a:xfrm rot="5400000">
            <a:off x="10455563" y="5368620"/>
            <a:ext cx="384965" cy="2257825"/>
            <a:chOff x="1037125" y="2236325"/>
            <a:chExt cx="149100" cy="874475"/>
          </a:xfrm>
          <a:solidFill>
            <a:schemeClr val="accent1"/>
          </a:solidFill>
        </p:grpSpPr>
        <p:sp>
          <p:nvSpPr>
            <p:cNvPr id="15" name="Google Shape;10427;p42">
              <a:extLst>
                <a:ext uri="{FF2B5EF4-FFF2-40B4-BE49-F238E27FC236}">
                  <a16:creationId xmlns:a16="http://schemas.microsoft.com/office/drawing/2014/main" id="{2CFFB5EE-1650-4C47-B719-93FC075FD4EB}"/>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428;p42">
              <a:extLst>
                <a:ext uri="{FF2B5EF4-FFF2-40B4-BE49-F238E27FC236}">
                  <a16:creationId xmlns:a16="http://schemas.microsoft.com/office/drawing/2014/main" id="{F060F10F-CDF7-4D73-9966-900B17F08B81}"/>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429;p42">
              <a:extLst>
                <a:ext uri="{FF2B5EF4-FFF2-40B4-BE49-F238E27FC236}">
                  <a16:creationId xmlns:a16="http://schemas.microsoft.com/office/drawing/2014/main" id="{A83283CA-F5D4-46D8-9D15-4D66555FFE64}"/>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430;p42">
              <a:extLst>
                <a:ext uri="{FF2B5EF4-FFF2-40B4-BE49-F238E27FC236}">
                  <a16:creationId xmlns:a16="http://schemas.microsoft.com/office/drawing/2014/main" id="{F96F2558-AE48-434C-80A4-B8601C8D673D}"/>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431;p42">
              <a:extLst>
                <a:ext uri="{FF2B5EF4-FFF2-40B4-BE49-F238E27FC236}">
                  <a16:creationId xmlns:a16="http://schemas.microsoft.com/office/drawing/2014/main" id="{18CE8A76-57E9-4374-A608-CD488A2DC1C7}"/>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432;p42">
              <a:extLst>
                <a:ext uri="{FF2B5EF4-FFF2-40B4-BE49-F238E27FC236}">
                  <a16:creationId xmlns:a16="http://schemas.microsoft.com/office/drawing/2014/main" id="{62A5E3F5-881F-40FE-9351-5113B7B30E84}"/>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33;p42">
              <a:extLst>
                <a:ext uri="{FF2B5EF4-FFF2-40B4-BE49-F238E27FC236}">
                  <a16:creationId xmlns:a16="http://schemas.microsoft.com/office/drawing/2014/main" id="{76432A08-9B6C-4D3F-9584-E90F2627B16C}"/>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34;p42">
              <a:extLst>
                <a:ext uri="{FF2B5EF4-FFF2-40B4-BE49-F238E27FC236}">
                  <a16:creationId xmlns:a16="http://schemas.microsoft.com/office/drawing/2014/main" id="{0D31283E-744A-4C9E-82AB-9BFDA40B35B2}"/>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35;p42">
              <a:extLst>
                <a:ext uri="{FF2B5EF4-FFF2-40B4-BE49-F238E27FC236}">
                  <a16:creationId xmlns:a16="http://schemas.microsoft.com/office/drawing/2014/main" id="{42A845AC-B3D5-48DA-8103-BC990226DB6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436;p42">
              <a:extLst>
                <a:ext uri="{FF2B5EF4-FFF2-40B4-BE49-F238E27FC236}">
                  <a16:creationId xmlns:a16="http://schemas.microsoft.com/office/drawing/2014/main" id="{083153C4-E0FB-4255-B866-0A9E05E5292A}"/>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437;p42">
              <a:extLst>
                <a:ext uri="{FF2B5EF4-FFF2-40B4-BE49-F238E27FC236}">
                  <a16:creationId xmlns:a16="http://schemas.microsoft.com/office/drawing/2014/main" id="{CA923966-5369-45AF-B827-D2078B3FFCDD}"/>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38;p42">
              <a:extLst>
                <a:ext uri="{FF2B5EF4-FFF2-40B4-BE49-F238E27FC236}">
                  <a16:creationId xmlns:a16="http://schemas.microsoft.com/office/drawing/2014/main" id="{91DB9681-D812-4B76-A981-E42032E7B297}"/>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39;p42">
              <a:extLst>
                <a:ext uri="{FF2B5EF4-FFF2-40B4-BE49-F238E27FC236}">
                  <a16:creationId xmlns:a16="http://schemas.microsoft.com/office/drawing/2014/main" id="{3EA0EA54-6365-42C0-A7F1-BF2225690E2E}"/>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40;p42">
              <a:extLst>
                <a:ext uri="{FF2B5EF4-FFF2-40B4-BE49-F238E27FC236}">
                  <a16:creationId xmlns:a16="http://schemas.microsoft.com/office/drawing/2014/main" id="{64577ED8-54FE-4444-9F59-A07B53441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441;p42">
              <a:extLst>
                <a:ext uri="{FF2B5EF4-FFF2-40B4-BE49-F238E27FC236}">
                  <a16:creationId xmlns:a16="http://schemas.microsoft.com/office/drawing/2014/main" id="{D3BFC4C3-D47C-449F-89FF-97C5D392C65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42;p42">
              <a:extLst>
                <a:ext uri="{FF2B5EF4-FFF2-40B4-BE49-F238E27FC236}">
                  <a16:creationId xmlns:a16="http://schemas.microsoft.com/office/drawing/2014/main" id="{EE5EC4F2-F514-401B-9E8B-EBF854A2A51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43;p42">
              <a:extLst>
                <a:ext uri="{FF2B5EF4-FFF2-40B4-BE49-F238E27FC236}">
                  <a16:creationId xmlns:a16="http://schemas.microsoft.com/office/drawing/2014/main" id="{F21CE5F8-0FB1-4D65-A241-C40B0E94E88E}"/>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44;p42">
              <a:extLst>
                <a:ext uri="{FF2B5EF4-FFF2-40B4-BE49-F238E27FC236}">
                  <a16:creationId xmlns:a16="http://schemas.microsoft.com/office/drawing/2014/main" id="{29C1C000-CAFE-413E-8139-468F5CB757D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45;p42">
              <a:extLst>
                <a:ext uri="{FF2B5EF4-FFF2-40B4-BE49-F238E27FC236}">
                  <a16:creationId xmlns:a16="http://schemas.microsoft.com/office/drawing/2014/main" id="{76C776A4-CA81-4BF6-9D5D-58D18A400A4D}"/>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46;p42">
              <a:extLst>
                <a:ext uri="{FF2B5EF4-FFF2-40B4-BE49-F238E27FC236}">
                  <a16:creationId xmlns:a16="http://schemas.microsoft.com/office/drawing/2014/main" id="{B15407A4-D34C-4AC1-8C51-708A1E606493}"/>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47;p42">
              <a:extLst>
                <a:ext uri="{FF2B5EF4-FFF2-40B4-BE49-F238E27FC236}">
                  <a16:creationId xmlns:a16="http://schemas.microsoft.com/office/drawing/2014/main" id="{DFC38928-3FF4-4A99-9BA5-0B5AF328EC92}"/>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48;p42">
              <a:extLst>
                <a:ext uri="{FF2B5EF4-FFF2-40B4-BE49-F238E27FC236}">
                  <a16:creationId xmlns:a16="http://schemas.microsoft.com/office/drawing/2014/main" id="{700CF1E6-A410-4EBE-9309-AE854FD0EC7C}"/>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49;p42">
              <a:extLst>
                <a:ext uri="{FF2B5EF4-FFF2-40B4-BE49-F238E27FC236}">
                  <a16:creationId xmlns:a16="http://schemas.microsoft.com/office/drawing/2014/main" id="{013EA587-4294-432D-9760-36FAE158FE55}"/>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50;p42">
              <a:extLst>
                <a:ext uri="{FF2B5EF4-FFF2-40B4-BE49-F238E27FC236}">
                  <a16:creationId xmlns:a16="http://schemas.microsoft.com/office/drawing/2014/main" id="{41992CB8-20FE-41BD-89E3-AAF3741F98E8}"/>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51;p42">
              <a:extLst>
                <a:ext uri="{FF2B5EF4-FFF2-40B4-BE49-F238E27FC236}">
                  <a16:creationId xmlns:a16="http://schemas.microsoft.com/office/drawing/2014/main" id="{0BCDD1BA-B3E7-47D5-9F0C-F6F428724732}"/>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52;p42">
              <a:extLst>
                <a:ext uri="{FF2B5EF4-FFF2-40B4-BE49-F238E27FC236}">
                  <a16:creationId xmlns:a16="http://schemas.microsoft.com/office/drawing/2014/main" id="{2D06B1EB-E879-442A-98CF-9AB83765842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53;p42">
              <a:extLst>
                <a:ext uri="{FF2B5EF4-FFF2-40B4-BE49-F238E27FC236}">
                  <a16:creationId xmlns:a16="http://schemas.microsoft.com/office/drawing/2014/main" id="{B17151A5-F377-490B-B351-7A690EED0A60}"/>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54;p42">
              <a:extLst>
                <a:ext uri="{FF2B5EF4-FFF2-40B4-BE49-F238E27FC236}">
                  <a16:creationId xmlns:a16="http://schemas.microsoft.com/office/drawing/2014/main" id="{0D5F1C95-183D-4849-96D3-5FC3134CECE7}"/>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55;p42">
              <a:extLst>
                <a:ext uri="{FF2B5EF4-FFF2-40B4-BE49-F238E27FC236}">
                  <a16:creationId xmlns:a16="http://schemas.microsoft.com/office/drawing/2014/main" id="{8807B57E-91AF-4810-96BC-78706FBB3798}"/>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56;p42">
              <a:extLst>
                <a:ext uri="{FF2B5EF4-FFF2-40B4-BE49-F238E27FC236}">
                  <a16:creationId xmlns:a16="http://schemas.microsoft.com/office/drawing/2014/main" id="{9BDF5FC2-E418-4063-8817-73B730F3EA71}"/>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57;p42">
              <a:extLst>
                <a:ext uri="{FF2B5EF4-FFF2-40B4-BE49-F238E27FC236}">
                  <a16:creationId xmlns:a16="http://schemas.microsoft.com/office/drawing/2014/main" id="{DD14769C-3675-431B-AEAF-2868C1D38F5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58;p42">
              <a:extLst>
                <a:ext uri="{FF2B5EF4-FFF2-40B4-BE49-F238E27FC236}">
                  <a16:creationId xmlns:a16="http://schemas.microsoft.com/office/drawing/2014/main" id="{8A228F12-20DF-44D7-85A4-E91405066C38}"/>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59;p42">
              <a:extLst>
                <a:ext uri="{FF2B5EF4-FFF2-40B4-BE49-F238E27FC236}">
                  <a16:creationId xmlns:a16="http://schemas.microsoft.com/office/drawing/2014/main" id="{64856D56-30D6-4843-A487-33C1AB030F1F}"/>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60;p42">
              <a:extLst>
                <a:ext uri="{FF2B5EF4-FFF2-40B4-BE49-F238E27FC236}">
                  <a16:creationId xmlns:a16="http://schemas.microsoft.com/office/drawing/2014/main" id="{D1F4CD76-C7B4-49D5-A85C-B6E1A74EA966}"/>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61;p42">
              <a:extLst>
                <a:ext uri="{FF2B5EF4-FFF2-40B4-BE49-F238E27FC236}">
                  <a16:creationId xmlns:a16="http://schemas.microsoft.com/office/drawing/2014/main" id="{C0301455-A3A1-4B97-B355-6AF8430469DB}"/>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62;p42">
              <a:extLst>
                <a:ext uri="{FF2B5EF4-FFF2-40B4-BE49-F238E27FC236}">
                  <a16:creationId xmlns:a16="http://schemas.microsoft.com/office/drawing/2014/main" id="{0084AD07-C34B-4F01-BF16-C573CB5524EE}"/>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TextBox 92">
            <a:extLst>
              <a:ext uri="{FF2B5EF4-FFF2-40B4-BE49-F238E27FC236}">
                <a16:creationId xmlns:a16="http://schemas.microsoft.com/office/drawing/2014/main" id="{59A1391E-3695-4B3B-9B05-C285E4A82ECA}"/>
              </a:ext>
            </a:extLst>
          </p:cNvPr>
          <p:cNvSpPr txBox="1"/>
          <p:nvPr/>
        </p:nvSpPr>
        <p:spPr>
          <a:xfrm>
            <a:off x="6797257" y="1828385"/>
            <a:ext cx="5440184" cy="3046988"/>
          </a:xfrm>
          <a:prstGeom prst="rect">
            <a:avLst/>
          </a:prstGeom>
          <a:noFill/>
        </p:spPr>
        <p:txBody>
          <a:bodyPr wrap="square" rtlCol="0">
            <a:spAutoFit/>
          </a:bodyPr>
          <a:lstStyle/>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The eighth line: When Contactor 4 is turned on, the rotation will be reversed, and the direction of the holder and barrier is reversed to move upward.</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Line nine: When there is no carton under the holder, there is the number six contour that works.</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The tenth line: The contactor number six works when there is no carton, which in turn moves the conveyor and This conveyor holds the cartons until it reaches the carton sensor and stops.</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The eleventh &amp; twelves line: The count starts from the time the carton reaches the sensor, When the holder comes down each time to move the eggs, and when the counter reaches the number 5, that is, 5 rows, the counter No.7. works, which in turn stops the work of the second conveyor and the holder.</a:t>
            </a:r>
          </a:p>
          <a:p>
            <a:pPr marL="285750" indent="-285750">
              <a:buFont typeface="Arial" panose="020B0604020202020204" pitchFamily="34" charset="0"/>
              <a:buChar char="•"/>
            </a:pPr>
            <a:r>
              <a:rPr lang="en-US" sz="1200" dirty="0">
                <a:solidFill>
                  <a:schemeClr val="accent3">
                    <a:lumMod val="50000"/>
                  </a:schemeClr>
                </a:solidFill>
                <a:latin typeface="Bahnschrift" panose="020B0502040204020203" pitchFamily="34" charset="0"/>
              </a:rPr>
              <a:t>The thirteenth &amp; fourteenth line: The motor that responsible for the part that moves the cartons will move at a specified time, which depends on the speed of the holder to come down and go back up.</a:t>
            </a:r>
          </a:p>
        </p:txBody>
      </p:sp>
      <p:sp>
        <p:nvSpPr>
          <p:cNvPr id="94" name="Google Shape;10307;p40">
            <a:extLst>
              <a:ext uri="{FF2B5EF4-FFF2-40B4-BE49-F238E27FC236}">
                <a16:creationId xmlns:a16="http://schemas.microsoft.com/office/drawing/2014/main" id="{63BB965B-2E99-4CFE-B35D-3BE90AB9B498}"/>
              </a:ext>
            </a:extLst>
          </p:cNvPr>
          <p:cNvSpPr txBox="1">
            <a:spLocks/>
          </p:cNvSpPr>
          <p:nvPr/>
        </p:nvSpPr>
        <p:spPr>
          <a:xfrm>
            <a:off x="8916982" y="177282"/>
            <a:ext cx="315144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1800" dirty="0">
                <a:solidFill>
                  <a:schemeClr val="bg1">
                    <a:lumMod val="95000"/>
                  </a:schemeClr>
                </a:solidFill>
                <a:latin typeface="Bahnschrift Light" panose="020B0502040204020203" pitchFamily="34" charset="0"/>
              </a:rPr>
              <a:t>PACKING MACHINE LADDER</a:t>
            </a:r>
            <a:endParaRPr lang="en-US" sz="2000" dirty="0">
              <a:solidFill>
                <a:schemeClr val="bg1">
                  <a:lumMod val="95000"/>
                </a:schemeClr>
              </a:solidFill>
              <a:latin typeface="Bahnschrift Light" panose="020B0502040204020203" pitchFamily="34" charset="0"/>
            </a:endParaRPr>
          </a:p>
        </p:txBody>
      </p:sp>
      <p:grpSp>
        <p:nvGrpSpPr>
          <p:cNvPr id="95" name="Google Shape;10308;p40">
            <a:extLst>
              <a:ext uri="{FF2B5EF4-FFF2-40B4-BE49-F238E27FC236}">
                <a16:creationId xmlns:a16="http://schemas.microsoft.com/office/drawing/2014/main" id="{48165296-1BD0-4E0B-8955-B2E068047000}"/>
              </a:ext>
            </a:extLst>
          </p:cNvPr>
          <p:cNvGrpSpPr/>
          <p:nvPr/>
        </p:nvGrpSpPr>
        <p:grpSpPr>
          <a:xfrm>
            <a:off x="11008471" y="173986"/>
            <a:ext cx="1090550" cy="21378"/>
            <a:chOff x="2940000" y="3484425"/>
            <a:chExt cx="641500" cy="12575"/>
          </a:xfrm>
          <a:solidFill>
            <a:schemeClr val="accent4">
              <a:lumMod val="75000"/>
            </a:schemeClr>
          </a:solidFill>
        </p:grpSpPr>
        <p:sp>
          <p:nvSpPr>
            <p:cNvPr id="96" name="Google Shape;10309;p40">
              <a:extLst>
                <a:ext uri="{FF2B5EF4-FFF2-40B4-BE49-F238E27FC236}">
                  <a16:creationId xmlns:a16="http://schemas.microsoft.com/office/drawing/2014/main" id="{B6B9596C-5E5A-4EF2-AFEC-756E21C5FFA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0310;p40">
              <a:extLst>
                <a:ext uri="{FF2B5EF4-FFF2-40B4-BE49-F238E27FC236}">
                  <a16:creationId xmlns:a16="http://schemas.microsoft.com/office/drawing/2014/main" id="{9E6996F3-B9C6-444C-A2C7-C7B3CD87C43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0311;p40">
              <a:extLst>
                <a:ext uri="{FF2B5EF4-FFF2-40B4-BE49-F238E27FC236}">
                  <a16:creationId xmlns:a16="http://schemas.microsoft.com/office/drawing/2014/main" id="{75FBD356-0060-487E-B7BC-D8EF651788A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0312;p40">
              <a:extLst>
                <a:ext uri="{FF2B5EF4-FFF2-40B4-BE49-F238E27FC236}">
                  <a16:creationId xmlns:a16="http://schemas.microsoft.com/office/drawing/2014/main" id="{B82A3AED-080D-49FD-985B-1A2C557C6501}"/>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313;p40">
              <a:extLst>
                <a:ext uri="{FF2B5EF4-FFF2-40B4-BE49-F238E27FC236}">
                  <a16:creationId xmlns:a16="http://schemas.microsoft.com/office/drawing/2014/main" id="{C00BF384-B69F-4748-8C89-A0396B2BAFD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314;p40">
              <a:extLst>
                <a:ext uri="{FF2B5EF4-FFF2-40B4-BE49-F238E27FC236}">
                  <a16:creationId xmlns:a16="http://schemas.microsoft.com/office/drawing/2014/main" id="{BF48078E-1FA9-47AE-828D-561C8D53D3E9}"/>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315;p40">
              <a:extLst>
                <a:ext uri="{FF2B5EF4-FFF2-40B4-BE49-F238E27FC236}">
                  <a16:creationId xmlns:a16="http://schemas.microsoft.com/office/drawing/2014/main" id="{9ED22F5D-E31E-4F2D-B5AD-53825599DDE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16;p40">
              <a:extLst>
                <a:ext uri="{FF2B5EF4-FFF2-40B4-BE49-F238E27FC236}">
                  <a16:creationId xmlns:a16="http://schemas.microsoft.com/office/drawing/2014/main" id="{91289097-E942-45D8-8147-EE990B642D5B}"/>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317;p40">
              <a:extLst>
                <a:ext uri="{FF2B5EF4-FFF2-40B4-BE49-F238E27FC236}">
                  <a16:creationId xmlns:a16="http://schemas.microsoft.com/office/drawing/2014/main" id="{3477C50B-C55E-4AC7-A250-B0CC6EA60043}"/>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oogle Shape;10318;p40">
            <a:extLst>
              <a:ext uri="{FF2B5EF4-FFF2-40B4-BE49-F238E27FC236}">
                <a16:creationId xmlns:a16="http://schemas.microsoft.com/office/drawing/2014/main" id="{ACD01DB1-9117-41B3-B8C2-A0B3543F4864}"/>
              </a:ext>
            </a:extLst>
          </p:cNvPr>
          <p:cNvGrpSpPr/>
          <p:nvPr/>
        </p:nvGrpSpPr>
        <p:grpSpPr>
          <a:xfrm>
            <a:off x="8851374" y="619653"/>
            <a:ext cx="1090550" cy="21378"/>
            <a:chOff x="3175075" y="3484425"/>
            <a:chExt cx="641500" cy="12575"/>
          </a:xfrm>
          <a:solidFill>
            <a:schemeClr val="accent4">
              <a:lumMod val="75000"/>
            </a:schemeClr>
          </a:solidFill>
        </p:grpSpPr>
        <p:sp>
          <p:nvSpPr>
            <p:cNvPr id="106" name="Google Shape;10319;p40">
              <a:extLst>
                <a:ext uri="{FF2B5EF4-FFF2-40B4-BE49-F238E27FC236}">
                  <a16:creationId xmlns:a16="http://schemas.microsoft.com/office/drawing/2014/main" id="{88F9F326-AAB5-4A4D-ACC8-4E579B51223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320;p40">
              <a:extLst>
                <a:ext uri="{FF2B5EF4-FFF2-40B4-BE49-F238E27FC236}">
                  <a16:creationId xmlns:a16="http://schemas.microsoft.com/office/drawing/2014/main" id="{B7AC42CF-2BC0-46F1-8B66-6400A4A25504}"/>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321;p40">
              <a:extLst>
                <a:ext uri="{FF2B5EF4-FFF2-40B4-BE49-F238E27FC236}">
                  <a16:creationId xmlns:a16="http://schemas.microsoft.com/office/drawing/2014/main" id="{24D04C3F-99CA-458E-8722-4CA3FE18578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322;p40">
              <a:extLst>
                <a:ext uri="{FF2B5EF4-FFF2-40B4-BE49-F238E27FC236}">
                  <a16:creationId xmlns:a16="http://schemas.microsoft.com/office/drawing/2014/main" id="{77F0780E-C991-4661-AB15-E5570A1C47A9}"/>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323;p40">
              <a:extLst>
                <a:ext uri="{FF2B5EF4-FFF2-40B4-BE49-F238E27FC236}">
                  <a16:creationId xmlns:a16="http://schemas.microsoft.com/office/drawing/2014/main" id="{AB3FB2B9-32EC-49F0-AF75-29ADF5A20C0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0324;p40">
              <a:extLst>
                <a:ext uri="{FF2B5EF4-FFF2-40B4-BE49-F238E27FC236}">
                  <a16:creationId xmlns:a16="http://schemas.microsoft.com/office/drawing/2014/main" id="{AB604EBE-52FF-4395-B273-431E16332559}"/>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0325;p40">
              <a:extLst>
                <a:ext uri="{FF2B5EF4-FFF2-40B4-BE49-F238E27FC236}">
                  <a16:creationId xmlns:a16="http://schemas.microsoft.com/office/drawing/2014/main" id="{5DF01E35-0B06-409B-AD18-EE332D3D83D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0326;p40">
              <a:extLst>
                <a:ext uri="{FF2B5EF4-FFF2-40B4-BE49-F238E27FC236}">
                  <a16:creationId xmlns:a16="http://schemas.microsoft.com/office/drawing/2014/main" id="{D2E7519F-F0A8-4781-BF39-E53518AA6020}"/>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0327;p40">
              <a:extLst>
                <a:ext uri="{FF2B5EF4-FFF2-40B4-BE49-F238E27FC236}">
                  <a16:creationId xmlns:a16="http://schemas.microsoft.com/office/drawing/2014/main" id="{C91B0894-A617-4651-AC41-F10E05F685F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765794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AE43590C-77FF-4E95-9129-B1E2582E40F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42997" y="-2969"/>
            <a:ext cx="9306006" cy="5038531"/>
          </a:xfrm>
          <a:prstGeom prst="rect">
            <a:avLst/>
          </a:prstGeom>
        </p:spPr>
      </p:pic>
      <p:pic>
        <p:nvPicPr>
          <p:cNvPr id="4" name="Picture 3">
            <a:extLst>
              <a:ext uri="{FF2B5EF4-FFF2-40B4-BE49-F238E27FC236}">
                <a16:creationId xmlns:a16="http://schemas.microsoft.com/office/drawing/2014/main" id="{F6A22F6A-1EF7-44D6-AD1A-A4491D8C0192}"/>
              </a:ext>
            </a:extLst>
          </p:cNvPr>
          <p:cNvPicPr>
            <a:picLocks noChangeAspect="1"/>
          </p:cNvPicPr>
          <p:nvPr/>
        </p:nvPicPr>
        <p:blipFill rotWithShape="1">
          <a:blip r:embed="rId2">
            <a:extLst>
              <a:ext uri="{28A0092B-C50C-407E-A947-70E740481C1C}">
                <a14:useLocalDpi xmlns:a14="http://schemas.microsoft.com/office/drawing/2010/main" val="0"/>
              </a:ext>
            </a:extLst>
          </a:blip>
          <a:srcRect t="71495"/>
          <a:stretch/>
        </p:blipFill>
        <p:spPr>
          <a:xfrm>
            <a:off x="1442996" y="5481528"/>
            <a:ext cx="9306005" cy="1436249"/>
          </a:xfrm>
          <a:prstGeom prst="rect">
            <a:avLst/>
          </a:prstGeom>
        </p:spPr>
      </p:pic>
      <p:sp>
        <p:nvSpPr>
          <p:cNvPr id="5" name="Rectangle 4">
            <a:extLst>
              <a:ext uri="{FF2B5EF4-FFF2-40B4-BE49-F238E27FC236}">
                <a16:creationId xmlns:a16="http://schemas.microsoft.com/office/drawing/2014/main" id="{3A4B90DF-CAC7-4081-B9B1-5B1FE446EE74}"/>
              </a:ext>
            </a:extLst>
          </p:cNvPr>
          <p:cNvSpPr/>
          <p:nvPr/>
        </p:nvSpPr>
        <p:spPr>
          <a:xfrm>
            <a:off x="1259632" y="4652752"/>
            <a:ext cx="9629191" cy="163726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0DEF722-6D5B-44EB-86BB-242243CA98A3}"/>
              </a:ext>
            </a:extLst>
          </p:cNvPr>
          <p:cNvSpPr/>
          <p:nvPr/>
        </p:nvSpPr>
        <p:spPr>
          <a:xfrm>
            <a:off x="1721021" y="4398512"/>
            <a:ext cx="7066487" cy="7742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Google Shape;10307;p40">
            <a:extLst>
              <a:ext uri="{FF2B5EF4-FFF2-40B4-BE49-F238E27FC236}">
                <a16:creationId xmlns:a16="http://schemas.microsoft.com/office/drawing/2014/main" id="{56400DBF-22D0-4310-A808-C43C855EC3B9}"/>
              </a:ext>
            </a:extLst>
          </p:cNvPr>
          <p:cNvSpPr txBox="1">
            <a:spLocks/>
          </p:cNvSpPr>
          <p:nvPr/>
        </p:nvSpPr>
        <p:spPr>
          <a:xfrm>
            <a:off x="1721021" y="4533284"/>
            <a:ext cx="5187361"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1600" dirty="0">
                <a:solidFill>
                  <a:schemeClr val="accent6">
                    <a:lumMod val="75000"/>
                  </a:schemeClr>
                </a:solidFill>
                <a:latin typeface="Bahnschrift Light" panose="020B0502040204020203" pitchFamily="34" charset="0"/>
              </a:rPr>
              <a:t>DO-MORE SIMULATION FOR PACKING LADDER</a:t>
            </a:r>
            <a:endParaRPr lang="en-US" sz="1800" dirty="0">
              <a:solidFill>
                <a:schemeClr val="accent6">
                  <a:lumMod val="75000"/>
                </a:schemeClr>
              </a:solidFill>
              <a:latin typeface="Bahnschrift Light" panose="020B0502040204020203" pitchFamily="34" charset="0"/>
            </a:endParaRPr>
          </a:p>
        </p:txBody>
      </p:sp>
      <p:grpSp>
        <p:nvGrpSpPr>
          <p:cNvPr id="9" name="Google Shape;10308;p40">
            <a:extLst>
              <a:ext uri="{FF2B5EF4-FFF2-40B4-BE49-F238E27FC236}">
                <a16:creationId xmlns:a16="http://schemas.microsoft.com/office/drawing/2014/main" id="{FA98CD44-81A9-4CF2-A4AE-449945FB83D9}"/>
              </a:ext>
            </a:extLst>
          </p:cNvPr>
          <p:cNvGrpSpPr/>
          <p:nvPr/>
        </p:nvGrpSpPr>
        <p:grpSpPr>
          <a:xfrm>
            <a:off x="1807533" y="4561899"/>
            <a:ext cx="1205887" cy="21378"/>
            <a:chOff x="2940000" y="3484425"/>
            <a:chExt cx="641500" cy="12575"/>
          </a:xfrm>
          <a:solidFill>
            <a:schemeClr val="bg1">
              <a:lumMod val="95000"/>
            </a:schemeClr>
          </a:solidFill>
        </p:grpSpPr>
        <p:sp>
          <p:nvSpPr>
            <p:cNvPr id="10" name="Google Shape;10309;p40">
              <a:extLst>
                <a:ext uri="{FF2B5EF4-FFF2-40B4-BE49-F238E27FC236}">
                  <a16:creationId xmlns:a16="http://schemas.microsoft.com/office/drawing/2014/main" id="{1691771D-8FE5-4C40-8440-99AB90B73156}"/>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310;p40">
              <a:extLst>
                <a:ext uri="{FF2B5EF4-FFF2-40B4-BE49-F238E27FC236}">
                  <a16:creationId xmlns:a16="http://schemas.microsoft.com/office/drawing/2014/main" id="{98C0ADCC-6188-4DB3-AD1B-B16F913A9E14}"/>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311;p40">
              <a:extLst>
                <a:ext uri="{FF2B5EF4-FFF2-40B4-BE49-F238E27FC236}">
                  <a16:creationId xmlns:a16="http://schemas.microsoft.com/office/drawing/2014/main" id="{59FB1C35-8C02-41D1-AD6C-D18EF0C73530}"/>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312;p40">
              <a:extLst>
                <a:ext uri="{FF2B5EF4-FFF2-40B4-BE49-F238E27FC236}">
                  <a16:creationId xmlns:a16="http://schemas.microsoft.com/office/drawing/2014/main" id="{08CE2626-D1E9-4EB4-B310-8B9164C27235}"/>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313;p40">
              <a:extLst>
                <a:ext uri="{FF2B5EF4-FFF2-40B4-BE49-F238E27FC236}">
                  <a16:creationId xmlns:a16="http://schemas.microsoft.com/office/drawing/2014/main" id="{5197EDBC-83CC-44E1-8E4A-273EE4DE2674}"/>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314;p40">
              <a:extLst>
                <a:ext uri="{FF2B5EF4-FFF2-40B4-BE49-F238E27FC236}">
                  <a16:creationId xmlns:a16="http://schemas.microsoft.com/office/drawing/2014/main" id="{3C691809-E283-4FE5-B6CA-345E6E2A51EB}"/>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315;p40">
              <a:extLst>
                <a:ext uri="{FF2B5EF4-FFF2-40B4-BE49-F238E27FC236}">
                  <a16:creationId xmlns:a16="http://schemas.microsoft.com/office/drawing/2014/main" id="{2C4F835D-1A7B-4C50-B629-3CA53975CCB5}"/>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316;p40">
              <a:extLst>
                <a:ext uri="{FF2B5EF4-FFF2-40B4-BE49-F238E27FC236}">
                  <a16:creationId xmlns:a16="http://schemas.microsoft.com/office/drawing/2014/main" id="{300A6923-A632-4143-AE33-FF4CE7796903}"/>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317;p40">
              <a:extLst>
                <a:ext uri="{FF2B5EF4-FFF2-40B4-BE49-F238E27FC236}">
                  <a16:creationId xmlns:a16="http://schemas.microsoft.com/office/drawing/2014/main" id="{BC619201-4C68-48C0-817E-570B5DE56D6D}"/>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0318;p40">
            <a:extLst>
              <a:ext uri="{FF2B5EF4-FFF2-40B4-BE49-F238E27FC236}">
                <a16:creationId xmlns:a16="http://schemas.microsoft.com/office/drawing/2014/main" id="{65C2942F-81DE-40DF-8493-DE3AC25305A3}"/>
              </a:ext>
            </a:extLst>
          </p:cNvPr>
          <p:cNvGrpSpPr/>
          <p:nvPr/>
        </p:nvGrpSpPr>
        <p:grpSpPr>
          <a:xfrm>
            <a:off x="5558380" y="4929214"/>
            <a:ext cx="1205887" cy="21379"/>
            <a:chOff x="3175075" y="3484425"/>
            <a:chExt cx="641500" cy="12575"/>
          </a:xfrm>
          <a:solidFill>
            <a:schemeClr val="bg1">
              <a:lumMod val="95000"/>
            </a:schemeClr>
          </a:solidFill>
        </p:grpSpPr>
        <p:sp>
          <p:nvSpPr>
            <p:cNvPr id="20" name="Google Shape;10319;p40">
              <a:extLst>
                <a:ext uri="{FF2B5EF4-FFF2-40B4-BE49-F238E27FC236}">
                  <a16:creationId xmlns:a16="http://schemas.microsoft.com/office/drawing/2014/main" id="{9A26872A-6C76-49B3-A569-D62C4BDC6395}"/>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320;p40">
              <a:extLst>
                <a:ext uri="{FF2B5EF4-FFF2-40B4-BE49-F238E27FC236}">
                  <a16:creationId xmlns:a16="http://schemas.microsoft.com/office/drawing/2014/main" id="{E3042F51-9CEC-4B2D-A8C8-49C8D4F23590}"/>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321;p40">
              <a:extLst>
                <a:ext uri="{FF2B5EF4-FFF2-40B4-BE49-F238E27FC236}">
                  <a16:creationId xmlns:a16="http://schemas.microsoft.com/office/drawing/2014/main" id="{8F4E0773-50A7-454A-BA95-93CE16B85EB0}"/>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322;p40">
              <a:extLst>
                <a:ext uri="{FF2B5EF4-FFF2-40B4-BE49-F238E27FC236}">
                  <a16:creationId xmlns:a16="http://schemas.microsoft.com/office/drawing/2014/main" id="{E7C889E8-B088-4918-B56E-7D19735174F3}"/>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323;p40">
              <a:extLst>
                <a:ext uri="{FF2B5EF4-FFF2-40B4-BE49-F238E27FC236}">
                  <a16:creationId xmlns:a16="http://schemas.microsoft.com/office/drawing/2014/main" id="{A80F0270-12C0-4BB5-9F9B-8C6F806D477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324;p40">
              <a:extLst>
                <a:ext uri="{FF2B5EF4-FFF2-40B4-BE49-F238E27FC236}">
                  <a16:creationId xmlns:a16="http://schemas.microsoft.com/office/drawing/2014/main" id="{CBDAB65F-DFAB-4DDA-9FFE-B78C8504E437}"/>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325;p40">
              <a:extLst>
                <a:ext uri="{FF2B5EF4-FFF2-40B4-BE49-F238E27FC236}">
                  <a16:creationId xmlns:a16="http://schemas.microsoft.com/office/drawing/2014/main" id="{8C6ACBFA-7931-4978-BD5F-655DE4CB5CF6}"/>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326;p40">
              <a:extLst>
                <a:ext uri="{FF2B5EF4-FFF2-40B4-BE49-F238E27FC236}">
                  <a16:creationId xmlns:a16="http://schemas.microsoft.com/office/drawing/2014/main" id="{41626D3C-3B2C-4895-A7D3-1C015F395D01}"/>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327;p40">
              <a:extLst>
                <a:ext uri="{FF2B5EF4-FFF2-40B4-BE49-F238E27FC236}">
                  <a16:creationId xmlns:a16="http://schemas.microsoft.com/office/drawing/2014/main" id="{F139066C-8D50-4926-B219-C04646D6F151}"/>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 name="Google Shape;10416;p42">
            <a:extLst>
              <a:ext uri="{FF2B5EF4-FFF2-40B4-BE49-F238E27FC236}">
                <a16:creationId xmlns:a16="http://schemas.microsoft.com/office/drawing/2014/main" id="{D4C9B1C8-3324-4013-866D-0724A9196876}"/>
              </a:ext>
            </a:extLst>
          </p:cNvPr>
          <p:cNvSpPr/>
          <p:nvPr/>
        </p:nvSpPr>
        <p:spPr>
          <a:xfrm rot="10800000">
            <a:off x="9344794" y="4749156"/>
            <a:ext cx="492330"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417;p42">
            <a:extLst>
              <a:ext uri="{FF2B5EF4-FFF2-40B4-BE49-F238E27FC236}">
                <a16:creationId xmlns:a16="http://schemas.microsoft.com/office/drawing/2014/main" id="{A3E9A5F4-A014-4A24-ABA0-AA7BF27435A0}"/>
              </a:ext>
            </a:extLst>
          </p:cNvPr>
          <p:cNvSpPr/>
          <p:nvPr/>
        </p:nvSpPr>
        <p:spPr>
          <a:xfrm rot="10800000">
            <a:off x="8548172" y="4787026"/>
            <a:ext cx="1379918"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19;p42">
            <a:extLst>
              <a:ext uri="{FF2B5EF4-FFF2-40B4-BE49-F238E27FC236}">
                <a16:creationId xmlns:a16="http://schemas.microsoft.com/office/drawing/2014/main" id="{135C28BF-F539-4556-A490-804082671A0D}"/>
              </a:ext>
            </a:extLst>
          </p:cNvPr>
          <p:cNvSpPr/>
          <p:nvPr/>
        </p:nvSpPr>
        <p:spPr>
          <a:xfrm>
            <a:off x="8951734" y="4961475"/>
            <a:ext cx="990574"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47903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94000">
              <a:schemeClr val="accent2">
                <a:lumMod val="75000"/>
              </a:schemeClr>
            </a:gs>
            <a:gs pos="22000">
              <a:schemeClr val="accent2">
                <a:lumMod val="50000"/>
              </a:schemeClr>
            </a:gs>
          </a:gsLst>
          <a:lin ang="6600000" scaled="0"/>
          <a:tileRect/>
        </a:gradFill>
        <a:effectLst/>
      </p:bgPr>
    </p:bg>
    <p:spTree>
      <p:nvGrpSpPr>
        <p:cNvPr id="1" name=""/>
        <p:cNvGrpSpPr/>
        <p:nvPr/>
      </p:nvGrpSpPr>
      <p:grpSpPr>
        <a:xfrm>
          <a:off x="0" y="0"/>
          <a:ext cx="0" cy="0"/>
          <a:chOff x="0" y="0"/>
          <a:chExt cx="0" cy="0"/>
        </a:xfrm>
      </p:grpSpPr>
      <p:sp>
        <p:nvSpPr>
          <p:cNvPr id="8" name="Google Shape;9739;p35">
            <a:extLst>
              <a:ext uri="{FF2B5EF4-FFF2-40B4-BE49-F238E27FC236}">
                <a16:creationId xmlns:a16="http://schemas.microsoft.com/office/drawing/2014/main" id="{F6638DBB-82A6-4E06-97D4-A599BE338154}"/>
              </a:ext>
            </a:extLst>
          </p:cNvPr>
          <p:cNvSpPr/>
          <p:nvPr/>
        </p:nvSpPr>
        <p:spPr>
          <a:xfrm>
            <a:off x="9688055" y="900433"/>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9741;p35">
            <a:extLst>
              <a:ext uri="{FF2B5EF4-FFF2-40B4-BE49-F238E27FC236}">
                <a16:creationId xmlns:a16="http://schemas.microsoft.com/office/drawing/2014/main" id="{7424DD1A-F16B-4870-BB27-2645968C52B1}"/>
              </a:ext>
            </a:extLst>
          </p:cNvPr>
          <p:cNvGrpSpPr/>
          <p:nvPr/>
        </p:nvGrpSpPr>
        <p:grpSpPr>
          <a:xfrm>
            <a:off x="10754679" y="1207886"/>
            <a:ext cx="349968" cy="2052568"/>
            <a:chOff x="1037125" y="2236325"/>
            <a:chExt cx="149100" cy="874475"/>
          </a:xfrm>
        </p:grpSpPr>
        <p:sp>
          <p:nvSpPr>
            <p:cNvPr id="11" name="Google Shape;9742;p35">
              <a:extLst>
                <a:ext uri="{FF2B5EF4-FFF2-40B4-BE49-F238E27FC236}">
                  <a16:creationId xmlns:a16="http://schemas.microsoft.com/office/drawing/2014/main" id="{724B703B-7B42-4473-8218-7EE20860862D}"/>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743;p35">
              <a:extLst>
                <a:ext uri="{FF2B5EF4-FFF2-40B4-BE49-F238E27FC236}">
                  <a16:creationId xmlns:a16="http://schemas.microsoft.com/office/drawing/2014/main" id="{6D776308-6028-422C-B69E-B1EB17592962}"/>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744;p35">
              <a:extLst>
                <a:ext uri="{FF2B5EF4-FFF2-40B4-BE49-F238E27FC236}">
                  <a16:creationId xmlns:a16="http://schemas.microsoft.com/office/drawing/2014/main" id="{D8B995F0-C552-4324-8AC7-CAF74FA1097F}"/>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745;p35">
              <a:extLst>
                <a:ext uri="{FF2B5EF4-FFF2-40B4-BE49-F238E27FC236}">
                  <a16:creationId xmlns:a16="http://schemas.microsoft.com/office/drawing/2014/main" id="{A865FB3B-FABC-401D-B850-A0974BEECCFA}"/>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746;p35">
              <a:extLst>
                <a:ext uri="{FF2B5EF4-FFF2-40B4-BE49-F238E27FC236}">
                  <a16:creationId xmlns:a16="http://schemas.microsoft.com/office/drawing/2014/main" id="{91FBE2AC-D42E-4DA1-B0D1-6C679B645866}"/>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9747;p35">
              <a:extLst>
                <a:ext uri="{FF2B5EF4-FFF2-40B4-BE49-F238E27FC236}">
                  <a16:creationId xmlns:a16="http://schemas.microsoft.com/office/drawing/2014/main" id="{7DA80EF6-C161-4E2D-9032-6E248394306D}"/>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9748;p35">
              <a:extLst>
                <a:ext uri="{FF2B5EF4-FFF2-40B4-BE49-F238E27FC236}">
                  <a16:creationId xmlns:a16="http://schemas.microsoft.com/office/drawing/2014/main" id="{1E38A2BC-F907-4F58-8A7C-7409695F5F8D}"/>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9749;p35">
              <a:extLst>
                <a:ext uri="{FF2B5EF4-FFF2-40B4-BE49-F238E27FC236}">
                  <a16:creationId xmlns:a16="http://schemas.microsoft.com/office/drawing/2014/main" id="{B541264A-BF4E-419B-97EA-FDF861BC174C}"/>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9750;p35">
              <a:extLst>
                <a:ext uri="{FF2B5EF4-FFF2-40B4-BE49-F238E27FC236}">
                  <a16:creationId xmlns:a16="http://schemas.microsoft.com/office/drawing/2014/main" id="{F7F54133-91D4-4689-AB27-84335DD224FF}"/>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751;p35">
              <a:extLst>
                <a:ext uri="{FF2B5EF4-FFF2-40B4-BE49-F238E27FC236}">
                  <a16:creationId xmlns:a16="http://schemas.microsoft.com/office/drawing/2014/main" id="{DABFDFF9-BB38-4B6E-99E2-009177286A06}"/>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752;p35">
              <a:extLst>
                <a:ext uri="{FF2B5EF4-FFF2-40B4-BE49-F238E27FC236}">
                  <a16:creationId xmlns:a16="http://schemas.microsoft.com/office/drawing/2014/main" id="{1A4D7D40-E9C8-46CB-A3EF-A73E8C214647}"/>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753;p35">
              <a:extLst>
                <a:ext uri="{FF2B5EF4-FFF2-40B4-BE49-F238E27FC236}">
                  <a16:creationId xmlns:a16="http://schemas.microsoft.com/office/drawing/2014/main" id="{CEC04F7D-0B38-49C1-84EC-0381E9F962CC}"/>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754;p35">
              <a:extLst>
                <a:ext uri="{FF2B5EF4-FFF2-40B4-BE49-F238E27FC236}">
                  <a16:creationId xmlns:a16="http://schemas.microsoft.com/office/drawing/2014/main" id="{61783103-E0B1-412C-AF21-3664873F9949}"/>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755;p35">
              <a:extLst>
                <a:ext uri="{FF2B5EF4-FFF2-40B4-BE49-F238E27FC236}">
                  <a16:creationId xmlns:a16="http://schemas.microsoft.com/office/drawing/2014/main" id="{0C8BDDE6-F6D8-4FF8-B314-27A853507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756;p35">
              <a:extLst>
                <a:ext uri="{FF2B5EF4-FFF2-40B4-BE49-F238E27FC236}">
                  <a16:creationId xmlns:a16="http://schemas.microsoft.com/office/drawing/2014/main" id="{5698F94E-A00C-438D-A90E-578583B1B9FB}"/>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757;p35">
              <a:extLst>
                <a:ext uri="{FF2B5EF4-FFF2-40B4-BE49-F238E27FC236}">
                  <a16:creationId xmlns:a16="http://schemas.microsoft.com/office/drawing/2014/main" id="{9A74FD0E-115A-41C0-B91B-910D2826356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758;p35">
              <a:extLst>
                <a:ext uri="{FF2B5EF4-FFF2-40B4-BE49-F238E27FC236}">
                  <a16:creationId xmlns:a16="http://schemas.microsoft.com/office/drawing/2014/main" id="{8F0EC768-3C60-4EBE-8212-21171CE282A5}"/>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759;p35">
              <a:extLst>
                <a:ext uri="{FF2B5EF4-FFF2-40B4-BE49-F238E27FC236}">
                  <a16:creationId xmlns:a16="http://schemas.microsoft.com/office/drawing/2014/main" id="{86CEFB4C-B84A-43A6-A143-B7830070D4A5}"/>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760;p35">
              <a:extLst>
                <a:ext uri="{FF2B5EF4-FFF2-40B4-BE49-F238E27FC236}">
                  <a16:creationId xmlns:a16="http://schemas.microsoft.com/office/drawing/2014/main" id="{23C96297-5C42-46DD-B44D-F5AD8E878A9F}"/>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761;p35">
              <a:extLst>
                <a:ext uri="{FF2B5EF4-FFF2-40B4-BE49-F238E27FC236}">
                  <a16:creationId xmlns:a16="http://schemas.microsoft.com/office/drawing/2014/main" id="{616AC4E7-0D82-49B0-A729-495CC1479D75}"/>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762;p35">
              <a:extLst>
                <a:ext uri="{FF2B5EF4-FFF2-40B4-BE49-F238E27FC236}">
                  <a16:creationId xmlns:a16="http://schemas.microsoft.com/office/drawing/2014/main" id="{661E6C12-BA27-4FA2-9610-13EF0375A0BF}"/>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763;p35">
              <a:extLst>
                <a:ext uri="{FF2B5EF4-FFF2-40B4-BE49-F238E27FC236}">
                  <a16:creationId xmlns:a16="http://schemas.microsoft.com/office/drawing/2014/main" id="{71D7FEA7-C690-4DF2-8B32-BE4E13C7C112}"/>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764;p35">
              <a:extLst>
                <a:ext uri="{FF2B5EF4-FFF2-40B4-BE49-F238E27FC236}">
                  <a16:creationId xmlns:a16="http://schemas.microsoft.com/office/drawing/2014/main" id="{DFFA7EE9-B09D-40B5-BCED-67530C4C1A1D}"/>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9765;p35">
              <a:extLst>
                <a:ext uri="{FF2B5EF4-FFF2-40B4-BE49-F238E27FC236}">
                  <a16:creationId xmlns:a16="http://schemas.microsoft.com/office/drawing/2014/main" id="{11E219BE-3625-4C7E-9FBC-1DDA3AC90AE6}"/>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9766;p35">
              <a:extLst>
                <a:ext uri="{FF2B5EF4-FFF2-40B4-BE49-F238E27FC236}">
                  <a16:creationId xmlns:a16="http://schemas.microsoft.com/office/drawing/2014/main" id="{9128E818-1F2B-49FC-976C-DEFCE06346B8}"/>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9767;p35">
              <a:extLst>
                <a:ext uri="{FF2B5EF4-FFF2-40B4-BE49-F238E27FC236}">
                  <a16:creationId xmlns:a16="http://schemas.microsoft.com/office/drawing/2014/main" id="{F65ABD84-EF16-4A1A-854D-D44C90D3687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768;p35">
              <a:extLst>
                <a:ext uri="{FF2B5EF4-FFF2-40B4-BE49-F238E27FC236}">
                  <a16:creationId xmlns:a16="http://schemas.microsoft.com/office/drawing/2014/main" id="{DDE33EB9-1359-417D-A2C3-52B4EB4666D5}"/>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9769;p35">
              <a:extLst>
                <a:ext uri="{FF2B5EF4-FFF2-40B4-BE49-F238E27FC236}">
                  <a16:creationId xmlns:a16="http://schemas.microsoft.com/office/drawing/2014/main" id="{675B79B7-A12F-43A2-87C4-465A14DAC45E}"/>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9770;p35">
              <a:extLst>
                <a:ext uri="{FF2B5EF4-FFF2-40B4-BE49-F238E27FC236}">
                  <a16:creationId xmlns:a16="http://schemas.microsoft.com/office/drawing/2014/main" id="{782F3E4C-C9FF-4EA6-856B-02BF465FD4B2}"/>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771;p35">
              <a:extLst>
                <a:ext uri="{FF2B5EF4-FFF2-40B4-BE49-F238E27FC236}">
                  <a16:creationId xmlns:a16="http://schemas.microsoft.com/office/drawing/2014/main" id="{090EE5AC-1584-4557-8653-BEF48E98B7D6}"/>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772;p35">
              <a:extLst>
                <a:ext uri="{FF2B5EF4-FFF2-40B4-BE49-F238E27FC236}">
                  <a16:creationId xmlns:a16="http://schemas.microsoft.com/office/drawing/2014/main" id="{7C489687-4AD0-49CE-8A61-C6EBE9640CD5}"/>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773;p35">
              <a:extLst>
                <a:ext uri="{FF2B5EF4-FFF2-40B4-BE49-F238E27FC236}">
                  <a16:creationId xmlns:a16="http://schemas.microsoft.com/office/drawing/2014/main" id="{8A7D090A-0213-4705-95D4-E5577D86D0AA}"/>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774;p35">
              <a:extLst>
                <a:ext uri="{FF2B5EF4-FFF2-40B4-BE49-F238E27FC236}">
                  <a16:creationId xmlns:a16="http://schemas.microsoft.com/office/drawing/2014/main" id="{6A467DA6-F681-47D1-9582-0B62B04757C0}"/>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775;p35">
              <a:extLst>
                <a:ext uri="{FF2B5EF4-FFF2-40B4-BE49-F238E27FC236}">
                  <a16:creationId xmlns:a16="http://schemas.microsoft.com/office/drawing/2014/main" id="{7C4DD307-9A88-46C5-A686-289CE0B4E192}"/>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776;p35">
              <a:extLst>
                <a:ext uri="{FF2B5EF4-FFF2-40B4-BE49-F238E27FC236}">
                  <a16:creationId xmlns:a16="http://schemas.microsoft.com/office/drawing/2014/main" id="{2E8FB8EF-1DEC-4F46-AD3B-CF9856643E3F}"/>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9777;p35">
              <a:extLst>
                <a:ext uri="{FF2B5EF4-FFF2-40B4-BE49-F238E27FC236}">
                  <a16:creationId xmlns:a16="http://schemas.microsoft.com/office/drawing/2014/main" id="{C5522814-5168-430B-8DD6-71361D09E6C3}"/>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3" name="Google Shape;13890;p49">
            <a:extLst>
              <a:ext uri="{FF2B5EF4-FFF2-40B4-BE49-F238E27FC236}">
                <a16:creationId xmlns:a16="http://schemas.microsoft.com/office/drawing/2014/main" id="{3220058E-DCAE-4C81-9765-7A38B92C4A21}"/>
              </a:ext>
            </a:extLst>
          </p:cNvPr>
          <p:cNvGrpSpPr/>
          <p:nvPr/>
        </p:nvGrpSpPr>
        <p:grpSpPr>
          <a:xfrm>
            <a:off x="5295105" y="3353859"/>
            <a:ext cx="1357025" cy="21378"/>
            <a:chOff x="3018325" y="3484425"/>
            <a:chExt cx="798250" cy="12575"/>
          </a:xfrm>
          <a:solidFill>
            <a:schemeClr val="bg1">
              <a:lumMod val="95000"/>
            </a:schemeClr>
          </a:solidFill>
        </p:grpSpPr>
        <p:sp>
          <p:nvSpPr>
            <p:cNvPr id="334" name="Google Shape;13891;p49">
              <a:extLst>
                <a:ext uri="{FF2B5EF4-FFF2-40B4-BE49-F238E27FC236}">
                  <a16:creationId xmlns:a16="http://schemas.microsoft.com/office/drawing/2014/main" id="{F949AFF1-3951-4DC0-B062-3316FAEE4356}"/>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13892;p49">
              <a:extLst>
                <a:ext uri="{FF2B5EF4-FFF2-40B4-BE49-F238E27FC236}">
                  <a16:creationId xmlns:a16="http://schemas.microsoft.com/office/drawing/2014/main" id="{1A784C7D-D1DE-40DC-97ED-BD4403F964E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13893;p49">
              <a:extLst>
                <a:ext uri="{FF2B5EF4-FFF2-40B4-BE49-F238E27FC236}">
                  <a16:creationId xmlns:a16="http://schemas.microsoft.com/office/drawing/2014/main" id="{6358DBA9-7D12-4A11-9BC5-9E098C708812}"/>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13894;p49">
              <a:extLst>
                <a:ext uri="{FF2B5EF4-FFF2-40B4-BE49-F238E27FC236}">
                  <a16:creationId xmlns:a16="http://schemas.microsoft.com/office/drawing/2014/main" id="{5F715970-DA19-45D1-B24A-B62E19041CF6}"/>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13895;p49">
              <a:extLst>
                <a:ext uri="{FF2B5EF4-FFF2-40B4-BE49-F238E27FC236}">
                  <a16:creationId xmlns:a16="http://schemas.microsoft.com/office/drawing/2014/main" id="{D8E8B773-5A41-4A50-9C46-723D2833885F}"/>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13896;p49">
              <a:extLst>
                <a:ext uri="{FF2B5EF4-FFF2-40B4-BE49-F238E27FC236}">
                  <a16:creationId xmlns:a16="http://schemas.microsoft.com/office/drawing/2014/main" id="{175680FE-BF0A-4562-9B95-6806F6396C8D}"/>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13897;p49">
              <a:extLst>
                <a:ext uri="{FF2B5EF4-FFF2-40B4-BE49-F238E27FC236}">
                  <a16:creationId xmlns:a16="http://schemas.microsoft.com/office/drawing/2014/main" id="{652FC2CB-0B47-44A7-AA22-20DCC1D83A53}"/>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13898;p49">
              <a:extLst>
                <a:ext uri="{FF2B5EF4-FFF2-40B4-BE49-F238E27FC236}">
                  <a16:creationId xmlns:a16="http://schemas.microsoft.com/office/drawing/2014/main" id="{41F579BE-580B-4BBC-8B2F-EFF9EFB8DAC4}"/>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13899;p49">
              <a:extLst>
                <a:ext uri="{FF2B5EF4-FFF2-40B4-BE49-F238E27FC236}">
                  <a16:creationId xmlns:a16="http://schemas.microsoft.com/office/drawing/2014/main" id="{04F216DE-206C-4E16-8359-5A26CA389FF4}"/>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13900;p49">
              <a:extLst>
                <a:ext uri="{FF2B5EF4-FFF2-40B4-BE49-F238E27FC236}">
                  <a16:creationId xmlns:a16="http://schemas.microsoft.com/office/drawing/2014/main" id="{7A5B2384-FBCD-4BEF-8D71-0DD6DC64F4CF}"/>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13901;p49">
              <a:extLst>
                <a:ext uri="{FF2B5EF4-FFF2-40B4-BE49-F238E27FC236}">
                  <a16:creationId xmlns:a16="http://schemas.microsoft.com/office/drawing/2014/main" id="{4D82764E-1299-4612-AED3-5A1D2A312751}"/>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 name="Google Shape;13902;p49">
            <a:extLst>
              <a:ext uri="{FF2B5EF4-FFF2-40B4-BE49-F238E27FC236}">
                <a16:creationId xmlns:a16="http://schemas.microsoft.com/office/drawing/2014/main" id="{53556770-0BA9-432F-BDDC-E766E4ABD238}"/>
              </a:ext>
            </a:extLst>
          </p:cNvPr>
          <p:cNvGrpSpPr/>
          <p:nvPr/>
        </p:nvGrpSpPr>
        <p:grpSpPr>
          <a:xfrm>
            <a:off x="5295105" y="4318526"/>
            <a:ext cx="1356940" cy="21378"/>
            <a:chOff x="2940000" y="3484425"/>
            <a:chExt cx="798200" cy="12575"/>
          </a:xfrm>
          <a:solidFill>
            <a:schemeClr val="bg1">
              <a:lumMod val="95000"/>
            </a:schemeClr>
          </a:solidFill>
        </p:grpSpPr>
        <p:sp>
          <p:nvSpPr>
            <p:cNvPr id="346" name="Google Shape;13903;p49">
              <a:extLst>
                <a:ext uri="{FF2B5EF4-FFF2-40B4-BE49-F238E27FC236}">
                  <a16:creationId xmlns:a16="http://schemas.microsoft.com/office/drawing/2014/main" id="{4BDC6DB2-1BD6-4307-80E9-FFBEA027816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13904;p49">
              <a:extLst>
                <a:ext uri="{FF2B5EF4-FFF2-40B4-BE49-F238E27FC236}">
                  <a16:creationId xmlns:a16="http://schemas.microsoft.com/office/drawing/2014/main" id="{0E190687-B64D-49CE-9490-3D0542C9ADA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13905;p49">
              <a:extLst>
                <a:ext uri="{FF2B5EF4-FFF2-40B4-BE49-F238E27FC236}">
                  <a16:creationId xmlns:a16="http://schemas.microsoft.com/office/drawing/2014/main" id="{2A7AF568-F812-4264-8477-A5EFB4C17F8C}"/>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13906;p49">
              <a:extLst>
                <a:ext uri="{FF2B5EF4-FFF2-40B4-BE49-F238E27FC236}">
                  <a16:creationId xmlns:a16="http://schemas.microsoft.com/office/drawing/2014/main" id="{BE27F956-915F-4C57-B219-54A963B79524}"/>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13907;p49">
              <a:extLst>
                <a:ext uri="{FF2B5EF4-FFF2-40B4-BE49-F238E27FC236}">
                  <a16:creationId xmlns:a16="http://schemas.microsoft.com/office/drawing/2014/main" id="{67444B5B-D094-450E-9342-2034DD83A871}"/>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13908;p49">
              <a:extLst>
                <a:ext uri="{FF2B5EF4-FFF2-40B4-BE49-F238E27FC236}">
                  <a16:creationId xmlns:a16="http://schemas.microsoft.com/office/drawing/2014/main" id="{DEDADFAB-EA85-471B-8124-5DD88B82B48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13909;p49">
              <a:extLst>
                <a:ext uri="{FF2B5EF4-FFF2-40B4-BE49-F238E27FC236}">
                  <a16:creationId xmlns:a16="http://schemas.microsoft.com/office/drawing/2014/main" id="{2BAD1C69-D8BF-4B69-9DCD-24B11A10A5C3}"/>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13910;p49">
              <a:extLst>
                <a:ext uri="{FF2B5EF4-FFF2-40B4-BE49-F238E27FC236}">
                  <a16:creationId xmlns:a16="http://schemas.microsoft.com/office/drawing/2014/main" id="{E8CA8D4E-B9C7-4F3B-8852-E541B7262D4B}"/>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13911;p49">
              <a:extLst>
                <a:ext uri="{FF2B5EF4-FFF2-40B4-BE49-F238E27FC236}">
                  <a16:creationId xmlns:a16="http://schemas.microsoft.com/office/drawing/2014/main" id="{7ADCE6F1-B832-432A-85F4-A112957DB25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13912;p49">
              <a:extLst>
                <a:ext uri="{FF2B5EF4-FFF2-40B4-BE49-F238E27FC236}">
                  <a16:creationId xmlns:a16="http://schemas.microsoft.com/office/drawing/2014/main" id="{C3654C52-5AA3-4076-9E05-7BE1CD1F2103}"/>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13913;p49">
              <a:extLst>
                <a:ext uri="{FF2B5EF4-FFF2-40B4-BE49-F238E27FC236}">
                  <a16:creationId xmlns:a16="http://schemas.microsoft.com/office/drawing/2014/main" id="{67D03B49-7950-4F4A-875B-4B598CA30039}"/>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0" name="Shape 110">
            <a:extLst>
              <a:ext uri="{FF2B5EF4-FFF2-40B4-BE49-F238E27FC236}">
                <a16:creationId xmlns:a16="http://schemas.microsoft.com/office/drawing/2014/main" id="{2219E2F0-2E5F-4F8E-B751-B49856168CA4}"/>
              </a:ext>
            </a:extLst>
          </p:cNvPr>
          <p:cNvSpPr/>
          <p:nvPr/>
        </p:nvSpPr>
        <p:spPr>
          <a:xfrm rot="428934">
            <a:off x="7508058" y="4748867"/>
            <a:ext cx="2359258" cy="1866781"/>
          </a:xfrm>
          <a:custGeom>
            <a:avLst/>
            <a:gdLst/>
            <a:ahLst/>
            <a:cxnLst/>
            <a:rect l="0" t="0" r="0" b="0"/>
            <a:pathLst>
              <a:path w="53808" h="41004" extrusionOk="0">
                <a:moveTo>
                  <a:pt x="33350" y="2267"/>
                </a:moveTo>
                <a:cubicBezTo>
                  <a:pt x="29864" y="1270"/>
                  <a:pt x="26130" y="-694"/>
                  <a:pt x="22650" y="321"/>
                </a:cubicBezTo>
                <a:cubicBezTo>
                  <a:pt x="10876" y="3755"/>
                  <a:pt x="-4822" y="20012"/>
                  <a:pt x="1573" y="30477"/>
                </a:cubicBezTo>
                <a:cubicBezTo>
                  <a:pt x="7821" y="40700"/>
                  <a:pt x="25332" y="42677"/>
                  <a:pt x="36593" y="38583"/>
                </a:cubicBezTo>
                <a:cubicBezTo>
                  <a:pt x="46488" y="34984"/>
                  <a:pt x="56459" y="21658"/>
                  <a:pt x="53130" y="11670"/>
                </a:cubicBezTo>
                <a:cubicBezTo>
                  <a:pt x="49951" y="2136"/>
                  <a:pt x="34186" y="-1055"/>
                  <a:pt x="24595" y="1943"/>
                </a:cubicBezTo>
                <a:cubicBezTo>
                  <a:pt x="14086" y="5228"/>
                  <a:pt x="2158" y="13741"/>
                  <a:pt x="600" y="24641"/>
                </a:cubicBezTo>
                <a:cubicBezTo>
                  <a:pt x="-77" y="29379"/>
                  <a:pt x="2605" y="35236"/>
                  <a:pt x="6761" y="37611"/>
                </a:cubicBezTo>
                <a:cubicBezTo>
                  <a:pt x="15326" y="42504"/>
                  <a:pt x="29292" y="42316"/>
                  <a:pt x="36268" y="35341"/>
                </a:cubicBezTo>
              </a:path>
            </a:pathLst>
          </a:custGeom>
          <a:noFill/>
          <a:ln w="9525" cap="flat" cmpd="sng">
            <a:solidFill>
              <a:schemeClr val="bg1">
                <a:lumMod val="95000"/>
              </a:schemeClr>
            </a:solidFill>
            <a:prstDash val="solid"/>
            <a:round/>
            <a:headEnd type="none" w="lg" len="lg"/>
            <a:tailEnd type="none" w="lg" len="lg"/>
          </a:ln>
        </p:spPr>
      </p:sp>
      <p:sp>
        <p:nvSpPr>
          <p:cNvPr id="431" name="Shape 106">
            <a:extLst>
              <a:ext uri="{FF2B5EF4-FFF2-40B4-BE49-F238E27FC236}">
                <a16:creationId xmlns:a16="http://schemas.microsoft.com/office/drawing/2014/main" id="{246CDD9F-03F5-425F-961F-B332EA25370E}"/>
              </a:ext>
            </a:extLst>
          </p:cNvPr>
          <p:cNvSpPr/>
          <p:nvPr/>
        </p:nvSpPr>
        <p:spPr>
          <a:xfrm rot="15121493" flipV="1">
            <a:off x="9644659" y="4041048"/>
            <a:ext cx="402308" cy="1066954"/>
          </a:xfrm>
          <a:custGeom>
            <a:avLst/>
            <a:gdLst/>
            <a:ahLst/>
            <a:cxnLst/>
            <a:rect l="0" t="0" r="0" b="0"/>
            <a:pathLst>
              <a:path w="30959" h="89819" extrusionOk="0">
                <a:moveTo>
                  <a:pt x="0" y="0"/>
                </a:moveTo>
                <a:cubicBezTo>
                  <a:pt x="5134" y="6917"/>
                  <a:pt x="29561" y="26535"/>
                  <a:pt x="30804" y="41505"/>
                </a:cubicBezTo>
                <a:cubicBezTo>
                  <a:pt x="32047" y="56474"/>
                  <a:pt x="11349" y="81766"/>
                  <a:pt x="7458" y="89819"/>
                </a:cubicBezTo>
              </a:path>
            </a:pathLst>
          </a:custGeom>
          <a:ln>
            <a:prstDash val="dash"/>
            <a:headEnd type="none" w="lg" len="lg"/>
            <a:tailEnd type="stealth" w="lg" len="lg"/>
          </a:ln>
        </p:spPr>
        <p:style>
          <a:lnRef idx="1">
            <a:schemeClr val="accent3"/>
          </a:lnRef>
          <a:fillRef idx="0">
            <a:schemeClr val="accent3"/>
          </a:fillRef>
          <a:effectRef idx="0">
            <a:schemeClr val="accent3"/>
          </a:effectRef>
          <a:fontRef idx="minor">
            <a:schemeClr val="tx1"/>
          </a:fontRef>
        </p:style>
      </p:sp>
      <p:cxnSp>
        <p:nvCxnSpPr>
          <p:cNvPr id="432" name="Shape 109">
            <a:extLst>
              <a:ext uri="{FF2B5EF4-FFF2-40B4-BE49-F238E27FC236}">
                <a16:creationId xmlns:a16="http://schemas.microsoft.com/office/drawing/2014/main" id="{0AF49A67-DD2D-4B51-9E77-FACA70E5E537}"/>
              </a:ext>
            </a:extLst>
          </p:cNvPr>
          <p:cNvCxnSpPr>
            <a:cxnSpLocks/>
          </p:cNvCxnSpPr>
          <p:nvPr/>
        </p:nvCxnSpPr>
        <p:spPr>
          <a:xfrm flipH="1" flipV="1">
            <a:off x="7521713" y="4474008"/>
            <a:ext cx="516213" cy="394393"/>
          </a:xfrm>
          <a:prstGeom prst="straightConnector1">
            <a:avLst/>
          </a:prstGeom>
          <a:ln>
            <a:prstDash val="dash"/>
            <a:headEnd type="stealth" w="lg" len="lg"/>
            <a:tailEnd type="none" w="lg" len="lg"/>
          </a:ln>
        </p:spPr>
        <p:style>
          <a:lnRef idx="1">
            <a:schemeClr val="accent3"/>
          </a:lnRef>
          <a:fillRef idx="0">
            <a:schemeClr val="accent3"/>
          </a:fillRef>
          <a:effectRef idx="0">
            <a:schemeClr val="accent3"/>
          </a:effectRef>
          <a:fontRef idx="minor">
            <a:schemeClr val="tx1"/>
          </a:fontRef>
        </p:style>
      </p:cxnSp>
      <p:sp>
        <p:nvSpPr>
          <p:cNvPr id="2" name="Rectangle 1">
            <a:extLst>
              <a:ext uri="{FF2B5EF4-FFF2-40B4-BE49-F238E27FC236}">
                <a16:creationId xmlns:a16="http://schemas.microsoft.com/office/drawing/2014/main" id="{A46833BA-B29A-44A4-BC39-6AAADB322A08}"/>
              </a:ext>
            </a:extLst>
          </p:cNvPr>
          <p:cNvSpPr/>
          <p:nvPr/>
        </p:nvSpPr>
        <p:spPr>
          <a:xfrm>
            <a:off x="4369377" y="3249968"/>
            <a:ext cx="3103735" cy="1107996"/>
          </a:xfrm>
          <a:prstGeom prst="rect">
            <a:avLst/>
          </a:prstGeom>
        </p:spPr>
        <p:txBody>
          <a:bodyPr wrap="none">
            <a:spAutoFit/>
          </a:bodyPr>
          <a:lstStyle/>
          <a:p>
            <a:r>
              <a:rPr lang="en" sz="6600" dirty="0">
                <a:solidFill>
                  <a:schemeClr val="accent1"/>
                </a:solidFill>
                <a:latin typeface="+mn-lt"/>
              </a:rPr>
              <a:t>Thanks!</a:t>
            </a:r>
            <a:endParaRPr lang="en-US" sz="6600" dirty="0">
              <a:solidFill>
                <a:schemeClr val="accent1"/>
              </a:solidFill>
              <a:latin typeface="+mn-lt"/>
            </a:endParaRPr>
          </a:p>
        </p:txBody>
      </p:sp>
      <p:sp>
        <p:nvSpPr>
          <p:cNvPr id="3" name="TextBox 2">
            <a:extLst>
              <a:ext uri="{FF2B5EF4-FFF2-40B4-BE49-F238E27FC236}">
                <a16:creationId xmlns:a16="http://schemas.microsoft.com/office/drawing/2014/main" id="{750267E7-BD05-4801-8150-0830DC68FE4D}"/>
              </a:ext>
            </a:extLst>
          </p:cNvPr>
          <p:cNvSpPr txBox="1"/>
          <p:nvPr/>
        </p:nvSpPr>
        <p:spPr>
          <a:xfrm>
            <a:off x="3332034" y="1182730"/>
            <a:ext cx="5238711" cy="1815882"/>
          </a:xfrm>
          <a:prstGeom prst="rect">
            <a:avLst/>
          </a:prstGeom>
          <a:noFill/>
        </p:spPr>
        <p:txBody>
          <a:bodyPr wrap="square" rtlCol="0">
            <a:spAutoFit/>
          </a:bodyPr>
          <a:lstStyle/>
          <a:p>
            <a:pPr algn="ctr"/>
            <a:r>
              <a:rPr lang="en-US" dirty="0">
                <a:solidFill>
                  <a:schemeClr val="bg1">
                    <a:lumMod val="95000"/>
                  </a:schemeClr>
                </a:solidFill>
                <a:latin typeface="+mn-lt"/>
              </a:rPr>
              <a:t>The operation of farms can be facilitated using modern farms and this operation can be speeding up. It is also possible to take advantage of the largest possible area on the farms. The dirt from farm's birds can be recycled and use as fertilizer in many areas. It is also possible to use modern systems to collect, disperse, and package eggs. This makes it easier for the farmer to do the work quickly and productively. And makes the modern farm economically viable and very helpful.</a:t>
            </a:r>
          </a:p>
        </p:txBody>
      </p:sp>
      <p:sp>
        <p:nvSpPr>
          <p:cNvPr id="102" name="Google Shape;13889;p49">
            <a:extLst>
              <a:ext uri="{FF2B5EF4-FFF2-40B4-BE49-F238E27FC236}">
                <a16:creationId xmlns:a16="http://schemas.microsoft.com/office/drawing/2014/main" id="{70D09BF5-8B29-4197-B74F-DE31E1AE9203}"/>
              </a:ext>
            </a:extLst>
          </p:cNvPr>
          <p:cNvSpPr txBox="1">
            <a:spLocks/>
          </p:cNvSpPr>
          <p:nvPr/>
        </p:nvSpPr>
        <p:spPr>
          <a:xfrm>
            <a:off x="4719926" y="679446"/>
            <a:ext cx="2306606" cy="11160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pPr algn="ctr"/>
            <a:r>
              <a:rPr lang="en-US" sz="1800" dirty="0">
                <a:latin typeface="Bahnschrift Light" panose="020B0502040204020203" pitchFamily="34" charset="0"/>
              </a:rPr>
              <a:t>CONCLUSION</a:t>
            </a:r>
          </a:p>
        </p:txBody>
      </p:sp>
      <p:grpSp>
        <p:nvGrpSpPr>
          <p:cNvPr id="103" name="Google Shape;13890;p49">
            <a:extLst>
              <a:ext uri="{FF2B5EF4-FFF2-40B4-BE49-F238E27FC236}">
                <a16:creationId xmlns:a16="http://schemas.microsoft.com/office/drawing/2014/main" id="{2B4BBEAA-6C12-4FF4-9800-3DF4136440BA}"/>
              </a:ext>
            </a:extLst>
          </p:cNvPr>
          <p:cNvGrpSpPr/>
          <p:nvPr/>
        </p:nvGrpSpPr>
        <p:grpSpPr>
          <a:xfrm>
            <a:off x="6735051" y="934723"/>
            <a:ext cx="1357025" cy="21378"/>
            <a:chOff x="3018325" y="3484425"/>
            <a:chExt cx="798250" cy="12575"/>
          </a:xfrm>
          <a:solidFill>
            <a:schemeClr val="bg1">
              <a:lumMod val="95000"/>
            </a:schemeClr>
          </a:solidFill>
        </p:grpSpPr>
        <p:sp>
          <p:nvSpPr>
            <p:cNvPr id="104" name="Google Shape;13891;p49">
              <a:extLst>
                <a:ext uri="{FF2B5EF4-FFF2-40B4-BE49-F238E27FC236}">
                  <a16:creationId xmlns:a16="http://schemas.microsoft.com/office/drawing/2014/main" id="{93FA1E6A-ACBF-4979-92E4-F055DA8D7E5C}"/>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3892;p49">
              <a:extLst>
                <a:ext uri="{FF2B5EF4-FFF2-40B4-BE49-F238E27FC236}">
                  <a16:creationId xmlns:a16="http://schemas.microsoft.com/office/drawing/2014/main" id="{B8A4C3BD-5F3E-4F8A-BCAD-D70085350589}"/>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3893;p49">
              <a:extLst>
                <a:ext uri="{FF2B5EF4-FFF2-40B4-BE49-F238E27FC236}">
                  <a16:creationId xmlns:a16="http://schemas.microsoft.com/office/drawing/2014/main" id="{62991A4D-6657-4EAE-8948-DA0EE3FE1792}"/>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3894;p49">
              <a:extLst>
                <a:ext uri="{FF2B5EF4-FFF2-40B4-BE49-F238E27FC236}">
                  <a16:creationId xmlns:a16="http://schemas.microsoft.com/office/drawing/2014/main" id="{F7537FBC-B69C-4DC7-88CF-DC4EDF70B2CC}"/>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3895;p49">
              <a:extLst>
                <a:ext uri="{FF2B5EF4-FFF2-40B4-BE49-F238E27FC236}">
                  <a16:creationId xmlns:a16="http://schemas.microsoft.com/office/drawing/2014/main" id="{31D5C2E1-BD58-43C5-9EF4-C9EAEB252D7B}"/>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3896;p49">
              <a:extLst>
                <a:ext uri="{FF2B5EF4-FFF2-40B4-BE49-F238E27FC236}">
                  <a16:creationId xmlns:a16="http://schemas.microsoft.com/office/drawing/2014/main" id="{F728A297-D2A0-4AD3-B60F-3B29C536ABFC}"/>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3897;p49">
              <a:extLst>
                <a:ext uri="{FF2B5EF4-FFF2-40B4-BE49-F238E27FC236}">
                  <a16:creationId xmlns:a16="http://schemas.microsoft.com/office/drawing/2014/main" id="{A83A6BCD-A6C1-405C-BD20-D1B714213A5B}"/>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3898;p49">
              <a:extLst>
                <a:ext uri="{FF2B5EF4-FFF2-40B4-BE49-F238E27FC236}">
                  <a16:creationId xmlns:a16="http://schemas.microsoft.com/office/drawing/2014/main" id="{24D3BBB8-983B-4EDC-815D-BDDC66DF8E48}"/>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3899;p49">
              <a:extLst>
                <a:ext uri="{FF2B5EF4-FFF2-40B4-BE49-F238E27FC236}">
                  <a16:creationId xmlns:a16="http://schemas.microsoft.com/office/drawing/2014/main" id="{D97F021A-FD93-4454-B0E6-42760D87B92B}"/>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3900;p49">
              <a:extLst>
                <a:ext uri="{FF2B5EF4-FFF2-40B4-BE49-F238E27FC236}">
                  <a16:creationId xmlns:a16="http://schemas.microsoft.com/office/drawing/2014/main" id="{32089DDD-2257-476D-9387-88F7DFF95AFA}"/>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3901;p49">
              <a:extLst>
                <a:ext uri="{FF2B5EF4-FFF2-40B4-BE49-F238E27FC236}">
                  <a16:creationId xmlns:a16="http://schemas.microsoft.com/office/drawing/2014/main" id="{2A8BB3F4-6D3A-4E23-BFB7-EEA9C8BF4347}"/>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3902;p49">
            <a:extLst>
              <a:ext uri="{FF2B5EF4-FFF2-40B4-BE49-F238E27FC236}">
                <a16:creationId xmlns:a16="http://schemas.microsoft.com/office/drawing/2014/main" id="{3833E383-0659-42C9-AD48-880C4B778BFF}"/>
              </a:ext>
            </a:extLst>
          </p:cNvPr>
          <p:cNvGrpSpPr/>
          <p:nvPr/>
        </p:nvGrpSpPr>
        <p:grpSpPr>
          <a:xfrm>
            <a:off x="3709800" y="934723"/>
            <a:ext cx="1356940" cy="21378"/>
            <a:chOff x="2940000" y="3484425"/>
            <a:chExt cx="798200" cy="12575"/>
          </a:xfrm>
          <a:solidFill>
            <a:schemeClr val="bg1">
              <a:lumMod val="95000"/>
            </a:schemeClr>
          </a:solidFill>
        </p:grpSpPr>
        <p:sp>
          <p:nvSpPr>
            <p:cNvPr id="116" name="Google Shape;13903;p49">
              <a:extLst>
                <a:ext uri="{FF2B5EF4-FFF2-40B4-BE49-F238E27FC236}">
                  <a16:creationId xmlns:a16="http://schemas.microsoft.com/office/drawing/2014/main" id="{27205FC7-5F0C-41D5-AE1F-D7398ACD2DD7}"/>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3904;p49">
              <a:extLst>
                <a:ext uri="{FF2B5EF4-FFF2-40B4-BE49-F238E27FC236}">
                  <a16:creationId xmlns:a16="http://schemas.microsoft.com/office/drawing/2014/main" id="{72B1D7CA-90A1-45CE-9F75-97669DAFDFED}"/>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3905;p49">
              <a:extLst>
                <a:ext uri="{FF2B5EF4-FFF2-40B4-BE49-F238E27FC236}">
                  <a16:creationId xmlns:a16="http://schemas.microsoft.com/office/drawing/2014/main" id="{C3393E97-603E-4EE9-B764-D3AC16F01B14}"/>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3906;p49">
              <a:extLst>
                <a:ext uri="{FF2B5EF4-FFF2-40B4-BE49-F238E27FC236}">
                  <a16:creationId xmlns:a16="http://schemas.microsoft.com/office/drawing/2014/main" id="{060457DE-41E6-4453-A768-CB117A880E2B}"/>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3907;p49">
              <a:extLst>
                <a:ext uri="{FF2B5EF4-FFF2-40B4-BE49-F238E27FC236}">
                  <a16:creationId xmlns:a16="http://schemas.microsoft.com/office/drawing/2014/main" id="{CEC970AC-8D00-458F-84E7-6D3B8E1EF53B}"/>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3908;p49">
              <a:extLst>
                <a:ext uri="{FF2B5EF4-FFF2-40B4-BE49-F238E27FC236}">
                  <a16:creationId xmlns:a16="http://schemas.microsoft.com/office/drawing/2014/main" id="{B959FFA3-5EAB-4EDF-92C5-BDF5D3454B11}"/>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3909;p49">
              <a:extLst>
                <a:ext uri="{FF2B5EF4-FFF2-40B4-BE49-F238E27FC236}">
                  <a16:creationId xmlns:a16="http://schemas.microsoft.com/office/drawing/2014/main" id="{678D6AE6-2144-4F22-B50E-58308148725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3910;p49">
              <a:extLst>
                <a:ext uri="{FF2B5EF4-FFF2-40B4-BE49-F238E27FC236}">
                  <a16:creationId xmlns:a16="http://schemas.microsoft.com/office/drawing/2014/main" id="{AFEF7D09-529D-4012-BD7F-B0F68D7F07E6}"/>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3911;p49">
              <a:extLst>
                <a:ext uri="{FF2B5EF4-FFF2-40B4-BE49-F238E27FC236}">
                  <a16:creationId xmlns:a16="http://schemas.microsoft.com/office/drawing/2014/main" id="{3D9BC73A-060D-41D9-A592-2C5AAF332C6F}"/>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3912;p49">
              <a:extLst>
                <a:ext uri="{FF2B5EF4-FFF2-40B4-BE49-F238E27FC236}">
                  <a16:creationId xmlns:a16="http://schemas.microsoft.com/office/drawing/2014/main" id="{620F0EDA-580D-4F2B-8633-5FB813616E17}"/>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3913;p49">
              <a:extLst>
                <a:ext uri="{FF2B5EF4-FFF2-40B4-BE49-F238E27FC236}">
                  <a16:creationId xmlns:a16="http://schemas.microsoft.com/office/drawing/2014/main" id="{7BE65DF4-6AB5-4B70-BAF1-038192E96F4C}"/>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Rectangle 4">
            <a:extLst>
              <a:ext uri="{FF2B5EF4-FFF2-40B4-BE49-F238E27FC236}">
                <a16:creationId xmlns:a16="http://schemas.microsoft.com/office/drawing/2014/main" id="{1CE57A7B-8186-4734-BB0D-F91D0F23C7D6}"/>
              </a:ext>
            </a:extLst>
          </p:cNvPr>
          <p:cNvSpPr/>
          <p:nvPr/>
        </p:nvSpPr>
        <p:spPr>
          <a:xfrm>
            <a:off x="7020321" y="5321857"/>
            <a:ext cx="2825493" cy="938911"/>
          </a:xfrm>
          <a:prstGeom prst="rect">
            <a:avLst/>
          </a:prstGeom>
        </p:spPr>
        <p:txBody>
          <a:bodyPr wrap="square">
            <a:spAutoFit/>
          </a:bodyPr>
          <a:lstStyle/>
          <a:p>
            <a:pPr marL="457200" lvl="1" algn="ctr">
              <a:lnSpc>
                <a:spcPct val="115000"/>
              </a:lnSpc>
              <a:spcBef>
                <a:spcPts val="500"/>
              </a:spcBef>
            </a:pPr>
            <a:r>
              <a:rPr lang="en-US" dirty="0">
                <a:solidFill>
                  <a:schemeClr val="bg1">
                    <a:lumMod val="95000"/>
                  </a:schemeClr>
                </a:solidFill>
                <a:latin typeface="+mj-lt"/>
                <a:ea typeface="Times New Roman" panose="02020603050405020304" pitchFamily="18" charset="0"/>
                <a:cs typeface="Arial" panose="020B0604020202020204" pitchFamily="34" charset="0"/>
              </a:rPr>
              <a:t>ABD ALRAHMAN A HIJJI</a:t>
            </a:r>
          </a:p>
          <a:p>
            <a:pPr marL="457200" lvl="1" algn="ctr">
              <a:lnSpc>
                <a:spcPct val="115000"/>
              </a:lnSpc>
              <a:spcBef>
                <a:spcPts val="500"/>
              </a:spcBef>
            </a:pPr>
            <a:r>
              <a:rPr lang="en-US" dirty="0">
                <a:solidFill>
                  <a:schemeClr val="bg1">
                    <a:lumMod val="95000"/>
                  </a:schemeClr>
                </a:solidFill>
                <a:latin typeface="+mj-lt"/>
                <a:ea typeface="Times New Roman" panose="02020603050405020304" pitchFamily="18" charset="0"/>
                <a:cs typeface="Arial" panose="020B0604020202020204" pitchFamily="34" charset="0"/>
              </a:rPr>
              <a:t>LO’AY S JODE</a:t>
            </a:r>
          </a:p>
          <a:p>
            <a:pPr marL="457200" lvl="1" algn="ctr">
              <a:lnSpc>
                <a:spcPct val="115000"/>
              </a:lnSpc>
              <a:spcBef>
                <a:spcPts val="500"/>
              </a:spcBef>
            </a:pPr>
            <a:r>
              <a:rPr lang="en-US" dirty="0">
                <a:solidFill>
                  <a:schemeClr val="bg1">
                    <a:lumMod val="95000"/>
                  </a:schemeClr>
                </a:solidFill>
                <a:latin typeface="+mj-lt"/>
                <a:ea typeface="Times New Roman" panose="02020603050405020304" pitchFamily="18" charset="0"/>
                <a:cs typeface="Arial" panose="020B0604020202020204" pitchFamily="34" charset="0"/>
              </a:rPr>
              <a:t>BAHJAH A MOQADI</a:t>
            </a:r>
            <a:endParaRPr lang="en-US" dirty="0">
              <a:solidFill>
                <a:schemeClr val="bg1">
                  <a:lumMod val="95000"/>
                </a:schemeClr>
              </a:solidFill>
              <a:latin typeface="+mj-lt"/>
            </a:endParaRPr>
          </a:p>
        </p:txBody>
      </p:sp>
      <mc:AlternateContent xmlns:mc="http://schemas.openxmlformats.org/markup-compatibility/2006">
        <mc:Choice xmlns:am3d="http://schemas.microsoft.com/office/drawing/2017/model3d" Requires="am3d">
          <p:graphicFrame>
            <p:nvGraphicFramePr>
              <p:cNvPr id="47" name="3D Model 46" descr="Chicken">
                <a:extLst>
                  <a:ext uri="{FF2B5EF4-FFF2-40B4-BE49-F238E27FC236}">
                    <a16:creationId xmlns:a16="http://schemas.microsoft.com/office/drawing/2014/main" id="{9D2B79BE-97AB-464D-9A3B-EA515C271A95}"/>
                  </a:ext>
                </a:extLst>
              </p:cNvPr>
              <p:cNvGraphicFramePr>
                <a:graphicFrameLocks noChangeAspect="1"/>
              </p:cNvGraphicFramePr>
              <p:nvPr>
                <p:extLst>
                  <p:ext uri="{D42A27DB-BD31-4B8C-83A1-F6EECF244321}">
                    <p14:modId xmlns:p14="http://schemas.microsoft.com/office/powerpoint/2010/main" val="666110370"/>
                  </p:ext>
                </p:extLst>
              </p:nvPr>
            </p:nvGraphicFramePr>
            <p:xfrm rot="21446249">
              <a:off x="1938677" y="4559835"/>
              <a:ext cx="1988636" cy="2230865"/>
            </p:xfrm>
            <a:graphic>
              <a:graphicData uri="http://schemas.microsoft.com/office/drawing/2017/model3d">
                <am3d:model3d r:embed="rId2">
                  <am3d:spPr>
                    <a:xfrm rot="21446249">
                      <a:off x="0" y="0"/>
                      <a:ext cx="1988636" cy="2230865"/>
                    </a:xfrm>
                    <a:prstGeom prst="rect">
                      <a:avLst/>
                    </a:prstGeom>
                  </am3d:spPr>
                  <am3d:camera>
                    <am3d:pos x="0" y="0" z="69033077"/>
                    <am3d:up dx="0" dy="36000000" dz="0"/>
                    <am3d:lookAt x="0" y="0" z="0"/>
                    <am3d:perspective fov="2700000"/>
                  </am3d:camera>
                  <am3d:trans>
                    <am3d:meterPerModelUnit n="56590399" d="1000000"/>
                    <am3d:preTrans dx="0" dy="945807" dz="0"/>
                    <am3d:scale>
                      <am3d:sx n="1000000" d="1000000"/>
                      <am3d:sy n="1000000" d="1000000"/>
                      <am3d:sz n="1000000" d="1000000"/>
                    </am3d:scale>
                    <am3d:rot ax="1147861" ay="-40829" az="-14180"/>
                    <am3d:postTrans dx="0" dy="0" dz="0"/>
                  </am3d:trans>
                  <am3d:raster rName="Office3DRenderer" rVer="16.0.8326">
                    <am3d:blip r:embed="rId3"/>
                  </am3d:raster>
                  <am3d:objViewport viewportSz="3035286"/>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7" name="3D Model 46" descr="Chicken">
                <a:extLst>
                  <a:ext uri="{FF2B5EF4-FFF2-40B4-BE49-F238E27FC236}">
                    <a16:creationId xmlns:a16="http://schemas.microsoft.com/office/drawing/2014/main" id="{9D2B79BE-97AB-464D-9A3B-EA515C271A95}"/>
                  </a:ext>
                </a:extLst>
              </p:cNvPr>
              <p:cNvPicPr>
                <a:picLocks noGrp="1" noRot="1" noChangeAspect="1" noMove="1" noResize="1" noEditPoints="1" noAdjustHandles="1" noChangeArrowheads="1" noChangeShapeType="1" noCrop="1"/>
              </p:cNvPicPr>
              <p:nvPr/>
            </p:nvPicPr>
            <p:blipFill>
              <a:blip r:embed="rId3"/>
              <a:stretch>
                <a:fillRect/>
              </a:stretch>
            </p:blipFill>
            <p:spPr>
              <a:xfrm rot="21446249">
                <a:off x="1938677" y="4559835"/>
                <a:ext cx="1988636" cy="2230865"/>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48" name="3D Model 47" descr="Chick">
                <a:extLst>
                  <a:ext uri="{FF2B5EF4-FFF2-40B4-BE49-F238E27FC236}">
                    <a16:creationId xmlns:a16="http://schemas.microsoft.com/office/drawing/2014/main" id="{F219A0E5-35EC-4F4E-B882-019C55595C4E}"/>
                  </a:ext>
                </a:extLst>
              </p:cNvPr>
              <p:cNvGraphicFramePr>
                <a:graphicFrameLocks noChangeAspect="1"/>
              </p:cNvGraphicFramePr>
              <p:nvPr>
                <p:extLst>
                  <p:ext uri="{D42A27DB-BD31-4B8C-83A1-F6EECF244321}">
                    <p14:modId xmlns:p14="http://schemas.microsoft.com/office/powerpoint/2010/main" val="2473231693"/>
                  </p:ext>
                </p:extLst>
              </p:nvPr>
            </p:nvGraphicFramePr>
            <p:xfrm>
              <a:off x="1437320" y="5806850"/>
              <a:ext cx="702271" cy="886618"/>
            </p:xfrm>
            <a:graphic>
              <a:graphicData uri="http://schemas.microsoft.com/office/drawing/2017/model3d">
                <am3d:model3d r:embed="rId4">
                  <am3d:spPr>
                    <a:xfrm>
                      <a:off x="0" y="0"/>
                      <a:ext cx="702271" cy="886618"/>
                    </a:xfrm>
                    <a:prstGeom prst="rect">
                      <a:avLst/>
                    </a:prstGeom>
                  </am3d:spPr>
                  <am3d:camera>
                    <am3d:pos x="0" y="0" z="67630183"/>
                    <am3d:up dx="0" dy="36000000" dz="0"/>
                    <am3d:lookAt x="0" y="0" z="0"/>
                    <am3d:perspective fov="2700000"/>
                  </am3d:camera>
                  <am3d:trans>
                    <am3d:meterPerModelUnit n="97056301" d="1000000"/>
                    <am3d:preTrans dx="0" dy="3766701" dz="0"/>
                    <am3d:scale>
                      <am3d:sx n="1000000" d="1000000"/>
                      <am3d:sy n="1000000" d="1000000"/>
                      <am3d:sz n="1000000" d="1000000"/>
                    </am3d:scale>
                    <am3d:rot ax="9581841" ay="1470881" az="10276373"/>
                    <am3d:postTrans dx="0" dy="0" dz="0"/>
                  </am3d:trans>
                  <am3d:raster rName="Office3DRenderer" rVer="16.0.8326">
                    <am3d:blip r:embed="rId5"/>
                  </am3d:raster>
                  <am3d:objViewport viewportSz="1119838"/>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8" name="3D Model 47" descr="Chick">
                <a:extLst>
                  <a:ext uri="{FF2B5EF4-FFF2-40B4-BE49-F238E27FC236}">
                    <a16:creationId xmlns:a16="http://schemas.microsoft.com/office/drawing/2014/main" id="{F219A0E5-35EC-4F4E-B882-019C55595C4E}"/>
                  </a:ext>
                </a:extLst>
              </p:cNvPr>
              <p:cNvPicPr>
                <a:picLocks noGrp="1" noRot="1" noChangeAspect="1" noMove="1" noResize="1" noEditPoints="1" noAdjustHandles="1" noChangeArrowheads="1" noChangeShapeType="1" noCrop="1"/>
              </p:cNvPicPr>
              <p:nvPr/>
            </p:nvPicPr>
            <p:blipFill>
              <a:blip r:embed="rId5"/>
              <a:stretch>
                <a:fillRect/>
              </a:stretch>
            </p:blipFill>
            <p:spPr>
              <a:xfrm>
                <a:off x="1437320" y="5806850"/>
                <a:ext cx="702271" cy="886618"/>
              </a:xfrm>
              <a:prstGeom prst="rect">
                <a:avLst/>
              </a:prstGeom>
            </p:spPr>
          </p:pic>
        </mc:Fallback>
      </mc:AlternateContent>
    </p:spTree>
    <p:extLst>
      <p:ext uri="{BB962C8B-B14F-4D97-AF65-F5344CB8AC3E}">
        <p14:creationId xmlns:p14="http://schemas.microsoft.com/office/powerpoint/2010/main" val="2700021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m3d="http://schemas.microsoft.com/office/drawing/2017/model3d" Requires="am3d">
          <p:graphicFrame>
            <p:nvGraphicFramePr>
              <p:cNvPr id="7" name="3D Model 6" descr="Chicken">
                <a:extLst>
                  <a:ext uri="{FF2B5EF4-FFF2-40B4-BE49-F238E27FC236}">
                    <a16:creationId xmlns:a16="http://schemas.microsoft.com/office/drawing/2014/main" id="{0248B952-0DC2-42DB-965B-08F8B7A07ED4}"/>
                  </a:ext>
                </a:extLst>
              </p:cNvPr>
              <p:cNvGraphicFramePr>
                <a:graphicFrameLocks noChangeAspect="1"/>
              </p:cNvGraphicFramePr>
              <p:nvPr>
                <p:extLst>
                  <p:ext uri="{D42A27DB-BD31-4B8C-83A1-F6EECF244321}">
                    <p14:modId xmlns:p14="http://schemas.microsoft.com/office/powerpoint/2010/main" val="3681784469"/>
                  </p:ext>
                </p:extLst>
              </p:nvPr>
            </p:nvGraphicFramePr>
            <p:xfrm>
              <a:off x="4745160" y="1599659"/>
              <a:ext cx="2904554" cy="4085421"/>
            </p:xfrm>
            <a:graphic>
              <a:graphicData uri="http://schemas.microsoft.com/office/drawing/2017/model3d">
                <am3d:model3d r:embed="rId2">
                  <am3d:spPr>
                    <a:xfrm>
                      <a:off x="0" y="0"/>
                      <a:ext cx="2904554" cy="4085421"/>
                    </a:xfrm>
                    <a:prstGeom prst="rect">
                      <a:avLst/>
                    </a:prstGeom>
                  </am3d:spPr>
                  <am3d:camera>
                    <am3d:pos x="0" y="0" z="69469466"/>
                    <am3d:up dx="0" dy="36000000" dz="0"/>
                    <am3d:lookAt x="0" y="0" z="0"/>
                    <am3d:perspective fov="2700000"/>
                  </am3d:camera>
                  <am3d:trans>
                    <am3d:meterPerModelUnit n="25650053" d="1000000"/>
                    <am3d:preTrans dx="145539" dy="-17584525" dz="-25035"/>
                    <am3d:scale>
                      <am3d:sx n="1000000" d="1000000"/>
                      <am3d:sy n="1000000" d="1000000"/>
                      <am3d:sz n="1000000" d="1000000"/>
                    </am3d:scale>
                    <am3d:rot ax="-388470" ay="-2614124" az="268351"/>
                    <am3d:postTrans dx="0" dy="0" dz="0"/>
                  </am3d:trans>
                  <am3d:raster rName="Office3DRenderer" rVer="16.0.8326">
                    <am3d:blip r:embed="rId3"/>
                  </am3d:raster>
                  <am3d:objViewport viewportSz="541865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7" name="3D Model 6" descr="Chicken">
                <a:extLst>
                  <a:ext uri="{FF2B5EF4-FFF2-40B4-BE49-F238E27FC236}">
                    <a16:creationId xmlns:a16="http://schemas.microsoft.com/office/drawing/2014/main" id="{0248B952-0DC2-42DB-965B-08F8B7A07ED4}"/>
                  </a:ext>
                </a:extLst>
              </p:cNvPr>
              <p:cNvPicPr>
                <a:picLocks noGrp="1" noRot="1" noChangeAspect="1" noMove="1" noResize="1" noEditPoints="1" noAdjustHandles="1" noChangeArrowheads="1" noChangeShapeType="1" noCrop="1"/>
              </p:cNvPicPr>
              <p:nvPr/>
            </p:nvPicPr>
            <p:blipFill>
              <a:blip r:embed="rId3"/>
              <a:stretch>
                <a:fillRect/>
              </a:stretch>
            </p:blipFill>
            <p:spPr>
              <a:xfrm>
                <a:off x="4745160" y="1599659"/>
                <a:ext cx="2904554" cy="4085421"/>
              </a:xfrm>
              <a:prstGeom prst="rect">
                <a:avLst/>
              </a:prstGeom>
            </p:spPr>
          </p:pic>
        </mc:Fallback>
      </mc:AlternateContent>
      <p:sp>
        <p:nvSpPr>
          <p:cNvPr id="29" name="TextBox 28">
            <a:extLst>
              <a:ext uri="{FF2B5EF4-FFF2-40B4-BE49-F238E27FC236}">
                <a16:creationId xmlns:a16="http://schemas.microsoft.com/office/drawing/2014/main" id="{54D71BBF-2F5E-4AA2-9BD0-00355879A2DD}"/>
              </a:ext>
            </a:extLst>
          </p:cNvPr>
          <p:cNvSpPr txBox="1"/>
          <p:nvPr/>
        </p:nvSpPr>
        <p:spPr>
          <a:xfrm>
            <a:off x="7649718" y="3949668"/>
            <a:ext cx="2718034" cy="1384995"/>
          </a:xfrm>
          <a:prstGeom prst="rect">
            <a:avLst/>
          </a:prstGeom>
          <a:noFill/>
        </p:spPr>
        <p:txBody>
          <a:bodyPr wrap="square" rtlCol="0">
            <a:spAutoFit/>
          </a:bodyPr>
          <a:lstStyle/>
          <a:p>
            <a:r>
              <a:rPr lang="en-US" sz="1200" dirty="0">
                <a:solidFill>
                  <a:schemeClr val="accent1"/>
                </a:solidFill>
                <a:latin typeface="+mn-lt"/>
              </a:rPr>
              <a:t>The aim of designing an automatic egg sorting and packing machine is to help farmer packing eggs by size, reduce workers power and process time, increase eggs production to meet the high demand and with reasonable cost.</a:t>
            </a:r>
          </a:p>
        </p:txBody>
      </p:sp>
      <p:sp>
        <p:nvSpPr>
          <p:cNvPr id="33" name="Google Shape;10307;p40">
            <a:extLst>
              <a:ext uri="{FF2B5EF4-FFF2-40B4-BE49-F238E27FC236}">
                <a16:creationId xmlns:a16="http://schemas.microsoft.com/office/drawing/2014/main" id="{03DC174A-B2BB-461A-9337-C8674DD2B402}"/>
              </a:ext>
            </a:extLst>
          </p:cNvPr>
          <p:cNvSpPr txBox="1">
            <a:spLocks/>
          </p:cNvSpPr>
          <p:nvPr/>
        </p:nvSpPr>
        <p:spPr>
          <a:xfrm>
            <a:off x="4844023" y="307788"/>
            <a:ext cx="2512085"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1pPr>
            <a:lvl2pPr marR="0" lvl="1"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1"/>
              </a:buClr>
              <a:buSzPts val="1800"/>
              <a:buFont typeface="Poppins SemiBold"/>
              <a:buNone/>
              <a:defRPr sz="2400" b="0" i="0" u="none" strike="noStrike" cap="none">
                <a:solidFill>
                  <a:schemeClr val="accent1"/>
                </a:solidFill>
                <a:latin typeface="Poppins SemiBold"/>
                <a:ea typeface="Poppins SemiBold"/>
                <a:cs typeface="Poppins SemiBold"/>
                <a:sym typeface="Poppins SemiBold"/>
              </a:defRPr>
            </a:lvl9pPr>
          </a:lstStyle>
          <a:p>
            <a:r>
              <a:rPr lang="en-US" sz="2000" dirty="0">
                <a:latin typeface="Bahnschrift Light" panose="020B0502040204020203" pitchFamily="34" charset="0"/>
              </a:rPr>
              <a:t>INTRODUCTION</a:t>
            </a:r>
            <a:endParaRPr lang="en-US" dirty="0">
              <a:latin typeface="Bahnschrift Light" panose="020B0502040204020203" pitchFamily="34" charset="0"/>
            </a:endParaRPr>
          </a:p>
        </p:txBody>
      </p:sp>
      <p:grpSp>
        <p:nvGrpSpPr>
          <p:cNvPr id="34" name="Google Shape;10308;p40">
            <a:extLst>
              <a:ext uri="{FF2B5EF4-FFF2-40B4-BE49-F238E27FC236}">
                <a16:creationId xmlns:a16="http://schemas.microsoft.com/office/drawing/2014/main" id="{BC9104F5-3CA0-421E-9575-D1A9DE4E679E}"/>
              </a:ext>
            </a:extLst>
          </p:cNvPr>
          <p:cNvGrpSpPr/>
          <p:nvPr/>
        </p:nvGrpSpPr>
        <p:grpSpPr>
          <a:xfrm>
            <a:off x="3921002" y="541504"/>
            <a:ext cx="1090550" cy="21378"/>
            <a:chOff x="2940000" y="3484425"/>
            <a:chExt cx="641500" cy="12575"/>
          </a:xfrm>
          <a:solidFill>
            <a:schemeClr val="accent6"/>
          </a:solidFill>
        </p:grpSpPr>
        <p:sp>
          <p:nvSpPr>
            <p:cNvPr id="35" name="Google Shape;10309;p40">
              <a:extLst>
                <a:ext uri="{FF2B5EF4-FFF2-40B4-BE49-F238E27FC236}">
                  <a16:creationId xmlns:a16="http://schemas.microsoft.com/office/drawing/2014/main" id="{165BE416-196F-45D7-9C0B-10B68BE9F49A}"/>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310;p40">
              <a:extLst>
                <a:ext uri="{FF2B5EF4-FFF2-40B4-BE49-F238E27FC236}">
                  <a16:creationId xmlns:a16="http://schemas.microsoft.com/office/drawing/2014/main" id="{17BB892E-6A53-43A6-A6D9-F9E10E87F0A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311;p40">
              <a:extLst>
                <a:ext uri="{FF2B5EF4-FFF2-40B4-BE49-F238E27FC236}">
                  <a16:creationId xmlns:a16="http://schemas.microsoft.com/office/drawing/2014/main" id="{1C7283E8-57E9-4E5C-8865-3858E983AAB7}"/>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312;p40">
              <a:extLst>
                <a:ext uri="{FF2B5EF4-FFF2-40B4-BE49-F238E27FC236}">
                  <a16:creationId xmlns:a16="http://schemas.microsoft.com/office/drawing/2014/main" id="{B9105D77-40A1-4EA0-B580-E6D7DA8746E0}"/>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313;p40">
              <a:extLst>
                <a:ext uri="{FF2B5EF4-FFF2-40B4-BE49-F238E27FC236}">
                  <a16:creationId xmlns:a16="http://schemas.microsoft.com/office/drawing/2014/main" id="{D416508B-0CF7-4A54-852B-51E8A3C74BA8}"/>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314;p40">
              <a:extLst>
                <a:ext uri="{FF2B5EF4-FFF2-40B4-BE49-F238E27FC236}">
                  <a16:creationId xmlns:a16="http://schemas.microsoft.com/office/drawing/2014/main" id="{B296213A-D15F-442E-9196-B8DDBB25C12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315;p40">
              <a:extLst>
                <a:ext uri="{FF2B5EF4-FFF2-40B4-BE49-F238E27FC236}">
                  <a16:creationId xmlns:a16="http://schemas.microsoft.com/office/drawing/2014/main" id="{48E44A65-3F95-49B0-860F-CEBF88C0B79E}"/>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316;p40">
              <a:extLst>
                <a:ext uri="{FF2B5EF4-FFF2-40B4-BE49-F238E27FC236}">
                  <a16:creationId xmlns:a16="http://schemas.microsoft.com/office/drawing/2014/main" id="{52A05F62-20FC-43D5-AF00-9B3CD555231D}"/>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317;p40">
              <a:extLst>
                <a:ext uri="{FF2B5EF4-FFF2-40B4-BE49-F238E27FC236}">
                  <a16:creationId xmlns:a16="http://schemas.microsoft.com/office/drawing/2014/main" id="{C2283332-4909-473B-9D53-75D6007923A5}"/>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10318;p40">
            <a:extLst>
              <a:ext uri="{FF2B5EF4-FFF2-40B4-BE49-F238E27FC236}">
                <a16:creationId xmlns:a16="http://schemas.microsoft.com/office/drawing/2014/main" id="{5DC0ABBA-16E1-43FB-A223-BC61DE94E191}"/>
              </a:ext>
            </a:extLst>
          </p:cNvPr>
          <p:cNvGrpSpPr/>
          <p:nvPr/>
        </p:nvGrpSpPr>
        <p:grpSpPr>
          <a:xfrm>
            <a:off x="7187561" y="549893"/>
            <a:ext cx="1090550" cy="21378"/>
            <a:chOff x="3175075" y="3484425"/>
            <a:chExt cx="641500" cy="12575"/>
          </a:xfrm>
          <a:solidFill>
            <a:schemeClr val="accent6"/>
          </a:solidFill>
        </p:grpSpPr>
        <p:sp>
          <p:nvSpPr>
            <p:cNvPr id="45" name="Google Shape;10319;p40">
              <a:extLst>
                <a:ext uri="{FF2B5EF4-FFF2-40B4-BE49-F238E27FC236}">
                  <a16:creationId xmlns:a16="http://schemas.microsoft.com/office/drawing/2014/main" id="{F3FB83B1-FED5-4793-8EF9-B7177BA47DE4}"/>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320;p40">
              <a:extLst>
                <a:ext uri="{FF2B5EF4-FFF2-40B4-BE49-F238E27FC236}">
                  <a16:creationId xmlns:a16="http://schemas.microsoft.com/office/drawing/2014/main" id="{D1873797-BBF2-4F07-8543-D1F5362C9FD0}"/>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321;p40">
              <a:extLst>
                <a:ext uri="{FF2B5EF4-FFF2-40B4-BE49-F238E27FC236}">
                  <a16:creationId xmlns:a16="http://schemas.microsoft.com/office/drawing/2014/main" id="{A59EF50F-1F2B-44D1-A06C-871D2D2009AF}"/>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322;p40">
              <a:extLst>
                <a:ext uri="{FF2B5EF4-FFF2-40B4-BE49-F238E27FC236}">
                  <a16:creationId xmlns:a16="http://schemas.microsoft.com/office/drawing/2014/main" id="{11D846DA-7A26-4E96-A558-30687847C7AA}"/>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323;p40">
              <a:extLst>
                <a:ext uri="{FF2B5EF4-FFF2-40B4-BE49-F238E27FC236}">
                  <a16:creationId xmlns:a16="http://schemas.microsoft.com/office/drawing/2014/main" id="{D7DA73F7-7E52-465F-9B5B-8F2EDF738D3E}"/>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324;p40">
              <a:extLst>
                <a:ext uri="{FF2B5EF4-FFF2-40B4-BE49-F238E27FC236}">
                  <a16:creationId xmlns:a16="http://schemas.microsoft.com/office/drawing/2014/main" id="{850FCFB0-07E5-4979-88D9-E6093FCB6C3C}"/>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325;p40">
              <a:extLst>
                <a:ext uri="{FF2B5EF4-FFF2-40B4-BE49-F238E27FC236}">
                  <a16:creationId xmlns:a16="http://schemas.microsoft.com/office/drawing/2014/main" id="{CE030DDE-8ECE-4612-83BD-48792B2C4BB8}"/>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326;p40">
              <a:extLst>
                <a:ext uri="{FF2B5EF4-FFF2-40B4-BE49-F238E27FC236}">
                  <a16:creationId xmlns:a16="http://schemas.microsoft.com/office/drawing/2014/main" id="{784DA102-6B4D-4864-83D8-6C71DA2BB2A2}"/>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327;p40">
              <a:extLst>
                <a:ext uri="{FF2B5EF4-FFF2-40B4-BE49-F238E27FC236}">
                  <a16:creationId xmlns:a16="http://schemas.microsoft.com/office/drawing/2014/main" id="{B37B40F7-844B-4127-B816-2A78245D7AC2}"/>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TextBox 53">
            <a:extLst>
              <a:ext uri="{FF2B5EF4-FFF2-40B4-BE49-F238E27FC236}">
                <a16:creationId xmlns:a16="http://schemas.microsoft.com/office/drawing/2014/main" id="{08D9D7C0-FE32-48C4-AD9D-BFDDA934ED15}"/>
              </a:ext>
            </a:extLst>
          </p:cNvPr>
          <p:cNvSpPr txBox="1"/>
          <p:nvPr/>
        </p:nvSpPr>
        <p:spPr>
          <a:xfrm>
            <a:off x="1469358" y="2534661"/>
            <a:ext cx="2718034" cy="830997"/>
          </a:xfrm>
          <a:prstGeom prst="rect">
            <a:avLst/>
          </a:prstGeom>
          <a:noFill/>
        </p:spPr>
        <p:txBody>
          <a:bodyPr wrap="square" rtlCol="0">
            <a:spAutoFit/>
          </a:bodyPr>
          <a:lstStyle/>
          <a:p>
            <a:pPr algn="r"/>
            <a:r>
              <a:rPr lang="en-US" sz="1200" dirty="0">
                <a:solidFill>
                  <a:schemeClr val="accent1"/>
                </a:solidFill>
                <a:latin typeface="+mn-lt"/>
              </a:rPr>
              <a:t>Poultry farm companies suffer from many problems that cause many losses mainly in poultry lives and money.</a:t>
            </a:r>
          </a:p>
        </p:txBody>
      </p:sp>
      <p:sp>
        <p:nvSpPr>
          <p:cNvPr id="55" name="TextBox 54">
            <a:extLst>
              <a:ext uri="{FF2B5EF4-FFF2-40B4-BE49-F238E27FC236}">
                <a16:creationId xmlns:a16="http://schemas.microsoft.com/office/drawing/2014/main" id="{4E408E1F-2A63-49C9-9352-CCFD8462B2C8}"/>
              </a:ext>
            </a:extLst>
          </p:cNvPr>
          <p:cNvSpPr txBox="1"/>
          <p:nvPr/>
        </p:nvSpPr>
        <p:spPr>
          <a:xfrm>
            <a:off x="7488242" y="1520634"/>
            <a:ext cx="2718034" cy="646331"/>
          </a:xfrm>
          <a:prstGeom prst="rect">
            <a:avLst/>
          </a:prstGeom>
          <a:noFill/>
        </p:spPr>
        <p:txBody>
          <a:bodyPr wrap="square" rtlCol="0">
            <a:spAutoFit/>
          </a:bodyPr>
          <a:lstStyle/>
          <a:p>
            <a:r>
              <a:rPr lang="en-US" sz="1200" dirty="0">
                <a:solidFill>
                  <a:schemeClr val="accent1"/>
                </a:solidFill>
                <a:latin typeface="+mn-lt"/>
              </a:rPr>
              <a:t>Separation of eggs is done manually in Palestine. That’s makes eggs production process slow and limited.</a:t>
            </a:r>
          </a:p>
        </p:txBody>
      </p:sp>
      <p:sp>
        <p:nvSpPr>
          <p:cNvPr id="56" name="TextBox 55">
            <a:extLst>
              <a:ext uri="{FF2B5EF4-FFF2-40B4-BE49-F238E27FC236}">
                <a16:creationId xmlns:a16="http://schemas.microsoft.com/office/drawing/2014/main" id="{D348B489-2036-460B-A1A5-18420A113ACF}"/>
              </a:ext>
            </a:extLst>
          </p:cNvPr>
          <p:cNvSpPr txBox="1"/>
          <p:nvPr/>
        </p:nvSpPr>
        <p:spPr>
          <a:xfrm>
            <a:off x="973122" y="4182295"/>
            <a:ext cx="2718034" cy="461665"/>
          </a:xfrm>
          <a:prstGeom prst="rect">
            <a:avLst/>
          </a:prstGeom>
          <a:noFill/>
        </p:spPr>
        <p:txBody>
          <a:bodyPr wrap="square" rtlCol="0">
            <a:spAutoFit/>
          </a:bodyPr>
          <a:lstStyle/>
          <a:p>
            <a:pPr algn="r"/>
            <a:r>
              <a:rPr lang="en-US" sz="1200" dirty="0">
                <a:solidFill>
                  <a:schemeClr val="bg2"/>
                </a:solidFill>
                <a:latin typeface="+mn-lt"/>
              </a:rPr>
              <a:t>Production of automatic equipment's  is a huge assist for farmers.</a:t>
            </a:r>
          </a:p>
        </p:txBody>
      </p:sp>
      <p:sp>
        <p:nvSpPr>
          <p:cNvPr id="57" name="TextBox 56">
            <a:extLst>
              <a:ext uri="{FF2B5EF4-FFF2-40B4-BE49-F238E27FC236}">
                <a16:creationId xmlns:a16="http://schemas.microsoft.com/office/drawing/2014/main" id="{CBD0EFA6-400C-4499-A6F2-0342831764AC}"/>
              </a:ext>
            </a:extLst>
          </p:cNvPr>
          <p:cNvSpPr txBox="1"/>
          <p:nvPr/>
        </p:nvSpPr>
        <p:spPr>
          <a:xfrm>
            <a:off x="8308718" y="2705414"/>
            <a:ext cx="2718034" cy="1015663"/>
          </a:xfrm>
          <a:prstGeom prst="rect">
            <a:avLst/>
          </a:prstGeom>
          <a:noFill/>
        </p:spPr>
        <p:txBody>
          <a:bodyPr wrap="square" rtlCol="0">
            <a:spAutoFit/>
          </a:bodyPr>
          <a:lstStyle/>
          <a:p>
            <a:r>
              <a:rPr lang="en-US" sz="1200" dirty="0">
                <a:solidFill>
                  <a:schemeClr val="bg2"/>
                </a:solidFill>
                <a:latin typeface="+mn-lt"/>
              </a:rPr>
              <a:t>The aim is to search for alternative to replace the workers and to give an effective machine provides faster packing and sorting process comparing with workers.</a:t>
            </a:r>
          </a:p>
        </p:txBody>
      </p:sp>
      <p:sp>
        <p:nvSpPr>
          <p:cNvPr id="59" name="TextBox 58">
            <a:extLst>
              <a:ext uri="{FF2B5EF4-FFF2-40B4-BE49-F238E27FC236}">
                <a16:creationId xmlns:a16="http://schemas.microsoft.com/office/drawing/2014/main" id="{93B56A31-A79E-491A-980C-79A1BA4D4E0C}"/>
              </a:ext>
            </a:extLst>
          </p:cNvPr>
          <p:cNvSpPr txBox="1"/>
          <p:nvPr/>
        </p:nvSpPr>
        <p:spPr>
          <a:xfrm>
            <a:off x="1090568" y="1474414"/>
            <a:ext cx="2718034" cy="461665"/>
          </a:xfrm>
          <a:prstGeom prst="rect">
            <a:avLst/>
          </a:prstGeom>
          <a:noFill/>
        </p:spPr>
        <p:txBody>
          <a:bodyPr wrap="square" rtlCol="0">
            <a:spAutoFit/>
          </a:bodyPr>
          <a:lstStyle/>
          <a:p>
            <a:pPr algn="r">
              <a:buClr>
                <a:schemeClr val="accent1"/>
              </a:buClr>
            </a:pPr>
            <a:r>
              <a:rPr lang="en-US" sz="1200" dirty="0">
                <a:solidFill>
                  <a:schemeClr val="bg2"/>
                </a:solidFill>
                <a:latin typeface="+mn-lt"/>
              </a:rPr>
              <a:t>Poultry sector is an important sector of the livestock in Palestine.</a:t>
            </a:r>
          </a:p>
        </p:txBody>
      </p:sp>
      <p:cxnSp>
        <p:nvCxnSpPr>
          <p:cNvPr id="60" name="Google Shape;10371;p41">
            <a:extLst>
              <a:ext uri="{FF2B5EF4-FFF2-40B4-BE49-F238E27FC236}">
                <a16:creationId xmlns:a16="http://schemas.microsoft.com/office/drawing/2014/main" id="{E4B62307-997A-4AB1-BD66-0EA92262DCE5}"/>
              </a:ext>
            </a:extLst>
          </p:cNvPr>
          <p:cNvCxnSpPr>
            <a:cxnSpLocks/>
          </p:cNvCxnSpPr>
          <p:nvPr/>
        </p:nvCxnSpPr>
        <p:spPr>
          <a:xfrm>
            <a:off x="3808602" y="1736573"/>
            <a:ext cx="1005498" cy="0"/>
          </a:xfrm>
          <a:prstGeom prst="straightConnector1">
            <a:avLst/>
          </a:prstGeom>
          <a:ln>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2" name="Google Shape;10371;p41">
            <a:extLst>
              <a:ext uri="{FF2B5EF4-FFF2-40B4-BE49-F238E27FC236}">
                <a16:creationId xmlns:a16="http://schemas.microsoft.com/office/drawing/2014/main" id="{640E2234-40B4-4782-BB7D-C156EF63C738}"/>
              </a:ext>
            </a:extLst>
          </p:cNvPr>
          <p:cNvCxnSpPr>
            <a:cxnSpLocks/>
          </p:cNvCxnSpPr>
          <p:nvPr/>
        </p:nvCxnSpPr>
        <p:spPr>
          <a:xfrm>
            <a:off x="4212382" y="2923130"/>
            <a:ext cx="714118" cy="0"/>
          </a:xfrm>
          <a:prstGeom prst="straightConnector1">
            <a:avLst/>
          </a:prstGeom>
          <a:ln>
            <a:headEnd type="none" w="med" len="med"/>
            <a:tailEnd type="oval" w="med" len="med"/>
          </a:ln>
        </p:spPr>
        <p:style>
          <a:lnRef idx="1">
            <a:schemeClr val="dk1"/>
          </a:lnRef>
          <a:fillRef idx="0">
            <a:schemeClr val="dk1"/>
          </a:fillRef>
          <a:effectRef idx="0">
            <a:schemeClr val="dk1"/>
          </a:effectRef>
          <a:fontRef idx="minor">
            <a:schemeClr val="tx1"/>
          </a:fontRef>
        </p:style>
      </p:cxnSp>
      <p:cxnSp>
        <p:nvCxnSpPr>
          <p:cNvPr id="63" name="Google Shape;10371;p41">
            <a:extLst>
              <a:ext uri="{FF2B5EF4-FFF2-40B4-BE49-F238E27FC236}">
                <a16:creationId xmlns:a16="http://schemas.microsoft.com/office/drawing/2014/main" id="{CAB0B29A-22A5-42C7-946B-4078FFC3588F}"/>
              </a:ext>
            </a:extLst>
          </p:cNvPr>
          <p:cNvCxnSpPr>
            <a:cxnSpLocks/>
          </p:cNvCxnSpPr>
          <p:nvPr/>
        </p:nvCxnSpPr>
        <p:spPr>
          <a:xfrm>
            <a:off x="3691156" y="4449165"/>
            <a:ext cx="1634972" cy="0"/>
          </a:xfrm>
          <a:prstGeom prst="straightConnector1">
            <a:avLst/>
          </a:prstGeom>
          <a:ln>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4" name="Google Shape;10374;p41">
            <a:extLst>
              <a:ext uri="{FF2B5EF4-FFF2-40B4-BE49-F238E27FC236}">
                <a16:creationId xmlns:a16="http://schemas.microsoft.com/office/drawing/2014/main" id="{C544393E-2F07-4B83-8C9E-D20CB2645369}"/>
              </a:ext>
            </a:extLst>
          </p:cNvPr>
          <p:cNvCxnSpPr>
            <a:cxnSpLocks/>
          </p:cNvCxnSpPr>
          <p:nvPr/>
        </p:nvCxnSpPr>
        <p:spPr>
          <a:xfrm flipH="1">
            <a:off x="5469708" y="1843800"/>
            <a:ext cx="1988306" cy="0"/>
          </a:xfrm>
          <a:prstGeom prst="straightConnector1">
            <a:avLst/>
          </a:prstGeom>
          <a:ln>
            <a:headEnd type="none" w="med" len="med"/>
            <a:tailEnd type="oval" w="med" len="med"/>
          </a:ln>
        </p:spPr>
        <p:style>
          <a:lnRef idx="1">
            <a:schemeClr val="dk1"/>
          </a:lnRef>
          <a:fillRef idx="0">
            <a:schemeClr val="dk1"/>
          </a:fillRef>
          <a:effectRef idx="0">
            <a:schemeClr val="dk1"/>
          </a:effectRef>
          <a:fontRef idx="minor">
            <a:schemeClr val="tx1"/>
          </a:fontRef>
        </p:style>
      </p:cxnSp>
      <p:cxnSp>
        <p:nvCxnSpPr>
          <p:cNvPr id="68" name="Google Shape;10374;p41">
            <a:extLst>
              <a:ext uri="{FF2B5EF4-FFF2-40B4-BE49-F238E27FC236}">
                <a16:creationId xmlns:a16="http://schemas.microsoft.com/office/drawing/2014/main" id="{79E2F026-334B-4C8B-903D-E55708280FC5}"/>
              </a:ext>
            </a:extLst>
          </p:cNvPr>
          <p:cNvCxnSpPr>
            <a:cxnSpLocks/>
          </p:cNvCxnSpPr>
          <p:nvPr/>
        </p:nvCxnSpPr>
        <p:spPr>
          <a:xfrm flipH="1">
            <a:off x="7356108" y="3213246"/>
            <a:ext cx="897013" cy="0"/>
          </a:xfrm>
          <a:prstGeom prst="straightConnector1">
            <a:avLst/>
          </a:prstGeom>
          <a:noFill/>
          <a:ln w="9525" cap="flat" cmpd="sng">
            <a:solidFill>
              <a:schemeClr val="accent1"/>
            </a:solidFill>
            <a:prstDash val="solid"/>
            <a:round/>
            <a:headEnd type="none" w="med" len="med"/>
            <a:tailEnd type="oval" w="med" len="med"/>
          </a:ln>
        </p:spPr>
      </p:cxnSp>
      <p:cxnSp>
        <p:nvCxnSpPr>
          <p:cNvPr id="70" name="Google Shape;10374;p41">
            <a:extLst>
              <a:ext uri="{FF2B5EF4-FFF2-40B4-BE49-F238E27FC236}">
                <a16:creationId xmlns:a16="http://schemas.microsoft.com/office/drawing/2014/main" id="{87B60ADD-51CD-44A7-952C-3E618AAF2FF6}"/>
              </a:ext>
            </a:extLst>
          </p:cNvPr>
          <p:cNvCxnSpPr>
            <a:cxnSpLocks/>
          </p:cNvCxnSpPr>
          <p:nvPr/>
        </p:nvCxnSpPr>
        <p:spPr>
          <a:xfrm flipH="1">
            <a:off x="6937141" y="4643960"/>
            <a:ext cx="712577" cy="0"/>
          </a:xfrm>
          <a:prstGeom prst="straightConnector1">
            <a:avLst/>
          </a:prstGeom>
          <a:ln>
            <a:headEnd type="none" w="med" len="med"/>
            <a:tailEnd type="oval"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39081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Google Shape;13889;p49">
            <a:extLst>
              <a:ext uri="{FF2B5EF4-FFF2-40B4-BE49-F238E27FC236}">
                <a16:creationId xmlns:a16="http://schemas.microsoft.com/office/drawing/2014/main" id="{63B5A6BA-0FAA-42B3-B2CD-77F93355B18A}"/>
              </a:ext>
            </a:extLst>
          </p:cNvPr>
          <p:cNvSpPr txBox="1">
            <a:spLocks noGrp="1"/>
          </p:cNvSpPr>
          <p:nvPr>
            <p:ph type="title"/>
          </p:nvPr>
        </p:nvSpPr>
        <p:spPr>
          <a:xfrm>
            <a:off x="3124729" y="438801"/>
            <a:ext cx="5746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solidFill>
                  <a:schemeClr val="accent1"/>
                </a:solidFill>
                <a:latin typeface="Bahnschrift Light" panose="020B0502040204020203" pitchFamily="34" charset="0"/>
              </a:rPr>
              <a:t>AIMS &amp; OBJECTIVES</a:t>
            </a:r>
          </a:p>
        </p:txBody>
      </p:sp>
      <p:grpSp>
        <p:nvGrpSpPr>
          <p:cNvPr id="17" name="Google Shape;13890;p49">
            <a:extLst>
              <a:ext uri="{FF2B5EF4-FFF2-40B4-BE49-F238E27FC236}">
                <a16:creationId xmlns:a16="http://schemas.microsoft.com/office/drawing/2014/main" id="{79C56B04-6FE0-4CCC-B5EA-60C7714626F4}"/>
              </a:ext>
            </a:extLst>
          </p:cNvPr>
          <p:cNvGrpSpPr/>
          <p:nvPr/>
        </p:nvGrpSpPr>
        <p:grpSpPr>
          <a:xfrm>
            <a:off x="7012611" y="625394"/>
            <a:ext cx="1357025" cy="21378"/>
            <a:chOff x="3018325" y="3484425"/>
            <a:chExt cx="798250" cy="12575"/>
          </a:xfrm>
          <a:solidFill>
            <a:schemeClr val="accent6"/>
          </a:solidFill>
        </p:grpSpPr>
        <p:sp>
          <p:nvSpPr>
            <p:cNvPr id="18" name="Google Shape;13891;p49">
              <a:extLst>
                <a:ext uri="{FF2B5EF4-FFF2-40B4-BE49-F238E27FC236}">
                  <a16:creationId xmlns:a16="http://schemas.microsoft.com/office/drawing/2014/main" id="{E6475191-A51E-46C7-98BC-56550A99BC51}"/>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892;p49">
              <a:extLst>
                <a:ext uri="{FF2B5EF4-FFF2-40B4-BE49-F238E27FC236}">
                  <a16:creationId xmlns:a16="http://schemas.microsoft.com/office/drawing/2014/main" id="{2BCE61AF-74B6-4B5B-8047-2A4624EC657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893;p49">
              <a:extLst>
                <a:ext uri="{FF2B5EF4-FFF2-40B4-BE49-F238E27FC236}">
                  <a16:creationId xmlns:a16="http://schemas.microsoft.com/office/drawing/2014/main" id="{3C4424C7-5A36-4815-B008-2B5DA16AA6F6}"/>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894;p49">
              <a:extLst>
                <a:ext uri="{FF2B5EF4-FFF2-40B4-BE49-F238E27FC236}">
                  <a16:creationId xmlns:a16="http://schemas.microsoft.com/office/drawing/2014/main" id="{D6D845D2-F4AB-4CCA-A7B4-DFEED60282FE}"/>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895;p49">
              <a:extLst>
                <a:ext uri="{FF2B5EF4-FFF2-40B4-BE49-F238E27FC236}">
                  <a16:creationId xmlns:a16="http://schemas.microsoft.com/office/drawing/2014/main" id="{4F2CF75A-94DC-4361-A21F-0C981378E48C}"/>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896;p49">
              <a:extLst>
                <a:ext uri="{FF2B5EF4-FFF2-40B4-BE49-F238E27FC236}">
                  <a16:creationId xmlns:a16="http://schemas.microsoft.com/office/drawing/2014/main" id="{9BB522C3-5D4A-434A-9F3B-27BD94631EE2}"/>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897;p49">
              <a:extLst>
                <a:ext uri="{FF2B5EF4-FFF2-40B4-BE49-F238E27FC236}">
                  <a16:creationId xmlns:a16="http://schemas.microsoft.com/office/drawing/2014/main" id="{9F910C46-D885-4A7F-814D-700B00A94B05}"/>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898;p49">
              <a:extLst>
                <a:ext uri="{FF2B5EF4-FFF2-40B4-BE49-F238E27FC236}">
                  <a16:creationId xmlns:a16="http://schemas.microsoft.com/office/drawing/2014/main" id="{D03B1F85-3C54-45E1-9E18-952B8EE04198}"/>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899;p49">
              <a:extLst>
                <a:ext uri="{FF2B5EF4-FFF2-40B4-BE49-F238E27FC236}">
                  <a16:creationId xmlns:a16="http://schemas.microsoft.com/office/drawing/2014/main" id="{1FEC3277-049E-4EE5-BA7D-E34716A0D194}"/>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900;p49">
              <a:extLst>
                <a:ext uri="{FF2B5EF4-FFF2-40B4-BE49-F238E27FC236}">
                  <a16:creationId xmlns:a16="http://schemas.microsoft.com/office/drawing/2014/main" id="{125DCB0F-31B9-4738-8985-ABF9F8AB33BF}"/>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901;p49">
              <a:extLst>
                <a:ext uri="{FF2B5EF4-FFF2-40B4-BE49-F238E27FC236}">
                  <a16:creationId xmlns:a16="http://schemas.microsoft.com/office/drawing/2014/main" id="{DC11FE2B-E00C-4B69-AEEF-82FB11E17CED}"/>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3902;p49">
            <a:extLst>
              <a:ext uri="{FF2B5EF4-FFF2-40B4-BE49-F238E27FC236}">
                <a16:creationId xmlns:a16="http://schemas.microsoft.com/office/drawing/2014/main" id="{4C4983A0-B462-477C-B1AD-2A8315FB15F4}"/>
              </a:ext>
            </a:extLst>
          </p:cNvPr>
          <p:cNvGrpSpPr/>
          <p:nvPr/>
        </p:nvGrpSpPr>
        <p:grpSpPr>
          <a:xfrm>
            <a:off x="3626633" y="625394"/>
            <a:ext cx="1356940" cy="21378"/>
            <a:chOff x="2940000" y="3484425"/>
            <a:chExt cx="798200" cy="12575"/>
          </a:xfrm>
          <a:solidFill>
            <a:schemeClr val="accent6"/>
          </a:solidFill>
        </p:grpSpPr>
        <p:sp>
          <p:nvSpPr>
            <p:cNvPr id="30" name="Google Shape;13903;p49">
              <a:extLst>
                <a:ext uri="{FF2B5EF4-FFF2-40B4-BE49-F238E27FC236}">
                  <a16:creationId xmlns:a16="http://schemas.microsoft.com/office/drawing/2014/main" id="{E0FB05BA-A093-4544-9702-14BFE59A8BF9}"/>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904;p49">
              <a:extLst>
                <a:ext uri="{FF2B5EF4-FFF2-40B4-BE49-F238E27FC236}">
                  <a16:creationId xmlns:a16="http://schemas.microsoft.com/office/drawing/2014/main" id="{982BB9F3-EFB0-4372-9D45-F021303F4932}"/>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905;p49">
              <a:extLst>
                <a:ext uri="{FF2B5EF4-FFF2-40B4-BE49-F238E27FC236}">
                  <a16:creationId xmlns:a16="http://schemas.microsoft.com/office/drawing/2014/main" id="{686A9239-6ED9-49B2-ADC1-A4462D403B04}"/>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906;p49">
              <a:extLst>
                <a:ext uri="{FF2B5EF4-FFF2-40B4-BE49-F238E27FC236}">
                  <a16:creationId xmlns:a16="http://schemas.microsoft.com/office/drawing/2014/main" id="{624E9202-C18D-499D-BEF0-581420D345F5}"/>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907;p49">
              <a:extLst>
                <a:ext uri="{FF2B5EF4-FFF2-40B4-BE49-F238E27FC236}">
                  <a16:creationId xmlns:a16="http://schemas.microsoft.com/office/drawing/2014/main" id="{E489ED52-C614-407F-8C9B-9F6402634922}"/>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908;p49">
              <a:extLst>
                <a:ext uri="{FF2B5EF4-FFF2-40B4-BE49-F238E27FC236}">
                  <a16:creationId xmlns:a16="http://schemas.microsoft.com/office/drawing/2014/main" id="{AAA3D16B-90FB-46DF-BBE3-236EB722E141}"/>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909;p49">
              <a:extLst>
                <a:ext uri="{FF2B5EF4-FFF2-40B4-BE49-F238E27FC236}">
                  <a16:creationId xmlns:a16="http://schemas.microsoft.com/office/drawing/2014/main" id="{6651C66F-E3DA-4F2D-8F77-8D3797AFE73A}"/>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910;p49">
              <a:extLst>
                <a:ext uri="{FF2B5EF4-FFF2-40B4-BE49-F238E27FC236}">
                  <a16:creationId xmlns:a16="http://schemas.microsoft.com/office/drawing/2014/main" id="{2BE899FD-F4F2-42FA-B248-5FB2BFD4F735}"/>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911;p49">
              <a:extLst>
                <a:ext uri="{FF2B5EF4-FFF2-40B4-BE49-F238E27FC236}">
                  <a16:creationId xmlns:a16="http://schemas.microsoft.com/office/drawing/2014/main" id="{20B5F093-0E09-4318-A41C-26CC7929338E}"/>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912;p49">
              <a:extLst>
                <a:ext uri="{FF2B5EF4-FFF2-40B4-BE49-F238E27FC236}">
                  <a16:creationId xmlns:a16="http://schemas.microsoft.com/office/drawing/2014/main" id="{29141254-DE28-4685-9E07-ACAE42BBABAE}"/>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913;p49">
              <a:extLst>
                <a:ext uri="{FF2B5EF4-FFF2-40B4-BE49-F238E27FC236}">
                  <a16:creationId xmlns:a16="http://schemas.microsoft.com/office/drawing/2014/main" id="{1B182A3E-4A17-498D-A5C4-0A9B1D36B267}"/>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 name="Google Shape;13914;p49">
            <a:extLst>
              <a:ext uri="{FF2B5EF4-FFF2-40B4-BE49-F238E27FC236}">
                <a16:creationId xmlns:a16="http://schemas.microsoft.com/office/drawing/2014/main" id="{D05DA124-B822-4B5F-A908-0C8DE935E660}"/>
              </a:ext>
            </a:extLst>
          </p:cNvPr>
          <p:cNvSpPr/>
          <p:nvPr/>
        </p:nvSpPr>
        <p:spPr>
          <a:xfrm>
            <a:off x="1395624" y="3369468"/>
            <a:ext cx="2651700" cy="2444103"/>
          </a:xfrm>
          <a:prstGeom prst="rect">
            <a:avLst/>
          </a:prstGeom>
          <a:solidFill>
            <a:schemeClr val="tx1">
              <a:lumMod val="75000"/>
              <a:lumOff val="25000"/>
            </a:schemeClr>
          </a:solidFill>
          <a:ln>
            <a:noFill/>
          </a:ln>
        </p:spPr>
        <p:txBody>
          <a:bodyPr spcFirstLastPara="1" wrap="square" lIns="91425" tIns="91425" rIns="91425" bIns="91425" anchor="ctr" anchorCtr="0">
            <a:noAutofit/>
          </a:bodyPr>
          <a:lstStyle/>
          <a:p>
            <a:r>
              <a:rPr lang="en-US" sz="1200" dirty="0">
                <a:solidFill>
                  <a:schemeClr val="bg1"/>
                </a:solidFill>
                <a:latin typeface="+mn-lt"/>
              </a:rPr>
              <a:t>This project aims to build an intelligent system that enables the Palestinian farmer to overcome these problems. The intelligent system monitors the farm through sensors and directs orders to control the farm management process through more than one intelligent system.</a:t>
            </a:r>
          </a:p>
        </p:txBody>
      </p:sp>
      <p:sp>
        <p:nvSpPr>
          <p:cNvPr id="52" name="Google Shape;13925;p49">
            <a:extLst>
              <a:ext uri="{FF2B5EF4-FFF2-40B4-BE49-F238E27FC236}">
                <a16:creationId xmlns:a16="http://schemas.microsoft.com/office/drawing/2014/main" id="{4CD2BD29-8F3C-4E42-BD9F-45A8CEAE1AD6}"/>
              </a:ext>
            </a:extLst>
          </p:cNvPr>
          <p:cNvSpPr txBox="1">
            <a:spLocks/>
          </p:cNvSpPr>
          <p:nvPr/>
        </p:nvSpPr>
        <p:spPr>
          <a:xfrm>
            <a:off x="7485229" y="1733955"/>
            <a:ext cx="1386300" cy="348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ctr"/>
            <a:endParaRPr lang="en-US" sz="1400" dirty="0"/>
          </a:p>
        </p:txBody>
      </p:sp>
      <p:sp>
        <p:nvSpPr>
          <p:cNvPr id="95" name="Google Shape;13914;p49">
            <a:extLst>
              <a:ext uri="{FF2B5EF4-FFF2-40B4-BE49-F238E27FC236}">
                <a16:creationId xmlns:a16="http://schemas.microsoft.com/office/drawing/2014/main" id="{9BD2D0E4-16A0-42B3-AEFF-5642702D7C93}"/>
              </a:ext>
            </a:extLst>
          </p:cNvPr>
          <p:cNvSpPr/>
          <p:nvPr/>
        </p:nvSpPr>
        <p:spPr>
          <a:xfrm>
            <a:off x="4773589" y="2582301"/>
            <a:ext cx="2651700" cy="2444103"/>
          </a:xfrm>
          <a:prstGeom prst="rect">
            <a:avLst/>
          </a:prstGeom>
          <a:solidFill>
            <a:schemeClr val="accent1"/>
          </a:solidFill>
          <a:ln>
            <a:noFill/>
          </a:ln>
        </p:spPr>
        <p:txBody>
          <a:bodyPr spcFirstLastPara="1" wrap="square" lIns="91425" tIns="91425" rIns="91425" bIns="91425" anchor="ctr" anchorCtr="0">
            <a:noAutofit/>
          </a:bodyPr>
          <a:lstStyle/>
          <a:p>
            <a:r>
              <a:rPr lang="en-US" sz="1200" dirty="0">
                <a:solidFill>
                  <a:schemeClr val="accent2"/>
                </a:solidFill>
                <a:latin typeface="+mj-lt"/>
              </a:rPr>
              <a:t>These intelligent systems will facilitate farm management of the farm, save resources, control disease and control high temperatures.</a:t>
            </a:r>
          </a:p>
        </p:txBody>
      </p:sp>
      <p:sp>
        <p:nvSpPr>
          <p:cNvPr id="96" name="Google Shape;13914;p49">
            <a:extLst>
              <a:ext uri="{FF2B5EF4-FFF2-40B4-BE49-F238E27FC236}">
                <a16:creationId xmlns:a16="http://schemas.microsoft.com/office/drawing/2014/main" id="{F4789C49-F66F-4818-9C4A-FEDA48AC7E0B}"/>
              </a:ext>
            </a:extLst>
          </p:cNvPr>
          <p:cNvSpPr/>
          <p:nvPr/>
        </p:nvSpPr>
        <p:spPr>
          <a:xfrm>
            <a:off x="8144676" y="1818903"/>
            <a:ext cx="2651700" cy="2444103"/>
          </a:xfrm>
          <a:prstGeom prst="rect">
            <a:avLst/>
          </a:prstGeom>
          <a:solidFill>
            <a:schemeClr val="tx1">
              <a:lumMod val="75000"/>
              <a:lumOff val="25000"/>
            </a:schemeClr>
          </a:solidFill>
          <a:ln>
            <a:noFill/>
          </a:ln>
        </p:spPr>
        <p:txBody>
          <a:bodyPr spcFirstLastPara="1" wrap="square" lIns="91425" tIns="91425" rIns="91425" bIns="91425" anchor="ctr" anchorCtr="0">
            <a:noAutofit/>
          </a:bodyPr>
          <a:lstStyle/>
          <a:p>
            <a:r>
              <a:rPr lang="en-US" sz="1200" dirty="0">
                <a:solidFill>
                  <a:schemeClr val="bg1"/>
                </a:solidFill>
                <a:latin typeface="Bahnschrift" panose="020B0502040204020203" pitchFamily="34" charset="0"/>
              </a:rPr>
              <a:t>Also, it aims to design and develop an automatic eggs classification machine prototype design using software and hardware that can separate the eggs according to sizes S, M, L and XL. And, build a system that can reduce workers time work in eggs packing and sorting process that easy to operate.</a:t>
            </a:r>
          </a:p>
        </p:txBody>
      </p:sp>
      <p:cxnSp>
        <p:nvCxnSpPr>
          <p:cNvPr id="98" name="Connector: Elbow 97">
            <a:extLst>
              <a:ext uri="{FF2B5EF4-FFF2-40B4-BE49-F238E27FC236}">
                <a16:creationId xmlns:a16="http://schemas.microsoft.com/office/drawing/2014/main" id="{6BE04C57-7079-484D-B78C-EAA9C614178E}"/>
              </a:ext>
            </a:extLst>
          </p:cNvPr>
          <p:cNvCxnSpPr>
            <a:cxnSpLocks/>
            <a:endCxn id="41" idx="0"/>
          </p:cNvCxnSpPr>
          <p:nvPr/>
        </p:nvCxnSpPr>
        <p:spPr>
          <a:xfrm>
            <a:off x="0" y="2919258"/>
            <a:ext cx="2721474" cy="45021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Connector: Elbow 103">
            <a:extLst>
              <a:ext uri="{FF2B5EF4-FFF2-40B4-BE49-F238E27FC236}">
                <a16:creationId xmlns:a16="http://schemas.microsoft.com/office/drawing/2014/main" id="{6ADB2E78-4B8E-4922-AD41-A9E491E30FD0}"/>
              </a:ext>
            </a:extLst>
          </p:cNvPr>
          <p:cNvCxnSpPr>
            <a:cxnSpLocks/>
            <a:stCxn id="41" idx="1"/>
            <a:endCxn id="95" idx="2"/>
          </p:cNvCxnSpPr>
          <p:nvPr/>
        </p:nvCxnSpPr>
        <p:spPr>
          <a:xfrm rot="10800000" flipH="1" flipV="1">
            <a:off x="1395623" y="4591520"/>
            <a:ext cx="4703815" cy="434884"/>
          </a:xfrm>
          <a:prstGeom prst="bentConnector4">
            <a:avLst>
              <a:gd name="adj1" fmla="val -8427"/>
              <a:gd name="adj2" fmla="val 381797"/>
            </a:avLst>
          </a:prstGeom>
          <a:ln>
            <a:tailEnd type="triangle"/>
          </a:ln>
        </p:spPr>
        <p:style>
          <a:lnRef idx="1">
            <a:schemeClr val="dk1"/>
          </a:lnRef>
          <a:fillRef idx="0">
            <a:schemeClr val="dk1"/>
          </a:fillRef>
          <a:effectRef idx="0">
            <a:schemeClr val="dk1"/>
          </a:effectRef>
          <a:fontRef idx="minor">
            <a:schemeClr val="tx1"/>
          </a:fontRef>
        </p:style>
      </p:cxnSp>
      <p:cxnSp>
        <p:nvCxnSpPr>
          <p:cNvPr id="109" name="Connector: Elbow 108">
            <a:extLst>
              <a:ext uri="{FF2B5EF4-FFF2-40B4-BE49-F238E27FC236}">
                <a16:creationId xmlns:a16="http://schemas.microsoft.com/office/drawing/2014/main" id="{AE181A2C-5F86-4FDD-BFB0-244D7146AB15}"/>
              </a:ext>
            </a:extLst>
          </p:cNvPr>
          <p:cNvCxnSpPr>
            <a:cxnSpLocks/>
            <a:stCxn id="95" idx="1"/>
            <a:endCxn id="96" idx="0"/>
          </p:cNvCxnSpPr>
          <p:nvPr/>
        </p:nvCxnSpPr>
        <p:spPr>
          <a:xfrm rot="10800000" flipH="1">
            <a:off x="4773588" y="1818903"/>
            <a:ext cx="4696937" cy="1985450"/>
          </a:xfrm>
          <a:prstGeom prst="bentConnector4">
            <a:avLst>
              <a:gd name="adj1" fmla="val -7903"/>
              <a:gd name="adj2" fmla="val 12165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594D67F7-067D-4735-BA2C-71BC238679BE}"/>
              </a:ext>
            </a:extLst>
          </p:cNvPr>
          <p:cNvCxnSpPr>
            <a:cxnSpLocks/>
            <a:stCxn id="96" idx="2"/>
          </p:cNvCxnSpPr>
          <p:nvPr/>
        </p:nvCxnSpPr>
        <p:spPr>
          <a:xfrm rot="16200000" flipH="1">
            <a:off x="10597071" y="3136461"/>
            <a:ext cx="468385" cy="2721474"/>
          </a:xfrm>
          <a:prstGeom prst="bentConnector2">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74728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Google Shape;13958;p50">
            <a:extLst>
              <a:ext uri="{FF2B5EF4-FFF2-40B4-BE49-F238E27FC236}">
                <a16:creationId xmlns:a16="http://schemas.microsoft.com/office/drawing/2014/main" id="{356EE2AC-4535-4B67-A365-A7D9F49D57EA}"/>
              </a:ext>
            </a:extLst>
          </p:cNvPr>
          <p:cNvSpPr txBox="1">
            <a:spLocks noGrp="1"/>
          </p:cNvSpPr>
          <p:nvPr>
            <p:ph type="title"/>
          </p:nvPr>
        </p:nvSpPr>
        <p:spPr>
          <a:xfrm>
            <a:off x="4207253" y="211947"/>
            <a:ext cx="3535967" cy="1306460"/>
          </a:xfrm>
          <a:prstGeom prst="rect">
            <a:avLst/>
          </a:prstGeom>
        </p:spPr>
        <p:txBody>
          <a:bodyPr spcFirstLastPara="1" wrap="square" lIns="91425" tIns="91425" rIns="91425" bIns="91425" anchor="t" anchorCtr="0">
            <a:noAutofit/>
          </a:bodyPr>
          <a:lstStyle/>
          <a:p>
            <a:pPr lvl="0"/>
            <a:r>
              <a:rPr lang="en-US" sz="2000" b="0" dirty="0">
                <a:solidFill>
                  <a:schemeClr val="accent5"/>
                </a:solidFill>
                <a:latin typeface="Bahnschrift Light" panose="020B0502040204020203" pitchFamily="34" charset="0"/>
              </a:rPr>
              <a:t>SMART SYSTEM</a:t>
            </a:r>
            <a:br>
              <a:rPr lang="en-US" sz="2000" b="0" dirty="0">
                <a:solidFill>
                  <a:schemeClr val="accent5"/>
                </a:solidFill>
                <a:latin typeface="Bahnschrift Light" panose="020B0502040204020203" pitchFamily="34" charset="0"/>
              </a:rPr>
            </a:br>
            <a:r>
              <a:rPr lang="en-US" sz="2000" b="0" dirty="0">
                <a:solidFill>
                  <a:schemeClr val="accent5"/>
                </a:solidFill>
                <a:latin typeface="Bahnschrift Light" panose="020B0502040204020203" pitchFamily="34" charset="0"/>
              </a:rPr>
              <a:t>VS</a:t>
            </a:r>
            <a:br>
              <a:rPr lang="en-US" sz="2000" b="0" dirty="0">
                <a:solidFill>
                  <a:schemeClr val="accent5"/>
                </a:solidFill>
                <a:latin typeface="Bahnschrift Light" panose="020B0502040204020203" pitchFamily="34" charset="0"/>
              </a:rPr>
            </a:br>
            <a:r>
              <a:rPr lang="en-US" sz="2000" b="0" dirty="0">
                <a:solidFill>
                  <a:schemeClr val="accent5"/>
                </a:solidFill>
                <a:latin typeface="Bahnschrift Light" panose="020B0502040204020203" pitchFamily="34" charset="0"/>
              </a:rPr>
              <a:t>TRADITIONAL SYSTEM</a:t>
            </a:r>
          </a:p>
        </p:txBody>
      </p:sp>
      <p:grpSp>
        <p:nvGrpSpPr>
          <p:cNvPr id="59" name="Google Shape;13959;p50">
            <a:extLst>
              <a:ext uri="{FF2B5EF4-FFF2-40B4-BE49-F238E27FC236}">
                <a16:creationId xmlns:a16="http://schemas.microsoft.com/office/drawing/2014/main" id="{62CFDBE9-CF44-43F4-9EF1-B829891B461B}"/>
              </a:ext>
            </a:extLst>
          </p:cNvPr>
          <p:cNvGrpSpPr/>
          <p:nvPr/>
        </p:nvGrpSpPr>
        <p:grpSpPr>
          <a:xfrm>
            <a:off x="6669733" y="759618"/>
            <a:ext cx="1490178" cy="21378"/>
            <a:chOff x="2940000" y="3484425"/>
            <a:chExt cx="876575" cy="12575"/>
          </a:xfrm>
          <a:solidFill>
            <a:schemeClr val="accent6"/>
          </a:solidFill>
        </p:grpSpPr>
        <p:sp>
          <p:nvSpPr>
            <p:cNvPr id="60" name="Google Shape;13960;p50">
              <a:extLst>
                <a:ext uri="{FF2B5EF4-FFF2-40B4-BE49-F238E27FC236}">
                  <a16:creationId xmlns:a16="http://schemas.microsoft.com/office/drawing/2014/main" id="{ECF30E08-D996-44F7-B987-96BCE2974A4C}"/>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961;p50">
              <a:extLst>
                <a:ext uri="{FF2B5EF4-FFF2-40B4-BE49-F238E27FC236}">
                  <a16:creationId xmlns:a16="http://schemas.microsoft.com/office/drawing/2014/main" id="{624C1C22-B7E6-41C2-B3B9-EABD1DBACED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3962;p50">
              <a:extLst>
                <a:ext uri="{FF2B5EF4-FFF2-40B4-BE49-F238E27FC236}">
                  <a16:creationId xmlns:a16="http://schemas.microsoft.com/office/drawing/2014/main" id="{1DF2CFD1-17CC-49A8-8651-0357F1AC6C6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963;p50">
              <a:extLst>
                <a:ext uri="{FF2B5EF4-FFF2-40B4-BE49-F238E27FC236}">
                  <a16:creationId xmlns:a16="http://schemas.microsoft.com/office/drawing/2014/main" id="{304110C6-E8B8-4430-8192-9C41B8CE864E}"/>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3964;p50">
              <a:extLst>
                <a:ext uri="{FF2B5EF4-FFF2-40B4-BE49-F238E27FC236}">
                  <a16:creationId xmlns:a16="http://schemas.microsoft.com/office/drawing/2014/main" id="{4A60ACD4-D101-4514-AB2A-DA759B708DD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3965;p50">
              <a:extLst>
                <a:ext uri="{FF2B5EF4-FFF2-40B4-BE49-F238E27FC236}">
                  <a16:creationId xmlns:a16="http://schemas.microsoft.com/office/drawing/2014/main" id="{6EE1E39D-70D9-4BC2-B3F2-A2B0AC4E6A30}"/>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966;p50">
              <a:extLst>
                <a:ext uri="{FF2B5EF4-FFF2-40B4-BE49-F238E27FC236}">
                  <a16:creationId xmlns:a16="http://schemas.microsoft.com/office/drawing/2014/main" id="{395D288F-5EC6-4F3D-8980-6A8397F893A5}"/>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967;p50">
              <a:extLst>
                <a:ext uri="{FF2B5EF4-FFF2-40B4-BE49-F238E27FC236}">
                  <a16:creationId xmlns:a16="http://schemas.microsoft.com/office/drawing/2014/main" id="{7F8AB706-8047-4604-8D2A-7A26598AE1E1}"/>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3968;p50">
              <a:extLst>
                <a:ext uri="{FF2B5EF4-FFF2-40B4-BE49-F238E27FC236}">
                  <a16:creationId xmlns:a16="http://schemas.microsoft.com/office/drawing/2014/main" id="{BD064E59-1A18-4C8C-A4EB-28359CD7A418}"/>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3969;p50">
              <a:extLst>
                <a:ext uri="{FF2B5EF4-FFF2-40B4-BE49-F238E27FC236}">
                  <a16:creationId xmlns:a16="http://schemas.microsoft.com/office/drawing/2014/main" id="{77A984B5-A7D9-4041-AFDA-DBEB6654DB03}"/>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3970;p50">
              <a:extLst>
                <a:ext uri="{FF2B5EF4-FFF2-40B4-BE49-F238E27FC236}">
                  <a16:creationId xmlns:a16="http://schemas.microsoft.com/office/drawing/2014/main" id="{C4DE5D03-FB25-401B-990F-BDBF7F4151E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3971;p50">
              <a:extLst>
                <a:ext uri="{FF2B5EF4-FFF2-40B4-BE49-F238E27FC236}">
                  <a16:creationId xmlns:a16="http://schemas.microsoft.com/office/drawing/2014/main" id="{2DAD6A8B-B59E-4EBD-9900-E8BCFF49CF3D}"/>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 name="Google Shape;13972;p50">
            <a:extLst>
              <a:ext uri="{FF2B5EF4-FFF2-40B4-BE49-F238E27FC236}">
                <a16:creationId xmlns:a16="http://schemas.microsoft.com/office/drawing/2014/main" id="{7698075A-C73C-4464-863A-4E5550AEA55D}"/>
              </a:ext>
            </a:extLst>
          </p:cNvPr>
          <p:cNvGrpSpPr/>
          <p:nvPr/>
        </p:nvGrpSpPr>
        <p:grpSpPr>
          <a:xfrm>
            <a:off x="3786024" y="759618"/>
            <a:ext cx="1490178" cy="21378"/>
            <a:chOff x="2940000" y="3484425"/>
            <a:chExt cx="876575" cy="12575"/>
          </a:xfrm>
          <a:solidFill>
            <a:schemeClr val="accent6"/>
          </a:solidFill>
        </p:grpSpPr>
        <p:sp>
          <p:nvSpPr>
            <p:cNvPr id="73" name="Google Shape;13973;p50">
              <a:extLst>
                <a:ext uri="{FF2B5EF4-FFF2-40B4-BE49-F238E27FC236}">
                  <a16:creationId xmlns:a16="http://schemas.microsoft.com/office/drawing/2014/main" id="{350D381C-0800-45B6-9FE0-6B4B002E51D9}"/>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3974;p50">
              <a:extLst>
                <a:ext uri="{FF2B5EF4-FFF2-40B4-BE49-F238E27FC236}">
                  <a16:creationId xmlns:a16="http://schemas.microsoft.com/office/drawing/2014/main" id="{88E9EB44-E5D6-460D-9BDB-5A69F43F947C}"/>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975;p50">
              <a:extLst>
                <a:ext uri="{FF2B5EF4-FFF2-40B4-BE49-F238E27FC236}">
                  <a16:creationId xmlns:a16="http://schemas.microsoft.com/office/drawing/2014/main" id="{5882E503-D9D2-4714-88C0-A271B1461672}"/>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976;p50">
              <a:extLst>
                <a:ext uri="{FF2B5EF4-FFF2-40B4-BE49-F238E27FC236}">
                  <a16:creationId xmlns:a16="http://schemas.microsoft.com/office/drawing/2014/main" id="{E11AF319-5FC3-4F20-A2CA-961D39E3D2FE}"/>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977;p50">
              <a:extLst>
                <a:ext uri="{FF2B5EF4-FFF2-40B4-BE49-F238E27FC236}">
                  <a16:creationId xmlns:a16="http://schemas.microsoft.com/office/drawing/2014/main" id="{9552EACD-BE04-4742-B6F3-B0AE1E78F866}"/>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978;p50">
              <a:extLst>
                <a:ext uri="{FF2B5EF4-FFF2-40B4-BE49-F238E27FC236}">
                  <a16:creationId xmlns:a16="http://schemas.microsoft.com/office/drawing/2014/main" id="{E1B09689-8DFA-474E-A189-6CBD73DE57A1}"/>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3979;p50">
              <a:extLst>
                <a:ext uri="{FF2B5EF4-FFF2-40B4-BE49-F238E27FC236}">
                  <a16:creationId xmlns:a16="http://schemas.microsoft.com/office/drawing/2014/main" id="{9984AE0E-FFEE-46EE-9173-D5C94A39EA85}"/>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3980;p50">
              <a:extLst>
                <a:ext uri="{FF2B5EF4-FFF2-40B4-BE49-F238E27FC236}">
                  <a16:creationId xmlns:a16="http://schemas.microsoft.com/office/drawing/2014/main" id="{85D26205-9794-42F0-8342-78F236FB01AB}"/>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3981;p50">
              <a:extLst>
                <a:ext uri="{FF2B5EF4-FFF2-40B4-BE49-F238E27FC236}">
                  <a16:creationId xmlns:a16="http://schemas.microsoft.com/office/drawing/2014/main" id="{060604CC-5C98-481C-8C36-BC7BBC462CD4}"/>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982;p50">
              <a:extLst>
                <a:ext uri="{FF2B5EF4-FFF2-40B4-BE49-F238E27FC236}">
                  <a16:creationId xmlns:a16="http://schemas.microsoft.com/office/drawing/2014/main" id="{D6445A02-FFA2-4007-BD03-138562E086DD}"/>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3983;p50">
              <a:extLst>
                <a:ext uri="{FF2B5EF4-FFF2-40B4-BE49-F238E27FC236}">
                  <a16:creationId xmlns:a16="http://schemas.microsoft.com/office/drawing/2014/main" id="{9C6092ED-FD11-4F08-9B66-EF4AF2EB7021}"/>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3984;p50">
              <a:extLst>
                <a:ext uri="{FF2B5EF4-FFF2-40B4-BE49-F238E27FC236}">
                  <a16:creationId xmlns:a16="http://schemas.microsoft.com/office/drawing/2014/main" id="{AD732E02-8BE0-45C9-9E96-EC1E5A2ED90E}"/>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85" name="Table 84">
            <a:extLst>
              <a:ext uri="{FF2B5EF4-FFF2-40B4-BE49-F238E27FC236}">
                <a16:creationId xmlns:a16="http://schemas.microsoft.com/office/drawing/2014/main" id="{BA9F367C-134F-4451-8A57-11312D911E39}"/>
              </a:ext>
            </a:extLst>
          </p:cNvPr>
          <p:cNvGraphicFramePr>
            <a:graphicFrameLocks noGrp="1"/>
          </p:cNvGraphicFramePr>
          <p:nvPr>
            <p:extLst>
              <p:ext uri="{D42A27DB-BD31-4B8C-83A1-F6EECF244321}">
                <p14:modId xmlns:p14="http://schemas.microsoft.com/office/powerpoint/2010/main" val="196887500"/>
              </p:ext>
            </p:extLst>
          </p:nvPr>
        </p:nvGraphicFramePr>
        <p:xfrm>
          <a:off x="2178898" y="2238395"/>
          <a:ext cx="8273962" cy="4018432"/>
        </p:xfrm>
        <a:graphic>
          <a:graphicData uri="http://schemas.openxmlformats.org/drawingml/2006/table">
            <a:tbl>
              <a:tblPr firstRow="1" firstCol="1" bandRow="1">
                <a:tableStyleId>{8FD4443E-F989-4FC4-A0C8-D5A2AF1F390B}</a:tableStyleId>
              </a:tblPr>
              <a:tblGrid>
                <a:gridCol w="2754194">
                  <a:extLst>
                    <a:ext uri="{9D8B030D-6E8A-4147-A177-3AD203B41FA5}">
                      <a16:colId xmlns:a16="http://schemas.microsoft.com/office/drawing/2014/main" val="572007015"/>
                    </a:ext>
                  </a:extLst>
                </a:gridCol>
                <a:gridCol w="2760697">
                  <a:extLst>
                    <a:ext uri="{9D8B030D-6E8A-4147-A177-3AD203B41FA5}">
                      <a16:colId xmlns:a16="http://schemas.microsoft.com/office/drawing/2014/main" val="609664771"/>
                    </a:ext>
                  </a:extLst>
                </a:gridCol>
                <a:gridCol w="2759071">
                  <a:extLst>
                    <a:ext uri="{9D8B030D-6E8A-4147-A177-3AD203B41FA5}">
                      <a16:colId xmlns:a16="http://schemas.microsoft.com/office/drawing/2014/main" val="2862894319"/>
                    </a:ext>
                  </a:extLst>
                </a:gridCol>
              </a:tblGrid>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In comparison, of</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w="25400" cmpd="sng">
                      <a:noFill/>
                    </a:lnB>
                    <a:lnTlToBr w="12700" cmpd="sng">
                      <a:noFill/>
                      <a:prstDash val="solid"/>
                    </a:lnTlToBr>
                    <a:lnBlToTr w="12700" cmpd="sng">
                      <a:noFill/>
                      <a:prstDash val="solid"/>
                    </a:lnBlToTr>
                    <a:solidFill>
                      <a:schemeClr val="accent4">
                        <a:lumMod val="9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Smart system</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w="25400" cmpd="sng">
                      <a:noFill/>
                    </a:lnB>
                    <a:lnTlToBr w="12700" cmpd="sng">
                      <a:noFill/>
                      <a:prstDash val="solid"/>
                    </a:lnTlToBr>
                    <a:lnBlToTr w="12700" cmpd="sng">
                      <a:noFill/>
                      <a:prstDash val="solid"/>
                    </a:lnBlToTr>
                    <a:solidFill>
                      <a:schemeClr val="accent4">
                        <a:lumMod val="9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Traditional system</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w="25400" cmpd="sng">
                      <a:noFill/>
                    </a:lnB>
                    <a:lnTlToBr w="12700" cmpd="sng">
                      <a:noFill/>
                      <a:prstDash val="solid"/>
                    </a:lnTlToBr>
                    <a:lnBlToTr w="12700" cmpd="sng">
                      <a:noFill/>
                      <a:prstDash val="solid"/>
                    </a:lnBlToTr>
                    <a:solidFill>
                      <a:schemeClr val="accent4">
                        <a:lumMod val="90000"/>
                      </a:schemeClr>
                    </a:solidFill>
                  </a:tcPr>
                </a:tc>
                <a:extLst>
                  <a:ext uri="{0D108BD9-81ED-4DB2-BD59-A6C34878D82A}">
                    <a16:rowId xmlns:a16="http://schemas.microsoft.com/office/drawing/2014/main" val="3212139443"/>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Capacity (chicken for m</a:t>
                      </a:r>
                      <a:r>
                        <a:rPr lang="en-US" sz="1400" baseline="30000" dirty="0">
                          <a:solidFill>
                            <a:schemeClr val="accent6">
                              <a:lumMod val="75000"/>
                            </a:schemeClr>
                          </a:solidFill>
                          <a:effectLst/>
                          <a:latin typeface="Bahnschrift Light" panose="020B0502040204020203" pitchFamily="34" charset="0"/>
                        </a:rPr>
                        <a:t>2</a:t>
                      </a:r>
                      <a:r>
                        <a:rPr lang="en-US" sz="1400" dirty="0">
                          <a:solidFill>
                            <a:schemeClr val="accent6">
                              <a:lumMod val="75000"/>
                            </a:schemeClr>
                          </a:solidFill>
                          <a:effectLst/>
                          <a:latin typeface="Bahnschrift Light" panose="020B0502040204020203" pitchFamily="34" charset="0"/>
                        </a:rPr>
                        <a:t>)</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w="25400" cmpd="sng">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Up to 50</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w="25400" cmpd="sng">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10</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w="25400" cmpd="sng">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404866934"/>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Production percentage</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Up to 98%</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Up to 92%</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405198398"/>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Air condition system</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Yes, Automatic</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No</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221569245"/>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Virus protection</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High</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Low</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513422123"/>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Workers needed</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a:solidFill>
                            <a:schemeClr val="accent6">
                              <a:lumMod val="75000"/>
                            </a:schemeClr>
                          </a:solidFill>
                          <a:effectLst/>
                          <a:latin typeface="Bahnschrift Light" panose="020B0502040204020203" pitchFamily="34" charset="0"/>
                        </a:rPr>
                        <a:t>Less</a:t>
                      </a:r>
                      <a:endParaRPr lang="en-US" sz="140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More</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665204107"/>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Manure removal system</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Yes</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No</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042005480"/>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Feed System</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Automatic</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Manual</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199905324"/>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Collect system</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Automatic</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Manual</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822483790"/>
                  </a:ext>
                </a:extLst>
              </a:tr>
              <a:tr h="299444">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Damaged product percentage</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&lt;1%</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1-2%</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97812210"/>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Product quality</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a:solidFill>
                            <a:schemeClr val="accent6">
                              <a:lumMod val="75000"/>
                            </a:schemeClr>
                          </a:solidFill>
                          <a:effectLst/>
                          <a:latin typeface="Bahnschrift Light" panose="020B0502040204020203" pitchFamily="34" charset="0"/>
                        </a:rPr>
                        <a:t>High</a:t>
                      </a:r>
                      <a:endParaRPr lang="en-US" sz="140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Low</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646584874"/>
                  </a:ext>
                </a:extLst>
              </a:tr>
              <a:tr h="336939">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Production cost</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w="25400" cmpd="sng">
                      <a:noFill/>
                    </a:lnR>
                    <a:lnT>
                      <a:noFill/>
                    </a:lnT>
                    <a:lnB>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182880" algn="l">
                        <a:lnSpc>
                          <a:spcPct val="115000"/>
                        </a:lnSpc>
                        <a:spcBef>
                          <a:spcPts val="0"/>
                        </a:spcBef>
                        <a:spcAft>
                          <a:spcPts val="0"/>
                        </a:spcAft>
                      </a:pPr>
                      <a:r>
                        <a:rPr lang="en-US" sz="1400">
                          <a:solidFill>
                            <a:schemeClr val="accent6">
                              <a:lumMod val="75000"/>
                            </a:schemeClr>
                          </a:solidFill>
                          <a:effectLst/>
                          <a:latin typeface="Bahnschrift Light" panose="020B0502040204020203" pitchFamily="34" charset="0"/>
                        </a:rPr>
                        <a:t>Low</a:t>
                      </a:r>
                      <a:endParaRPr lang="en-US" sz="140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w="25400" cmpd="sng">
                      <a:noFill/>
                    </a:lnL>
                    <a:lnR>
                      <a:noFill/>
                    </a:lnR>
                    <a:lnT>
                      <a:noFill/>
                    </a:lnT>
                    <a:lnB>
                      <a:noFill/>
                    </a:lnB>
                    <a:lnTlToBr w="12700" cmpd="sng">
                      <a:noFill/>
                      <a:prstDash val="solid"/>
                    </a:lnTlToBr>
                    <a:lnBlToTr w="12700" cmpd="sng">
                      <a:noFill/>
                      <a:prstDash val="solid"/>
                    </a:lnBlToTr>
                    <a:solidFill>
                      <a:schemeClr val="accent5"/>
                    </a:solidFill>
                  </a:tcPr>
                </a:tc>
                <a:tc>
                  <a:txBody>
                    <a:bodyPr/>
                    <a:lstStyle/>
                    <a:p>
                      <a:pPr marL="0" marR="0" indent="182880" algn="l">
                        <a:lnSpc>
                          <a:spcPct val="115000"/>
                        </a:lnSpc>
                        <a:spcBef>
                          <a:spcPts val="0"/>
                        </a:spcBef>
                        <a:spcAft>
                          <a:spcPts val="0"/>
                        </a:spcAft>
                      </a:pPr>
                      <a:r>
                        <a:rPr lang="en-US" sz="1400" dirty="0">
                          <a:solidFill>
                            <a:schemeClr val="accent6">
                              <a:lumMod val="75000"/>
                            </a:schemeClr>
                          </a:solidFill>
                          <a:effectLst/>
                          <a:latin typeface="Bahnschrift Light" panose="020B0502040204020203" pitchFamily="34" charset="0"/>
                        </a:rPr>
                        <a:t>High</a:t>
                      </a:r>
                      <a:endParaRPr lang="en-US" sz="1400" dirty="0">
                        <a:solidFill>
                          <a:schemeClr val="accent6">
                            <a:lumMod val="75000"/>
                          </a:schemeClr>
                        </a:solidFill>
                        <a:effectLst/>
                        <a:latin typeface="Bahnschrift Light" panose="020B0502040204020203" pitchFamily="34" charset="0"/>
                        <a:ea typeface="Times New Roman" panose="02020603050405020304" pitchFamily="18" charset="0"/>
                        <a:cs typeface="Times New Roman" panose="02020603050405020304" pitchFamily="18" charset="0"/>
                      </a:endParaRPr>
                    </a:p>
                  </a:txBody>
                  <a:tcPr marL="45720" marR="45720" anchor="ctr">
                    <a:lnL>
                      <a:noFill/>
                    </a:lnL>
                    <a:lnR>
                      <a:noFill/>
                    </a:lnR>
                    <a:lnT>
                      <a:noFill/>
                    </a:lnT>
                    <a:lnB>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837183556"/>
                  </a:ext>
                </a:extLst>
              </a:tr>
            </a:tbl>
          </a:graphicData>
        </a:graphic>
      </p:graphicFrame>
    </p:spTree>
    <p:extLst>
      <p:ext uri="{BB962C8B-B14F-4D97-AF65-F5344CB8AC3E}">
        <p14:creationId xmlns:p14="http://schemas.microsoft.com/office/powerpoint/2010/main" val="166618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Google Shape;9142;p32">
            <a:extLst>
              <a:ext uri="{FF2B5EF4-FFF2-40B4-BE49-F238E27FC236}">
                <a16:creationId xmlns:a16="http://schemas.microsoft.com/office/drawing/2014/main" id="{C429DCCB-8D7D-475E-9D4D-B3438BB98DF5}"/>
              </a:ext>
            </a:extLst>
          </p:cNvPr>
          <p:cNvSpPr/>
          <p:nvPr/>
        </p:nvSpPr>
        <p:spPr>
          <a:xfrm>
            <a:off x="2517518" y="780176"/>
            <a:ext cx="513600" cy="3608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9143;p32">
            <a:extLst>
              <a:ext uri="{FF2B5EF4-FFF2-40B4-BE49-F238E27FC236}">
                <a16:creationId xmlns:a16="http://schemas.microsoft.com/office/drawing/2014/main" id="{9B83C55A-D184-4FC0-8960-EEAB0F27B5C7}"/>
              </a:ext>
            </a:extLst>
          </p:cNvPr>
          <p:cNvSpPr txBox="1">
            <a:spLocks noGrp="1"/>
          </p:cNvSpPr>
          <p:nvPr>
            <p:ph type="title"/>
          </p:nvPr>
        </p:nvSpPr>
        <p:spPr>
          <a:xfrm>
            <a:off x="2088193" y="1590453"/>
            <a:ext cx="1320300" cy="541500"/>
          </a:xfrm>
          <a:prstGeom prst="rect">
            <a:avLst/>
          </a:prstGeom>
        </p:spPr>
        <p:txBody>
          <a:bodyPr spcFirstLastPara="1" wrap="square" lIns="228600" tIns="91425" rIns="91425" bIns="91425" anchor="ctr" anchorCtr="0">
            <a:noAutofit/>
          </a:bodyPr>
          <a:lstStyle/>
          <a:p>
            <a:pPr marL="0" lvl="0" indent="0" algn="r" rtl="0">
              <a:spcBef>
                <a:spcPts val="0"/>
              </a:spcBef>
              <a:spcAft>
                <a:spcPts val="0"/>
              </a:spcAft>
              <a:buNone/>
            </a:pPr>
            <a:r>
              <a:rPr lang="en" sz="2800" dirty="0">
                <a:solidFill>
                  <a:schemeClr val="accent2"/>
                </a:solidFill>
                <a:latin typeface="+mj-lt"/>
              </a:rPr>
              <a:t>01.</a:t>
            </a:r>
            <a:endParaRPr sz="2800" dirty="0">
              <a:solidFill>
                <a:schemeClr val="accent2"/>
              </a:solidFill>
              <a:latin typeface="+mj-lt"/>
            </a:endParaRPr>
          </a:p>
        </p:txBody>
      </p:sp>
      <p:sp>
        <p:nvSpPr>
          <p:cNvPr id="68" name="Google Shape;9144;p32">
            <a:extLst>
              <a:ext uri="{FF2B5EF4-FFF2-40B4-BE49-F238E27FC236}">
                <a16:creationId xmlns:a16="http://schemas.microsoft.com/office/drawing/2014/main" id="{FB7D0B8E-526B-4782-AE46-EFF6EF13AE01}"/>
              </a:ext>
            </a:extLst>
          </p:cNvPr>
          <p:cNvSpPr txBox="1">
            <a:spLocks noGrp="1"/>
          </p:cNvSpPr>
          <p:nvPr>
            <p:ph type="title" idx="2"/>
          </p:nvPr>
        </p:nvSpPr>
        <p:spPr>
          <a:xfrm>
            <a:off x="3347726" y="1873161"/>
            <a:ext cx="2808000" cy="412800"/>
          </a:xfrm>
          <a:prstGeom prst="rect">
            <a:avLst/>
          </a:prstGeom>
        </p:spPr>
        <p:txBody>
          <a:bodyPr spcFirstLastPara="1" wrap="square" lIns="91425" tIns="91425" rIns="91425" bIns="91425" anchor="b" anchorCtr="0">
            <a:noAutofit/>
          </a:bodyPr>
          <a:lstStyle/>
          <a:p>
            <a:pPr lvl="0" algn="l"/>
            <a:r>
              <a:rPr lang="en-US" sz="2000" b="0" dirty="0">
                <a:latin typeface="+mj-lt"/>
              </a:rPr>
              <a:t>Ventilations and cooling systems</a:t>
            </a:r>
            <a:endParaRPr sz="2000" b="0" dirty="0">
              <a:latin typeface="+mj-lt"/>
            </a:endParaRPr>
          </a:p>
        </p:txBody>
      </p:sp>
      <p:sp>
        <p:nvSpPr>
          <p:cNvPr id="70" name="Google Shape;9146;p32">
            <a:extLst>
              <a:ext uri="{FF2B5EF4-FFF2-40B4-BE49-F238E27FC236}">
                <a16:creationId xmlns:a16="http://schemas.microsoft.com/office/drawing/2014/main" id="{365736F3-9C4A-43E2-93F9-1850D22B79FE}"/>
              </a:ext>
            </a:extLst>
          </p:cNvPr>
          <p:cNvSpPr txBox="1">
            <a:spLocks/>
          </p:cNvSpPr>
          <p:nvPr/>
        </p:nvSpPr>
        <p:spPr>
          <a:xfrm>
            <a:off x="2088193" y="2694028"/>
            <a:ext cx="1320300" cy="5415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r"/>
            <a:r>
              <a:rPr lang="en" sz="2400" dirty="0">
                <a:solidFill>
                  <a:schemeClr val="accent2"/>
                </a:solidFill>
                <a:latin typeface="+mj-lt"/>
              </a:rPr>
              <a:t>02.</a:t>
            </a:r>
          </a:p>
        </p:txBody>
      </p:sp>
      <p:sp>
        <p:nvSpPr>
          <p:cNvPr id="73" name="Google Shape;9149;p32">
            <a:extLst>
              <a:ext uri="{FF2B5EF4-FFF2-40B4-BE49-F238E27FC236}">
                <a16:creationId xmlns:a16="http://schemas.microsoft.com/office/drawing/2014/main" id="{A4D3EE9A-79E5-4CA1-80C7-0C7CEF3CEA09}"/>
              </a:ext>
            </a:extLst>
          </p:cNvPr>
          <p:cNvSpPr/>
          <p:nvPr/>
        </p:nvSpPr>
        <p:spPr>
          <a:xfrm>
            <a:off x="6947168" y="2310287"/>
            <a:ext cx="513600" cy="3711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9150;p32">
            <a:extLst>
              <a:ext uri="{FF2B5EF4-FFF2-40B4-BE49-F238E27FC236}">
                <a16:creationId xmlns:a16="http://schemas.microsoft.com/office/drawing/2014/main" id="{7BE0B830-124D-4869-9811-0C6601306A0D}"/>
              </a:ext>
            </a:extLst>
          </p:cNvPr>
          <p:cNvSpPr txBox="1">
            <a:spLocks/>
          </p:cNvSpPr>
          <p:nvPr/>
        </p:nvSpPr>
        <p:spPr>
          <a:xfrm>
            <a:off x="2088193" y="3797603"/>
            <a:ext cx="1320300" cy="5415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r"/>
            <a:r>
              <a:rPr lang="en" sz="2400" dirty="0">
                <a:solidFill>
                  <a:schemeClr val="accent2"/>
                </a:solidFill>
                <a:latin typeface="+mn-lt"/>
              </a:rPr>
              <a:t>03.</a:t>
            </a:r>
          </a:p>
        </p:txBody>
      </p:sp>
      <p:sp>
        <p:nvSpPr>
          <p:cNvPr id="77" name="Google Shape;9153;p32">
            <a:extLst>
              <a:ext uri="{FF2B5EF4-FFF2-40B4-BE49-F238E27FC236}">
                <a16:creationId xmlns:a16="http://schemas.microsoft.com/office/drawing/2014/main" id="{AE2E122A-666A-4566-9BB3-72C6EA671835}"/>
              </a:ext>
            </a:extLst>
          </p:cNvPr>
          <p:cNvSpPr txBox="1">
            <a:spLocks/>
          </p:cNvSpPr>
          <p:nvPr/>
        </p:nvSpPr>
        <p:spPr>
          <a:xfrm>
            <a:off x="6543889" y="2356319"/>
            <a:ext cx="1320300" cy="5415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r"/>
            <a:r>
              <a:rPr lang="en" sz="2400" dirty="0">
                <a:solidFill>
                  <a:schemeClr val="accent2"/>
                </a:solidFill>
                <a:latin typeface="+mn-lt"/>
              </a:rPr>
              <a:t>04.</a:t>
            </a:r>
          </a:p>
        </p:txBody>
      </p:sp>
      <p:sp>
        <p:nvSpPr>
          <p:cNvPr id="80" name="Google Shape;9156;p32">
            <a:extLst>
              <a:ext uri="{FF2B5EF4-FFF2-40B4-BE49-F238E27FC236}">
                <a16:creationId xmlns:a16="http://schemas.microsoft.com/office/drawing/2014/main" id="{DB6CF664-FFDA-4658-9838-91F6D89F5C60}"/>
              </a:ext>
            </a:extLst>
          </p:cNvPr>
          <p:cNvSpPr txBox="1">
            <a:spLocks/>
          </p:cNvSpPr>
          <p:nvPr/>
        </p:nvSpPr>
        <p:spPr>
          <a:xfrm>
            <a:off x="6543889" y="3459894"/>
            <a:ext cx="1320300" cy="5415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r"/>
            <a:r>
              <a:rPr lang="en" sz="2400" dirty="0">
                <a:solidFill>
                  <a:schemeClr val="accent2"/>
                </a:solidFill>
                <a:latin typeface="+mj-lt"/>
              </a:rPr>
              <a:t>05.</a:t>
            </a:r>
          </a:p>
        </p:txBody>
      </p:sp>
      <p:sp>
        <p:nvSpPr>
          <p:cNvPr id="83" name="Google Shape;9159;p32">
            <a:extLst>
              <a:ext uri="{FF2B5EF4-FFF2-40B4-BE49-F238E27FC236}">
                <a16:creationId xmlns:a16="http://schemas.microsoft.com/office/drawing/2014/main" id="{02CC2229-681A-48D9-BFDE-E50D1D83D7A6}"/>
              </a:ext>
            </a:extLst>
          </p:cNvPr>
          <p:cNvSpPr txBox="1">
            <a:spLocks/>
          </p:cNvSpPr>
          <p:nvPr/>
        </p:nvSpPr>
        <p:spPr>
          <a:xfrm>
            <a:off x="6543889" y="4563469"/>
            <a:ext cx="1320300" cy="5415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r"/>
            <a:r>
              <a:rPr lang="en" sz="2400" dirty="0">
                <a:solidFill>
                  <a:schemeClr val="accent2"/>
                </a:solidFill>
                <a:latin typeface="+mj-lt"/>
              </a:rPr>
              <a:t>06.</a:t>
            </a:r>
          </a:p>
        </p:txBody>
      </p:sp>
      <p:grpSp>
        <p:nvGrpSpPr>
          <p:cNvPr id="86" name="Google Shape;9162;p32">
            <a:extLst>
              <a:ext uri="{FF2B5EF4-FFF2-40B4-BE49-F238E27FC236}">
                <a16:creationId xmlns:a16="http://schemas.microsoft.com/office/drawing/2014/main" id="{C3C78111-2A33-45E1-9FE0-CC8E7708CD0E}"/>
              </a:ext>
            </a:extLst>
          </p:cNvPr>
          <p:cNvGrpSpPr/>
          <p:nvPr/>
        </p:nvGrpSpPr>
        <p:grpSpPr>
          <a:xfrm rot="5400000">
            <a:off x="3368817" y="4358718"/>
            <a:ext cx="349968" cy="2052568"/>
            <a:chOff x="1037125" y="2236325"/>
            <a:chExt cx="149100" cy="874475"/>
          </a:xfrm>
        </p:grpSpPr>
        <p:sp>
          <p:nvSpPr>
            <p:cNvPr id="87" name="Google Shape;9163;p32">
              <a:extLst>
                <a:ext uri="{FF2B5EF4-FFF2-40B4-BE49-F238E27FC236}">
                  <a16:creationId xmlns:a16="http://schemas.microsoft.com/office/drawing/2014/main" id="{6641E12F-EBE4-45E5-B9C1-BD075BCD4681}"/>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9164;p32">
              <a:extLst>
                <a:ext uri="{FF2B5EF4-FFF2-40B4-BE49-F238E27FC236}">
                  <a16:creationId xmlns:a16="http://schemas.microsoft.com/office/drawing/2014/main" id="{9EC730C3-35F3-4548-B3BC-E90B19232845}"/>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9165;p32">
              <a:extLst>
                <a:ext uri="{FF2B5EF4-FFF2-40B4-BE49-F238E27FC236}">
                  <a16:creationId xmlns:a16="http://schemas.microsoft.com/office/drawing/2014/main" id="{6B1FA11E-61EA-4187-BBCB-D97609A5AD53}"/>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166;p32">
              <a:extLst>
                <a:ext uri="{FF2B5EF4-FFF2-40B4-BE49-F238E27FC236}">
                  <a16:creationId xmlns:a16="http://schemas.microsoft.com/office/drawing/2014/main" id="{5BF36BFE-2E74-47DF-9BD3-C00C60AD26F7}"/>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67;p32">
              <a:extLst>
                <a:ext uri="{FF2B5EF4-FFF2-40B4-BE49-F238E27FC236}">
                  <a16:creationId xmlns:a16="http://schemas.microsoft.com/office/drawing/2014/main" id="{F68ED258-E5B2-423A-A160-9443067E8DEE}"/>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168;p32">
              <a:extLst>
                <a:ext uri="{FF2B5EF4-FFF2-40B4-BE49-F238E27FC236}">
                  <a16:creationId xmlns:a16="http://schemas.microsoft.com/office/drawing/2014/main" id="{86EB027A-35BB-44BB-99E3-877C280BC5FE}"/>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169;p32">
              <a:extLst>
                <a:ext uri="{FF2B5EF4-FFF2-40B4-BE49-F238E27FC236}">
                  <a16:creationId xmlns:a16="http://schemas.microsoft.com/office/drawing/2014/main" id="{26768025-C6CB-415F-8271-C31730480C79}"/>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170;p32">
              <a:extLst>
                <a:ext uri="{FF2B5EF4-FFF2-40B4-BE49-F238E27FC236}">
                  <a16:creationId xmlns:a16="http://schemas.microsoft.com/office/drawing/2014/main" id="{5EDAA18D-478F-43DA-9FB9-ACF83C91ACFC}"/>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171;p32">
              <a:extLst>
                <a:ext uri="{FF2B5EF4-FFF2-40B4-BE49-F238E27FC236}">
                  <a16:creationId xmlns:a16="http://schemas.microsoft.com/office/drawing/2014/main" id="{CA0EEA2D-1CCB-447F-B32F-E403B1B1F122}"/>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172;p32">
              <a:extLst>
                <a:ext uri="{FF2B5EF4-FFF2-40B4-BE49-F238E27FC236}">
                  <a16:creationId xmlns:a16="http://schemas.microsoft.com/office/drawing/2014/main" id="{F482C5F0-CCD5-4AA3-BD89-0B7A81A26876}"/>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173;p32">
              <a:extLst>
                <a:ext uri="{FF2B5EF4-FFF2-40B4-BE49-F238E27FC236}">
                  <a16:creationId xmlns:a16="http://schemas.microsoft.com/office/drawing/2014/main" id="{C8B27160-DC99-47DB-A751-AF85583B62A2}"/>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174;p32">
              <a:extLst>
                <a:ext uri="{FF2B5EF4-FFF2-40B4-BE49-F238E27FC236}">
                  <a16:creationId xmlns:a16="http://schemas.microsoft.com/office/drawing/2014/main" id="{4CC9DF85-CB01-4566-88EA-297B5A08A04C}"/>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175;p32">
              <a:extLst>
                <a:ext uri="{FF2B5EF4-FFF2-40B4-BE49-F238E27FC236}">
                  <a16:creationId xmlns:a16="http://schemas.microsoft.com/office/drawing/2014/main" id="{65452B99-7B45-4C77-A9A4-168D22A9C003}"/>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9176;p32">
              <a:extLst>
                <a:ext uri="{FF2B5EF4-FFF2-40B4-BE49-F238E27FC236}">
                  <a16:creationId xmlns:a16="http://schemas.microsoft.com/office/drawing/2014/main" id="{6D25B957-B9E4-4C41-B640-385F4E9DDA9C}"/>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9177;p32">
              <a:extLst>
                <a:ext uri="{FF2B5EF4-FFF2-40B4-BE49-F238E27FC236}">
                  <a16:creationId xmlns:a16="http://schemas.microsoft.com/office/drawing/2014/main" id="{866A1893-AB53-4211-B6BF-FDA5C627EB78}"/>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9178;p32">
              <a:extLst>
                <a:ext uri="{FF2B5EF4-FFF2-40B4-BE49-F238E27FC236}">
                  <a16:creationId xmlns:a16="http://schemas.microsoft.com/office/drawing/2014/main" id="{9EC435D3-B45E-44D2-B393-DF3A2F1FECC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9179;p32">
              <a:extLst>
                <a:ext uri="{FF2B5EF4-FFF2-40B4-BE49-F238E27FC236}">
                  <a16:creationId xmlns:a16="http://schemas.microsoft.com/office/drawing/2014/main" id="{2E81C793-74AF-4A5F-923E-D9844D2CE99A}"/>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9180;p32">
              <a:extLst>
                <a:ext uri="{FF2B5EF4-FFF2-40B4-BE49-F238E27FC236}">
                  <a16:creationId xmlns:a16="http://schemas.microsoft.com/office/drawing/2014/main" id="{180AF0E1-4520-4C45-94ED-F1CBC7D5CEC2}"/>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9181;p32">
              <a:extLst>
                <a:ext uri="{FF2B5EF4-FFF2-40B4-BE49-F238E27FC236}">
                  <a16:creationId xmlns:a16="http://schemas.microsoft.com/office/drawing/2014/main" id="{24508C82-06D4-4F93-B581-3F47D9BA4820}"/>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9182;p32">
              <a:extLst>
                <a:ext uri="{FF2B5EF4-FFF2-40B4-BE49-F238E27FC236}">
                  <a16:creationId xmlns:a16="http://schemas.microsoft.com/office/drawing/2014/main" id="{D4179D38-2A65-429C-9507-4B21C3B7CEBA}"/>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9183;p32">
              <a:extLst>
                <a:ext uri="{FF2B5EF4-FFF2-40B4-BE49-F238E27FC236}">
                  <a16:creationId xmlns:a16="http://schemas.microsoft.com/office/drawing/2014/main" id="{73139BAE-F01F-47D1-A469-8ADB1C81148B}"/>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9184;p32">
              <a:extLst>
                <a:ext uri="{FF2B5EF4-FFF2-40B4-BE49-F238E27FC236}">
                  <a16:creationId xmlns:a16="http://schemas.microsoft.com/office/drawing/2014/main" id="{0846CE45-45A5-4D03-A2FE-DF1D8B12D90E}"/>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9185;p32">
              <a:extLst>
                <a:ext uri="{FF2B5EF4-FFF2-40B4-BE49-F238E27FC236}">
                  <a16:creationId xmlns:a16="http://schemas.microsoft.com/office/drawing/2014/main" id="{CD3E8171-09B5-4959-8B18-C49B22ED69FD}"/>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9186;p32">
              <a:extLst>
                <a:ext uri="{FF2B5EF4-FFF2-40B4-BE49-F238E27FC236}">
                  <a16:creationId xmlns:a16="http://schemas.microsoft.com/office/drawing/2014/main" id="{3CEB3B09-F94A-4D95-85D1-EEC6E499A37B}"/>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9187;p32">
              <a:extLst>
                <a:ext uri="{FF2B5EF4-FFF2-40B4-BE49-F238E27FC236}">
                  <a16:creationId xmlns:a16="http://schemas.microsoft.com/office/drawing/2014/main" id="{BF14FFBA-4135-444C-B1A2-DBCE1A5E90C3}"/>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9188;p32">
              <a:extLst>
                <a:ext uri="{FF2B5EF4-FFF2-40B4-BE49-F238E27FC236}">
                  <a16:creationId xmlns:a16="http://schemas.microsoft.com/office/drawing/2014/main" id="{A12A6EF8-8CED-4C95-A4D2-D81892A142D6}"/>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9189;p32">
              <a:extLst>
                <a:ext uri="{FF2B5EF4-FFF2-40B4-BE49-F238E27FC236}">
                  <a16:creationId xmlns:a16="http://schemas.microsoft.com/office/drawing/2014/main" id="{41297626-C7B2-4840-936C-136461E8C6A4}"/>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9190;p32">
              <a:extLst>
                <a:ext uri="{FF2B5EF4-FFF2-40B4-BE49-F238E27FC236}">
                  <a16:creationId xmlns:a16="http://schemas.microsoft.com/office/drawing/2014/main" id="{12F40FA7-FAC9-4495-8CA7-7BCEA9CFD984}"/>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9191;p32">
              <a:extLst>
                <a:ext uri="{FF2B5EF4-FFF2-40B4-BE49-F238E27FC236}">
                  <a16:creationId xmlns:a16="http://schemas.microsoft.com/office/drawing/2014/main" id="{55A18938-DDF4-4958-9E07-7CC52DCF5AB2}"/>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9192;p32">
              <a:extLst>
                <a:ext uri="{FF2B5EF4-FFF2-40B4-BE49-F238E27FC236}">
                  <a16:creationId xmlns:a16="http://schemas.microsoft.com/office/drawing/2014/main" id="{6B0AB6F3-7A11-4CB7-AEA3-632FB7A868FE}"/>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9193;p32">
              <a:extLst>
                <a:ext uri="{FF2B5EF4-FFF2-40B4-BE49-F238E27FC236}">
                  <a16:creationId xmlns:a16="http://schemas.microsoft.com/office/drawing/2014/main" id="{36BE18F1-FFC8-4E1D-B092-64A35C52DB18}"/>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9194;p32">
              <a:extLst>
                <a:ext uri="{FF2B5EF4-FFF2-40B4-BE49-F238E27FC236}">
                  <a16:creationId xmlns:a16="http://schemas.microsoft.com/office/drawing/2014/main" id="{2BEDA6D9-CA65-4C45-A396-32B800ECA01B}"/>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9195;p32">
              <a:extLst>
                <a:ext uri="{FF2B5EF4-FFF2-40B4-BE49-F238E27FC236}">
                  <a16:creationId xmlns:a16="http://schemas.microsoft.com/office/drawing/2014/main" id="{1E16DB23-06B4-4FD2-B7DB-6FDA3829C89E}"/>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9196;p32">
              <a:extLst>
                <a:ext uri="{FF2B5EF4-FFF2-40B4-BE49-F238E27FC236}">
                  <a16:creationId xmlns:a16="http://schemas.microsoft.com/office/drawing/2014/main" id="{8A85C2B6-2D55-437E-AFA8-162080B8CDCE}"/>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9197;p32">
              <a:extLst>
                <a:ext uri="{FF2B5EF4-FFF2-40B4-BE49-F238E27FC236}">
                  <a16:creationId xmlns:a16="http://schemas.microsoft.com/office/drawing/2014/main" id="{CA40EB46-B366-4AB8-B7D1-B34FC0728489}"/>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9198;p32">
              <a:extLst>
                <a:ext uri="{FF2B5EF4-FFF2-40B4-BE49-F238E27FC236}">
                  <a16:creationId xmlns:a16="http://schemas.microsoft.com/office/drawing/2014/main" id="{29697098-2176-447E-99E0-26164BCE359F}"/>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3889;p49">
            <a:extLst>
              <a:ext uri="{FF2B5EF4-FFF2-40B4-BE49-F238E27FC236}">
                <a16:creationId xmlns:a16="http://schemas.microsoft.com/office/drawing/2014/main" id="{84392190-641A-48F9-9227-5159D9491D81}"/>
              </a:ext>
            </a:extLst>
          </p:cNvPr>
          <p:cNvSpPr txBox="1">
            <a:spLocks/>
          </p:cNvSpPr>
          <p:nvPr/>
        </p:nvSpPr>
        <p:spPr>
          <a:xfrm>
            <a:off x="4983573" y="388467"/>
            <a:ext cx="2029038"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pPr algn="ctr"/>
            <a:r>
              <a:rPr lang="en-US" sz="1800" dirty="0">
                <a:latin typeface="Bahnschrift Light" panose="020B0502040204020203" pitchFamily="34" charset="0"/>
              </a:rPr>
              <a:t>SUB SYSTEMS</a:t>
            </a:r>
          </a:p>
        </p:txBody>
      </p:sp>
      <p:grpSp>
        <p:nvGrpSpPr>
          <p:cNvPr id="124" name="Google Shape;13890;p49">
            <a:extLst>
              <a:ext uri="{FF2B5EF4-FFF2-40B4-BE49-F238E27FC236}">
                <a16:creationId xmlns:a16="http://schemas.microsoft.com/office/drawing/2014/main" id="{48D6D303-FB0A-4C34-A73D-816263A508D1}"/>
              </a:ext>
            </a:extLst>
          </p:cNvPr>
          <p:cNvGrpSpPr/>
          <p:nvPr/>
        </p:nvGrpSpPr>
        <p:grpSpPr>
          <a:xfrm>
            <a:off x="6819664" y="625394"/>
            <a:ext cx="1357025" cy="21378"/>
            <a:chOff x="3018325" y="3484425"/>
            <a:chExt cx="798250" cy="12575"/>
          </a:xfrm>
          <a:solidFill>
            <a:schemeClr val="accent6"/>
          </a:solidFill>
        </p:grpSpPr>
        <p:sp>
          <p:nvSpPr>
            <p:cNvPr id="125" name="Google Shape;13891;p49">
              <a:extLst>
                <a:ext uri="{FF2B5EF4-FFF2-40B4-BE49-F238E27FC236}">
                  <a16:creationId xmlns:a16="http://schemas.microsoft.com/office/drawing/2014/main" id="{B0D300C6-31CB-4779-9BF1-7B898FFF0342}"/>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3892;p49">
              <a:extLst>
                <a:ext uri="{FF2B5EF4-FFF2-40B4-BE49-F238E27FC236}">
                  <a16:creationId xmlns:a16="http://schemas.microsoft.com/office/drawing/2014/main" id="{1976AC40-139F-41DF-B59C-6DBEFF7DA845}"/>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3893;p49">
              <a:extLst>
                <a:ext uri="{FF2B5EF4-FFF2-40B4-BE49-F238E27FC236}">
                  <a16:creationId xmlns:a16="http://schemas.microsoft.com/office/drawing/2014/main" id="{21CAD1EB-A3B9-48C8-A08F-EE498DCB9B1D}"/>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3894;p49">
              <a:extLst>
                <a:ext uri="{FF2B5EF4-FFF2-40B4-BE49-F238E27FC236}">
                  <a16:creationId xmlns:a16="http://schemas.microsoft.com/office/drawing/2014/main" id="{EE049658-5674-46AE-BBCC-D63956F10C4F}"/>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3895;p49">
              <a:extLst>
                <a:ext uri="{FF2B5EF4-FFF2-40B4-BE49-F238E27FC236}">
                  <a16:creationId xmlns:a16="http://schemas.microsoft.com/office/drawing/2014/main" id="{7EFEA68E-00F5-4001-A7DF-DAFB526EB719}"/>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896;p49">
              <a:extLst>
                <a:ext uri="{FF2B5EF4-FFF2-40B4-BE49-F238E27FC236}">
                  <a16:creationId xmlns:a16="http://schemas.microsoft.com/office/drawing/2014/main" id="{9EC5932D-F51B-4159-94C3-27516A7B2064}"/>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897;p49">
              <a:extLst>
                <a:ext uri="{FF2B5EF4-FFF2-40B4-BE49-F238E27FC236}">
                  <a16:creationId xmlns:a16="http://schemas.microsoft.com/office/drawing/2014/main" id="{F455B41C-9962-4405-BF40-6DB6E92D21D2}"/>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898;p49">
              <a:extLst>
                <a:ext uri="{FF2B5EF4-FFF2-40B4-BE49-F238E27FC236}">
                  <a16:creationId xmlns:a16="http://schemas.microsoft.com/office/drawing/2014/main" id="{4871FD7D-77F2-4656-8F2D-5B1FC0A79C34}"/>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899;p49">
              <a:extLst>
                <a:ext uri="{FF2B5EF4-FFF2-40B4-BE49-F238E27FC236}">
                  <a16:creationId xmlns:a16="http://schemas.microsoft.com/office/drawing/2014/main" id="{3EE333D8-CB8E-4267-9332-214CAECE6634}"/>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900;p49">
              <a:extLst>
                <a:ext uri="{FF2B5EF4-FFF2-40B4-BE49-F238E27FC236}">
                  <a16:creationId xmlns:a16="http://schemas.microsoft.com/office/drawing/2014/main" id="{D91FC869-FD0C-4763-BFCF-C133CD459704}"/>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901;p49">
              <a:extLst>
                <a:ext uri="{FF2B5EF4-FFF2-40B4-BE49-F238E27FC236}">
                  <a16:creationId xmlns:a16="http://schemas.microsoft.com/office/drawing/2014/main" id="{2EF56986-6BB2-443C-AEAC-F1C067548104}"/>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 name="Google Shape;13902;p49">
            <a:extLst>
              <a:ext uri="{FF2B5EF4-FFF2-40B4-BE49-F238E27FC236}">
                <a16:creationId xmlns:a16="http://schemas.microsoft.com/office/drawing/2014/main" id="{66CC4BE0-3025-4CA5-A515-F36C5CFFEFF5}"/>
              </a:ext>
            </a:extLst>
          </p:cNvPr>
          <p:cNvGrpSpPr/>
          <p:nvPr/>
        </p:nvGrpSpPr>
        <p:grpSpPr>
          <a:xfrm>
            <a:off x="3794413" y="625394"/>
            <a:ext cx="1356940" cy="21378"/>
            <a:chOff x="2940000" y="3484425"/>
            <a:chExt cx="798200" cy="12575"/>
          </a:xfrm>
          <a:solidFill>
            <a:schemeClr val="accent6"/>
          </a:solidFill>
        </p:grpSpPr>
        <p:sp>
          <p:nvSpPr>
            <p:cNvPr id="137" name="Google Shape;13903;p49">
              <a:extLst>
                <a:ext uri="{FF2B5EF4-FFF2-40B4-BE49-F238E27FC236}">
                  <a16:creationId xmlns:a16="http://schemas.microsoft.com/office/drawing/2014/main" id="{53042170-4FA1-4ED2-B009-399E797836B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904;p49">
              <a:extLst>
                <a:ext uri="{FF2B5EF4-FFF2-40B4-BE49-F238E27FC236}">
                  <a16:creationId xmlns:a16="http://schemas.microsoft.com/office/drawing/2014/main" id="{BD433061-E1DF-4501-AE3F-44B3127ED68D}"/>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05;p49">
              <a:extLst>
                <a:ext uri="{FF2B5EF4-FFF2-40B4-BE49-F238E27FC236}">
                  <a16:creationId xmlns:a16="http://schemas.microsoft.com/office/drawing/2014/main" id="{6DD3B718-8CD3-41F7-AA8C-6E687331CB73}"/>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3906;p49">
              <a:extLst>
                <a:ext uri="{FF2B5EF4-FFF2-40B4-BE49-F238E27FC236}">
                  <a16:creationId xmlns:a16="http://schemas.microsoft.com/office/drawing/2014/main" id="{81CA59F9-CA6B-4C86-A531-2E6D1AB4EED0}"/>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3907;p49">
              <a:extLst>
                <a:ext uri="{FF2B5EF4-FFF2-40B4-BE49-F238E27FC236}">
                  <a16:creationId xmlns:a16="http://schemas.microsoft.com/office/drawing/2014/main" id="{918C85F9-052E-41AB-836E-D3D5FD0B0D97}"/>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3908;p49">
              <a:extLst>
                <a:ext uri="{FF2B5EF4-FFF2-40B4-BE49-F238E27FC236}">
                  <a16:creationId xmlns:a16="http://schemas.microsoft.com/office/drawing/2014/main" id="{F1CCC845-7E6E-4D1C-B9B1-D033DC8AACF1}"/>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3909;p49">
              <a:extLst>
                <a:ext uri="{FF2B5EF4-FFF2-40B4-BE49-F238E27FC236}">
                  <a16:creationId xmlns:a16="http://schemas.microsoft.com/office/drawing/2014/main" id="{FFA18202-DE6C-4329-8E71-F1176E1C1CD3}"/>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3910;p49">
              <a:extLst>
                <a:ext uri="{FF2B5EF4-FFF2-40B4-BE49-F238E27FC236}">
                  <a16:creationId xmlns:a16="http://schemas.microsoft.com/office/drawing/2014/main" id="{345C92C6-3751-404B-9DFC-6415C03519B9}"/>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3911;p49">
              <a:extLst>
                <a:ext uri="{FF2B5EF4-FFF2-40B4-BE49-F238E27FC236}">
                  <a16:creationId xmlns:a16="http://schemas.microsoft.com/office/drawing/2014/main" id="{FAF6F9F2-E2C1-46AF-98D3-6AFC8A1827F1}"/>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3912;p49">
              <a:extLst>
                <a:ext uri="{FF2B5EF4-FFF2-40B4-BE49-F238E27FC236}">
                  <a16:creationId xmlns:a16="http://schemas.microsoft.com/office/drawing/2014/main" id="{C787BEC9-84B0-45FF-9C0B-9EF9D592CA34}"/>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3913;p49">
              <a:extLst>
                <a:ext uri="{FF2B5EF4-FFF2-40B4-BE49-F238E27FC236}">
                  <a16:creationId xmlns:a16="http://schemas.microsoft.com/office/drawing/2014/main" id="{9F22E389-440A-4EFB-B888-4575CB3FA325}"/>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 name="Google Shape;9144;p32">
            <a:extLst>
              <a:ext uri="{FF2B5EF4-FFF2-40B4-BE49-F238E27FC236}">
                <a16:creationId xmlns:a16="http://schemas.microsoft.com/office/drawing/2014/main" id="{B2D26A1D-34F8-47D8-80B6-9684D7753650}"/>
              </a:ext>
            </a:extLst>
          </p:cNvPr>
          <p:cNvSpPr txBox="1">
            <a:spLocks/>
          </p:cNvSpPr>
          <p:nvPr/>
        </p:nvSpPr>
        <p:spPr>
          <a:xfrm>
            <a:off x="3343071" y="2817391"/>
            <a:ext cx="2808000" cy="412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2"/>
              </a:buClr>
              <a:buSzPts val="1800"/>
              <a:buFont typeface="Poppins"/>
              <a:buNone/>
              <a:defRPr sz="2400" b="1" i="0" u="none" strike="noStrike" cap="none">
                <a:solidFill>
                  <a:schemeClr val="accent2"/>
                </a:solidFill>
                <a:latin typeface="Poppins"/>
                <a:ea typeface="Poppins"/>
                <a:cs typeface="Poppins"/>
                <a:sym typeface="Poppins"/>
              </a:defRPr>
            </a:lvl1pPr>
            <a:lvl2pPr marR="0" lvl="1"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l"/>
            <a:r>
              <a:rPr lang="en-US" sz="2000" b="0" dirty="0">
                <a:latin typeface="+mj-lt"/>
              </a:rPr>
              <a:t>Feeding system</a:t>
            </a:r>
          </a:p>
        </p:txBody>
      </p:sp>
      <p:sp>
        <p:nvSpPr>
          <p:cNvPr id="149" name="Google Shape;9144;p32">
            <a:extLst>
              <a:ext uri="{FF2B5EF4-FFF2-40B4-BE49-F238E27FC236}">
                <a16:creationId xmlns:a16="http://schemas.microsoft.com/office/drawing/2014/main" id="{D2E9DA0C-C0A3-424B-8665-751634DE36FA}"/>
              </a:ext>
            </a:extLst>
          </p:cNvPr>
          <p:cNvSpPr txBox="1">
            <a:spLocks/>
          </p:cNvSpPr>
          <p:nvPr/>
        </p:nvSpPr>
        <p:spPr>
          <a:xfrm>
            <a:off x="3351513" y="4068295"/>
            <a:ext cx="2808000" cy="412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2"/>
              </a:buClr>
              <a:buSzPts val="1800"/>
              <a:buFont typeface="Poppins"/>
              <a:buNone/>
              <a:defRPr sz="2400" b="1" i="0" u="none" strike="noStrike" cap="none">
                <a:solidFill>
                  <a:schemeClr val="accent2"/>
                </a:solidFill>
                <a:latin typeface="Poppins"/>
                <a:ea typeface="Poppins"/>
                <a:cs typeface="Poppins"/>
                <a:sym typeface="Poppins"/>
              </a:defRPr>
            </a:lvl1pPr>
            <a:lvl2pPr marR="0" lvl="1"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l"/>
            <a:r>
              <a:rPr lang="en-US" sz="2000" b="0" dirty="0">
                <a:latin typeface="+mj-lt"/>
              </a:rPr>
              <a:t>Manure removal system</a:t>
            </a:r>
          </a:p>
        </p:txBody>
      </p:sp>
      <p:sp>
        <p:nvSpPr>
          <p:cNvPr id="150" name="Google Shape;9144;p32">
            <a:extLst>
              <a:ext uri="{FF2B5EF4-FFF2-40B4-BE49-F238E27FC236}">
                <a16:creationId xmlns:a16="http://schemas.microsoft.com/office/drawing/2014/main" id="{8A271089-A31C-49E3-ACA1-3BDF0C7FD0B5}"/>
              </a:ext>
            </a:extLst>
          </p:cNvPr>
          <p:cNvSpPr txBox="1">
            <a:spLocks/>
          </p:cNvSpPr>
          <p:nvPr/>
        </p:nvSpPr>
        <p:spPr>
          <a:xfrm>
            <a:off x="7859825" y="2420669"/>
            <a:ext cx="2808000" cy="412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2"/>
              </a:buClr>
              <a:buSzPts val="1800"/>
              <a:buFont typeface="Poppins"/>
              <a:buNone/>
              <a:defRPr sz="2400" b="1" i="0" u="none" strike="noStrike" cap="none">
                <a:solidFill>
                  <a:schemeClr val="accent2"/>
                </a:solidFill>
                <a:latin typeface="Poppins"/>
                <a:ea typeface="Poppins"/>
                <a:cs typeface="Poppins"/>
                <a:sym typeface="Poppins"/>
              </a:defRPr>
            </a:lvl1pPr>
            <a:lvl2pPr marR="0" lvl="1"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l"/>
            <a:r>
              <a:rPr lang="en-US" sz="2000" b="0" dirty="0">
                <a:latin typeface="+mj-lt"/>
              </a:rPr>
              <a:t>Egg collection system</a:t>
            </a:r>
          </a:p>
        </p:txBody>
      </p:sp>
      <p:sp>
        <p:nvSpPr>
          <p:cNvPr id="151" name="Google Shape;9144;p32">
            <a:extLst>
              <a:ext uri="{FF2B5EF4-FFF2-40B4-BE49-F238E27FC236}">
                <a16:creationId xmlns:a16="http://schemas.microsoft.com/office/drawing/2014/main" id="{D16881FB-812B-4F0F-9BD0-0FB308B6EA29}"/>
              </a:ext>
            </a:extLst>
          </p:cNvPr>
          <p:cNvSpPr txBox="1">
            <a:spLocks/>
          </p:cNvSpPr>
          <p:nvPr/>
        </p:nvSpPr>
        <p:spPr>
          <a:xfrm>
            <a:off x="7864047" y="3797603"/>
            <a:ext cx="2808000" cy="412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2"/>
              </a:buClr>
              <a:buSzPts val="1800"/>
              <a:buFont typeface="Poppins"/>
              <a:buNone/>
              <a:defRPr sz="2400" b="1" i="0" u="none" strike="noStrike" cap="none">
                <a:solidFill>
                  <a:schemeClr val="accent2"/>
                </a:solidFill>
                <a:latin typeface="Poppins"/>
                <a:ea typeface="Poppins"/>
                <a:cs typeface="Poppins"/>
                <a:sym typeface="Poppins"/>
              </a:defRPr>
            </a:lvl1pPr>
            <a:lvl2pPr marR="0" lvl="1"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l"/>
            <a:r>
              <a:rPr lang="en-US" sz="2000" b="0" dirty="0">
                <a:latin typeface="+mj-lt"/>
              </a:rPr>
              <a:t>Electronic control and monitoring systems</a:t>
            </a:r>
          </a:p>
        </p:txBody>
      </p:sp>
      <p:sp>
        <p:nvSpPr>
          <p:cNvPr id="152" name="Google Shape;9144;p32">
            <a:extLst>
              <a:ext uri="{FF2B5EF4-FFF2-40B4-BE49-F238E27FC236}">
                <a16:creationId xmlns:a16="http://schemas.microsoft.com/office/drawing/2014/main" id="{AA6A38B5-623C-408D-A46B-444A690F7818}"/>
              </a:ext>
            </a:extLst>
          </p:cNvPr>
          <p:cNvSpPr txBox="1">
            <a:spLocks/>
          </p:cNvSpPr>
          <p:nvPr/>
        </p:nvSpPr>
        <p:spPr>
          <a:xfrm>
            <a:off x="7864047" y="4898569"/>
            <a:ext cx="2808000" cy="412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accent2"/>
              </a:buClr>
              <a:buSzPts val="1800"/>
              <a:buFont typeface="Poppins"/>
              <a:buNone/>
              <a:defRPr sz="2400" b="1" i="0" u="none" strike="noStrike" cap="none">
                <a:solidFill>
                  <a:schemeClr val="accent2"/>
                </a:solidFill>
                <a:latin typeface="Poppins"/>
                <a:ea typeface="Poppins"/>
                <a:cs typeface="Poppins"/>
                <a:sym typeface="Poppins"/>
              </a:defRPr>
            </a:lvl1pPr>
            <a:lvl2pPr marR="0" lvl="1"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2pPr>
            <a:lvl3pPr marR="0" lvl="2"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3pPr>
            <a:lvl4pPr marR="0" lvl="3"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4pPr>
            <a:lvl5pPr marR="0" lvl="4"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5pPr>
            <a:lvl6pPr marR="0" lvl="5"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6pPr>
            <a:lvl7pPr marR="0" lvl="6"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7pPr>
            <a:lvl8pPr marR="0" lvl="7"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8pPr>
            <a:lvl9pPr marR="0" lvl="8" algn="ctr" rtl="0" eaLnBrk="1" hangingPunct="1">
              <a:lnSpc>
                <a:spcPct val="100000"/>
              </a:lnSpc>
              <a:spcBef>
                <a:spcPts val="0"/>
              </a:spcBef>
              <a:spcAft>
                <a:spcPts val="0"/>
              </a:spcAft>
              <a:buClr>
                <a:schemeClr val="accent2"/>
              </a:buClr>
              <a:buSzPts val="2800"/>
              <a:buFont typeface="Poppins SemiBold"/>
              <a:buNone/>
              <a:defRPr sz="2800" b="0" i="0" u="none" strike="noStrike" cap="none">
                <a:solidFill>
                  <a:schemeClr val="accent2"/>
                </a:solidFill>
                <a:latin typeface="Poppins SemiBold"/>
                <a:ea typeface="Poppins SemiBold"/>
                <a:cs typeface="Poppins SemiBold"/>
                <a:sym typeface="Poppins SemiBold"/>
              </a:defRPr>
            </a:lvl9pPr>
          </a:lstStyle>
          <a:p>
            <a:pPr algn="l"/>
            <a:r>
              <a:rPr lang="en-US" sz="2000" b="0" dirty="0">
                <a:latin typeface="+mj-lt"/>
              </a:rPr>
              <a:t>Packing and sorting machine</a:t>
            </a:r>
          </a:p>
        </p:txBody>
      </p:sp>
    </p:spTree>
    <p:extLst>
      <p:ext uri="{BB962C8B-B14F-4D97-AF65-F5344CB8AC3E}">
        <p14:creationId xmlns:p14="http://schemas.microsoft.com/office/powerpoint/2010/main" val="4053245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94000">
              <a:schemeClr val="accent2">
                <a:lumMod val="75000"/>
              </a:schemeClr>
            </a:gs>
            <a:gs pos="22000">
              <a:schemeClr val="accent2">
                <a:lumMod val="50000"/>
              </a:schemeClr>
            </a:gs>
          </a:gsLst>
          <a:lin ang="6600000" scaled="0"/>
          <a:tileRect/>
        </a:gradFill>
        <a:effectLst/>
      </p:bgPr>
    </p:bg>
    <p:spTree>
      <p:nvGrpSpPr>
        <p:cNvPr id="1" name=""/>
        <p:cNvGrpSpPr/>
        <p:nvPr/>
      </p:nvGrpSpPr>
      <p:grpSpPr>
        <a:xfrm>
          <a:off x="0" y="0"/>
          <a:ext cx="0" cy="0"/>
          <a:chOff x="0" y="0"/>
          <a:chExt cx="0" cy="0"/>
        </a:xfrm>
      </p:grpSpPr>
      <p:sp>
        <p:nvSpPr>
          <p:cNvPr id="5" name="Google Shape;9736;p35">
            <a:extLst>
              <a:ext uri="{FF2B5EF4-FFF2-40B4-BE49-F238E27FC236}">
                <a16:creationId xmlns:a16="http://schemas.microsoft.com/office/drawing/2014/main" id="{3F6FAABD-CDF5-40F3-A39D-E2613B7DF5F5}"/>
              </a:ext>
            </a:extLst>
          </p:cNvPr>
          <p:cNvSpPr txBox="1">
            <a:spLocks/>
          </p:cNvSpPr>
          <p:nvPr/>
        </p:nvSpPr>
        <p:spPr>
          <a:xfrm>
            <a:off x="1448345" y="1038198"/>
            <a:ext cx="2799000" cy="125303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r>
              <a:rPr lang="en-US" sz="1200" dirty="0">
                <a:solidFill>
                  <a:schemeClr val="bg1">
                    <a:lumMod val="95000"/>
                  </a:schemeClr>
                </a:solidFill>
                <a:latin typeface="+mn-lt"/>
              </a:rPr>
              <a:t>The difficulty of getting support to build the model on a real farm.</a:t>
            </a:r>
          </a:p>
        </p:txBody>
      </p:sp>
      <p:sp>
        <p:nvSpPr>
          <p:cNvPr id="8" name="Google Shape;9739;p35">
            <a:extLst>
              <a:ext uri="{FF2B5EF4-FFF2-40B4-BE49-F238E27FC236}">
                <a16:creationId xmlns:a16="http://schemas.microsoft.com/office/drawing/2014/main" id="{F6638DBB-82A6-4E06-97D4-A599BE338154}"/>
              </a:ext>
            </a:extLst>
          </p:cNvPr>
          <p:cNvSpPr/>
          <p:nvPr/>
        </p:nvSpPr>
        <p:spPr>
          <a:xfrm>
            <a:off x="9688055" y="900433"/>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740;p35">
            <a:extLst>
              <a:ext uri="{FF2B5EF4-FFF2-40B4-BE49-F238E27FC236}">
                <a16:creationId xmlns:a16="http://schemas.microsoft.com/office/drawing/2014/main" id="{E7048181-B44E-46FB-8AD5-FF521849529A}"/>
              </a:ext>
            </a:extLst>
          </p:cNvPr>
          <p:cNvSpPr/>
          <p:nvPr/>
        </p:nvSpPr>
        <p:spPr>
          <a:xfrm>
            <a:off x="10791152" y="3551635"/>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9741;p35">
            <a:extLst>
              <a:ext uri="{FF2B5EF4-FFF2-40B4-BE49-F238E27FC236}">
                <a16:creationId xmlns:a16="http://schemas.microsoft.com/office/drawing/2014/main" id="{7424DD1A-F16B-4870-BB27-2645968C52B1}"/>
              </a:ext>
            </a:extLst>
          </p:cNvPr>
          <p:cNvGrpSpPr/>
          <p:nvPr/>
        </p:nvGrpSpPr>
        <p:grpSpPr>
          <a:xfrm>
            <a:off x="10754679" y="1207886"/>
            <a:ext cx="349968" cy="2052568"/>
            <a:chOff x="1037125" y="2236325"/>
            <a:chExt cx="149100" cy="874475"/>
          </a:xfrm>
        </p:grpSpPr>
        <p:sp>
          <p:nvSpPr>
            <p:cNvPr id="11" name="Google Shape;9742;p35">
              <a:extLst>
                <a:ext uri="{FF2B5EF4-FFF2-40B4-BE49-F238E27FC236}">
                  <a16:creationId xmlns:a16="http://schemas.microsoft.com/office/drawing/2014/main" id="{724B703B-7B42-4473-8218-7EE20860862D}"/>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743;p35">
              <a:extLst>
                <a:ext uri="{FF2B5EF4-FFF2-40B4-BE49-F238E27FC236}">
                  <a16:creationId xmlns:a16="http://schemas.microsoft.com/office/drawing/2014/main" id="{6D776308-6028-422C-B69E-B1EB17592962}"/>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744;p35">
              <a:extLst>
                <a:ext uri="{FF2B5EF4-FFF2-40B4-BE49-F238E27FC236}">
                  <a16:creationId xmlns:a16="http://schemas.microsoft.com/office/drawing/2014/main" id="{D8B995F0-C552-4324-8AC7-CAF74FA1097F}"/>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745;p35">
              <a:extLst>
                <a:ext uri="{FF2B5EF4-FFF2-40B4-BE49-F238E27FC236}">
                  <a16:creationId xmlns:a16="http://schemas.microsoft.com/office/drawing/2014/main" id="{A865FB3B-FABC-401D-B850-A0974BEECCFA}"/>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746;p35">
              <a:extLst>
                <a:ext uri="{FF2B5EF4-FFF2-40B4-BE49-F238E27FC236}">
                  <a16:creationId xmlns:a16="http://schemas.microsoft.com/office/drawing/2014/main" id="{91FBE2AC-D42E-4DA1-B0D1-6C679B645866}"/>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9747;p35">
              <a:extLst>
                <a:ext uri="{FF2B5EF4-FFF2-40B4-BE49-F238E27FC236}">
                  <a16:creationId xmlns:a16="http://schemas.microsoft.com/office/drawing/2014/main" id="{7DA80EF6-C161-4E2D-9032-6E248394306D}"/>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9748;p35">
              <a:extLst>
                <a:ext uri="{FF2B5EF4-FFF2-40B4-BE49-F238E27FC236}">
                  <a16:creationId xmlns:a16="http://schemas.microsoft.com/office/drawing/2014/main" id="{1E38A2BC-F907-4F58-8A7C-7409695F5F8D}"/>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9749;p35">
              <a:extLst>
                <a:ext uri="{FF2B5EF4-FFF2-40B4-BE49-F238E27FC236}">
                  <a16:creationId xmlns:a16="http://schemas.microsoft.com/office/drawing/2014/main" id="{B541264A-BF4E-419B-97EA-FDF861BC174C}"/>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9750;p35">
              <a:extLst>
                <a:ext uri="{FF2B5EF4-FFF2-40B4-BE49-F238E27FC236}">
                  <a16:creationId xmlns:a16="http://schemas.microsoft.com/office/drawing/2014/main" id="{F7F54133-91D4-4689-AB27-84335DD224FF}"/>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751;p35">
              <a:extLst>
                <a:ext uri="{FF2B5EF4-FFF2-40B4-BE49-F238E27FC236}">
                  <a16:creationId xmlns:a16="http://schemas.microsoft.com/office/drawing/2014/main" id="{DABFDFF9-BB38-4B6E-99E2-009177286A06}"/>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752;p35">
              <a:extLst>
                <a:ext uri="{FF2B5EF4-FFF2-40B4-BE49-F238E27FC236}">
                  <a16:creationId xmlns:a16="http://schemas.microsoft.com/office/drawing/2014/main" id="{1A4D7D40-E9C8-46CB-A3EF-A73E8C214647}"/>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753;p35">
              <a:extLst>
                <a:ext uri="{FF2B5EF4-FFF2-40B4-BE49-F238E27FC236}">
                  <a16:creationId xmlns:a16="http://schemas.microsoft.com/office/drawing/2014/main" id="{CEC04F7D-0B38-49C1-84EC-0381E9F962CC}"/>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754;p35">
              <a:extLst>
                <a:ext uri="{FF2B5EF4-FFF2-40B4-BE49-F238E27FC236}">
                  <a16:creationId xmlns:a16="http://schemas.microsoft.com/office/drawing/2014/main" id="{61783103-E0B1-412C-AF21-3664873F9949}"/>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755;p35">
              <a:extLst>
                <a:ext uri="{FF2B5EF4-FFF2-40B4-BE49-F238E27FC236}">
                  <a16:creationId xmlns:a16="http://schemas.microsoft.com/office/drawing/2014/main" id="{0C8BDDE6-F6D8-4FF8-B314-27A853507B4A}"/>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756;p35">
              <a:extLst>
                <a:ext uri="{FF2B5EF4-FFF2-40B4-BE49-F238E27FC236}">
                  <a16:creationId xmlns:a16="http://schemas.microsoft.com/office/drawing/2014/main" id="{5698F94E-A00C-438D-A90E-578583B1B9FB}"/>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757;p35">
              <a:extLst>
                <a:ext uri="{FF2B5EF4-FFF2-40B4-BE49-F238E27FC236}">
                  <a16:creationId xmlns:a16="http://schemas.microsoft.com/office/drawing/2014/main" id="{9A74FD0E-115A-41C0-B91B-910D2826356B}"/>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758;p35">
              <a:extLst>
                <a:ext uri="{FF2B5EF4-FFF2-40B4-BE49-F238E27FC236}">
                  <a16:creationId xmlns:a16="http://schemas.microsoft.com/office/drawing/2014/main" id="{8F0EC768-3C60-4EBE-8212-21171CE282A5}"/>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759;p35">
              <a:extLst>
                <a:ext uri="{FF2B5EF4-FFF2-40B4-BE49-F238E27FC236}">
                  <a16:creationId xmlns:a16="http://schemas.microsoft.com/office/drawing/2014/main" id="{86CEFB4C-B84A-43A6-A143-B7830070D4A5}"/>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760;p35">
              <a:extLst>
                <a:ext uri="{FF2B5EF4-FFF2-40B4-BE49-F238E27FC236}">
                  <a16:creationId xmlns:a16="http://schemas.microsoft.com/office/drawing/2014/main" id="{23C96297-5C42-46DD-B44D-F5AD8E878A9F}"/>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761;p35">
              <a:extLst>
                <a:ext uri="{FF2B5EF4-FFF2-40B4-BE49-F238E27FC236}">
                  <a16:creationId xmlns:a16="http://schemas.microsoft.com/office/drawing/2014/main" id="{616AC4E7-0D82-49B0-A729-495CC1479D75}"/>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762;p35">
              <a:extLst>
                <a:ext uri="{FF2B5EF4-FFF2-40B4-BE49-F238E27FC236}">
                  <a16:creationId xmlns:a16="http://schemas.microsoft.com/office/drawing/2014/main" id="{661E6C12-BA27-4FA2-9610-13EF0375A0BF}"/>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763;p35">
              <a:extLst>
                <a:ext uri="{FF2B5EF4-FFF2-40B4-BE49-F238E27FC236}">
                  <a16:creationId xmlns:a16="http://schemas.microsoft.com/office/drawing/2014/main" id="{71D7FEA7-C690-4DF2-8B32-BE4E13C7C112}"/>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764;p35">
              <a:extLst>
                <a:ext uri="{FF2B5EF4-FFF2-40B4-BE49-F238E27FC236}">
                  <a16:creationId xmlns:a16="http://schemas.microsoft.com/office/drawing/2014/main" id="{DFFA7EE9-B09D-40B5-BCED-67530C4C1A1D}"/>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9765;p35">
              <a:extLst>
                <a:ext uri="{FF2B5EF4-FFF2-40B4-BE49-F238E27FC236}">
                  <a16:creationId xmlns:a16="http://schemas.microsoft.com/office/drawing/2014/main" id="{11E219BE-3625-4C7E-9FBC-1DDA3AC90AE6}"/>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9766;p35">
              <a:extLst>
                <a:ext uri="{FF2B5EF4-FFF2-40B4-BE49-F238E27FC236}">
                  <a16:creationId xmlns:a16="http://schemas.microsoft.com/office/drawing/2014/main" id="{9128E818-1F2B-49FC-976C-DEFCE06346B8}"/>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9767;p35">
              <a:extLst>
                <a:ext uri="{FF2B5EF4-FFF2-40B4-BE49-F238E27FC236}">
                  <a16:creationId xmlns:a16="http://schemas.microsoft.com/office/drawing/2014/main" id="{F65ABD84-EF16-4A1A-854D-D44C90D3687C}"/>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768;p35">
              <a:extLst>
                <a:ext uri="{FF2B5EF4-FFF2-40B4-BE49-F238E27FC236}">
                  <a16:creationId xmlns:a16="http://schemas.microsoft.com/office/drawing/2014/main" id="{DDE33EB9-1359-417D-A2C3-52B4EB4666D5}"/>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9769;p35">
              <a:extLst>
                <a:ext uri="{FF2B5EF4-FFF2-40B4-BE49-F238E27FC236}">
                  <a16:creationId xmlns:a16="http://schemas.microsoft.com/office/drawing/2014/main" id="{675B79B7-A12F-43A2-87C4-465A14DAC45E}"/>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9770;p35">
              <a:extLst>
                <a:ext uri="{FF2B5EF4-FFF2-40B4-BE49-F238E27FC236}">
                  <a16:creationId xmlns:a16="http://schemas.microsoft.com/office/drawing/2014/main" id="{782F3E4C-C9FF-4EA6-856B-02BF465FD4B2}"/>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771;p35">
              <a:extLst>
                <a:ext uri="{FF2B5EF4-FFF2-40B4-BE49-F238E27FC236}">
                  <a16:creationId xmlns:a16="http://schemas.microsoft.com/office/drawing/2014/main" id="{090EE5AC-1584-4557-8653-BEF48E98B7D6}"/>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772;p35">
              <a:extLst>
                <a:ext uri="{FF2B5EF4-FFF2-40B4-BE49-F238E27FC236}">
                  <a16:creationId xmlns:a16="http://schemas.microsoft.com/office/drawing/2014/main" id="{7C489687-4AD0-49CE-8A61-C6EBE9640CD5}"/>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773;p35">
              <a:extLst>
                <a:ext uri="{FF2B5EF4-FFF2-40B4-BE49-F238E27FC236}">
                  <a16:creationId xmlns:a16="http://schemas.microsoft.com/office/drawing/2014/main" id="{8A7D090A-0213-4705-95D4-E5577D86D0AA}"/>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774;p35">
              <a:extLst>
                <a:ext uri="{FF2B5EF4-FFF2-40B4-BE49-F238E27FC236}">
                  <a16:creationId xmlns:a16="http://schemas.microsoft.com/office/drawing/2014/main" id="{6A467DA6-F681-47D1-9582-0B62B04757C0}"/>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775;p35">
              <a:extLst>
                <a:ext uri="{FF2B5EF4-FFF2-40B4-BE49-F238E27FC236}">
                  <a16:creationId xmlns:a16="http://schemas.microsoft.com/office/drawing/2014/main" id="{7C4DD307-9A88-46C5-A686-289CE0B4E192}"/>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776;p35">
              <a:extLst>
                <a:ext uri="{FF2B5EF4-FFF2-40B4-BE49-F238E27FC236}">
                  <a16:creationId xmlns:a16="http://schemas.microsoft.com/office/drawing/2014/main" id="{2E8FB8EF-1DEC-4F46-AD3B-CF9856643E3F}"/>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9777;p35">
              <a:extLst>
                <a:ext uri="{FF2B5EF4-FFF2-40B4-BE49-F238E27FC236}">
                  <a16:creationId xmlns:a16="http://schemas.microsoft.com/office/drawing/2014/main" id="{C5522814-5168-430B-8DD6-71361D09E6C3}"/>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solidFill>
              <a:srgbClr val="FFFFFF">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9453;p35">
            <a:extLst>
              <a:ext uri="{FF2B5EF4-FFF2-40B4-BE49-F238E27FC236}">
                <a16:creationId xmlns:a16="http://schemas.microsoft.com/office/drawing/2014/main" id="{9D6A18F5-75C8-414B-9FA0-5E466C298627}"/>
              </a:ext>
            </a:extLst>
          </p:cNvPr>
          <p:cNvGrpSpPr/>
          <p:nvPr/>
        </p:nvGrpSpPr>
        <p:grpSpPr>
          <a:xfrm>
            <a:off x="-317331" y="3551635"/>
            <a:ext cx="7786412" cy="5048717"/>
            <a:chOff x="619950" y="238125"/>
            <a:chExt cx="6379775" cy="5238575"/>
          </a:xfrm>
        </p:grpSpPr>
        <p:sp>
          <p:nvSpPr>
            <p:cNvPr id="50" name="Google Shape;9454;p35">
              <a:extLst>
                <a:ext uri="{FF2B5EF4-FFF2-40B4-BE49-F238E27FC236}">
                  <a16:creationId xmlns:a16="http://schemas.microsoft.com/office/drawing/2014/main" id="{E05B001B-62BA-4A2C-94EB-F4FFC35CAD75}"/>
                </a:ext>
              </a:extLst>
            </p:cNvPr>
            <p:cNvSpPr/>
            <p:nvPr/>
          </p:nvSpPr>
          <p:spPr>
            <a:xfrm>
              <a:off x="3021425" y="918700"/>
              <a:ext cx="11525" cy="2891025"/>
            </a:xfrm>
            <a:custGeom>
              <a:avLst/>
              <a:gdLst/>
              <a:ahLst/>
              <a:cxnLst/>
              <a:rect l="l" t="t" r="r" b="b"/>
              <a:pathLst>
                <a:path w="461" h="115641" extrusionOk="0">
                  <a:moveTo>
                    <a:pt x="231" y="1"/>
                  </a:moveTo>
                  <a:cubicBezTo>
                    <a:pt x="104" y="1"/>
                    <a:pt x="1" y="106"/>
                    <a:pt x="5" y="233"/>
                  </a:cubicBezTo>
                  <a:lnTo>
                    <a:pt x="5" y="115415"/>
                  </a:lnTo>
                  <a:cubicBezTo>
                    <a:pt x="5" y="115539"/>
                    <a:pt x="107" y="115641"/>
                    <a:pt x="231" y="115641"/>
                  </a:cubicBezTo>
                  <a:cubicBezTo>
                    <a:pt x="356" y="115641"/>
                    <a:pt x="458" y="115539"/>
                    <a:pt x="457" y="115413"/>
                  </a:cubicBezTo>
                  <a:lnTo>
                    <a:pt x="457" y="233"/>
                  </a:lnTo>
                  <a:cubicBezTo>
                    <a:pt x="461" y="106"/>
                    <a:pt x="359" y="1"/>
                    <a:pt x="23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9455;p35">
              <a:extLst>
                <a:ext uri="{FF2B5EF4-FFF2-40B4-BE49-F238E27FC236}">
                  <a16:creationId xmlns:a16="http://schemas.microsoft.com/office/drawing/2014/main" id="{95F05BE2-4E2C-4A47-96E6-1E9C812DC4C6}"/>
                </a:ext>
              </a:extLst>
            </p:cNvPr>
            <p:cNvSpPr/>
            <p:nvPr/>
          </p:nvSpPr>
          <p:spPr>
            <a:xfrm>
              <a:off x="3254225" y="940100"/>
              <a:ext cx="11475" cy="2870150"/>
            </a:xfrm>
            <a:custGeom>
              <a:avLst/>
              <a:gdLst/>
              <a:ahLst/>
              <a:cxnLst/>
              <a:rect l="l" t="t" r="r" b="b"/>
              <a:pathLst>
                <a:path w="459" h="114806" extrusionOk="0">
                  <a:moveTo>
                    <a:pt x="230" y="1"/>
                  </a:moveTo>
                  <a:cubicBezTo>
                    <a:pt x="102" y="1"/>
                    <a:pt x="0" y="107"/>
                    <a:pt x="3" y="233"/>
                  </a:cubicBezTo>
                  <a:lnTo>
                    <a:pt x="3" y="114580"/>
                  </a:lnTo>
                  <a:cubicBezTo>
                    <a:pt x="3" y="114704"/>
                    <a:pt x="104" y="114806"/>
                    <a:pt x="230" y="114806"/>
                  </a:cubicBezTo>
                  <a:cubicBezTo>
                    <a:pt x="354" y="114806"/>
                    <a:pt x="456" y="114704"/>
                    <a:pt x="456" y="114580"/>
                  </a:cubicBezTo>
                  <a:lnTo>
                    <a:pt x="456" y="233"/>
                  </a:lnTo>
                  <a:cubicBezTo>
                    <a:pt x="458" y="107"/>
                    <a:pt x="357" y="1"/>
                    <a:pt x="2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9456;p35">
              <a:extLst>
                <a:ext uri="{FF2B5EF4-FFF2-40B4-BE49-F238E27FC236}">
                  <a16:creationId xmlns:a16="http://schemas.microsoft.com/office/drawing/2014/main" id="{BC2A0815-C342-4A97-8E37-8C059F0FC7AD}"/>
                </a:ext>
              </a:extLst>
            </p:cNvPr>
            <p:cNvSpPr/>
            <p:nvPr/>
          </p:nvSpPr>
          <p:spPr>
            <a:xfrm>
              <a:off x="1086800" y="3781300"/>
              <a:ext cx="5386275" cy="493325"/>
            </a:xfrm>
            <a:custGeom>
              <a:avLst/>
              <a:gdLst/>
              <a:ahLst/>
              <a:cxnLst/>
              <a:rect l="l" t="t" r="r" b="b"/>
              <a:pathLst>
                <a:path w="215451" h="19733" extrusionOk="0">
                  <a:moveTo>
                    <a:pt x="81852" y="459"/>
                  </a:moveTo>
                  <a:lnTo>
                    <a:pt x="214997" y="18876"/>
                  </a:lnTo>
                  <a:lnTo>
                    <a:pt x="214997" y="19217"/>
                  </a:lnTo>
                  <a:lnTo>
                    <a:pt x="81825" y="2165"/>
                  </a:lnTo>
                  <a:lnTo>
                    <a:pt x="81796" y="2161"/>
                  </a:lnTo>
                  <a:lnTo>
                    <a:pt x="452" y="13076"/>
                  </a:lnTo>
                  <a:lnTo>
                    <a:pt x="452" y="12563"/>
                  </a:lnTo>
                  <a:cubicBezTo>
                    <a:pt x="4866" y="11935"/>
                    <a:pt x="78203" y="1002"/>
                    <a:pt x="81852" y="459"/>
                  </a:cubicBezTo>
                  <a:close/>
                  <a:moveTo>
                    <a:pt x="81851" y="0"/>
                  </a:moveTo>
                  <a:lnTo>
                    <a:pt x="81818" y="6"/>
                  </a:lnTo>
                  <a:cubicBezTo>
                    <a:pt x="81009" y="126"/>
                    <a:pt x="926" y="12065"/>
                    <a:pt x="203" y="12142"/>
                  </a:cubicBezTo>
                  <a:lnTo>
                    <a:pt x="0" y="12161"/>
                  </a:lnTo>
                  <a:lnTo>
                    <a:pt x="0" y="13594"/>
                  </a:lnTo>
                  <a:lnTo>
                    <a:pt x="81798" y="2618"/>
                  </a:lnTo>
                  <a:lnTo>
                    <a:pt x="215195" y="19699"/>
                  </a:lnTo>
                  <a:lnTo>
                    <a:pt x="215450" y="19732"/>
                  </a:lnTo>
                  <a:lnTo>
                    <a:pt x="215450" y="18482"/>
                  </a:lnTo>
                  <a:lnTo>
                    <a:pt x="81882" y="6"/>
                  </a:lnTo>
                  <a:lnTo>
                    <a:pt x="818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9457;p35">
              <a:extLst>
                <a:ext uri="{FF2B5EF4-FFF2-40B4-BE49-F238E27FC236}">
                  <a16:creationId xmlns:a16="http://schemas.microsoft.com/office/drawing/2014/main" id="{9CA65493-3B6D-46BC-B78A-F453F97AB983}"/>
                </a:ext>
              </a:extLst>
            </p:cNvPr>
            <p:cNvSpPr/>
            <p:nvPr/>
          </p:nvSpPr>
          <p:spPr>
            <a:xfrm>
              <a:off x="1103575" y="3836250"/>
              <a:ext cx="5352725" cy="455050"/>
            </a:xfrm>
            <a:custGeom>
              <a:avLst/>
              <a:gdLst/>
              <a:ahLst/>
              <a:cxnLst/>
              <a:rect l="l" t="t" r="r" b="b"/>
              <a:pathLst>
                <a:path w="214109" h="18202" extrusionOk="0">
                  <a:moveTo>
                    <a:pt x="81127" y="383"/>
                  </a:moveTo>
                  <a:lnTo>
                    <a:pt x="213728" y="17365"/>
                  </a:lnTo>
                  <a:lnTo>
                    <a:pt x="213728" y="17773"/>
                  </a:lnTo>
                  <a:lnTo>
                    <a:pt x="81049" y="2149"/>
                  </a:lnTo>
                  <a:lnTo>
                    <a:pt x="379" y="11793"/>
                  </a:lnTo>
                  <a:lnTo>
                    <a:pt x="379" y="11212"/>
                  </a:lnTo>
                  <a:cubicBezTo>
                    <a:pt x="4441" y="10687"/>
                    <a:pt x="77594" y="858"/>
                    <a:pt x="81127" y="383"/>
                  </a:cubicBezTo>
                  <a:close/>
                  <a:moveTo>
                    <a:pt x="81125" y="1"/>
                  </a:moveTo>
                  <a:lnTo>
                    <a:pt x="81100" y="5"/>
                  </a:lnTo>
                  <a:cubicBezTo>
                    <a:pt x="80298" y="112"/>
                    <a:pt x="848" y="10788"/>
                    <a:pt x="171" y="10857"/>
                  </a:cubicBezTo>
                  <a:lnTo>
                    <a:pt x="0" y="10874"/>
                  </a:lnTo>
                  <a:lnTo>
                    <a:pt x="0" y="12223"/>
                  </a:lnTo>
                  <a:lnTo>
                    <a:pt x="81050" y="2529"/>
                  </a:lnTo>
                  <a:lnTo>
                    <a:pt x="213895" y="18176"/>
                  </a:lnTo>
                  <a:lnTo>
                    <a:pt x="214108" y="18202"/>
                  </a:lnTo>
                  <a:lnTo>
                    <a:pt x="214108" y="17031"/>
                  </a:lnTo>
                  <a:lnTo>
                    <a:pt x="81149" y="5"/>
                  </a:lnTo>
                  <a:lnTo>
                    <a:pt x="8112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9458;p35">
              <a:extLst>
                <a:ext uri="{FF2B5EF4-FFF2-40B4-BE49-F238E27FC236}">
                  <a16:creationId xmlns:a16="http://schemas.microsoft.com/office/drawing/2014/main" id="{E619D839-910A-40B8-AAF5-66625929D6C1}"/>
                </a:ext>
              </a:extLst>
            </p:cNvPr>
            <p:cNvSpPr/>
            <p:nvPr/>
          </p:nvSpPr>
          <p:spPr>
            <a:xfrm>
              <a:off x="1136600" y="3890075"/>
              <a:ext cx="5286625" cy="416525"/>
            </a:xfrm>
            <a:custGeom>
              <a:avLst/>
              <a:gdLst/>
              <a:ahLst/>
              <a:cxnLst/>
              <a:rect l="l" t="t" r="r" b="b"/>
              <a:pathLst>
                <a:path w="211465" h="16661" extrusionOk="0">
                  <a:moveTo>
                    <a:pt x="79705" y="372"/>
                  </a:moveTo>
                  <a:lnTo>
                    <a:pt x="211089" y="15837"/>
                  </a:lnTo>
                  <a:lnTo>
                    <a:pt x="211089" y="16241"/>
                  </a:lnTo>
                  <a:lnTo>
                    <a:pt x="79654" y="2120"/>
                  </a:lnTo>
                  <a:lnTo>
                    <a:pt x="376" y="10444"/>
                  </a:lnTo>
                  <a:lnTo>
                    <a:pt x="376" y="9868"/>
                  </a:lnTo>
                  <a:cubicBezTo>
                    <a:pt x="4387" y="9399"/>
                    <a:pt x="76604" y="748"/>
                    <a:pt x="79705" y="372"/>
                  </a:cubicBezTo>
                  <a:close/>
                  <a:moveTo>
                    <a:pt x="79704" y="0"/>
                  </a:moveTo>
                  <a:cubicBezTo>
                    <a:pt x="78916" y="94"/>
                    <a:pt x="840" y="9446"/>
                    <a:pt x="170" y="9514"/>
                  </a:cubicBezTo>
                  <a:lnTo>
                    <a:pt x="1" y="9529"/>
                  </a:lnTo>
                  <a:lnTo>
                    <a:pt x="1" y="10861"/>
                  </a:lnTo>
                  <a:lnTo>
                    <a:pt x="79654" y="2492"/>
                  </a:lnTo>
                  <a:lnTo>
                    <a:pt x="211257" y="16638"/>
                  </a:lnTo>
                  <a:lnTo>
                    <a:pt x="211464" y="16660"/>
                  </a:lnTo>
                  <a:lnTo>
                    <a:pt x="211464" y="15506"/>
                  </a:lnTo>
                  <a:lnTo>
                    <a:pt x="7970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9459;p35">
              <a:extLst>
                <a:ext uri="{FF2B5EF4-FFF2-40B4-BE49-F238E27FC236}">
                  <a16:creationId xmlns:a16="http://schemas.microsoft.com/office/drawing/2014/main" id="{F6BB3961-9E43-4336-A789-8132C5EF2680}"/>
                </a:ext>
              </a:extLst>
            </p:cNvPr>
            <p:cNvSpPr/>
            <p:nvPr/>
          </p:nvSpPr>
          <p:spPr>
            <a:xfrm>
              <a:off x="1216075" y="3943075"/>
              <a:ext cx="5207150" cy="448650"/>
            </a:xfrm>
            <a:custGeom>
              <a:avLst/>
              <a:gdLst/>
              <a:ahLst/>
              <a:cxnLst/>
              <a:rect l="l" t="t" r="r" b="b"/>
              <a:pathLst>
                <a:path w="208286" h="17946" extrusionOk="0">
                  <a:moveTo>
                    <a:pt x="76475" y="372"/>
                  </a:moveTo>
                  <a:lnTo>
                    <a:pt x="207912" y="14499"/>
                  </a:lnTo>
                  <a:lnTo>
                    <a:pt x="207912" y="17530"/>
                  </a:lnTo>
                  <a:lnTo>
                    <a:pt x="76180" y="4117"/>
                  </a:lnTo>
                  <a:lnTo>
                    <a:pt x="374" y="12794"/>
                  </a:lnTo>
                  <a:lnTo>
                    <a:pt x="374" y="8367"/>
                  </a:lnTo>
                  <a:lnTo>
                    <a:pt x="76475" y="372"/>
                  </a:lnTo>
                  <a:close/>
                  <a:moveTo>
                    <a:pt x="76475" y="1"/>
                  </a:moveTo>
                  <a:lnTo>
                    <a:pt x="168" y="8011"/>
                  </a:lnTo>
                  <a:lnTo>
                    <a:pt x="1" y="8029"/>
                  </a:lnTo>
                  <a:lnTo>
                    <a:pt x="1" y="13214"/>
                  </a:lnTo>
                  <a:lnTo>
                    <a:pt x="76183" y="4491"/>
                  </a:lnTo>
                  <a:lnTo>
                    <a:pt x="208079" y="17925"/>
                  </a:lnTo>
                  <a:lnTo>
                    <a:pt x="208285" y="17945"/>
                  </a:lnTo>
                  <a:lnTo>
                    <a:pt x="208285" y="14162"/>
                  </a:lnTo>
                  <a:lnTo>
                    <a:pt x="764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9460;p35">
              <a:extLst>
                <a:ext uri="{FF2B5EF4-FFF2-40B4-BE49-F238E27FC236}">
                  <a16:creationId xmlns:a16="http://schemas.microsoft.com/office/drawing/2014/main" id="{0C3BBF54-66E7-4D4A-BBD9-BDE51AE347BC}"/>
                </a:ext>
              </a:extLst>
            </p:cNvPr>
            <p:cNvSpPr/>
            <p:nvPr/>
          </p:nvSpPr>
          <p:spPr>
            <a:xfrm>
              <a:off x="1220400" y="4047675"/>
              <a:ext cx="5198425" cy="341875"/>
            </a:xfrm>
            <a:custGeom>
              <a:avLst/>
              <a:gdLst/>
              <a:ahLst/>
              <a:cxnLst/>
              <a:rect l="l" t="t" r="r" b="b"/>
              <a:pathLst>
                <a:path w="207937" h="13675" extrusionOk="0">
                  <a:moveTo>
                    <a:pt x="76016" y="239"/>
                  </a:moveTo>
                  <a:lnTo>
                    <a:pt x="172756" y="10093"/>
                  </a:lnTo>
                  <a:lnTo>
                    <a:pt x="76015" y="908"/>
                  </a:lnTo>
                  <a:lnTo>
                    <a:pt x="3577" y="8699"/>
                  </a:lnTo>
                  <a:lnTo>
                    <a:pt x="2130" y="8699"/>
                  </a:lnTo>
                  <a:lnTo>
                    <a:pt x="76016" y="239"/>
                  </a:lnTo>
                  <a:close/>
                  <a:moveTo>
                    <a:pt x="76015" y="0"/>
                  </a:moveTo>
                  <a:lnTo>
                    <a:pt x="1" y="8701"/>
                  </a:lnTo>
                  <a:lnTo>
                    <a:pt x="14" y="8941"/>
                  </a:lnTo>
                  <a:lnTo>
                    <a:pt x="3591" y="8940"/>
                  </a:lnTo>
                  <a:lnTo>
                    <a:pt x="76018" y="1147"/>
                  </a:lnTo>
                  <a:lnTo>
                    <a:pt x="207914" y="13674"/>
                  </a:lnTo>
                  <a:lnTo>
                    <a:pt x="207937" y="13434"/>
                  </a:lnTo>
                  <a:lnTo>
                    <a:pt x="760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9461;p35">
              <a:extLst>
                <a:ext uri="{FF2B5EF4-FFF2-40B4-BE49-F238E27FC236}">
                  <a16:creationId xmlns:a16="http://schemas.microsoft.com/office/drawing/2014/main" id="{B5CCB6CB-07DC-4CF1-9071-FC8DCC4BBB01}"/>
                </a:ext>
              </a:extLst>
            </p:cNvPr>
            <p:cNvSpPr/>
            <p:nvPr/>
          </p:nvSpPr>
          <p:spPr>
            <a:xfrm>
              <a:off x="2992125" y="4070325"/>
              <a:ext cx="270875" cy="1068600"/>
            </a:xfrm>
            <a:custGeom>
              <a:avLst/>
              <a:gdLst/>
              <a:ahLst/>
              <a:cxnLst/>
              <a:rect l="l" t="t" r="r" b="b"/>
              <a:pathLst>
                <a:path w="10835" h="42744" extrusionOk="0">
                  <a:moveTo>
                    <a:pt x="5147" y="241"/>
                  </a:moveTo>
                  <a:lnTo>
                    <a:pt x="10592" y="772"/>
                  </a:lnTo>
                  <a:lnTo>
                    <a:pt x="10592" y="2989"/>
                  </a:lnTo>
                  <a:lnTo>
                    <a:pt x="9662" y="2989"/>
                  </a:lnTo>
                  <a:lnTo>
                    <a:pt x="9662" y="42193"/>
                  </a:lnTo>
                  <a:lnTo>
                    <a:pt x="4891" y="42504"/>
                  </a:lnTo>
                  <a:lnTo>
                    <a:pt x="1123" y="42256"/>
                  </a:lnTo>
                  <a:lnTo>
                    <a:pt x="1123" y="2607"/>
                  </a:lnTo>
                  <a:lnTo>
                    <a:pt x="243" y="2607"/>
                  </a:lnTo>
                  <a:lnTo>
                    <a:pt x="243" y="771"/>
                  </a:lnTo>
                  <a:lnTo>
                    <a:pt x="5147" y="241"/>
                  </a:lnTo>
                  <a:close/>
                  <a:moveTo>
                    <a:pt x="5146" y="1"/>
                  </a:moveTo>
                  <a:lnTo>
                    <a:pt x="1" y="554"/>
                  </a:lnTo>
                  <a:lnTo>
                    <a:pt x="1" y="2849"/>
                  </a:lnTo>
                  <a:lnTo>
                    <a:pt x="882" y="2849"/>
                  </a:lnTo>
                  <a:lnTo>
                    <a:pt x="882" y="42482"/>
                  </a:lnTo>
                  <a:lnTo>
                    <a:pt x="4891" y="42744"/>
                  </a:lnTo>
                  <a:lnTo>
                    <a:pt x="9790" y="42426"/>
                  </a:lnTo>
                  <a:lnTo>
                    <a:pt x="9904" y="42419"/>
                  </a:lnTo>
                  <a:lnTo>
                    <a:pt x="9904" y="3231"/>
                  </a:lnTo>
                  <a:lnTo>
                    <a:pt x="10834" y="3231"/>
                  </a:lnTo>
                  <a:lnTo>
                    <a:pt x="10834" y="553"/>
                  </a:lnTo>
                  <a:lnTo>
                    <a:pt x="514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9462;p35">
              <a:extLst>
                <a:ext uri="{FF2B5EF4-FFF2-40B4-BE49-F238E27FC236}">
                  <a16:creationId xmlns:a16="http://schemas.microsoft.com/office/drawing/2014/main" id="{90C1B089-CC0E-431D-87AF-4E1F535B96A6}"/>
                </a:ext>
              </a:extLst>
            </p:cNvPr>
            <p:cNvSpPr/>
            <p:nvPr/>
          </p:nvSpPr>
          <p:spPr>
            <a:xfrm>
              <a:off x="1248450" y="4180050"/>
              <a:ext cx="1991425" cy="163575"/>
            </a:xfrm>
            <a:custGeom>
              <a:avLst/>
              <a:gdLst/>
              <a:ahLst/>
              <a:cxnLst/>
              <a:rect l="l" t="t" r="r" b="b"/>
              <a:pathLst>
                <a:path w="79657" h="6543" extrusionOk="0">
                  <a:moveTo>
                    <a:pt x="74897" y="1"/>
                  </a:moveTo>
                  <a:lnTo>
                    <a:pt x="113" y="6301"/>
                  </a:lnTo>
                  <a:cubicBezTo>
                    <a:pt x="48" y="6306"/>
                    <a:pt x="0" y="6361"/>
                    <a:pt x="3" y="6426"/>
                  </a:cubicBezTo>
                  <a:cubicBezTo>
                    <a:pt x="6" y="6491"/>
                    <a:pt x="58" y="6541"/>
                    <a:pt x="123" y="6542"/>
                  </a:cubicBezTo>
                  <a:cubicBezTo>
                    <a:pt x="126" y="6542"/>
                    <a:pt x="130" y="6541"/>
                    <a:pt x="134" y="6541"/>
                  </a:cubicBezTo>
                  <a:lnTo>
                    <a:pt x="74897" y="243"/>
                  </a:lnTo>
                  <a:lnTo>
                    <a:pt x="79520" y="624"/>
                  </a:lnTo>
                  <a:cubicBezTo>
                    <a:pt x="79521" y="624"/>
                    <a:pt x="79522" y="624"/>
                    <a:pt x="79523" y="624"/>
                  </a:cubicBezTo>
                  <a:cubicBezTo>
                    <a:pt x="79593" y="624"/>
                    <a:pt x="79646" y="579"/>
                    <a:pt x="79651" y="513"/>
                  </a:cubicBezTo>
                  <a:cubicBezTo>
                    <a:pt x="79656" y="447"/>
                    <a:pt x="79607" y="389"/>
                    <a:pt x="79541" y="383"/>
                  </a:cubicBezTo>
                  <a:lnTo>
                    <a:pt x="748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9463;p35">
              <a:extLst>
                <a:ext uri="{FF2B5EF4-FFF2-40B4-BE49-F238E27FC236}">
                  <a16:creationId xmlns:a16="http://schemas.microsoft.com/office/drawing/2014/main" id="{D4703003-498F-463F-9804-E60039BD7489}"/>
                </a:ext>
              </a:extLst>
            </p:cNvPr>
            <p:cNvSpPr/>
            <p:nvPr/>
          </p:nvSpPr>
          <p:spPr>
            <a:xfrm>
              <a:off x="1248450" y="4206025"/>
              <a:ext cx="1991425" cy="155075"/>
            </a:xfrm>
            <a:custGeom>
              <a:avLst/>
              <a:gdLst/>
              <a:ahLst/>
              <a:cxnLst/>
              <a:rect l="l" t="t" r="r" b="b"/>
              <a:pathLst>
                <a:path w="79657" h="6203" extrusionOk="0">
                  <a:moveTo>
                    <a:pt x="74897" y="0"/>
                  </a:moveTo>
                  <a:lnTo>
                    <a:pt x="113" y="5961"/>
                  </a:lnTo>
                  <a:cubicBezTo>
                    <a:pt x="49" y="5967"/>
                    <a:pt x="0" y="6021"/>
                    <a:pt x="3" y="6086"/>
                  </a:cubicBezTo>
                  <a:cubicBezTo>
                    <a:pt x="6" y="6151"/>
                    <a:pt x="58" y="6201"/>
                    <a:pt x="123" y="6202"/>
                  </a:cubicBezTo>
                  <a:cubicBezTo>
                    <a:pt x="126" y="6202"/>
                    <a:pt x="129" y="6201"/>
                    <a:pt x="132" y="6201"/>
                  </a:cubicBezTo>
                  <a:lnTo>
                    <a:pt x="74896" y="242"/>
                  </a:lnTo>
                  <a:lnTo>
                    <a:pt x="79520" y="624"/>
                  </a:lnTo>
                  <a:cubicBezTo>
                    <a:pt x="79523" y="624"/>
                    <a:pt x="79527" y="624"/>
                    <a:pt x="79530" y="624"/>
                  </a:cubicBezTo>
                  <a:cubicBezTo>
                    <a:pt x="79592" y="624"/>
                    <a:pt x="79646" y="577"/>
                    <a:pt x="79651" y="513"/>
                  </a:cubicBezTo>
                  <a:cubicBezTo>
                    <a:pt x="79656" y="447"/>
                    <a:pt x="79606" y="389"/>
                    <a:pt x="79540" y="384"/>
                  </a:cubicBezTo>
                  <a:lnTo>
                    <a:pt x="748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9464;p35">
              <a:extLst>
                <a:ext uri="{FF2B5EF4-FFF2-40B4-BE49-F238E27FC236}">
                  <a16:creationId xmlns:a16="http://schemas.microsoft.com/office/drawing/2014/main" id="{42798240-8F41-4543-8F68-4054E6A5D49A}"/>
                </a:ext>
              </a:extLst>
            </p:cNvPr>
            <p:cNvSpPr/>
            <p:nvPr/>
          </p:nvSpPr>
          <p:spPr>
            <a:xfrm>
              <a:off x="3014275" y="5037050"/>
              <a:ext cx="225350" cy="6050"/>
            </a:xfrm>
            <a:custGeom>
              <a:avLst/>
              <a:gdLst/>
              <a:ahLst/>
              <a:cxnLst/>
              <a:rect l="l" t="t" r="r" b="b"/>
              <a:pathLst>
                <a:path w="9014" h="242" extrusionOk="0">
                  <a:moveTo>
                    <a:pt x="117" y="0"/>
                  </a:moveTo>
                  <a:cubicBezTo>
                    <a:pt x="52" y="3"/>
                    <a:pt x="0" y="56"/>
                    <a:pt x="0" y="120"/>
                  </a:cubicBezTo>
                  <a:cubicBezTo>
                    <a:pt x="0" y="186"/>
                    <a:pt x="52" y="239"/>
                    <a:pt x="117" y="242"/>
                  </a:cubicBezTo>
                  <a:lnTo>
                    <a:pt x="8896" y="242"/>
                  </a:lnTo>
                  <a:cubicBezTo>
                    <a:pt x="8962" y="239"/>
                    <a:pt x="9014" y="186"/>
                    <a:pt x="9014" y="120"/>
                  </a:cubicBezTo>
                  <a:cubicBezTo>
                    <a:pt x="9014" y="56"/>
                    <a:pt x="8962" y="3"/>
                    <a:pt x="88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9465;p35">
              <a:extLst>
                <a:ext uri="{FF2B5EF4-FFF2-40B4-BE49-F238E27FC236}">
                  <a16:creationId xmlns:a16="http://schemas.microsoft.com/office/drawing/2014/main" id="{29EB790D-8473-480A-8389-550106C4474B}"/>
                </a:ext>
              </a:extLst>
            </p:cNvPr>
            <p:cNvSpPr/>
            <p:nvPr/>
          </p:nvSpPr>
          <p:spPr>
            <a:xfrm>
              <a:off x="3118025" y="4205925"/>
              <a:ext cx="6175" cy="837175"/>
            </a:xfrm>
            <a:custGeom>
              <a:avLst/>
              <a:gdLst/>
              <a:ahLst/>
              <a:cxnLst/>
              <a:rect l="l" t="t" r="r" b="b"/>
              <a:pathLst>
                <a:path w="247" h="33487" extrusionOk="0">
                  <a:moveTo>
                    <a:pt x="123" y="0"/>
                  </a:moveTo>
                  <a:cubicBezTo>
                    <a:pt x="55" y="0"/>
                    <a:pt x="0" y="57"/>
                    <a:pt x="3" y="125"/>
                  </a:cubicBezTo>
                  <a:lnTo>
                    <a:pt x="3" y="33365"/>
                  </a:lnTo>
                  <a:cubicBezTo>
                    <a:pt x="2" y="33433"/>
                    <a:pt x="56" y="33487"/>
                    <a:pt x="123" y="33487"/>
                  </a:cubicBezTo>
                  <a:cubicBezTo>
                    <a:pt x="191" y="33487"/>
                    <a:pt x="243" y="33433"/>
                    <a:pt x="243" y="33365"/>
                  </a:cubicBezTo>
                  <a:lnTo>
                    <a:pt x="243" y="125"/>
                  </a:lnTo>
                  <a:cubicBezTo>
                    <a:pt x="246" y="57"/>
                    <a:pt x="192" y="0"/>
                    <a:pt x="1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9466;p35">
              <a:extLst>
                <a:ext uri="{FF2B5EF4-FFF2-40B4-BE49-F238E27FC236}">
                  <a16:creationId xmlns:a16="http://schemas.microsoft.com/office/drawing/2014/main" id="{5DB25F4E-E603-41B0-894E-A1C089803169}"/>
                </a:ext>
              </a:extLst>
            </p:cNvPr>
            <p:cNvSpPr/>
            <p:nvPr/>
          </p:nvSpPr>
          <p:spPr>
            <a:xfrm>
              <a:off x="1241350" y="4265025"/>
              <a:ext cx="1778825" cy="851650"/>
            </a:xfrm>
            <a:custGeom>
              <a:avLst/>
              <a:gdLst/>
              <a:ahLst/>
              <a:cxnLst/>
              <a:rect l="l" t="t" r="r" b="b"/>
              <a:pathLst>
                <a:path w="71153" h="34066" extrusionOk="0">
                  <a:moveTo>
                    <a:pt x="123" y="0"/>
                  </a:moveTo>
                  <a:cubicBezTo>
                    <a:pt x="56" y="0"/>
                    <a:pt x="0" y="57"/>
                    <a:pt x="3" y="126"/>
                  </a:cubicBezTo>
                  <a:lnTo>
                    <a:pt x="3" y="31963"/>
                  </a:lnTo>
                  <a:lnTo>
                    <a:pt x="71030" y="34065"/>
                  </a:lnTo>
                  <a:lnTo>
                    <a:pt x="71034" y="34065"/>
                  </a:lnTo>
                  <a:cubicBezTo>
                    <a:pt x="71098" y="34064"/>
                    <a:pt x="71151" y="34011"/>
                    <a:pt x="71151" y="33947"/>
                  </a:cubicBezTo>
                  <a:cubicBezTo>
                    <a:pt x="71152" y="33882"/>
                    <a:pt x="71102" y="33828"/>
                    <a:pt x="71037" y="33824"/>
                  </a:cubicBezTo>
                  <a:lnTo>
                    <a:pt x="245" y="31728"/>
                  </a:lnTo>
                  <a:lnTo>
                    <a:pt x="245" y="126"/>
                  </a:lnTo>
                  <a:cubicBezTo>
                    <a:pt x="247" y="57"/>
                    <a:pt x="192" y="0"/>
                    <a:pt x="1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9467;p35">
              <a:extLst>
                <a:ext uri="{FF2B5EF4-FFF2-40B4-BE49-F238E27FC236}">
                  <a16:creationId xmlns:a16="http://schemas.microsoft.com/office/drawing/2014/main" id="{F9D5E748-0B51-4BC5-86AC-47D4185D42DD}"/>
                </a:ext>
              </a:extLst>
            </p:cNvPr>
            <p:cNvSpPr/>
            <p:nvPr/>
          </p:nvSpPr>
          <p:spPr>
            <a:xfrm>
              <a:off x="2502975" y="4116350"/>
              <a:ext cx="73975" cy="998775"/>
            </a:xfrm>
            <a:custGeom>
              <a:avLst/>
              <a:gdLst/>
              <a:ahLst/>
              <a:cxnLst/>
              <a:rect l="l" t="t" r="r" b="b"/>
              <a:pathLst>
                <a:path w="2959" h="39951" extrusionOk="0">
                  <a:moveTo>
                    <a:pt x="622" y="284"/>
                  </a:moveTo>
                  <a:lnTo>
                    <a:pt x="2717" y="733"/>
                  </a:lnTo>
                  <a:lnTo>
                    <a:pt x="2717" y="39276"/>
                  </a:lnTo>
                  <a:lnTo>
                    <a:pt x="1431" y="39635"/>
                  </a:lnTo>
                  <a:lnTo>
                    <a:pt x="1431" y="3266"/>
                  </a:lnTo>
                  <a:lnTo>
                    <a:pt x="1407" y="3233"/>
                  </a:lnTo>
                  <a:cubicBezTo>
                    <a:pt x="1395" y="3217"/>
                    <a:pt x="292" y="1719"/>
                    <a:pt x="622" y="284"/>
                  </a:cubicBezTo>
                  <a:close/>
                  <a:moveTo>
                    <a:pt x="449" y="0"/>
                  </a:moveTo>
                  <a:lnTo>
                    <a:pt x="418" y="108"/>
                  </a:lnTo>
                  <a:cubicBezTo>
                    <a:pt x="0" y="1588"/>
                    <a:pt x="1014" y="3097"/>
                    <a:pt x="1189" y="3344"/>
                  </a:cubicBezTo>
                  <a:lnTo>
                    <a:pt x="1189" y="39950"/>
                  </a:lnTo>
                  <a:lnTo>
                    <a:pt x="2959" y="39459"/>
                  </a:lnTo>
                  <a:lnTo>
                    <a:pt x="2959" y="536"/>
                  </a:lnTo>
                  <a:lnTo>
                    <a:pt x="4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9468;p35">
              <a:extLst>
                <a:ext uri="{FF2B5EF4-FFF2-40B4-BE49-F238E27FC236}">
                  <a16:creationId xmlns:a16="http://schemas.microsoft.com/office/drawing/2014/main" id="{4256723B-B7FA-4D68-A47B-EC6BED54088E}"/>
                </a:ext>
              </a:extLst>
            </p:cNvPr>
            <p:cNvSpPr/>
            <p:nvPr/>
          </p:nvSpPr>
          <p:spPr>
            <a:xfrm>
              <a:off x="2417050" y="4128100"/>
              <a:ext cx="121750" cy="986100"/>
            </a:xfrm>
            <a:custGeom>
              <a:avLst/>
              <a:gdLst/>
              <a:ahLst/>
              <a:cxnLst/>
              <a:rect l="l" t="t" r="r" b="b"/>
              <a:pathLst>
                <a:path w="4870" h="39444" extrusionOk="0">
                  <a:moveTo>
                    <a:pt x="536" y="0"/>
                  </a:moveTo>
                  <a:cubicBezTo>
                    <a:pt x="483" y="0"/>
                    <a:pt x="434" y="35"/>
                    <a:pt x="419" y="88"/>
                  </a:cubicBezTo>
                  <a:cubicBezTo>
                    <a:pt x="1" y="1567"/>
                    <a:pt x="1014" y="3076"/>
                    <a:pt x="1190" y="3325"/>
                  </a:cubicBezTo>
                  <a:lnTo>
                    <a:pt x="1190" y="39261"/>
                  </a:lnTo>
                  <a:lnTo>
                    <a:pt x="4741" y="39442"/>
                  </a:lnTo>
                  <a:lnTo>
                    <a:pt x="4748" y="39442"/>
                  </a:lnTo>
                  <a:lnTo>
                    <a:pt x="4747" y="39443"/>
                  </a:lnTo>
                  <a:cubicBezTo>
                    <a:pt x="4813" y="39443"/>
                    <a:pt x="4865" y="39390"/>
                    <a:pt x="4868" y="39326"/>
                  </a:cubicBezTo>
                  <a:cubicBezTo>
                    <a:pt x="4869" y="39260"/>
                    <a:pt x="4818" y="39206"/>
                    <a:pt x="4753" y="39202"/>
                  </a:cubicBezTo>
                  <a:lnTo>
                    <a:pt x="1431" y="39031"/>
                  </a:lnTo>
                  <a:lnTo>
                    <a:pt x="1431" y="3245"/>
                  </a:lnTo>
                  <a:lnTo>
                    <a:pt x="1408" y="3214"/>
                  </a:lnTo>
                  <a:cubicBezTo>
                    <a:pt x="1396" y="3198"/>
                    <a:pt x="236" y="1624"/>
                    <a:pt x="651" y="154"/>
                  </a:cubicBezTo>
                  <a:cubicBezTo>
                    <a:pt x="669" y="90"/>
                    <a:pt x="632" y="23"/>
                    <a:pt x="567" y="4"/>
                  </a:cubicBezTo>
                  <a:cubicBezTo>
                    <a:pt x="557" y="2"/>
                    <a:pt x="546" y="0"/>
                    <a:pt x="5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9469;p35">
              <a:extLst>
                <a:ext uri="{FF2B5EF4-FFF2-40B4-BE49-F238E27FC236}">
                  <a16:creationId xmlns:a16="http://schemas.microsoft.com/office/drawing/2014/main" id="{069819C9-6008-43B6-9A26-85EF5C98D1FC}"/>
                </a:ext>
              </a:extLst>
            </p:cNvPr>
            <p:cNvSpPr/>
            <p:nvPr/>
          </p:nvSpPr>
          <p:spPr>
            <a:xfrm>
              <a:off x="2005650" y="4168300"/>
              <a:ext cx="72425" cy="933150"/>
            </a:xfrm>
            <a:custGeom>
              <a:avLst/>
              <a:gdLst/>
              <a:ahLst/>
              <a:cxnLst/>
              <a:rect l="l" t="t" r="r" b="b"/>
              <a:pathLst>
                <a:path w="2897" h="37326" extrusionOk="0">
                  <a:moveTo>
                    <a:pt x="695" y="419"/>
                  </a:moveTo>
                  <a:lnTo>
                    <a:pt x="2538" y="812"/>
                  </a:lnTo>
                  <a:lnTo>
                    <a:pt x="2538" y="36559"/>
                  </a:lnTo>
                  <a:lnTo>
                    <a:pt x="1467" y="36856"/>
                  </a:lnTo>
                  <a:lnTo>
                    <a:pt x="1467" y="3153"/>
                  </a:lnTo>
                  <a:lnTo>
                    <a:pt x="1467" y="3092"/>
                  </a:lnTo>
                  <a:lnTo>
                    <a:pt x="1431" y="3046"/>
                  </a:lnTo>
                  <a:cubicBezTo>
                    <a:pt x="1420" y="3031"/>
                    <a:pt x="439" y="1705"/>
                    <a:pt x="695" y="419"/>
                  </a:cubicBezTo>
                  <a:close/>
                  <a:moveTo>
                    <a:pt x="436" y="0"/>
                  </a:moveTo>
                  <a:lnTo>
                    <a:pt x="390" y="160"/>
                  </a:lnTo>
                  <a:cubicBezTo>
                    <a:pt x="0" y="1533"/>
                    <a:pt x="910" y="2927"/>
                    <a:pt x="1110" y="3210"/>
                  </a:cubicBezTo>
                  <a:lnTo>
                    <a:pt x="1110" y="37325"/>
                  </a:lnTo>
                  <a:lnTo>
                    <a:pt x="2896" y="36832"/>
                  </a:lnTo>
                  <a:lnTo>
                    <a:pt x="2896" y="524"/>
                  </a:lnTo>
                  <a:lnTo>
                    <a:pt x="4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9470;p35">
              <a:extLst>
                <a:ext uri="{FF2B5EF4-FFF2-40B4-BE49-F238E27FC236}">
                  <a16:creationId xmlns:a16="http://schemas.microsoft.com/office/drawing/2014/main" id="{47CA6654-B57B-47E3-91B7-84378485D008}"/>
                </a:ext>
              </a:extLst>
            </p:cNvPr>
            <p:cNvSpPr/>
            <p:nvPr/>
          </p:nvSpPr>
          <p:spPr>
            <a:xfrm>
              <a:off x="1945625" y="4181550"/>
              <a:ext cx="96800" cy="918500"/>
            </a:xfrm>
            <a:custGeom>
              <a:avLst/>
              <a:gdLst/>
              <a:ahLst/>
              <a:cxnLst/>
              <a:rect l="l" t="t" r="r" b="b"/>
              <a:pathLst>
                <a:path w="3872" h="36740" extrusionOk="0">
                  <a:moveTo>
                    <a:pt x="560" y="0"/>
                  </a:moveTo>
                  <a:cubicBezTo>
                    <a:pt x="483" y="0"/>
                    <a:pt x="412" y="52"/>
                    <a:pt x="391" y="130"/>
                  </a:cubicBezTo>
                  <a:cubicBezTo>
                    <a:pt x="0" y="1504"/>
                    <a:pt x="912" y="2898"/>
                    <a:pt x="1110" y="3181"/>
                  </a:cubicBezTo>
                  <a:lnTo>
                    <a:pt x="1110" y="36653"/>
                  </a:lnTo>
                  <a:lnTo>
                    <a:pt x="3683" y="36740"/>
                  </a:lnTo>
                  <a:lnTo>
                    <a:pt x="3689" y="36740"/>
                  </a:lnTo>
                  <a:cubicBezTo>
                    <a:pt x="3690" y="36740"/>
                    <a:pt x="3691" y="36740"/>
                    <a:pt x="3692" y="36740"/>
                  </a:cubicBezTo>
                  <a:cubicBezTo>
                    <a:pt x="3788" y="36740"/>
                    <a:pt x="3869" y="36661"/>
                    <a:pt x="3870" y="36564"/>
                  </a:cubicBezTo>
                  <a:cubicBezTo>
                    <a:pt x="3872" y="36465"/>
                    <a:pt x="3794" y="36384"/>
                    <a:pt x="3695" y="36383"/>
                  </a:cubicBezTo>
                  <a:lnTo>
                    <a:pt x="1467" y="36306"/>
                  </a:lnTo>
                  <a:lnTo>
                    <a:pt x="1467" y="3122"/>
                  </a:lnTo>
                  <a:lnTo>
                    <a:pt x="1467" y="3063"/>
                  </a:lnTo>
                  <a:lnTo>
                    <a:pt x="1431" y="3015"/>
                  </a:lnTo>
                  <a:cubicBezTo>
                    <a:pt x="1421" y="3001"/>
                    <a:pt x="356" y="1561"/>
                    <a:pt x="735" y="228"/>
                  </a:cubicBezTo>
                  <a:cubicBezTo>
                    <a:pt x="761" y="134"/>
                    <a:pt x="707" y="35"/>
                    <a:pt x="612" y="8"/>
                  </a:cubicBezTo>
                  <a:cubicBezTo>
                    <a:pt x="595" y="3"/>
                    <a:pt x="577" y="0"/>
                    <a:pt x="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9471;p35">
              <a:extLst>
                <a:ext uri="{FF2B5EF4-FFF2-40B4-BE49-F238E27FC236}">
                  <a16:creationId xmlns:a16="http://schemas.microsoft.com/office/drawing/2014/main" id="{2C925688-0B04-421C-8E03-A5D29B5A045A}"/>
                </a:ext>
              </a:extLst>
            </p:cNvPr>
            <p:cNvSpPr/>
            <p:nvPr/>
          </p:nvSpPr>
          <p:spPr>
            <a:xfrm>
              <a:off x="2005650" y="4168300"/>
              <a:ext cx="72425" cy="933150"/>
            </a:xfrm>
            <a:custGeom>
              <a:avLst/>
              <a:gdLst/>
              <a:ahLst/>
              <a:cxnLst/>
              <a:rect l="l" t="t" r="r" b="b"/>
              <a:pathLst>
                <a:path w="2897" h="37326" extrusionOk="0">
                  <a:moveTo>
                    <a:pt x="695" y="419"/>
                  </a:moveTo>
                  <a:lnTo>
                    <a:pt x="2538" y="812"/>
                  </a:lnTo>
                  <a:lnTo>
                    <a:pt x="2538" y="36559"/>
                  </a:lnTo>
                  <a:lnTo>
                    <a:pt x="1467" y="36856"/>
                  </a:lnTo>
                  <a:lnTo>
                    <a:pt x="1467" y="3153"/>
                  </a:lnTo>
                  <a:lnTo>
                    <a:pt x="1467" y="3092"/>
                  </a:lnTo>
                  <a:lnTo>
                    <a:pt x="1431" y="3046"/>
                  </a:lnTo>
                  <a:cubicBezTo>
                    <a:pt x="1420" y="3031"/>
                    <a:pt x="439" y="1705"/>
                    <a:pt x="695" y="419"/>
                  </a:cubicBezTo>
                  <a:close/>
                  <a:moveTo>
                    <a:pt x="436" y="0"/>
                  </a:moveTo>
                  <a:lnTo>
                    <a:pt x="390" y="160"/>
                  </a:lnTo>
                  <a:cubicBezTo>
                    <a:pt x="0" y="1533"/>
                    <a:pt x="910" y="2927"/>
                    <a:pt x="1110" y="3210"/>
                  </a:cubicBezTo>
                  <a:lnTo>
                    <a:pt x="1110" y="37325"/>
                  </a:lnTo>
                  <a:lnTo>
                    <a:pt x="2896" y="36832"/>
                  </a:lnTo>
                  <a:lnTo>
                    <a:pt x="2896" y="524"/>
                  </a:lnTo>
                  <a:lnTo>
                    <a:pt x="4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9472;p35">
              <a:extLst>
                <a:ext uri="{FF2B5EF4-FFF2-40B4-BE49-F238E27FC236}">
                  <a16:creationId xmlns:a16="http://schemas.microsoft.com/office/drawing/2014/main" id="{830E66BA-8439-4AFB-BEE9-EA496B554DB0}"/>
                </a:ext>
              </a:extLst>
            </p:cNvPr>
            <p:cNvSpPr/>
            <p:nvPr/>
          </p:nvSpPr>
          <p:spPr>
            <a:xfrm>
              <a:off x="1945625" y="4181550"/>
              <a:ext cx="96800" cy="918500"/>
            </a:xfrm>
            <a:custGeom>
              <a:avLst/>
              <a:gdLst/>
              <a:ahLst/>
              <a:cxnLst/>
              <a:rect l="l" t="t" r="r" b="b"/>
              <a:pathLst>
                <a:path w="3872" h="36740" extrusionOk="0">
                  <a:moveTo>
                    <a:pt x="560" y="0"/>
                  </a:moveTo>
                  <a:cubicBezTo>
                    <a:pt x="483" y="0"/>
                    <a:pt x="412" y="52"/>
                    <a:pt x="391" y="130"/>
                  </a:cubicBezTo>
                  <a:cubicBezTo>
                    <a:pt x="0" y="1504"/>
                    <a:pt x="912" y="2898"/>
                    <a:pt x="1110" y="3181"/>
                  </a:cubicBezTo>
                  <a:lnTo>
                    <a:pt x="1110" y="36653"/>
                  </a:lnTo>
                  <a:lnTo>
                    <a:pt x="3683" y="36740"/>
                  </a:lnTo>
                  <a:lnTo>
                    <a:pt x="3689" y="36740"/>
                  </a:lnTo>
                  <a:cubicBezTo>
                    <a:pt x="3690" y="36740"/>
                    <a:pt x="3691" y="36740"/>
                    <a:pt x="3692" y="36740"/>
                  </a:cubicBezTo>
                  <a:cubicBezTo>
                    <a:pt x="3788" y="36740"/>
                    <a:pt x="3869" y="36661"/>
                    <a:pt x="3870" y="36564"/>
                  </a:cubicBezTo>
                  <a:cubicBezTo>
                    <a:pt x="3872" y="36465"/>
                    <a:pt x="3794" y="36384"/>
                    <a:pt x="3695" y="36383"/>
                  </a:cubicBezTo>
                  <a:lnTo>
                    <a:pt x="1467" y="36306"/>
                  </a:lnTo>
                  <a:lnTo>
                    <a:pt x="1467" y="3122"/>
                  </a:lnTo>
                  <a:lnTo>
                    <a:pt x="1467" y="3063"/>
                  </a:lnTo>
                  <a:lnTo>
                    <a:pt x="1431" y="3015"/>
                  </a:lnTo>
                  <a:cubicBezTo>
                    <a:pt x="1421" y="3001"/>
                    <a:pt x="356" y="1561"/>
                    <a:pt x="735" y="228"/>
                  </a:cubicBezTo>
                  <a:cubicBezTo>
                    <a:pt x="761" y="134"/>
                    <a:pt x="707" y="35"/>
                    <a:pt x="612" y="8"/>
                  </a:cubicBezTo>
                  <a:cubicBezTo>
                    <a:pt x="595" y="3"/>
                    <a:pt x="577" y="0"/>
                    <a:pt x="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9473;p35">
              <a:extLst>
                <a:ext uri="{FF2B5EF4-FFF2-40B4-BE49-F238E27FC236}">
                  <a16:creationId xmlns:a16="http://schemas.microsoft.com/office/drawing/2014/main" id="{E1D84E7A-9E5A-4A18-A3DD-42446CD933E2}"/>
                </a:ext>
              </a:extLst>
            </p:cNvPr>
            <p:cNvSpPr/>
            <p:nvPr/>
          </p:nvSpPr>
          <p:spPr>
            <a:xfrm>
              <a:off x="1589275" y="4219825"/>
              <a:ext cx="60400" cy="869600"/>
            </a:xfrm>
            <a:custGeom>
              <a:avLst/>
              <a:gdLst/>
              <a:ahLst/>
              <a:cxnLst/>
              <a:rect l="l" t="t" r="r" b="b"/>
              <a:pathLst>
                <a:path w="2416" h="34784" extrusionOk="0">
                  <a:moveTo>
                    <a:pt x="604" y="372"/>
                  </a:moveTo>
                  <a:lnTo>
                    <a:pt x="2091" y="626"/>
                  </a:lnTo>
                  <a:lnTo>
                    <a:pt x="2091" y="34045"/>
                  </a:lnTo>
                  <a:lnTo>
                    <a:pt x="1237" y="34331"/>
                  </a:lnTo>
                  <a:lnTo>
                    <a:pt x="1237" y="2841"/>
                  </a:lnTo>
                  <a:lnTo>
                    <a:pt x="1205" y="2798"/>
                  </a:lnTo>
                  <a:cubicBezTo>
                    <a:pt x="1197" y="2786"/>
                    <a:pt x="382" y="1660"/>
                    <a:pt x="604" y="372"/>
                  </a:cubicBezTo>
                  <a:close/>
                  <a:moveTo>
                    <a:pt x="353" y="1"/>
                  </a:moveTo>
                  <a:lnTo>
                    <a:pt x="319" y="150"/>
                  </a:lnTo>
                  <a:cubicBezTo>
                    <a:pt x="0" y="1506"/>
                    <a:pt x="746" y="2699"/>
                    <a:pt x="913" y="2946"/>
                  </a:cubicBezTo>
                  <a:lnTo>
                    <a:pt x="913" y="34783"/>
                  </a:lnTo>
                  <a:lnTo>
                    <a:pt x="2416" y="34277"/>
                  </a:lnTo>
                  <a:lnTo>
                    <a:pt x="2416" y="352"/>
                  </a:lnTo>
                  <a:lnTo>
                    <a:pt x="3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9474;p35">
              <a:extLst>
                <a:ext uri="{FF2B5EF4-FFF2-40B4-BE49-F238E27FC236}">
                  <a16:creationId xmlns:a16="http://schemas.microsoft.com/office/drawing/2014/main" id="{9D1B3CB8-9AB3-40A8-96F1-2DCE493F358C}"/>
                </a:ext>
              </a:extLst>
            </p:cNvPr>
            <p:cNvSpPr/>
            <p:nvPr/>
          </p:nvSpPr>
          <p:spPr>
            <a:xfrm>
              <a:off x="1539725" y="4227025"/>
              <a:ext cx="80525" cy="860775"/>
            </a:xfrm>
            <a:custGeom>
              <a:avLst/>
              <a:gdLst/>
              <a:ahLst/>
              <a:cxnLst/>
              <a:rect l="l" t="t" r="r" b="b"/>
              <a:pathLst>
                <a:path w="3221" h="34431" extrusionOk="0">
                  <a:moveTo>
                    <a:pt x="479" y="0"/>
                  </a:moveTo>
                  <a:cubicBezTo>
                    <a:pt x="406" y="0"/>
                    <a:pt x="339" y="50"/>
                    <a:pt x="321" y="125"/>
                  </a:cubicBezTo>
                  <a:cubicBezTo>
                    <a:pt x="0" y="1495"/>
                    <a:pt x="764" y="2892"/>
                    <a:pt x="916" y="3151"/>
                  </a:cubicBezTo>
                  <a:lnTo>
                    <a:pt x="916" y="34343"/>
                  </a:lnTo>
                  <a:lnTo>
                    <a:pt x="3051" y="34431"/>
                  </a:lnTo>
                  <a:lnTo>
                    <a:pt x="3056" y="34431"/>
                  </a:lnTo>
                  <a:cubicBezTo>
                    <a:pt x="3145" y="34431"/>
                    <a:pt x="3216" y="34361"/>
                    <a:pt x="3218" y="34272"/>
                  </a:cubicBezTo>
                  <a:cubicBezTo>
                    <a:pt x="3220" y="34185"/>
                    <a:pt x="3152" y="34111"/>
                    <a:pt x="3063" y="34107"/>
                  </a:cubicBezTo>
                  <a:lnTo>
                    <a:pt x="1240" y="34032"/>
                  </a:lnTo>
                  <a:lnTo>
                    <a:pt x="1240" y="3059"/>
                  </a:lnTo>
                  <a:lnTo>
                    <a:pt x="1216" y="3020"/>
                  </a:lnTo>
                  <a:cubicBezTo>
                    <a:pt x="1208" y="3005"/>
                    <a:pt x="320" y="1552"/>
                    <a:pt x="637" y="200"/>
                  </a:cubicBezTo>
                  <a:cubicBezTo>
                    <a:pt x="658" y="113"/>
                    <a:pt x="604" y="26"/>
                    <a:pt x="517" y="5"/>
                  </a:cubicBezTo>
                  <a:cubicBezTo>
                    <a:pt x="504" y="2"/>
                    <a:pt x="491" y="0"/>
                    <a:pt x="4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9475;p35">
              <a:extLst>
                <a:ext uri="{FF2B5EF4-FFF2-40B4-BE49-F238E27FC236}">
                  <a16:creationId xmlns:a16="http://schemas.microsoft.com/office/drawing/2014/main" id="{A317B371-291F-4B29-8434-5C80A8874E35}"/>
                </a:ext>
              </a:extLst>
            </p:cNvPr>
            <p:cNvSpPr/>
            <p:nvPr/>
          </p:nvSpPr>
          <p:spPr>
            <a:xfrm>
              <a:off x="1262925" y="4260150"/>
              <a:ext cx="53800" cy="815175"/>
            </a:xfrm>
            <a:custGeom>
              <a:avLst/>
              <a:gdLst/>
              <a:ahLst/>
              <a:cxnLst/>
              <a:rect l="l" t="t" r="r" b="b"/>
              <a:pathLst>
                <a:path w="2152" h="32607" extrusionOk="0">
                  <a:moveTo>
                    <a:pt x="440" y="169"/>
                  </a:moveTo>
                  <a:lnTo>
                    <a:pt x="2002" y="367"/>
                  </a:lnTo>
                  <a:lnTo>
                    <a:pt x="2002" y="32068"/>
                  </a:lnTo>
                  <a:lnTo>
                    <a:pt x="1024" y="32396"/>
                  </a:lnTo>
                  <a:lnTo>
                    <a:pt x="1024" y="2630"/>
                  </a:lnTo>
                  <a:lnTo>
                    <a:pt x="1010" y="2612"/>
                  </a:lnTo>
                  <a:cubicBezTo>
                    <a:pt x="1002" y="2600"/>
                    <a:pt x="172" y="1464"/>
                    <a:pt x="440" y="169"/>
                  </a:cubicBezTo>
                  <a:close/>
                  <a:moveTo>
                    <a:pt x="322" y="1"/>
                  </a:moveTo>
                  <a:lnTo>
                    <a:pt x="307" y="67"/>
                  </a:lnTo>
                  <a:cubicBezTo>
                    <a:pt x="0" y="1376"/>
                    <a:pt x="753" y="2509"/>
                    <a:pt x="873" y="2680"/>
                  </a:cubicBezTo>
                  <a:lnTo>
                    <a:pt x="873" y="32606"/>
                  </a:lnTo>
                  <a:lnTo>
                    <a:pt x="2151" y="32178"/>
                  </a:lnTo>
                  <a:lnTo>
                    <a:pt x="2151" y="232"/>
                  </a:lnTo>
                  <a:lnTo>
                    <a:pt x="32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9476;p35">
              <a:extLst>
                <a:ext uri="{FF2B5EF4-FFF2-40B4-BE49-F238E27FC236}">
                  <a16:creationId xmlns:a16="http://schemas.microsoft.com/office/drawing/2014/main" id="{EF13B146-B680-40B6-8F59-BC6C09EA85D9}"/>
                </a:ext>
              </a:extLst>
            </p:cNvPr>
            <p:cNvSpPr/>
            <p:nvPr/>
          </p:nvSpPr>
          <p:spPr>
            <a:xfrm>
              <a:off x="1215425" y="4267700"/>
              <a:ext cx="71300" cy="806900"/>
            </a:xfrm>
            <a:custGeom>
              <a:avLst/>
              <a:gdLst/>
              <a:ahLst/>
              <a:cxnLst/>
              <a:rect l="l" t="t" r="r" b="b"/>
              <a:pathLst>
                <a:path w="2852" h="32276" extrusionOk="0">
                  <a:moveTo>
                    <a:pt x="309" y="0"/>
                  </a:moveTo>
                  <a:cubicBezTo>
                    <a:pt x="0" y="1320"/>
                    <a:pt x="772" y="2673"/>
                    <a:pt x="880" y="2854"/>
                  </a:cubicBezTo>
                  <a:lnTo>
                    <a:pt x="880" y="32193"/>
                  </a:lnTo>
                  <a:lnTo>
                    <a:pt x="2846" y="32275"/>
                  </a:lnTo>
                  <a:lnTo>
                    <a:pt x="2851" y="32123"/>
                  </a:lnTo>
                  <a:lnTo>
                    <a:pt x="1031" y="32048"/>
                  </a:lnTo>
                  <a:lnTo>
                    <a:pt x="1031" y="2811"/>
                  </a:lnTo>
                  <a:lnTo>
                    <a:pt x="1020" y="2792"/>
                  </a:lnTo>
                  <a:cubicBezTo>
                    <a:pt x="1011" y="2779"/>
                    <a:pt x="145" y="1362"/>
                    <a:pt x="456" y="35"/>
                  </a:cubicBezTo>
                  <a:lnTo>
                    <a:pt x="30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9477;p35">
              <a:extLst>
                <a:ext uri="{FF2B5EF4-FFF2-40B4-BE49-F238E27FC236}">
                  <a16:creationId xmlns:a16="http://schemas.microsoft.com/office/drawing/2014/main" id="{2228C246-EEAC-49D0-BC00-C0123DA28A8E}"/>
                </a:ext>
              </a:extLst>
            </p:cNvPr>
            <p:cNvSpPr/>
            <p:nvPr/>
          </p:nvSpPr>
          <p:spPr>
            <a:xfrm>
              <a:off x="1239300" y="5014125"/>
              <a:ext cx="1334650" cy="21850"/>
            </a:xfrm>
            <a:custGeom>
              <a:avLst/>
              <a:gdLst/>
              <a:ahLst/>
              <a:cxnLst/>
              <a:rect l="l" t="t" r="r" b="b"/>
              <a:pathLst>
                <a:path w="53386" h="874" extrusionOk="0">
                  <a:moveTo>
                    <a:pt x="2" y="0"/>
                  </a:moveTo>
                  <a:lnTo>
                    <a:pt x="0" y="151"/>
                  </a:lnTo>
                  <a:lnTo>
                    <a:pt x="53384" y="874"/>
                  </a:lnTo>
                  <a:lnTo>
                    <a:pt x="53385" y="723"/>
                  </a:lnTo>
                  <a:lnTo>
                    <a:pt x="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9478;p35">
              <a:extLst>
                <a:ext uri="{FF2B5EF4-FFF2-40B4-BE49-F238E27FC236}">
                  <a16:creationId xmlns:a16="http://schemas.microsoft.com/office/drawing/2014/main" id="{029A5B19-A9B9-459B-8125-A526D9EACF84}"/>
                </a:ext>
              </a:extLst>
            </p:cNvPr>
            <p:cNvSpPr/>
            <p:nvPr/>
          </p:nvSpPr>
          <p:spPr>
            <a:xfrm>
              <a:off x="3233525" y="4189625"/>
              <a:ext cx="2301600" cy="201900"/>
            </a:xfrm>
            <a:custGeom>
              <a:avLst/>
              <a:gdLst/>
              <a:ahLst/>
              <a:cxnLst/>
              <a:rect l="l" t="t" r="r" b="b"/>
              <a:pathLst>
                <a:path w="92064" h="8076" extrusionOk="0">
                  <a:moveTo>
                    <a:pt x="134" y="1"/>
                  </a:moveTo>
                  <a:cubicBezTo>
                    <a:pt x="62" y="1"/>
                    <a:pt x="13" y="46"/>
                    <a:pt x="6" y="111"/>
                  </a:cubicBezTo>
                  <a:cubicBezTo>
                    <a:pt x="1" y="177"/>
                    <a:pt x="50" y="235"/>
                    <a:pt x="117" y="241"/>
                  </a:cubicBezTo>
                  <a:lnTo>
                    <a:pt x="91931" y="8075"/>
                  </a:lnTo>
                  <a:lnTo>
                    <a:pt x="91941" y="8075"/>
                  </a:lnTo>
                  <a:cubicBezTo>
                    <a:pt x="92005" y="8075"/>
                    <a:pt x="92058" y="8024"/>
                    <a:pt x="92061" y="7959"/>
                  </a:cubicBezTo>
                  <a:cubicBezTo>
                    <a:pt x="92064" y="7896"/>
                    <a:pt x="92015" y="7840"/>
                    <a:pt x="91951" y="7834"/>
                  </a:cubicBezTo>
                  <a:lnTo>
                    <a:pt x="137" y="1"/>
                  </a:lnTo>
                  <a:cubicBezTo>
                    <a:pt x="136" y="1"/>
                    <a:pt x="135" y="1"/>
                    <a:pt x="1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9479;p35">
              <a:extLst>
                <a:ext uri="{FF2B5EF4-FFF2-40B4-BE49-F238E27FC236}">
                  <a16:creationId xmlns:a16="http://schemas.microsoft.com/office/drawing/2014/main" id="{ACFA8B85-53D5-4BF7-BE98-9B51FE51F382}"/>
                </a:ext>
              </a:extLst>
            </p:cNvPr>
            <p:cNvSpPr/>
            <p:nvPr/>
          </p:nvSpPr>
          <p:spPr>
            <a:xfrm>
              <a:off x="5917975" y="4418650"/>
              <a:ext cx="503625" cy="48525"/>
            </a:xfrm>
            <a:custGeom>
              <a:avLst/>
              <a:gdLst/>
              <a:ahLst/>
              <a:cxnLst/>
              <a:rect l="l" t="t" r="r" b="b"/>
              <a:pathLst>
                <a:path w="20145" h="1941" extrusionOk="0">
                  <a:moveTo>
                    <a:pt x="131" y="0"/>
                  </a:moveTo>
                  <a:cubicBezTo>
                    <a:pt x="68" y="0"/>
                    <a:pt x="14" y="47"/>
                    <a:pt x="6" y="111"/>
                  </a:cubicBezTo>
                  <a:cubicBezTo>
                    <a:pt x="1" y="177"/>
                    <a:pt x="49" y="236"/>
                    <a:pt x="117" y="242"/>
                  </a:cubicBezTo>
                  <a:lnTo>
                    <a:pt x="20013" y="1939"/>
                  </a:lnTo>
                  <a:lnTo>
                    <a:pt x="20022" y="1939"/>
                  </a:lnTo>
                  <a:lnTo>
                    <a:pt x="20022" y="1940"/>
                  </a:lnTo>
                  <a:cubicBezTo>
                    <a:pt x="20087" y="1939"/>
                    <a:pt x="20139" y="1889"/>
                    <a:pt x="20142" y="1824"/>
                  </a:cubicBezTo>
                  <a:cubicBezTo>
                    <a:pt x="20145" y="1759"/>
                    <a:pt x="20096" y="1704"/>
                    <a:pt x="20032" y="1698"/>
                  </a:cubicBezTo>
                  <a:lnTo>
                    <a:pt x="137" y="0"/>
                  </a:lnTo>
                  <a:cubicBezTo>
                    <a:pt x="135" y="0"/>
                    <a:pt x="133" y="0"/>
                    <a:pt x="13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9480;p35">
              <a:extLst>
                <a:ext uri="{FF2B5EF4-FFF2-40B4-BE49-F238E27FC236}">
                  <a16:creationId xmlns:a16="http://schemas.microsoft.com/office/drawing/2014/main" id="{8FB5D4A6-D9BA-4F67-A6F0-E6602B98455A}"/>
                </a:ext>
              </a:extLst>
            </p:cNvPr>
            <p:cNvSpPr/>
            <p:nvPr/>
          </p:nvSpPr>
          <p:spPr>
            <a:xfrm>
              <a:off x="3233525" y="4215600"/>
              <a:ext cx="2301675" cy="195775"/>
            </a:xfrm>
            <a:custGeom>
              <a:avLst/>
              <a:gdLst/>
              <a:ahLst/>
              <a:cxnLst/>
              <a:rect l="l" t="t" r="r" b="b"/>
              <a:pathLst>
                <a:path w="92067" h="7831" extrusionOk="0">
                  <a:moveTo>
                    <a:pt x="137" y="1"/>
                  </a:moveTo>
                  <a:cubicBezTo>
                    <a:pt x="63" y="3"/>
                    <a:pt x="13" y="44"/>
                    <a:pt x="6" y="110"/>
                  </a:cubicBezTo>
                  <a:cubicBezTo>
                    <a:pt x="1" y="176"/>
                    <a:pt x="51" y="236"/>
                    <a:pt x="117" y="241"/>
                  </a:cubicBezTo>
                  <a:lnTo>
                    <a:pt x="91934" y="7830"/>
                  </a:lnTo>
                  <a:lnTo>
                    <a:pt x="91945" y="7830"/>
                  </a:lnTo>
                  <a:cubicBezTo>
                    <a:pt x="92008" y="7830"/>
                    <a:pt x="92061" y="7779"/>
                    <a:pt x="92064" y="7714"/>
                  </a:cubicBezTo>
                  <a:cubicBezTo>
                    <a:pt x="92066" y="7651"/>
                    <a:pt x="92019" y="7595"/>
                    <a:pt x="91954" y="7590"/>
                  </a:cubicBezTo>
                  <a:lnTo>
                    <a:pt x="1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9481;p35">
              <a:extLst>
                <a:ext uri="{FF2B5EF4-FFF2-40B4-BE49-F238E27FC236}">
                  <a16:creationId xmlns:a16="http://schemas.microsoft.com/office/drawing/2014/main" id="{5A18A5A4-6E78-466F-B5D3-DF3900028158}"/>
                </a:ext>
              </a:extLst>
            </p:cNvPr>
            <p:cNvSpPr/>
            <p:nvPr/>
          </p:nvSpPr>
          <p:spPr>
            <a:xfrm>
              <a:off x="5917975" y="4437475"/>
              <a:ext cx="503625" cy="47175"/>
            </a:xfrm>
            <a:custGeom>
              <a:avLst/>
              <a:gdLst/>
              <a:ahLst/>
              <a:cxnLst/>
              <a:rect l="l" t="t" r="r" b="b"/>
              <a:pathLst>
                <a:path w="20145" h="1887" extrusionOk="0">
                  <a:moveTo>
                    <a:pt x="137" y="1"/>
                  </a:moveTo>
                  <a:cubicBezTo>
                    <a:pt x="59" y="1"/>
                    <a:pt x="11" y="44"/>
                    <a:pt x="6" y="110"/>
                  </a:cubicBezTo>
                  <a:cubicBezTo>
                    <a:pt x="1" y="178"/>
                    <a:pt x="49" y="236"/>
                    <a:pt x="117" y="241"/>
                  </a:cubicBezTo>
                  <a:lnTo>
                    <a:pt x="20013" y="1886"/>
                  </a:lnTo>
                  <a:lnTo>
                    <a:pt x="20022" y="1886"/>
                  </a:lnTo>
                  <a:cubicBezTo>
                    <a:pt x="20087" y="1886"/>
                    <a:pt x="20139" y="1834"/>
                    <a:pt x="20142" y="1770"/>
                  </a:cubicBezTo>
                  <a:cubicBezTo>
                    <a:pt x="20145" y="1706"/>
                    <a:pt x="20096" y="1651"/>
                    <a:pt x="20032" y="1646"/>
                  </a:cubicBezTo>
                  <a:lnTo>
                    <a:pt x="1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9482;p35">
              <a:extLst>
                <a:ext uri="{FF2B5EF4-FFF2-40B4-BE49-F238E27FC236}">
                  <a16:creationId xmlns:a16="http://schemas.microsoft.com/office/drawing/2014/main" id="{2DBDA088-2A63-4487-B004-828D4CDD206B}"/>
                </a:ext>
              </a:extLst>
            </p:cNvPr>
            <p:cNvSpPr/>
            <p:nvPr/>
          </p:nvSpPr>
          <p:spPr>
            <a:xfrm>
              <a:off x="3235875" y="4383600"/>
              <a:ext cx="3185700" cy="733075"/>
            </a:xfrm>
            <a:custGeom>
              <a:avLst/>
              <a:gdLst/>
              <a:ahLst/>
              <a:cxnLst/>
              <a:rect l="l" t="t" r="r" b="b"/>
              <a:pathLst>
                <a:path w="127428" h="29323" extrusionOk="0">
                  <a:moveTo>
                    <a:pt x="127306" y="1"/>
                  </a:moveTo>
                  <a:cubicBezTo>
                    <a:pt x="127241" y="1"/>
                    <a:pt x="127188" y="52"/>
                    <a:pt x="127186" y="118"/>
                  </a:cubicBezTo>
                  <a:lnTo>
                    <a:pt x="127186" y="24584"/>
                  </a:lnTo>
                  <a:lnTo>
                    <a:pt x="117" y="29081"/>
                  </a:lnTo>
                  <a:cubicBezTo>
                    <a:pt x="51" y="29085"/>
                    <a:pt x="1" y="29139"/>
                    <a:pt x="2" y="29204"/>
                  </a:cubicBezTo>
                  <a:cubicBezTo>
                    <a:pt x="3" y="29270"/>
                    <a:pt x="56" y="29321"/>
                    <a:pt x="121" y="29322"/>
                  </a:cubicBezTo>
                  <a:lnTo>
                    <a:pt x="125" y="29322"/>
                  </a:lnTo>
                  <a:lnTo>
                    <a:pt x="127311" y="24821"/>
                  </a:lnTo>
                  <a:lnTo>
                    <a:pt x="127427" y="24817"/>
                  </a:lnTo>
                  <a:lnTo>
                    <a:pt x="127427" y="118"/>
                  </a:lnTo>
                  <a:cubicBezTo>
                    <a:pt x="127425" y="52"/>
                    <a:pt x="127372" y="1"/>
                    <a:pt x="12730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9483;p35">
              <a:extLst>
                <a:ext uri="{FF2B5EF4-FFF2-40B4-BE49-F238E27FC236}">
                  <a16:creationId xmlns:a16="http://schemas.microsoft.com/office/drawing/2014/main" id="{1521B716-6379-4363-9FA6-E73123C40327}"/>
                </a:ext>
              </a:extLst>
            </p:cNvPr>
            <p:cNvSpPr/>
            <p:nvPr/>
          </p:nvSpPr>
          <p:spPr>
            <a:xfrm>
              <a:off x="3947750" y="4135950"/>
              <a:ext cx="77325" cy="973250"/>
            </a:xfrm>
            <a:custGeom>
              <a:avLst/>
              <a:gdLst/>
              <a:ahLst/>
              <a:cxnLst/>
              <a:rect l="l" t="t" r="r" b="b"/>
              <a:pathLst>
                <a:path w="3093" h="38930" extrusionOk="0">
                  <a:moveTo>
                    <a:pt x="2352" y="438"/>
                  </a:moveTo>
                  <a:lnTo>
                    <a:pt x="2352" y="438"/>
                  </a:lnTo>
                  <a:cubicBezTo>
                    <a:pt x="2629" y="1789"/>
                    <a:pt x="1578" y="3185"/>
                    <a:pt x="1568" y="3200"/>
                  </a:cubicBezTo>
                  <a:lnTo>
                    <a:pt x="1528" y="3249"/>
                  </a:lnTo>
                  <a:lnTo>
                    <a:pt x="1528" y="38434"/>
                  </a:lnTo>
                  <a:lnTo>
                    <a:pt x="380" y="38120"/>
                  </a:lnTo>
                  <a:lnTo>
                    <a:pt x="380" y="812"/>
                  </a:lnTo>
                  <a:lnTo>
                    <a:pt x="2352" y="438"/>
                  </a:lnTo>
                  <a:close/>
                  <a:moveTo>
                    <a:pt x="2627" y="1"/>
                  </a:moveTo>
                  <a:lnTo>
                    <a:pt x="1" y="498"/>
                  </a:lnTo>
                  <a:lnTo>
                    <a:pt x="1" y="38411"/>
                  </a:lnTo>
                  <a:lnTo>
                    <a:pt x="1907" y="38930"/>
                  </a:lnTo>
                  <a:lnTo>
                    <a:pt x="1907" y="38930"/>
                  </a:lnTo>
                  <a:lnTo>
                    <a:pt x="1906" y="3375"/>
                  </a:lnTo>
                  <a:cubicBezTo>
                    <a:pt x="2120" y="3076"/>
                    <a:pt x="3092" y="1610"/>
                    <a:pt x="2675" y="166"/>
                  </a:cubicBezTo>
                  <a:lnTo>
                    <a:pt x="26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9484;p35">
              <a:extLst>
                <a:ext uri="{FF2B5EF4-FFF2-40B4-BE49-F238E27FC236}">
                  <a16:creationId xmlns:a16="http://schemas.microsoft.com/office/drawing/2014/main" id="{3DB17C80-29B6-4C5B-B9C4-6AEE15AF938C}"/>
                </a:ext>
              </a:extLst>
            </p:cNvPr>
            <p:cNvSpPr/>
            <p:nvPr/>
          </p:nvSpPr>
          <p:spPr>
            <a:xfrm>
              <a:off x="3985825" y="4137325"/>
              <a:ext cx="124875" cy="970400"/>
            </a:xfrm>
            <a:custGeom>
              <a:avLst/>
              <a:gdLst/>
              <a:ahLst/>
              <a:cxnLst/>
              <a:rect l="l" t="t" r="r" b="b"/>
              <a:pathLst>
                <a:path w="4995" h="38816" extrusionOk="0">
                  <a:moveTo>
                    <a:pt x="4394" y="1"/>
                  </a:moveTo>
                  <a:cubicBezTo>
                    <a:pt x="4376" y="1"/>
                    <a:pt x="4359" y="3"/>
                    <a:pt x="4341" y="8"/>
                  </a:cubicBezTo>
                  <a:cubicBezTo>
                    <a:pt x="4245" y="36"/>
                    <a:pt x="4187" y="132"/>
                    <a:pt x="4208" y="230"/>
                  </a:cubicBezTo>
                  <a:cubicBezTo>
                    <a:pt x="4618" y="1644"/>
                    <a:pt x="3479" y="3583"/>
                    <a:pt x="3468" y="3602"/>
                  </a:cubicBezTo>
                  <a:lnTo>
                    <a:pt x="3440" y="3647"/>
                  </a:lnTo>
                  <a:lnTo>
                    <a:pt x="3440" y="38275"/>
                  </a:lnTo>
                  <a:lnTo>
                    <a:pt x="185" y="38437"/>
                  </a:lnTo>
                  <a:cubicBezTo>
                    <a:pt x="82" y="38441"/>
                    <a:pt x="1" y="38527"/>
                    <a:pt x="4" y="38632"/>
                  </a:cubicBezTo>
                  <a:cubicBezTo>
                    <a:pt x="6" y="38734"/>
                    <a:pt x="89" y="38815"/>
                    <a:pt x="193" y="38815"/>
                  </a:cubicBezTo>
                  <a:cubicBezTo>
                    <a:pt x="194" y="38815"/>
                    <a:pt x="194" y="38815"/>
                    <a:pt x="195" y="38815"/>
                  </a:cubicBezTo>
                  <a:lnTo>
                    <a:pt x="203" y="38815"/>
                  </a:lnTo>
                  <a:lnTo>
                    <a:pt x="3818" y="38636"/>
                  </a:lnTo>
                  <a:lnTo>
                    <a:pt x="3818" y="3750"/>
                  </a:lnTo>
                  <a:cubicBezTo>
                    <a:pt x="4002" y="3429"/>
                    <a:pt x="4994" y="1586"/>
                    <a:pt x="4571" y="126"/>
                  </a:cubicBezTo>
                  <a:cubicBezTo>
                    <a:pt x="4544" y="49"/>
                    <a:pt x="4471" y="1"/>
                    <a:pt x="439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9485;p35">
              <a:extLst>
                <a:ext uri="{FF2B5EF4-FFF2-40B4-BE49-F238E27FC236}">
                  <a16:creationId xmlns:a16="http://schemas.microsoft.com/office/drawing/2014/main" id="{DDD6D08F-FCF2-4250-8247-B2EAA15F8A16}"/>
                </a:ext>
              </a:extLst>
            </p:cNvPr>
            <p:cNvSpPr/>
            <p:nvPr/>
          </p:nvSpPr>
          <p:spPr>
            <a:xfrm>
              <a:off x="4603300" y="4205150"/>
              <a:ext cx="71475" cy="877400"/>
            </a:xfrm>
            <a:custGeom>
              <a:avLst/>
              <a:gdLst/>
              <a:ahLst/>
              <a:cxnLst/>
              <a:rect l="l" t="t" r="r" b="b"/>
              <a:pathLst>
                <a:path w="2859" h="35096" extrusionOk="0">
                  <a:moveTo>
                    <a:pt x="2172" y="379"/>
                  </a:moveTo>
                  <a:cubicBezTo>
                    <a:pt x="2437" y="1592"/>
                    <a:pt x="1479" y="2765"/>
                    <a:pt x="1469" y="2777"/>
                  </a:cubicBezTo>
                  <a:lnTo>
                    <a:pt x="1429" y="2826"/>
                  </a:lnTo>
                  <a:lnTo>
                    <a:pt x="1429" y="34642"/>
                  </a:lnTo>
                  <a:lnTo>
                    <a:pt x="348" y="34358"/>
                  </a:lnTo>
                  <a:lnTo>
                    <a:pt x="348" y="576"/>
                  </a:lnTo>
                  <a:lnTo>
                    <a:pt x="2172" y="379"/>
                  </a:lnTo>
                  <a:close/>
                  <a:moveTo>
                    <a:pt x="2428" y="1"/>
                  </a:moveTo>
                  <a:lnTo>
                    <a:pt x="1" y="263"/>
                  </a:lnTo>
                  <a:lnTo>
                    <a:pt x="1" y="34626"/>
                  </a:lnTo>
                  <a:lnTo>
                    <a:pt x="1778" y="35096"/>
                  </a:lnTo>
                  <a:lnTo>
                    <a:pt x="1778" y="2949"/>
                  </a:lnTo>
                  <a:cubicBezTo>
                    <a:pt x="1984" y="2683"/>
                    <a:pt x="2859" y="1445"/>
                    <a:pt x="2470" y="140"/>
                  </a:cubicBezTo>
                  <a:lnTo>
                    <a:pt x="242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9486;p35">
              <a:extLst>
                <a:ext uri="{FF2B5EF4-FFF2-40B4-BE49-F238E27FC236}">
                  <a16:creationId xmlns:a16="http://schemas.microsoft.com/office/drawing/2014/main" id="{FD47F769-0DC8-499B-8A75-DCB3AF4738DD}"/>
                </a:ext>
              </a:extLst>
            </p:cNvPr>
            <p:cNvSpPr/>
            <p:nvPr/>
          </p:nvSpPr>
          <p:spPr>
            <a:xfrm>
              <a:off x="4638900" y="4209125"/>
              <a:ext cx="95925" cy="872150"/>
            </a:xfrm>
            <a:custGeom>
              <a:avLst/>
              <a:gdLst/>
              <a:ahLst/>
              <a:cxnLst/>
              <a:rect l="l" t="t" r="r" b="b"/>
              <a:pathLst>
                <a:path w="3837" h="34886" extrusionOk="0">
                  <a:moveTo>
                    <a:pt x="3280" y="1"/>
                  </a:moveTo>
                  <a:cubicBezTo>
                    <a:pt x="3263" y="1"/>
                    <a:pt x="3246" y="3"/>
                    <a:pt x="3229" y="8"/>
                  </a:cubicBezTo>
                  <a:cubicBezTo>
                    <a:pt x="3135" y="36"/>
                    <a:pt x="3082" y="137"/>
                    <a:pt x="3113" y="229"/>
                  </a:cubicBezTo>
                  <a:cubicBezTo>
                    <a:pt x="3490" y="1494"/>
                    <a:pt x="2452" y="2857"/>
                    <a:pt x="2441" y="2870"/>
                  </a:cubicBezTo>
                  <a:lnTo>
                    <a:pt x="2406" y="2918"/>
                  </a:lnTo>
                  <a:lnTo>
                    <a:pt x="2406" y="34464"/>
                  </a:lnTo>
                  <a:lnTo>
                    <a:pt x="174" y="34536"/>
                  </a:lnTo>
                  <a:cubicBezTo>
                    <a:pt x="78" y="34538"/>
                    <a:pt x="1" y="34617"/>
                    <a:pt x="2" y="34713"/>
                  </a:cubicBezTo>
                  <a:cubicBezTo>
                    <a:pt x="4" y="34809"/>
                    <a:pt x="82" y="34885"/>
                    <a:pt x="177" y="34885"/>
                  </a:cubicBezTo>
                  <a:cubicBezTo>
                    <a:pt x="178" y="34885"/>
                    <a:pt x="179" y="34885"/>
                    <a:pt x="179" y="34885"/>
                  </a:cubicBezTo>
                  <a:cubicBezTo>
                    <a:pt x="180" y="34885"/>
                    <a:pt x="182" y="34884"/>
                    <a:pt x="183" y="34884"/>
                  </a:cubicBezTo>
                  <a:cubicBezTo>
                    <a:pt x="184" y="34884"/>
                    <a:pt x="184" y="34885"/>
                    <a:pt x="185" y="34885"/>
                  </a:cubicBezTo>
                  <a:lnTo>
                    <a:pt x="2753" y="34802"/>
                  </a:lnTo>
                  <a:lnTo>
                    <a:pt x="2753" y="3036"/>
                  </a:lnTo>
                  <a:cubicBezTo>
                    <a:pt x="2951" y="2762"/>
                    <a:pt x="3837" y="1439"/>
                    <a:pt x="3447" y="130"/>
                  </a:cubicBezTo>
                  <a:cubicBezTo>
                    <a:pt x="3426" y="52"/>
                    <a:pt x="3356" y="1"/>
                    <a:pt x="328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9487;p35">
              <a:extLst>
                <a:ext uri="{FF2B5EF4-FFF2-40B4-BE49-F238E27FC236}">
                  <a16:creationId xmlns:a16="http://schemas.microsoft.com/office/drawing/2014/main" id="{41DE6F5E-0199-442B-B242-2F8FFFCFEC9D}"/>
                </a:ext>
              </a:extLst>
            </p:cNvPr>
            <p:cNvSpPr/>
            <p:nvPr/>
          </p:nvSpPr>
          <p:spPr>
            <a:xfrm>
              <a:off x="5079525" y="4253575"/>
              <a:ext cx="60100" cy="813025"/>
            </a:xfrm>
            <a:custGeom>
              <a:avLst/>
              <a:gdLst/>
              <a:ahLst/>
              <a:cxnLst/>
              <a:rect l="l" t="t" r="r" b="b"/>
              <a:pathLst>
                <a:path w="2404" h="32521" extrusionOk="0">
                  <a:moveTo>
                    <a:pt x="1809" y="327"/>
                  </a:moveTo>
                  <a:lnTo>
                    <a:pt x="1809" y="327"/>
                  </a:lnTo>
                  <a:cubicBezTo>
                    <a:pt x="2037" y="1534"/>
                    <a:pt x="1229" y="2418"/>
                    <a:pt x="1221" y="2427"/>
                  </a:cubicBezTo>
                  <a:lnTo>
                    <a:pt x="1178" y="2473"/>
                  </a:lnTo>
                  <a:lnTo>
                    <a:pt x="1178" y="32086"/>
                  </a:lnTo>
                  <a:lnTo>
                    <a:pt x="318" y="31811"/>
                  </a:lnTo>
                  <a:lnTo>
                    <a:pt x="318" y="388"/>
                  </a:lnTo>
                  <a:lnTo>
                    <a:pt x="1809" y="327"/>
                  </a:lnTo>
                  <a:close/>
                  <a:moveTo>
                    <a:pt x="2059" y="1"/>
                  </a:moveTo>
                  <a:lnTo>
                    <a:pt x="1" y="84"/>
                  </a:lnTo>
                  <a:lnTo>
                    <a:pt x="1" y="32041"/>
                  </a:lnTo>
                  <a:lnTo>
                    <a:pt x="1496" y="32520"/>
                  </a:lnTo>
                  <a:lnTo>
                    <a:pt x="1495" y="2595"/>
                  </a:lnTo>
                  <a:cubicBezTo>
                    <a:pt x="1685" y="2370"/>
                    <a:pt x="2404" y="1409"/>
                    <a:pt x="2089" y="127"/>
                  </a:cubicBezTo>
                  <a:lnTo>
                    <a:pt x="205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9488;p35">
              <a:extLst>
                <a:ext uri="{FF2B5EF4-FFF2-40B4-BE49-F238E27FC236}">
                  <a16:creationId xmlns:a16="http://schemas.microsoft.com/office/drawing/2014/main" id="{A3B41F8C-0EBB-42D9-B641-4CE4908B09B8}"/>
                </a:ext>
              </a:extLst>
            </p:cNvPr>
            <p:cNvSpPr/>
            <p:nvPr/>
          </p:nvSpPr>
          <p:spPr>
            <a:xfrm>
              <a:off x="5108950" y="4254525"/>
              <a:ext cx="80225" cy="810625"/>
            </a:xfrm>
            <a:custGeom>
              <a:avLst/>
              <a:gdLst/>
              <a:ahLst/>
              <a:cxnLst/>
              <a:rect l="l" t="t" r="r" b="b"/>
              <a:pathLst>
                <a:path w="3209" h="32425" extrusionOk="0">
                  <a:moveTo>
                    <a:pt x="2737" y="1"/>
                  </a:moveTo>
                  <a:cubicBezTo>
                    <a:pt x="2724" y="1"/>
                    <a:pt x="2712" y="2"/>
                    <a:pt x="2699" y="5"/>
                  </a:cubicBezTo>
                  <a:cubicBezTo>
                    <a:pt x="2613" y="26"/>
                    <a:pt x="2560" y="114"/>
                    <a:pt x="2584" y="199"/>
                  </a:cubicBezTo>
                  <a:cubicBezTo>
                    <a:pt x="2897" y="1477"/>
                    <a:pt x="2025" y="2566"/>
                    <a:pt x="2016" y="2576"/>
                  </a:cubicBezTo>
                  <a:lnTo>
                    <a:pt x="1980" y="2620"/>
                  </a:lnTo>
                  <a:lnTo>
                    <a:pt x="1980" y="32034"/>
                  </a:lnTo>
                  <a:lnTo>
                    <a:pt x="154" y="32107"/>
                  </a:lnTo>
                  <a:cubicBezTo>
                    <a:pt x="67" y="32111"/>
                    <a:pt x="1" y="32182"/>
                    <a:pt x="2" y="32268"/>
                  </a:cubicBezTo>
                  <a:cubicBezTo>
                    <a:pt x="3" y="32354"/>
                    <a:pt x="73" y="32423"/>
                    <a:pt x="159" y="32424"/>
                  </a:cubicBezTo>
                  <a:cubicBezTo>
                    <a:pt x="162" y="32424"/>
                    <a:pt x="165" y="32423"/>
                    <a:pt x="166" y="32423"/>
                  </a:cubicBezTo>
                  <a:lnTo>
                    <a:pt x="2297" y="32340"/>
                  </a:lnTo>
                  <a:lnTo>
                    <a:pt x="2297" y="2731"/>
                  </a:lnTo>
                  <a:cubicBezTo>
                    <a:pt x="2474" y="2496"/>
                    <a:pt x="3209" y="1416"/>
                    <a:pt x="2892" y="124"/>
                  </a:cubicBezTo>
                  <a:cubicBezTo>
                    <a:pt x="2875" y="50"/>
                    <a:pt x="2809" y="1"/>
                    <a:pt x="27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9489;p35">
              <a:extLst>
                <a:ext uri="{FF2B5EF4-FFF2-40B4-BE49-F238E27FC236}">
                  <a16:creationId xmlns:a16="http://schemas.microsoft.com/office/drawing/2014/main" id="{7A2E9D3F-A7CC-48E7-A598-0253E932A725}"/>
                </a:ext>
              </a:extLst>
            </p:cNvPr>
            <p:cNvSpPr/>
            <p:nvPr/>
          </p:nvSpPr>
          <p:spPr>
            <a:xfrm>
              <a:off x="5921075" y="4969125"/>
              <a:ext cx="497525" cy="14600"/>
            </a:xfrm>
            <a:custGeom>
              <a:avLst/>
              <a:gdLst/>
              <a:ahLst/>
              <a:cxnLst/>
              <a:rect l="l" t="t" r="r" b="b"/>
              <a:pathLst>
                <a:path w="19901" h="584" extrusionOk="0">
                  <a:moveTo>
                    <a:pt x="19897" y="1"/>
                  </a:moveTo>
                  <a:lnTo>
                    <a:pt x="1" y="433"/>
                  </a:lnTo>
                  <a:lnTo>
                    <a:pt x="5" y="583"/>
                  </a:lnTo>
                  <a:lnTo>
                    <a:pt x="19900" y="151"/>
                  </a:lnTo>
                  <a:lnTo>
                    <a:pt x="198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9490;p35">
              <a:extLst>
                <a:ext uri="{FF2B5EF4-FFF2-40B4-BE49-F238E27FC236}">
                  <a16:creationId xmlns:a16="http://schemas.microsoft.com/office/drawing/2014/main" id="{5240795E-A401-4295-88FD-C5565254237B}"/>
                </a:ext>
              </a:extLst>
            </p:cNvPr>
            <p:cNvSpPr/>
            <p:nvPr/>
          </p:nvSpPr>
          <p:spPr>
            <a:xfrm>
              <a:off x="3236650" y="4988350"/>
              <a:ext cx="2295525" cy="53625"/>
            </a:xfrm>
            <a:custGeom>
              <a:avLst/>
              <a:gdLst/>
              <a:ahLst/>
              <a:cxnLst/>
              <a:rect l="l" t="t" r="r" b="b"/>
              <a:pathLst>
                <a:path w="91821" h="2145" extrusionOk="0">
                  <a:moveTo>
                    <a:pt x="91817" y="1"/>
                  </a:moveTo>
                  <a:lnTo>
                    <a:pt x="0" y="1993"/>
                  </a:lnTo>
                  <a:lnTo>
                    <a:pt x="4" y="2145"/>
                  </a:lnTo>
                  <a:lnTo>
                    <a:pt x="91821" y="153"/>
                  </a:lnTo>
                  <a:lnTo>
                    <a:pt x="918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9491;p35">
              <a:extLst>
                <a:ext uri="{FF2B5EF4-FFF2-40B4-BE49-F238E27FC236}">
                  <a16:creationId xmlns:a16="http://schemas.microsoft.com/office/drawing/2014/main" id="{D915B26D-A1EF-46D0-8D27-A5124E55F63B}"/>
                </a:ext>
              </a:extLst>
            </p:cNvPr>
            <p:cNvSpPr/>
            <p:nvPr/>
          </p:nvSpPr>
          <p:spPr>
            <a:xfrm>
              <a:off x="1147225" y="715000"/>
              <a:ext cx="5186375" cy="2192250"/>
            </a:xfrm>
            <a:custGeom>
              <a:avLst/>
              <a:gdLst/>
              <a:ahLst/>
              <a:cxnLst/>
              <a:rect l="l" t="t" r="r" b="b"/>
              <a:pathLst>
                <a:path w="207455" h="87690" extrusionOk="0">
                  <a:moveTo>
                    <a:pt x="78957" y="500"/>
                  </a:moveTo>
                  <a:lnTo>
                    <a:pt x="207003" y="85888"/>
                  </a:lnTo>
                  <a:lnTo>
                    <a:pt x="207003" y="87042"/>
                  </a:lnTo>
                  <a:lnTo>
                    <a:pt x="79069" y="2512"/>
                  </a:lnTo>
                  <a:cubicBezTo>
                    <a:pt x="79032" y="2488"/>
                    <a:pt x="78988" y="2475"/>
                    <a:pt x="78943" y="2475"/>
                  </a:cubicBezTo>
                  <a:cubicBezTo>
                    <a:pt x="78898" y="2475"/>
                    <a:pt x="78855" y="2488"/>
                    <a:pt x="78818" y="2513"/>
                  </a:cubicBezTo>
                  <a:lnTo>
                    <a:pt x="453" y="55478"/>
                  </a:lnTo>
                  <a:lnTo>
                    <a:pt x="453" y="54302"/>
                  </a:lnTo>
                  <a:lnTo>
                    <a:pt x="78957" y="500"/>
                  </a:lnTo>
                  <a:close/>
                  <a:moveTo>
                    <a:pt x="78955" y="0"/>
                  </a:moveTo>
                  <a:cubicBezTo>
                    <a:pt x="78910" y="0"/>
                    <a:pt x="78866" y="13"/>
                    <a:pt x="78827" y="40"/>
                  </a:cubicBezTo>
                  <a:lnTo>
                    <a:pt x="100" y="53996"/>
                  </a:lnTo>
                  <a:cubicBezTo>
                    <a:pt x="38" y="54038"/>
                    <a:pt x="1" y="54108"/>
                    <a:pt x="1" y="54183"/>
                  </a:cubicBezTo>
                  <a:lnTo>
                    <a:pt x="1" y="55905"/>
                  </a:lnTo>
                  <a:cubicBezTo>
                    <a:pt x="1" y="56038"/>
                    <a:pt x="110" y="56132"/>
                    <a:pt x="228" y="56132"/>
                  </a:cubicBezTo>
                  <a:cubicBezTo>
                    <a:pt x="270" y="56132"/>
                    <a:pt x="314" y="56120"/>
                    <a:pt x="354" y="56093"/>
                  </a:cubicBezTo>
                  <a:lnTo>
                    <a:pt x="78946" y="2975"/>
                  </a:lnTo>
                  <a:lnTo>
                    <a:pt x="207105" y="87653"/>
                  </a:lnTo>
                  <a:cubicBezTo>
                    <a:pt x="207142" y="87677"/>
                    <a:pt x="207185" y="87690"/>
                    <a:pt x="207229" y="87690"/>
                  </a:cubicBezTo>
                  <a:cubicBezTo>
                    <a:pt x="207266" y="87690"/>
                    <a:pt x="207303" y="87681"/>
                    <a:pt x="207336" y="87663"/>
                  </a:cubicBezTo>
                  <a:cubicBezTo>
                    <a:pt x="207410" y="87624"/>
                    <a:pt x="207455" y="87547"/>
                    <a:pt x="207455" y="87464"/>
                  </a:cubicBezTo>
                  <a:lnTo>
                    <a:pt x="207455" y="85766"/>
                  </a:lnTo>
                  <a:cubicBezTo>
                    <a:pt x="207455" y="85691"/>
                    <a:pt x="207418" y="85621"/>
                    <a:pt x="207354" y="85578"/>
                  </a:cubicBezTo>
                  <a:lnTo>
                    <a:pt x="79081" y="39"/>
                  </a:lnTo>
                  <a:cubicBezTo>
                    <a:pt x="79043" y="13"/>
                    <a:pt x="78999" y="0"/>
                    <a:pt x="789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9492;p35">
              <a:extLst>
                <a:ext uri="{FF2B5EF4-FFF2-40B4-BE49-F238E27FC236}">
                  <a16:creationId xmlns:a16="http://schemas.microsoft.com/office/drawing/2014/main" id="{FFA380EB-81CA-4882-88FD-7C0904C4553D}"/>
                </a:ext>
              </a:extLst>
            </p:cNvPr>
            <p:cNvSpPr/>
            <p:nvPr/>
          </p:nvSpPr>
          <p:spPr>
            <a:xfrm>
              <a:off x="1149750" y="859150"/>
              <a:ext cx="5181350" cy="2045475"/>
            </a:xfrm>
            <a:custGeom>
              <a:avLst/>
              <a:gdLst/>
              <a:ahLst/>
              <a:cxnLst/>
              <a:rect l="l" t="t" r="r" b="b"/>
              <a:pathLst>
                <a:path w="207254" h="81819" extrusionOk="0">
                  <a:moveTo>
                    <a:pt x="78854" y="0"/>
                  </a:moveTo>
                  <a:lnTo>
                    <a:pt x="2804" y="50019"/>
                  </a:lnTo>
                  <a:lnTo>
                    <a:pt x="126" y="50019"/>
                  </a:lnTo>
                  <a:cubicBezTo>
                    <a:pt x="124" y="50019"/>
                    <a:pt x="123" y="50019"/>
                    <a:pt x="121" y="50019"/>
                  </a:cubicBezTo>
                  <a:cubicBezTo>
                    <a:pt x="55" y="50019"/>
                    <a:pt x="0" y="50072"/>
                    <a:pt x="0" y="50139"/>
                  </a:cubicBezTo>
                  <a:cubicBezTo>
                    <a:pt x="0" y="50207"/>
                    <a:pt x="56" y="50261"/>
                    <a:pt x="123" y="50261"/>
                  </a:cubicBezTo>
                  <a:cubicBezTo>
                    <a:pt x="124" y="50261"/>
                    <a:pt x="125" y="50261"/>
                    <a:pt x="126" y="50261"/>
                  </a:cubicBezTo>
                  <a:lnTo>
                    <a:pt x="2877" y="50261"/>
                  </a:lnTo>
                  <a:lnTo>
                    <a:pt x="78856" y="288"/>
                  </a:lnTo>
                  <a:lnTo>
                    <a:pt x="204687" y="81798"/>
                  </a:lnTo>
                  <a:lnTo>
                    <a:pt x="204717" y="81818"/>
                  </a:lnTo>
                  <a:lnTo>
                    <a:pt x="207128" y="81818"/>
                  </a:lnTo>
                  <a:cubicBezTo>
                    <a:pt x="207129" y="81818"/>
                    <a:pt x="207131" y="81818"/>
                    <a:pt x="207133" y="81818"/>
                  </a:cubicBezTo>
                  <a:cubicBezTo>
                    <a:pt x="207199" y="81818"/>
                    <a:pt x="207253" y="81764"/>
                    <a:pt x="207253" y="81698"/>
                  </a:cubicBezTo>
                  <a:cubicBezTo>
                    <a:pt x="207253" y="81631"/>
                    <a:pt x="207199" y="81576"/>
                    <a:pt x="207133" y="81576"/>
                  </a:cubicBezTo>
                  <a:cubicBezTo>
                    <a:pt x="207131" y="81576"/>
                    <a:pt x="207129" y="81576"/>
                    <a:pt x="207128" y="81576"/>
                  </a:cubicBezTo>
                  <a:lnTo>
                    <a:pt x="204788" y="81576"/>
                  </a:lnTo>
                  <a:lnTo>
                    <a:pt x="78920" y="43"/>
                  </a:lnTo>
                  <a:lnTo>
                    <a:pt x="788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9493;p35">
              <a:extLst>
                <a:ext uri="{FF2B5EF4-FFF2-40B4-BE49-F238E27FC236}">
                  <a16:creationId xmlns:a16="http://schemas.microsoft.com/office/drawing/2014/main" id="{01243EF1-19F7-4374-9E6A-5C9E019553AC}"/>
                </a:ext>
              </a:extLst>
            </p:cNvPr>
            <p:cNvSpPr/>
            <p:nvPr/>
          </p:nvSpPr>
          <p:spPr>
            <a:xfrm>
              <a:off x="3115350" y="856925"/>
              <a:ext cx="11525" cy="2936275"/>
            </a:xfrm>
            <a:custGeom>
              <a:avLst/>
              <a:gdLst/>
              <a:ahLst/>
              <a:cxnLst/>
              <a:rect l="l" t="t" r="r" b="b"/>
              <a:pathLst>
                <a:path w="461" h="117451" extrusionOk="0">
                  <a:moveTo>
                    <a:pt x="230" y="1"/>
                  </a:moveTo>
                  <a:cubicBezTo>
                    <a:pt x="103" y="1"/>
                    <a:pt x="0" y="107"/>
                    <a:pt x="4" y="233"/>
                  </a:cubicBezTo>
                  <a:lnTo>
                    <a:pt x="4" y="117225"/>
                  </a:lnTo>
                  <a:cubicBezTo>
                    <a:pt x="4" y="117349"/>
                    <a:pt x="105" y="117451"/>
                    <a:pt x="230" y="117451"/>
                  </a:cubicBezTo>
                  <a:cubicBezTo>
                    <a:pt x="356" y="117451"/>
                    <a:pt x="458" y="117349"/>
                    <a:pt x="456" y="117224"/>
                  </a:cubicBezTo>
                  <a:lnTo>
                    <a:pt x="456" y="233"/>
                  </a:lnTo>
                  <a:cubicBezTo>
                    <a:pt x="460" y="107"/>
                    <a:pt x="357" y="1"/>
                    <a:pt x="2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494;p35">
              <a:extLst>
                <a:ext uri="{FF2B5EF4-FFF2-40B4-BE49-F238E27FC236}">
                  <a16:creationId xmlns:a16="http://schemas.microsoft.com/office/drawing/2014/main" id="{D42259FF-7465-43A7-AA1D-8030D1AB6007}"/>
                </a:ext>
              </a:extLst>
            </p:cNvPr>
            <p:cNvSpPr/>
            <p:nvPr/>
          </p:nvSpPr>
          <p:spPr>
            <a:xfrm>
              <a:off x="1217725" y="2109700"/>
              <a:ext cx="6075" cy="1966650"/>
            </a:xfrm>
            <a:custGeom>
              <a:avLst/>
              <a:gdLst/>
              <a:ahLst/>
              <a:cxnLst/>
              <a:rect l="l" t="t" r="r" b="b"/>
              <a:pathLst>
                <a:path w="243" h="78666" extrusionOk="0">
                  <a:moveTo>
                    <a:pt x="121" y="1"/>
                  </a:moveTo>
                  <a:cubicBezTo>
                    <a:pt x="56" y="1"/>
                    <a:pt x="3" y="52"/>
                    <a:pt x="1" y="117"/>
                  </a:cubicBezTo>
                  <a:lnTo>
                    <a:pt x="1" y="78546"/>
                  </a:lnTo>
                  <a:cubicBezTo>
                    <a:pt x="1" y="78612"/>
                    <a:pt x="55" y="78666"/>
                    <a:pt x="121" y="78666"/>
                  </a:cubicBezTo>
                  <a:cubicBezTo>
                    <a:pt x="122" y="78666"/>
                    <a:pt x="122" y="78666"/>
                    <a:pt x="123" y="78666"/>
                  </a:cubicBezTo>
                  <a:cubicBezTo>
                    <a:pt x="189" y="78666"/>
                    <a:pt x="242" y="78611"/>
                    <a:pt x="242" y="78546"/>
                  </a:cubicBezTo>
                  <a:lnTo>
                    <a:pt x="242" y="117"/>
                  </a:lnTo>
                  <a:cubicBezTo>
                    <a:pt x="240" y="52"/>
                    <a:pt x="187" y="1"/>
                    <a:pt x="1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495;p35">
              <a:extLst>
                <a:ext uri="{FF2B5EF4-FFF2-40B4-BE49-F238E27FC236}">
                  <a16:creationId xmlns:a16="http://schemas.microsoft.com/office/drawing/2014/main" id="{2F80D4E9-C654-4270-B3FC-B26874870329}"/>
                </a:ext>
              </a:extLst>
            </p:cNvPr>
            <p:cNvSpPr/>
            <p:nvPr/>
          </p:nvSpPr>
          <p:spPr>
            <a:xfrm>
              <a:off x="6265525" y="2898650"/>
              <a:ext cx="6075" cy="1325625"/>
            </a:xfrm>
            <a:custGeom>
              <a:avLst/>
              <a:gdLst/>
              <a:ahLst/>
              <a:cxnLst/>
              <a:rect l="l" t="t" r="r" b="b"/>
              <a:pathLst>
                <a:path w="243" h="53025" extrusionOk="0">
                  <a:moveTo>
                    <a:pt x="121" y="0"/>
                  </a:moveTo>
                  <a:cubicBezTo>
                    <a:pt x="56" y="0"/>
                    <a:pt x="2" y="52"/>
                    <a:pt x="1" y="118"/>
                  </a:cubicBezTo>
                  <a:lnTo>
                    <a:pt x="1" y="52904"/>
                  </a:lnTo>
                  <a:cubicBezTo>
                    <a:pt x="1" y="52971"/>
                    <a:pt x="55" y="53025"/>
                    <a:pt x="121" y="53025"/>
                  </a:cubicBezTo>
                  <a:cubicBezTo>
                    <a:pt x="189" y="53025"/>
                    <a:pt x="241" y="52971"/>
                    <a:pt x="243" y="52904"/>
                  </a:cubicBezTo>
                  <a:lnTo>
                    <a:pt x="243" y="118"/>
                  </a:lnTo>
                  <a:cubicBezTo>
                    <a:pt x="240" y="52"/>
                    <a:pt x="186" y="0"/>
                    <a:pt x="1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496;p35">
              <a:extLst>
                <a:ext uri="{FF2B5EF4-FFF2-40B4-BE49-F238E27FC236}">
                  <a16:creationId xmlns:a16="http://schemas.microsoft.com/office/drawing/2014/main" id="{B8B7CD6B-EFF8-4D59-A6B8-D38C900FFCCB}"/>
                </a:ext>
              </a:extLst>
            </p:cNvPr>
            <p:cNvSpPr/>
            <p:nvPr/>
          </p:nvSpPr>
          <p:spPr>
            <a:xfrm>
              <a:off x="1584450" y="1815725"/>
              <a:ext cx="6200" cy="2207025"/>
            </a:xfrm>
            <a:custGeom>
              <a:avLst/>
              <a:gdLst/>
              <a:ahLst/>
              <a:cxnLst/>
              <a:rect l="l" t="t" r="r" b="b"/>
              <a:pathLst>
                <a:path w="248" h="88281" extrusionOk="0">
                  <a:moveTo>
                    <a:pt x="125" y="0"/>
                  </a:moveTo>
                  <a:cubicBezTo>
                    <a:pt x="56" y="0"/>
                    <a:pt x="0" y="57"/>
                    <a:pt x="3" y="125"/>
                  </a:cubicBezTo>
                  <a:lnTo>
                    <a:pt x="3" y="88159"/>
                  </a:lnTo>
                  <a:cubicBezTo>
                    <a:pt x="3" y="88226"/>
                    <a:pt x="57" y="88281"/>
                    <a:pt x="125" y="88281"/>
                  </a:cubicBezTo>
                  <a:cubicBezTo>
                    <a:pt x="191" y="88281"/>
                    <a:pt x="245" y="88226"/>
                    <a:pt x="245" y="88159"/>
                  </a:cubicBezTo>
                  <a:lnTo>
                    <a:pt x="245" y="125"/>
                  </a:lnTo>
                  <a:cubicBezTo>
                    <a:pt x="247" y="57"/>
                    <a:pt x="192" y="0"/>
                    <a:pt x="1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497;p35">
              <a:extLst>
                <a:ext uri="{FF2B5EF4-FFF2-40B4-BE49-F238E27FC236}">
                  <a16:creationId xmlns:a16="http://schemas.microsoft.com/office/drawing/2014/main" id="{612324C5-B186-4260-AB03-438EEFD2924D}"/>
                </a:ext>
              </a:extLst>
            </p:cNvPr>
            <p:cNvSpPr/>
            <p:nvPr/>
          </p:nvSpPr>
          <p:spPr>
            <a:xfrm>
              <a:off x="1633700" y="1780250"/>
              <a:ext cx="48525" cy="2235200"/>
            </a:xfrm>
            <a:custGeom>
              <a:avLst/>
              <a:gdLst/>
              <a:ahLst/>
              <a:cxnLst/>
              <a:rect l="l" t="t" r="r" b="b"/>
              <a:pathLst>
                <a:path w="1941" h="89408" extrusionOk="0">
                  <a:moveTo>
                    <a:pt x="0" y="0"/>
                  </a:moveTo>
                  <a:lnTo>
                    <a:pt x="0" y="89286"/>
                  </a:lnTo>
                  <a:cubicBezTo>
                    <a:pt x="0" y="89353"/>
                    <a:pt x="55" y="89408"/>
                    <a:pt x="122" y="89408"/>
                  </a:cubicBezTo>
                  <a:cubicBezTo>
                    <a:pt x="188" y="89408"/>
                    <a:pt x="242" y="89353"/>
                    <a:pt x="242" y="89286"/>
                  </a:cubicBezTo>
                  <a:lnTo>
                    <a:pt x="242" y="428"/>
                  </a:lnTo>
                  <a:lnTo>
                    <a:pt x="1696" y="1304"/>
                  </a:lnTo>
                  <a:lnTo>
                    <a:pt x="1696" y="89035"/>
                  </a:lnTo>
                  <a:cubicBezTo>
                    <a:pt x="1693" y="89104"/>
                    <a:pt x="1748" y="89160"/>
                    <a:pt x="1817" y="89160"/>
                  </a:cubicBezTo>
                  <a:cubicBezTo>
                    <a:pt x="1885" y="89160"/>
                    <a:pt x="1940" y="89104"/>
                    <a:pt x="1937" y="89035"/>
                  </a:cubicBezTo>
                  <a:lnTo>
                    <a:pt x="1937" y="1170"/>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98;p35">
              <a:extLst>
                <a:ext uri="{FF2B5EF4-FFF2-40B4-BE49-F238E27FC236}">
                  <a16:creationId xmlns:a16="http://schemas.microsoft.com/office/drawing/2014/main" id="{654DE277-B031-489D-9417-D17FA1F2C294}"/>
                </a:ext>
              </a:extLst>
            </p:cNvPr>
            <p:cNvSpPr/>
            <p:nvPr/>
          </p:nvSpPr>
          <p:spPr>
            <a:xfrm>
              <a:off x="1147200" y="2108875"/>
              <a:ext cx="11350" cy="1979400"/>
            </a:xfrm>
            <a:custGeom>
              <a:avLst/>
              <a:gdLst/>
              <a:ahLst/>
              <a:cxnLst/>
              <a:rect l="l" t="t" r="r" b="b"/>
              <a:pathLst>
                <a:path w="454" h="79176" extrusionOk="0">
                  <a:moveTo>
                    <a:pt x="228" y="1"/>
                  </a:moveTo>
                  <a:cubicBezTo>
                    <a:pt x="102" y="1"/>
                    <a:pt x="1" y="101"/>
                    <a:pt x="1" y="227"/>
                  </a:cubicBezTo>
                  <a:lnTo>
                    <a:pt x="1" y="78950"/>
                  </a:lnTo>
                  <a:cubicBezTo>
                    <a:pt x="1" y="79074"/>
                    <a:pt x="102" y="79176"/>
                    <a:pt x="228" y="79176"/>
                  </a:cubicBezTo>
                  <a:cubicBezTo>
                    <a:pt x="352" y="79176"/>
                    <a:pt x="454" y="79074"/>
                    <a:pt x="454" y="78950"/>
                  </a:cubicBezTo>
                  <a:lnTo>
                    <a:pt x="454" y="227"/>
                  </a:lnTo>
                  <a:cubicBezTo>
                    <a:pt x="454" y="101"/>
                    <a:pt x="352" y="1"/>
                    <a:pt x="22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499;p35">
              <a:extLst>
                <a:ext uri="{FF2B5EF4-FFF2-40B4-BE49-F238E27FC236}">
                  <a16:creationId xmlns:a16="http://schemas.microsoft.com/office/drawing/2014/main" id="{4EC7A586-FBDC-4DB8-9852-B18930DEC5B7}"/>
                </a:ext>
              </a:extLst>
            </p:cNvPr>
            <p:cNvSpPr/>
            <p:nvPr/>
          </p:nvSpPr>
          <p:spPr>
            <a:xfrm>
              <a:off x="1199025" y="2076950"/>
              <a:ext cx="48525" cy="2002075"/>
            </a:xfrm>
            <a:custGeom>
              <a:avLst/>
              <a:gdLst/>
              <a:ahLst/>
              <a:cxnLst/>
              <a:rect l="l" t="t" r="r" b="b"/>
              <a:pathLst>
                <a:path w="1941" h="80083" extrusionOk="0">
                  <a:moveTo>
                    <a:pt x="2" y="0"/>
                  </a:moveTo>
                  <a:lnTo>
                    <a:pt x="2" y="79963"/>
                  </a:lnTo>
                  <a:cubicBezTo>
                    <a:pt x="1" y="80029"/>
                    <a:pt x="55" y="80083"/>
                    <a:pt x="122" y="80083"/>
                  </a:cubicBezTo>
                  <a:cubicBezTo>
                    <a:pt x="188" y="80083"/>
                    <a:pt x="243" y="80029"/>
                    <a:pt x="243" y="79963"/>
                  </a:cubicBezTo>
                  <a:lnTo>
                    <a:pt x="243" y="348"/>
                  </a:lnTo>
                  <a:lnTo>
                    <a:pt x="1696" y="888"/>
                  </a:lnTo>
                  <a:lnTo>
                    <a:pt x="1696" y="79552"/>
                  </a:lnTo>
                  <a:cubicBezTo>
                    <a:pt x="1693" y="79619"/>
                    <a:pt x="1749" y="79676"/>
                    <a:pt x="1816" y="79676"/>
                  </a:cubicBezTo>
                  <a:cubicBezTo>
                    <a:pt x="1885" y="79676"/>
                    <a:pt x="1940" y="79619"/>
                    <a:pt x="1938" y="79552"/>
                  </a:cubicBezTo>
                  <a:lnTo>
                    <a:pt x="1938" y="720"/>
                  </a:lnTo>
                  <a:lnTo>
                    <a:pt x="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500;p35">
              <a:extLst>
                <a:ext uri="{FF2B5EF4-FFF2-40B4-BE49-F238E27FC236}">
                  <a16:creationId xmlns:a16="http://schemas.microsoft.com/office/drawing/2014/main" id="{1D112793-9233-40B3-8B25-F2B88684E5B2}"/>
                </a:ext>
              </a:extLst>
            </p:cNvPr>
            <p:cNvSpPr/>
            <p:nvPr/>
          </p:nvSpPr>
          <p:spPr>
            <a:xfrm>
              <a:off x="1978350" y="1543875"/>
              <a:ext cx="11100" cy="2422350"/>
            </a:xfrm>
            <a:custGeom>
              <a:avLst/>
              <a:gdLst/>
              <a:ahLst/>
              <a:cxnLst/>
              <a:rect l="l" t="t" r="r" b="b"/>
              <a:pathLst>
                <a:path w="444" h="96894" extrusionOk="0">
                  <a:moveTo>
                    <a:pt x="221" y="0"/>
                  </a:moveTo>
                  <a:cubicBezTo>
                    <a:pt x="98" y="0"/>
                    <a:pt x="1" y="102"/>
                    <a:pt x="3" y="225"/>
                  </a:cubicBezTo>
                  <a:lnTo>
                    <a:pt x="3" y="96674"/>
                  </a:lnTo>
                  <a:cubicBezTo>
                    <a:pt x="3" y="96796"/>
                    <a:pt x="101" y="96894"/>
                    <a:pt x="221" y="96894"/>
                  </a:cubicBezTo>
                  <a:cubicBezTo>
                    <a:pt x="343" y="96894"/>
                    <a:pt x="441" y="96795"/>
                    <a:pt x="441" y="96674"/>
                  </a:cubicBezTo>
                  <a:lnTo>
                    <a:pt x="441" y="225"/>
                  </a:lnTo>
                  <a:cubicBezTo>
                    <a:pt x="443" y="102"/>
                    <a:pt x="344" y="0"/>
                    <a:pt x="2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501;p35">
              <a:extLst>
                <a:ext uri="{FF2B5EF4-FFF2-40B4-BE49-F238E27FC236}">
                  <a16:creationId xmlns:a16="http://schemas.microsoft.com/office/drawing/2014/main" id="{21B0DC05-A505-4018-9157-9D8116985C50}"/>
                </a:ext>
              </a:extLst>
            </p:cNvPr>
            <p:cNvSpPr/>
            <p:nvPr/>
          </p:nvSpPr>
          <p:spPr>
            <a:xfrm>
              <a:off x="2042475" y="1499275"/>
              <a:ext cx="66075" cy="2457375"/>
            </a:xfrm>
            <a:custGeom>
              <a:avLst/>
              <a:gdLst/>
              <a:ahLst/>
              <a:cxnLst/>
              <a:rect l="l" t="t" r="r" b="b"/>
              <a:pathLst>
                <a:path w="2643" h="98295" extrusionOk="0">
                  <a:moveTo>
                    <a:pt x="0" y="1"/>
                  </a:moveTo>
                  <a:lnTo>
                    <a:pt x="0" y="98077"/>
                  </a:lnTo>
                  <a:cubicBezTo>
                    <a:pt x="0" y="98197"/>
                    <a:pt x="98" y="98295"/>
                    <a:pt x="218" y="98295"/>
                  </a:cubicBezTo>
                  <a:cubicBezTo>
                    <a:pt x="338" y="98295"/>
                    <a:pt x="436" y="98197"/>
                    <a:pt x="436" y="98077"/>
                  </a:cubicBezTo>
                  <a:lnTo>
                    <a:pt x="436" y="673"/>
                  </a:lnTo>
                  <a:lnTo>
                    <a:pt x="2205" y="1465"/>
                  </a:lnTo>
                  <a:lnTo>
                    <a:pt x="2205" y="97746"/>
                  </a:lnTo>
                  <a:cubicBezTo>
                    <a:pt x="2205" y="97867"/>
                    <a:pt x="2303" y="97964"/>
                    <a:pt x="2425" y="97964"/>
                  </a:cubicBezTo>
                  <a:cubicBezTo>
                    <a:pt x="2545" y="97964"/>
                    <a:pt x="2643" y="97867"/>
                    <a:pt x="2643" y="97746"/>
                  </a:cubicBezTo>
                  <a:lnTo>
                    <a:pt x="2643" y="1180"/>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502;p35">
              <a:extLst>
                <a:ext uri="{FF2B5EF4-FFF2-40B4-BE49-F238E27FC236}">
                  <a16:creationId xmlns:a16="http://schemas.microsoft.com/office/drawing/2014/main" id="{E481CF37-3AB0-43E7-9933-288342E62DB9}"/>
                </a:ext>
              </a:extLst>
            </p:cNvPr>
            <p:cNvSpPr/>
            <p:nvPr/>
          </p:nvSpPr>
          <p:spPr>
            <a:xfrm>
              <a:off x="2464125" y="1214875"/>
              <a:ext cx="10925" cy="2672900"/>
            </a:xfrm>
            <a:custGeom>
              <a:avLst/>
              <a:gdLst/>
              <a:ahLst/>
              <a:cxnLst/>
              <a:rect l="l" t="t" r="r" b="b"/>
              <a:pathLst>
                <a:path w="437" h="106916" extrusionOk="0">
                  <a:moveTo>
                    <a:pt x="218" y="0"/>
                  </a:moveTo>
                  <a:cubicBezTo>
                    <a:pt x="98" y="0"/>
                    <a:pt x="0" y="98"/>
                    <a:pt x="0" y="218"/>
                  </a:cubicBezTo>
                  <a:lnTo>
                    <a:pt x="0" y="106696"/>
                  </a:lnTo>
                  <a:cubicBezTo>
                    <a:pt x="0" y="106818"/>
                    <a:pt x="98" y="106916"/>
                    <a:pt x="218" y="106916"/>
                  </a:cubicBezTo>
                  <a:cubicBezTo>
                    <a:pt x="339" y="106916"/>
                    <a:pt x="436" y="106818"/>
                    <a:pt x="436" y="106696"/>
                  </a:cubicBezTo>
                  <a:lnTo>
                    <a:pt x="436" y="218"/>
                  </a:lnTo>
                  <a:cubicBezTo>
                    <a:pt x="436" y="98"/>
                    <a:pt x="339" y="0"/>
                    <a:pt x="2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503;p35">
              <a:extLst>
                <a:ext uri="{FF2B5EF4-FFF2-40B4-BE49-F238E27FC236}">
                  <a16:creationId xmlns:a16="http://schemas.microsoft.com/office/drawing/2014/main" id="{56229719-9F31-43B9-819E-BCDD15A8F9C2}"/>
                </a:ext>
              </a:extLst>
            </p:cNvPr>
            <p:cNvSpPr/>
            <p:nvPr/>
          </p:nvSpPr>
          <p:spPr>
            <a:xfrm>
              <a:off x="2528125" y="1168700"/>
              <a:ext cx="66100" cy="2715125"/>
            </a:xfrm>
            <a:custGeom>
              <a:avLst/>
              <a:gdLst/>
              <a:ahLst/>
              <a:cxnLst/>
              <a:rect l="l" t="t" r="r" b="b"/>
              <a:pathLst>
                <a:path w="2644" h="108605" extrusionOk="0">
                  <a:moveTo>
                    <a:pt x="1" y="0"/>
                  </a:moveTo>
                  <a:lnTo>
                    <a:pt x="1" y="108386"/>
                  </a:lnTo>
                  <a:cubicBezTo>
                    <a:pt x="1" y="108506"/>
                    <a:pt x="99" y="108604"/>
                    <a:pt x="220" y="108604"/>
                  </a:cubicBezTo>
                  <a:cubicBezTo>
                    <a:pt x="341" y="108604"/>
                    <a:pt x="438" y="108506"/>
                    <a:pt x="438" y="108386"/>
                  </a:cubicBezTo>
                  <a:lnTo>
                    <a:pt x="438" y="788"/>
                  </a:lnTo>
                  <a:lnTo>
                    <a:pt x="2208" y="1890"/>
                  </a:lnTo>
                  <a:lnTo>
                    <a:pt x="2208" y="108055"/>
                  </a:lnTo>
                  <a:cubicBezTo>
                    <a:pt x="2208" y="108175"/>
                    <a:pt x="2305" y="108273"/>
                    <a:pt x="2426" y="108273"/>
                  </a:cubicBezTo>
                  <a:cubicBezTo>
                    <a:pt x="2546" y="108273"/>
                    <a:pt x="2644" y="108175"/>
                    <a:pt x="2644" y="108055"/>
                  </a:cubicBezTo>
                  <a:lnTo>
                    <a:pt x="2644" y="1646"/>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9504;p35">
              <a:extLst>
                <a:ext uri="{FF2B5EF4-FFF2-40B4-BE49-F238E27FC236}">
                  <a16:creationId xmlns:a16="http://schemas.microsoft.com/office/drawing/2014/main" id="{8E233CCD-49EF-48E7-8C7F-2D6BE733CE6D}"/>
                </a:ext>
              </a:extLst>
            </p:cNvPr>
            <p:cNvSpPr/>
            <p:nvPr/>
          </p:nvSpPr>
          <p:spPr>
            <a:xfrm>
              <a:off x="5170325" y="2134525"/>
              <a:ext cx="6075" cy="1937800"/>
            </a:xfrm>
            <a:custGeom>
              <a:avLst/>
              <a:gdLst/>
              <a:ahLst/>
              <a:cxnLst/>
              <a:rect l="l" t="t" r="r" b="b"/>
              <a:pathLst>
                <a:path w="243" h="77512" extrusionOk="0">
                  <a:moveTo>
                    <a:pt x="121" y="0"/>
                  </a:moveTo>
                  <a:cubicBezTo>
                    <a:pt x="56" y="0"/>
                    <a:pt x="2" y="52"/>
                    <a:pt x="1" y="116"/>
                  </a:cubicBezTo>
                  <a:lnTo>
                    <a:pt x="1" y="77390"/>
                  </a:lnTo>
                  <a:cubicBezTo>
                    <a:pt x="1" y="77458"/>
                    <a:pt x="55" y="77512"/>
                    <a:pt x="121" y="77512"/>
                  </a:cubicBezTo>
                  <a:cubicBezTo>
                    <a:pt x="188" y="77512"/>
                    <a:pt x="242" y="77458"/>
                    <a:pt x="242" y="77390"/>
                  </a:cubicBezTo>
                  <a:lnTo>
                    <a:pt x="242" y="116"/>
                  </a:lnTo>
                  <a:cubicBezTo>
                    <a:pt x="240" y="52"/>
                    <a:pt x="186" y="0"/>
                    <a:pt x="1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9505;p35">
              <a:extLst>
                <a:ext uri="{FF2B5EF4-FFF2-40B4-BE49-F238E27FC236}">
                  <a16:creationId xmlns:a16="http://schemas.microsoft.com/office/drawing/2014/main" id="{875BD273-EB13-45AD-97FA-70B863D3CBFD}"/>
                </a:ext>
              </a:extLst>
            </p:cNvPr>
            <p:cNvSpPr/>
            <p:nvPr/>
          </p:nvSpPr>
          <p:spPr>
            <a:xfrm>
              <a:off x="5078700" y="2098350"/>
              <a:ext cx="48525" cy="1967150"/>
            </a:xfrm>
            <a:custGeom>
              <a:avLst/>
              <a:gdLst/>
              <a:ahLst/>
              <a:cxnLst/>
              <a:rect l="l" t="t" r="r" b="b"/>
              <a:pathLst>
                <a:path w="1941" h="78686" extrusionOk="0">
                  <a:moveTo>
                    <a:pt x="1940" y="0"/>
                  </a:moveTo>
                  <a:lnTo>
                    <a:pt x="3" y="1372"/>
                  </a:lnTo>
                  <a:lnTo>
                    <a:pt x="3" y="78356"/>
                  </a:lnTo>
                  <a:cubicBezTo>
                    <a:pt x="0" y="78425"/>
                    <a:pt x="55" y="78482"/>
                    <a:pt x="123" y="78482"/>
                  </a:cubicBezTo>
                  <a:cubicBezTo>
                    <a:pt x="192" y="78482"/>
                    <a:pt x="248" y="78425"/>
                    <a:pt x="245" y="78356"/>
                  </a:cubicBezTo>
                  <a:lnTo>
                    <a:pt x="245" y="1497"/>
                  </a:lnTo>
                  <a:lnTo>
                    <a:pt x="1698" y="468"/>
                  </a:lnTo>
                  <a:lnTo>
                    <a:pt x="1698" y="78565"/>
                  </a:lnTo>
                  <a:cubicBezTo>
                    <a:pt x="1698" y="78631"/>
                    <a:pt x="1752" y="78685"/>
                    <a:pt x="1819" y="78685"/>
                  </a:cubicBezTo>
                  <a:cubicBezTo>
                    <a:pt x="1886" y="78685"/>
                    <a:pt x="1940" y="78631"/>
                    <a:pt x="1940" y="78565"/>
                  </a:cubicBezTo>
                  <a:lnTo>
                    <a:pt x="194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9506;p35">
              <a:extLst>
                <a:ext uri="{FF2B5EF4-FFF2-40B4-BE49-F238E27FC236}">
                  <a16:creationId xmlns:a16="http://schemas.microsoft.com/office/drawing/2014/main" id="{6B1729DA-251D-47B6-82D0-D9E25862DE3E}"/>
                </a:ext>
              </a:extLst>
            </p:cNvPr>
            <p:cNvSpPr/>
            <p:nvPr/>
          </p:nvSpPr>
          <p:spPr>
            <a:xfrm>
              <a:off x="5605000" y="2419950"/>
              <a:ext cx="6075" cy="1712500"/>
            </a:xfrm>
            <a:custGeom>
              <a:avLst/>
              <a:gdLst/>
              <a:ahLst/>
              <a:cxnLst/>
              <a:rect l="l" t="t" r="r" b="b"/>
              <a:pathLst>
                <a:path w="243" h="68500" extrusionOk="0">
                  <a:moveTo>
                    <a:pt x="121" y="0"/>
                  </a:moveTo>
                  <a:cubicBezTo>
                    <a:pt x="55" y="0"/>
                    <a:pt x="0" y="54"/>
                    <a:pt x="0" y="121"/>
                  </a:cubicBezTo>
                  <a:lnTo>
                    <a:pt x="0" y="68378"/>
                  </a:lnTo>
                  <a:cubicBezTo>
                    <a:pt x="0" y="68445"/>
                    <a:pt x="55" y="68500"/>
                    <a:pt x="121" y="68500"/>
                  </a:cubicBezTo>
                  <a:cubicBezTo>
                    <a:pt x="188" y="68500"/>
                    <a:pt x="242" y="68445"/>
                    <a:pt x="242" y="68378"/>
                  </a:cubicBezTo>
                  <a:lnTo>
                    <a:pt x="242" y="121"/>
                  </a:lnTo>
                  <a:cubicBezTo>
                    <a:pt x="242" y="54"/>
                    <a:pt x="188" y="0"/>
                    <a:pt x="1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9507;p35">
              <a:extLst>
                <a:ext uri="{FF2B5EF4-FFF2-40B4-BE49-F238E27FC236}">
                  <a16:creationId xmlns:a16="http://schemas.microsoft.com/office/drawing/2014/main" id="{265AEA66-5DC3-45D1-802F-1EE5A421590C}"/>
                </a:ext>
              </a:extLst>
            </p:cNvPr>
            <p:cNvSpPr/>
            <p:nvPr/>
          </p:nvSpPr>
          <p:spPr>
            <a:xfrm>
              <a:off x="5513375" y="2388025"/>
              <a:ext cx="48500" cy="1737625"/>
            </a:xfrm>
            <a:custGeom>
              <a:avLst/>
              <a:gdLst/>
              <a:ahLst/>
              <a:cxnLst/>
              <a:rect l="l" t="t" r="r" b="b"/>
              <a:pathLst>
                <a:path w="1940" h="69505" extrusionOk="0">
                  <a:moveTo>
                    <a:pt x="1940" y="1"/>
                  </a:moveTo>
                  <a:lnTo>
                    <a:pt x="3" y="927"/>
                  </a:lnTo>
                  <a:lnTo>
                    <a:pt x="3" y="69149"/>
                  </a:lnTo>
                  <a:cubicBezTo>
                    <a:pt x="0" y="69218"/>
                    <a:pt x="54" y="69274"/>
                    <a:pt x="123" y="69274"/>
                  </a:cubicBezTo>
                  <a:cubicBezTo>
                    <a:pt x="192" y="69274"/>
                    <a:pt x="247" y="69218"/>
                    <a:pt x="245" y="69149"/>
                  </a:cubicBezTo>
                  <a:lnTo>
                    <a:pt x="245" y="1079"/>
                  </a:lnTo>
                  <a:lnTo>
                    <a:pt x="1698" y="384"/>
                  </a:lnTo>
                  <a:lnTo>
                    <a:pt x="1698" y="69384"/>
                  </a:lnTo>
                  <a:cubicBezTo>
                    <a:pt x="1698" y="69450"/>
                    <a:pt x="1752" y="69504"/>
                    <a:pt x="1818" y="69504"/>
                  </a:cubicBezTo>
                  <a:cubicBezTo>
                    <a:pt x="1886" y="69504"/>
                    <a:pt x="1938" y="69450"/>
                    <a:pt x="1940" y="69384"/>
                  </a:cubicBezTo>
                  <a:lnTo>
                    <a:pt x="194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9508;p35">
              <a:extLst>
                <a:ext uri="{FF2B5EF4-FFF2-40B4-BE49-F238E27FC236}">
                  <a16:creationId xmlns:a16="http://schemas.microsoft.com/office/drawing/2014/main" id="{A4C1EDEE-8B09-47E7-809C-79265D5DE3B2}"/>
                </a:ext>
              </a:extLst>
            </p:cNvPr>
            <p:cNvSpPr/>
            <p:nvPr/>
          </p:nvSpPr>
          <p:spPr>
            <a:xfrm>
              <a:off x="5918100" y="2624750"/>
              <a:ext cx="6075" cy="1551000"/>
            </a:xfrm>
            <a:custGeom>
              <a:avLst/>
              <a:gdLst/>
              <a:ahLst/>
              <a:cxnLst/>
              <a:rect l="l" t="t" r="r" b="b"/>
              <a:pathLst>
                <a:path w="243" h="62040" extrusionOk="0">
                  <a:moveTo>
                    <a:pt x="121" y="0"/>
                  </a:moveTo>
                  <a:cubicBezTo>
                    <a:pt x="56" y="0"/>
                    <a:pt x="3" y="52"/>
                    <a:pt x="1" y="117"/>
                  </a:cubicBezTo>
                  <a:lnTo>
                    <a:pt x="1" y="61919"/>
                  </a:lnTo>
                  <a:cubicBezTo>
                    <a:pt x="1" y="61986"/>
                    <a:pt x="55" y="62040"/>
                    <a:pt x="121" y="62040"/>
                  </a:cubicBezTo>
                  <a:cubicBezTo>
                    <a:pt x="188" y="62040"/>
                    <a:pt x="243" y="61986"/>
                    <a:pt x="243" y="61919"/>
                  </a:cubicBezTo>
                  <a:lnTo>
                    <a:pt x="243" y="117"/>
                  </a:lnTo>
                  <a:cubicBezTo>
                    <a:pt x="240" y="52"/>
                    <a:pt x="187" y="0"/>
                    <a:pt x="1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9509;p35">
              <a:extLst>
                <a:ext uri="{FF2B5EF4-FFF2-40B4-BE49-F238E27FC236}">
                  <a16:creationId xmlns:a16="http://schemas.microsoft.com/office/drawing/2014/main" id="{CC574756-B1E0-46B1-B269-6C4B0E9C6F5D}"/>
                </a:ext>
              </a:extLst>
            </p:cNvPr>
            <p:cNvSpPr/>
            <p:nvPr/>
          </p:nvSpPr>
          <p:spPr>
            <a:xfrm>
              <a:off x="5826550" y="2592725"/>
              <a:ext cx="48450" cy="1576225"/>
            </a:xfrm>
            <a:custGeom>
              <a:avLst/>
              <a:gdLst/>
              <a:ahLst/>
              <a:cxnLst/>
              <a:rect l="l" t="t" r="r" b="b"/>
              <a:pathLst>
                <a:path w="1938" h="63049" extrusionOk="0">
                  <a:moveTo>
                    <a:pt x="1937" y="1"/>
                  </a:moveTo>
                  <a:lnTo>
                    <a:pt x="0" y="927"/>
                  </a:lnTo>
                  <a:lnTo>
                    <a:pt x="0" y="62693"/>
                  </a:lnTo>
                  <a:cubicBezTo>
                    <a:pt x="3" y="62759"/>
                    <a:pt x="56" y="62809"/>
                    <a:pt x="122" y="62809"/>
                  </a:cubicBezTo>
                  <a:cubicBezTo>
                    <a:pt x="187" y="62809"/>
                    <a:pt x="239" y="62759"/>
                    <a:pt x="242" y="62693"/>
                  </a:cubicBezTo>
                  <a:lnTo>
                    <a:pt x="242" y="1079"/>
                  </a:lnTo>
                  <a:lnTo>
                    <a:pt x="1695" y="384"/>
                  </a:lnTo>
                  <a:lnTo>
                    <a:pt x="1695" y="62928"/>
                  </a:lnTo>
                  <a:cubicBezTo>
                    <a:pt x="1695" y="62994"/>
                    <a:pt x="1748" y="63049"/>
                    <a:pt x="1816" y="63049"/>
                  </a:cubicBezTo>
                  <a:cubicBezTo>
                    <a:pt x="1883" y="63049"/>
                    <a:pt x="1936" y="62994"/>
                    <a:pt x="1937" y="62928"/>
                  </a:cubicBezTo>
                  <a:lnTo>
                    <a:pt x="19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9510;p35">
              <a:extLst>
                <a:ext uri="{FF2B5EF4-FFF2-40B4-BE49-F238E27FC236}">
                  <a16:creationId xmlns:a16="http://schemas.microsoft.com/office/drawing/2014/main" id="{94053BE7-FCD6-4A47-B77E-A1E1DCDA02C3}"/>
                </a:ext>
              </a:extLst>
            </p:cNvPr>
            <p:cNvSpPr/>
            <p:nvPr/>
          </p:nvSpPr>
          <p:spPr>
            <a:xfrm>
              <a:off x="6322275" y="2891250"/>
              <a:ext cx="11325" cy="1344225"/>
            </a:xfrm>
            <a:custGeom>
              <a:avLst/>
              <a:gdLst/>
              <a:ahLst/>
              <a:cxnLst/>
              <a:rect l="l" t="t" r="r" b="b"/>
              <a:pathLst>
                <a:path w="453" h="53769" extrusionOk="0">
                  <a:moveTo>
                    <a:pt x="227" y="0"/>
                  </a:moveTo>
                  <a:cubicBezTo>
                    <a:pt x="103" y="0"/>
                    <a:pt x="1" y="101"/>
                    <a:pt x="1" y="226"/>
                  </a:cubicBezTo>
                  <a:lnTo>
                    <a:pt x="1" y="53541"/>
                  </a:lnTo>
                  <a:cubicBezTo>
                    <a:pt x="1" y="53667"/>
                    <a:pt x="103" y="53769"/>
                    <a:pt x="227" y="53769"/>
                  </a:cubicBezTo>
                  <a:cubicBezTo>
                    <a:pt x="352" y="53769"/>
                    <a:pt x="453" y="53667"/>
                    <a:pt x="453" y="53541"/>
                  </a:cubicBezTo>
                  <a:lnTo>
                    <a:pt x="453" y="226"/>
                  </a:lnTo>
                  <a:cubicBezTo>
                    <a:pt x="453" y="101"/>
                    <a:pt x="352" y="0"/>
                    <a:pt x="2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9511;p35">
              <a:extLst>
                <a:ext uri="{FF2B5EF4-FFF2-40B4-BE49-F238E27FC236}">
                  <a16:creationId xmlns:a16="http://schemas.microsoft.com/office/drawing/2014/main" id="{4CA70A17-0CF5-483D-BDE2-B070799FE005}"/>
                </a:ext>
              </a:extLst>
            </p:cNvPr>
            <p:cNvSpPr/>
            <p:nvPr/>
          </p:nvSpPr>
          <p:spPr>
            <a:xfrm>
              <a:off x="6233375" y="2861975"/>
              <a:ext cx="48400" cy="1363250"/>
            </a:xfrm>
            <a:custGeom>
              <a:avLst/>
              <a:gdLst/>
              <a:ahLst/>
              <a:cxnLst/>
              <a:rect l="l" t="t" r="r" b="b"/>
              <a:pathLst>
                <a:path w="1936" h="54530" extrusionOk="0">
                  <a:moveTo>
                    <a:pt x="1936" y="1"/>
                  </a:moveTo>
                  <a:lnTo>
                    <a:pt x="0" y="927"/>
                  </a:lnTo>
                  <a:lnTo>
                    <a:pt x="0" y="54260"/>
                  </a:lnTo>
                  <a:cubicBezTo>
                    <a:pt x="3" y="54325"/>
                    <a:pt x="56" y="54377"/>
                    <a:pt x="120" y="54377"/>
                  </a:cubicBezTo>
                  <a:cubicBezTo>
                    <a:pt x="186" y="54377"/>
                    <a:pt x="239" y="54325"/>
                    <a:pt x="242" y="54260"/>
                  </a:cubicBezTo>
                  <a:lnTo>
                    <a:pt x="242" y="1079"/>
                  </a:lnTo>
                  <a:lnTo>
                    <a:pt x="1694" y="384"/>
                  </a:lnTo>
                  <a:lnTo>
                    <a:pt x="1694" y="54410"/>
                  </a:lnTo>
                  <a:cubicBezTo>
                    <a:pt x="1694" y="54476"/>
                    <a:pt x="1748" y="54530"/>
                    <a:pt x="1816" y="54530"/>
                  </a:cubicBezTo>
                  <a:cubicBezTo>
                    <a:pt x="1882" y="54530"/>
                    <a:pt x="1936" y="54476"/>
                    <a:pt x="1936" y="54410"/>
                  </a:cubicBezTo>
                  <a:lnTo>
                    <a:pt x="19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9512;p35">
              <a:extLst>
                <a:ext uri="{FF2B5EF4-FFF2-40B4-BE49-F238E27FC236}">
                  <a16:creationId xmlns:a16="http://schemas.microsoft.com/office/drawing/2014/main" id="{C6CDCF0D-DB6C-4E99-8E41-07A04CEFE05F}"/>
                </a:ext>
              </a:extLst>
            </p:cNvPr>
            <p:cNvSpPr/>
            <p:nvPr/>
          </p:nvSpPr>
          <p:spPr>
            <a:xfrm>
              <a:off x="4680000" y="1810375"/>
              <a:ext cx="10925" cy="2196875"/>
            </a:xfrm>
            <a:custGeom>
              <a:avLst/>
              <a:gdLst/>
              <a:ahLst/>
              <a:cxnLst/>
              <a:rect l="l" t="t" r="r" b="b"/>
              <a:pathLst>
                <a:path w="437" h="87875" extrusionOk="0">
                  <a:moveTo>
                    <a:pt x="219" y="0"/>
                  </a:moveTo>
                  <a:cubicBezTo>
                    <a:pt x="98" y="0"/>
                    <a:pt x="1" y="97"/>
                    <a:pt x="1" y="218"/>
                  </a:cubicBezTo>
                  <a:lnTo>
                    <a:pt x="1" y="87657"/>
                  </a:lnTo>
                  <a:cubicBezTo>
                    <a:pt x="1" y="87777"/>
                    <a:pt x="98" y="87875"/>
                    <a:pt x="219" y="87875"/>
                  </a:cubicBezTo>
                  <a:cubicBezTo>
                    <a:pt x="339" y="87875"/>
                    <a:pt x="437" y="87777"/>
                    <a:pt x="437" y="87657"/>
                  </a:cubicBezTo>
                  <a:lnTo>
                    <a:pt x="437" y="218"/>
                  </a:lnTo>
                  <a:cubicBezTo>
                    <a:pt x="437" y="97"/>
                    <a:pt x="339" y="0"/>
                    <a:pt x="2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9513;p35">
              <a:extLst>
                <a:ext uri="{FF2B5EF4-FFF2-40B4-BE49-F238E27FC236}">
                  <a16:creationId xmlns:a16="http://schemas.microsoft.com/office/drawing/2014/main" id="{949BD70F-CEB4-4A6F-B018-8A294E35119C}"/>
                </a:ext>
              </a:extLst>
            </p:cNvPr>
            <p:cNvSpPr/>
            <p:nvPr/>
          </p:nvSpPr>
          <p:spPr>
            <a:xfrm>
              <a:off x="4560825" y="1765625"/>
              <a:ext cx="66100" cy="2233250"/>
            </a:xfrm>
            <a:custGeom>
              <a:avLst/>
              <a:gdLst/>
              <a:ahLst/>
              <a:cxnLst/>
              <a:rect l="l" t="t" r="r" b="b"/>
              <a:pathLst>
                <a:path w="2644" h="89330" extrusionOk="0">
                  <a:moveTo>
                    <a:pt x="2643" y="0"/>
                  </a:moveTo>
                  <a:lnTo>
                    <a:pt x="0" y="1180"/>
                  </a:lnTo>
                  <a:lnTo>
                    <a:pt x="0" y="88806"/>
                  </a:lnTo>
                  <a:cubicBezTo>
                    <a:pt x="0" y="88928"/>
                    <a:pt x="98" y="89024"/>
                    <a:pt x="218" y="89024"/>
                  </a:cubicBezTo>
                  <a:cubicBezTo>
                    <a:pt x="339" y="89024"/>
                    <a:pt x="437" y="88928"/>
                    <a:pt x="437" y="88806"/>
                  </a:cubicBezTo>
                  <a:lnTo>
                    <a:pt x="437" y="1463"/>
                  </a:lnTo>
                  <a:lnTo>
                    <a:pt x="2207" y="673"/>
                  </a:lnTo>
                  <a:lnTo>
                    <a:pt x="2207" y="89111"/>
                  </a:lnTo>
                  <a:cubicBezTo>
                    <a:pt x="2207" y="89231"/>
                    <a:pt x="2305" y="89329"/>
                    <a:pt x="2425" y="89329"/>
                  </a:cubicBezTo>
                  <a:cubicBezTo>
                    <a:pt x="2545" y="89329"/>
                    <a:pt x="2643" y="89231"/>
                    <a:pt x="2643" y="89111"/>
                  </a:cubicBezTo>
                  <a:lnTo>
                    <a:pt x="264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9514;p35">
              <a:extLst>
                <a:ext uri="{FF2B5EF4-FFF2-40B4-BE49-F238E27FC236}">
                  <a16:creationId xmlns:a16="http://schemas.microsoft.com/office/drawing/2014/main" id="{7320B77D-A8BD-4D93-8F62-90061BA54712}"/>
                </a:ext>
              </a:extLst>
            </p:cNvPr>
            <p:cNvSpPr/>
            <p:nvPr/>
          </p:nvSpPr>
          <p:spPr>
            <a:xfrm>
              <a:off x="4066200" y="1404925"/>
              <a:ext cx="10925" cy="2518100"/>
            </a:xfrm>
            <a:custGeom>
              <a:avLst/>
              <a:gdLst/>
              <a:ahLst/>
              <a:cxnLst/>
              <a:rect l="l" t="t" r="r" b="b"/>
              <a:pathLst>
                <a:path w="437" h="100724" extrusionOk="0">
                  <a:moveTo>
                    <a:pt x="219" y="1"/>
                  </a:moveTo>
                  <a:cubicBezTo>
                    <a:pt x="98" y="1"/>
                    <a:pt x="1" y="97"/>
                    <a:pt x="1" y="219"/>
                  </a:cubicBezTo>
                  <a:lnTo>
                    <a:pt x="1" y="100504"/>
                  </a:lnTo>
                  <a:cubicBezTo>
                    <a:pt x="1" y="100624"/>
                    <a:pt x="98" y="100722"/>
                    <a:pt x="219" y="100724"/>
                  </a:cubicBezTo>
                  <a:cubicBezTo>
                    <a:pt x="339" y="100722"/>
                    <a:pt x="437" y="100626"/>
                    <a:pt x="437" y="100504"/>
                  </a:cubicBezTo>
                  <a:lnTo>
                    <a:pt x="437" y="219"/>
                  </a:lnTo>
                  <a:cubicBezTo>
                    <a:pt x="437" y="97"/>
                    <a:pt x="339" y="1"/>
                    <a:pt x="2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9515;p35">
              <a:extLst>
                <a:ext uri="{FF2B5EF4-FFF2-40B4-BE49-F238E27FC236}">
                  <a16:creationId xmlns:a16="http://schemas.microsoft.com/office/drawing/2014/main" id="{C86B1E8F-CB4A-4559-A243-529A341275CA}"/>
                </a:ext>
              </a:extLst>
            </p:cNvPr>
            <p:cNvSpPr/>
            <p:nvPr/>
          </p:nvSpPr>
          <p:spPr>
            <a:xfrm>
              <a:off x="3947025" y="1358750"/>
              <a:ext cx="66125" cy="2554725"/>
            </a:xfrm>
            <a:custGeom>
              <a:avLst/>
              <a:gdLst/>
              <a:ahLst/>
              <a:cxnLst/>
              <a:rect l="l" t="t" r="r" b="b"/>
              <a:pathLst>
                <a:path w="2645" h="102189" extrusionOk="0">
                  <a:moveTo>
                    <a:pt x="2644" y="1"/>
                  </a:moveTo>
                  <a:lnTo>
                    <a:pt x="2" y="1646"/>
                  </a:lnTo>
                  <a:lnTo>
                    <a:pt x="2" y="101689"/>
                  </a:lnTo>
                  <a:cubicBezTo>
                    <a:pt x="0" y="101810"/>
                    <a:pt x="98" y="101906"/>
                    <a:pt x="220" y="101906"/>
                  </a:cubicBezTo>
                  <a:cubicBezTo>
                    <a:pt x="340" y="101906"/>
                    <a:pt x="438" y="101810"/>
                    <a:pt x="438" y="101689"/>
                  </a:cubicBezTo>
                  <a:lnTo>
                    <a:pt x="438" y="1889"/>
                  </a:lnTo>
                  <a:lnTo>
                    <a:pt x="2207" y="787"/>
                  </a:lnTo>
                  <a:lnTo>
                    <a:pt x="2207" y="101971"/>
                  </a:lnTo>
                  <a:cubicBezTo>
                    <a:pt x="2207" y="102091"/>
                    <a:pt x="2305" y="102189"/>
                    <a:pt x="2425" y="102189"/>
                  </a:cubicBezTo>
                  <a:cubicBezTo>
                    <a:pt x="2545" y="102189"/>
                    <a:pt x="2644" y="102091"/>
                    <a:pt x="2644" y="101971"/>
                  </a:cubicBezTo>
                  <a:lnTo>
                    <a:pt x="264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9516;p35">
              <a:extLst>
                <a:ext uri="{FF2B5EF4-FFF2-40B4-BE49-F238E27FC236}">
                  <a16:creationId xmlns:a16="http://schemas.microsoft.com/office/drawing/2014/main" id="{D8E2439C-BD8D-47CF-AC33-0B26DC6A5A9B}"/>
                </a:ext>
              </a:extLst>
            </p:cNvPr>
            <p:cNvSpPr/>
            <p:nvPr/>
          </p:nvSpPr>
          <p:spPr>
            <a:xfrm>
              <a:off x="6145825" y="4358725"/>
              <a:ext cx="53750" cy="665825"/>
            </a:xfrm>
            <a:custGeom>
              <a:avLst/>
              <a:gdLst/>
              <a:ahLst/>
              <a:cxnLst/>
              <a:rect l="l" t="t" r="r" b="b"/>
              <a:pathLst>
                <a:path w="2150" h="26633" extrusionOk="0">
                  <a:moveTo>
                    <a:pt x="151" y="164"/>
                  </a:moveTo>
                  <a:lnTo>
                    <a:pt x="1709" y="293"/>
                  </a:lnTo>
                  <a:cubicBezTo>
                    <a:pt x="1984" y="1582"/>
                    <a:pt x="1155" y="2499"/>
                    <a:pt x="1146" y="2508"/>
                  </a:cubicBezTo>
                  <a:lnTo>
                    <a:pt x="1126" y="2530"/>
                  </a:lnTo>
                  <a:lnTo>
                    <a:pt x="1126" y="26422"/>
                  </a:lnTo>
                  <a:lnTo>
                    <a:pt x="151" y="26095"/>
                  </a:lnTo>
                  <a:lnTo>
                    <a:pt x="151" y="164"/>
                  </a:lnTo>
                  <a:close/>
                  <a:moveTo>
                    <a:pt x="1" y="1"/>
                  </a:moveTo>
                  <a:lnTo>
                    <a:pt x="1" y="26203"/>
                  </a:lnTo>
                  <a:lnTo>
                    <a:pt x="1278" y="26632"/>
                  </a:lnTo>
                  <a:lnTo>
                    <a:pt x="1278" y="2588"/>
                  </a:lnTo>
                  <a:cubicBezTo>
                    <a:pt x="1414" y="2430"/>
                    <a:pt x="2149" y="1503"/>
                    <a:pt x="1845" y="205"/>
                  </a:cubicBezTo>
                  <a:lnTo>
                    <a:pt x="1833" y="15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9517;p35">
              <a:extLst>
                <a:ext uri="{FF2B5EF4-FFF2-40B4-BE49-F238E27FC236}">
                  <a16:creationId xmlns:a16="http://schemas.microsoft.com/office/drawing/2014/main" id="{BC23BD7D-BF37-41C1-B887-9A97589ADE7F}"/>
                </a:ext>
              </a:extLst>
            </p:cNvPr>
            <p:cNvSpPr/>
            <p:nvPr/>
          </p:nvSpPr>
          <p:spPr>
            <a:xfrm>
              <a:off x="6175800" y="4367550"/>
              <a:ext cx="72050" cy="656275"/>
            </a:xfrm>
            <a:custGeom>
              <a:avLst/>
              <a:gdLst/>
              <a:ahLst/>
              <a:cxnLst/>
              <a:rect l="l" t="t" r="r" b="b"/>
              <a:pathLst>
                <a:path w="2882" h="26251" extrusionOk="0">
                  <a:moveTo>
                    <a:pt x="2542" y="0"/>
                  </a:moveTo>
                  <a:lnTo>
                    <a:pt x="2396" y="36"/>
                  </a:lnTo>
                  <a:cubicBezTo>
                    <a:pt x="2747" y="1455"/>
                    <a:pt x="1855" y="2289"/>
                    <a:pt x="1846" y="2297"/>
                  </a:cubicBezTo>
                  <a:lnTo>
                    <a:pt x="1821" y="2319"/>
                  </a:lnTo>
                  <a:lnTo>
                    <a:pt x="1821" y="26023"/>
                  </a:lnTo>
                  <a:lnTo>
                    <a:pt x="0" y="26098"/>
                  </a:lnTo>
                  <a:lnTo>
                    <a:pt x="7" y="26250"/>
                  </a:lnTo>
                  <a:lnTo>
                    <a:pt x="1973" y="26168"/>
                  </a:lnTo>
                  <a:lnTo>
                    <a:pt x="1973" y="2384"/>
                  </a:lnTo>
                  <a:cubicBezTo>
                    <a:pt x="2122" y="2232"/>
                    <a:pt x="2882" y="1371"/>
                    <a:pt x="25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9518;p35">
              <a:extLst>
                <a:ext uri="{FF2B5EF4-FFF2-40B4-BE49-F238E27FC236}">
                  <a16:creationId xmlns:a16="http://schemas.microsoft.com/office/drawing/2014/main" id="{02756A76-71CF-4DE1-8D81-FE0693AA0CB6}"/>
                </a:ext>
              </a:extLst>
            </p:cNvPr>
            <p:cNvSpPr/>
            <p:nvPr/>
          </p:nvSpPr>
          <p:spPr>
            <a:xfrm>
              <a:off x="1314550" y="4512150"/>
              <a:ext cx="252075" cy="16375"/>
            </a:xfrm>
            <a:custGeom>
              <a:avLst/>
              <a:gdLst/>
              <a:ahLst/>
              <a:cxnLst/>
              <a:rect l="l" t="t" r="r" b="b"/>
              <a:pathLst>
                <a:path w="10083" h="655" extrusionOk="0">
                  <a:moveTo>
                    <a:pt x="10075" y="1"/>
                  </a:moveTo>
                  <a:lnTo>
                    <a:pt x="0" y="504"/>
                  </a:lnTo>
                  <a:lnTo>
                    <a:pt x="8" y="655"/>
                  </a:lnTo>
                  <a:lnTo>
                    <a:pt x="10083" y="152"/>
                  </a:lnTo>
                  <a:lnTo>
                    <a:pt x="100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9519;p35">
              <a:extLst>
                <a:ext uri="{FF2B5EF4-FFF2-40B4-BE49-F238E27FC236}">
                  <a16:creationId xmlns:a16="http://schemas.microsoft.com/office/drawing/2014/main" id="{F1622A4F-066E-42BC-95B1-F6FE99CA176E}"/>
                </a:ext>
              </a:extLst>
            </p:cNvPr>
            <p:cNvSpPr/>
            <p:nvPr/>
          </p:nvSpPr>
          <p:spPr>
            <a:xfrm>
              <a:off x="1314800" y="4887625"/>
              <a:ext cx="251975" cy="10200"/>
            </a:xfrm>
            <a:custGeom>
              <a:avLst/>
              <a:gdLst/>
              <a:ahLst/>
              <a:cxnLst/>
              <a:rect l="l" t="t" r="r" b="b"/>
              <a:pathLst>
                <a:path w="10079" h="408" extrusionOk="0">
                  <a:moveTo>
                    <a:pt x="5" y="1"/>
                  </a:moveTo>
                  <a:lnTo>
                    <a:pt x="1" y="153"/>
                  </a:lnTo>
                  <a:lnTo>
                    <a:pt x="10074" y="408"/>
                  </a:lnTo>
                  <a:lnTo>
                    <a:pt x="10078" y="256"/>
                  </a:lnTo>
                  <a:lnTo>
                    <a:pt x="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9520;p35">
              <a:extLst>
                <a:ext uri="{FF2B5EF4-FFF2-40B4-BE49-F238E27FC236}">
                  <a16:creationId xmlns:a16="http://schemas.microsoft.com/office/drawing/2014/main" id="{5530961A-D5CD-4696-96FD-30360B8029BD}"/>
                </a:ext>
              </a:extLst>
            </p:cNvPr>
            <p:cNvSpPr/>
            <p:nvPr/>
          </p:nvSpPr>
          <p:spPr>
            <a:xfrm>
              <a:off x="1314850" y="4914500"/>
              <a:ext cx="251850" cy="3825"/>
            </a:xfrm>
            <a:custGeom>
              <a:avLst/>
              <a:gdLst/>
              <a:ahLst/>
              <a:cxnLst/>
              <a:rect l="l" t="t" r="r" b="b"/>
              <a:pathLst>
                <a:path w="10074" h="153" extrusionOk="0">
                  <a:moveTo>
                    <a:pt x="0" y="0"/>
                  </a:moveTo>
                  <a:lnTo>
                    <a:pt x="0" y="152"/>
                  </a:lnTo>
                  <a:lnTo>
                    <a:pt x="10074" y="152"/>
                  </a:lnTo>
                  <a:lnTo>
                    <a:pt x="100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9521;p35">
              <a:extLst>
                <a:ext uri="{FF2B5EF4-FFF2-40B4-BE49-F238E27FC236}">
                  <a16:creationId xmlns:a16="http://schemas.microsoft.com/office/drawing/2014/main" id="{2A0D6A68-BEF2-4FB0-ABB3-A7C8CCB136B6}"/>
                </a:ext>
              </a:extLst>
            </p:cNvPr>
            <p:cNvSpPr/>
            <p:nvPr/>
          </p:nvSpPr>
          <p:spPr>
            <a:xfrm>
              <a:off x="1341900" y="4526675"/>
              <a:ext cx="3775" cy="363425"/>
            </a:xfrm>
            <a:custGeom>
              <a:avLst/>
              <a:gdLst/>
              <a:ahLst/>
              <a:cxnLst/>
              <a:rect l="l" t="t" r="r" b="b"/>
              <a:pathLst>
                <a:path w="151" h="14537" extrusionOk="0">
                  <a:moveTo>
                    <a:pt x="0" y="0"/>
                  </a:moveTo>
                  <a:lnTo>
                    <a:pt x="0" y="14537"/>
                  </a:lnTo>
                  <a:lnTo>
                    <a:pt x="151" y="14537"/>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9522;p35">
              <a:extLst>
                <a:ext uri="{FF2B5EF4-FFF2-40B4-BE49-F238E27FC236}">
                  <a16:creationId xmlns:a16="http://schemas.microsoft.com/office/drawing/2014/main" id="{46498253-5A69-428B-8046-A86BADE62D5A}"/>
                </a:ext>
              </a:extLst>
            </p:cNvPr>
            <p:cNvSpPr/>
            <p:nvPr/>
          </p:nvSpPr>
          <p:spPr>
            <a:xfrm>
              <a:off x="1645800" y="4887975"/>
              <a:ext cx="332275" cy="6550"/>
            </a:xfrm>
            <a:custGeom>
              <a:avLst/>
              <a:gdLst/>
              <a:ahLst/>
              <a:cxnLst/>
              <a:rect l="l" t="t" r="r" b="b"/>
              <a:pathLst>
                <a:path w="13291" h="262" extrusionOk="0">
                  <a:moveTo>
                    <a:pt x="13289" y="0"/>
                  </a:moveTo>
                  <a:lnTo>
                    <a:pt x="0" y="111"/>
                  </a:lnTo>
                  <a:lnTo>
                    <a:pt x="1" y="262"/>
                  </a:lnTo>
                  <a:lnTo>
                    <a:pt x="13291" y="151"/>
                  </a:lnTo>
                  <a:lnTo>
                    <a:pt x="132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9523;p35">
              <a:extLst>
                <a:ext uri="{FF2B5EF4-FFF2-40B4-BE49-F238E27FC236}">
                  <a16:creationId xmlns:a16="http://schemas.microsoft.com/office/drawing/2014/main" id="{4CF8A491-EE7F-4B5E-B30B-DB528117D530}"/>
                </a:ext>
              </a:extLst>
            </p:cNvPr>
            <p:cNvSpPr/>
            <p:nvPr/>
          </p:nvSpPr>
          <p:spPr>
            <a:xfrm>
              <a:off x="1645700" y="4908450"/>
              <a:ext cx="332275" cy="5200"/>
            </a:xfrm>
            <a:custGeom>
              <a:avLst/>
              <a:gdLst/>
              <a:ahLst/>
              <a:cxnLst/>
              <a:rect l="l" t="t" r="r" b="b"/>
              <a:pathLst>
                <a:path w="13291" h="208" extrusionOk="0">
                  <a:moveTo>
                    <a:pt x="13289" y="0"/>
                  </a:moveTo>
                  <a:lnTo>
                    <a:pt x="0" y="57"/>
                  </a:lnTo>
                  <a:lnTo>
                    <a:pt x="0" y="208"/>
                  </a:lnTo>
                  <a:lnTo>
                    <a:pt x="13291" y="152"/>
                  </a:lnTo>
                  <a:lnTo>
                    <a:pt x="132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9524;p35">
              <a:extLst>
                <a:ext uri="{FF2B5EF4-FFF2-40B4-BE49-F238E27FC236}">
                  <a16:creationId xmlns:a16="http://schemas.microsoft.com/office/drawing/2014/main" id="{F51A188B-95C0-41A6-BC7C-55BD4D506C61}"/>
                </a:ext>
              </a:extLst>
            </p:cNvPr>
            <p:cNvSpPr/>
            <p:nvPr/>
          </p:nvSpPr>
          <p:spPr>
            <a:xfrm>
              <a:off x="1645700" y="4493025"/>
              <a:ext cx="332425" cy="16300"/>
            </a:xfrm>
            <a:custGeom>
              <a:avLst/>
              <a:gdLst/>
              <a:ahLst/>
              <a:cxnLst/>
              <a:rect l="l" t="t" r="r" b="b"/>
              <a:pathLst>
                <a:path w="13297" h="652" extrusionOk="0">
                  <a:moveTo>
                    <a:pt x="13291" y="1"/>
                  </a:moveTo>
                  <a:lnTo>
                    <a:pt x="0" y="499"/>
                  </a:lnTo>
                  <a:lnTo>
                    <a:pt x="5" y="651"/>
                  </a:lnTo>
                  <a:lnTo>
                    <a:pt x="13296" y="152"/>
                  </a:lnTo>
                  <a:lnTo>
                    <a:pt x="1329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9525;p35">
              <a:extLst>
                <a:ext uri="{FF2B5EF4-FFF2-40B4-BE49-F238E27FC236}">
                  <a16:creationId xmlns:a16="http://schemas.microsoft.com/office/drawing/2014/main" id="{522E054B-42E9-49A0-AA1A-9F5892ED59F9}"/>
                </a:ext>
              </a:extLst>
            </p:cNvPr>
            <p:cNvSpPr/>
            <p:nvPr/>
          </p:nvSpPr>
          <p:spPr>
            <a:xfrm>
              <a:off x="1681175" y="4506150"/>
              <a:ext cx="4900" cy="386100"/>
            </a:xfrm>
            <a:custGeom>
              <a:avLst/>
              <a:gdLst/>
              <a:ahLst/>
              <a:cxnLst/>
              <a:rect l="l" t="t" r="r" b="b"/>
              <a:pathLst>
                <a:path w="196" h="15444" extrusionOk="0">
                  <a:moveTo>
                    <a:pt x="0" y="1"/>
                  </a:moveTo>
                  <a:lnTo>
                    <a:pt x="45" y="15444"/>
                  </a:lnTo>
                  <a:lnTo>
                    <a:pt x="196" y="15444"/>
                  </a:lnTo>
                  <a:lnTo>
                    <a:pt x="1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9526;p35">
              <a:extLst>
                <a:ext uri="{FF2B5EF4-FFF2-40B4-BE49-F238E27FC236}">
                  <a16:creationId xmlns:a16="http://schemas.microsoft.com/office/drawing/2014/main" id="{E1075762-7759-4A60-A7B0-4C71E7A6F5BF}"/>
                </a:ext>
              </a:extLst>
            </p:cNvPr>
            <p:cNvSpPr/>
            <p:nvPr/>
          </p:nvSpPr>
          <p:spPr>
            <a:xfrm>
              <a:off x="2073525" y="4479700"/>
              <a:ext cx="380600" cy="13900"/>
            </a:xfrm>
            <a:custGeom>
              <a:avLst/>
              <a:gdLst/>
              <a:ahLst/>
              <a:cxnLst/>
              <a:rect l="l" t="t" r="r" b="b"/>
              <a:pathLst>
                <a:path w="15224" h="556" extrusionOk="0">
                  <a:moveTo>
                    <a:pt x="15220" y="0"/>
                  </a:moveTo>
                  <a:lnTo>
                    <a:pt x="0" y="403"/>
                  </a:lnTo>
                  <a:lnTo>
                    <a:pt x="4" y="555"/>
                  </a:lnTo>
                  <a:lnTo>
                    <a:pt x="15224" y="151"/>
                  </a:lnTo>
                  <a:lnTo>
                    <a:pt x="1522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9527;p35">
              <a:extLst>
                <a:ext uri="{FF2B5EF4-FFF2-40B4-BE49-F238E27FC236}">
                  <a16:creationId xmlns:a16="http://schemas.microsoft.com/office/drawing/2014/main" id="{5A1AB770-426E-4851-AF38-5907BA8F84ED}"/>
                </a:ext>
              </a:extLst>
            </p:cNvPr>
            <p:cNvSpPr/>
            <p:nvPr/>
          </p:nvSpPr>
          <p:spPr>
            <a:xfrm>
              <a:off x="2073550" y="4882150"/>
              <a:ext cx="371000" cy="5900"/>
            </a:xfrm>
            <a:custGeom>
              <a:avLst/>
              <a:gdLst/>
              <a:ahLst/>
              <a:cxnLst/>
              <a:rect l="l" t="t" r="r" b="b"/>
              <a:pathLst>
                <a:path w="14840" h="236" extrusionOk="0">
                  <a:moveTo>
                    <a:pt x="14839" y="1"/>
                  </a:moveTo>
                  <a:lnTo>
                    <a:pt x="1" y="85"/>
                  </a:lnTo>
                  <a:lnTo>
                    <a:pt x="2" y="236"/>
                  </a:lnTo>
                  <a:lnTo>
                    <a:pt x="14840" y="151"/>
                  </a:lnTo>
                  <a:lnTo>
                    <a:pt x="1483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9528;p35">
              <a:extLst>
                <a:ext uri="{FF2B5EF4-FFF2-40B4-BE49-F238E27FC236}">
                  <a16:creationId xmlns:a16="http://schemas.microsoft.com/office/drawing/2014/main" id="{9D0BDF1B-75DA-4279-A825-2FD99D4DA858}"/>
                </a:ext>
              </a:extLst>
            </p:cNvPr>
            <p:cNvSpPr/>
            <p:nvPr/>
          </p:nvSpPr>
          <p:spPr>
            <a:xfrm>
              <a:off x="2073550" y="4903350"/>
              <a:ext cx="376300" cy="4850"/>
            </a:xfrm>
            <a:custGeom>
              <a:avLst/>
              <a:gdLst/>
              <a:ahLst/>
              <a:cxnLst/>
              <a:rect l="l" t="t" r="r" b="b"/>
              <a:pathLst>
                <a:path w="15052" h="194" extrusionOk="0">
                  <a:moveTo>
                    <a:pt x="15051" y="1"/>
                  </a:moveTo>
                  <a:lnTo>
                    <a:pt x="1" y="43"/>
                  </a:lnTo>
                  <a:lnTo>
                    <a:pt x="2" y="194"/>
                  </a:lnTo>
                  <a:lnTo>
                    <a:pt x="15051" y="152"/>
                  </a:lnTo>
                  <a:lnTo>
                    <a:pt x="150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9529;p35">
              <a:extLst>
                <a:ext uri="{FF2B5EF4-FFF2-40B4-BE49-F238E27FC236}">
                  <a16:creationId xmlns:a16="http://schemas.microsoft.com/office/drawing/2014/main" id="{AFBB0BF1-0E8E-4A35-A320-CC2E42BA809B}"/>
                </a:ext>
              </a:extLst>
            </p:cNvPr>
            <p:cNvSpPr/>
            <p:nvPr/>
          </p:nvSpPr>
          <p:spPr>
            <a:xfrm>
              <a:off x="2108600" y="4490700"/>
              <a:ext cx="3800" cy="390150"/>
            </a:xfrm>
            <a:custGeom>
              <a:avLst/>
              <a:gdLst/>
              <a:ahLst/>
              <a:cxnLst/>
              <a:rect l="l" t="t" r="r" b="b"/>
              <a:pathLst>
                <a:path w="152" h="15606" extrusionOk="0">
                  <a:moveTo>
                    <a:pt x="0" y="0"/>
                  </a:moveTo>
                  <a:lnTo>
                    <a:pt x="0" y="15606"/>
                  </a:lnTo>
                  <a:lnTo>
                    <a:pt x="151" y="15606"/>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9530;p35">
              <a:extLst>
                <a:ext uri="{FF2B5EF4-FFF2-40B4-BE49-F238E27FC236}">
                  <a16:creationId xmlns:a16="http://schemas.microsoft.com/office/drawing/2014/main" id="{7749BB5E-E382-40B3-9F09-2C59DF9F4E95}"/>
                </a:ext>
              </a:extLst>
            </p:cNvPr>
            <p:cNvSpPr/>
            <p:nvPr/>
          </p:nvSpPr>
          <p:spPr>
            <a:xfrm>
              <a:off x="2573875" y="4462225"/>
              <a:ext cx="443350" cy="10150"/>
            </a:xfrm>
            <a:custGeom>
              <a:avLst/>
              <a:gdLst/>
              <a:ahLst/>
              <a:cxnLst/>
              <a:rect l="l" t="t" r="r" b="b"/>
              <a:pathLst>
                <a:path w="17734" h="406" extrusionOk="0">
                  <a:moveTo>
                    <a:pt x="17731" y="0"/>
                  </a:moveTo>
                  <a:lnTo>
                    <a:pt x="1" y="254"/>
                  </a:lnTo>
                  <a:lnTo>
                    <a:pt x="2" y="406"/>
                  </a:lnTo>
                  <a:lnTo>
                    <a:pt x="17734" y="151"/>
                  </a:lnTo>
                  <a:lnTo>
                    <a:pt x="1773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9531;p35">
              <a:extLst>
                <a:ext uri="{FF2B5EF4-FFF2-40B4-BE49-F238E27FC236}">
                  <a16:creationId xmlns:a16="http://schemas.microsoft.com/office/drawing/2014/main" id="{8AE2E9DF-0F5C-4FDA-B525-E508653177B2}"/>
                </a:ext>
              </a:extLst>
            </p:cNvPr>
            <p:cNvSpPr/>
            <p:nvPr/>
          </p:nvSpPr>
          <p:spPr>
            <a:xfrm>
              <a:off x="2773525" y="4467575"/>
              <a:ext cx="3800" cy="638850"/>
            </a:xfrm>
            <a:custGeom>
              <a:avLst/>
              <a:gdLst/>
              <a:ahLst/>
              <a:cxnLst/>
              <a:rect l="l" t="t" r="r" b="b"/>
              <a:pathLst>
                <a:path w="152" h="25554" extrusionOk="0">
                  <a:moveTo>
                    <a:pt x="1" y="0"/>
                  </a:moveTo>
                  <a:lnTo>
                    <a:pt x="1" y="25554"/>
                  </a:lnTo>
                  <a:lnTo>
                    <a:pt x="151" y="25554"/>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9532;p35">
              <a:extLst>
                <a:ext uri="{FF2B5EF4-FFF2-40B4-BE49-F238E27FC236}">
                  <a16:creationId xmlns:a16="http://schemas.microsoft.com/office/drawing/2014/main" id="{215A4C2B-F9FE-4605-893C-C9BC3C220C5C}"/>
                </a:ext>
              </a:extLst>
            </p:cNvPr>
            <p:cNvSpPr/>
            <p:nvPr/>
          </p:nvSpPr>
          <p:spPr>
            <a:xfrm>
              <a:off x="2603775" y="4499300"/>
              <a:ext cx="142750" cy="434375"/>
            </a:xfrm>
            <a:custGeom>
              <a:avLst/>
              <a:gdLst/>
              <a:ahLst/>
              <a:cxnLst/>
              <a:rect l="l" t="t" r="r" b="b"/>
              <a:pathLst>
                <a:path w="5710" h="17375" extrusionOk="0">
                  <a:moveTo>
                    <a:pt x="5559" y="153"/>
                  </a:moveTo>
                  <a:lnTo>
                    <a:pt x="5559" y="17224"/>
                  </a:lnTo>
                  <a:lnTo>
                    <a:pt x="449" y="17224"/>
                  </a:lnTo>
                  <a:lnTo>
                    <a:pt x="155" y="153"/>
                  </a:lnTo>
                  <a:close/>
                  <a:moveTo>
                    <a:pt x="1" y="1"/>
                  </a:moveTo>
                  <a:lnTo>
                    <a:pt x="301" y="17375"/>
                  </a:lnTo>
                  <a:lnTo>
                    <a:pt x="5710" y="17375"/>
                  </a:lnTo>
                  <a:lnTo>
                    <a:pt x="571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9533;p35">
              <a:extLst>
                <a:ext uri="{FF2B5EF4-FFF2-40B4-BE49-F238E27FC236}">
                  <a16:creationId xmlns:a16="http://schemas.microsoft.com/office/drawing/2014/main" id="{A0600C9B-982F-464F-92D6-07657C71CD86}"/>
                </a:ext>
              </a:extLst>
            </p:cNvPr>
            <p:cNvSpPr/>
            <p:nvPr/>
          </p:nvSpPr>
          <p:spPr>
            <a:xfrm>
              <a:off x="2798975" y="4495050"/>
              <a:ext cx="189350" cy="438625"/>
            </a:xfrm>
            <a:custGeom>
              <a:avLst/>
              <a:gdLst/>
              <a:ahLst/>
              <a:cxnLst/>
              <a:rect l="l" t="t" r="r" b="b"/>
              <a:pathLst>
                <a:path w="7574" h="17545" extrusionOk="0">
                  <a:moveTo>
                    <a:pt x="7423" y="155"/>
                  </a:moveTo>
                  <a:lnTo>
                    <a:pt x="7423" y="17394"/>
                  </a:lnTo>
                  <a:lnTo>
                    <a:pt x="151" y="17394"/>
                  </a:lnTo>
                  <a:lnTo>
                    <a:pt x="151" y="320"/>
                  </a:lnTo>
                  <a:lnTo>
                    <a:pt x="7423" y="155"/>
                  </a:lnTo>
                  <a:close/>
                  <a:moveTo>
                    <a:pt x="7574" y="1"/>
                  </a:moveTo>
                  <a:lnTo>
                    <a:pt x="74" y="171"/>
                  </a:lnTo>
                  <a:lnTo>
                    <a:pt x="0" y="174"/>
                  </a:lnTo>
                  <a:lnTo>
                    <a:pt x="0" y="17545"/>
                  </a:lnTo>
                  <a:lnTo>
                    <a:pt x="7574" y="17545"/>
                  </a:lnTo>
                  <a:lnTo>
                    <a:pt x="7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9534;p35">
              <a:extLst>
                <a:ext uri="{FF2B5EF4-FFF2-40B4-BE49-F238E27FC236}">
                  <a16:creationId xmlns:a16="http://schemas.microsoft.com/office/drawing/2014/main" id="{4CCB65B0-56CA-4145-9F9E-AD8E80488A8E}"/>
                </a:ext>
              </a:extLst>
            </p:cNvPr>
            <p:cNvSpPr/>
            <p:nvPr/>
          </p:nvSpPr>
          <p:spPr>
            <a:xfrm>
              <a:off x="3236650" y="4954275"/>
              <a:ext cx="715875" cy="18650"/>
            </a:xfrm>
            <a:custGeom>
              <a:avLst/>
              <a:gdLst/>
              <a:ahLst/>
              <a:cxnLst/>
              <a:rect l="l" t="t" r="r" b="b"/>
              <a:pathLst>
                <a:path w="28635" h="746" extrusionOk="0">
                  <a:moveTo>
                    <a:pt x="28634" y="0"/>
                  </a:moveTo>
                  <a:lnTo>
                    <a:pt x="0" y="595"/>
                  </a:lnTo>
                  <a:lnTo>
                    <a:pt x="4" y="745"/>
                  </a:lnTo>
                  <a:lnTo>
                    <a:pt x="28635" y="151"/>
                  </a:lnTo>
                  <a:lnTo>
                    <a:pt x="286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9535;p35">
              <a:extLst>
                <a:ext uri="{FF2B5EF4-FFF2-40B4-BE49-F238E27FC236}">
                  <a16:creationId xmlns:a16="http://schemas.microsoft.com/office/drawing/2014/main" id="{D375194D-5531-4614-80B6-3AFBB0E35EC3}"/>
                </a:ext>
              </a:extLst>
            </p:cNvPr>
            <p:cNvSpPr/>
            <p:nvPr/>
          </p:nvSpPr>
          <p:spPr>
            <a:xfrm>
              <a:off x="3238850" y="4919250"/>
              <a:ext cx="713675" cy="14425"/>
            </a:xfrm>
            <a:custGeom>
              <a:avLst/>
              <a:gdLst/>
              <a:ahLst/>
              <a:cxnLst/>
              <a:rect l="l" t="t" r="r" b="b"/>
              <a:pathLst>
                <a:path w="28547" h="577" extrusionOk="0">
                  <a:moveTo>
                    <a:pt x="28546" y="0"/>
                  </a:moveTo>
                  <a:lnTo>
                    <a:pt x="1" y="426"/>
                  </a:lnTo>
                  <a:lnTo>
                    <a:pt x="3" y="577"/>
                  </a:lnTo>
                  <a:lnTo>
                    <a:pt x="28547" y="152"/>
                  </a:lnTo>
                  <a:lnTo>
                    <a:pt x="285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9536;p35">
              <a:extLst>
                <a:ext uri="{FF2B5EF4-FFF2-40B4-BE49-F238E27FC236}">
                  <a16:creationId xmlns:a16="http://schemas.microsoft.com/office/drawing/2014/main" id="{7D4316B7-7D5E-4F78-8DA3-DC1CCE15A3D5}"/>
                </a:ext>
              </a:extLst>
            </p:cNvPr>
            <p:cNvSpPr/>
            <p:nvPr/>
          </p:nvSpPr>
          <p:spPr>
            <a:xfrm>
              <a:off x="3239025" y="4450725"/>
              <a:ext cx="713675" cy="15525"/>
            </a:xfrm>
            <a:custGeom>
              <a:avLst/>
              <a:gdLst/>
              <a:ahLst/>
              <a:cxnLst/>
              <a:rect l="l" t="t" r="r" b="b"/>
              <a:pathLst>
                <a:path w="28547" h="621" extrusionOk="0">
                  <a:moveTo>
                    <a:pt x="2" y="0"/>
                  </a:moveTo>
                  <a:lnTo>
                    <a:pt x="0" y="151"/>
                  </a:lnTo>
                  <a:lnTo>
                    <a:pt x="28544" y="620"/>
                  </a:lnTo>
                  <a:lnTo>
                    <a:pt x="28546" y="468"/>
                  </a:lnTo>
                  <a:lnTo>
                    <a:pt x="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9537;p35">
              <a:extLst>
                <a:ext uri="{FF2B5EF4-FFF2-40B4-BE49-F238E27FC236}">
                  <a16:creationId xmlns:a16="http://schemas.microsoft.com/office/drawing/2014/main" id="{08EC502F-B3EA-4A56-B1FA-02F352BB581D}"/>
                </a:ext>
              </a:extLst>
            </p:cNvPr>
            <p:cNvSpPr/>
            <p:nvPr/>
          </p:nvSpPr>
          <p:spPr>
            <a:xfrm>
              <a:off x="3919850" y="4458250"/>
              <a:ext cx="3825" cy="463375"/>
            </a:xfrm>
            <a:custGeom>
              <a:avLst/>
              <a:gdLst/>
              <a:ahLst/>
              <a:cxnLst/>
              <a:rect l="l" t="t" r="r" b="b"/>
              <a:pathLst>
                <a:path w="153" h="18535" extrusionOk="0">
                  <a:moveTo>
                    <a:pt x="0" y="1"/>
                  </a:moveTo>
                  <a:lnTo>
                    <a:pt x="0" y="18534"/>
                  </a:lnTo>
                  <a:lnTo>
                    <a:pt x="152" y="18534"/>
                  </a:lnTo>
                  <a:lnTo>
                    <a:pt x="15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9538;p35">
              <a:extLst>
                <a:ext uri="{FF2B5EF4-FFF2-40B4-BE49-F238E27FC236}">
                  <a16:creationId xmlns:a16="http://schemas.microsoft.com/office/drawing/2014/main" id="{D85486EE-DF89-4EE0-8C0E-C45E1DA191E1}"/>
                </a:ext>
              </a:extLst>
            </p:cNvPr>
            <p:cNvSpPr/>
            <p:nvPr/>
          </p:nvSpPr>
          <p:spPr>
            <a:xfrm>
              <a:off x="4076250" y="4461925"/>
              <a:ext cx="526150" cy="21250"/>
            </a:xfrm>
            <a:custGeom>
              <a:avLst/>
              <a:gdLst/>
              <a:ahLst/>
              <a:cxnLst/>
              <a:rect l="l" t="t" r="r" b="b"/>
              <a:pathLst>
                <a:path w="21046" h="850" extrusionOk="0">
                  <a:moveTo>
                    <a:pt x="6" y="0"/>
                  </a:moveTo>
                  <a:lnTo>
                    <a:pt x="0" y="151"/>
                  </a:lnTo>
                  <a:lnTo>
                    <a:pt x="21040" y="850"/>
                  </a:lnTo>
                  <a:lnTo>
                    <a:pt x="21046" y="698"/>
                  </a:lnTo>
                  <a:lnTo>
                    <a:pt x="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9539;p35">
              <a:extLst>
                <a:ext uri="{FF2B5EF4-FFF2-40B4-BE49-F238E27FC236}">
                  <a16:creationId xmlns:a16="http://schemas.microsoft.com/office/drawing/2014/main" id="{EA12AA6B-23DC-4450-9513-648C18AD018E}"/>
                </a:ext>
              </a:extLst>
            </p:cNvPr>
            <p:cNvSpPr/>
            <p:nvPr/>
          </p:nvSpPr>
          <p:spPr>
            <a:xfrm>
              <a:off x="4076550" y="4910800"/>
              <a:ext cx="531150" cy="6950"/>
            </a:xfrm>
            <a:custGeom>
              <a:avLst/>
              <a:gdLst/>
              <a:ahLst/>
              <a:cxnLst/>
              <a:rect l="l" t="t" r="r" b="b"/>
              <a:pathLst>
                <a:path w="21246" h="278" extrusionOk="0">
                  <a:moveTo>
                    <a:pt x="21244" y="0"/>
                  </a:moveTo>
                  <a:lnTo>
                    <a:pt x="0" y="127"/>
                  </a:lnTo>
                  <a:lnTo>
                    <a:pt x="2" y="278"/>
                  </a:lnTo>
                  <a:lnTo>
                    <a:pt x="21245" y="151"/>
                  </a:lnTo>
                  <a:lnTo>
                    <a:pt x="21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9540;p35">
              <a:extLst>
                <a:ext uri="{FF2B5EF4-FFF2-40B4-BE49-F238E27FC236}">
                  <a16:creationId xmlns:a16="http://schemas.microsoft.com/office/drawing/2014/main" id="{352E3CF3-BDEC-41F1-8217-06ADE7E05871}"/>
                </a:ext>
              </a:extLst>
            </p:cNvPr>
            <p:cNvSpPr/>
            <p:nvPr/>
          </p:nvSpPr>
          <p:spPr>
            <a:xfrm>
              <a:off x="4076550" y="4940500"/>
              <a:ext cx="531150" cy="6950"/>
            </a:xfrm>
            <a:custGeom>
              <a:avLst/>
              <a:gdLst/>
              <a:ahLst/>
              <a:cxnLst/>
              <a:rect l="l" t="t" r="r" b="b"/>
              <a:pathLst>
                <a:path w="21246" h="278" extrusionOk="0">
                  <a:moveTo>
                    <a:pt x="21244" y="0"/>
                  </a:moveTo>
                  <a:lnTo>
                    <a:pt x="0" y="127"/>
                  </a:lnTo>
                  <a:lnTo>
                    <a:pt x="2" y="278"/>
                  </a:lnTo>
                  <a:lnTo>
                    <a:pt x="21245" y="151"/>
                  </a:lnTo>
                  <a:lnTo>
                    <a:pt x="21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9541;p35">
              <a:extLst>
                <a:ext uri="{FF2B5EF4-FFF2-40B4-BE49-F238E27FC236}">
                  <a16:creationId xmlns:a16="http://schemas.microsoft.com/office/drawing/2014/main" id="{E9A43FD3-0436-4E30-9AA8-99947632404B}"/>
                </a:ext>
              </a:extLst>
            </p:cNvPr>
            <p:cNvSpPr/>
            <p:nvPr/>
          </p:nvSpPr>
          <p:spPr>
            <a:xfrm>
              <a:off x="4572050" y="4481575"/>
              <a:ext cx="3800" cy="431325"/>
            </a:xfrm>
            <a:custGeom>
              <a:avLst/>
              <a:gdLst/>
              <a:ahLst/>
              <a:cxnLst/>
              <a:rect l="l" t="t" r="r" b="b"/>
              <a:pathLst>
                <a:path w="152" h="17253" extrusionOk="0">
                  <a:moveTo>
                    <a:pt x="1" y="0"/>
                  </a:moveTo>
                  <a:lnTo>
                    <a:pt x="1" y="17252"/>
                  </a:lnTo>
                  <a:lnTo>
                    <a:pt x="151" y="17252"/>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9542;p35">
              <a:extLst>
                <a:ext uri="{FF2B5EF4-FFF2-40B4-BE49-F238E27FC236}">
                  <a16:creationId xmlns:a16="http://schemas.microsoft.com/office/drawing/2014/main" id="{0FF7AAE1-812D-4C47-8A1F-A97FBFEF11DF}"/>
                </a:ext>
              </a:extLst>
            </p:cNvPr>
            <p:cNvSpPr/>
            <p:nvPr/>
          </p:nvSpPr>
          <p:spPr>
            <a:xfrm>
              <a:off x="4703400" y="4911000"/>
              <a:ext cx="380125" cy="3825"/>
            </a:xfrm>
            <a:custGeom>
              <a:avLst/>
              <a:gdLst/>
              <a:ahLst/>
              <a:cxnLst/>
              <a:rect l="l" t="t" r="r" b="b"/>
              <a:pathLst>
                <a:path w="15205" h="153" extrusionOk="0">
                  <a:moveTo>
                    <a:pt x="0" y="0"/>
                  </a:moveTo>
                  <a:lnTo>
                    <a:pt x="0" y="152"/>
                  </a:lnTo>
                  <a:lnTo>
                    <a:pt x="15204" y="152"/>
                  </a:lnTo>
                  <a:lnTo>
                    <a:pt x="1520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9543;p35">
              <a:extLst>
                <a:ext uri="{FF2B5EF4-FFF2-40B4-BE49-F238E27FC236}">
                  <a16:creationId xmlns:a16="http://schemas.microsoft.com/office/drawing/2014/main" id="{5439FD15-EC45-4E1D-A312-CE2DE060D54A}"/>
                </a:ext>
              </a:extLst>
            </p:cNvPr>
            <p:cNvSpPr/>
            <p:nvPr/>
          </p:nvSpPr>
          <p:spPr>
            <a:xfrm>
              <a:off x="4703350" y="4939425"/>
              <a:ext cx="380200" cy="8025"/>
            </a:xfrm>
            <a:custGeom>
              <a:avLst/>
              <a:gdLst/>
              <a:ahLst/>
              <a:cxnLst/>
              <a:rect l="l" t="t" r="r" b="b"/>
              <a:pathLst>
                <a:path w="15208" h="321" extrusionOk="0">
                  <a:moveTo>
                    <a:pt x="15206" y="1"/>
                  </a:moveTo>
                  <a:lnTo>
                    <a:pt x="1" y="170"/>
                  </a:lnTo>
                  <a:lnTo>
                    <a:pt x="2" y="321"/>
                  </a:lnTo>
                  <a:lnTo>
                    <a:pt x="15207" y="151"/>
                  </a:lnTo>
                  <a:lnTo>
                    <a:pt x="152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9544;p35">
              <a:extLst>
                <a:ext uri="{FF2B5EF4-FFF2-40B4-BE49-F238E27FC236}">
                  <a16:creationId xmlns:a16="http://schemas.microsoft.com/office/drawing/2014/main" id="{7327422C-D996-4A2C-9854-DF1793C853BD}"/>
                </a:ext>
              </a:extLst>
            </p:cNvPr>
            <p:cNvSpPr/>
            <p:nvPr/>
          </p:nvSpPr>
          <p:spPr>
            <a:xfrm>
              <a:off x="4703325" y="4479700"/>
              <a:ext cx="380225" cy="13900"/>
            </a:xfrm>
            <a:custGeom>
              <a:avLst/>
              <a:gdLst/>
              <a:ahLst/>
              <a:cxnLst/>
              <a:rect l="l" t="t" r="r" b="b"/>
              <a:pathLst>
                <a:path w="15209" h="556" extrusionOk="0">
                  <a:moveTo>
                    <a:pt x="4" y="0"/>
                  </a:moveTo>
                  <a:lnTo>
                    <a:pt x="0" y="151"/>
                  </a:lnTo>
                  <a:lnTo>
                    <a:pt x="15206" y="555"/>
                  </a:lnTo>
                  <a:lnTo>
                    <a:pt x="15208" y="403"/>
                  </a:lnTo>
                  <a:lnTo>
                    <a:pt x="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9545;p35">
              <a:extLst>
                <a:ext uri="{FF2B5EF4-FFF2-40B4-BE49-F238E27FC236}">
                  <a16:creationId xmlns:a16="http://schemas.microsoft.com/office/drawing/2014/main" id="{E221D361-A8AC-4EA9-8EF5-CC401BC6DC06}"/>
                </a:ext>
              </a:extLst>
            </p:cNvPr>
            <p:cNvSpPr/>
            <p:nvPr/>
          </p:nvSpPr>
          <p:spPr>
            <a:xfrm>
              <a:off x="5057750" y="4491025"/>
              <a:ext cx="3800" cy="421875"/>
            </a:xfrm>
            <a:custGeom>
              <a:avLst/>
              <a:gdLst/>
              <a:ahLst/>
              <a:cxnLst/>
              <a:rect l="l" t="t" r="r" b="b"/>
              <a:pathLst>
                <a:path w="152" h="16875" extrusionOk="0">
                  <a:moveTo>
                    <a:pt x="1" y="0"/>
                  </a:moveTo>
                  <a:lnTo>
                    <a:pt x="1" y="16874"/>
                  </a:lnTo>
                  <a:lnTo>
                    <a:pt x="151" y="16874"/>
                  </a:lnTo>
                  <a:lnTo>
                    <a:pt x="1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9546;p35">
              <a:extLst>
                <a:ext uri="{FF2B5EF4-FFF2-40B4-BE49-F238E27FC236}">
                  <a16:creationId xmlns:a16="http://schemas.microsoft.com/office/drawing/2014/main" id="{1FF4B094-587D-4A40-BE50-E17EC4D4D611}"/>
                </a:ext>
              </a:extLst>
            </p:cNvPr>
            <p:cNvSpPr/>
            <p:nvPr/>
          </p:nvSpPr>
          <p:spPr>
            <a:xfrm>
              <a:off x="5528950" y="4298600"/>
              <a:ext cx="6200" cy="736925"/>
            </a:xfrm>
            <a:custGeom>
              <a:avLst/>
              <a:gdLst/>
              <a:ahLst/>
              <a:cxnLst/>
              <a:rect l="l" t="t" r="r" b="b"/>
              <a:pathLst>
                <a:path w="248" h="29477" extrusionOk="0">
                  <a:moveTo>
                    <a:pt x="124" y="1"/>
                  </a:moveTo>
                  <a:cubicBezTo>
                    <a:pt x="55" y="1"/>
                    <a:pt x="1" y="58"/>
                    <a:pt x="3" y="126"/>
                  </a:cubicBezTo>
                  <a:lnTo>
                    <a:pt x="3" y="29356"/>
                  </a:lnTo>
                  <a:cubicBezTo>
                    <a:pt x="3" y="29422"/>
                    <a:pt x="58" y="29476"/>
                    <a:pt x="124" y="29476"/>
                  </a:cubicBezTo>
                  <a:cubicBezTo>
                    <a:pt x="191" y="29476"/>
                    <a:pt x="245" y="29422"/>
                    <a:pt x="245" y="29356"/>
                  </a:cubicBezTo>
                  <a:lnTo>
                    <a:pt x="245" y="126"/>
                  </a:lnTo>
                  <a:cubicBezTo>
                    <a:pt x="248" y="58"/>
                    <a:pt x="192" y="1"/>
                    <a:pt x="1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9547;p35">
              <a:extLst>
                <a:ext uri="{FF2B5EF4-FFF2-40B4-BE49-F238E27FC236}">
                  <a16:creationId xmlns:a16="http://schemas.microsoft.com/office/drawing/2014/main" id="{14D34D50-CFBC-4F7A-96CB-4DD140E89B2B}"/>
                </a:ext>
              </a:extLst>
            </p:cNvPr>
            <p:cNvSpPr/>
            <p:nvPr/>
          </p:nvSpPr>
          <p:spPr>
            <a:xfrm>
              <a:off x="5918050" y="4332700"/>
              <a:ext cx="6200" cy="689050"/>
            </a:xfrm>
            <a:custGeom>
              <a:avLst/>
              <a:gdLst/>
              <a:ahLst/>
              <a:cxnLst/>
              <a:rect l="l" t="t" r="r" b="b"/>
              <a:pathLst>
                <a:path w="248" h="27562" extrusionOk="0">
                  <a:moveTo>
                    <a:pt x="123" y="0"/>
                  </a:moveTo>
                  <a:cubicBezTo>
                    <a:pt x="54" y="0"/>
                    <a:pt x="0" y="57"/>
                    <a:pt x="3" y="126"/>
                  </a:cubicBezTo>
                  <a:lnTo>
                    <a:pt x="3" y="27441"/>
                  </a:lnTo>
                  <a:cubicBezTo>
                    <a:pt x="3" y="27507"/>
                    <a:pt x="57" y="27561"/>
                    <a:pt x="123" y="27561"/>
                  </a:cubicBezTo>
                  <a:cubicBezTo>
                    <a:pt x="190" y="27561"/>
                    <a:pt x="245" y="27507"/>
                    <a:pt x="245" y="27441"/>
                  </a:cubicBezTo>
                  <a:lnTo>
                    <a:pt x="245" y="126"/>
                  </a:lnTo>
                  <a:cubicBezTo>
                    <a:pt x="247" y="57"/>
                    <a:pt x="192" y="0"/>
                    <a:pt x="1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9548;p35">
              <a:extLst>
                <a:ext uri="{FF2B5EF4-FFF2-40B4-BE49-F238E27FC236}">
                  <a16:creationId xmlns:a16="http://schemas.microsoft.com/office/drawing/2014/main" id="{A4802A9B-473E-471B-B68A-CB14E0198F4C}"/>
                </a:ext>
              </a:extLst>
            </p:cNvPr>
            <p:cNvSpPr/>
            <p:nvPr/>
          </p:nvSpPr>
          <p:spPr>
            <a:xfrm>
              <a:off x="5597775" y="4377500"/>
              <a:ext cx="267875" cy="652600"/>
            </a:xfrm>
            <a:custGeom>
              <a:avLst/>
              <a:gdLst/>
              <a:ahLst/>
              <a:cxnLst/>
              <a:rect l="l" t="t" r="r" b="b"/>
              <a:pathLst>
                <a:path w="10715" h="26104" extrusionOk="0">
                  <a:moveTo>
                    <a:pt x="0" y="0"/>
                  </a:moveTo>
                  <a:lnTo>
                    <a:pt x="0" y="26103"/>
                  </a:lnTo>
                  <a:lnTo>
                    <a:pt x="152" y="26103"/>
                  </a:lnTo>
                  <a:lnTo>
                    <a:pt x="152" y="163"/>
                  </a:lnTo>
                  <a:lnTo>
                    <a:pt x="10562" y="946"/>
                  </a:lnTo>
                  <a:lnTo>
                    <a:pt x="10562" y="25649"/>
                  </a:lnTo>
                  <a:lnTo>
                    <a:pt x="10714" y="25649"/>
                  </a:lnTo>
                  <a:lnTo>
                    <a:pt x="10714" y="806"/>
                  </a:lnTo>
                  <a:lnTo>
                    <a:pt x="82" y="7"/>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9549;p35">
              <a:extLst>
                <a:ext uri="{FF2B5EF4-FFF2-40B4-BE49-F238E27FC236}">
                  <a16:creationId xmlns:a16="http://schemas.microsoft.com/office/drawing/2014/main" id="{81C62C9D-F72C-422E-B4D8-447DB284FBC2}"/>
                </a:ext>
              </a:extLst>
            </p:cNvPr>
            <p:cNvSpPr/>
            <p:nvPr/>
          </p:nvSpPr>
          <p:spPr>
            <a:xfrm>
              <a:off x="5162400" y="4911000"/>
              <a:ext cx="369650" cy="3825"/>
            </a:xfrm>
            <a:custGeom>
              <a:avLst/>
              <a:gdLst/>
              <a:ahLst/>
              <a:cxnLst/>
              <a:rect l="l" t="t" r="r" b="b"/>
              <a:pathLst>
                <a:path w="14786" h="153" extrusionOk="0">
                  <a:moveTo>
                    <a:pt x="1" y="0"/>
                  </a:moveTo>
                  <a:lnTo>
                    <a:pt x="1" y="152"/>
                  </a:lnTo>
                  <a:lnTo>
                    <a:pt x="14786" y="152"/>
                  </a:lnTo>
                  <a:lnTo>
                    <a:pt x="1478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9550;p35">
              <a:extLst>
                <a:ext uri="{FF2B5EF4-FFF2-40B4-BE49-F238E27FC236}">
                  <a16:creationId xmlns:a16="http://schemas.microsoft.com/office/drawing/2014/main" id="{FFF89479-0E1F-4AB3-A7D3-76880D77DD8F}"/>
                </a:ext>
              </a:extLst>
            </p:cNvPr>
            <p:cNvSpPr/>
            <p:nvPr/>
          </p:nvSpPr>
          <p:spPr>
            <a:xfrm>
              <a:off x="5162400" y="4935175"/>
              <a:ext cx="369700" cy="8050"/>
            </a:xfrm>
            <a:custGeom>
              <a:avLst/>
              <a:gdLst/>
              <a:ahLst/>
              <a:cxnLst/>
              <a:rect l="l" t="t" r="r" b="b"/>
              <a:pathLst>
                <a:path w="14788" h="322" extrusionOk="0">
                  <a:moveTo>
                    <a:pt x="14786" y="0"/>
                  </a:moveTo>
                  <a:lnTo>
                    <a:pt x="1" y="171"/>
                  </a:lnTo>
                  <a:lnTo>
                    <a:pt x="2" y="321"/>
                  </a:lnTo>
                  <a:lnTo>
                    <a:pt x="14787" y="151"/>
                  </a:lnTo>
                  <a:lnTo>
                    <a:pt x="1478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9551;p35">
              <a:extLst>
                <a:ext uri="{FF2B5EF4-FFF2-40B4-BE49-F238E27FC236}">
                  <a16:creationId xmlns:a16="http://schemas.microsoft.com/office/drawing/2014/main" id="{CDD408A0-3876-4AA0-8342-32201BF7C3BD}"/>
                </a:ext>
              </a:extLst>
            </p:cNvPr>
            <p:cNvSpPr/>
            <p:nvPr/>
          </p:nvSpPr>
          <p:spPr>
            <a:xfrm>
              <a:off x="5162225" y="4489050"/>
              <a:ext cx="369825" cy="22475"/>
            </a:xfrm>
            <a:custGeom>
              <a:avLst/>
              <a:gdLst/>
              <a:ahLst/>
              <a:cxnLst/>
              <a:rect l="l" t="t" r="r" b="b"/>
              <a:pathLst>
                <a:path w="14793" h="899" extrusionOk="0">
                  <a:moveTo>
                    <a:pt x="8" y="0"/>
                  </a:moveTo>
                  <a:lnTo>
                    <a:pt x="1" y="152"/>
                  </a:lnTo>
                  <a:lnTo>
                    <a:pt x="14786" y="899"/>
                  </a:lnTo>
                  <a:lnTo>
                    <a:pt x="14793" y="747"/>
                  </a:lnTo>
                  <a:lnTo>
                    <a:pt x="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9552;p35">
              <a:extLst>
                <a:ext uri="{FF2B5EF4-FFF2-40B4-BE49-F238E27FC236}">
                  <a16:creationId xmlns:a16="http://schemas.microsoft.com/office/drawing/2014/main" id="{B9E26DE2-0C1D-4611-9626-F60BC7894A63}"/>
                </a:ext>
              </a:extLst>
            </p:cNvPr>
            <p:cNvSpPr/>
            <p:nvPr/>
          </p:nvSpPr>
          <p:spPr>
            <a:xfrm>
              <a:off x="5504175" y="4508375"/>
              <a:ext cx="3825" cy="404525"/>
            </a:xfrm>
            <a:custGeom>
              <a:avLst/>
              <a:gdLst/>
              <a:ahLst/>
              <a:cxnLst/>
              <a:rect l="l" t="t" r="r" b="b"/>
              <a:pathLst>
                <a:path w="153" h="16181" extrusionOk="0">
                  <a:moveTo>
                    <a:pt x="1" y="0"/>
                  </a:moveTo>
                  <a:lnTo>
                    <a:pt x="1" y="16180"/>
                  </a:lnTo>
                  <a:lnTo>
                    <a:pt x="153" y="16180"/>
                  </a:lnTo>
                  <a:lnTo>
                    <a:pt x="1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9553;p35">
              <a:extLst>
                <a:ext uri="{FF2B5EF4-FFF2-40B4-BE49-F238E27FC236}">
                  <a16:creationId xmlns:a16="http://schemas.microsoft.com/office/drawing/2014/main" id="{8A13DE66-A7CB-472B-B4BF-DD93FC9A54B3}"/>
                </a:ext>
              </a:extLst>
            </p:cNvPr>
            <p:cNvSpPr/>
            <p:nvPr/>
          </p:nvSpPr>
          <p:spPr>
            <a:xfrm>
              <a:off x="5920675" y="4526075"/>
              <a:ext cx="226800" cy="14925"/>
            </a:xfrm>
            <a:custGeom>
              <a:avLst/>
              <a:gdLst/>
              <a:ahLst/>
              <a:cxnLst/>
              <a:rect l="l" t="t" r="r" b="b"/>
              <a:pathLst>
                <a:path w="9072" h="597" extrusionOk="0">
                  <a:moveTo>
                    <a:pt x="7" y="0"/>
                  </a:moveTo>
                  <a:lnTo>
                    <a:pt x="1" y="151"/>
                  </a:lnTo>
                  <a:lnTo>
                    <a:pt x="9064" y="596"/>
                  </a:lnTo>
                  <a:lnTo>
                    <a:pt x="9071" y="444"/>
                  </a:lnTo>
                  <a:lnTo>
                    <a:pt x="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9554;p35">
              <a:extLst>
                <a:ext uri="{FF2B5EF4-FFF2-40B4-BE49-F238E27FC236}">
                  <a16:creationId xmlns:a16="http://schemas.microsoft.com/office/drawing/2014/main" id="{2AB2DFA2-567F-4B2B-AB3A-202D7192B602}"/>
                </a:ext>
              </a:extLst>
            </p:cNvPr>
            <p:cNvSpPr/>
            <p:nvPr/>
          </p:nvSpPr>
          <p:spPr>
            <a:xfrm>
              <a:off x="5921125" y="4898575"/>
              <a:ext cx="226600" cy="3825"/>
            </a:xfrm>
            <a:custGeom>
              <a:avLst/>
              <a:gdLst/>
              <a:ahLst/>
              <a:cxnLst/>
              <a:rect l="l" t="t" r="r" b="b"/>
              <a:pathLst>
                <a:path w="9064" h="153" extrusionOk="0">
                  <a:moveTo>
                    <a:pt x="0" y="0"/>
                  </a:moveTo>
                  <a:lnTo>
                    <a:pt x="0" y="152"/>
                  </a:lnTo>
                  <a:lnTo>
                    <a:pt x="9064" y="152"/>
                  </a:lnTo>
                  <a:lnTo>
                    <a:pt x="906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9555;p35">
              <a:extLst>
                <a:ext uri="{FF2B5EF4-FFF2-40B4-BE49-F238E27FC236}">
                  <a16:creationId xmlns:a16="http://schemas.microsoft.com/office/drawing/2014/main" id="{74D8ADD5-04E4-4112-A91E-69C2DC38CD2F}"/>
                </a:ext>
              </a:extLst>
            </p:cNvPr>
            <p:cNvSpPr/>
            <p:nvPr/>
          </p:nvSpPr>
          <p:spPr>
            <a:xfrm>
              <a:off x="5921125" y="4914500"/>
              <a:ext cx="226650" cy="6200"/>
            </a:xfrm>
            <a:custGeom>
              <a:avLst/>
              <a:gdLst/>
              <a:ahLst/>
              <a:cxnLst/>
              <a:rect l="l" t="t" r="r" b="b"/>
              <a:pathLst>
                <a:path w="9066" h="248" extrusionOk="0">
                  <a:moveTo>
                    <a:pt x="9064" y="0"/>
                  </a:moveTo>
                  <a:lnTo>
                    <a:pt x="0" y="95"/>
                  </a:lnTo>
                  <a:lnTo>
                    <a:pt x="1" y="247"/>
                  </a:lnTo>
                  <a:lnTo>
                    <a:pt x="9065" y="152"/>
                  </a:lnTo>
                  <a:lnTo>
                    <a:pt x="906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9556;p35">
              <a:extLst>
                <a:ext uri="{FF2B5EF4-FFF2-40B4-BE49-F238E27FC236}">
                  <a16:creationId xmlns:a16="http://schemas.microsoft.com/office/drawing/2014/main" id="{5AD04E38-0675-45FF-82F6-F0FC49969455}"/>
                </a:ext>
              </a:extLst>
            </p:cNvPr>
            <p:cNvSpPr/>
            <p:nvPr/>
          </p:nvSpPr>
          <p:spPr>
            <a:xfrm>
              <a:off x="6122775" y="4538250"/>
              <a:ext cx="3800" cy="358275"/>
            </a:xfrm>
            <a:custGeom>
              <a:avLst/>
              <a:gdLst/>
              <a:ahLst/>
              <a:cxnLst/>
              <a:rect l="l" t="t" r="r" b="b"/>
              <a:pathLst>
                <a:path w="152" h="14331" extrusionOk="0">
                  <a:moveTo>
                    <a:pt x="0" y="1"/>
                  </a:moveTo>
                  <a:lnTo>
                    <a:pt x="0" y="14330"/>
                  </a:lnTo>
                  <a:lnTo>
                    <a:pt x="151" y="14330"/>
                  </a:lnTo>
                  <a:lnTo>
                    <a:pt x="1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9557;p35">
              <a:extLst>
                <a:ext uri="{FF2B5EF4-FFF2-40B4-BE49-F238E27FC236}">
                  <a16:creationId xmlns:a16="http://schemas.microsoft.com/office/drawing/2014/main" id="{E9713154-9F48-4362-990F-DB7DCACC6E37}"/>
                </a:ext>
              </a:extLst>
            </p:cNvPr>
            <p:cNvSpPr/>
            <p:nvPr/>
          </p:nvSpPr>
          <p:spPr>
            <a:xfrm>
              <a:off x="1494200" y="2166800"/>
              <a:ext cx="6200" cy="324325"/>
            </a:xfrm>
            <a:custGeom>
              <a:avLst/>
              <a:gdLst/>
              <a:ahLst/>
              <a:cxnLst/>
              <a:rect l="l" t="t" r="r" b="b"/>
              <a:pathLst>
                <a:path w="248" h="12973" extrusionOk="0">
                  <a:moveTo>
                    <a:pt x="125" y="0"/>
                  </a:moveTo>
                  <a:cubicBezTo>
                    <a:pt x="56" y="0"/>
                    <a:pt x="1" y="57"/>
                    <a:pt x="3" y="126"/>
                  </a:cubicBezTo>
                  <a:lnTo>
                    <a:pt x="3" y="12852"/>
                  </a:lnTo>
                  <a:cubicBezTo>
                    <a:pt x="3" y="12918"/>
                    <a:pt x="57" y="12972"/>
                    <a:pt x="125" y="12972"/>
                  </a:cubicBezTo>
                  <a:cubicBezTo>
                    <a:pt x="191" y="12972"/>
                    <a:pt x="245" y="12918"/>
                    <a:pt x="245" y="12852"/>
                  </a:cubicBezTo>
                  <a:lnTo>
                    <a:pt x="245" y="126"/>
                  </a:lnTo>
                  <a:cubicBezTo>
                    <a:pt x="248" y="57"/>
                    <a:pt x="192" y="0"/>
                    <a:pt x="1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9558;p35">
              <a:extLst>
                <a:ext uri="{FF2B5EF4-FFF2-40B4-BE49-F238E27FC236}">
                  <a16:creationId xmlns:a16="http://schemas.microsoft.com/office/drawing/2014/main" id="{8291ADC6-FC7A-476A-9374-912DB07A2220}"/>
                </a:ext>
              </a:extLst>
            </p:cNvPr>
            <p:cNvSpPr/>
            <p:nvPr/>
          </p:nvSpPr>
          <p:spPr>
            <a:xfrm>
              <a:off x="1494200" y="2627450"/>
              <a:ext cx="6200" cy="324375"/>
            </a:xfrm>
            <a:custGeom>
              <a:avLst/>
              <a:gdLst/>
              <a:ahLst/>
              <a:cxnLst/>
              <a:rect l="l" t="t" r="r" b="b"/>
              <a:pathLst>
                <a:path w="248" h="12975" extrusionOk="0">
                  <a:moveTo>
                    <a:pt x="125" y="1"/>
                  </a:moveTo>
                  <a:cubicBezTo>
                    <a:pt x="56" y="1"/>
                    <a:pt x="1" y="57"/>
                    <a:pt x="3" y="126"/>
                  </a:cubicBezTo>
                  <a:lnTo>
                    <a:pt x="3" y="12853"/>
                  </a:lnTo>
                  <a:cubicBezTo>
                    <a:pt x="3" y="12920"/>
                    <a:pt x="57" y="12974"/>
                    <a:pt x="125" y="12974"/>
                  </a:cubicBezTo>
                  <a:cubicBezTo>
                    <a:pt x="191" y="12974"/>
                    <a:pt x="245" y="12920"/>
                    <a:pt x="245" y="12853"/>
                  </a:cubicBezTo>
                  <a:lnTo>
                    <a:pt x="245" y="126"/>
                  </a:lnTo>
                  <a:cubicBezTo>
                    <a:pt x="248" y="57"/>
                    <a:pt x="192" y="1"/>
                    <a:pt x="1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9559;p35">
              <a:extLst>
                <a:ext uri="{FF2B5EF4-FFF2-40B4-BE49-F238E27FC236}">
                  <a16:creationId xmlns:a16="http://schemas.microsoft.com/office/drawing/2014/main" id="{1A947DA7-7E70-4543-928F-BA5121F6903F}"/>
                </a:ext>
              </a:extLst>
            </p:cNvPr>
            <p:cNvSpPr/>
            <p:nvPr/>
          </p:nvSpPr>
          <p:spPr>
            <a:xfrm>
              <a:off x="1494200" y="3127300"/>
              <a:ext cx="6200" cy="324350"/>
            </a:xfrm>
            <a:custGeom>
              <a:avLst/>
              <a:gdLst/>
              <a:ahLst/>
              <a:cxnLst/>
              <a:rect l="l" t="t" r="r" b="b"/>
              <a:pathLst>
                <a:path w="248" h="12974" extrusionOk="0">
                  <a:moveTo>
                    <a:pt x="125" y="0"/>
                  </a:moveTo>
                  <a:cubicBezTo>
                    <a:pt x="56" y="0"/>
                    <a:pt x="1" y="57"/>
                    <a:pt x="3" y="126"/>
                  </a:cubicBezTo>
                  <a:lnTo>
                    <a:pt x="3" y="12852"/>
                  </a:lnTo>
                  <a:cubicBezTo>
                    <a:pt x="3" y="12920"/>
                    <a:pt x="57" y="12974"/>
                    <a:pt x="125" y="12974"/>
                  </a:cubicBezTo>
                  <a:cubicBezTo>
                    <a:pt x="191" y="12974"/>
                    <a:pt x="245" y="12920"/>
                    <a:pt x="245" y="12852"/>
                  </a:cubicBezTo>
                  <a:lnTo>
                    <a:pt x="245" y="126"/>
                  </a:lnTo>
                  <a:cubicBezTo>
                    <a:pt x="248" y="57"/>
                    <a:pt x="192" y="0"/>
                    <a:pt x="1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9560;p35">
              <a:extLst>
                <a:ext uri="{FF2B5EF4-FFF2-40B4-BE49-F238E27FC236}">
                  <a16:creationId xmlns:a16="http://schemas.microsoft.com/office/drawing/2014/main" id="{ED771BCD-AA45-4E47-BFB7-27B49DF499A1}"/>
                </a:ext>
              </a:extLst>
            </p:cNvPr>
            <p:cNvSpPr/>
            <p:nvPr/>
          </p:nvSpPr>
          <p:spPr>
            <a:xfrm>
              <a:off x="1494200" y="3590600"/>
              <a:ext cx="6200" cy="324325"/>
            </a:xfrm>
            <a:custGeom>
              <a:avLst/>
              <a:gdLst/>
              <a:ahLst/>
              <a:cxnLst/>
              <a:rect l="l" t="t" r="r" b="b"/>
              <a:pathLst>
                <a:path w="248" h="12973" extrusionOk="0">
                  <a:moveTo>
                    <a:pt x="125" y="1"/>
                  </a:moveTo>
                  <a:cubicBezTo>
                    <a:pt x="56" y="1"/>
                    <a:pt x="1" y="57"/>
                    <a:pt x="3" y="125"/>
                  </a:cubicBezTo>
                  <a:lnTo>
                    <a:pt x="3" y="12853"/>
                  </a:lnTo>
                  <a:cubicBezTo>
                    <a:pt x="3" y="12919"/>
                    <a:pt x="57" y="12973"/>
                    <a:pt x="125" y="12973"/>
                  </a:cubicBezTo>
                  <a:cubicBezTo>
                    <a:pt x="191" y="12973"/>
                    <a:pt x="245" y="12919"/>
                    <a:pt x="245" y="12853"/>
                  </a:cubicBezTo>
                  <a:lnTo>
                    <a:pt x="245" y="125"/>
                  </a:lnTo>
                  <a:cubicBezTo>
                    <a:pt x="248" y="57"/>
                    <a:pt x="192" y="1"/>
                    <a:pt x="1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9561;p35">
              <a:extLst>
                <a:ext uri="{FF2B5EF4-FFF2-40B4-BE49-F238E27FC236}">
                  <a16:creationId xmlns:a16="http://schemas.microsoft.com/office/drawing/2014/main" id="{76537DFD-0BF7-49FB-84A9-7B656378C21C}"/>
                </a:ext>
              </a:extLst>
            </p:cNvPr>
            <p:cNvSpPr/>
            <p:nvPr/>
          </p:nvSpPr>
          <p:spPr>
            <a:xfrm>
              <a:off x="5829025" y="4396825"/>
              <a:ext cx="3825" cy="625100"/>
            </a:xfrm>
            <a:custGeom>
              <a:avLst/>
              <a:gdLst/>
              <a:ahLst/>
              <a:cxnLst/>
              <a:rect l="l" t="t" r="r" b="b"/>
              <a:pathLst>
                <a:path w="153" h="25004" extrusionOk="0">
                  <a:moveTo>
                    <a:pt x="0" y="0"/>
                  </a:moveTo>
                  <a:lnTo>
                    <a:pt x="0" y="25004"/>
                  </a:lnTo>
                  <a:lnTo>
                    <a:pt x="152" y="25004"/>
                  </a:lnTo>
                  <a:lnTo>
                    <a:pt x="1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9562;p35">
              <a:extLst>
                <a:ext uri="{FF2B5EF4-FFF2-40B4-BE49-F238E27FC236}">
                  <a16:creationId xmlns:a16="http://schemas.microsoft.com/office/drawing/2014/main" id="{220A6217-EAB1-4D6A-A311-E34E27C19802}"/>
                </a:ext>
              </a:extLst>
            </p:cNvPr>
            <p:cNvSpPr/>
            <p:nvPr/>
          </p:nvSpPr>
          <p:spPr>
            <a:xfrm>
              <a:off x="3287175" y="4281575"/>
              <a:ext cx="601975" cy="138850"/>
            </a:xfrm>
            <a:custGeom>
              <a:avLst/>
              <a:gdLst/>
              <a:ahLst/>
              <a:cxnLst/>
              <a:rect l="l" t="t" r="r" b="b"/>
              <a:pathLst>
                <a:path w="24079" h="5554" extrusionOk="0">
                  <a:moveTo>
                    <a:pt x="446" y="157"/>
                  </a:moveTo>
                  <a:lnTo>
                    <a:pt x="23926" y="1160"/>
                  </a:lnTo>
                  <a:lnTo>
                    <a:pt x="23926" y="5400"/>
                  </a:lnTo>
                  <a:lnTo>
                    <a:pt x="161" y="4996"/>
                  </a:lnTo>
                  <a:lnTo>
                    <a:pt x="446" y="157"/>
                  </a:lnTo>
                  <a:close/>
                  <a:moveTo>
                    <a:pt x="305" y="0"/>
                  </a:moveTo>
                  <a:lnTo>
                    <a:pt x="1" y="5144"/>
                  </a:lnTo>
                  <a:lnTo>
                    <a:pt x="24000" y="5552"/>
                  </a:lnTo>
                  <a:lnTo>
                    <a:pt x="24078" y="5553"/>
                  </a:lnTo>
                  <a:lnTo>
                    <a:pt x="24078" y="1015"/>
                  </a:lnTo>
                  <a:lnTo>
                    <a:pt x="30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9563;p35">
              <a:extLst>
                <a:ext uri="{FF2B5EF4-FFF2-40B4-BE49-F238E27FC236}">
                  <a16:creationId xmlns:a16="http://schemas.microsoft.com/office/drawing/2014/main" id="{8345F7C0-DA1C-4B20-8660-986D86B2E386}"/>
                </a:ext>
              </a:extLst>
            </p:cNvPr>
            <p:cNvSpPr/>
            <p:nvPr/>
          </p:nvSpPr>
          <p:spPr>
            <a:xfrm>
              <a:off x="2622600" y="4281525"/>
              <a:ext cx="345575" cy="139750"/>
            </a:xfrm>
            <a:custGeom>
              <a:avLst/>
              <a:gdLst/>
              <a:ahLst/>
              <a:cxnLst/>
              <a:rect l="l" t="t" r="r" b="b"/>
              <a:pathLst>
                <a:path w="13823" h="5590" extrusionOk="0">
                  <a:moveTo>
                    <a:pt x="13672" y="162"/>
                  </a:moveTo>
                  <a:lnTo>
                    <a:pt x="13672" y="4999"/>
                  </a:lnTo>
                  <a:cubicBezTo>
                    <a:pt x="9155" y="5195"/>
                    <a:pt x="2717" y="5442"/>
                    <a:pt x="749" y="5442"/>
                  </a:cubicBezTo>
                  <a:cubicBezTo>
                    <a:pt x="501" y="5442"/>
                    <a:pt x="324" y="5438"/>
                    <a:pt x="231" y="5430"/>
                  </a:cubicBezTo>
                  <a:cubicBezTo>
                    <a:pt x="290" y="5185"/>
                    <a:pt x="276" y="4531"/>
                    <a:pt x="218" y="3095"/>
                  </a:cubicBezTo>
                  <a:cubicBezTo>
                    <a:pt x="186" y="2337"/>
                    <a:pt x="150" y="1482"/>
                    <a:pt x="187" y="1333"/>
                  </a:cubicBezTo>
                  <a:cubicBezTo>
                    <a:pt x="688" y="1177"/>
                    <a:pt x="8453" y="553"/>
                    <a:pt x="13672" y="162"/>
                  </a:cubicBezTo>
                  <a:close/>
                  <a:moveTo>
                    <a:pt x="13823" y="1"/>
                  </a:moveTo>
                  <a:lnTo>
                    <a:pt x="13742" y="6"/>
                  </a:lnTo>
                  <a:cubicBezTo>
                    <a:pt x="8690" y="384"/>
                    <a:pt x="196" y="1046"/>
                    <a:pt x="67" y="1235"/>
                  </a:cubicBezTo>
                  <a:cubicBezTo>
                    <a:pt x="1" y="1331"/>
                    <a:pt x="14" y="1824"/>
                    <a:pt x="67" y="3102"/>
                  </a:cubicBezTo>
                  <a:cubicBezTo>
                    <a:pt x="104" y="4027"/>
                    <a:pt x="157" y="5295"/>
                    <a:pt x="77" y="5426"/>
                  </a:cubicBezTo>
                  <a:lnTo>
                    <a:pt x="39" y="5467"/>
                  </a:lnTo>
                  <a:lnTo>
                    <a:pt x="60" y="5514"/>
                  </a:lnTo>
                  <a:cubicBezTo>
                    <a:pt x="76" y="5553"/>
                    <a:pt x="93" y="5590"/>
                    <a:pt x="897" y="5590"/>
                  </a:cubicBezTo>
                  <a:cubicBezTo>
                    <a:pt x="1742" y="5590"/>
                    <a:pt x="3461" y="5548"/>
                    <a:pt x="6969" y="5419"/>
                  </a:cubicBezTo>
                  <a:cubicBezTo>
                    <a:pt x="10327" y="5296"/>
                    <a:pt x="13717" y="5150"/>
                    <a:pt x="13750" y="5148"/>
                  </a:cubicBezTo>
                  <a:lnTo>
                    <a:pt x="13823" y="5145"/>
                  </a:lnTo>
                  <a:lnTo>
                    <a:pt x="1382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9564;p35">
              <a:extLst>
                <a:ext uri="{FF2B5EF4-FFF2-40B4-BE49-F238E27FC236}">
                  <a16:creationId xmlns:a16="http://schemas.microsoft.com/office/drawing/2014/main" id="{AA4D09D6-DF3B-4500-BCB7-6BAF81F452E9}"/>
                </a:ext>
              </a:extLst>
            </p:cNvPr>
            <p:cNvSpPr/>
            <p:nvPr/>
          </p:nvSpPr>
          <p:spPr>
            <a:xfrm>
              <a:off x="2118150" y="4299175"/>
              <a:ext cx="283725" cy="161075"/>
            </a:xfrm>
            <a:custGeom>
              <a:avLst/>
              <a:gdLst/>
              <a:ahLst/>
              <a:cxnLst/>
              <a:rect l="l" t="t" r="r" b="b"/>
              <a:pathLst>
                <a:path w="11349" h="6443" extrusionOk="0">
                  <a:moveTo>
                    <a:pt x="11198" y="172"/>
                  </a:moveTo>
                  <a:lnTo>
                    <a:pt x="11198" y="5655"/>
                  </a:lnTo>
                  <a:lnTo>
                    <a:pt x="151" y="6283"/>
                  </a:lnTo>
                  <a:lnTo>
                    <a:pt x="151" y="1721"/>
                  </a:lnTo>
                  <a:lnTo>
                    <a:pt x="11198" y="172"/>
                  </a:lnTo>
                  <a:close/>
                  <a:moveTo>
                    <a:pt x="11349" y="0"/>
                  </a:moveTo>
                  <a:lnTo>
                    <a:pt x="65" y="1581"/>
                  </a:lnTo>
                  <a:lnTo>
                    <a:pt x="0" y="1590"/>
                  </a:lnTo>
                  <a:lnTo>
                    <a:pt x="0" y="6443"/>
                  </a:lnTo>
                  <a:lnTo>
                    <a:pt x="11279" y="5803"/>
                  </a:lnTo>
                  <a:lnTo>
                    <a:pt x="11349" y="5799"/>
                  </a:lnTo>
                  <a:lnTo>
                    <a:pt x="113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9565;p35">
              <a:extLst>
                <a:ext uri="{FF2B5EF4-FFF2-40B4-BE49-F238E27FC236}">
                  <a16:creationId xmlns:a16="http://schemas.microsoft.com/office/drawing/2014/main" id="{2CB16DC6-C21C-46C0-BA25-40E70E702464}"/>
                </a:ext>
              </a:extLst>
            </p:cNvPr>
            <p:cNvSpPr/>
            <p:nvPr/>
          </p:nvSpPr>
          <p:spPr>
            <a:xfrm>
              <a:off x="1677125" y="4349025"/>
              <a:ext cx="257100" cy="120525"/>
            </a:xfrm>
            <a:custGeom>
              <a:avLst/>
              <a:gdLst/>
              <a:ahLst/>
              <a:cxnLst/>
              <a:rect l="l" t="t" r="r" b="b"/>
              <a:pathLst>
                <a:path w="10284" h="4821" extrusionOk="0">
                  <a:moveTo>
                    <a:pt x="10134" y="160"/>
                  </a:moveTo>
                  <a:lnTo>
                    <a:pt x="10134" y="4297"/>
                  </a:lnTo>
                  <a:lnTo>
                    <a:pt x="333" y="4664"/>
                  </a:lnTo>
                  <a:lnTo>
                    <a:pt x="158" y="751"/>
                  </a:lnTo>
                  <a:lnTo>
                    <a:pt x="10134" y="160"/>
                  </a:lnTo>
                  <a:close/>
                  <a:moveTo>
                    <a:pt x="10283" y="0"/>
                  </a:moveTo>
                  <a:lnTo>
                    <a:pt x="1" y="609"/>
                  </a:lnTo>
                  <a:lnTo>
                    <a:pt x="185" y="4745"/>
                  </a:lnTo>
                  <a:lnTo>
                    <a:pt x="189" y="4820"/>
                  </a:lnTo>
                  <a:lnTo>
                    <a:pt x="10212" y="4445"/>
                  </a:lnTo>
                  <a:lnTo>
                    <a:pt x="10283" y="4442"/>
                  </a:lnTo>
                  <a:lnTo>
                    <a:pt x="1028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9566;p35">
              <a:extLst>
                <a:ext uri="{FF2B5EF4-FFF2-40B4-BE49-F238E27FC236}">
                  <a16:creationId xmlns:a16="http://schemas.microsoft.com/office/drawing/2014/main" id="{714B0267-5DE9-4BED-B920-861A702EA235}"/>
                </a:ext>
              </a:extLst>
            </p:cNvPr>
            <p:cNvSpPr/>
            <p:nvPr/>
          </p:nvSpPr>
          <p:spPr>
            <a:xfrm>
              <a:off x="1338100" y="4377700"/>
              <a:ext cx="194675" cy="121250"/>
            </a:xfrm>
            <a:custGeom>
              <a:avLst/>
              <a:gdLst/>
              <a:ahLst/>
              <a:cxnLst/>
              <a:rect l="l" t="t" r="r" b="b"/>
              <a:pathLst>
                <a:path w="7787" h="4850" extrusionOk="0">
                  <a:moveTo>
                    <a:pt x="7636" y="169"/>
                  </a:moveTo>
                  <a:lnTo>
                    <a:pt x="7636" y="4446"/>
                  </a:lnTo>
                  <a:lnTo>
                    <a:pt x="299" y="4693"/>
                  </a:lnTo>
                  <a:lnTo>
                    <a:pt x="156" y="937"/>
                  </a:lnTo>
                  <a:lnTo>
                    <a:pt x="7636" y="169"/>
                  </a:lnTo>
                  <a:close/>
                  <a:moveTo>
                    <a:pt x="7787" y="0"/>
                  </a:moveTo>
                  <a:lnTo>
                    <a:pt x="72" y="793"/>
                  </a:lnTo>
                  <a:lnTo>
                    <a:pt x="0" y="801"/>
                  </a:lnTo>
                  <a:lnTo>
                    <a:pt x="155" y="4849"/>
                  </a:lnTo>
                  <a:lnTo>
                    <a:pt x="7787" y="4591"/>
                  </a:lnTo>
                  <a:lnTo>
                    <a:pt x="778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9567;p35">
              <a:extLst>
                <a:ext uri="{FF2B5EF4-FFF2-40B4-BE49-F238E27FC236}">
                  <a16:creationId xmlns:a16="http://schemas.microsoft.com/office/drawing/2014/main" id="{1663C9DC-B365-4585-B9C1-3628F465CBE1}"/>
                </a:ext>
              </a:extLst>
            </p:cNvPr>
            <p:cNvSpPr/>
            <p:nvPr/>
          </p:nvSpPr>
          <p:spPr>
            <a:xfrm>
              <a:off x="4109675" y="4327350"/>
              <a:ext cx="458550" cy="115400"/>
            </a:xfrm>
            <a:custGeom>
              <a:avLst/>
              <a:gdLst/>
              <a:ahLst/>
              <a:cxnLst/>
              <a:rect l="l" t="t" r="r" b="b"/>
              <a:pathLst>
                <a:path w="18342" h="4616" extrusionOk="0">
                  <a:moveTo>
                    <a:pt x="151" y="164"/>
                  </a:moveTo>
                  <a:lnTo>
                    <a:pt x="18189" y="1616"/>
                  </a:lnTo>
                  <a:lnTo>
                    <a:pt x="18189" y="4458"/>
                  </a:lnTo>
                  <a:lnTo>
                    <a:pt x="151" y="3611"/>
                  </a:lnTo>
                  <a:lnTo>
                    <a:pt x="151" y="164"/>
                  </a:lnTo>
                  <a:close/>
                  <a:moveTo>
                    <a:pt x="0" y="0"/>
                  </a:moveTo>
                  <a:lnTo>
                    <a:pt x="0" y="3755"/>
                  </a:lnTo>
                  <a:lnTo>
                    <a:pt x="18261" y="4613"/>
                  </a:lnTo>
                  <a:lnTo>
                    <a:pt x="18340" y="4616"/>
                  </a:lnTo>
                  <a:lnTo>
                    <a:pt x="18341" y="1478"/>
                  </a:lnTo>
                  <a:lnTo>
                    <a:pt x="82" y="8"/>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9568;p35">
              <a:extLst>
                <a:ext uri="{FF2B5EF4-FFF2-40B4-BE49-F238E27FC236}">
                  <a16:creationId xmlns:a16="http://schemas.microsoft.com/office/drawing/2014/main" id="{D0F10286-3C7C-454D-AD1C-5314C75F8D77}"/>
                </a:ext>
              </a:extLst>
            </p:cNvPr>
            <p:cNvSpPr/>
            <p:nvPr/>
          </p:nvSpPr>
          <p:spPr>
            <a:xfrm>
              <a:off x="4749150" y="4377525"/>
              <a:ext cx="299650" cy="82725"/>
            </a:xfrm>
            <a:custGeom>
              <a:avLst/>
              <a:gdLst/>
              <a:ahLst/>
              <a:cxnLst/>
              <a:rect l="l" t="t" r="r" b="b"/>
              <a:pathLst>
                <a:path w="11986" h="3309" extrusionOk="0">
                  <a:moveTo>
                    <a:pt x="151" y="160"/>
                  </a:moveTo>
                  <a:lnTo>
                    <a:pt x="11835" y="843"/>
                  </a:lnTo>
                  <a:lnTo>
                    <a:pt x="11835" y="3150"/>
                  </a:lnTo>
                  <a:lnTo>
                    <a:pt x="151" y="2543"/>
                  </a:lnTo>
                  <a:lnTo>
                    <a:pt x="151" y="160"/>
                  </a:lnTo>
                  <a:close/>
                  <a:moveTo>
                    <a:pt x="0" y="0"/>
                  </a:moveTo>
                  <a:lnTo>
                    <a:pt x="0" y="2687"/>
                  </a:lnTo>
                  <a:lnTo>
                    <a:pt x="11906" y="3305"/>
                  </a:lnTo>
                  <a:lnTo>
                    <a:pt x="11985" y="3309"/>
                  </a:lnTo>
                  <a:lnTo>
                    <a:pt x="11985" y="702"/>
                  </a:lnTo>
                  <a:lnTo>
                    <a:pt x="81" y="4"/>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9569;p35">
              <a:extLst>
                <a:ext uri="{FF2B5EF4-FFF2-40B4-BE49-F238E27FC236}">
                  <a16:creationId xmlns:a16="http://schemas.microsoft.com/office/drawing/2014/main" id="{FED30C8D-689F-4F12-97AE-F11FC665D3C4}"/>
                </a:ext>
              </a:extLst>
            </p:cNvPr>
            <p:cNvSpPr/>
            <p:nvPr/>
          </p:nvSpPr>
          <p:spPr>
            <a:xfrm>
              <a:off x="5192950" y="4406250"/>
              <a:ext cx="301250" cy="77375"/>
            </a:xfrm>
            <a:custGeom>
              <a:avLst/>
              <a:gdLst/>
              <a:ahLst/>
              <a:cxnLst/>
              <a:rect l="l" t="t" r="r" b="b"/>
              <a:pathLst>
                <a:path w="12050" h="3095" extrusionOk="0">
                  <a:moveTo>
                    <a:pt x="151" y="165"/>
                  </a:moveTo>
                  <a:lnTo>
                    <a:pt x="11899" y="1069"/>
                  </a:lnTo>
                  <a:lnTo>
                    <a:pt x="11899" y="2933"/>
                  </a:lnTo>
                  <a:lnTo>
                    <a:pt x="151" y="2243"/>
                  </a:lnTo>
                  <a:lnTo>
                    <a:pt x="151" y="165"/>
                  </a:lnTo>
                  <a:close/>
                  <a:moveTo>
                    <a:pt x="1" y="1"/>
                  </a:moveTo>
                  <a:lnTo>
                    <a:pt x="1" y="2386"/>
                  </a:lnTo>
                  <a:lnTo>
                    <a:pt x="11970" y="3089"/>
                  </a:lnTo>
                  <a:lnTo>
                    <a:pt x="12050" y="3094"/>
                  </a:lnTo>
                  <a:lnTo>
                    <a:pt x="12050" y="928"/>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9570;p35">
              <a:extLst>
                <a:ext uri="{FF2B5EF4-FFF2-40B4-BE49-F238E27FC236}">
                  <a16:creationId xmlns:a16="http://schemas.microsoft.com/office/drawing/2014/main" id="{118A8D01-51BA-4815-965F-ABF906D0CC6F}"/>
                </a:ext>
              </a:extLst>
            </p:cNvPr>
            <p:cNvSpPr/>
            <p:nvPr/>
          </p:nvSpPr>
          <p:spPr>
            <a:xfrm>
              <a:off x="5945325" y="4470875"/>
              <a:ext cx="174050" cy="49875"/>
            </a:xfrm>
            <a:custGeom>
              <a:avLst/>
              <a:gdLst/>
              <a:ahLst/>
              <a:cxnLst/>
              <a:rect l="l" t="t" r="r" b="b"/>
              <a:pathLst>
                <a:path w="6962" h="1995" extrusionOk="0">
                  <a:moveTo>
                    <a:pt x="152" y="159"/>
                  </a:moveTo>
                  <a:lnTo>
                    <a:pt x="6809" y="501"/>
                  </a:lnTo>
                  <a:lnTo>
                    <a:pt x="6809" y="1834"/>
                  </a:lnTo>
                  <a:lnTo>
                    <a:pt x="152" y="1430"/>
                  </a:lnTo>
                  <a:lnTo>
                    <a:pt x="152" y="159"/>
                  </a:lnTo>
                  <a:close/>
                  <a:moveTo>
                    <a:pt x="1" y="0"/>
                  </a:moveTo>
                  <a:lnTo>
                    <a:pt x="1" y="1571"/>
                  </a:lnTo>
                  <a:lnTo>
                    <a:pt x="6880" y="1990"/>
                  </a:lnTo>
                  <a:lnTo>
                    <a:pt x="6961" y="1994"/>
                  </a:lnTo>
                  <a:lnTo>
                    <a:pt x="6961" y="357"/>
                  </a:lnTo>
                  <a:lnTo>
                    <a:pt x="80" y="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9571;p35">
              <a:extLst>
                <a:ext uri="{FF2B5EF4-FFF2-40B4-BE49-F238E27FC236}">
                  <a16:creationId xmlns:a16="http://schemas.microsoft.com/office/drawing/2014/main" id="{BCBD9C08-1F72-4621-A66B-8A01BFDDA53F}"/>
                </a:ext>
              </a:extLst>
            </p:cNvPr>
            <p:cNvSpPr/>
            <p:nvPr/>
          </p:nvSpPr>
          <p:spPr>
            <a:xfrm>
              <a:off x="5183850" y="1899650"/>
              <a:ext cx="132075" cy="285650"/>
            </a:xfrm>
            <a:custGeom>
              <a:avLst/>
              <a:gdLst/>
              <a:ahLst/>
              <a:cxnLst/>
              <a:rect l="l" t="t" r="r" b="b"/>
              <a:pathLst>
                <a:path w="5283" h="11426" extrusionOk="0">
                  <a:moveTo>
                    <a:pt x="0" y="1"/>
                  </a:moveTo>
                  <a:lnTo>
                    <a:pt x="0" y="7944"/>
                  </a:lnTo>
                  <a:cubicBezTo>
                    <a:pt x="3" y="8009"/>
                    <a:pt x="57" y="8061"/>
                    <a:pt x="122" y="8061"/>
                  </a:cubicBezTo>
                  <a:cubicBezTo>
                    <a:pt x="186" y="8061"/>
                    <a:pt x="241" y="8009"/>
                    <a:pt x="242" y="7944"/>
                  </a:cubicBezTo>
                  <a:lnTo>
                    <a:pt x="242" y="562"/>
                  </a:lnTo>
                  <a:lnTo>
                    <a:pt x="5041" y="5110"/>
                  </a:lnTo>
                  <a:lnTo>
                    <a:pt x="5041" y="11304"/>
                  </a:lnTo>
                  <a:cubicBezTo>
                    <a:pt x="5041" y="11372"/>
                    <a:pt x="5095" y="11426"/>
                    <a:pt x="5162" y="11426"/>
                  </a:cubicBezTo>
                  <a:cubicBezTo>
                    <a:pt x="5228" y="11426"/>
                    <a:pt x="5283" y="11372"/>
                    <a:pt x="5283" y="11304"/>
                  </a:cubicBezTo>
                  <a:lnTo>
                    <a:pt x="5283" y="5006"/>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9572;p35">
              <a:extLst>
                <a:ext uri="{FF2B5EF4-FFF2-40B4-BE49-F238E27FC236}">
                  <a16:creationId xmlns:a16="http://schemas.microsoft.com/office/drawing/2014/main" id="{5D50D784-904B-4B86-9C91-08E8EA870276}"/>
                </a:ext>
              </a:extLst>
            </p:cNvPr>
            <p:cNvSpPr/>
            <p:nvPr/>
          </p:nvSpPr>
          <p:spPr>
            <a:xfrm>
              <a:off x="5055475" y="1903650"/>
              <a:ext cx="134825" cy="104900"/>
            </a:xfrm>
            <a:custGeom>
              <a:avLst/>
              <a:gdLst/>
              <a:ahLst/>
              <a:cxnLst/>
              <a:rect l="l" t="t" r="r" b="b"/>
              <a:pathLst>
                <a:path w="5393" h="4196" extrusionOk="0">
                  <a:moveTo>
                    <a:pt x="5256" y="1"/>
                  </a:moveTo>
                  <a:cubicBezTo>
                    <a:pt x="5231" y="1"/>
                    <a:pt x="5205" y="9"/>
                    <a:pt x="5184" y="26"/>
                  </a:cubicBezTo>
                  <a:lnTo>
                    <a:pt x="92" y="3979"/>
                  </a:lnTo>
                  <a:cubicBezTo>
                    <a:pt x="1" y="4050"/>
                    <a:pt x="51" y="4196"/>
                    <a:pt x="166" y="4196"/>
                  </a:cubicBezTo>
                  <a:cubicBezTo>
                    <a:pt x="192" y="4196"/>
                    <a:pt x="219" y="4186"/>
                    <a:pt x="240" y="4171"/>
                  </a:cubicBezTo>
                  <a:lnTo>
                    <a:pt x="5331" y="217"/>
                  </a:lnTo>
                  <a:cubicBezTo>
                    <a:pt x="5384" y="176"/>
                    <a:pt x="5393" y="101"/>
                    <a:pt x="5353" y="48"/>
                  </a:cubicBezTo>
                  <a:cubicBezTo>
                    <a:pt x="5329" y="17"/>
                    <a:pt x="5293" y="1"/>
                    <a:pt x="52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9573;p35">
              <a:extLst>
                <a:ext uri="{FF2B5EF4-FFF2-40B4-BE49-F238E27FC236}">
                  <a16:creationId xmlns:a16="http://schemas.microsoft.com/office/drawing/2014/main" id="{1D39FC61-E2A3-49AA-BC59-70084A0F16E1}"/>
                </a:ext>
              </a:extLst>
            </p:cNvPr>
            <p:cNvSpPr/>
            <p:nvPr/>
          </p:nvSpPr>
          <p:spPr>
            <a:xfrm>
              <a:off x="1472325" y="2112625"/>
              <a:ext cx="118050" cy="390475"/>
            </a:xfrm>
            <a:custGeom>
              <a:avLst/>
              <a:gdLst/>
              <a:ahLst/>
              <a:cxnLst/>
              <a:rect l="l" t="t" r="r" b="b"/>
              <a:pathLst>
                <a:path w="4722" h="15619" extrusionOk="0">
                  <a:moveTo>
                    <a:pt x="4611" y="0"/>
                  </a:moveTo>
                  <a:cubicBezTo>
                    <a:pt x="4598" y="0"/>
                    <a:pt x="4584" y="4"/>
                    <a:pt x="4570" y="12"/>
                  </a:cubicBezTo>
                  <a:lnTo>
                    <a:pt x="1" y="2817"/>
                  </a:lnTo>
                  <a:lnTo>
                    <a:pt x="1" y="15619"/>
                  </a:lnTo>
                  <a:lnTo>
                    <a:pt x="4643" y="13405"/>
                  </a:lnTo>
                  <a:cubicBezTo>
                    <a:pt x="4720" y="13367"/>
                    <a:pt x="4682" y="13260"/>
                    <a:pt x="4612" y="13260"/>
                  </a:cubicBezTo>
                  <a:cubicBezTo>
                    <a:pt x="4601" y="13260"/>
                    <a:pt x="4589" y="13263"/>
                    <a:pt x="4577" y="13268"/>
                  </a:cubicBezTo>
                  <a:lnTo>
                    <a:pt x="150" y="15380"/>
                  </a:lnTo>
                  <a:lnTo>
                    <a:pt x="150" y="2902"/>
                  </a:lnTo>
                  <a:lnTo>
                    <a:pt x="4649" y="140"/>
                  </a:lnTo>
                  <a:cubicBezTo>
                    <a:pt x="4721" y="97"/>
                    <a:pt x="4677" y="0"/>
                    <a:pt x="46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9574;p35">
              <a:extLst>
                <a:ext uri="{FF2B5EF4-FFF2-40B4-BE49-F238E27FC236}">
                  <a16:creationId xmlns:a16="http://schemas.microsoft.com/office/drawing/2014/main" id="{5FA19514-74E7-4043-A612-B09DDF5C17E0}"/>
                </a:ext>
              </a:extLst>
            </p:cNvPr>
            <p:cNvSpPr/>
            <p:nvPr/>
          </p:nvSpPr>
          <p:spPr>
            <a:xfrm>
              <a:off x="1275075" y="2215975"/>
              <a:ext cx="130000" cy="377225"/>
            </a:xfrm>
            <a:custGeom>
              <a:avLst/>
              <a:gdLst/>
              <a:ahLst/>
              <a:cxnLst/>
              <a:rect l="l" t="t" r="r" b="b"/>
              <a:pathLst>
                <a:path w="5200" h="15089" extrusionOk="0">
                  <a:moveTo>
                    <a:pt x="5048" y="249"/>
                  </a:moveTo>
                  <a:lnTo>
                    <a:pt x="5048" y="12633"/>
                  </a:lnTo>
                  <a:lnTo>
                    <a:pt x="151" y="14854"/>
                  </a:lnTo>
                  <a:lnTo>
                    <a:pt x="151" y="2800"/>
                  </a:lnTo>
                  <a:lnTo>
                    <a:pt x="5048" y="249"/>
                  </a:lnTo>
                  <a:close/>
                  <a:moveTo>
                    <a:pt x="5200" y="0"/>
                  </a:moveTo>
                  <a:lnTo>
                    <a:pt x="41" y="2688"/>
                  </a:lnTo>
                  <a:lnTo>
                    <a:pt x="0" y="2709"/>
                  </a:lnTo>
                  <a:lnTo>
                    <a:pt x="0" y="15088"/>
                  </a:lnTo>
                  <a:lnTo>
                    <a:pt x="5155" y="12749"/>
                  </a:lnTo>
                  <a:lnTo>
                    <a:pt x="5200" y="12730"/>
                  </a:lnTo>
                  <a:lnTo>
                    <a:pt x="52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9575;p35">
              <a:extLst>
                <a:ext uri="{FF2B5EF4-FFF2-40B4-BE49-F238E27FC236}">
                  <a16:creationId xmlns:a16="http://schemas.microsoft.com/office/drawing/2014/main" id="{9EFBBC47-8824-494A-8D8B-8B83AC1FBB04}"/>
                </a:ext>
              </a:extLst>
            </p:cNvPr>
            <p:cNvSpPr/>
            <p:nvPr/>
          </p:nvSpPr>
          <p:spPr>
            <a:xfrm>
              <a:off x="1297375" y="2271325"/>
              <a:ext cx="3775" cy="311450"/>
            </a:xfrm>
            <a:custGeom>
              <a:avLst/>
              <a:gdLst/>
              <a:ahLst/>
              <a:cxnLst/>
              <a:rect l="l" t="t" r="r" b="b"/>
              <a:pathLst>
                <a:path w="151" h="12458" extrusionOk="0">
                  <a:moveTo>
                    <a:pt x="75" y="1"/>
                  </a:moveTo>
                  <a:cubicBezTo>
                    <a:pt x="38" y="1"/>
                    <a:pt x="0" y="26"/>
                    <a:pt x="0" y="76"/>
                  </a:cubicBezTo>
                  <a:lnTo>
                    <a:pt x="0" y="12383"/>
                  </a:lnTo>
                  <a:cubicBezTo>
                    <a:pt x="0" y="12425"/>
                    <a:pt x="35" y="12458"/>
                    <a:pt x="75" y="12458"/>
                  </a:cubicBezTo>
                  <a:cubicBezTo>
                    <a:pt x="116" y="12458"/>
                    <a:pt x="151" y="12425"/>
                    <a:pt x="151" y="12383"/>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9576;p35">
              <a:extLst>
                <a:ext uri="{FF2B5EF4-FFF2-40B4-BE49-F238E27FC236}">
                  <a16:creationId xmlns:a16="http://schemas.microsoft.com/office/drawing/2014/main" id="{C5EF6CF2-8322-4425-95E8-0A556E5AB2EB}"/>
                </a:ext>
              </a:extLst>
            </p:cNvPr>
            <p:cNvSpPr/>
            <p:nvPr/>
          </p:nvSpPr>
          <p:spPr>
            <a:xfrm>
              <a:off x="1866800" y="1879475"/>
              <a:ext cx="119900" cy="421700"/>
            </a:xfrm>
            <a:custGeom>
              <a:avLst/>
              <a:gdLst/>
              <a:ahLst/>
              <a:cxnLst/>
              <a:rect l="l" t="t" r="r" b="b"/>
              <a:pathLst>
                <a:path w="4796" h="16868" extrusionOk="0">
                  <a:moveTo>
                    <a:pt x="4683" y="0"/>
                  </a:moveTo>
                  <a:cubicBezTo>
                    <a:pt x="4670" y="0"/>
                    <a:pt x="4656" y="4"/>
                    <a:pt x="4644" y="11"/>
                  </a:cubicBezTo>
                  <a:lnTo>
                    <a:pt x="36" y="2938"/>
                  </a:lnTo>
                  <a:lnTo>
                    <a:pt x="1" y="2960"/>
                  </a:lnTo>
                  <a:lnTo>
                    <a:pt x="1" y="16868"/>
                  </a:lnTo>
                  <a:lnTo>
                    <a:pt x="4719" y="14458"/>
                  </a:lnTo>
                  <a:cubicBezTo>
                    <a:pt x="4795" y="14418"/>
                    <a:pt x="4755" y="14314"/>
                    <a:pt x="4686" y="14314"/>
                  </a:cubicBezTo>
                  <a:cubicBezTo>
                    <a:pt x="4675" y="14314"/>
                    <a:pt x="4663" y="14317"/>
                    <a:pt x="4650" y="14323"/>
                  </a:cubicBezTo>
                  <a:lnTo>
                    <a:pt x="151" y="16622"/>
                  </a:lnTo>
                  <a:lnTo>
                    <a:pt x="151" y="3043"/>
                  </a:lnTo>
                  <a:lnTo>
                    <a:pt x="4724" y="138"/>
                  </a:lnTo>
                  <a:cubicBezTo>
                    <a:pt x="4760" y="115"/>
                    <a:pt x="4770" y="69"/>
                    <a:pt x="4748" y="35"/>
                  </a:cubicBezTo>
                  <a:cubicBezTo>
                    <a:pt x="4733" y="12"/>
                    <a:pt x="4709" y="0"/>
                    <a:pt x="46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9577;p35">
              <a:extLst>
                <a:ext uri="{FF2B5EF4-FFF2-40B4-BE49-F238E27FC236}">
                  <a16:creationId xmlns:a16="http://schemas.microsoft.com/office/drawing/2014/main" id="{CA4A74AC-1A45-4DAC-9EC8-2E44FDE2AD48}"/>
                </a:ext>
              </a:extLst>
            </p:cNvPr>
            <p:cNvSpPr/>
            <p:nvPr/>
          </p:nvSpPr>
          <p:spPr>
            <a:xfrm>
              <a:off x="1720475" y="1965425"/>
              <a:ext cx="123075" cy="401800"/>
            </a:xfrm>
            <a:custGeom>
              <a:avLst/>
              <a:gdLst/>
              <a:ahLst/>
              <a:cxnLst/>
              <a:rect l="l" t="t" r="r" b="b"/>
              <a:pathLst>
                <a:path w="4923" h="16072" extrusionOk="0">
                  <a:moveTo>
                    <a:pt x="4773" y="271"/>
                  </a:moveTo>
                  <a:lnTo>
                    <a:pt x="4773" y="13768"/>
                  </a:lnTo>
                  <a:lnTo>
                    <a:pt x="151" y="15839"/>
                  </a:lnTo>
                  <a:lnTo>
                    <a:pt x="151" y="3105"/>
                  </a:lnTo>
                  <a:lnTo>
                    <a:pt x="4773" y="271"/>
                  </a:lnTo>
                  <a:close/>
                  <a:moveTo>
                    <a:pt x="4922" y="0"/>
                  </a:moveTo>
                  <a:lnTo>
                    <a:pt x="0" y="3021"/>
                  </a:lnTo>
                  <a:lnTo>
                    <a:pt x="0" y="16071"/>
                  </a:lnTo>
                  <a:lnTo>
                    <a:pt x="4877" y="13884"/>
                  </a:lnTo>
                  <a:lnTo>
                    <a:pt x="4922" y="13865"/>
                  </a:lnTo>
                  <a:lnTo>
                    <a:pt x="49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9578;p35">
              <a:extLst>
                <a:ext uri="{FF2B5EF4-FFF2-40B4-BE49-F238E27FC236}">
                  <a16:creationId xmlns:a16="http://schemas.microsoft.com/office/drawing/2014/main" id="{501C85CD-6A47-4ADE-8972-12F80507555A}"/>
                </a:ext>
              </a:extLst>
            </p:cNvPr>
            <p:cNvSpPr/>
            <p:nvPr/>
          </p:nvSpPr>
          <p:spPr>
            <a:xfrm>
              <a:off x="1739075" y="2028725"/>
              <a:ext cx="3775" cy="328975"/>
            </a:xfrm>
            <a:custGeom>
              <a:avLst/>
              <a:gdLst/>
              <a:ahLst/>
              <a:cxnLst/>
              <a:rect l="l" t="t" r="r" b="b"/>
              <a:pathLst>
                <a:path w="151" h="13159" extrusionOk="0">
                  <a:moveTo>
                    <a:pt x="76" y="0"/>
                  </a:moveTo>
                  <a:cubicBezTo>
                    <a:pt x="38" y="0"/>
                    <a:pt x="0" y="25"/>
                    <a:pt x="0" y="75"/>
                  </a:cubicBezTo>
                  <a:lnTo>
                    <a:pt x="0" y="13083"/>
                  </a:lnTo>
                  <a:cubicBezTo>
                    <a:pt x="0" y="13124"/>
                    <a:pt x="33" y="13159"/>
                    <a:pt x="76" y="13159"/>
                  </a:cubicBezTo>
                  <a:cubicBezTo>
                    <a:pt x="117" y="13159"/>
                    <a:pt x="151" y="13124"/>
                    <a:pt x="151" y="13083"/>
                  </a:cubicBezTo>
                  <a:lnTo>
                    <a:pt x="151" y="75"/>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9579;p35">
              <a:extLst>
                <a:ext uri="{FF2B5EF4-FFF2-40B4-BE49-F238E27FC236}">
                  <a16:creationId xmlns:a16="http://schemas.microsoft.com/office/drawing/2014/main" id="{52379F29-438A-4449-94C0-FE347D9BA416}"/>
                </a:ext>
              </a:extLst>
            </p:cNvPr>
            <p:cNvSpPr/>
            <p:nvPr/>
          </p:nvSpPr>
          <p:spPr>
            <a:xfrm>
              <a:off x="1888575" y="1938525"/>
              <a:ext cx="4175" cy="350350"/>
            </a:xfrm>
            <a:custGeom>
              <a:avLst/>
              <a:gdLst/>
              <a:ahLst/>
              <a:cxnLst/>
              <a:rect l="l" t="t" r="r" b="b"/>
              <a:pathLst>
                <a:path w="167" h="14014" extrusionOk="0">
                  <a:moveTo>
                    <a:pt x="92" y="1"/>
                  </a:moveTo>
                  <a:cubicBezTo>
                    <a:pt x="49" y="1"/>
                    <a:pt x="16" y="35"/>
                    <a:pt x="16" y="76"/>
                  </a:cubicBezTo>
                  <a:lnTo>
                    <a:pt x="0" y="13938"/>
                  </a:lnTo>
                  <a:cubicBezTo>
                    <a:pt x="0" y="13980"/>
                    <a:pt x="35" y="14013"/>
                    <a:pt x="76" y="14013"/>
                  </a:cubicBezTo>
                  <a:cubicBezTo>
                    <a:pt x="118" y="14013"/>
                    <a:pt x="151" y="13980"/>
                    <a:pt x="151" y="13938"/>
                  </a:cubicBezTo>
                  <a:lnTo>
                    <a:pt x="167" y="76"/>
                  </a:lnTo>
                  <a:cubicBezTo>
                    <a:pt x="167" y="35"/>
                    <a:pt x="133" y="1"/>
                    <a:pt x="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9580;p35">
              <a:extLst>
                <a:ext uri="{FF2B5EF4-FFF2-40B4-BE49-F238E27FC236}">
                  <a16:creationId xmlns:a16="http://schemas.microsoft.com/office/drawing/2014/main" id="{DA8D10A9-D39F-4A87-9E6D-ED92D76B270F}"/>
                </a:ext>
              </a:extLst>
            </p:cNvPr>
            <p:cNvSpPr/>
            <p:nvPr/>
          </p:nvSpPr>
          <p:spPr>
            <a:xfrm>
              <a:off x="2118150" y="1710975"/>
              <a:ext cx="159700" cy="458775"/>
            </a:xfrm>
            <a:custGeom>
              <a:avLst/>
              <a:gdLst/>
              <a:ahLst/>
              <a:cxnLst/>
              <a:rect l="l" t="t" r="r" b="b"/>
              <a:pathLst>
                <a:path w="6388" h="18351" extrusionOk="0">
                  <a:moveTo>
                    <a:pt x="5921" y="268"/>
                  </a:moveTo>
                  <a:lnTo>
                    <a:pt x="6234" y="14769"/>
                  </a:lnTo>
                  <a:lnTo>
                    <a:pt x="151" y="18096"/>
                  </a:lnTo>
                  <a:lnTo>
                    <a:pt x="151" y="3824"/>
                  </a:lnTo>
                  <a:lnTo>
                    <a:pt x="5921" y="268"/>
                  </a:lnTo>
                  <a:close/>
                  <a:moveTo>
                    <a:pt x="6065" y="1"/>
                  </a:moveTo>
                  <a:lnTo>
                    <a:pt x="36" y="3717"/>
                  </a:lnTo>
                  <a:lnTo>
                    <a:pt x="0" y="3740"/>
                  </a:lnTo>
                  <a:lnTo>
                    <a:pt x="0" y="18351"/>
                  </a:lnTo>
                  <a:lnTo>
                    <a:pt x="6387" y="14857"/>
                  </a:lnTo>
                  <a:lnTo>
                    <a:pt x="60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9581;p35">
              <a:extLst>
                <a:ext uri="{FF2B5EF4-FFF2-40B4-BE49-F238E27FC236}">
                  <a16:creationId xmlns:a16="http://schemas.microsoft.com/office/drawing/2014/main" id="{B33A6910-7E05-42B5-BED5-D2CE96D0F8B6}"/>
                </a:ext>
              </a:extLst>
            </p:cNvPr>
            <p:cNvSpPr/>
            <p:nvPr/>
          </p:nvSpPr>
          <p:spPr>
            <a:xfrm>
              <a:off x="2304250" y="1586750"/>
              <a:ext cx="168125" cy="482200"/>
            </a:xfrm>
            <a:custGeom>
              <a:avLst/>
              <a:gdLst/>
              <a:ahLst/>
              <a:cxnLst/>
              <a:rect l="l" t="t" r="r" b="b"/>
              <a:pathLst>
                <a:path w="6725" h="19288" extrusionOk="0">
                  <a:moveTo>
                    <a:pt x="6615" y="0"/>
                  </a:moveTo>
                  <a:cubicBezTo>
                    <a:pt x="6602" y="0"/>
                    <a:pt x="6588" y="4"/>
                    <a:pt x="6574" y="14"/>
                  </a:cubicBezTo>
                  <a:lnTo>
                    <a:pt x="36" y="4084"/>
                  </a:lnTo>
                  <a:lnTo>
                    <a:pt x="0" y="4107"/>
                  </a:lnTo>
                  <a:lnTo>
                    <a:pt x="0" y="19287"/>
                  </a:lnTo>
                  <a:lnTo>
                    <a:pt x="6648" y="15923"/>
                  </a:lnTo>
                  <a:cubicBezTo>
                    <a:pt x="6685" y="15905"/>
                    <a:pt x="6699" y="15858"/>
                    <a:pt x="6681" y="15821"/>
                  </a:cubicBezTo>
                  <a:cubicBezTo>
                    <a:pt x="6667" y="15796"/>
                    <a:pt x="6640" y="15781"/>
                    <a:pt x="6612" y="15781"/>
                  </a:cubicBezTo>
                  <a:cubicBezTo>
                    <a:pt x="6601" y="15781"/>
                    <a:pt x="6590" y="15783"/>
                    <a:pt x="6579" y="15788"/>
                  </a:cubicBezTo>
                  <a:lnTo>
                    <a:pt x="151" y="19043"/>
                  </a:lnTo>
                  <a:lnTo>
                    <a:pt x="151" y="4191"/>
                  </a:lnTo>
                  <a:lnTo>
                    <a:pt x="6653" y="140"/>
                  </a:lnTo>
                  <a:cubicBezTo>
                    <a:pt x="6724" y="96"/>
                    <a:pt x="6681" y="0"/>
                    <a:pt x="66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9582;p35">
              <a:extLst>
                <a:ext uri="{FF2B5EF4-FFF2-40B4-BE49-F238E27FC236}">
                  <a16:creationId xmlns:a16="http://schemas.microsoft.com/office/drawing/2014/main" id="{C9C11D5E-959A-4B50-ACDE-1DDAA3E5D55C}"/>
                </a:ext>
              </a:extLst>
            </p:cNvPr>
            <p:cNvSpPr/>
            <p:nvPr/>
          </p:nvSpPr>
          <p:spPr>
            <a:xfrm>
              <a:off x="2136250" y="1792475"/>
              <a:ext cx="3775" cy="363775"/>
            </a:xfrm>
            <a:custGeom>
              <a:avLst/>
              <a:gdLst/>
              <a:ahLst/>
              <a:cxnLst/>
              <a:rect l="l" t="t" r="r" b="b"/>
              <a:pathLst>
                <a:path w="151" h="14551" extrusionOk="0">
                  <a:moveTo>
                    <a:pt x="76" y="0"/>
                  </a:moveTo>
                  <a:cubicBezTo>
                    <a:pt x="38" y="0"/>
                    <a:pt x="0" y="25"/>
                    <a:pt x="0" y="76"/>
                  </a:cubicBezTo>
                  <a:lnTo>
                    <a:pt x="0" y="14475"/>
                  </a:lnTo>
                  <a:cubicBezTo>
                    <a:pt x="0" y="14516"/>
                    <a:pt x="33" y="14550"/>
                    <a:pt x="76" y="14550"/>
                  </a:cubicBezTo>
                  <a:cubicBezTo>
                    <a:pt x="117" y="14550"/>
                    <a:pt x="151" y="14516"/>
                    <a:pt x="151" y="14474"/>
                  </a:cubicBezTo>
                  <a:lnTo>
                    <a:pt x="151" y="76"/>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9583;p35">
              <a:extLst>
                <a:ext uri="{FF2B5EF4-FFF2-40B4-BE49-F238E27FC236}">
                  <a16:creationId xmlns:a16="http://schemas.microsoft.com/office/drawing/2014/main" id="{04FF57F0-11E7-4BE4-8717-5C15C80C4FD9}"/>
                </a:ext>
              </a:extLst>
            </p:cNvPr>
            <p:cNvSpPr/>
            <p:nvPr/>
          </p:nvSpPr>
          <p:spPr>
            <a:xfrm>
              <a:off x="2324625" y="1675875"/>
              <a:ext cx="3800" cy="380225"/>
            </a:xfrm>
            <a:custGeom>
              <a:avLst/>
              <a:gdLst/>
              <a:ahLst/>
              <a:cxnLst/>
              <a:rect l="l" t="t" r="r" b="b"/>
              <a:pathLst>
                <a:path w="152" h="15209" extrusionOk="0">
                  <a:moveTo>
                    <a:pt x="76" y="0"/>
                  </a:moveTo>
                  <a:cubicBezTo>
                    <a:pt x="38" y="0"/>
                    <a:pt x="1" y="25"/>
                    <a:pt x="1" y="75"/>
                  </a:cubicBezTo>
                  <a:lnTo>
                    <a:pt x="1" y="15133"/>
                  </a:lnTo>
                  <a:cubicBezTo>
                    <a:pt x="1" y="15174"/>
                    <a:pt x="34" y="15208"/>
                    <a:pt x="76" y="15208"/>
                  </a:cubicBezTo>
                  <a:cubicBezTo>
                    <a:pt x="117" y="15208"/>
                    <a:pt x="151" y="15174"/>
                    <a:pt x="151" y="15133"/>
                  </a:cubicBezTo>
                  <a:lnTo>
                    <a:pt x="151" y="75"/>
                  </a:lnTo>
                  <a:cubicBezTo>
                    <a:pt x="151" y="25"/>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9584;p35">
              <a:extLst>
                <a:ext uri="{FF2B5EF4-FFF2-40B4-BE49-F238E27FC236}">
                  <a16:creationId xmlns:a16="http://schemas.microsoft.com/office/drawing/2014/main" id="{2CF0F940-98C2-48CB-87A4-E10BA0BCFA5E}"/>
                </a:ext>
              </a:extLst>
            </p:cNvPr>
            <p:cNvSpPr/>
            <p:nvPr/>
          </p:nvSpPr>
          <p:spPr>
            <a:xfrm>
              <a:off x="2623975" y="1395875"/>
              <a:ext cx="153325" cy="507750"/>
            </a:xfrm>
            <a:custGeom>
              <a:avLst/>
              <a:gdLst/>
              <a:ahLst/>
              <a:cxnLst/>
              <a:rect l="l" t="t" r="r" b="b"/>
              <a:pathLst>
                <a:path w="6133" h="20310" extrusionOk="0">
                  <a:moveTo>
                    <a:pt x="5981" y="277"/>
                  </a:moveTo>
                  <a:lnTo>
                    <a:pt x="5981" y="16874"/>
                  </a:lnTo>
                  <a:lnTo>
                    <a:pt x="151" y="20055"/>
                  </a:lnTo>
                  <a:lnTo>
                    <a:pt x="151" y="3998"/>
                  </a:lnTo>
                  <a:lnTo>
                    <a:pt x="5981" y="277"/>
                  </a:lnTo>
                  <a:close/>
                  <a:moveTo>
                    <a:pt x="6132" y="1"/>
                  </a:moveTo>
                  <a:lnTo>
                    <a:pt x="36" y="3893"/>
                  </a:lnTo>
                  <a:lnTo>
                    <a:pt x="0" y="3916"/>
                  </a:lnTo>
                  <a:lnTo>
                    <a:pt x="0" y="20309"/>
                  </a:lnTo>
                  <a:lnTo>
                    <a:pt x="6094" y="16985"/>
                  </a:lnTo>
                  <a:lnTo>
                    <a:pt x="6132" y="16964"/>
                  </a:lnTo>
                  <a:lnTo>
                    <a:pt x="61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9585;p35">
              <a:extLst>
                <a:ext uri="{FF2B5EF4-FFF2-40B4-BE49-F238E27FC236}">
                  <a16:creationId xmlns:a16="http://schemas.microsoft.com/office/drawing/2014/main" id="{65EF30B4-DDF5-412C-8325-AAFA6A62331A}"/>
                </a:ext>
              </a:extLst>
            </p:cNvPr>
            <p:cNvSpPr/>
            <p:nvPr/>
          </p:nvSpPr>
          <p:spPr>
            <a:xfrm>
              <a:off x="2819650" y="1239900"/>
              <a:ext cx="186675" cy="555625"/>
            </a:xfrm>
            <a:custGeom>
              <a:avLst/>
              <a:gdLst/>
              <a:ahLst/>
              <a:cxnLst/>
              <a:rect l="l" t="t" r="r" b="b"/>
              <a:pathLst>
                <a:path w="7467" h="22225" extrusionOk="0">
                  <a:moveTo>
                    <a:pt x="7318" y="285"/>
                  </a:moveTo>
                  <a:lnTo>
                    <a:pt x="7318" y="17872"/>
                  </a:lnTo>
                  <a:lnTo>
                    <a:pt x="151" y="21965"/>
                  </a:lnTo>
                  <a:lnTo>
                    <a:pt x="151" y="5146"/>
                  </a:lnTo>
                  <a:lnTo>
                    <a:pt x="7318" y="285"/>
                  </a:lnTo>
                  <a:close/>
                  <a:moveTo>
                    <a:pt x="7467" y="1"/>
                  </a:moveTo>
                  <a:lnTo>
                    <a:pt x="33" y="5043"/>
                  </a:lnTo>
                  <a:lnTo>
                    <a:pt x="0" y="5065"/>
                  </a:lnTo>
                  <a:lnTo>
                    <a:pt x="0" y="22225"/>
                  </a:lnTo>
                  <a:lnTo>
                    <a:pt x="7430" y="17982"/>
                  </a:lnTo>
                  <a:lnTo>
                    <a:pt x="7467" y="17960"/>
                  </a:lnTo>
                  <a:lnTo>
                    <a:pt x="746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9586;p35">
              <a:extLst>
                <a:ext uri="{FF2B5EF4-FFF2-40B4-BE49-F238E27FC236}">
                  <a16:creationId xmlns:a16="http://schemas.microsoft.com/office/drawing/2014/main" id="{05D6C909-C482-4483-81C2-2ABAAF47F50F}"/>
                </a:ext>
              </a:extLst>
            </p:cNvPr>
            <p:cNvSpPr/>
            <p:nvPr/>
          </p:nvSpPr>
          <p:spPr>
            <a:xfrm>
              <a:off x="2642075" y="1481350"/>
              <a:ext cx="3775" cy="414075"/>
            </a:xfrm>
            <a:custGeom>
              <a:avLst/>
              <a:gdLst/>
              <a:ahLst/>
              <a:cxnLst/>
              <a:rect l="l" t="t" r="r" b="b"/>
              <a:pathLst>
                <a:path w="151" h="16563" extrusionOk="0">
                  <a:moveTo>
                    <a:pt x="75" y="0"/>
                  </a:moveTo>
                  <a:cubicBezTo>
                    <a:pt x="38" y="0"/>
                    <a:pt x="0" y="25"/>
                    <a:pt x="0" y="75"/>
                  </a:cubicBezTo>
                  <a:lnTo>
                    <a:pt x="0" y="16487"/>
                  </a:lnTo>
                  <a:cubicBezTo>
                    <a:pt x="0" y="16529"/>
                    <a:pt x="34" y="16562"/>
                    <a:pt x="75" y="16562"/>
                  </a:cubicBezTo>
                  <a:cubicBezTo>
                    <a:pt x="118" y="16562"/>
                    <a:pt x="151" y="16529"/>
                    <a:pt x="151" y="16487"/>
                  </a:cubicBezTo>
                  <a:lnTo>
                    <a:pt x="151" y="75"/>
                  </a:lnTo>
                  <a:cubicBezTo>
                    <a:pt x="151" y="25"/>
                    <a:pt x="113"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9587;p35">
              <a:extLst>
                <a:ext uri="{FF2B5EF4-FFF2-40B4-BE49-F238E27FC236}">
                  <a16:creationId xmlns:a16="http://schemas.microsoft.com/office/drawing/2014/main" id="{71D67017-3D9E-4D04-B486-6B0D79658499}"/>
                </a:ext>
              </a:extLst>
            </p:cNvPr>
            <p:cNvSpPr/>
            <p:nvPr/>
          </p:nvSpPr>
          <p:spPr>
            <a:xfrm>
              <a:off x="2835600" y="1354825"/>
              <a:ext cx="3800" cy="428150"/>
            </a:xfrm>
            <a:custGeom>
              <a:avLst/>
              <a:gdLst/>
              <a:ahLst/>
              <a:cxnLst/>
              <a:rect l="l" t="t" r="r" b="b"/>
              <a:pathLst>
                <a:path w="152" h="17126" extrusionOk="0">
                  <a:moveTo>
                    <a:pt x="76" y="1"/>
                  </a:moveTo>
                  <a:cubicBezTo>
                    <a:pt x="38" y="1"/>
                    <a:pt x="0" y="26"/>
                    <a:pt x="0" y="76"/>
                  </a:cubicBezTo>
                  <a:lnTo>
                    <a:pt x="0" y="17050"/>
                  </a:lnTo>
                  <a:cubicBezTo>
                    <a:pt x="0" y="17091"/>
                    <a:pt x="33" y="17126"/>
                    <a:pt x="76" y="17126"/>
                  </a:cubicBezTo>
                  <a:cubicBezTo>
                    <a:pt x="117" y="17126"/>
                    <a:pt x="151" y="17091"/>
                    <a:pt x="150" y="17050"/>
                  </a:cubicBezTo>
                  <a:lnTo>
                    <a:pt x="150" y="76"/>
                  </a:lnTo>
                  <a:cubicBezTo>
                    <a:pt x="150"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9588;p35">
              <a:extLst>
                <a:ext uri="{FF2B5EF4-FFF2-40B4-BE49-F238E27FC236}">
                  <a16:creationId xmlns:a16="http://schemas.microsoft.com/office/drawing/2014/main" id="{2C181838-004A-4FF4-B269-616266E6D40B}"/>
                </a:ext>
              </a:extLst>
            </p:cNvPr>
            <p:cNvSpPr/>
            <p:nvPr/>
          </p:nvSpPr>
          <p:spPr>
            <a:xfrm>
              <a:off x="1472325" y="2584125"/>
              <a:ext cx="117950" cy="376625"/>
            </a:xfrm>
            <a:custGeom>
              <a:avLst/>
              <a:gdLst/>
              <a:ahLst/>
              <a:cxnLst/>
              <a:rect l="l" t="t" r="r" b="b"/>
              <a:pathLst>
                <a:path w="4718" h="15065" extrusionOk="0">
                  <a:moveTo>
                    <a:pt x="4610" y="0"/>
                  </a:moveTo>
                  <a:cubicBezTo>
                    <a:pt x="4600" y="0"/>
                    <a:pt x="4588" y="3"/>
                    <a:pt x="4577" y="8"/>
                  </a:cubicBezTo>
                  <a:lnTo>
                    <a:pt x="1" y="2269"/>
                  </a:lnTo>
                  <a:lnTo>
                    <a:pt x="1" y="15064"/>
                  </a:lnTo>
                  <a:lnTo>
                    <a:pt x="4635" y="13406"/>
                  </a:lnTo>
                  <a:cubicBezTo>
                    <a:pt x="4673" y="13391"/>
                    <a:pt x="4694" y="13348"/>
                    <a:pt x="4680" y="13309"/>
                  </a:cubicBezTo>
                  <a:cubicBezTo>
                    <a:pt x="4669" y="13278"/>
                    <a:pt x="4640" y="13259"/>
                    <a:pt x="4609" y="13259"/>
                  </a:cubicBezTo>
                  <a:cubicBezTo>
                    <a:pt x="4600" y="13259"/>
                    <a:pt x="4592" y="13260"/>
                    <a:pt x="4583" y="13263"/>
                  </a:cubicBezTo>
                  <a:lnTo>
                    <a:pt x="150" y="14849"/>
                  </a:lnTo>
                  <a:lnTo>
                    <a:pt x="150" y="2363"/>
                  </a:lnTo>
                  <a:lnTo>
                    <a:pt x="4643" y="143"/>
                  </a:lnTo>
                  <a:cubicBezTo>
                    <a:pt x="4717" y="103"/>
                    <a:pt x="4679" y="0"/>
                    <a:pt x="46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9589;p35">
              <a:extLst>
                <a:ext uri="{FF2B5EF4-FFF2-40B4-BE49-F238E27FC236}">
                  <a16:creationId xmlns:a16="http://schemas.microsoft.com/office/drawing/2014/main" id="{F57C92B7-AAD1-4A56-A0E4-9E3271181480}"/>
                </a:ext>
              </a:extLst>
            </p:cNvPr>
            <p:cNvSpPr/>
            <p:nvPr/>
          </p:nvSpPr>
          <p:spPr>
            <a:xfrm>
              <a:off x="1275075" y="2665725"/>
              <a:ext cx="130000" cy="361500"/>
            </a:xfrm>
            <a:custGeom>
              <a:avLst/>
              <a:gdLst/>
              <a:ahLst/>
              <a:cxnLst/>
              <a:rect l="l" t="t" r="r" b="b"/>
              <a:pathLst>
                <a:path w="5200" h="14460" extrusionOk="0">
                  <a:moveTo>
                    <a:pt x="5048" y="223"/>
                  </a:moveTo>
                  <a:lnTo>
                    <a:pt x="5048" y="12614"/>
                  </a:lnTo>
                  <a:lnTo>
                    <a:pt x="151" y="14250"/>
                  </a:lnTo>
                  <a:lnTo>
                    <a:pt x="151" y="2189"/>
                  </a:lnTo>
                  <a:lnTo>
                    <a:pt x="5048" y="223"/>
                  </a:lnTo>
                  <a:close/>
                  <a:moveTo>
                    <a:pt x="5200" y="1"/>
                  </a:moveTo>
                  <a:lnTo>
                    <a:pt x="0" y="2087"/>
                  </a:lnTo>
                  <a:lnTo>
                    <a:pt x="0" y="14460"/>
                  </a:lnTo>
                  <a:lnTo>
                    <a:pt x="5148" y="12739"/>
                  </a:lnTo>
                  <a:lnTo>
                    <a:pt x="5200" y="12722"/>
                  </a:lnTo>
                  <a:lnTo>
                    <a:pt x="520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9590;p35">
              <a:extLst>
                <a:ext uri="{FF2B5EF4-FFF2-40B4-BE49-F238E27FC236}">
                  <a16:creationId xmlns:a16="http://schemas.microsoft.com/office/drawing/2014/main" id="{0D42DC0A-CFF5-40C0-B8F8-8B4A30E681A1}"/>
                </a:ext>
              </a:extLst>
            </p:cNvPr>
            <p:cNvSpPr/>
            <p:nvPr/>
          </p:nvSpPr>
          <p:spPr>
            <a:xfrm>
              <a:off x="1297375" y="2708350"/>
              <a:ext cx="3775" cy="311450"/>
            </a:xfrm>
            <a:custGeom>
              <a:avLst/>
              <a:gdLst/>
              <a:ahLst/>
              <a:cxnLst/>
              <a:rect l="l" t="t" r="r" b="b"/>
              <a:pathLst>
                <a:path w="151" h="12458" extrusionOk="0">
                  <a:moveTo>
                    <a:pt x="75" y="0"/>
                  </a:moveTo>
                  <a:cubicBezTo>
                    <a:pt x="38" y="0"/>
                    <a:pt x="0" y="26"/>
                    <a:pt x="0" y="76"/>
                  </a:cubicBezTo>
                  <a:lnTo>
                    <a:pt x="0" y="12382"/>
                  </a:lnTo>
                  <a:cubicBezTo>
                    <a:pt x="0" y="12423"/>
                    <a:pt x="35" y="12457"/>
                    <a:pt x="75" y="12457"/>
                  </a:cubicBezTo>
                  <a:cubicBezTo>
                    <a:pt x="116" y="12457"/>
                    <a:pt x="151" y="12423"/>
                    <a:pt x="151" y="12382"/>
                  </a:cubicBezTo>
                  <a:lnTo>
                    <a:pt x="151" y="76"/>
                  </a:lnTo>
                  <a:cubicBezTo>
                    <a:pt x="151" y="26"/>
                    <a:pt x="113"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9591;p35">
              <a:extLst>
                <a:ext uri="{FF2B5EF4-FFF2-40B4-BE49-F238E27FC236}">
                  <a16:creationId xmlns:a16="http://schemas.microsoft.com/office/drawing/2014/main" id="{94D90220-B98E-44B1-B30A-FFADC2B5420C}"/>
                </a:ext>
              </a:extLst>
            </p:cNvPr>
            <p:cNvSpPr/>
            <p:nvPr/>
          </p:nvSpPr>
          <p:spPr>
            <a:xfrm>
              <a:off x="1866800" y="2398300"/>
              <a:ext cx="119875" cy="407675"/>
            </a:xfrm>
            <a:custGeom>
              <a:avLst/>
              <a:gdLst/>
              <a:ahLst/>
              <a:cxnLst/>
              <a:rect l="l" t="t" r="r" b="b"/>
              <a:pathLst>
                <a:path w="4795" h="16307" extrusionOk="0">
                  <a:moveTo>
                    <a:pt x="4683" y="0"/>
                  </a:moveTo>
                  <a:cubicBezTo>
                    <a:pt x="4672" y="0"/>
                    <a:pt x="4660" y="3"/>
                    <a:pt x="4649" y="9"/>
                  </a:cubicBezTo>
                  <a:lnTo>
                    <a:pt x="42" y="2384"/>
                  </a:lnTo>
                  <a:lnTo>
                    <a:pt x="1" y="2406"/>
                  </a:lnTo>
                  <a:lnTo>
                    <a:pt x="1" y="16307"/>
                  </a:lnTo>
                  <a:lnTo>
                    <a:pt x="4711" y="14462"/>
                  </a:lnTo>
                  <a:cubicBezTo>
                    <a:pt x="4794" y="14430"/>
                    <a:pt x="4760" y="14316"/>
                    <a:pt x="4686" y="14316"/>
                  </a:cubicBezTo>
                  <a:cubicBezTo>
                    <a:pt x="4677" y="14316"/>
                    <a:pt x="4666" y="14318"/>
                    <a:pt x="4656" y="14322"/>
                  </a:cubicBezTo>
                  <a:lnTo>
                    <a:pt x="151" y="16085"/>
                  </a:lnTo>
                  <a:lnTo>
                    <a:pt x="151" y="2498"/>
                  </a:lnTo>
                  <a:lnTo>
                    <a:pt x="4718" y="144"/>
                  </a:lnTo>
                  <a:cubicBezTo>
                    <a:pt x="4755" y="124"/>
                    <a:pt x="4769" y="79"/>
                    <a:pt x="4751" y="42"/>
                  </a:cubicBezTo>
                  <a:cubicBezTo>
                    <a:pt x="4738" y="16"/>
                    <a:pt x="4711" y="0"/>
                    <a:pt x="46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9592;p35">
              <a:extLst>
                <a:ext uri="{FF2B5EF4-FFF2-40B4-BE49-F238E27FC236}">
                  <a16:creationId xmlns:a16="http://schemas.microsoft.com/office/drawing/2014/main" id="{C129A6FE-340D-4EA4-9E58-B87EF83BBF5F}"/>
                </a:ext>
              </a:extLst>
            </p:cNvPr>
            <p:cNvSpPr/>
            <p:nvPr/>
          </p:nvSpPr>
          <p:spPr>
            <a:xfrm>
              <a:off x="1720475" y="2467650"/>
              <a:ext cx="123100" cy="386850"/>
            </a:xfrm>
            <a:custGeom>
              <a:avLst/>
              <a:gdLst/>
              <a:ahLst/>
              <a:cxnLst/>
              <a:rect l="l" t="t" r="r" b="b"/>
              <a:pathLst>
                <a:path w="4924" h="15474" extrusionOk="0">
                  <a:moveTo>
                    <a:pt x="4773" y="242"/>
                  </a:moveTo>
                  <a:lnTo>
                    <a:pt x="4773" y="13747"/>
                  </a:lnTo>
                  <a:lnTo>
                    <a:pt x="151" y="15265"/>
                  </a:lnTo>
                  <a:lnTo>
                    <a:pt x="151" y="2525"/>
                  </a:lnTo>
                  <a:lnTo>
                    <a:pt x="4773" y="242"/>
                  </a:lnTo>
                  <a:close/>
                  <a:moveTo>
                    <a:pt x="4924" y="0"/>
                  </a:moveTo>
                  <a:lnTo>
                    <a:pt x="41" y="2410"/>
                  </a:lnTo>
                  <a:lnTo>
                    <a:pt x="0" y="2430"/>
                  </a:lnTo>
                  <a:lnTo>
                    <a:pt x="0" y="15474"/>
                  </a:lnTo>
                  <a:lnTo>
                    <a:pt x="4872" y="13872"/>
                  </a:lnTo>
                  <a:lnTo>
                    <a:pt x="4924" y="13855"/>
                  </a:lnTo>
                  <a:lnTo>
                    <a:pt x="49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9593;p35">
              <a:extLst>
                <a:ext uri="{FF2B5EF4-FFF2-40B4-BE49-F238E27FC236}">
                  <a16:creationId xmlns:a16="http://schemas.microsoft.com/office/drawing/2014/main" id="{092D62BA-E4D5-4193-BD3E-21607C582E5F}"/>
                </a:ext>
              </a:extLst>
            </p:cNvPr>
            <p:cNvSpPr/>
            <p:nvPr/>
          </p:nvSpPr>
          <p:spPr>
            <a:xfrm>
              <a:off x="1739075" y="2518525"/>
              <a:ext cx="3775" cy="328975"/>
            </a:xfrm>
            <a:custGeom>
              <a:avLst/>
              <a:gdLst/>
              <a:ahLst/>
              <a:cxnLst/>
              <a:rect l="l" t="t" r="r" b="b"/>
              <a:pathLst>
                <a:path w="151" h="13159" extrusionOk="0">
                  <a:moveTo>
                    <a:pt x="76" y="0"/>
                  </a:moveTo>
                  <a:cubicBezTo>
                    <a:pt x="38" y="0"/>
                    <a:pt x="0" y="25"/>
                    <a:pt x="0" y="75"/>
                  </a:cubicBezTo>
                  <a:lnTo>
                    <a:pt x="0" y="13083"/>
                  </a:lnTo>
                  <a:cubicBezTo>
                    <a:pt x="0" y="13124"/>
                    <a:pt x="33" y="13159"/>
                    <a:pt x="76" y="13159"/>
                  </a:cubicBezTo>
                  <a:cubicBezTo>
                    <a:pt x="117" y="13159"/>
                    <a:pt x="151" y="13124"/>
                    <a:pt x="151" y="13083"/>
                  </a:cubicBezTo>
                  <a:lnTo>
                    <a:pt x="151" y="75"/>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9594;p35">
              <a:extLst>
                <a:ext uri="{FF2B5EF4-FFF2-40B4-BE49-F238E27FC236}">
                  <a16:creationId xmlns:a16="http://schemas.microsoft.com/office/drawing/2014/main" id="{ABD4CEC0-16ED-4EEA-9C75-FC4899448222}"/>
                </a:ext>
              </a:extLst>
            </p:cNvPr>
            <p:cNvSpPr/>
            <p:nvPr/>
          </p:nvSpPr>
          <p:spPr>
            <a:xfrm>
              <a:off x="1888575" y="2446275"/>
              <a:ext cx="4175" cy="350300"/>
            </a:xfrm>
            <a:custGeom>
              <a:avLst/>
              <a:gdLst/>
              <a:ahLst/>
              <a:cxnLst/>
              <a:rect l="l" t="t" r="r" b="b"/>
              <a:pathLst>
                <a:path w="167" h="14012" extrusionOk="0">
                  <a:moveTo>
                    <a:pt x="92" y="0"/>
                  </a:moveTo>
                  <a:cubicBezTo>
                    <a:pt x="49" y="0"/>
                    <a:pt x="16" y="35"/>
                    <a:pt x="16" y="76"/>
                  </a:cubicBezTo>
                  <a:lnTo>
                    <a:pt x="0" y="13936"/>
                  </a:lnTo>
                  <a:cubicBezTo>
                    <a:pt x="0" y="13977"/>
                    <a:pt x="35" y="14011"/>
                    <a:pt x="76" y="14011"/>
                  </a:cubicBezTo>
                  <a:cubicBezTo>
                    <a:pt x="118" y="14011"/>
                    <a:pt x="151" y="13977"/>
                    <a:pt x="151" y="13936"/>
                  </a:cubicBezTo>
                  <a:lnTo>
                    <a:pt x="167" y="76"/>
                  </a:lnTo>
                  <a:cubicBezTo>
                    <a:pt x="167" y="33"/>
                    <a:pt x="133" y="0"/>
                    <a:pt x="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9595;p35">
              <a:extLst>
                <a:ext uri="{FF2B5EF4-FFF2-40B4-BE49-F238E27FC236}">
                  <a16:creationId xmlns:a16="http://schemas.microsoft.com/office/drawing/2014/main" id="{615B3068-807F-4723-B8B8-47197DAF2673}"/>
                </a:ext>
              </a:extLst>
            </p:cNvPr>
            <p:cNvSpPr/>
            <p:nvPr/>
          </p:nvSpPr>
          <p:spPr>
            <a:xfrm>
              <a:off x="2118150" y="2264125"/>
              <a:ext cx="159700" cy="440450"/>
            </a:xfrm>
            <a:custGeom>
              <a:avLst/>
              <a:gdLst/>
              <a:ahLst/>
              <a:cxnLst/>
              <a:rect l="l" t="t" r="r" b="b"/>
              <a:pathLst>
                <a:path w="6388" h="17618" extrusionOk="0">
                  <a:moveTo>
                    <a:pt x="5921" y="241"/>
                  </a:moveTo>
                  <a:lnTo>
                    <a:pt x="6234" y="14789"/>
                  </a:lnTo>
                  <a:lnTo>
                    <a:pt x="151" y="17389"/>
                  </a:lnTo>
                  <a:lnTo>
                    <a:pt x="151" y="3107"/>
                  </a:lnTo>
                  <a:lnTo>
                    <a:pt x="5921" y="241"/>
                  </a:lnTo>
                  <a:close/>
                  <a:moveTo>
                    <a:pt x="6066" y="1"/>
                  </a:moveTo>
                  <a:lnTo>
                    <a:pt x="41" y="2994"/>
                  </a:lnTo>
                  <a:lnTo>
                    <a:pt x="0" y="3015"/>
                  </a:lnTo>
                  <a:lnTo>
                    <a:pt x="0" y="17617"/>
                  </a:lnTo>
                  <a:lnTo>
                    <a:pt x="6340" y="14908"/>
                  </a:lnTo>
                  <a:lnTo>
                    <a:pt x="6387" y="14888"/>
                  </a:lnTo>
                  <a:lnTo>
                    <a:pt x="60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9596;p35">
              <a:extLst>
                <a:ext uri="{FF2B5EF4-FFF2-40B4-BE49-F238E27FC236}">
                  <a16:creationId xmlns:a16="http://schemas.microsoft.com/office/drawing/2014/main" id="{DF0F5AFC-0FCB-4756-8C38-CD1809FBDC73}"/>
                </a:ext>
              </a:extLst>
            </p:cNvPr>
            <p:cNvSpPr/>
            <p:nvPr/>
          </p:nvSpPr>
          <p:spPr>
            <a:xfrm>
              <a:off x="2304250" y="2163650"/>
              <a:ext cx="168150" cy="462350"/>
            </a:xfrm>
            <a:custGeom>
              <a:avLst/>
              <a:gdLst/>
              <a:ahLst/>
              <a:cxnLst/>
              <a:rect l="l" t="t" r="r" b="b"/>
              <a:pathLst>
                <a:path w="6726" h="18494" extrusionOk="0">
                  <a:moveTo>
                    <a:pt x="6615" y="1"/>
                  </a:moveTo>
                  <a:cubicBezTo>
                    <a:pt x="6604" y="1"/>
                    <a:pt x="6592" y="3"/>
                    <a:pt x="6579" y="10"/>
                  </a:cubicBezTo>
                  <a:lnTo>
                    <a:pt x="0" y="3321"/>
                  </a:lnTo>
                  <a:lnTo>
                    <a:pt x="0" y="18493"/>
                  </a:lnTo>
                  <a:lnTo>
                    <a:pt x="6641" y="15927"/>
                  </a:lnTo>
                  <a:cubicBezTo>
                    <a:pt x="6724" y="15896"/>
                    <a:pt x="6691" y="15781"/>
                    <a:pt x="6617" y="15781"/>
                  </a:cubicBezTo>
                  <a:cubicBezTo>
                    <a:pt x="6608" y="15781"/>
                    <a:pt x="6598" y="15783"/>
                    <a:pt x="6587" y="15787"/>
                  </a:cubicBezTo>
                  <a:lnTo>
                    <a:pt x="151" y="18274"/>
                  </a:lnTo>
                  <a:lnTo>
                    <a:pt x="151" y="3415"/>
                  </a:lnTo>
                  <a:lnTo>
                    <a:pt x="6648" y="145"/>
                  </a:lnTo>
                  <a:cubicBezTo>
                    <a:pt x="6725" y="106"/>
                    <a:pt x="6685" y="1"/>
                    <a:pt x="66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9597;p35">
              <a:extLst>
                <a:ext uri="{FF2B5EF4-FFF2-40B4-BE49-F238E27FC236}">
                  <a16:creationId xmlns:a16="http://schemas.microsoft.com/office/drawing/2014/main" id="{3BE30EF5-54C3-4EFD-91AE-0546044E35B0}"/>
                </a:ext>
              </a:extLst>
            </p:cNvPr>
            <p:cNvSpPr/>
            <p:nvPr/>
          </p:nvSpPr>
          <p:spPr>
            <a:xfrm>
              <a:off x="2136250" y="2329775"/>
              <a:ext cx="3775" cy="363775"/>
            </a:xfrm>
            <a:custGeom>
              <a:avLst/>
              <a:gdLst/>
              <a:ahLst/>
              <a:cxnLst/>
              <a:rect l="l" t="t" r="r" b="b"/>
              <a:pathLst>
                <a:path w="151" h="14551" extrusionOk="0">
                  <a:moveTo>
                    <a:pt x="76" y="0"/>
                  </a:moveTo>
                  <a:cubicBezTo>
                    <a:pt x="38" y="0"/>
                    <a:pt x="0" y="25"/>
                    <a:pt x="0" y="76"/>
                  </a:cubicBezTo>
                  <a:lnTo>
                    <a:pt x="0" y="14475"/>
                  </a:lnTo>
                  <a:cubicBezTo>
                    <a:pt x="0" y="14516"/>
                    <a:pt x="33" y="14550"/>
                    <a:pt x="76" y="14550"/>
                  </a:cubicBezTo>
                  <a:cubicBezTo>
                    <a:pt x="117" y="14550"/>
                    <a:pt x="151" y="14516"/>
                    <a:pt x="151" y="14475"/>
                  </a:cubicBezTo>
                  <a:lnTo>
                    <a:pt x="151" y="76"/>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9598;p35">
              <a:extLst>
                <a:ext uri="{FF2B5EF4-FFF2-40B4-BE49-F238E27FC236}">
                  <a16:creationId xmlns:a16="http://schemas.microsoft.com/office/drawing/2014/main" id="{5AC9533A-6A3C-4C92-B9EE-264B5C0095C5}"/>
                </a:ext>
              </a:extLst>
            </p:cNvPr>
            <p:cNvSpPr/>
            <p:nvPr/>
          </p:nvSpPr>
          <p:spPr>
            <a:xfrm>
              <a:off x="2324625" y="2235700"/>
              <a:ext cx="3800" cy="380225"/>
            </a:xfrm>
            <a:custGeom>
              <a:avLst/>
              <a:gdLst/>
              <a:ahLst/>
              <a:cxnLst/>
              <a:rect l="l" t="t" r="r" b="b"/>
              <a:pathLst>
                <a:path w="152" h="15209" extrusionOk="0">
                  <a:moveTo>
                    <a:pt x="76" y="0"/>
                  </a:moveTo>
                  <a:cubicBezTo>
                    <a:pt x="38" y="0"/>
                    <a:pt x="1" y="25"/>
                    <a:pt x="1" y="76"/>
                  </a:cubicBezTo>
                  <a:lnTo>
                    <a:pt x="1" y="15133"/>
                  </a:lnTo>
                  <a:cubicBezTo>
                    <a:pt x="1" y="15174"/>
                    <a:pt x="34" y="15207"/>
                    <a:pt x="76" y="15208"/>
                  </a:cubicBezTo>
                  <a:cubicBezTo>
                    <a:pt x="117" y="15207"/>
                    <a:pt x="151" y="15174"/>
                    <a:pt x="151" y="15133"/>
                  </a:cubicBezTo>
                  <a:lnTo>
                    <a:pt x="151" y="76"/>
                  </a:lnTo>
                  <a:cubicBezTo>
                    <a:pt x="151" y="25"/>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9599;p35">
              <a:extLst>
                <a:ext uri="{FF2B5EF4-FFF2-40B4-BE49-F238E27FC236}">
                  <a16:creationId xmlns:a16="http://schemas.microsoft.com/office/drawing/2014/main" id="{CA0E814B-76E3-4C29-977D-86D0BD613D24}"/>
                </a:ext>
              </a:extLst>
            </p:cNvPr>
            <p:cNvSpPr/>
            <p:nvPr/>
          </p:nvSpPr>
          <p:spPr>
            <a:xfrm>
              <a:off x="2623975" y="2009725"/>
              <a:ext cx="153325" cy="489200"/>
            </a:xfrm>
            <a:custGeom>
              <a:avLst/>
              <a:gdLst/>
              <a:ahLst/>
              <a:cxnLst/>
              <a:rect l="l" t="t" r="r" b="b"/>
              <a:pathLst>
                <a:path w="6133" h="19568" extrusionOk="0">
                  <a:moveTo>
                    <a:pt x="5981" y="249"/>
                  </a:moveTo>
                  <a:lnTo>
                    <a:pt x="5981" y="16855"/>
                  </a:lnTo>
                  <a:lnTo>
                    <a:pt x="151" y="19339"/>
                  </a:lnTo>
                  <a:lnTo>
                    <a:pt x="151" y="3273"/>
                  </a:lnTo>
                  <a:lnTo>
                    <a:pt x="5981" y="249"/>
                  </a:lnTo>
                  <a:close/>
                  <a:moveTo>
                    <a:pt x="6132" y="0"/>
                  </a:moveTo>
                  <a:lnTo>
                    <a:pt x="0" y="3182"/>
                  </a:lnTo>
                  <a:lnTo>
                    <a:pt x="0" y="19567"/>
                  </a:lnTo>
                  <a:lnTo>
                    <a:pt x="6132" y="16954"/>
                  </a:lnTo>
                  <a:lnTo>
                    <a:pt x="613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9600;p35">
              <a:extLst>
                <a:ext uri="{FF2B5EF4-FFF2-40B4-BE49-F238E27FC236}">
                  <a16:creationId xmlns:a16="http://schemas.microsoft.com/office/drawing/2014/main" id="{FDFC73F3-288D-4327-A58D-D9229B390DC9}"/>
                </a:ext>
              </a:extLst>
            </p:cNvPr>
            <p:cNvSpPr/>
            <p:nvPr/>
          </p:nvSpPr>
          <p:spPr>
            <a:xfrm>
              <a:off x="2819650" y="1881125"/>
              <a:ext cx="186725" cy="533075"/>
            </a:xfrm>
            <a:custGeom>
              <a:avLst/>
              <a:gdLst/>
              <a:ahLst/>
              <a:cxnLst/>
              <a:rect l="l" t="t" r="r" b="b"/>
              <a:pathLst>
                <a:path w="7469" h="21323" extrusionOk="0">
                  <a:moveTo>
                    <a:pt x="7318" y="257"/>
                  </a:moveTo>
                  <a:lnTo>
                    <a:pt x="7318" y="17852"/>
                  </a:lnTo>
                  <a:lnTo>
                    <a:pt x="151" y="21088"/>
                  </a:lnTo>
                  <a:lnTo>
                    <a:pt x="151" y="4262"/>
                  </a:lnTo>
                  <a:lnTo>
                    <a:pt x="7318" y="257"/>
                  </a:lnTo>
                  <a:close/>
                  <a:moveTo>
                    <a:pt x="7468" y="1"/>
                  </a:moveTo>
                  <a:lnTo>
                    <a:pt x="0" y="4173"/>
                  </a:lnTo>
                  <a:lnTo>
                    <a:pt x="0" y="21322"/>
                  </a:lnTo>
                  <a:lnTo>
                    <a:pt x="7423" y="17970"/>
                  </a:lnTo>
                  <a:lnTo>
                    <a:pt x="7468" y="17950"/>
                  </a:lnTo>
                  <a:lnTo>
                    <a:pt x="74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9601;p35">
              <a:extLst>
                <a:ext uri="{FF2B5EF4-FFF2-40B4-BE49-F238E27FC236}">
                  <a16:creationId xmlns:a16="http://schemas.microsoft.com/office/drawing/2014/main" id="{D71965BC-BBE8-4E48-8E76-852EDC714F0F}"/>
                </a:ext>
              </a:extLst>
            </p:cNvPr>
            <p:cNvSpPr/>
            <p:nvPr/>
          </p:nvSpPr>
          <p:spPr>
            <a:xfrm>
              <a:off x="2642100" y="2079125"/>
              <a:ext cx="3800" cy="414075"/>
            </a:xfrm>
            <a:custGeom>
              <a:avLst/>
              <a:gdLst/>
              <a:ahLst/>
              <a:cxnLst/>
              <a:rect l="l" t="t" r="r" b="b"/>
              <a:pathLst>
                <a:path w="152" h="16563" extrusionOk="0">
                  <a:moveTo>
                    <a:pt x="76" y="0"/>
                  </a:moveTo>
                  <a:cubicBezTo>
                    <a:pt x="38" y="0"/>
                    <a:pt x="0" y="25"/>
                    <a:pt x="0" y="76"/>
                  </a:cubicBezTo>
                  <a:lnTo>
                    <a:pt x="0" y="16489"/>
                  </a:lnTo>
                  <a:cubicBezTo>
                    <a:pt x="0" y="16530"/>
                    <a:pt x="33" y="16563"/>
                    <a:pt x="74" y="16563"/>
                  </a:cubicBezTo>
                  <a:cubicBezTo>
                    <a:pt x="117" y="16563"/>
                    <a:pt x="150" y="16530"/>
                    <a:pt x="151" y="16489"/>
                  </a:cubicBezTo>
                  <a:lnTo>
                    <a:pt x="151" y="76"/>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9602;p35">
              <a:extLst>
                <a:ext uri="{FF2B5EF4-FFF2-40B4-BE49-F238E27FC236}">
                  <a16:creationId xmlns:a16="http://schemas.microsoft.com/office/drawing/2014/main" id="{9C9E5A5A-8C0F-4059-8A8F-431F1C9BD79D}"/>
                </a:ext>
              </a:extLst>
            </p:cNvPr>
            <p:cNvSpPr/>
            <p:nvPr/>
          </p:nvSpPr>
          <p:spPr>
            <a:xfrm>
              <a:off x="2835600" y="1975725"/>
              <a:ext cx="3775" cy="428150"/>
            </a:xfrm>
            <a:custGeom>
              <a:avLst/>
              <a:gdLst/>
              <a:ahLst/>
              <a:cxnLst/>
              <a:rect l="l" t="t" r="r" b="b"/>
              <a:pathLst>
                <a:path w="151" h="17126" extrusionOk="0">
                  <a:moveTo>
                    <a:pt x="76" y="1"/>
                  </a:moveTo>
                  <a:cubicBezTo>
                    <a:pt x="38" y="1"/>
                    <a:pt x="0" y="26"/>
                    <a:pt x="0" y="76"/>
                  </a:cubicBezTo>
                  <a:lnTo>
                    <a:pt x="0" y="17051"/>
                  </a:lnTo>
                  <a:cubicBezTo>
                    <a:pt x="0" y="17091"/>
                    <a:pt x="33" y="17126"/>
                    <a:pt x="76" y="17126"/>
                  </a:cubicBezTo>
                  <a:cubicBezTo>
                    <a:pt x="117" y="17126"/>
                    <a:pt x="150" y="17091"/>
                    <a:pt x="150" y="17051"/>
                  </a:cubicBezTo>
                  <a:lnTo>
                    <a:pt x="150" y="76"/>
                  </a:lnTo>
                  <a:cubicBezTo>
                    <a:pt x="150"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9603;p35">
              <a:extLst>
                <a:ext uri="{FF2B5EF4-FFF2-40B4-BE49-F238E27FC236}">
                  <a16:creationId xmlns:a16="http://schemas.microsoft.com/office/drawing/2014/main" id="{9C9B9B4D-4B61-4C40-A59B-319D47893789}"/>
                </a:ext>
              </a:extLst>
            </p:cNvPr>
            <p:cNvSpPr/>
            <p:nvPr/>
          </p:nvSpPr>
          <p:spPr>
            <a:xfrm>
              <a:off x="1472325" y="3098050"/>
              <a:ext cx="118025" cy="358525"/>
            </a:xfrm>
            <a:custGeom>
              <a:avLst/>
              <a:gdLst/>
              <a:ahLst/>
              <a:cxnLst/>
              <a:rect l="l" t="t" r="r" b="b"/>
              <a:pathLst>
                <a:path w="4721" h="14341" extrusionOk="0">
                  <a:moveTo>
                    <a:pt x="4613" y="0"/>
                  </a:moveTo>
                  <a:cubicBezTo>
                    <a:pt x="4604" y="0"/>
                    <a:pt x="4595" y="2"/>
                    <a:pt x="4586" y="5"/>
                  </a:cubicBezTo>
                  <a:lnTo>
                    <a:pt x="1" y="1553"/>
                  </a:lnTo>
                  <a:lnTo>
                    <a:pt x="1" y="14341"/>
                  </a:lnTo>
                  <a:lnTo>
                    <a:pt x="4624" y="13411"/>
                  </a:lnTo>
                  <a:cubicBezTo>
                    <a:pt x="4665" y="13403"/>
                    <a:pt x="4692" y="13363"/>
                    <a:pt x="4684" y="13322"/>
                  </a:cubicBezTo>
                  <a:cubicBezTo>
                    <a:pt x="4677" y="13286"/>
                    <a:pt x="4646" y="13261"/>
                    <a:pt x="4611" y="13261"/>
                  </a:cubicBezTo>
                  <a:cubicBezTo>
                    <a:pt x="4606" y="13261"/>
                    <a:pt x="4600" y="13261"/>
                    <a:pt x="4595" y="13263"/>
                  </a:cubicBezTo>
                  <a:lnTo>
                    <a:pt x="152" y="14157"/>
                  </a:lnTo>
                  <a:lnTo>
                    <a:pt x="152" y="1662"/>
                  </a:lnTo>
                  <a:lnTo>
                    <a:pt x="4635" y="148"/>
                  </a:lnTo>
                  <a:cubicBezTo>
                    <a:pt x="4720" y="119"/>
                    <a:pt x="4689" y="0"/>
                    <a:pt x="46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9604;p35">
              <a:extLst>
                <a:ext uri="{FF2B5EF4-FFF2-40B4-BE49-F238E27FC236}">
                  <a16:creationId xmlns:a16="http://schemas.microsoft.com/office/drawing/2014/main" id="{FC578404-F641-4A41-8688-0871519A70E3}"/>
                </a:ext>
              </a:extLst>
            </p:cNvPr>
            <p:cNvSpPr/>
            <p:nvPr/>
          </p:nvSpPr>
          <p:spPr>
            <a:xfrm>
              <a:off x="1275075" y="3151250"/>
              <a:ext cx="130000" cy="341000"/>
            </a:xfrm>
            <a:custGeom>
              <a:avLst/>
              <a:gdLst/>
              <a:ahLst/>
              <a:cxnLst/>
              <a:rect l="l" t="t" r="r" b="b"/>
              <a:pathLst>
                <a:path w="5200" h="13640" extrusionOk="0">
                  <a:moveTo>
                    <a:pt x="5048" y="192"/>
                  </a:moveTo>
                  <a:lnTo>
                    <a:pt x="5048" y="12588"/>
                  </a:lnTo>
                  <a:lnTo>
                    <a:pt x="151" y="13459"/>
                  </a:lnTo>
                  <a:lnTo>
                    <a:pt x="151" y="1391"/>
                  </a:lnTo>
                  <a:lnTo>
                    <a:pt x="5048" y="192"/>
                  </a:lnTo>
                  <a:close/>
                  <a:moveTo>
                    <a:pt x="5200" y="0"/>
                  </a:moveTo>
                  <a:lnTo>
                    <a:pt x="57" y="1259"/>
                  </a:lnTo>
                  <a:lnTo>
                    <a:pt x="0" y="1274"/>
                  </a:lnTo>
                  <a:lnTo>
                    <a:pt x="0" y="13640"/>
                  </a:lnTo>
                  <a:lnTo>
                    <a:pt x="5200" y="12715"/>
                  </a:lnTo>
                  <a:lnTo>
                    <a:pt x="52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9605;p35">
              <a:extLst>
                <a:ext uri="{FF2B5EF4-FFF2-40B4-BE49-F238E27FC236}">
                  <a16:creationId xmlns:a16="http://schemas.microsoft.com/office/drawing/2014/main" id="{00F1C801-3479-4C2E-9346-2864E539F40B}"/>
                </a:ext>
              </a:extLst>
            </p:cNvPr>
            <p:cNvSpPr/>
            <p:nvPr/>
          </p:nvSpPr>
          <p:spPr>
            <a:xfrm>
              <a:off x="1297375" y="3177200"/>
              <a:ext cx="3775" cy="311500"/>
            </a:xfrm>
            <a:custGeom>
              <a:avLst/>
              <a:gdLst/>
              <a:ahLst/>
              <a:cxnLst/>
              <a:rect l="l" t="t" r="r" b="b"/>
              <a:pathLst>
                <a:path w="151" h="12460" extrusionOk="0">
                  <a:moveTo>
                    <a:pt x="75" y="1"/>
                  </a:moveTo>
                  <a:cubicBezTo>
                    <a:pt x="38" y="1"/>
                    <a:pt x="0" y="26"/>
                    <a:pt x="0" y="76"/>
                  </a:cubicBezTo>
                  <a:lnTo>
                    <a:pt x="0" y="12382"/>
                  </a:lnTo>
                  <a:cubicBezTo>
                    <a:pt x="0" y="12425"/>
                    <a:pt x="35" y="12459"/>
                    <a:pt x="75" y="12459"/>
                  </a:cubicBezTo>
                  <a:cubicBezTo>
                    <a:pt x="116" y="12459"/>
                    <a:pt x="151" y="12425"/>
                    <a:pt x="151" y="12384"/>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9606;p35">
              <a:extLst>
                <a:ext uri="{FF2B5EF4-FFF2-40B4-BE49-F238E27FC236}">
                  <a16:creationId xmlns:a16="http://schemas.microsoft.com/office/drawing/2014/main" id="{45ACDC1E-33B2-4721-9D6D-1540DD61E90D}"/>
                </a:ext>
              </a:extLst>
            </p:cNvPr>
            <p:cNvSpPr/>
            <p:nvPr/>
          </p:nvSpPr>
          <p:spPr>
            <a:xfrm>
              <a:off x="1866800" y="2974200"/>
              <a:ext cx="119850" cy="389300"/>
            </a:xfrm>
            <a:custGeom>
              <a:avLst/>
              <a:gdLst/>
              <a:ahLst/>
              <a:cxnLst/>
              <a:rect l="l" t="t" r="r" b="b"/>
              <a:pathLst>
                <a:path w="4794" h="15572" extrusionOk="0">
                  <a:moveTo>
                    <a:pt x="4686" y="0"/>
                  </a:moveTo>
                  <a:cubicBezTo>
                    <a:pt x="4677" y="0"/>
                    <a:pt x="4668" y="2"/>
                    <a:pt x="4658" y="5"/>
                  </a:cubicBezTo>
                  <a:lnTo>
                    <a:pt x="1" y="1679"/>
                  </a:lnTo>
                  <a:lnTo>
                    <a:pt x="1" y="15571"/>
                  </a:lnTo>
                  <a:lnTo>
                    <a:pt x="4700" y="14467"/>
                  </a:lnTo>
                  <a:cubicBezTo>
                    <a:pt x="4787" y="14442"/>
                    <a:pt x="4765" y="14318"/>
                    <a:pt x="4683" y="14318"/>
                  </a:cubicBezTo>
                  <a:cubicBezTo>
                    <a:pt x="4678" y="14318"/>
                    <a:pt x="4672" y="14319"/>
                    <a:pt x="4666" y="14320"/>
                  </a:cubicBezTo>
                  <a:lnTo>
                    <a:pt x="151" y="15381"/>
                  </a:lnTo>
                  <a:lnTo>
                    <a:pt x="151" y="1785"/>
                  </a:lnTo>
                  <a:lnTo>
                    <a:pt x="4710" y="148"/>
                  </a:lnTo>
                  <a:cubicBezTo>
                    <a:pt x="4794" y="117"/>
                    <a:pt x="4762" y="0"/>
                    <a:pt x="46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9607;p35">
              <a:extLst>
                <a:ext uri="{FF2B5EF4-FFF2-40B4-BE49-F238E27FC236}">
                  <a16:creationId xmlns:a16="http://schemas.microsoft.com/office/drawing/2014/main" id="{40D4A8C5-8723-45EB-B83A-1441CBEF79A4}"/>
                </a:ext>
              </a:extLst>
            </p:cNvPr>
            <p:cNvSpPr/>
            <p:nvPr/>
          </p:nvSpPr>
          <p:spPr>
            <a:xfrm>
              <a:off x="1720475" y="3021725"/>
              <a:ext cx="123075" cy="367450"/>
            </a:xfrm>
            <a:custGeom>
              <a:avLst/>
              <a:gdLst/>
              <a:ahLst/>
              <a:cxnLst/>
              <a:rect l="l" t="t" r="r" b="b"/>
              <a:pathLst>
                <a:path w="4923" h="14698" extrusionOk="0">
                  <a:moveTo>
                    <a:pt x="4773" y="211"/>
                  </a:moveTo>
                  <a:lnTo>
                    <a:pt x="4773" y="13722"/>
                  </a:lnTo>
                  <a:lnTo>
                    <a:pt x="151" y="14517"/>
                  </a:lnTo>
                  <a:lnTo>
                    <a:pt x="151" y="1770"/>
                  </a:lnTo>
                  <a:lnTo>
                    <a:pt x="4773" y="211"/>
                  </a:lnTo>
                  <a:close/>
                  <a:moveTo>
                    <a:pt x="4922" y="0"/>
                  </a:moveTo>
                  <a:lnTo>
                    <a:pt x="0" y="1661"/>
                  </a:lnTo>
                  <a:lnTo>
                    <a:pt x="0" y="14697"/>
                  </a:lnTo>
                  <a:lnTo>
                    <a:pt x="4922" y="13849"/>
                  </a:lnTo>
                  <a:lnTo>
                    <a:pt x="49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9608;p35">
              <a:extLst>
                <a:ext uri="{FF2B5EF4-FFF2-40B4-BE49-F238E27FC236}">
                  <a16:creationId xmlns:a16="http://schemas.microsoft.com/office/drawing/2014/main" id="{724B7BB3-1A05-4204-A310-700FA3B26B2C}"/>
                </a:ext>
              </a:extLst>
            </p:cNvPr>
            <p:cNvSpPr/>
            <p:nvPr/>
          </p:nvSpPr>
          <p:spPr>
            <a:xfrm>
              <a:off x="1739075" y="3056450"/>
              <a:ext cx="3775" cy="329025"/>
            </a:xfrm>
            <a:custGeom>
              <a:avLst/>
              <a:gdLst/>
              <a:ahLst/>
              <a:cxnLst/>
              <a:rect l="l" t="t" r="r" b="b"/>
              <a:pathLst>
                <a:path w="151" h="13161" extrusionOk="0">
                  <a:moveTo>
                    <a:pt x="76" y="0"/>
                  </a:moveTo>
                  <a:cubicBezTo>
                    <a:pt x="38" y="0"/>
                    <a:pt x="0" y="25"/>
                    <a:pt x="0" y="75"/>
                  </a:cubicBezTo>
                  <a:lnTo>
                    <a:pt x="0" y="13083"/>
                  </a:lnTo>
                  <a:cubicBezTo>
                    <a:pt x="0" y="13126"/>
                    <a:pt x="33" y="13160"/>
                    <a:pt x="76" y="13160"/>
                  </a:cubicBezTo>
                  <a:cubicBezTo>
                    <a:pt x="117" y="13160"/>
                    <a:pt x="151" y="13126"/>
                    <a:pt x="151" y="13085"/>
                  </a:cubicBezTo>
                  <a:lnTo>
                    <a:pt x="151" y="75"/>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9609;p35">
              <a:extLst>
                <a:ext uri="{FF2B5EF4-FFF2-40B4-BE49-F238E27FC236}">
                  <a16:creationId xmlns:a16="http://schemas.microsoft.com/office/drawing/2014/main" id="{EB3435EB-1F3C-4118-A6D9-5D4C84F6E912}"/>
                </a:ext>
              </a:extLst>
            </p:cNvPr>
            <p:cNvSpPr/>
            <p:nvPr/>
          </p:nvSpPr>
          <p:spPr>
            <a:xfrm>
              <a:off x="1888575" y="3007650"/>
              <a:ext cx="4175" cy="350225"/>
            </a:xfrm>
            <a:custGeom>
              <a:avLst/>
              <a:gdLst/>
              <a:ahLst/>
              <a:cxnLst/>
              <a:rect l="l" t="t" r="r" b="b"/>
              <a:pathLst>
                <a:path w="167" h="14009" extrusionOk="0">
                  <a:moveTo>
                    <a:pt x="92" y="1"/>
                  </a:moveTo>
                  <a:cubicBezTo>
                    <a:pt x="49" y="1"/>
                    <a:pt x="16" y="35"/>
                    <a:pt x="16" y="76"/>
                  </a:cubicBezTo>
                  <a:lnTo>
                    <a:pt x="0" y="13933"/>
                  </a:lnTo>
                  <a:cubicBezTo>
                    <a:pt x="0" y="13974"/>
                    <a:pt x="35" y="14009"/>
                    <a:pt x="76" y="14009"/>
                  </a:cubicBezTo>
                  <a:cubicBezTo>
                    <a:pt x="118" y="14009"/>
                    <a:pt x="151" y="13974"/>
                    <a:pt x="151" y="13933"/>
                  </a:cubicBezTo>
                  <a:lnTo>
                    <a:pt x="167" y="76"/>
                  </a:lnTo>
                  <a:cubicBezTo>
                    <a:pt x="167" y="35"/>
                    <a:pt x="133" y="1"/>
                    <a:pt x="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9610;p35">
              <a:extLst>
                <a:ext uri="{FF2B5EF4-FFF2-40B4-BE49-F238E27FC236}">
                  <a16:creationId xmlns:a16="http://schemas.microsoft.com/office/drawing/2014/main" id="{5A247857-7FD6-45C3-B468-EE9597598108}"/>
                </a:ext>
              </a:extLst>
            </p:cNvPr>
            <p:cNvSpPr/>
            <p:nvPr/>
          </p:nvSpPr>
          <p:spPr>
            <a:xfrm>
              <a:off x="2118150" y="2884875"/>
              <a:ext cx="159700" cy="416525"/>
            </a:xfrm>
            <a:custGeom>
              <a:avLst/>
              <a:gdLst/>
              <a:ahLst/>
              <a:cxnLst/>
              <a:rect l="l" t="t" r="r" b="b"/>
              <a:pathLst>
                <a:path w="6388" h="16661" extrusionOk="0">
                  <a:moveTo>
                    <a:pt x="5921" y="209"/>
                  </a:moveTo>
                  <a:lnTo>
                    <a:pt x="6234" y="14815"/>
                  </a:lnTo>
                  <a:lnTo>
                    <a:pt x="151" y="16462"/>
                  </a:lnTo>
                  <a:lnTo>
                    <a:pt x="151" y="2174"/>
                  </a:lnTo>
                  <a:lnTo>
                    <a:pt x="5921" y="209"/>
                  </a:lnTo>
                  <a:close/>
                  <a:moveTo>
                    <a:pt x="6066" y="0"/>
                  </a:moveTo>
                  <a:lnTo>
                    <a:pt x="52" y="2048"/>
                  </a:lnTo>
                  <a:lnTo>
                    <a:pt x="0" y="2066"/>
                  </a:lnTo>
                  <a:lnTo>
                    <a:pt x="0" y="16660"/>
                  </a:lnTo>
                  <a:lnTo>
                    <a:pt x="6387" y="14928"/>
                  </a:lnTo>
                  <a:lnTo>
                    <a:pt x="606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9611;p35">
              <a:extLst>
                <a:ext uri="{FF2B5EF4-FFF2-40B4-BE49-F238E27FC236}">
                  <a16:creationId xmlns:a16="http://schemas.microsoft.com/office/drawing/2014/main" id="{C136F93E-69DE-4006-97FC-11C33594AA55}"/>
                </a:ext>
              </a:extLst>
            </p:cNvPr>
            <p:cNvSpPr/>
            <p:nvPr/>
          </p:nvSpPr>
          <p:spPr>
            <a:xfrm>
              <a:off x="2304250" y="2815550"/>
              <a:ext cx="168025" cy="436400"/>
            </a:xfrm>
            <a:custGeom>
              <a:avLst/>
              <a:gdLst/>
              <a:ahLst/>
              <a:cxnLst/>
              <a:rect l="l" t="t" r="r" b="b"/>
              <a:pathLst>
                <a:path w="6721" h="17456" extrusionOk="0">
                  <a:moveTo>
                    <a:pt x="6615" y="1"/>
                  </a:moveTo>
                  <a:cubicBezTo>
                    <a:pt x="6607" y="1"/>
                    <a:pt x="6599" y="2"/>
                    <a:pt x="6590" y="5"/>
                  </a:cubicBezTo>
                  <a:lnTo>
                    <a:pt x="0" y="2291"/>
                  </a:lnTo>
                  <a:lnTo>
                    <a:pt x="0" y="17455"/>
                  </a:lnTo>
                  <a:lnTo>
                    <a:pt x="6631" y="15929"/>
                  </a:lnTo>
                  <a:cubicBezTo>
                    <a:pt x="6671" y="15920"/>
                    <a:pt x="6697" y="15879"/>
                    <a:pt x="6687" y="15838"/>
                  </a:cubicBezTo>
                  <a:cubicBezTo>
                    <a:pt x="6680" y="15804"/>
                    <a:pt x="6649" y="15780"/>
                    <a:pt x="6616" y="15780"/>
                  </a:cubicBezTo>
                  <a:cubicBezTo>
                    <a:pt x="6610" y="15780"/>
                    <a:pt x="6604" y="15781"/>
                    <a:pt x="6598" y="15783"/>
                  </a:cubicBezTo>
                  <a:lnTo>
                    <a:pt x="151" y="17265"/>
                  </a:lnTo>
                  <a:lnTo>
                    <a:pt x="151" y="2398"/>
                  </a:lnTo>
                  <a:lnTo>
                    <a:pt x="6638" y="148"/>
                  </a:lnTo>
                  <a:cubicBezTo>
                    <a:pt x="6721" y="116"/>
                    <a:pt x="6690" y="1"/>
                    <a:pt x="66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9612;p35">
              <a:extLst>
                <a:ext uri="{FF2B5EF4-FFF2-40B4-BE49-F238E27FC236}">
                  <a16:creationId xmlns:a16="http://schemas.microsoft.com/office/drawing/2014/main" id="{B706FE3C-AA5E-4271-A075-BE6CE11F02FB}"/>
                </a:ext>
              </a:extLst>
            </p:cNvPr>
            <p:cNvSpPr/>
            <p:nvPr/>
          </p:nvSpPr>
          <p:spPr>
            <a:xfrm>
              <a:off x="2136250" y="2929800"/>
              <a:ext cx="3775" cy="363775"/>
            </a:xfrm>
            <a:custGeom>
              <a:avLst/>
              <a:gdLst/>
              <a:ahLst/>
              <a:cxnLst/>
              <a:rect l="l" t="t" r="r" b="b"/>
              <a:pathLst>
                <a:path w="151" h="14551" extrusionOk="0">
                  <a:moveTo>
                    <a:pt x="76" y="0"/>
                  </a:moveTo>
                  <a:cubicBezTo>
                    <a:pt x="38" y="0"/>
                    <a:pt x="0" y="25"/>
                    <a:pt x="0" y="76"/>
                  </a:cubicBezTo>
                  <a:lnTo>
                    <a:pt x="0" y="14475"/>
                  </a:lnTo>
                  <a:cubicBezTo>
                    <a:pt x="0" y="14517"/>
                    <a:pt x="33" y="14550"/>
                    <a:pt x="76" y="14550"/>
                  </a:cubicBezTo>
                  <a:cubicBezTo>
                    <a:pt x="117" y="14550"/>
                    <a:pt x="151" y="14517"/>
                    <a:pt x="151" y="14475"/>
                  </a:cubicBezTo>
                  <a:lnTo>
                    <a:pt x="151" y="76"/>
                  </a:lnTo>
                  <a:cubicBezTo>
                    <a:pt x="151"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9613;p35">
              <a:extLst>
                <a:ext uri="{FF2B5EF4-FFF2-40B4-BE49-F238E27FC236}">
                  <a16:creationId xmlns:a16="http://schemas.microsoft.com/office/drawing/2014/main" id="{B76D5E18-C230-42F3-8FDE-FEF4E419684C}"/>
                </a:ext>
              </a:extLst>
            </p:cNvPr>
            <p:cNvSpPr/>
            <p:nvPr/>
          </p:nvSpPr>
          <p:spPr>
            <a:xfrm>
              <a:off x="2324625" y="2865175"/>
              <a:ext cx="3800" cy="380225"/>
            </a:xfrm>
            <a:custGeom>
              <a:avLst/>
              <a:gdLst/>
              <a:ahLst/>
              <a:cxnLst/>
              <a:rect l="l" t="t" r="r" b="b"/>
              <a:pathLst>
                <a:path w="152" h="15209" extrusionOk="0">
                  <a:moveTo>
                    <a:pt x="76" y="1"/>
                  </a:moveTo>
                  <a:cubicBezTo>
                    <a:pt x="38" y="1"/>
                    <a:pt x="1" y="26"/>
                    <a:pt x="1" y="76"/>
                  </a:cubicBezTo>
                  <a:lnTo>
                    <a:pt x="1" y="15134"/>
                  </a:lnTo>
                  <a:cubicBezTo>
                    <a:pt x="1" y="15174"/>
                    <a:pt x="34" y="15209"/>
                    <a:pt x="76" y="15209"/>
                  </a:cubicBezTo>
                  <a:cubicBezTo>
                    <a:pt x="117" y="15209"/>
                    <a:pt x="151" y="15174"/>
                    <a:pt x="151" y="15134"/>
                  </a:cubicBezTo>
                  <a:lnTo>
                    <a:pt x="151" y="76"/>
                  </a:lnTo>
                  <a:cubicBezTo>
                    <a:pt x="151" y="26"/>
                    <a:pt x="114"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9614;p35">
              <a:extLst>
                <a:ext uri="{FF2B5EF4-FFF2-40B4-BE49-F238E27FC236}">
                  <a16:creationId xmlns:a16="http://schemas.microsoft.com/office/drawing/2014/main" id="{280130F4-F8A6-45A2-BC41-C11FFB46A8CF}"/>
                </a:ext>
              </a:extLst>
            </p:cNvPr>
            <p:cNvSpPr/>
            <p:nvPr/>
          </p:nvSpPr>
          <p:spPr>
            <a:xfrm>
              <a:off x="2623975" y="2709825"/>
              <a:ext cx="153325" cy="465000"/>
            </a:xfrm>
            <a:custGeom>
              <a:avLst/>
              <a:gdLst/>
              <a:ahLst/>
              <a:cxnLst/>
              <a:rect l="l" t="t" r="r" b="b"/>
              <a:pathLst>
                <a:path w="6133" h="18600" extrusionOk="0">
                  <a:moveTo>
                    <a:pt x="5981" y="215"/>
                  </a:moveTo>
                  <a:lnTo>
                    <a:pt x="5981" y="16830"/>
                  </a:lnTo>
                  <a:lnTo>
                    <a:pt x="151" y="18402"/>
                  </a:lnTo>
                  <a:lnTo>
                    <a:pt x="151" y="2329"/>
                  </a:lnTo>
                  <a:lnTo>
                    <a:pt x="5981" y="215"/>
                  </a:lnTo>
                  <a:close/>
                  <a:moveTo>
                    <a:pt x="6132" y="1"/>
                  </a:moveTo>
                  <a:lnTo>
                    <a:pt x="0" y="2223"/>
                  </a:lnTo>
                  <a:lnTo>
                    <a:pt x="0" y="18599"/>
                  </a:lnTo>
                  <a:lnTo>
                    <a:pt x="6132" y="16946"/>
                  </a:lnTo>
                  <a:lnTo>
                    <a:pt x="61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9615;p35">
              <a:extLst>
                <a:ext uri="{FF2B5EF4-FFF2-40B4-BE49-F238E27FC236}">
                  <a16:creationId xmlns:a16="http://schemas.microsoft.com/office/drawing/2014/main" id="{9083958C-F22A-48F5-ADA9-114CBA80297B}"/>
                </a:ext>
              </a:extLst>
            </p:cNvPr>
            <p:cNvSpPr/>
            <p:nvPr/>
          </p:nvSpPr>
          <p:spPr>
            <a:xfrm>
              <a:off x="2819650" y="2617050"/>
              <a:ext cx="186725" cy="503650"/>
            </a:xfrm>
            <a:custGeom>
              <a:avLst/>
              <a:gdLst/>
              <a:ahLst/>
              <a:cxnLst/>
              <a:rect l="l" t="t" r="r" b="b"/>
              <a:pathLst>
                <a:path w="7469" h="20146" extrusionOk="0">
                  <a:moveTo>
                    <a:pt x="7318" y="224"/>
                  </a:moveTo>
                  <a:lnTo>
                    <a:pt x="7318" y="17830"/>
                  </a:lnTo>
                  <a:lnTo>
                    <a:pt x="151" y="19944"/>
                  </a:lnTo>
                  <a:lnTo>
                    <a:pt x="151" y="3107"/>
                  </a:lnTo>
                  <a:lnTo>
                    <a:pt x="7318" y="224"/>
                  </a:lnTo>
                  <a:close/>
                  <a:moveTo>
                    <a:pt x="7468" y="0"/>
                  </a:moveTo>
                  <a:lnTo>
                    <a:pt x="47" y="2986"/>
                  </a:lnTo>
                  <a:lnTo>
                    <a:pt x="0" y="3005"/>
                  </a:lnTo>
                  <a:lnTo>
                    <a:pt x="0" y="20146"/>
                  </a:lnTo>
                  <a:lnTo>
                    <a:pt x="7414" y="17958"/>
                  </a:lnTo>
                  <a:lnTo>
                    <a:pt x="7468" y="17942"/>
                  </a:lnTo>
                  <a:lnTo>
                    <a:pt x="74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9616;p35">
              <a:extLst>
                <a:ext uri="{FF2B5EF4-FFF2-40B4-BE49-F238E27FC236}">
                  <a16:creationId xmlns:a16="http://schemas.microsoft.com/office/drawing/2014/main" id="{94940B08-13BD-43DF-9A7C-05D2C4B5A430}"/>
                </a:ext>
              </a:extLst>
            </p:cNvPr>
            <p:cNvSpPr/>
            <p:nvPr/>
          </p:nvSpPr>
          <p:spPr>
            <a:xfrm>
              <a:off x="2642075" y="2758250"/>
              <a:ext cx="3775" cy="414100"/>
            </a:xfrm>
            <a:custGeom>
              <a:avLst/>
              <a:gdLst/>
              <a:ahLst/>
              <a:cxnLst/>
              <a:rect l="l" t="t" r="r" b="b"/>
              <a:pathLst>
                <a:path w="151" h="16564" extrusionOk="0">
                  <a:moveTo>
                    <a:pt x="75" y="1"/>
                  </a:moveTo>
                  <a:cubicBezTo>
                    <a:pt x="38" y="1"/>
                    <a:pt x="0" y="26"/>
                    <a:pt x="0" y="76"/>
                  </a:cubicBezTo>
                  <a:lnTo>
                    <a:pt x="0" y="16488"/>
                  </a:lnTo>
                  <a:cubicBezTo>
                    <a:pt x="0" y="16529"/>
                    <a:pt x="34" y="16563"/>
                    <a:pt x="75" y="16563"/>
                  </a:cubicBezTo>
                  <a:cubicBezTo>
                    <a:pt x="118" y="16563"/>
                    <a:pt x="151" y="16529"/>
                    <a:pt x="151" y="16488"/>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9617;p35">
              <a:extLst>
                <a:ext uri="{FF2B5EF4-FFF2-40B4-BE49-F238E27FC236}">
                  <a16:creationId xmlns:a16="http://schemas.microsoft.com/office/drawing/2014/main" id="{DE359ABC-30B1-4E07-A08F-402D79639843}"/>
                </a:ext>
              </a:extLst>
            </p:cNvPr>
            <p:cNvSpPr/>
            <p:nvPr/>
          </p:nvSpPr>
          <p:spPr>
            <a:xfrm>
              <a:off x="2835600" y="2685150"/>
              <a:ext cx="3775" cy="428125"/>
            </a:xfrm>
            <a:custGeom>
              <a:avLst/>
              <a:gdLst/>
              <a:ahLst/>
              <a:cxnLst/>
              <a:rect l="l" t="t" r="r" b="b"/>
              <a:pathLst>
                <a:path w="151" h="17125" extrusionOk="0">
                  <a:moveTo>
                    <a:pt x="76" y="1"/>
                  </a:moveTo>
                  <a:cubicBezTo>
                    <a:pt x="38" y="1"/>
                    <a:pt x="0" y="26"/>
                    <a:pt x="0" y="76"/>
                  </a:cubicBezTo>
                  <a:lnTo>
                    <a:pt x="0" y="17049"/>
                  </a:lnTo>
                  <a:cubicBezTo>
                    <a:pt x="0" y="17090"/>
                    <a:pt x="33" y="17125"/>
                    <a:pt x="76" y="17125"/>
                  </a:cubicBezTo>
                  <a:cubicBezTo>
                    <a:pt x="117" y="17125"/>
                    <a:pt x="150" y="17090"/>
                    <a:pt x="150" y="17049"/>
                  </a:cubicBezTo>
                  <a:lnTo>
                    <a:pt x="150" y="76"/>
                  </a:lnTo>
                  <a:cubicBezTo>
                    <a:pt x="150"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9618;p35">
              <a:extLst>
                <a:ext uri="{FF2B5EF4-FFF2-40B4-BE49-F238E27FC236}">
                  <a16:creationId xmlns:a16="http://schemas.microsoft.com/office/drawing/2014/main" id="{6978C181-4150-40A1-92E8-39C4ADC02A75}"/>
                </a:ext>
              </a:extLst>
            </p:cNvPr>
            <p:cNvSpPr/>
            <p:nvPr/>
          </p:nvSpPr>
          <p:spPr>
            <a:xfrm>
              <a:off x="1472325" y="3563175"/>
              <a:ext cx="117425" cy="356175"/>
            </a:xfrm>
            <a:custGeom>
              <a:avLst/>
              <a:gdLst/>
              <a:ahLst/>
              <a:cxnLst/>
              <a:rect l="l" t="t" r="r" b="b"/>
              <a:pathLst>
                <a:path w="4697" h="14247" extrusionOk="0">
                  <a:moveTo>
                    <a:pt x="4613" y="0"/>
                  </a:moveTo>
                  <a:cubicBezTo>
                    <a:pt x="4605" y="0"/>
                    <a:pt x="4596" y="2"/>
                    <a:pt x="4587" y="5"/>
                  </a:cubicBezTo>
                  <a:lnTo>
                    <a:pt x="54" y="1444"/>
                  </a:lnTo>
                  <a:lnTo>
                    <a:pt x="1" y="1461"/>
                  </a:lnTo>
                  <a:lnTo>
                    <a:pt x="1" y="14247"/>
                  </a:lnTo>
                  <a:lnTo>
                    <a:pt x="4623" y="13411"/>
                  </a:lnTo>
                  <a:cubicBezTo>
                    <a:pt x="4666" y="13405"/>
                    <a:pt x="4695" y="13364"/>
                    <a:pt x="4688" y="13322"/>
                  </a:cubicBezTo>
                  <a:cubicBezTo>
                    <a:pt x="4682" y="13284"/>
                    <a:pt x="4649" y="13259"/>
                    <a:pt x="4613" y="13259"/>
                  </a:cubicBezTo>
                  <a:cubicBezTo>
                    <a:pt x="4608" y="13259"/>
                    <a:pt x="4602" y="13260"/>
                    <a:pt x="4596" y="13261"/>
                  </a:cubicBezTo>
                  <a:lnTo>
                    <a:pt x="152" y="14066"/>
                  </a:lnTo>
                  <a:lnTo>
                    <a:pt x="152" y="1571"/>
                  </a:lnTo>
                  <a:lnTo>
                    <a:pt x="4633" y="148"/>
                  </a:lnTo>
                  <a:cubicBezTo>
                    <a:pt x="4674" y="136"/>
                    <a:pt x="4697" y="93"/>
                    <a:pt x="4685" y="52"/>
                  </a:cubicBezTo>
                  <a:cubicBezTo>
                    <a:pt x="4675" y="20"/>
                    <a:pt x="4645" y="0"/>
                    <a:pt x="46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9619;p35">
              <a:extLst>
                <a:ext uri="{FF2B5EF4-FFF2-40B4-BE49-F238E27FC236}">
                  <a16:creationId xmlns:a16="http://schemas.microsoft.com/office/drawing/2014/main" id="{5EB9063F-8C01-4909-9369-24250D1DBFE3}"/>
                </a:ext>
              </a:extLst>
            </p:cNvPr>
            <p:cNvSpPr/>
            <p:nvPr/>
          </p:nvSpPr>
          <p:spPr>
            <a:xfrm>
              <a:off x="1275075" y="3612675"/>
              <a:ext cx="130000" cy="338375"/>
            </a:xfrm>
            <a:custGeom>
              <a:avLst/>
              <a:gdLst/>
              <a:ahLst/>
              <a:cxnLst/>
              <a:rect l="l" t="t" r="r" b="b"/>
              <a:pathLst>
                <a:path w="5200" h="13535" extrusionOk="0">
                  <a:moveTo>
                    <a:pt x="5048" y="189"/>
                  </a:moveTo>
                  <a:lnTo>
                    <a:pt x="5048" y="12585"/>
                  </a:lnTo>
                  <a:lnTo>
                    <a:pt x="151" y="13357"/>
                  </a:lnTo>
                  <a:lnTo>
                    <a:pt x="151" y="1290"/>
                  </a:lnTo>
                  <a:lnTo>
                    <a:pt x="5048" y="189"/>
                  </a:lnTo>
                  <a:close/>
                  <a:moveTo>
                    <a:pt x="5200" y="0"/>
                  </a:moveTo>
                  <a:lnTo>
                    <a:pt x="0" y="1168"/>
                  </a:lnTo>
                  <a:lnTo>
                    <a:pt x="0" y="13534"/>
                  </a:lnTo>
                  <a:lnTo>
                    <a:pt x="5200" y="12714"/>
                  </a:lnTo>
                  <a:lnTo>
                    <a:pt x="52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9620;p35">
              <a:extLst>
                <a:ext uri="{FF2B5EF4-FFF2-40B4-BE49-F238E27FC236}">
                  <a16:creationId xmlns:a16="http://schemas.microsoft.com/office/drawing/2014/main" id="{A7AE8665-7917-49BC-87E1-E2461D29D46D}"/>
                </a:ext>
              </a:extLst>
            </p:cNvPr>
            <p:cNvSpPr/>
            <p:nvPr/>
          </p:nvSpPr>
          <p:spPr>
            <a:xfrm>
              <a:off x="1297375" y="3636475"/>
              <a:ext cx="3775" cy="311500"/>
            </a:xfrm>
            <a:custGeom>
              <a:avLst/>
              <a:gdLst/>
              <a:ahLst/>
              <a:cxnLst/>
              <a:rect l="l" t="t" r="r" b="b"/>
              <a:pathLst>
                <a:path w="151" h="12460" extrusionOk="0">
                  <a:moveTo>
                    <a:pt x="75" y="1"/>
                  </a:moveTo>
                  <a:cubicBezTo>
                    <a:pt x="38" y="1"/>
                    <a:pt x="0" y="26"/>
                    <a:pt x="0" y="76"/>
                  </a:cubicBezTo>
                  <a:lnTo>
                    <a:pt x="0" y="12384"/>
                  </a:lnTo>
                  <a:cubicBezTo>
                    <a:pt x="0" y="12425"/>
                    <a:pt x="33" y="12459"/>
                    <a:pt x="75" y="12459"/>
                  </a:cubicBezTo>
                  <a:cubicBezTo>
                    <a:pt x="118" y="12459"/>
                    <a:pt x="151" y="12425"/>
                    <a:pt x="151" y="12384"/>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9621;p35">
              <a:extLst>
                <a:ext uri="{FF2B5EF4-FFF2-40B4-BE49-F238E27FC236}">
                  <a16:creationId xmlns:a16="http://schemas.microsoft.com/office/drawing/2014/main" id="{C4C70B3B-3979-44F5-8BB3-7705D7AE1085}"/>
                </a:ext>
              </a:extLst>
            </p:cNvPr>
            <p:cNvSpPr/>
            <p:nvPr/>
          </p:nvSpPr>
          <p:spPr>
            <a:xfrm>
              <a:off x="1866800" y="3485700"/>
              <a:ext cx="119850" cy="383125"/>
            </a:xfrm>
            <a:custGeom>
              <a:avLst/>
              <a:gdLst/>
              <a:ahLst/>
              <a:cxnLst/>
              <a:rect l="l" t="t" r="r" b="b"/>
              <a:pathLst>
                <a:path w="4794" h="15325" extrusionOk="0">
                  <a:moveTo>
                    <a:pt x="4687" y="0"/>
                  </a:moveTo>
                  <a:cubicBezTo>
                    <a:pt x="4679" y="0"/>
                    <a:pt x="4671" y="1"/>
                    <a:pt x="4662" y="4"/>
                  </a:cubicBezTo>
                  <a:lnTo>
                    <a:pt x="1" y="1435"/>
                  </a:lnTo>
                  <a:lnTo>
                    <a:pt x="1" y="15324"/>
                  </a:lnTo>
                  <a:lnTo>
                    <a:pt x="4698" y="14467"/>
                  </a:lnTo>
                  <a:cubicBezTo>
                    <a:pt x="4739" y="14459"/>
                    <a:pt x="4765" y="14419"/>
                    <a:pt x="4759" y="14378"/>
                  </a:cubicBezTo>
                  <a:cubicBezTo>
                    <a:pt x="4750" y="14342"/>
                    <a:pt x="4719" y="14317"/>
                    <a:pt x="4683" y="14317"/>
                  </a:cubicBezTo>
                  <a:cubicBezTo>
                    <a:pt x="4678" y="14317"/>
                    <a:pt x="4674" y="14317"/>
                    <a:pt x="4670" y="14318"/>
                  </a:cubicBezTo>
                  <a:lnTo>
                    <a:pt x="151" y="15143"/>
                  </a:lnTo>
                  <a:lnTo>
                    <a:pt x="151" y="1546"/>
                  </a:lnTo>
                  <a:lnTo>
                    <a:pt x="4706" y="148"/>
                  </a:lnTo>
                  <a:cubicBezTo>
                    <a:pt x="4793" y="122"/>
                    <a:pt x="4764" y="0"/>
                    <a:pt x="46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9622;p35">
              <a:extLst>
                <a:ext uri="{FF2B5EF4-FFF2-40B4-BE49-F238E27FC236}">
                  <a16:creationId xmlns:a16="http://schemas.microsoft.com/office/drawing/2014/main" id="{9F5236C0-5153-4B5D-88F4-34A14DD3A563}"/>
                </a:ext>
              </a:extLst>
            </p:cNvPr>
            <p:cNvSpPr/>
            <p:nvPr/>
          </p:nvSpPr>
          <p:spPr>
            <a:xfrm>
              <a:off x="1720475" y="3525900"/>
              <a:ext cx="123075" cy="360925"/>
            </a:xfrm>
            <a:custGeom>
              <a:avLst/>
              <a:gdLst/>
              <a:ahLst/>
              <a:cxnLst/>
              <a:rect l="l" t="t" r="r" b="b"/>
              <a:pathLst>
                <a:path w="4923" h="14437" extrusionOk="0">
                  <a:moveTo>
                    <a:pt x="4773" y="200"/>
                  </a:moveTo>
                  <a:lnTo>
                    <a:pt x="4773" y="13714"/>
                  </a:lnTo>
                  <a:lnTo>
                    <a:pt x="151" y="14267"/>
                  </a:lnTo>
                  <a:lnTo>
                    <a:pt x="151" y="1517"/>
                  </a:lnTo>
                  <a:lnTo>
                    <a:pt x="4773" y="200"/>
                  </a:lnTo>
                  <a:close/>
                  <a:moveTo>
                    <a:pt x="4922" y="0"/>
                  </a:moveTo>
                  <a:lnTo>
                    <a:pt x="55" y="1387"/>
                  </a:lnTo>
                  <a:lnTo>
                    <a:pt x="0" y="1403"/>
                  </a:lnTo>
                  <a:lnTo>
                    <a:pt x="0" y="14436"/>
                  </a:lnTo>
                  <a:lnTo>
                    <a:pt x="4856" y="13855"/>
                  </a:lnTo>
                  <a:lnTo>
                    <a:pt x="4922" y="13847"/>
                  </a:lnTo>
                  <a:lnTo>
                    <a:pt x="49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9623;p35">
              <a:extLst>
                <a:ext uri="{FF2B5EF4-FFF2-40B4-BE49-F238E27FC236}">
                  <a16:creationId xmlns:a16="http://schemas.microsoft.com/office/drawing/2014/main" id="{5CE1C347-124A-45FE-BEF8-F7AA4017EEFC}"/>
                </a:ext>
              </a:extLst>
            </p:cNvPr>
            <p:cNvSpPr/>
            <p:nvPr/>
          </p:nvSpPr>
          <p:spPr>
            <a:xfrm>
              <a:off x="1739075" y="3555225"/>
              <a:ext cx="3775" cy="329000"/>
            </a:xfrm>
            <a:custGeom>
              <a:avLst/>
              <a:gdLst/>
              <a:ahLst/>
              <a:cxnLst/>
              <a:rect l="l" t="t" r="r" b="b"/>
              <a:pathLst>
                <a:path w="151" h="13160" extrusionOk="0">
                  <a:moveTo>
                    <a:pt x="76" y="0"/>
                  </a:moveTo>
                  <a:cubicBezTo>
                    <a:pt x="38" y="0"/>
                    <a:pt x="0" y="26"/>
                    <a:pt x="0" y="76"/>
                  </a:cubicBezTo>
                  <a:lnTo>
                    <a:pt x="0" y="13084"/>
                  </a:lnTo>
                  <a:cubicBezTo>
                    <a:pt x="0" y="13125"/>
                    <a:pt x="33" y="13159"/>
                    <a:pt x="76" y="13159"/>
                  </a:cubicBezTo>
                  <a:cubicBezTo>
                    <a:pt x="117" y="13159"/>
                    <a:pt x="151" y="13125"/>
                    <a:pt x="151" y="13084"/>
                  </a:cubicBezTo>
                  <a:lnTo>
                    <a:pt x="151" y="76"/>
                  </a:lnTo>
                  <a:cubicBezTo>
                    <a:pt x="151" y="26"/>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9624;p35">
              <a:extLst>
                <a:ext uri="{FF2B5EF4-FFF2-40B4-BE49-F238E27FC236}">
                  <a16:creationId xmlns:a16="http://schemas.microsoft.com/office/drawing/2014/main" id="{6D615031-89E4-4FAE-8668-646E6BDDB43E}"/>
                </a:ext>
              </a:extLst>
            </p:cNvPr>
            <p:cNvSpPr/>
            <p:nvPr/>
          </p:nvSpPr>
          <p:spPr>
            <a:xfrm>
              <a:off x="1888575" y="3514275"/>
              <a:ext cx="4175" cy="350225"/>
            </a:xfrm>
            <a:custGeom>
              <a:avLst/>
              <a:gdLst/>
              <a:ahLst/>
              <a:cxnLst/>
              <a:rect l="l" t="t" r="r" b="b"/>
              <a:pathLst>
                <a:path w="167" h="14009" extrusionOk="0">
                  <a:moveTo>
                    <a:pt x="92" y="0"/>
                  </a:moveTo>
                  <a:cubicBezTo>
                    <a:pt x="49" y="0"/>
                    <a:pt x="16" y="34"/>
                    <a:pt x="16" y="75"/>
                  </a:cubicBezTo>
                  <a:lnTo>
                    <a:pt x="0" y="13933"/>
                  </a:lnTo>
                  <a:cubicBezTo>
                    <a:pt x="0" y="13974"/>
                    <a:pt x="35" y="14008"/>
                    <a:pt x="76" y="14008"/>
                  </a:cubicBezTo>
                  <a:cubicBezTo>
                    <a:pt x="118" y="14008"/>
                    <a:pt x="151" y="13974"/>
                    <a:pt x="151" y="13933"/>
                  </a:cubicBezTo>
                  <a:lnTo>
                    <a:pt x="167" y="75"/>
                  </a:lnTo>
                  <a:cubicBezTo>
                    <a:pt x="167" y="33"/>
                    <a:pt x="133" y="0"/>
                    <a:pt x="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9625;p35">
              <a:extLst>
                <a:ext uri="{FF2B5EF4-FFF2-40B4-BE49-F238E27FC236}">
                  <a16:creationId xmlns:a16="http://schemas.microsoft.com/office/drawing/2014/main" id="{B80BA4BB-D564-4841-96AC-140947EEB826}"/>
                </a:ext>
              </a:extLst>
            </p:cNvPr>
            <p:cNvSpPr/>
            <p:nvPr/>
          </p:nvSpPr>
          <p:spPr>
            <a:xfrm>
              <a:off x="2118150" y="3431775"/>
              <a:ext cx="159700" cy="401075"/>
            </a:xfrm>
            <a:custGeom>
              <a:avLst/>
              <a:gdLst/>
              <a:ahLst/>
              <a:cxnLst/>
              <a:rect l="l" t="t" r="r" b="b"/>
              <a:pathLst>
                <a:path w="6388" h="16043" extrusionOk="0">
                  <a:moveTo>
                    <a:pt x="5920" y="191"/>
                  </a:moveTo>
                  <a:lnTo>
                    <a:pt x="6234" y="14832"/>
                  </a:lnTo>
                  <a:lnTo>
                    <a:pt x="151" y="15864"/>
                  </a:lnTo>
                  <a:lnTo>
                    <a:pt x="151" y="1570"/>
                  </a:lnTo>
                  <a:lnTo>
                    <a:pt x="5920" y="191"/>
                  </a:lnTo>
                  <a:close/>
                  <a:moveTo>
                    <a:pt x="6066" y="1"/>
                  </a:moveTo>
                  <a:lnTo>
                    <a:pt x="0" y="1452"/>
                  </a:lnTo>
                  <a:lnTo>
                    <a:pt x="0" y="16042"/>
                  </a:lnTo>
                  <a:lnTo>
                    <a:pt x="6324" y="14970"/>
                  </a:lnTo>
                  <a:lnTo>
                    <a:pt x="6387" y="14959"/>
                  </a:lnTo>
                  <a:lnTo>
                    <a:pt x="6068" y="95"/>
                  </a:lnTo>
                  <a:lnTo>
                    <a:pt x="60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9626;p35">
              <a:extLst>
                <a:ext uri="{FF2B5EF4-FFF2-40B4-BE49-F238E27FC236}">
                  <a16:creationId xmlns:a16="http://schemas.microsoft.com/office/drawing/2014/main" id="{E201CEBB-85AD-4A5F-8125-84949668224B}"/>
                </a:ext>
              </a:extLst>
            </p:cNvPr>
            <p:cNvSpPr/>
            <p:nvPr/>
          </p:nvSpPr>
          <p:spPr>
            <a:xfrm>
              <a:off x="2304250" y="3382675"/>
              <a:ext cx="167425" cy="419625"/>
            </a:xfrm>
            <a:custGeom>
              <a:avLst/>
              <a:gdLst/>
              <a:ahLst/>
              <a:cxnLst/>
              <a:rect l="l" t="t" r="r" b="b"/>
              <a:pathLst>
                <a:path w="6697" h="16785" extrusionOk="0">
                  <a:moveTo>
                    <a:pt x="6613" y="1"/>
                  </a:moveTo>
                  <a:cubicBezTo>
                    <a:pt x="6607" y="1"/>
                    <a:pt x="6602" y="1"/>
                    <a:pt x="6596" y="3"/>
                  </a:cubicBezTo>
                  <a:lnTo>
                    <a:pt x="59" y="1608"/>
                  </a:lnTo>
                  <a:lnTo>
                    <a:pt x="0" y="1623"/>
                  </a:lnTo>
                  <a:lnTo>
                    <a:pt x="0" y="16784"/>
                  </a:lnTo>
                  <a:lnTo>
                    <a:pt x="6624" y="15932"/>
                  </a:lnTo>
                  <a:cubicBezTo>
                    <a:pt x="6665" y="15925"/>
                    <a:pt x="6694" y="15888"/>
                    <a:pt x="6689" y="15848"/>
                  </a:cubicBezTo>
                  <a:cubicBezTo>
                    <a:pt x="6682" y="15809"/>
                    <a:pt x="6649" y="15781"/>
                    <a:pt x="6612" y="15781"/>
                  </a:cubicBezTo>
                  <a:cubicBezTo>
                    <a:pt x="6609" y="15781"/>
                    <a:pt x="6607" y="15781"/>
                    <a:pt x="6604" y="15781"/>
                  </a:cubicBezTo>
                  <a:lnTo>
                    <a:pt x="151" y="16613"/>
                  </a:lnTo>
                  <a:lnTo>
                    <a:pt x="151" y="1742"/>
                  </a:lnTo>
                  <a:lnTo>
                    <a:pt x="6632" y="149"/>
                  </a:lnTo>
                  <a:cubicBezTo>
                    <a:pt x="6671" y="140"/>
                    <a:pt x="6697" y="99"/>
                    <a:pt x="6687" y="58"/>
                  </a:cubicBezTo>
                  <a:cubicBezTo>
                    <a:pt x="6678" y="24"/>
                    <a:pt x="6647" y="1"/>
                    <a:pt x="66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9627;p35">
              <a:extLst>
                <a:ext uri="{FF2B5EF4-FFF2-40B4-BE49-F238E27FC236}">
                  <a16:creationId xmlns:a16="http://schemas.microsoft.com/office/drawing/2014/main" id="{6AD59ECA-01D2-4293-95C5-0DB80EC7FA4B}"/>
                </a:ext>
              </a:extLst>
            </p:cNvPr>
            <p:cNvSpPr/>
            <p:nvPr/>
          </p:nvSpPr>
          <p:spPr>
            <a:xfrm>
              <a:off x="2136250" y="3463325"/>
              <a:ext cx="3775" cy="363800"/>
            </a:xfrm>
            <a:custGeom>
              <a:avLst/>
              <a:gdLst/>
              <a:ahLst/>
              <a:cxnLst/>
              <a:rect l="l" t="t" r="r" b="b"/>
              <a:pathLst>
                <a:path w="151" h="14552" extrusionOk="0">
                  <a:moveTo>
                    <a:pt x="76" y="1"/>
                  </a:moveTo>
                  <a:cubicBezTo>
                    <a:pt x="38" y="1"/>
                    <a:pt x="0" y="26"/>
                    <a:pt x="0" y="76"/>
                  </a:cubicBezTo>
                  <a:lnTo>
                    <a:pt x="0" y="14475"/>
                  </a:lnTo>
                  <a:cubicBezTo>
                    <a:pt x="0" y="14518"/>
                    <a:pt x="33" y="14551"/>
                    <a:pt x="76" y="14552"/>
                  </a:cubicBezTo>
                  <a:cubicBezTo>
                    <a:pt x="117" y="14551"/>
                    <a:pt x="151" y="14518"/>
                    <a:pt x="151" y="14475"/>
                  </a:cubicBezTo>
                  <a:lnTo>
                    <a:pt x="151" y="76"/>
                  </a:lnTo>
                  <a:cubicBezTo>
                    <a:pt x="151"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9628;p35">
              <a:extLst>
                <a:ext uri="{FF2B5EF4-FFF2-40B4-BE49-F238E27FC236}">
                  <a16:creationId xmlns:a16="http://schemas.microsoft.com/office/drawing/2014/main" id="{D2E46039-C8E8-40BD-859E-1D722230C0E4}"/>
                </a:ext>
              </a:extLst>
            </p:cNvPr>
            <p:cNvSpPr/>
            <p:nvPr/>
          </p:nvSpPr>
          <p:spPr>
            <a:xfrm>
              <a:off x="2324625" y="3417800"/>
              <a:ext cx="3800" cy="380225"/>
            </a:xfrm>
            <a:custGeom>
              <a:avLst/>
              <a:gdLst/>
              <a:ahLst/>
              <a:cxnLst/>
              <a:rect l="l" t="t" r="r" b="b"/>
              <a:pathLst>
                <a:path w="152" h="15209" extrusionOk="0">
                  <a:moveTo>
                    <a:pt x="76" y="1"/>
                  </a:moveTo>
                  <a:cubicBezTo>
                    <a:pt x="38" y="1"/>
                    <a:pt x="1" y="26"/>
                    <a:pt x="1" y="76"/>
                  </a:cubicBezTo>
                  <a:lnTo>
                    <a:pt x="1" y="15134"/>
                  </a:lnTo>
                  <a:cubicBezTo>
                    <a:pt x="1" y="15176"/>
                    <a:pt x="34" y="15209"/>
                    <a:pt x="76" y="15209"/>
                  </a:cubicBezTo>
                  <a:cubicBezTo>
                    <a:pt x="117" y="15209"/>
                    <a:pt x="151" y="15176"/>
                    <a:pt x="151" y="15134"/>
                  </a:cubicBezTo>
                  <a:lnTo>
                    <a:pt x="151" y="76"/>
                  </a:lnTo>
                  <a:cubicBezTo>
                    <a:pt x="151" y="26"/>
                    <a:pt x="114"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9629;p35">
              <a:extLst>
                <a:ext uri="{FF2B5EF4-FFF2-40B4-BE49-F238E27FC236}">
                  <a16:creationId xmlns:a16="http://schemas.microsoft.com/office/drawing/2014/main" id="{8A62F49F-8CB9-406D-86C7-F07FF5D2A3E9}"/>
                </a:ext>
              </a:extLst>
            </p:cNvPr>
            <p:cNvSpPr/>
            <p:nvPr/>
          </p:nvSpPr>
          <p:spPr>
            <a:xfrm>
              <a:off x="2623975" y="3308200"/>
              <a:ext cx="153325" cy="449375"/>
            </a:xfrm>
            <a:custGeom>
              <a:avLst/>
              <a:gdLst/>
              <a:ahLst/>
              <a:cxnLst/>
              <a:rect l="l" t="t" r="r" b="b"/>
              <a:pathLst>
                <a:path w="6133" h="17975" extrusionOk="0">
                  <a:moveTo>
                    <a:pt x="5981" y="196"/>
                  </a:moveTo>
                  <a:lnTo>
                    <a:pt x="5981" y="16816"/>
                  </a:lnTo>
                  <a:lnTo>
                    <a:pt x="151" y="17796"/>
                  </a:lnTo>
                  <a:lnTo>
                    <a:pt x="151" y="1719"/>
                  </a:lnTo>
                  <a:lnTo>
                    <a:pt x="5981" y="196"/>
                  </a:lnTo>
                  <a:close/>
                  <a:moveTo>
                    <a:pt x="6132" y="1"/>
                  </a:moveTo>
                  <a:lnTo>
                    <a:pt x="0" y="1602"/>
                  </a:lnTo>
                  <a:lnTo>
                    <a:pt x="0" y="17974"/>
                  </a:lnTo>
                  <a:lnTo>
                    <a:pt x="6070" y="16953"/>
                  </a:lnTo>
                  <a:lnTo>
                    <a:pt x="6132" y="16942"/>
                  </a:lnTo>
                  <a:lnTo>
                    <a:pt x="61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9630;p35">
              <a:extLst>
                <a:ext uri="{FF2B5EF4-FFF2-40B4-BE49-F238E27FC236}">
                  <a16:creationId xmlns:a16="http://schemas.microsoft.com/office/drawing/2014/main" id="{7A7EDF43-BACE-4277-8AE9-23E3EC9B5757}"/>
                </a:ext>
              </a:extLst>
            </p:cNvPr>
            <p:cNvSpPr/>
            <p:nvPr/>
          </p:nvSpPr>
          <p:spPr>
            <a:xfrm>
              <a:off x="2819650" y="3238675"/>
              <a:ext cx="186725" cy="484600"/>
            </a:xfrm>
            <a:custGeom>
              <a:avLst/>
              <a:gdLst/>
              <a:ahLst/>
              <a:cxnLst/>
              <a:rect l="l" t="t" r="r" b="b"/>
              <a:pathLst>
                <a:path w="7469" h="19384" extrusionOk="0">
                  <a:moveTo>
                    <a:pt x="7318" y="203"/>
                  </a:moveTo>
                  <a:lnTo>
                    <a:pt x="7318" y="17813"/>
                  </a:lnTo>
                  <a:lnTo>
                    <a:pt x="151" y="19201"/>
                  </a:lnTo>
                  <a:lnTo>
                    <a:pt x="151" y="2359"/>
                  </a:lnTo>
                  <a:lnTo>
                    <a:pt x="7318" y="203"/>
                  </a:lnTo>
                  <a:close/>
                  <a:moveTo>
                    <a:pt x="7468" y="1"/>
                  </a:moveTo>
                  <a:lnTo>
                    <a:pt x="0" y="2248"/>
                  </a:lnTo>
                  <a:lnTo>
                    <a:pt x="0" y="19384"/>
                  </a:lnTo>
                  <a:lnTo>
                    <a:pt x="7407" y="17948"/>
                  </a:lnTo>
                  <a:lnTo>
                    <a:pt x="7468" y="17937"/>
                  </a:lnTo>
                  <a:lnTo>
                    <a:pt x="74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9631;p35">
              <a:extLst>
                <a:ext uri="{FF2B5EF4-FFF2-40B4-BE49-F238E27FC236}">
                  <a16:creationId xmlns:a16="http://schemas.microsoft.com/office/drawing/2014/main" id="{BABA5EC3-746D-4264-924E-56EE197BCA4E}"/>
                </a:ext>
              </a:extLst>
            </p:cNvPr>
            <p:cNvSpPr/>
            <p:nvPr/>
          </p:nvSpPr>
          <p:spPr>
            <a:xfrm>
              <a:off x="2642075" y="3343075"/>
              <a:ext cx="3775" cy="414100"/>
            </a:xfrm>
            <a:custGeom>
              <a:avLst/>
              <a:gdLst/>
              <a:ahLst/>
              <a:cxnLst/>
              <a:rect l="l" t="t" r="r" b="b"/>
              <a:pathLst>
                <a:path w="151" h="16564" extrusionOk="0">
                  <a:moveTo>
                    <a:pt x="75" y="0"/>
                  </a:moveTo>
                  <a:cubicBezTo>
                    <a:pt x="38" y="0"/>
                    <a:pt x="0" y="26"/>
                    <a:pt x="0" y="76"/>
                  </a:cubicBezTo>
                  <a:lnTo>
                    <a:pt x="0" y="16488"/>
                  </a:lnTo>
                  <a:cubicBezTo>
                    <a:pt x="0" y="16529"/>
                    <a:pt x="34" y="16563"/>
                    <a:pt x="75" y="16563"/>
                  </a:cubicBezTo>
                  <a:cubicBezTo>
                    <a:pt x="118" y="16563"/>
                    <a:pt x="151" y="16529"/>
                    <a:pt x="151" y="16487"/>
                  </a:cubicBezTo>
                  <a:lnTo>
                    <a:pt x="151" y="76"/>
                  </a:lnTo>
                  <a:cubicBezTo>
                    <a:pt x="151" y="26"/>
                    <a:pt x="113"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9632;p35">
              <a:extLst>
                <a:ext uri="{FF2B5EF4-FFF2-40B4-BE49-F238E27FC236}">
                  <a16:creationId xmlns:a16="http://schemas.microsoft.com/office/drawing/2014/main" id="{82DF07A4-AEC6-466E-BF65-A58AA6796702}"/>
                </a:ext>
              </a:extLst>
            </p:cNvPr>
            <p:cNvSpPr/>
            <p:nvPr/>
          </p:nvSpPr>
          <p:spPr>
            <a:xfrm>
              <a:off x="2835575" y="3289550"/>
              <a:ext cx="3825" cy="428175"/>
            </a:xfrm>
            <a:custGeom>
              <a:avLst/>
              <a:gdLst/>
              <a:ahLst/>
              <a:cxnLst/>
              <a:rect l="l" t="t" r="r" b="b"/>
              <a:pathLst>
                <a:path w="153" h="17127" extrusionOk="0">
                  <a:moveTo>
                    <a:pt x="76" y="1"/>
                  </a:moveTo>
                  <a:cubicBezTo>
                    <a:pt x="38" y="1"/>
                    <a:pt x="1" y="26"/>
                    <a:pt x="1" y="77"/>
                  </a:cubicBezTo>
                  <a:lnTo>
                    <a:pt x="1" y="17050"/>
                  </a:lnTo>
                  <a:cubicBezTo>
                    <a:pt x="0" y="17092"/>
                    <a:pt x="34" y="17126"/>
                    <a:pt x="77" y="17127"/>
                  </a:cubicBezTo>
                  <a:cubicBezTo>
                    <a:pt x="118" y="17126"/>
                    <a:pt x="152" y="17092"/>
                    <a:pt x="151" y="17050"/>
                  </a:cubicBezTo>
                  <a:lnTo>
                    <a:pt x="151" y="77"/>
                  </a:lnTo>
                  <a:cubicBezTo>
                    <a:pt x="151"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9633;p35">
              <a:extLst>
                <a:ext uri="{FF2B5EF4-FFF2-40B4-BE49-F238E27FC236}">
                  <a16:creationId xmlns:a16="http://schemas.microsoft.com/office/drawing/2014/main" id="{DA9926EB-090F-41AD-B862-5A002E2C08C5}"/>
                </a:ext>
              </a:extLst>
            </p:cNvPr>
            <p:cNvSpPr/>
            <p:nvPr/>
          </p:nvSpPr>
          <p:spPr>
            <a:xfrm>
              <a:off x="4319700" y="1826000"/>
              <a:ext cx="209175" cy="477925"/>
            </a:xfrm>
            <a:custGeom>
              <a:avLst/>
              <a:gdLst/>
              <a:ahLst/>
              <a:cxnLst/>
              <a:rect l="l" t="t" r="r" b="b"/>
              <a:pathLst>
                <a:path w="8367" h="19117" extrusionOk="0">
                  <a:moveTo>
                    <a:pt x="451" y="276"/>
                  </a:moveTo>
                  <a:lnTo>
                    <a:pt x="8104" y="5325"/>
                  </a:lnTo>
                  <a:lnTo>
                    <a:pt x="8215" y="18854"/>
                  </a:lnTo>
                  <a:lnTo>
                    <a:pt x="152" y="14217"/>
                  </a:lnTo>
                  <a:lnTo>
                    <a:pt x="451" y="276"/>
                  </a:lnTo>
                  <a:close/>
                  <a:moveTo>
                    <a:pt x="305" y="0"/>
                  </a:moveTo>
                  <a:lnTo>
                    <a:pt x="0" y="14258"/>
                  </a:lnTo>
                  <a:lnTo>
                    <a:pt x="0" y="14303"/>
                  </a:lnTo>
                  <a:lnTo>
                    <a:pt x="8366" y="19117"/>
                  </a:lnTo>
                  <a:lnTo>
                    <a:pt x="8366" y="19117"/>
                  </a:lnTo>
                  <a:lnTo>
                    <a:pt x="8253" y="5283"/>
                  </a:lnTo>
                  <a:lnTo>
                    <a:pt x="8253" y="5243"/>
                  </a:lnTo>
                  <a:lnTo>
                    <a:pt x="30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9634;p35">
              <a:extLst>
                <a:ext uri="{FF2B5EF4-FFF2-40B4-BE49-F238E27FC236}">
                  <a16:creationId xmlns:a16="http://schemas.microsoft.com/office/drawing/2014/main" id="{6F852F60-9D08-4F45-B5C1-4E815A91C48F}"/>
                </a:ext>
              </a:extLst>
            </p:cNvPr>
            <p:cNvSpPr/>
            <p:nvPr/>
          </p:nvSpPr>
          <p:spPr>
            <a:xfrm>
              <a:off x="4063650" y="1651375"/>
              <a:ext cx="220050" cy="512025"/>
            </a:xfrm>
            <a:custGeom>
              <a:avLst/>
              <a:gdLst/>
              <a:ahLst/>
              <a:cxnLst/>
              <a:rect l="l" t="t" r="r" b="b"/>
              <a:pathLst>
                <a:path w="8802" h="20481" extrusionOk="0">
                  <a:moveTo>
                    <a:pt x="321" y="0"/>
                  </a:moveTo>
                  <a:cubicBezTo>
                    <a:pt x="297" y="0"/>
                    <a:pt x="273" y="11"/>
                    <a:pt x="259" y="33"/>
                  </a:cubicBezTo>
                  <a:cubicBezTo>
                    <a:pt x="235" y="67"/>
                    <a:pt x="244" y="113"/>
                    <a:pt x="278" y="137"/>
                  </a:cubicBezTo>
                  <a:lnTo>
                    <a:pt x="8531" y="5792"/>
                  </a:lnTo>
                  <a:lnTo>
                    <a:pt x="8650" y="20219"/>
                  </a:lnTo>
                  <a:lnTo>
                    <a:pt x="150" y="15353"/>
                  </a:lnTo>
                  <a:cubicBezTo>
                    <a:pt x="136" y="15345"/>
                    <a:pt x="123" y="15341"/>
                    <a:pt x="110" y="15341"/>
                  </a:cubicBezTo>
                  <a:cubicBezTo>
                    <a:pt x="43" y="15341"/>
                    <a:pt x="1" y="15443"/>
                    <a:pt x="76" y="15484"/>
                  </a:cubicBezTo>
                  <a:lnTo>
                    <a:pt x="8688" y="20415"/>
                  </a:lnTo>
                  <a:lnTo>
                    <a:pt x="8802" y="20481"/>
                  </a:lnTo>
                  <a:lnTo>
                    <a:pt x="8682" y="5751"/>
                  </a:lnTo>
                  <a:lnTo>
                    <a:pt x="8682" y="5713"/>
                  </a:lnTo>
                  <a:lnTo>
                    <a:pt x="364" y="13"/>
                  </a:lnTo>
                  <a:cubicBezTo>
                    <a:pt x="351" y="4"/>
                    <a:pt x="336" y="0"/>
                    <a:pt x="3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9635;p35">
              <a:extLst>
                <a:ext uri="{FF2B5EF4-FFF2-40B4-BE49-F238E27FC236}">
                  <a16:creationId xmlns:a16="http://schemas.microsoft.com/office/drawing/2014/main" id="{D88B4E6C-EA17-47A0-9414-D650212E3A0F}"/>
                </a:ext>
              </a:extLst>
            </p:cNvPr>
            <p:cNvSpPr/>
            <p:nvPr/>
          </p:nvSpPr>
          <p:spPr>
            <a:xfrm>
              <a:off x="4498400" y="1940725"/>
              <a:ext cx="6625" cy="346125"/>
            </a:xfrm>
            <a:custGeom>
              <a:avLst/>
              <a:gdLst/>
              <a:ahLst/>
              <a:cxnLst/>
              <a:rect l="l" t="t" r="r" b="b"/>
              <a:pathLst>
                <a:path w="265" h="13845" extrusionOk="0">
                  <a:moveTo>
                    <a:pt x="78" y="0"/>
                  </a:moveTo>
                  <a:cubicBezTo>
                    <a:pt x="77" y="0"/>
                    <a:pt x="76" y="0"/>
                    <a:pt x="76" y="0"/>
                  </a:cubicBezTo>
                  <a:cubicBezTo>
                    <a:pt x="33" y="0"/>
                    <a:pt x="0" y="35"/>
                    <a:pt x="0" y="75"/>
                  </a:cubicBezTo>
                  <a:lnTo>
                    <a:pt x="113" y="13769"/>
                  </a:lnTo>
                  <a:cubicBezTo>
                    <a:pt x="113" y="13812"/>
                    <a:pt x="147" y="13845"/>
                    <a:pt x="188" y="13845"/>
                  </a:cubicBezTo>
                  <a:lnTo>
                    <a:pt x="189" y="13845"/>
                  </a:lnTo>
                  <a:cubicBezTo>
                    <a:pt x="231" y="13843"/>
                    <a:pt x="265" y="13809"/>
                    <a:pt x="265" y="13768"/>
                  </a:cubicBezTo>
                  <a:lnTo>
                    <a:pt x="152" y="74"/>
                  </a:lnTo>
                  <a:cubicBezTo>
                    <a:pt x="152" y="33"/>
                    <a:pt x="119"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9636;p35">
              <a:extLst>
                <a:ext uri="{FF2B5EF4-FFF2-40B4-BE49-F238E27FC236}">
                  <a16:creationId xmlns:a16="http://schemas.microsoft.com/office/drawing/2014/main" id="{74DEA01C-D8F7-4D25-A833-9C9BBA62BC24}"/>
                </a:ext>
              </a:extLst>
            </p:cNvPr>
            <p:cNvSpPr/>
            <p:nvPr/>
          </p:nvSpPr>
          <p:spPr>
            <a:xfrm>
              <a:off x="4250025" y="1774900"/>
              <a:ext cx="6825" cy="370700"/>
            </a:xfrm>
            <a:custGeom>
              <a:avLst/>
              <a:gdLst/>
              <a:ahLst/>
              <a:cxnLst/>
              <a:rect l="l" t="t" r="r" b="b"/>
              <a:pathLst>
                <a:path w="273" h="14828" extrusionOk="0">
                  <a:moveTo>
                    <a:pt x="76" y="0"/>
                  </a:moveTo>
                  <a:cubicBezTo>
                    <a:pt x="35" y="2"/>
                    <a:pt x="1" y="36"/>
                    <a:pt x="2" y="77"/>
                  </a:cubicBezTo>
                  <a:lnTo>
                    <a:pt x="122" y="14752"/>
                  </a:lnTo>
                  <a:cubicBezTo>
                    <a:pt x="122" y="14793"/>
                    <a:pt x="156" y="14828"/>
                    <a:pt x="197" y="14828"/>
                  </a:cubicBezTo>
                  <a:cubicBezTo>
                    <a:pt x="238" y="14826"/>
                    <a:pt x="273" y="14793"/>
                    <a:pt x="273" y="14751"/>
                  </a:cubicBezTo>
                  <a:lnTo>
                    <a:pt x="153" y="76"/>
                  </a:lnTo>
                  <a:cubicBezTo>
                    <a:pt x="151" y="35"/>
                    <a:pt x="118"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9637;p35">
              <a:extLst>
                <a:ext uri="{FF2B5EF4-FFF2-40B4-BE49-F238E27FC236}">
                  <a16:creationId xmlns:a16="http://schemas.microsoft.com/office/drawing/2014/main" id="{BC7DA9B4-C1D8-4F26-8F15-EFABD08223EF}"/>
                </a:ext>
              </a:extLst>
            </p:cNvPr>
            <p:cNvSpPr/>
            <p:nvPr/>
          </p:nvSpPr>
          <p:spPr>
            <a:xfrm>
              <a:off x="4324075" y="2361075"/>
              <a:ext cx="208950" cy="450150"/>
            </a:xfrm>
            <a:custGeom>
              <a:avLst/>
              <a:gdLst/>
              <a:ahLst/>
              <a:cxnLst/>
              <a:rect l="l" t="t" r="r" b="b"/>
              <a:pathLst>
                <a:path w="8358" h="18006" extrusionOk="0">
                  <a:moveTo>
                    <a:pt x="451" y="249"/>
                  </a:moveTo>
                  <a:lnTo>
                    <a:pt x="8095" y="4235"/>
                  </a:lnTo>
                  <a:lnTo>
                    <a:pt x="8206" y="17775"/>
                  </a:lnTo>
                  <a:lnTo>
                    <a:pt x="153" y="14257"/>
                  </a:lnTo>
                  <a:lnTo>
                    <a:pt x="451" y="249"/>
                  </a:lnTo>
                  <a:close/>
                  <a:moveTo>
                    <a:pt x="305" y="1"/>
                  </a:moveTo>
                  <a:lnTo>
                    <a:pt x="1" y="14304"/>
                  </a:lnTo>
                  <a:lnTo>
                    <a:pt x="1" y="14354"/>
                  </a:lnTo>
                  <a:lnTo>
                    <a:pt x="8358" y="18006"/>
                  </a:lnTo>
                  <a:lnTo>
                    <a:pt x="8244" y="4188"/>
                  </a:lnTo>
                  <a:lnTo>
                    <a:pt x="8244" y="4143"/>
                  </a:lnTo>
                  <a:lnTo>
                    <a:pt x="412" y="58"/>
                  </a:lnTo>
                  <a:lnTo>
                    <a:pt x="3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9638;p35">
              <a:extLst>
                <a:ext uri="{FF2B5EF4-FFF2-40B4-BE49-F238E27FC236}">
                  <a16:creationId xmlns:a16="http://schemas.microsoft.com/office/drawing/2014/main" id="{BB6E9B43-FE16-4E9C-B13B-BDE72AA74E85}"/>
                </a:ext>
              </a:extLst>
            </p:cNvPr>
            <p:cNvSpPr/>
            <p:nvPr/>
          </p:nvSpPr>
          <p:spPr>
            <a:xfrm>
              <a:off x="4065800" y="2216100"/>
              <a:ext cx="222375" cy="488750"/>
            </a:xfrm>
            <a:custGeom>
              <a:avLst/>
              <a:gdLst/>
              <a:ahLst/>
              <a:cxnLst/>
              <a:rect l="l" t="t" r="r" b="b"/>
              <a:pathLst>
                <a:path w="8895" h="19550" extrusionOk="0">
                  <a:moveTo>
                    <a:pt x="88" y="0"/>
                  </a:moveTo>
                  <a:cubicBezTo>
                    <a:pt x="62" y="0"/>
                    <a:pt x="36" y="14"/>
                    <a:pt x="22" y="39"/>
                  </a:cubicBezTo>
                  <a:cubicBezTo>
                    <a:pt x="1" y="75"/>
                    <a:pt x="14" y="121"/>
                    <a:pt x="51" y="142"/>
                  </a:cubicBezTo>
                  <a:lnTo>
                    <a:pt x="8623" y="4881"/>
                  </a:lnTo>
                  <a:lnTo>
                    <a:pt x="8741" y="19319"/>
                  </a:lnTo>
                  <a:lnTo>
                    <a:pt x="245" y="15674"/>
                  </a:lnTo>
                  <a:cubicBezTo>
                    <a:pt x="234" y="15669"/>
                    <a:pt x="223" y="15667"/>
                    <a:pt x="213" y="15667"/>
                  </a:cubicBezTo>
                  <a:cubicBezTo>
                    <a:pt x="140" y="15667"/>
                    <a:pt x="105" y="15778"/>
                    <a:pt x="186" y="15812"/>
                  </a:cubicBezTo>
                  <a:lnTo>
                    <a:pt x="8789" y="19504"/>
                  </a:lnTo>
                  <a:lnTo>
                    <a:pt x="8894" y="19549"/>
                  </a:lnTo>
                  <a:lnTo>
                    <a:pt x="8774" y="4837"/>
                  </a:lnTo>
                  <a:lnTo>
                    <a:pt x="8774" y="4792"/>
                  </a:lnTo>
                  <a:lnTo>
                    <a:pt x="124" y="9"/>
                  </a:lnTo>
                  <a:cubicBezTo>
                    <a:pt x="113" y="3"/>
                    <a:pt x="100" y="0"/>
                    <a:pt x="8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9639;p35">
              <a:extLst>
                <a:ext uri="{FF2B5EF4-FFF2-40B4-BE49-F238E27FC236}">
                  <a16:creationId xmlns:a16="http://schemas.microsoft.com/office/drawing/2014/main" id="{9BD020E9-CD74-4C27-A49F-02469446ABA5}"/>
                </a:ext>
              </a:extLst>
            </p:cNvPr>
            <p:cNvSpPr/>
            <p:nvPr/>
          </p:nvSpPr>
          <p:spPr>
            <a:xfrm>
              <a:off x="4502600" y="2451700"/>
              <a:ext cx="6575" cy="346125"/>
            </a:xfrm>
            <a:custGeom>
              <a:avLst/>
              <a:gdLst/>
              <a:ahLst/>
              <a:cxnLst/>
              <a:rect l="l" t="t" r="r" b="b"/>
              <a:pathLst>
                <a:path w="263" h="13845" extrusionOk="0">
                  <a:moveTo>
                    <a:pt x="75" y="0"/>
                  </a:moveTo>
                  <a:cubicBezTo>
                    <a:pt x="34" y="0"/>
                    <a:pt x="0" y="34"/>
                    <a:pt x="1" y="75"/>
                  </a:cubicBezTo>
                  <a:lnTo>
                    <a:pt x="112" y="13769"/>
                  </a:lnTo>
                  <a:cubicBezTo>
                    <a:pt x="112" y="13811"/>
                    <a:pt x="147" y="13844"/>
                    <a:pt x="188" y="13844"/>
                  </a:cubicBezTo>
                  <a:lnTo>
                    <a:pt x="189" y="13844"/>
                  </a:lnTo>
                  <a:cubicBezTo>
                    <a:pt x="230" y="13844"/>
                    <a:pt x="263" y="13810"/>
                    <a:pt x="263" y="13768"/>
                  </a:cubicBezTo>
                  <a:lnTo>
                    <a:pt x="152" y="74"/>
                  </a:lnTo>
                  <a:cubicBezTo>
                    <a:pt x="151" y="33"/>
                    <a:pt x="118"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9640;p35">
              <a:extLst>
                <a:ext uri="{FF2B5EF4-FFF2-40B4-BE49-F238E27FC236}">
                  <a16:creationId xmlns:a16="http://schemas.microsoft.com/office/drawing/2014/main" id="{9E2557F8-81EF-4F9A-91CD-3F19EB1B498B}"/>
                </a:ext>
              </a:extLst>
            </p:cNvPr>
            <p:cNvSpPr/>
            <p:nvPr/>
          </p:nvSpPr>
          <p:spPr>
            <a:xfrm>
              <a:off x="4254525" y="2320550"/>
              <a:ext cx="6800" cy="370675"/>
            </a:xfrm>
            <a:custGeom>
              <a:avLst/>
              <a:gdLst/>
              <a:ahLst/>
              <a:cxnLst/>
              <a:rect l="l" t="t" r="r" b="b"/>
              <a:pathLst>
                <a:path w="272" h="14827" extrusionOk="0">
                  <a:moveTo>
                    <a:pt x="76" y="1"/>
                  </a:moveTo>
                  <a:cubicBezTo>
                    <a:pt x="33" y="1"/>
                    <a:pt x="0" y="35"/>
                    <a:pt x="0" y="77"/>
                  </a:cubicBezTo>
                  <a:lnTo>
                    <a:pt x="121" y="14753"/>
                  </a:lnTo>
                  <a:cubicBezTo>
                    <a:pt x="121" y="14794"/>
                    <a:pt x="155" y="14827"/>
                    <a:pt x="196" y="14827"/>
                  </a:cubicBezTo>
                  <a:cubicBezTo>
                    <a:pt x="238" y="14827"/>
                    <a:pt x="271" y="14792"/>
                    <a:pt x="271" y="14751"/>
                  </a:cubicBezTo>
                  <a:lnTo>
                    <a:pt x="151" y="76"/>
                  </a:lnTo>
                  <a:cubicBezTo>
                    <a:pt x="150" y="34"/>
                    <a:pt x="117"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9641;p35">
              <a:extLst>
                <a:ext uri="{FF2B5EF4-FFF2-40B4-BE49-F238E27FC236}">
                  <a16:creationId xmlns:a16="http://schemas.microsoft.com/office/drawing/2014/main" id="{D4156979-280E-41AF-A954-DB6993A75490}"/>
                </a:ext>
              </a:extLst>
            </p:cNvPr>
            <p:cNvSpPr/>
            <p:nvPr/>
          </p:nvSpPr>
          <p:spPr>
            <a:xfrm>
              <a:off x="4329000" y="2961600"/>
              <a:ext cx="208700" cy="415825"/>
            </a:xfrm>
            <a:custGeom>
              <a:avLst/>
              <a:gdLst/>
              <a:ahLst/>
              <a:cxnLst/>
              <a:rect l="l" t="t" r="r" b="b"/>
              <a:pathLst>
                <a:path w="8348" h="16633" extrusionOk="0">
                  <a:moveTo>
                    <a:pt x="451" y="212"/>
                  </a:moveTo>
                  <a:lnTo>
                    <a:pt x="8084" y="2886"/>
                  </a:lnTo>
                  <a:lnTo>
                    <a:pt x="8195" y="16436"/>
                  </a:lnTo>
                  <a:lnTo>
                    <a:pt x="155" y="14302"/>
                  </a:lnTo>
                  <a:lnTo>
                    <a:pt x="451" y="212"/>
                  </a:lnTo>
                  <a:close/>
                  <a:moveTo>
                    <a:pt x="306" y="1"/>
                  </a:moveTo>
                  <a:lnTo>
                    <a:pt x="1" y="14417"/>
                  </a:lnTo>
                  <a:lnTo>
                    <a:pt x="8347" y="16633"/>
                  </a:lnTo>
                  <a:lnTo>
                    <a:pt x="8234" y="2832"/>
                  </a:lnTo>
                  <a:lnTo>
                    <a:pt x="8234" y="2779"/>
                  </a:lnTo>
                  <a:lnTo>
                    <a:pt x="3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9642;p35">
              <a:extLst>
                <a:ext uri="{FF2B5EF4-FFF2-40B4-BE49-F238E27FC236}">
                  <a16:creationId xmlns:a16="http://schemas.microsoft.com/office/drawing/2014/main" id="{B2BF9AEE-61A1-4736-BAB7-70811AB85A45}"/>
                </a:ext>
              </a:extLst>
            </p:cNvPr>
            <p:cNvSpPr/>
            <p:nvPr/>
          </p:nvSpPr>
          <p:spPr>
            <a:xfrm>
              <a:off x="4071125" y="2863300"/>
              <a:ext cx="222000" cy="449925"/>
            </a:xfrm>
            <a:custGeom>
              <a:avLst/>
              <a:gdLst/>
              <a:ahLst/>
              <a:cxnLst/>
              <a:rect l="l" t="t" r="r" b="b"/>
              <a:pathLst>
                <a:path w="8880" h="17997" extrusionOk="0">
                  <a:moveTo>
                    <a:pt x="86" y="1"/>
                  </a:moveTo>
                  <a:cubicBezTo>
                    <a:pt x="55" y="1"/>
                    <a:pt x="26" y="20"/>
                    <a:pt x="15" y="51"/>
                  </a:cubicBezTo>
                  <a:cubicBezTo>
                    <a:pt x="1" y="89"/>
                    <a:pt x="20" y="133"/>
                    <a:pt x="60" y="147"/>
                  </a:cubicBezTo>
                  <a:lnTo>
                    <a:pt x="8609" y="3355"/>
                  </a:lnTo>
                  <a:lnTo>
                    <a:pt x="8728" y="17804"/>
                  </a:lnTo>
                  <a:lnTo>
                    <a:pt x="232" y="15671"/>
                  </a:lnTo>
                  <a:cubicBezTo>
                    <a:pt x="225" y="15669"/>
                    <a:pt x="218" y="15668"/>
                    <a:pt x="211" y="15668"/>
                  </a:cubicBezTo>
                  <a:cubicBezTo>
                    <a:pt x="131" y="15668"/>
                    <a:pt x="106" y="15796"/>
                    <a:pt x="196" y="15818"/>
                  </a:cubicBezTo>
                  <a:lnTo>
                    <a:pt x="8786" y="17973"/>
                  </a:lnTo>
                  <a:lnTo>
                    <a:pt x="8880" y="17996"/>
                  </a:lnTo>
                  <a:lnTo>
                    <a:pt x="8759" y="3302"/>
                  </a:lnTo>
                  <a:lnTo>
                    <a:pt x="8759" y="3250"/>
                  </a:lnTo>
                  <a:lnTo>
                    <a:pt x="113" y="6"/>
                  </a:lnTo>
                  <a:cubicBezTo>
                    <a:pt x="104" y="2"/>
                    <a:pt x="95" y="1"/>
                    <a:pt x="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9643;p35">
              <a:extLst>
                <a:ext uri="{FF2B5EF4-FFF2-40B4-BE49-F238E27FC236}">
                  <a16:creationId xmlns:a16="http://schemas.microsoft.com/office/drawing/2014/main" id="{3FA00C83-5226-46CA-9BB6-27F782B5A9C6}"/>
                </a:ext>
              </a:extLst>
            </p:cNvPr>
            <p:cNvSpPr/>
            <p:nvPr/>
          </p:nvSpPr>
          <p:spPr>
            <a:xfrm>
              <a:off x="4507275" y="3022325"/>
              <a:ext cx="6575" cy="346150"/>
            </a:xfrm>
            <a:custGeom>
              <a:avLst/>
              <a:gdLst/>
              <a:ahLst/>
              <a:cxnLst/>
              <a:rect l="l" t="t" r="r" b="b"/>
              <a:pathLst>
                <a:path w="263" h="13846" extrusionOk="0">
                  <a:moveTo>
                    <a:pt x="76" y="0"/>
                  </a:moveTo>
                  <a:cubicBezTo>
                    <a:pt x="34" y="2"/>
                    <a:pt x="1" y="36"/>
                    <a:pt x="1" y="77"/>
                  </a:cubicBezTo>
                  <a:lnTo>
                    <a:pt x="112" y="13771"/>
                  </a:lnTo>
                  <a:cubicBezTo>
                    <a:pt x="112" y="13812"/>
                    <a:pt x="146" y="13846"/>
                    <a:pt x="187" y="13846"/>
                  </a:cubicBezTo>
                  <a:lnTo>
                    <a:pt x="188" y="13846"/>
                  </a:lnTo>
                  <a:cubicBezTo>
                    <a:pt x="229" y="13845"/>
                    <a:pt x="262" y="13812"/>
                    <a:pt x="262" y="13769"/>
                  </a:cubicBezTo>
                  <a:lnTo>
                    <a:pt x="151" y="76"/>
                  </a:lnTo>
                  <a:cubicBezTo>
                    <a:pt x="150" y="35"/>
                    <a:pt x="117"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9644;p35">
              <a:extLst>
                <a:ext uri="{FF2B5EF4-FFF2-40B4-BE49-F238E27FC236}">
                  <a16:creationId xmlns:a16="http://schemas.microsoft.com/office/drawing/2014/main" id="{F92B9881-C7C8-43C9-BBD0-AE9DB097BCFF}"/>
                </a:ext>
              </a:extLst>
            </p:cNvPr>
            <p:cNvSpPr/>
            <p:nvPr/>
          </p:nvSpPr>
          <p:spPr>
            <a:xfrm>
              <a:off x="4259550" y="2934125"/>
              <a:ext cx="6775" cy="370675"/>
            </a:xfrm>
            <a:custGeom>
              <a:avLst/>
              <a:gdLst/>
              <a:ahLst/>
              <a:cxnLst/>
              <a:rect l="l" t="t" r="r" b="b"/>
              <a:pathLst>
                <a:path w="271" h="14827" extrusionOk="0">
                  <a:moveTo>
                    <a:pt x="78" y="0"/>
                  </a:moveTo>
                  <a:cubicBezTo>
                    <a:pt x="77" y="0"/>
                    <a:pt x="76" y="0"/>
                    <a:pt x="75" y="0"/>
                  </a:cubicBezTo>
                  <a:cubicBezTo>
                    <a:pt x="33" y="0"/>
                    <a:pt x="0" y="35"/>
                    <a:pt x="0" y="76"/>
                  </a:cubicBezTo>
                  <a:lnTo>
                    <a:pt x="120" y="14752"/>
                  </a:lnTo>
                  <a:cubicBezTo>
                    <a:pt x="120" y="14793"/>
                    <a:pt x="155" y="14826"/>
                    <a:pt x="196" y="14826"/>
                  </a:cubicBezTo>
                  <a:lnTo>
                    <a:pt x="197" y="14826"/>
                  </a:lnTo>
                  <a:cubicBezTo>
                    <a:pt x="238" y="14825"/>
                    <a:pt x="271" y="14792"/>
                    <a:pt x="271" y="14750"/>
                  </a:cubicBezTo>
                  <a:lnTo>
                    <a:pt x="151" y="74"/>
                  </a:lnTo>
                  <a:cubicBezTo>
                    <a:pt x="151" y="34"/>
                    <a:pt x="118"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9645;p35">
              <a:extLst>
                <a:ext uri="{FF2B5EF4-FFF2-40B4-BE49-F238E27FC236}">
                  <a16:creationId xmlns:a16="http://schemas.microsoft.com/office/drawing/2014/main" id="{C69D58D2-2C95-406C-879B-F57F92AB5DE7}"/>
                </a:ext>
              </a:extLst>
            </p:cNvPr>
            <p:cNvSpPr/>
            <p:nvPr/>
          </p:nvSpPr>
          <p:spPr>
            <a:xfrm>
              <a:off x="5170475" y="2340750"/>
              <a:ext cx="116075" cy="362625"/>
            </a:xfrm>
            <a:custGeom>
              <a:avLst/>
              <a:gdLst/>
              <a:ahLst/>
              <a:cxnLst/>
              <a:rect l="l" t="t" r="r" b="b"/>
              <a:pathLst>
                <a:path w="4643" h="14505" extrusionOk="0">
                  <a:moveTo>
                    <a:pt x="119" y="1"/>
                  </a:moveTo>
                  <a:cubicBezTo>
                    <a:pt x="94" y="1"/>
                    <a:pt x="71" y="13"/>
                    <a:pt x="55" y="34"/>
                  </a:cubicBezTo>
                  <a:cubicBezTo>
                    <a:pt x="32" y="69"/>
                    <a:pt x="41" y="116"/>
                    <a:pt x="75" y="139"/>
                  </a:cubicBezTo>
                  <a:lnTo>
                    <a:pt x="4491" y="3106"/>
                  </a:lnTo>
                  <a:lnTo>
                    <a:pt x="4491" y="14254"/>
                  </a:lnTo>
                  <a:lnTo>
                    <a:pt x="153" y="11926"/>
                  </a:lnTo>
                  <a:cubicBezTo>
                    <a:pt x="139" y="11917"/>
                    <a:pt x="124" y="11913"/>
                    <a:pt x="111" y="11913"/>
                  </a:cubicBezTo>
                  <a:cubicBezTo>
                    <a:pt x="42" y="11913"/>
                    <a:pt x="1" y="12019"/>
                    <a:pt x="82" y="12058"/>
                  </a:cubicBezTo>
                  <a:lnTo>
                    <a:pt x="4531" y="14445"/>
                  </a:lnTo>
                  <a:lnTo>
                    <a:pt x="4643" y="14505"/>
                  </a:lnTo>
                  <a:lnTo>
                    <a:pt x="4643" y="3026"/>
                  </a:lnTo>
                  <a:lnTo>
                    <a:pt x="160" y="13"/>
                  </a:lnTo>
                  <a:cubicBezTo>
                    <a:pt x="147" y="5"/>
                    <a:pt x="133" y="1"/>
                    <a:pt x="1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9646;p35">
              <a:extLst>
                <a:ext uri="{FF2B5EF4-FFF2-40B4-BE49-F238E27FC236}">
                  <a16:creationId xmlns:a16="http://schemas.microsoft.com/office/drawing/2014/main" id="{F28F7F50-AA5D-427C-AB0E-36A2069E900A}"/>
                </a:ext>
              </a:extLst>
            </p:cNvPr>
            <p:cNvSpPr/>
            <p:nvPr/>
          </p:nvSpPr>
          <p:spPr>
            <a:xfrm>
              <a:off x="5352475" y="2452975"/>
              <a:ext cx="127650" cy="349575"/>
            </a:xfrm>
            <a:custGeom>
              <a:avLst/>
              <a:gdLst/>
              <a:ahLst/>
              <a:cxnLst/>
              <a:rect l="l" t="t" r="r" b="b"/>
              <a:pathLst>
                <a:path w="5106" h="13983" extrusionOk="0">
                  <a:moveTo>
                    <a:pt x="152" y="262"/>
                  </a:moveTo>
                  <a:lnTo>
                    <a:pt x="4954" y="3049"/>
                  </a:lnTo>
                  <a:lnTo>
                    <a:pt x="4954" y="13737"/>
                  </a:lnTo>
                  <a:lnTo>
                    <a:pt x="151" y="11295"/>
                  </a:lnTo>
                  <a:lnTo>
                    <a:pt x="152" y="262"/>
                  </a:lnTo>
                  <a:close/>
                  <a:moveTo>
                    <a:pt x="0" y="1"/>
                  </a:moveTo>
                  <a:lnTo>
                    <a:pt x="0" y="11387"/>
                  </a:lnTo>
                  <a:lnTo>
                    <a:pt x="5106" y="13982"/>
                  </a:lnTo>
                  <a:lnTo>
                    <a:pt x="5106" y="2962"/>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9647;p35">
              <a:extLst>
                <a:ext uri="{FF2B5EF4-FFF2-40B4-BE49-F238E27FC236}">
                  <a16:creationId xmlns:a16="http://schemas.microsoft.com/office/drawing/2014/main" id="{48C78EDE-1E6E-4197-8172-CA0850F4A039}"/>
                </a:ext>
              </a:extLst>
            </p:cNvPr>
            <p:cNvSpPr/>
            <p:nvPr/>
          </p:nvSpPr>
          <p:spPr>
            <a:xfrm>
              <a:off x="5454450" y="2513575"/>
              <a:ext cx="3775" cy="277375"/>
            </a:xfrm>
            <a:custGeom>
              <a:avLst/>
              <a:gdLst/>
              <a:ahLst/>
              <a:cxnLst/>
              <a:rect l="l" t="t" r="r" b="b"/>
              <a:pathLst>
                <a:path w="151" h="11095" extrusionOk="0">
                  <a:moveTo>
                    <a:pt x="75" y="0"/>
                  </a:moveTo>
                  <a:cubicBezTo>
                    <a:pt x="38" y="0"/>
                    <a:pt x="0" y="26"/>
                    <a:pt x="0" y="76"/>
                  </a:cubicBezTo>
                  <a:lnTo>
                    <a:pt x="0" y="11021"/>
                  </a:lnTo>
                  <a:cubicBezTo>
                    <a:pt x="0" y="11062"/>
                    <a:pt x="34" y="11095"/>
                    <a:pt x="75" y="11095"/>
                  </a:cubicBezTo>
                  <a:cubicBezTo>
                    <a:pt x="118" y="11095"/>
                    <a:pt x="151" y="11062"/>
                    <a:pt x="151" y="11021"/>
                  </a:cubicBezTo>
                  <a:lnTo>
                    <a:pt x="151" y="76"/>
                  </a:lnTo>
                  <a:cubicBezTo>
                    <a:pt x="151" y="26"/>
                    <a:pt x="113"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9648;p35">
              <a:extLst>
                <a:ext uri="{FF2B5EF4-FFF2-40B4-BE49-F238E27FC236}">
                  <a16:creationId xmlns:a16="http://schemas.microsoft.com/office/drawing/2014/main" id="{7425FC1B-E3D5-424C-8FB5-F7BEDC31C6A5}"/>
                </a:ext>
              </a:extLst>
            </p:cNvPr>
            <p:cNvSpPr/>
            <p:nvPr/>
          </p:nvSpPr>
          <p:spPr>
            <a:xfrm>
              <a:off x="5260075" y="2400400"/>
              <a:ext cx="3800" cy="288725"/>
            </a:xfrm>
            <a:custGeom>
              <a:avLst/>
              <a:gdLst/>
              <a:ahLst/>
              <a:cxnLst/>
              <a:rect l="l" t="t" r="r" b="b"/>
              <a:pathLst>
                <a:path w="152" h="11549" extrusionOk="0">
                  <a:moveTo>
                    <a:pt x="76" y="0"/>
                  </a:moveTo>
                  <a:cubicBezTo>
                    <a:pt x="39" y="0"/>
                    <a:pt x="3" y="25"/>
                    <a:pt x="1" y="73"/>
                  </a:cubicBezTo>
                  <a:lnTo>
                    <a:pt x="1" y="11473"/>
                  </a:lnTo>
                  <a:cubicBezTo>
                    <a:pt x="1" y="11515"/>
                    <a:pt x="35" y="11548"/>
                    <a:pt x="76" y="11548"/>
                  </a:cubicBezTo>
                  <a:cubicBezTo>
                    <a:pt x="118" y="11548"/>
                    <a:pt x="151" y="11515"/>
                    <a:pt x="151" y="11473"/>
                  </a:cubicBezTo>
                  <a:lnTo>
                    <a:pt x="151" y="73"/>
                  </a:lnTo>
                  <a:cubicBezTo>
                    <a:pt x="149" y="25"/>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9649;p35">
              <a:extLst>
                <a:ext uri="{FF2B5EF4-FFF2-40B4-BE49-F238E27FC236}">
                  <a16:creationId xmlns:a16="http://schemas.microsoft.com/office/drawing/2014/main" id="{BA3A23D8-9451-4EB5-A3DF-7F4750E15603}"/>
                </a:ext>
              </a:extLst>
            </p:cNvPr>
            <p:cNvSpPr/>
            <p:nvPr/>
          </p:nvSpPr>
          <p:spPr>
            <a:xfrm>
              <a:off x="5171200" y="2764400"/>
              <a:ext cx="115325" cy="348550"/>
            </a:xfrm>
            <a:custGeom>
              <a:avLst/>
              <a:gdLst/>
              <a:ahLst/>
              <a:cxnLst/>
              <a:rect l="l" t="t" r="r" b="b"/>
              <a:pathLst>
                <a:path w="4613" h="13942" extrusionOk="0">
                  <a:moveTo>
                    <a:pt x="88" y="1"/>
                  </a:moveTo>
                  <a:cubicBezTo>
                    <a:pt x="61" y="1"/>
                    <a:pt x="35" y="15"/>
                    <a:pt x="21" y="40"/>
                  </a:cubicBezTo>
                  <a:cubicBezTo>
                    <a:pt x="0" y="76"/>
                    <a:pt x="15" y="122"/>
                    <a:pt x="50" y="142"/>
                  </a:cubicBezTo>
                  <a:lnTo>
                    <a:pt x="4461" y="2559"/>
                  </a:lnTo>
                  <a:lnTo>
                    <a:pt x="4461" y="13714"/>
                  </a:lnTo>
                  <a:lnTo>
                    <a:pt x="116" y="11921"/>
                  </a:lnTo>
                  <a:cubicBezTo>
                    <a:pt x="107" y="11917"/>
                    <a:pt x="97" y="11916"/>
                    <a:pt x="88" y="11916"/>
                  </a:cubicBezTo>
                  <a:cubicBezTo>
                    <a:pt x="58" y="11916"/>
                    <a:pt x="29" y="11933"/>
                    <a:pt x="17" y="11962"/>
                  </a:cubicBezTo>
                  <a:cubicBezTo>
                    <a:pt x="1" y="12002"/>
                    <a:pt x="20" y="12045"/>
                    <a:pt x="58" y="12061"/>
                  </a:cubicBezTo>
                  <a:lnTo>
                    <a:pt x="4613" y="13941"/>
                  </a:lnTo>
                  <a:lnTo>
                    <a:pt x="4613" y="2469"/>
                  </a:lnTo>
                  <a:lnTo>
                    <a:pt x="124" y="10"/>
                  </a:lnTo>
                  <a:cubicBezTo>
                    <a:pt x="113" y="4"/>
                    <a:pt x="100" y="1"/>
                    <a:pt x="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9650;p35">
              <a:extLst>
                <a:ext uri="{FF2B5EF4-FFF2-40B4-BE49-F238E27FC236}">
                  <a16:creationId xmlns:a16="http://schemas.microsoft.com/office/drawing/2014/main" id="{2320F1ED-4B33-4EE4-86F9-47CF4C1F4FE2}"/>
                </a:ext>
              </a:extLst>
            </p:cNvPr>
            <p:cNvSpPr/>
            <p:nvPr/>
          </p:nvSpPr>
          <p:spPr>
            <a:xfrm>
              <a:off x="5352475" y="2854550"/>
              <a:ext cx="127625" cy="333575"/>
            </a:xfrm>
            <a:custGeom>
              <a:avLst/>
              <a:gdLst/>
              <a:ahLst/>
              <a:cxnLst/>
              <a:rect l="l" t="t" r="r" b="b"/>
              <a:pathLst>
                <a:path w="5105" h="13343" extrusionOk="0">
                  <a:moveTo>
                    <a:pt x="151" y="237"/>
                  </a:moveTo>
                  <a:lnTo>
                    <a:pt x="4952" y="2428"/>
                  </a:lnTo>
                  <a:lnTo>
                    <a:pt x="4952" y="13123"/>
                  </a:lnTo>
                  <a:lnTo>
                    <a:pt x="150" y="11276"/>
                  </a:lnTo>
                  <a:lnTo>
                    <a:pt x="151" y="237"/>
                  </a:lnTo>
                  <a:close/>
                  <a:moveTo>
                    <a:pt x="0" y="0"/>
                  </a:moveTo>
                  <a:lnTo>
                    <a:pt x="0" y="11379"/>
                  </a:lnTo>
                  <a:lnTo>
                    <a:pt x="5104" y="13343"/>
                  </a:lnTo>
                  <a:lnTo>
                    <a:pt x="5104" y="2330"/>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9651;p35">
              <a:extLst>
                <a:ext uri="{FF2B5EF4-FFF2-40B4-BE49-F238E27FC236}">
                  <a16:creationId xmlns:a16="http://schemas.microsoft.com/office/drawing/2014/main" id="{7F04C5E3-A099-4420-A8C7-7C7C0907570A}"/>
                </a:ext>
              </a:extLst>
            </p:cNvPr>
            <p:cNvSpPr/>
            <p:nvPr/>
          </p:nvSpPr>
          <p:spPr>
            <a:xfrm>
              <a:off x="5454400" y="2902175"/>
              <a:ext cx="3825" cy="277400"/>
            </a:xfrm>
            <a:custGeom>
              <a:avLst/>
              <a:gdLst/>
              <a:ahLst/>
              <a:cxnLst/>
              <a:rect l="l" t="t" r="r" b="b"/>
              <a:pathLst>
                <a:path w="153" h="11096" extrusionOk="0">
                  <a:moveTo>
                    <a:pt x="77" y="1"/>
                  </a:moveTo>
                  <a:cubicBezTo>
                    <a:pt x="39" y="1"/>
                    <a:pt x="1" y="26"/>
                    <a:pt x="1" y="76"/>
                  </a:cubicBezTo>
                  <a:lnTo>
                    <a:pt x="1" y="11020"/>
                  </a:lnTo>
                  <a:cubicBezTo>
                    <a:pt x="2" y="11061"/>
                    <a:pt x="35" y="11096"/>
                    <a:pt x="77" y="11096"/>
                  </a:cubicBezTo>
                  <a:cubicBezTo>
                    <a:pt x="118" y="11096"/>
                    <a:pt x="153" y="11061"/>
                    <a:pt x="153" y="11020"/>
                  </a:cubicBezTo>
                  <a:lnTo>
                    <a:pt x="153" y="76"/>
                  </a:lnTo>
                  <a:cubicBezTo>
                    <a:pt x="153" y="26"/>
                    <a:pt x="115" y="1"/>
                    <a:pt x="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9652;p35">
              <a:extLst>
                <a:ext uri="{FF2B5EF4-FFF2-40B4-BE49-F238E27FC236}">
                  <a16:creationId xmlns:a16="http://schemas.microsoft.com/office/drawing/2014/main" id="{5D16D117-EB3F-45D4-9290-E666883A0235}"/>
                </a:ext>
              </a:extLst>
            </p:cNvPr>
            <p:cNvSpPr/>
            <p:nvPr/>
          </p:nvSpPr>
          <p:spPr>
            <a:xfrm>
              <a:off x="5260075" y="2813075"/>
              <a:ext cx="3800" cy="288700"/>
            </a:xfrm>
            <a:custGeom>
              <a:avLst/>
              <a:gdLst/>
              <a:ahLst/>
              <a:cxnLst/>
              <a:rect l="l" t="t" r="r" b="b"/>
              <a:pathLst>
                <a:path w="152" h="11548" extrusionOk="0">
                  <a:moveTo>
                    <a:pt x="75" y="0"/>
                  </a:moveTo>
                  <a:cubicBezTo>
                    <a:pt x="39" y="0"/>
                    <a:pt x="3" y="24"/>
                    <a:pt x="1" y="73"/>
                  </a:cubicBezTo>
                  <a:lnTo>
                    <a:pt x="1" y="11473"/>
                  </a:lnTo>
                  <a:cubicBezTo>
                    <a:pt x="1" y="11515"/>
                    <a:pt x="34" y="11548"/>
                    <a:pt x="76" y="11548"/>
                  </a:cubicBezTo>
                  <a:cubicBezTo>
                    <a:pt x="117" y="11548"/>
                    <a:pt x="151" y="11514"/>
                    <a:pt x="151" y="11473"/>
                  </a:cubicBezTo>
                  <a:lnTo>
                    <a:pt x="151" y="73"/>
                  </a:lnTo>
                  <a:cubicBezTo>
                    <a:pt x="149" y="24"/>
                    <a:pt x="112" y="0"/>
                    <a:pt x="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9653;p35">
              <a:extLst>
                <a:ext uri="{FF2B5EF4-FFF2-40B4-BE49-F238E27FC236}">
                  <a16:creationId xmlns:a16="http://schemas.microsoft.com/office/drawing/2014/main" id="{7E928DF5-884D-459C-90EE-6CA9F2561070}"/>
                </a:ext>
              </a:extLst>
            </p:cNvPr>
            <p:cNvSpPr/>
            <p:nvPr/>
          </p:nvSpPr>
          <p:spPr>
            <a:xfrm>
              <a:off x="5171225" y="3226250"/>
              <a:ext cx="115275" cy="330450"/>
            </a:xfrm>
            <a:custGeom>
              <a:avLst/>
              <a:gdLst/>
              <a:ahLst/>
              <a:cxnLst/>
              <a:rect l="l" t="t" r="r" b="b"/>
              <a:pathLst>
                <a:path w="4611" h="13218" extrusionOk="0">
                  <a:moveTo>
                    <a:pt x="85" y="1"/>
                  </a:moveTo>
                  <a:cubicBezTo>
                    <a:pt x="55" y="1"/>
                    <a:pt x="26" y="19"/>
                    <a:pt x="15" y="48"/>
                  </a:cubicBezTo>
                  <a:cubicBezTo>
                    <a:pt x="0" y="88"/>
                    <a:pt x="20" y="132"/>
                    <a:pt x="59" y="146"/>
                  </a:cubicBezTo>
                  <a:lnTo>
                    <a:pt x="4460" y="1859"/>
                  </a:lnTo>
                  <a:lnTo>
                    <a:pt x="4460" y="13023"/>
                  </a:lnTo>
                  <a:lnTo>
                    <a:pt x="105" y="11919"/>
                  </a:lnTo>
                  <a:cubicBezTo>
                    <a:pt x="99" y="11917"/>
                    <a:pt x="93" y="11917"/>
                    <a:pt x="87" y="11917"/>
                  </a:cubicBezTo>
                  <a:cubicBezTo>
                    <a:pt x="53" y="11917"/>
                    <a:pt x="22" y="11939"/>
                    <a:pt x="12" y="11973"/>
                  </a:cubicBezTo>
                  <a:cubicBezTo>
                    <a:pt x="3" y="12014"/>
                    <a:pt x="27" y="12055"/>
                    <a:pt x="68" y="12065"/>
                  </a:cubicBezTo>
                  <a:lnTo>
                    <a:pt x="4610" y="13218"/>
                  </a:lnTo>
                  <a:lnTo>
                    <a:pt x="4610" y="1754"/>
                  </a:lnTo>
                  <a:lnTo>
                    <a:pt x="113" y="6"/>
                  </a:lnTo>
                  <a:cubicBezTo>
                    <a:pt x="104" y="2"/>
                    <a:pt x="94" y="1"/>
                    <a:pt x="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9654;p35">
              <a:extLst>
                <a:ext uri="{FF2B5EF4-FFF2-40B4-BE49-F238E27FC236}">
                  <a16:creationId xmlns:a16="http://schemas.microsoft.com/office/drawing/2014/main" id="{AB784C3F-2797-4D74-80FD-C018F7C7987D}"/>
                </a:ext>
              </a:extLst>
            </p:cNvPr>
            <p:cNvSpPr/>
            <p:nvPr/>
          </p:nvSpPr>
          <p:spPr>
            <a:xfrm>
              <a:off x="5352425" y="3288050"/>
              <a:ext cx="127675" cy="313175"/>
            </a:xfrm>
            <a:custGeom>
              <a:avLst/>
              <a:gdLst/>
              <a:ahLst/>
              <a:cxnLst/>
              <a:rect l="l" t="t" r="r" b="b"/>
              <a:pathLst>
                <a:path w="5107" h="12527" extrusionOk="0">
                  <a:moveTo>
                    <a:pt x="153" y="203"/>
                  </a:moveTo>
                  <a:lnTo>
                    <a:pt x="4954" y="1635"/>
                  </a:lnTo>
                  <a:lnTo>
                    <a:pt x="4954" y="12338"/>
                  </a:lnTo>
                  <a:lnTo>
                    <a:pt x="152" y="11250"/>
                  </a:lnTo>
                  <a:lnTo>
                    <a:pt x="153" y="203"/>
                  </a:lnTo>
                  <a:close/>
                  <a:moveTo>
                    <a:pt x="1" y="1"/>
                  </a:moveTo>
                  <a:lnTo>
                    <a:pt x="1" y="11371"/>
                  </a:lnTo>
                  <a:lnTo>
                    <a:pt x="5106" y="12527"/>
                  </a:lnTo>
                  <a:lnTo>
                    <a:pt x="5105" y="1522"/>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9655;p35">
              <a:extLst>
                <a:ext uri="{FF2B5EF4-FFF2-40B4-BE49-F238E27FC236}">
                  <a16:creationId xmlns:a16="http://schemas.microsoft.com/office/drawing/2014/main" id="{43836FB9-A2DB-4C43-9525-800F85AB1CEC}"/>
                </a:ext>
              </a:extLst>
            </p:cNvPr>
            <p:cNvSpPr/>
            <p:nvPr/>
          </p:nvSpPr>
          <p:spPr>
            <a:xfrm>
              <a:off x="5454400" y="3319125"/>
              <a:ext cx="3800" cy="277425"/>
            </a:xfrm>
            <a:custGeom>
              <a:avLst/>
              <a:gdLst/>
              <a:ahLst/>
              <a:cxnLst/>
              <a:rect l="l" t="t" r="r" b="b"/>
              <a:pathLst>
                <a:path w="152" h="11097" extrusionOk="0">
                  <a:moveTo>
                    <a:pt x="76" y="0"/>
                  </a:moveTo>
                  <a:cubicBezTo>
                    <a:pt x="38" y="0"/>
                    <a:pt x="1" y="26"/>
                    <a:pt x="1" y="77"/>
                  </a:cubicBezTo>
                  <a:lnTo>
                    <a:pt x="1" y="11021"/>
                  </a:lnTo>
                  <a:cubicBezTo>
                    <a:pt x="1" y="11062"/>
                    <a:pt x="35" y="11096"/>
                    <a:pt x="76" y="11096"/>
                  </a:cubicBezTo>
                  <a:cubicBezTo>
                    <a:pt x="118" y="11096"/>
                    <a:pt x="151" y="11062"/>
                    <a:pt x="151" y="11021"/>
                  </a:cubicBezTo>
                  <a:lnTo>
                    <a:pt x="151" y="77"/>
                  </a:lnTo>
                  <a:cubicBezTo>
                    <a:pt x="151" y="26"/>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9656;p35">
              <a:extLst>
                <a:ext uri="{FF2B5EF4-FFF2-40B4-BE49-F238E27FC236}">
                  <a16:creationId xmlns:a16="http://schemas.microsoft.com/office/drawing/2014/main" id="{0749D9C3-1C43-4D5A-B16A-A8652149AAC4}"/>
                </a:ext>
              </a:extLst>
            </p:cNvPr>
            <p:cNvSpPr/>
            <p:nvPr/>
          </p:nvSpPr>
          <p:spPr>
            <a:xfrm>
              <a:off x="5260050" y="3260725"/>
              <a:ext cx="3775" cy="288850"/>
            </a:xfrm>
            <a:custGeom>
              <a:avLst/>
              <a:gdLst/>
              <a:ahLst/>
              <a:cxnLst/>
              <a:rect l="l" t="t" r="r" b="b"/>
              <a:pathLst>
                <a:path w="151" h="11554" extrusionOk="0">
                  <a:moveTo>
                    <a:pt x="76" y="0"/>
                  </a:moveTo>
                  <a:cubicBezTo>
                    <a:pt x="38" y="0"/>
                    <a:pt x="0" y="26"/>
                    <a:pt x="0" y="77"/>
                  </a:cubicBezTo>
                  <a:lnTo>
                    <a:pt x="0" y="11478"/>
                  </a:lnTo>
                  <a:cubicBezTo>
                    <a:pt x="0" y="11519"/>
                    <a:pt x="33" y="11553"/>
                    <a:pt x="76" y="11553"/>
                  </a:cubicBezTo>
                  <a:cubicBezTo>
                    <a:pt x="118" y="11553"/>
                    <a:pt x="151" y="11519"/>
                    <a:pt x="151" y="11477"/>
                  </a:cubicBezTo>
                  <a:lnTo>
                    <a:pt x="151" y="77"/>
                  </a:lnTo>
                  <a:cubicBezTo>
                    <a:pt x="151" y="26"/>
                    <a:pt x="113"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9657;p35">
              <a:extLst>
                <a:ext uri="{FF2B5EF4-FFF2-40B4-BE49-F238E27FC236}">
                  <a16:creationId xmlns:a16="http://schemas.microsoft.com/office/drawing/2014/main" id="{2AF41142-D1C4-42D9-9F3B-00FE8A99FC64}"/>
                </a:ext>
              </a:extLst>
            </p:cNvPr>
            <p:cNvSpPr/>
            <p:nvPr/>
          </p:nvSpPr>
          <p:spPr>
            <a:xfrm>
              <a:off x="5171250" y="3644200"/>
              <a:ext cx="115275" cy="326700"/>
            </a:xfrm>
            <a:custGeom>
              <a:avLst/>
              <a:gdLst/>
              <a:ahLst/>
              <a:cxnLst/>
              <a:rect l="l" t="t" r="r" b="b"/>
              <a:pathLst>
                <a:path w="4611" h="13068" extrusionOk="0">
                  <a:moveTo>
                    <a:pt x="85" y="0"/>
                  </a:moveTo>
                  <a:cubicBezTo>
                    <a:pt x="53" y="0"/>
                    <a:pt x="24" y="20"/>
                    <a:pt x="14" y="51"/>
                  </a:cubicBezTo>
                  <a:cubicBezTo>
                    <a:pt x="1" y="91"/>
                    <a:pt x="21" y="133"/>
                    <a:pt x="60" y="148"/>
                  </a:cubicBezTo>
                  <a:lnTo>
                    <a:pt x="4457" y="1712"/>
                  </a:lnTo>
                  <a:lnTo>
                    <a:pt x="4457" y="12880"/>
                  </a:lnTo>
                  <a:lnTo>
                    <a:pt x="100" y="11918"/>
                  </a:lnTo>
                  <a:cubicBezTo>
                    <a:pt x="94" y="11916"/>
                    <a:pt x="88" y="11916"/>
                    <a:pt x="83" y="11916"/>
                  </a:cubicBezTo>
                  <a:cubicBezTo>
                    <a:pt x="48" y="11916"/>
                    <a:pt x="17" y="11939"/>
                    <a:pt x="10" y="11976"/>
                  </a:cubicBezTo>
                  <a:cubicBezTo>
                    <a:pt x="1" y="12017"/>
                    <a:pt x="27" y="12056"/>
                    <a:pt x="67" y="12066"/>
                  </a:cubicBezTo>
                  <a:lnTo>
                    <a:pt x="4609" y="13067"/>
                  </a:lnTo>
                  <a:lnTo>
                    <a:pt x="4611" y="1605"/>
                  </a:lnTo>
                  <a:lnTo>
                    <a:pt x="110" y="5"/>
                  </a:lnTo>
                  <a:cubicBezTo>
                    <a:pt x="102" y="2"/>
                    <a:pt x="93" y="0"/>
                    <a:pt x="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9658;p35">
              <a:extLst>
                <a:ext uri="{FF2B5EF4-FFF2-40B4-BE49-F238E27FC236}">
                  <a16:creationId xmlns:a16="http://schemas.microsoft.com/office/drawing/2014/main" id="{ED9EDD40-ECAF-4474-9884-FE31758157DE}"/>
                </a:ext>
              </a:extLst>
            </p:cNvPr>
            <p:cNvSpPr/>
            <p:nvPr/>
          </p:nvSpPr>
          <p:spPr>
            <a:xfrm>
              <a:off x="5352425" y="3700075"/>
              <a:ext cx="127625" cy="308775"/>
            </a:xfrm>
            <a:custGeom>
              <a:avLst/>
              <a:gdLst/>
              <a:ahLst/>
              <a:cxnLst/>
              <a:rect l="l" t="t" r="r" b="b"/>
              <a:pathLst>
                <a:path w="5105" h="12351" extrusionOk="0">
                  <a:moveTo>
                    <a:pt x="150" y="196"/>
                  </a:moveTo>
                  <a:lnTo>
                    <a:pt x="4953" y="1463"/>
                  </a:lnTo>
                  <a:lnTo>
                    <a:pt x="4953" y="12167"/>
                  </a:lnTo>
                  <a:lnTo>
                    <a:pt x="150" y="11243"/>
                  </a:lnTo>
                  <a:lnTo>
                    <a:pt x="150" y="196"/>
                  </a:lnTo>
                  <a:close/>
                  <a:moveTo>
                    <a:pt x="1" y="0"/>
                  </a:moveTo>
                  <a:lnTo>
                    <a:pt x="1" y="11369"/>
                  </a:lnTo>
                  <a:lnTo>
                    <a:pt x="5015" y="12333"/>
                  </a:lnTo>
                  <a:lnTo>
                    <a:pt x="5105" y="12350"/>
                  </a:lnTo>
                  <a:lnTo>
                    <a:pt x="5105" y="1345"/>
                  </a:lnTo>
                  <a:lnTo>
                    <a:pt x="96" y="24"/>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9659;p35">
              <a:extLst>
                <a:ext uri="{FF2B5EF4-FFF2-40B4-BE49-F238E27FC236}">
                  <a16:creationId xmlns:a16="http://schemas.microsoft.com/office/drawing/2014/main" id="{9B28DCD5-4625-49DA-A011-1EB0DF57C2BA}"/>
                </a:ext>
              </a:extLst>
            </p:cNvPr>
            <p:cNvSpPr/>
            <p:nvPr/>
          </p:nvSpPr>
          <p:spPr>
            <a:xfrm>
              <a:off x="5454350" y="3727450"/>
              <a:ext cx="3900" cy="277500"/>
            </a:xfrm>
            <a:custGeom>
              <a:avLst/>
              <a:gdLst/>
              <a:ahLst/>
              <a:cxnLst/>
              <a:rect l="l" t="t" r="r" b="b"/>
              <a:pathLst>
                <a:path w="156" h="11100" extrusionOk="0">
                  <a:moveTo>
                    <a:pt x="78" y="1"/>
                  </a:moveTo>
                  <a:cubicBezTo>
                    <a:pt x="39" y="1"/>
                    <a:pt x="0" y="27"/>
                    <a:pt x="3" y="80"/>
                  </a:cubicBezTo>
                  <a:lnTo>
                    <a:pt x="3" y="11024"/>
                  </a:lnTo>
                  <a:cubicBezTo>
                    <a:pt x="3" y="11066"/>
                    <a:pt x="36" y="11099"/>
                    <a:pt x="78" y="11099"/>
                  </a:cubicBezTo>
                  <a:cubicBezTo>
                    <a:pt x="119" y="11099"/>
                    <a:pt x="153" y="11066"/>
                    <a:pt x="153" y="11024"/>
                  </a:cubicBezTo>
                  <a:lnTo>
                    <a:pt x="153" y="80"/>
                  </a:lnTo>
                  <a:cubicBezTo>
                    <a:pt x="156" y="27"/>
                    <a:pt x="117" y="1"/>
                    <a:pt x="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9660;p35">
              <a:extLst>
                <a:ext uri="{FF2B5EF4-FFF2-40B4-BE49-F238E27FC236}">
                  <a16:creationId xmlns:a16="http://schemas.microsoft.com/office/drawing/2014/main" id="{691E72BF-5BDA-4A8C-9C1C-D1F8C8C11B33}"/>
                </a:ext>
              </a:extLst>
            </p:cNvPr>
            <p:cNvSpPr/>
            <p:nvPr/>
          </p:nvSpPr>
          <p:spPr>
            <a:xfrm>
              <a:off x="5260050" y="3675750"/>
              <a:ext cx="3775" cy="288825"/>
            </a:xfrm>
            <a:custGeom>
              <a:avLst/>
              <a:gdLst/>
              <a:ahLst/>
              <a:cxnLst/>
              <a:rect l="l" t="t" r="r" b="b"/>
              <a:pathLst>
                <a:path w="151" h="11553" extrusionOk="0">
                  <a:moveTo>
                    <a:pt x="76" y="1"/>
                  </a:moveTo>
                  <a:cubicBezTo>
                    <a:pt x="38" y="1"/>
                    <a:pt x="0" y="26"/>
                    <a:pt x="0" y="76"/>
                  </a:cubicBezTo>
                  <a:lnTo>
                    <a:pt x="0" y="11476"/>
                  </a:lnTo>
                  <a:cubicBezTo>
                    <a:pt x="0" y="11518"/>
                    <a:pt x="33" y="11551"/>
                    <a:pt x="76" y="11553"/>
                  </a:cubicBezTo>
                  <a:cubicBezTo>
                    <a:pt x="118" y="11551"/>
                    <a:pt x="151" y="11518"/>
                    <a:pt x="151" y="11476"/>
                  </a:cubicBezTo>
                  <a:lnTo>
                    <a:pt x="151" y="76"/>
                  </a:lnTo>
                  <a:cubicBezTo>
                    <a:pt x="151" y="26"/>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9661;p35">
              <a:extLst>
                <a:ext uri="{FF2B5EF4-FFF2-40B4-BE49-F238E27FC236}">
                  <a16:creationId xmlns:a16="http://schemas.microsoft.com/office/drawing/2014/main" id="{127F5395-E4C4-43E7-9027-B70F390A7798}"/>
                </a:ext>
              </a:extLst>
            </p:cNvPr>
            <p:cNvSpPr/>
            <p:nvPr/>
          </p:nvSpPr>
          <p:spPr>
            <a:xfrm>
              <a:off x="5605175" y="2621625"/>
              <a:ext cx="77475" cy="304375"/>
            </a:xfrm>
            <a:custGeom>
              <a:avLst/>
              <a:gdLst/>
              <a:ahLst/>
              <a:cxnLst/>
              <a:rect l="l" t="t" r="r" b="b"/>
              <a:pathLst>
                <a:path w="3099" h="12175" extrusionOk="0">
                  <a:moveTo>
                    <a:pt x="115" y="0"/>
                  </a:moveTo>
                  <a:cubicBezTo>
                    <a:pt x="91" y="0"/>
                    <a:pt x="67" y="12"/>
                    <a:pt x="53" y="34"/>
                  </a:cubicBezTo>
                  <a:cubicBezTo>
                    <a:pt x="29" y="70"/>
                    <a:pt x="40" y="116"/>
                    <a:pt x="74" y="140"/>
                  </a:cubicBezTo>
                  <a:lnTo>
                    <a:pt x="2948" y="2042"/>
                  </a:lnTo>
                  <a:lnTo>
                    <a:pt x="2948" y="11927"/>
                  </a:lnTo>
                  <a:lnTo>
                    <a:pt x="149" y="10500"/>
                  </a:lnTo>
                  <a:cubicBezTo>
                    <a:pt x="136" y="10492"/>
                    <a:pt x="122" y="10489"/>
                    <a:pt x="110" y="10489"/>
                  </a:cubicBezTo>
                  <a:cubicBezTo>
                    <a:pt x="40" y="10489"/>
                    <a:pt x="1" y="10596"/>
                    <a:pt x="81" y="10633"/>
                  </a:cubicBezTo>
                  <a:lnTo>
                    <a:pt x="3098" y="12174"/>
                  </a:lnTo>
                  <a:lnTo>
                    <a:pt x="3098" y="1962"/>
                  </a:lnTo>
                  <a:lnTo>
                    <a:pt x="157" y="13"/>
                  </a:lnTo>
                  <a:cubicBezTo>
                    <a:pt x="144" y="4"/>
                    <a:pt x="130" y="0"/>
                    <a:pt x="1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9662;p35">
              <a:extLst>
                <a:ext uri="{FF2B5EF4-FFF2-40B4-BE49-F238E27FC236}">
                  <a16:creationId xmlns:a16="http://schemas.microsoft.com/office/drawing/2014/main" id="{EF6CF692-227E-47B1-AFAA-9BB9436CD048}"/>
                </a:ext>
              </a:extLst>
            </p:cNvPr>
            <p:cNvSpPr/>
            <p:nvPr/>
          </p:nvSpPr>
          <p:spPr>
            <a:xfrm>
              <a:off x="5724400" y="2692825"/>
              <a:ext cx="84750" cy="298600"/>
            </a:xfrm>
            <a:custGeom>
              <a:avLst/>
              <a:gdLst/>
              <a:ahLst/>
              <a:cxnLst/>
              <a:rect l="l" t="t" r="r" b="b"/>
              <a:pathLst>
                <a:path w="3390" h="11944" extrusionOk="0">
                  <a:moveTo>
                    <a:pt x="153" y="265"/>
                  </a:moveTo>
                  <a:lnTo>
                    <a:pt x="3238" y="2100"/>
                  </a:lnTo>
                  <a:lnTo>
                    <a:pt x="3238" y="11696"/>
                  </a:lnTo>
                  <a:lnTo>
                    <a:pt x="153" y="10091"/>
                  </a:lnTo>
                  <a:lnTo>
                    <a:pt x="153" y="265"/>
                  </a:lnTo>
                  <a:close/>
                  <a:moveTo>
                    <a:pt x="1" y="0"/>
                  </a:moveTo>
                  <a:lnTo>
                    <a:pt x="1" y="10182"/>
                  </a:lnTo>
                  <a:lnTo>
                    <a:pt x="3390" y="11943"/>
                  </a:lnTo>
                  <a:lnTo>
                    <a:pt x="3390" y="2015"/>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9663;p35">
              <a:extLst>
                <a:ext uri="{FF2B5EF4-FFF2-40B4-BE49-F238E27FC236}">
                  <a16:creationId xmlns:a16="http://schemas.microsoft.com/office/drawing/2014/main" id="{FCE3FD91-0271-45FB-BF66-1FCEA6E72175}"/>
                </a:ext>
              </a:extLst>
            </p:cNvPr>
            <p:cNvSpPr/>
            <p:nvPr/>
          </p:nvSpPr>
          <p:spPr>
            <a:xfrm>
              <a:off x="5791075" y="2733675"/>
              <a:ext cx="3775" cy="249600"/>
            </a:xfrm>
            <a:custGeom>
              <a:avLst/>
              <a:gdLst/>
              <a:ahLst/>
              <a:cxnLst/>
              <a:rect l="l" t="t" r="r" b="b"/>
              <a:pathLst>
                <a:path w="151" h="9984" extrusionOk="0">
                  <a:moveTo>
                    <a:pt x="75" y="1"/>
                  </a:moveTo>
                  <a:cubicBezTo>
                    <a:pt x="38" y="1"/>
                    <a:pt x="0" y="26"/>
                    <a:pt x="0" y="76"/>
                  </a:cubicBezTo>
                  <a:lnTo>
                    <a:pt x="0" y="9908"/>
                  </a:lnTo>
                  <a:cubicBezTo>
                    <a:pt x="0" y="9949"/>
                    <a:pt x="33" y="9983"/>
                    <a:pt x="75" y="9983"/>
                  </a:cubicBezTo>
                  <a:cubicBezTo>
                    <a:pt x="116" y="9983"/>
                    <a:pt x="151" y="9949"/>
                    <a:pt x="151" y="9908"/>
                  </a:cubicBezTo>
                  <a:lnTo>
                    <a:pt x="151" y="76"/>
                  </a:lnTo>
                  <a:cubicBezTo>
                    <a:pt x="151" y="26"/>
                    <a:pt x="113"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9664;p35">
              <a:extLst>
                <a:ext uri="{FF2B5EF4-FFF2-40B4-BE49-F238E27FC236}">
                  <a16:creationId xmlns:a16="http://schemas.microsoft.com/office/drawing/2014/main" id="{97A5C4F3-FA1F-4330-95B8-5E967FC83B96}"/>
                </a:ext>
              </a:extLst>
            </p:cNvPr>
            <p:cNvSpPr/>
            <p:nvPr/>
          </p:nvSpPr>
          <p:spPr>
            <a:xfrm>
              <a:off x="5664025" y="2659800"/>
              <a:ext cx="3825" cy="256475"/>
            </a:xfrm>
            <a:custGeom>
              <a:avLst/>
              <a:gdLst/>
              <a:ahLst/>
              <a:cxnLst/>
              <a:rect l="l" t="t" r="r" b="b"/>
              <a:pathLst>
                <a:path w="153" h="10259" extrusionOk="0">
                  <a:moveTo>
                    <a:pt x="76" y="0"/>
                  </a:moveTo>
                  <a:cubicBezTo>
                    <a:pt x="39" y="0"/>
                    <a:pt x="1" y="25"/>
                    <a:pt x="1" y="75"/>
                  </a:cubicBezTo>
                  <a:lnTo>
                    <a:pt x="1" y="10183"/>
                  </a:lnTo>
                  <a:cubicBezTo>
                    <a:pt x="2" y="10224"/>
                    <a:pt x="35" y="10259"/>
                    <a:pt x="77" y="10259"/>
                  </a:cubicBezTo>
                  <a:cubicBezTo>
                    <a:pt x="118" y="10259"/>
                    <a:pt x="152" y="10224"/>
                    <a:pt x="152" y="10183"/>
                  </a:cubicBezTo>
                  <a:lnTo>
                    <a:pt x="152" y="75"/>
                  </a:lnTo>
                  <a:cubicBezTo>
                    <a:pt x="152" y="25"/>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9665;p35">
              <a:extLst>
                <a:ext uri="{FF2B5EF4-FFF2-40B4-BE49-F238E27FC236}">
                  <a16:creationId xmlns:a16="http://schemas.microsoft.com/office/drawing/2014/main" id="{44E58AAC-6E56-49BD-94EB-97F021E86B50}"/>
                </a:ext>
              </a:extLst>
            </p:cNvPr>
            <p:cNvSpPr/>
            <p:nvPr/>
          </p:nvSpPr>
          <p:spPr>
            <a:xfrm>
              <a:off x="5605250" y="2994650"/>
              <a:ext cx="77400" cy="295025"/>
            </a:xfrm>
            <a:custGeom>
              <a:avLst/>
              <a:gdLst/>
              <a:ahLst/>
              <a:cxnLst/>
              <a:rect l="l" t="t" r="r" b="b"/>
              <a:pathLst>
                <a:path w="3096" h="11801" extrusionOk="0">
                  <a:moveTo>
                    <a:pt x="112" y="1"/>
                  </a:moveTo>
                  <a:cubicBezTo>
                    <a:pt x="44" y="1"/>
                    <a:pt x="5" y="99"/>
                    <a:pt x="75" y="143"/>
                  </a:cubicBezTo>
                  <a:lnTo>
                    <a:pt x="2943" y="1687"/>
                  </a:lnTo>
                  <a:lnTo>
                    <a:pt x="2943" y="11581"/>
                  </a:lnTo>
                  <a:lnTo>
                    <a:pt x="138" y="10495"/>
                  </a:lnTo>
                  <a:cubicBezTo>
                    <a:pt x="128" y="10491"/>
                    <a:pt x="118" y="10489"/>
                    <a:pt x="109" y="10489"/>
                  </a:cubicBezTo>
                  <a:cubicBezTo>
                    <a:pt x="34" y="10489"/>
                    <a:pt x="1" y="10603"/>
                    <a:pt x="84" y="10636"/>
                  </a:cubicBezTo>
                  <a:lnTo>
                    <a:pt x="3095" y="11800"/>
                  </a:lnTo>
                  <a:lnTo>
                    <a:pt x="3095" y="1597"/>
                  </a:lnTo>
                  <a:lnTo>
                    <a:pt x="148" y="9"/>
                  </a:lnTo>
                  <a:cubicBezTo>
                    <a:pt x="135" y="3"/>
                    <a:pt x="124" y="1"/>
                    <a:pt x="1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9666;p35">
              <a:extLst>
                <a:ext uri="{FF2B5EF4-FFF2-40B4-BE49-F238E27FC236}">
                  <a16:creationId xmlns:a16="http://schemas.microsoft.com/office/drawing/2014/main" id="{E15E75A9-5237-48A2-9EEB-74839365202C}"/>
                </a:ext>
              </a:extLst>
            </p:cNvPr>
            <p:cNvSpPr/>
            <p:nvPr/>
          </p:nvSpPr>
          <p:spPr>
            <a:xfrm>
              <a:off x="5724400" y="3051275"/>
              <a:ext cx="84750" cy="286925"/>
            </a:xfrm>
            <a:custGeom>
              <a:avLst/>
              <a:gdLst/>
              <a:ahLst/>
              <a:cxnLst/>
              <a:rect l="l" t="t" r="r" b="b"/>
              <a:pathLst>
                <a:path w="3390" h="11477" extrusionOk="0">
                  <a:moveTo>
                    <a:pt x="153" y="236"/>
                  </a:moveTo>
                  <a:lnTo>
                    <a:pt x="3238" y="1651"/>
                  </a:lnTo>
                  <a:lnTo>
                    <a:pt x="3238" y="11257"/>
                  </a:lnTo>
                  <a:lnTo>
                    <a:pt x="153" y="10070"/>
                  </a:lnTo>
                  <a:lnTo>
                    <a:pt x="153" y="236"/>
                  </a:lnTo>
                  <a:close/>
                  <a:moveTo>
                    <a:pt x="1" y="1"/>
                  </a:moveTo>
                  <a:lnTo>
                    <a:pt x="1" y="10175"/>
                  </a:lnTo>
                  <a:lnTo>
                    <a:pt x="3390" y="11476"/>
                  </a:lnTo>
                  <a:lnTo>
                    <a:pt x="3390" y="1555"/>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9667;p35">
              <a:extLst>
                <a:ext uri="{FF2B5EF4-FFF2-40B4-BE49-F238E27FC236}">
                  <a16:creationId xmlns:a16="http://schemas.microsoft.com/office/drawing/2014/main" id="{F48A18F7-8D39-49C3-922C-23F06FC4838A}"/>
                </a:ext>
              </a:extLst>
            </p:cNvPr>
            <p:cNvSpPr/>
            <p:nvPr/>
          </p:nvSpPr>
          <p:spPr>
            <a:xfrm>
              <a:off x="5791025" y="3082775"/>
              <a:ext cx="3800" cy="249575"/>
            </a:xfrm>
            <a:custGeom>
              <a:avLst/>
              <a:gdLst/>
              <a:ahLst/>
              <a:cxnLst/>
              <a:rect l="l" t="t" r="r" b="b"/>
              <a:pathLst>
                <a:path w="152" h="9983" extrusionOk="0">
                  <a:moveTo>
                    <a:pt x="76" y="0"/>
                  </a:moveTo>
                  <a:cubicBezTo>
                    <a:pt x="38" y="0"/>
                    <a:pt x="1" y="26"/>
                    <a:pt x="1" y="77"/>
                  </a:cubicBezTo>
                  <a:lnTo>
                    <a:pt x="1" y="9907"/>
                  </a:lnTo>
                  <a:cubicBezTo>
                    <a:pt x="1" y="9949"/>
                    <a:pt x="34" y="9982"/>
                    <a:pt x="76" y="9982"/>
                  </a:cubicBezTo>
                  <a:cubicBezTo>
                    <a:pt x="118" y="9982"/>
                    <a:pt x="151" y="9949"/>
                    <a:pt x="151" y="9907"/>
                  </a:cubicBezTo>
                  <a:lnTo>
                    <a:pt x="151" y="77"/>
                  </a:lnTo>
                  <a:cubicBezTo>
                    <a:pt x="151" y="26"/>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9668;p35">
              <a:extLst>
                <a:ext uri="{FF2B5EF4-FFF2-40B4-BE49-F238E27FC236}">
                  <a16:creationId xmlns:a16="http://schemas.microsoft.com/office/drawing/2014/main" id="{07C08A87-A442-46F8-9EBF-92891D912C8E}"/>
                </a:ext>
              </a:extLst>
            </p:cNvPr>
            <p:cNvSpPr/>
            <p:nvPr/>
          </p:nvSpPr>
          <p:spPr>
            <a:xfrm>
              <a:off x="5664025" y="3025750"/>
              <a:ext cx="3800" cy="256425"/>
            </a:xfrm>
            <a:custGeom>
              <a:avLst/>
              <a:gdLst/>
              <a:ahLst/>
              <a:cxnLst/>
              <a:rect l="l" t="t" r="r" b="b"/>
              <a:pathLst>
                <a:path w="152" h="10257" extrusionOk="0">
                  <a:moveTo>
                    <a:pt x="76" y="1"/>
                  </a:moveTo>
                  <a:cubicBezTo>
                    <a:pt x="39" y="1"/>
                    <a:pt x="3" y="25"/>
                    <a:pt x="1" y="73"/>
                  </a:cubicBezTo>
                  <a:lnTo>
                    <a:pt x="1" y="10181"/>
                  </a:lnTo>
                  <a:cubicBezTo>
                    <a:pt x="1" y="10222"/>
                    <a:pt x="35" y="10256"/>
                    <a:pt x="76" y="10256"/>
                  </a:cubicBezTo>
                  <a:cubicBezTo>
                    <a:pt x="118" y="10256"/>
                    <a:pt x="151" y="10223"/>
                    <a:pt x="151" y="10181"/>
                  </a:cubicBezTo>
                  <a:lnTo>
                    <a:pt x="151" y="73"/>
                  </a:lnTo>
                  <a:cubicBezTo>
                    <a:pt x="149" y="25"/>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9669;p35">
              <a:extLst>
                <a:ext uri="{FF2B5EF4-FFF2-40B4-BE49-F238E27FC236}">
                  <a16:creationId xmlns:a16="http://schemas.microsoft.com/office/drawing/2014/main" id="{E62A3422-A9B6-4D76-9C22-A9D27B2B739A}"/>
                </a:ext>
              </a:extLst>
            </p:cNvPr>
            <p:cNvSpPr/>
            <p:nvPr/>
          </p:nvSpPr>
          <p:spPr>
            <a:xfrm>
              <a:off x="5605900" y="3401225"/>
              <a:ext cx="76725" cy="282525"/>
            </a:xfrm>
            <a:custGeom>
              <a:avLst/>
              <a:gdLst/>
              <a:ahLst/>
              <a:cxnLst/>
              <a:rect l="l" t="t" r="r" b="b"/>
              <a:pathLst>
                <a:path w="3069" h="11301" extrusionOk="0">
                  <a:moveTo>
                    <a:pt x="84" y="1"/>
                  </a:moveTo>
                  <a:cubicBezTo>
                    <a:pt x="54" y="1"/>
                    <a:pt x="25" y="20"/>
                    <a:pt x="15" y="51"/>
                  </a:cubicBezTo>
                  <a:cubicBezTo>
                    <a:pt x="0" y="89"/>
                    <a:pt x="20" y="133"/>
                    <a:pt x="58" y="147"/>
                  </a:cubicBezTo>
                  <a:lnTo>
                    <a:pt x="2917" y="1210"/>
                  </a:lnTo>
                  <a:lnTo>
                    <a:pt x="2917" y="11113"/>
                  </a:lnTo>
                  <a:lnTo>
                    <a:pt x="102" y="10493"/>
                  </a:lnTo>
                  <a:cubicBezTo>
                    <a:pt x="96" y="10491"/>
                    <a:pt x="90" y="10491"/>
                    <a:pt x="84" y="10491"/>
                  </a:cubicBezTo>
                  <a:cubicBezTo>
                    <a:pt x="49" y="10491"/>
                    <a:pt x="19" y="10515"/>
                    <a:pt x="12" y="10550"/>
                  </a:cubicBezTo>
                  <a:cubicBezTo>
                    <a:pt x="3" y="10591"/>
                    <a:pt x="28" y="10632"/>
                    <a:pt x="69" y="10641"/>
                  </a:cubicBezTo>
                  <a:lnTo>
                    <a:pt x="3068" y="11300"/>
                  </a:lnTo>
                  <a:lnTo>
                    <a:pt x="3068" y="1105"/>
                  </a:lnTo>
                  <a:lnTo>
                    <a:pt x="111" y="6"/>
                  </a:lnTo>
                  <a:cubicBezTo>
                    <a:pt x="102" y="2"/>
                    <a:pt x="93" y="1"/>
                    <a:pt x="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9670;p35">
              <a:extLst>
                <a:ext uri="{FF2B5EF4-FFF2-40B4-BE49-F238E27FC236}">
                  <a16:creationId xmlns:a16="http://schemas.microsoft.com/office/drawing/2014/main" id="{1DDA231E-45EE-4FCC-8035-5647B4FECE7E}"/>
                </a:ext>
              </a:extLst>
            </p:cNvPr>
            <p:cNvSpPr/>
            <p:nvPr/>
          </p:nvSpPr>
          <p:spPr>
            <a:xfrm>
              <a:off x="5724375" y="3438300"/>
              <a:ext cx="84750" cy="271375"/>
            </a:xfrm>
            <a:custGeom>
              <a:avLst/>
              <a:gdLst/>
              <a:ahLst/>
              <a:cxnLst/>
              <a:rect l="l" t="t" r="r" b="b"/>
              <a:pathLst>
                <a:path w="3390" h="10855" extrusionOk="0">
                  <a:moveTo>
                    <a:pt x="152" y="198"/>
                  </a:moveTo>
                  <a:lnTo>
                    <a:pt x="3239" y="1057"/>
                  </a:lnTo>
                  <a:lnTo>
                    <a:pt x="3239" y="10669"/>
                  </a:lnTo>
                  <a:lnTo>
                    <a:pt x="152" y="10042"/>
                  </a:lnTo>
                  <a:lnTo>
                    <a:pt x="152" y="198"/>
                  </a:lnTo>
                  <a:close/>
                  <a:moveTo>
                    <a:pt x="0" y="0"/>
                  </a:moveTo>
                  <a:lnTo>
                    <a:pt x="0" y="10165"/>
                  </a:lnTo>
                  <a:lnTo>
                    <a:pt x="3300" y="10836"/>
                  </a:lnTo>
                  <a:lnTo>
                    <a:pt x="3390" y="10854"/>
                  </a:lnTo>
                  <a:lnTo>
                    <a:pt x="3390" y="941"/>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9671;p35">
              <a:extLst>
                <a:ext uri="{FF2B5EF4-FFF2-40B4-BE49-F238E27FC236}">
                  <a16:creationId xmlns:a16="http://schemas.microsoft.com/office/drawing/2014/main" id="{38ED4EC3-1BE6-41AA-B32E-76E2CC6F1DD6}"/>
                </a:ext>
              </a:extLst>
            </p:cNvPr>
            <p:cNvSpPr/>
            <p:nvPr/>
          </p:nvSpPr>
          <p:spPr>
            <a:xfrm>
              <a:off x="5791025" y="3457325"/>
              <a:ext cx="3800" cy="249600"/>
            </a:xfrm>
            <a:custGeom>
              <a:avLst/>
              <a:gdLst/>
              <a:ahLst/>
              <a:cxnLst/>
              <a:rect l="l" t="t" r="r" b="b"/>
              <a:pathLst>
                <a:path w="152" h="9984" extrusionOk="0">
                  <a:moveTo>
                    <a:pt x="76" y="0"/>
                  </a:moveTo>
                  <a:cubicBezTo>
                    <a:pt x="38" y="0"/>
                    <a:pt x="1" y="26"/>
                    <a:pt x="1" y="77"/>
                  </a:cubicBezTo>
                  <a:lnTo>
                    <a:pt x="1" y="9907"/>
                  </a:lnTo>
                  <a:cubicBezTo>
                    <a:pt x="1" y="9949"/>
                    <a:pt x="34" y="9982"/>
                    <a:pt x="76" y="9984"/>
                  </a:cubicBezTo>
                  <a:cubicBezTo>
                    <a:pt x="118" y="9982"/>
                    <a:pt x="151" y="9949"/>
                    <a:pt x="151" y="9907"/>
                  </a:cubicBezTo>
                  <a:lnTo>
                    <a:pt x="151" y="77"/>
                  </a:lnTo>
                  <a:cubicBezTo>
                    <a:pt x="151" y="26"/>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9672;p35">
              <a:extLst>
                <a:ext uri="{FF2B5EF4-FFF2-40B4-BE49-F238E27FC236}">
                  <a16:creationId xmlns:a16="http://schemas.microsoft.com/office/drawing/2014/main" id="{B5BB79DA-9FAB-4028-8C4F-B03FCC0F0295}"/>
                </a:ext>
              </a:extLst>
            </p:cNvPr>
            <p:cNvSpPr/>
            <p:nvPr/>
          </p:nvSpPr>
          <p:spPr>
            <a:xfrm>
              <a:off x="5664025" y="3422775"/>
              <a:ext cx="3800" cy="256400"/>
            </a:xfrm>
            <a:custGeom>
              <a:avLst/>
              <a:gdLst/>
              <a:ahLst/>
              <a:cxnLst/>
              <a:rect l="l" t="t" r="r" b="b"/>
              <a:pathLst>
                <a:path w="152" h="10256" extrusionOk="0">
                  <a:moveTo>
                    <a:pt x="75" y="0"/>
                  </a:moveTo>
                  <a:cubicBezTo>
                    <a:pt x="39" y="0"/>
                    <a:pt x="3" y="24"/>
                    <a:pt x="1" y="71"/>
                  </a:cubicBezTo>
                  <a:lnTo>
                    <a:pt x="1" y="10179"/>
                  </a:lnTo>
                  <a:cubicBezTo>
                    <a:pt x="1" y="10222"/>
                    <a:pt x="34" y="10256"/>
                    <a:pt x="76" y="10256"/>
                  </a:cubicBezTo>
                  <a:cubicBezTo>
                    <a:pt x="117" y="10255"/>
                    <a:pt x="151" y="10222"/>
                    <a:pt x="151" y="10179"/>
                  </a:cubicBezTo>
                  <a:lnTo>
                    <a:pt x="151" y="71"/>
                  </a:lnTo>
                  <a:cubicBezTo>
                    <a:pt x="149" y="24"/>
                    <a:pt x="112"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9673;p35">
              <a:extLst>
                <a:ext uri="{FF2B5EF4-FFF2-40B4-BE49-F238E27FC236}">
                  <a16:creationId xmlns:a16="http://schemas.microsoft.com/office/drawing/2014/main" id="{FA25CC84-AAF0-435F-8387-929FD701143E}"/>
                </a:ext>
              </a:extLst>
            </p:cNvPr>
            <p:cNvSpPr/>
            <p:nvPr/>
          </p:nvSpPr>
          <p:spPr>
            <a:xfrm>
              <a:off x="5605225" y="3769175"/>
              <a:ext cx="77400" cy="282475"/>
            </a:xfrm>
            <a:custGeom>
              <a:avLst/>
              <a:gdLst/>
              <a:ahLst/>
              <a:cxnLst/>
              <a:rect l="l" t="t" r="r" b="b"/>
              <a:pathLst>
                <a:path w="3096" h="11299" extrusionOk="0">
                  <a:moveTo>
                    <a:pt x="108" y="1"/>
                  </a:moveTo>
                  <a:cubicBezTo>
                    <a:pt x="34" y="1"/>
                    <a:pt x="1" y="117"/>
                    <a:pt x="85" y="147"/>
                  </a:cubicBezTo>
                  <a:lnTo>
                    <a:pt x="2944" y="1209"/>
                  </a:lnTo>
                  <a:lnTo>
                    <a:pt x="2944" y="11111"/>
                  </a:lnTo>
                  <a:lnTo>
                    <a:pt x="129" y="10494"/>
                  </a:lnTo>
                  <a:cubicBezTo>
                    <a:pt x="122" y="10492"/>
                    <a:pt x="115" y="10491"/>
                    <a:pt x="109" y="10491"/>
                  </a:cubicBezTo>
                  <a:cubicBezTo>
                    <a:pt x="74" y="10491"/>
                    <a:pt x="44" y="10516"/>
                    <a:pt x="38" y="10551"/>
                  </a:cubicBezTo>
                  <a:cubicBezTo>
                    <a:pt x="30" y="10592"/>
                    <a:pt x="55" y="10631"/>
                    <a:pt x="96" y="10641"/>
                  </a:cubicBezTo>
                  <a:lnTo>
                    <a:pt x="3095" y="11299"/>
                  </a:lnTo>
                  <a:lnTo>
                    <a:pt x="3095" y="1104"/>
                  </a:lnTo>
                  <a:lnTo>
                    <a:pt x="138" y="7"/>
                  </a:lnTo>
                  <a:cubicBezTo>
                    <a:pt x="127" y="3"/>
                    <a:pt x="117" y="1"/>
                    <a:pt x="1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9674;p35">
              <a:extLst>
                <a:ext uri="{FF2B5EF4-FFF2-40B4-BE49-F238E27FC236}">
                  <a16:creationId xmlns:a16="http://schemas.microsoft.com/office/drawing/2014/main" id="{A771DD39-3ADC-44E6-B811-9307038714C2}"/>
                </a:ext>
              </a:extLst>
            </p:cNvPr>
            <p:cNvSpPr/>
            <p:nvPr/>
          </p:nvSpPr>
          <p:spPr>
            <a:xfrm>
              <a:off x="5724375" y="3805925"/>
              <a:ext cx="84750" cy="270400"/>
            </a:xfrm>
            <a:custGeom>
              <a:avLst/>
              <a:gdLst/>
              <a:ahLst/>
              <a:cxnLst/>
              <a:rect l="l" t="t" r="r" b="b"/>
              <a:pathLst>
                <a:path w="3390" h="10816" extrusionOk="0">
                  <a:moveTo>
                    <a:pt x="152" y="197"/>
                  </a:moveTo>
                  <a:lnTo>
                    <a:pt x="3239" y="1018"/>
                  </a:lnTo>
                  <a:lnTo>
                    <a:pt x="3239" y="10632"/>
                  </a:lnTo>
                  <a:lnTo>
                    <a:pt x="152" y="10041"/>
                  </a:lnTo>
                  <a:lnTo>
                    <a:pt x="152" y="197"/>
                  </a:lnTo>
                  <a:close/>
                  <a:moveTo>
                    <a:pt x="0" y="1"/>
                  </a:moveTo>
                  <a:lnTo>
                    <a:pt x="0" y="10166"/>
                  </a:lnTo>
                  <a:lnTo>
                    <a:pt x="3390" y="10816"/>
                  </a:lnTo>
                  <a:lnTo>
                    <a:pt x="3390" y="903"/>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9675;p35">
              <a:extLst>
                <a:ext uri="{FF2B5EF4-FFF2-40B4-BE49-F238E27FC236}">
                  <a16:creationId xmlns:a16="http://schemas.microsoft.com/office/drawing/2014/main" id="{0FF3DCB9-FFC8-4A10-901F-7856842B42D5}"/>
                </a:ext>
              </a:extLst>
            </p:cNvPr>
            <p:cNvSpPr/>
            <p:nvPr/>
          </p:nvSpPr>
          <p:spPr>
            <a:xfrm>
              <a:off x="5791025" y="3824200"/>
              <a:ext cx="3800" cy="249575"/>
            </a:xfrm>
            <a:custGeom>
              <a:avLst/>
              <a:gdLst/>
              <a:ahLst/>
              <a:cxnLst/>
              <a:rect l="l" t="t" r="r" b="b"/>
              <a:pathLst>
                <a:path w="152" h="9983" extrusionOk="0">
                  <a:moveTo>
                    <a:pt x="76" y="1"/>
                  </a:moveTo>
                  <a:cubicBezTo>
                    <a:pt x="38" y="1"/>
                    <a:pt x="1" y="26"/>
                    <a:pt x="1" y="76"/>
                  </a:cubicBezTo>
                  <a:lnTo>
                    <a:pt x="1" y="9908"/>
                  </a:lnTo>
                  <a:cubicBezTo>
                    <a:pt x="1" y="9950"/>
                    <a:pt x="34" y="9983"/>
                    <a:pt x="76" y="9983"/>
                  </a:cubicBezTo>
                  <a:cubicBezTo>
                    <a:pt x="117" y="9983"/>
                    <a:pt x="151" y="9950"/>
                    <a:pt x="151" y="9909"/>
                  </a:cubicBezTo>
                  <a:lnTo>
                    <a:pt x="151" y="76"/>
                  </a:lnTo>
                  <a:cubicBezTo>
                    <a:pt x="151" y="26"/>
                    <a:pt x="114"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9676;p35">
              <a:extLst>
                <a:ext uri="{FF2B5EF4-FFF2-40B4-BE49-F238E27FC236}">
                  <a16:creationId xmlns:a16="http://schemas.microsoft.com/office/drawing/2014/main" id="{099BFCA2-1C18-418D-AC8F-B7238A608886}"/>
                </a:ext>
              </a:extLst>
            </p:cNvPr>
            <p:cNvSpPr/>
            <p:nvPr/>
          </p:nvSpPr>
          <p:spPr>
            <a:xfrm>
              <a:off x="5664000" y="3790725"/>
              <a:ext cx="3775" cy="256425"/>
            </a:xfrm>
            <a:custGeom>
              <a:avLst/>
              <a:gdLst/>
              <a:ahLst/>
              <a:cxnLst/>
              <a:rect l="l" t="t" r="r" b="b"/>
              <a:pathLst>
                <a:path w="151" h="10257" extrusionOk="0">
                  <a:moveTo>
                    <a:pt x="76" y="0"/>
                  </a:moveTo>
                  <a:cubicBezTo>
                    <a:pt x="39" y="0"/>
                    <a:pt x="2" y="24"/>
                    <a:pt x="0" y="73"/>
                  </a:cubicBezTo>
                  <a:lnTo>
                    <a:pt x="0" y="10180"/>
                  </a:lnTo>
                  <a:cubicBezTo>
                    <a:pt x="0" y="10223"/>
                    <a:pt x="35" y="10256"/>
                    <a:pt x="76" y="10257"/>
                  </a:cubicBezTo>
                  <a:cubicBezTo>
                    <a:pt x="118" y="10256"/>
                    <a:pt x="151" y="10223"/>
                    <a:pt x="151" y="10180"/>
                  </a:cubicBezTo>
                  <a:lnTo>
                    <a:pt x="151" y="73"/>
                  </a:lnTo>
                  <a:cubicBezTo>
                    <a:pt x="149" y="24"/>
                    <a:pt x="112"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9677;p35">
              <a:extLst>
                <a:ext uri="{FF2B5EF4-FFF2-40B4-BE49-F238E27FC236}">
                  <a16:creationId xmlns:a16="http://schemas.microsoft.com/office/drawing/2014/main" id="{5BA83497-04B8-4D04-AAEF-38FC9EE6A0DF}"/>
                </a:ext>
              </a:extLst>
            </p:cNvPr>
            <p:cNvSpPr/>
            <p:nvPr/>
          </p:nvSpPr>
          <p:spPr>
            <a:xfrm>
              <a:off x="5919425" y="2771225"/>
              <a:ext cx="108925" cy="312125"/>
            </a:xfrm>
            <a:custGeom>
              <a:avLst/>
              <a:gdLst/>
              <a:ahLst/>
              <a:cxnLst/>
              <a:rect l="l" t="t" r="r" b="b"/>
              <a:pathLst>
                <a:path w="4357" h="12485" extrusionOk="0">
                  <a:moveTo>
                    <a:pt x="111" y="0"/>
                  </a:moveTo>
                  <a:cubicBezTo>
                    <a:pt x="47" y="0"/>
                    <a:pt x="0" y="93"/>
                    <a:pt x="69" y="140"/>
                  </a:cubicBezTo>
                  <a:lnTo>
                    <a:pt x="4206" y="3174"/>
                  </a:lnTo>
                  <a:lnTo>
                    <a:pt x="4206" y="12220"/>
                  </a:lnTo>
                  <a:lnTo>
                    <a:pt x="151" y="9833"/>
                  </a:lnTo>
                  <a:cubicBezTo>
                    <a:pt x="139" y="9826"/>
                    <a:pt x="126" y="9822"/>
                    <a:pt x="113" y="9822"/>
                  </a:cubicBezTo>
                  <a:cubicBezTo>
                    <a:pt x="87" y="9822"/>
                    <a:pt x="62" y="9836"/>
                    <a:pt x="48" y="9859"/>
                  </a:cubicBezTo>
                  <a:cubicBezTo>
                    <a:pt x="27" y="9895"/>
                    <a:pt x="39" y="9941"/>
                    <a:pt x="75" y="9962"/>
                  </a:cubicBezTo>
                  <a:lnTo>
                    <a:pt x="4357" y="12485"/>
                  </a:lnTo>
                  <a:lnTo>
                    <a:pt x="4357" y="3097"/>
                  </a:lnTo>
                  <a:lnTo>
                    <a:pt x="158" y="18"/>
                  </a:lnTo>
                  <a:cubicBezTo>
                    <a:pt x="142" y="6"/>
                    <a:pt x="126" y="0"/>
                    <a:pt x="1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9678;p35">
              <a:extLst>
                <a:ext uri="{FF2B5EF4-FFF2-40B4-BE49-F238E27FC236}">
                  <a16:creationId xmlns:a16="http://schemas.microsoft.com/office/drawing/2014/main" id="{68746BCA-DA53-4019-895E-0BDA2525E081}"/>
                </a:ext>
              </a:extLst>
            </p:cNvPr>
            <p:cNvSpPr/>
            <p:nvPr/>
          </p:nvSpPr>
          <p:spPr>
            <a:xfrm>
              <a:off x="6089850" y="2886750"/>
              <a:ext cx="119825" cy="296325"/>
            </a:xfrm>
            <a:custGeom>
              <a:avLst/>
              <a:gdLst/>
              <a:ahLst/>
              <a:cxnLst/>
              <a:rect l="l" t="t" r="r" b="b"/>
              <a:pathLst>
                <a:path w="4793" h="11853" extrusionOk="0">
                  <a:moveTo>
                    <a:pt x="152" y="274"/>
                  </a:moveTo>
                  <a:lnTo>
                    <a:pt x="4642" y="3095"/>
                  </a:lnTo>
                  <a:lnTo>
                    <a:pt x="4642" y="11598"/>
                  </a:lnTo>
                  <a:lnTo>
                    <a:pt x="152" y="9160"/>
                  </a:lnTo>
                  <a:lnTo>
                    <a:pt x="152" y="274"/>
                  </a:lnTo>
                  <a:close/>
                  <a:moveTo>
                    <a:pt x="0" y="1"/>
                  </a:moveTo>
                  <a:lnTo>
                    <a:pt x="0" y="9250"/>
                  </a:lnTo>
                  <a:lnTo>
                    <a:pt x="4792" y="11853"/>
                  </a:lnTo>
                  <a:lnTo>
                    <a:pt x="4791" y="3012"/>
                  </a:lnTo>
                  <a:lnTo>
                    <a:pt x="116" y="73"/>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9679;p35">
              <a:extLst>
                <a:ext uri="{FF2B5EF4-FFF2-40B4-BE49-F238E27FC236}">
                  <a16:creationId xmlns:a16="http://schemas.microsoft.com/office/drawing/2014/main" id="{AAB56141-CE8B-4CE7-9933-1B2967FCAD8D}"/>
                </a:ext>
              </a:extLst>
            </p:cNvPr>
            <p:cNvSpPr/>
            <p:nvPr/>
          </p:nvSpPr>
          <p:spPr>
            <a:xfrm>
              <a:off x="6185325" y="2948575"/>
              <a:ext cx="3825" cy="222775"/>
            </a:xfrm>
            <a:custGeom>
              <a:avLst/>
              <a:gdLst/>
              <a:ahLst/>
              <a:cxnLst/>
              <a:rect l="l" t="t" r="r" b="b"/>
              <a:pathLst>
                <a:path w="153" h="8911" extrusionOk="0">
                  <a:moveTo>
                    <a:pt x="77" y="0"/>
                  </a:moveTo>
                  <a:cubicBezTo>
                    <a:pt x="40" y="0"/>
                    <a:pt x="4" y="24"/>
                    <a:pt x="1" y="72"/>
                  </a:cubicBezTo>
                  <a:lnTo>
                    <a:pt x="1" y="8835"/>
                  </a:lnTo>
                  <a:cubicBezTo>
                    <a:pt x="1" y="8876"/>
                    <a:pt x="35" y="8911"/>
                    <a:pt x="78" y="8911"/>
                  </a:cubicBezTo>
                  <a:cubicBezTo>
                    <a:pt x="119" y="8911"/>
                    <a:pt x="152" y="8876"/>
                    <a:pt x="153" y="8835"/>
                  </a:cubicBezTo>
                  <a:lnTo>
                    <a:pt x="153" y="72"/>
                  </a:lnTo>
                  <a:cubicBezTo>
                    <a:pt x="150" y="24"/>
                    <a:pt x="114" y="0"/>
                    <a:pt x="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9680;p35">
              <a:extLst>
                <a:ext uri="{FF2B5EF4-FFF2-40B4-BE49-F238E27FC236}">
                  <a16:creationId xmlns:a16="http://schemas.microsoft.com/office/drawing/2014/main" id="{D4EB60A2-1DCB-4792-A647-1DF2637EF4FE}"/>
                </a:ext>
              </a:extLst>
            </p:cNvPr>
            <p:cNvSpPr/>
            <p:nvPr/>
          </p:nvSpPr>
          <p:spPr>
            <a:xfrm>
              <a:off x="6003325" y="2832325"/>
              <a:ext cx="3800" cy="236500"/>
            </a:xfrm>
            <a:custGeom>
              <a:avLst/>
              <a:gdLst/>
              <a:ahLst/>
              <a:cxnLst/>
              <a:rect l="l" t="t" r="r" b="b"/>
              <a:pathLst>
                <a:path w="152" h="9460" extrusionOk="0">
                  <a:moveTo>
                    <a:pt x="76" y="0"/>
                  </a:moveTo>
                  <a:cubicBezTo>
                    <a:pt x="38" y="0"/>
                    <a:pt x="1" y="25"/>
                    <a:pt x="1" y="76"/>
                  </a:cubicBezTo>
                  <a:lnTo>
                    <a:pt x="1" y="9384"/>
                  </a:lnTo>
                  <a:cubicBezTo>
                    <a:pt x="1" y="9426"/>
                    <a:pt x="34" y="9459"/>
                    <a:pt x="76" y="9459"/>
                  </a:cubicBezTo>
                  <a:cubicBezTo>
                    <a:pt x="118" y="9459"/>
                    <a:pt x="151" y="9426"/>
                    <a:pt x="151" y="9384"/>
                  </a:cubicBezTo>
                  <a:lnTo>
                    <a:pt x="151" y="76"/>
                  </a:lnTo>
                  <a:cubicBezTo>
                    <a:pt x="151" y="25"/>
                    <a:pt x="11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9681;p35">
              <a:extLst>
                <a:ext uri="{FF2B5EF4-FFF2-40B4-BE49-F238E27FC236}">
                  <a16:creationId xmlns:a16="http://schemas.microsoft.com/office/drawing/2014/main" id="{11B6A026-1B9B-4CEF-8BE3-99BA499443A8}"/>
                </a:ext>
              </a:extLst>
            </p:cNvPr>
            <p:cNvSpPr/>
            <p:nvPr/>
          </p:nvSpPr>
          <p:spPr>
            <a:xfrm>
              <a:off x="5919500" y="3120400"/>
              <a:ext cx="108825" cy="296450"/>
            </a:xfrm>
            <a:custGeom>
              <a:avLst/>
              <a:gdLst/>
              <a:ahLst/>
              <a:cxnLst/>
              <a:rect l="l" t="t" r="r" b="b"/>
              <a:pathLst>
                <a:path w="4353" h="11858" extrusionOk="0">
                  <a:moveTo>
                    <a:pt x="110" y="0"/>
                  </a:moveTo>
                  <a:cubicBezTo>
                    <a:pt x="84" y="0"/>
                    <a:pt x="59" y="13"/>
                    <a:pt x="45" y="37"/>
                  </a:cubicBezTo>
                  <a:cubicBezTo>
                    <a:pt x="23" y="73"/>
                    <a:pt x="35" y="119"/>
                    <a:pt x="72" y="140"/>
                  </a:cubicBezTo>
                  <a:lnTo>
                    <a:pt x="4202" y="2567"/>
                  </a:lnTo>
                  <a:lnTo>
                    <a:pt x="4202" y="11625"/>
                  </a:lnTo>
                  <a:lnTo>
                    <a:pt x="140" y="9824"/>
                  </a:lnTo>
                  <a:cubicBezTo>
                    <a:pt x="129" y="9819"/>
                    <a:pt x="119" y="9817"/>
                    <a:pt x="109" y="9817"/>
                  </a:cubicBezTo>
                  <a:cubicBezTo>
                    <a:pt x="37" y="9817"/>
                    <a:pt x="1" y="9925"/>
                    <a:pt x="78" y="9963"/>
                  </a:cubicBezTo>
                  <a:lnTo>
                    <a:pt x="4247" y="11810"/>
                  </a:lnTo>
                  <a:lnTo>
                    <a:pt x="4353" y="11857"/>
                  </a:lnTo>
                  <a:lnTo>
                    <a:pt x="4353" y="2480"/>
                  </a:lnTo>
                  <a:lnTo>
                    <a:pt x="148" y="11"/>
                  </a:lnTo>
                  <a:cubicBezTo>
                    <a:pt x="136" y="4"/>
                    <a:pt x="123" y="0"/>
                    <a:pt x="1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9682;p35">
              <a:extLst>
                <a:ext uri="{FF2B5EF4-FFF2-40B4-BE49-F238E27FC236}">
                  <a16:creationId xmlns:a16="http://schemas.microsoft.com/office/drawing/2014/main" id="{D40C5824-7E14-47F9-A695-7EDC76B2BC83}"/>
                </a:ext>
              </a:extLst>
            </p:cNvPr>
            <p:cNvSpPr/>
            <p:nvPr/>
          </p:nvSpPr>
          <p:spPr>
            <a:xfrm>
              <a:off x="6089850" y="3211700"/>
              <a:ext cx="119825" cy="279275"/>
            </a:xfrm>
            <a:custGeom>
              <a:avLst/>
              <a:gdLst/>
              <a:ahLst/>
              <a:cxnLst/>
              <a:rect l="l" t="t" r="r" b="b"/>
              <a:pathLst>
                <a:path w="4793" h="11171" extrusionOk="0">
                  <a:moveTo>
                    <a:pt x="152" y="242"/>
                  </a:moveTo>
                  <a:lnTo>
                    <a:pt x="4640" y="2435"/>
                  </a:lnTo>
                  <a:lnTo>
                    <a:pt x="4640" y="10947"/>
                  </a:lnTo>
                  <a:lnTo>
                    <a:pt x="151" y="9138"/>
                  </a:lnTo>
                  <a:lnTo>
                    <a:pt x="152" y="242"/>
                  </a:lnTo>
                  <a:close/>
                  <a:moveTo>
                    <a:pt x="0" y="0"/>
                  </a:moveTo>
                  <a:lnTo>
                    <a:pt x="0" y="9240"/>
                  </a:lnTo>
                  <a:lnTo>
                    <a:pt x="4792" y="11170"/>
                  </a:lnTo>
                  <a:lnTo>
                    <a:pt x="4791" y="2340"/>
                  </a:lnTo>
                  <a:lnTo>
                    <a:pt x="108" y="53"/>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9683;p35">
              <a:extLst>
                <a:ext uri="{FF2B5EF4-FFF2-40B4-BE49-F238E27FC236}">
                  <a16:creationId xmlns:a16="http://schemas.microsoft.com/office/drawing/2014/main" id="{0AF07B99-3E9A-4F30-9ED2-C1D4C34D9929}"/>
                </a:ext>
              </a:extLst>
            </p:cNvPr>
            <p:cNvSpPr/>
            <p:nvPr/>
          </p:nvSpPr>
          <p:spPr>
            <a:xfrm>
              <a:off x="6185325" y="3259625"/>
              <a:ext cx="3825" cy="222850"/>
            </a:xfrm>
            <a:custGeom>
              <a:avLst/>
              <a:gdLst/>
              <a:ahLst/>
              <a:cxnLst/>
              <a:rect l="l" t="t" r="r" b="b"/>
              <a:pathLst>
                <a:path w="153" h="8914" extrusionOk="0">
                  <a:moveTo>
                    <a:pt x="77" y="0"/>
                  </a:moveTo>
                  <a:cubicBezTo>
                    <a:pt x="39" y="0"/>
                    <a:pt x="1" y="25"/>
                    <a:pt x="1" y="76"/>
                  </a:cubicBezTo>
                  <a:lnTo>
                    <a:pt x="1" y="8838"/>
                  </a:lnTo>
                  <a:cubicBezTo>
                    <a:pt x="1" y="8879"/>
                    <a:pt x="35" y="8914"/>
                    <a:pt x="78" y="8914"/>
                  </a:cubicBezTo>
                  <a:cubicBezTo>
                    <a:pt x="119" y="8914"/>
                    <a:pt x="153" y="8879"/>
                    <a:pt x="153" y="8838"/>
                  </a:cubicBezTo>
                  <a:lnTo>
                    <a:pt x="153" y="76"/>
                  </a:lnTo>
                  <a:cubicBezTo>
                    <a:pt x="153" y="25"/>
                    <a:pt x="115" y="0"/>
                    <a:pt x="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9684;p35">
              <a:extLst>
                <a:ext uri="{FF2B5EF4-FFF2-40B4-BE49-F238E27FC236}">
                  <a16:creationId xmlns:a16="http://schemas.microsoft.com/office/drawing/2014/main" id="{141A0C6F-5A40-44E6-99D0-6F5A5F2C0BF6}"/>
                </a:ext>
              </a:extLst>
            </p:cNvPr>
            <p:cNvSpPr/>
            <p:nvPr/>
          </p:nvSpPr>
          <p:spPr>
            <a:xfrm>
              <a:off x="6003300" y="3169275"/>
              <a:ext cx="3825" cy="236500"/>
            </a:xfrm>
            <a:custGeom>
              <a:avLst/>
              <a:gdLst/>
              <a:ahLst/>
              <a:cxnLst/>
              <a:rect l="l" t="t" r="r" b="b"/>
              <a:pathLst>
                <a:path w="153" h="9460" extrusionOk="0">
                  <a:moveTo>
                    <a:pt x="76" y="1"/>
                  </a:moveTo>
                  <a:cubicBezTo>
                    <a:pt x="38" y="1"/>
                    <a:pt x="0" y="26"/>
                    <a:pt x="0" y="76"/>
                  </a:cubicBezTo>
                  <a:lnTo>
                    <a:pt x="0" y="9384"/>
                  </a:lnTo>
                  <a:cubicBezTo>
                    <a:pt x="0" y="9427"/>
                    <a:pt x="35" y="9460"/>
                    <a:pt x="77" y="9460"/>
                  </a:cubicBezTo>
                  <a:cubicBezTo>
                    <a:pt x="118" y="9460"/>
                    <a:pt x="152" y="9427"/>
                    <a:pt x="152" y="9384"/>
                  </a:cubicBezTo>
                  <a:lnTo>
                    <a:pt x="152" y="76"/>
                  </a:lnTo>
                  <a:cubicBezTo>
                    <a:pt x="152" y="26"/>
                    <a:pt x="114"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9685;p35">
              <a:extLst>
                <a:ext uri="{FF2B5EF4-FFF2-40B4-BE49-F238E27FC236}">
                  <a16:creationId xmlns:a16="http://schemas.microsoft.com/office/drawing/2014/main" id="{A24E1906-480B-4C2C-A724-40EEE11FC1A7}"/>
                </a:ext>
              </a:extLst>
            </p:cNvPr>
            <p:cNvSpPr/>
            <p:nvPr/>
          </p:nvSpPr>
          <p:spPr>
            <a:xfrm>
              <a:off x="5920050" y="3500900"/>
              <a:ext cx="108300" cy="277275"/>
            </a:xfrm>
            <a:custGeom>
              <a:avLst/>
              <a:gdLst/>
              <a:ahLst/>
              <a:cxnLst/>
              <a:rect l="l" t="t" r="r" b="b"/>
              <a:pathLst>
                <a:path w="4332" h="11091" extrusionOk="0">
                  <a:moveTo>
                    <a:pt x="87" y="1"/>
                  </a:moveTo>
                  <a:cubicBezTo>
                    <a:pt x="57" y="1"/>
                    <a:pt x="29" y="19"/>
                    <a:pt x="17" y="49"/>
                  </a:cubicBezTo>
                  <a:cubicBezTo>
                    <a:pt x="1" y="87"/>
                    <a:pt x="19" y="131"/>
                    <a:pt x="59" y="148"/>
                  </a:cubicBezTo>
                  <a:lnTo>
                    <a:pt x="4180" y="1827"/>
                  </a:lnTo>
                  <a:lnTo>
                    <a:pt x="4180" y="10895"/>
                  </a:lnTo>
                  <a:lnTo>
                    <a:pt x="108" y="9821"/>
                  </a:lnTo>
                  <a:cubicBezTo>
                    <a:pt x="102" y="9820"/>
                    <a:pt x="97" y="9820"/>
                    <a:pt x="92" y="9820"/>
                  </a:cubicBezTo>
                  <a:cubicBezTo>
                    <a:pt x="54" y="9820"/>
                    <a:pt x="23" y="9840"/>
                    <a:pt x="14" y="9875"/>
                  </a:cubicBezTo>
                  <a:cubicBezTo>
                    <a:pt x="3" y="9916"/>
                    <a:pt x="28" y="9957"/>
                    <a:pt x="68" y="9968"/>
                  </a:cubicBezTo>
                  <a:lnTo>
                    <a:pt x="4235" y="11067"/>
                  </a:lnTo>
                  <a:lnTo>
                    <a:pt x="4331" y="11091"/>
                  </a:lnTo>
                  <a:lnTo>
                    <a:pt x="4332" y="1727"/>
                  </a:lnTo>
                  <a:lnTo>
                    <a:pt x="116" y="7"/>
                  </a:lnTo>
                  <a:cubicBezTo>
                    <a:pt x="106" y="3"/>
                    <a:pt x="97" y="1"/>
                    <a:pt x="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9686;p35">
              <a:extLst>
                <a:ext uri="{FF2B5EF4-FFF2-40B4-BE49-F238E27FC236}">
                  <a16:creationId xmlns:a16="http://schemas.microsoft.com/office/drawing/2014/main" id="{73E29891-E8B4-4453-906B-E63F873C451D}"/>
                </a:ext>
              </a:extLst>
            </p:cNvPr>
            <p:cNvSpPr/>
            <p:nvPr/>
          </p:nvSpPr>
          <p:spPr>
            <a:xfrm>
              <a:off x="6089800" y="3562500"/>
              <a:ext cx="119850" cy="258400"/>
            </a:xfrm>
            <a:custGeom>
              <a:avLst/>
              <a:gdLst/>
              <a:ahLst/>
              <a:cxnLst/>
              <a:rect l="l" t="t" r="r" b="b"/>
              <a:pathLst>
                <a:path w="4794" h="10336" extrusionOk="0">
                  <a:moveTo>
                    <a:pt x="153" y="206"/>
                  </a:moveTo>
                  <a:lnTo>
                    <a:pt x="4642" y="1624"/>
                  </a:lnTo>
                  <a:lnTo>
                    <a:pt x="4642" y="10145"/>
                  </a:lnTo>
                  <a:lnTo>
                    <a:pt x="153" y="9109"/>
                  </a:lnTo>
                  <a:lnTo>
                    <a:pt x="153" y="206"/>
                  </a:lnTo>
                  <a:close/>
                  <a:moveTo>
                    <a:pt x="1" y="0"/>
                  </a:moveTo>
                  <a:lnTo>
                    <a:pt x="1" y="9229"/>
                  </a:lnTo>
                  <a:lnTo>
                    <a:pt x="4701" y="10314"/>
                  </a:lnTo>
                  <a:lnTo>
                    <a:pt x="4793" y="10335"/>
                  </a:lnTo>
                  <a:lnTo>
                    <a:pt x="4793" y="151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9687;p35">
              <a:extLst>
                <a:ext uri="{FF2B5EF4-FFF2-40B4-BE49-F238E27FC236}">
                  <a16:creationId xmlns:a16="http://schemas.microsoft.com/office/drawing/2014/main" id="{F1FF0174-7695-4C66-B009-088C8A6D7F5F}"/>
                </a:ext>
              </a:extLst>
            </p:cNvPr>
            <p:cNvSpPr/>
            <p:nvPr/>
          </p:nvSpPr>
          <p:spPr>
            <a:xfrm>
              <a:off x="6185325" y="3593450"/>
              <a:ext cx="3825" cy="222850"/>
            </a:xfrm>
            <a:custGeom>
              <a:avLst/>
              <a:gdLst/>
              <a:ahLst/>
              <a:cxnLst/>
              <a:rect l="l" t="t" r="r" b="b"/>
              <a:pathLst>
                <a:path w="153" h="8914" extrusionOk="0">
                  <a:moveTo>
                    <a:pt x="77" y="0"/>
                  </a:moveTo>
                  <a:cubicBezTo>
                    <a:pt x="39" y="0"/>
                    <a:pt x="1" y="25"/>
                    <a:pt x="1" y="75"/>
                  </a:cubicBezTo>
                  <a:lnTo>
                    <a:pt x="1" y="8838"/>
                  </a:lnTo>
                  <a:cubicBezTo>
                    <a:pt x="1" y="8879"/>
                    <a:pt x="35" y="8914"/>
                    <a:pt x="78" y="8914"/>
                  </a:cubicBezTo>
                  <a:cubicBezTo>
                    <a:pt x="119" y="8914"/>
                    <a:pt x="153" y="8879"/>
                    <a:pt x="153" y="8838"/>
                  </a:cubicBezTo>
                  <a:lnTo>
                    <a:pt x="153" y="75"/>
                  </a:lnTo>
                  <a:cubicBezTo>
                    <a:pt x="153" y="25"/>
                    <a:pt x="115" y="0"/>
                    <a:pt x="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9688;p35">
              <a:extLst>
                <a:ext uri="{FF2B5EF4-FFF2-40B4-BE49-F238E27FC236}">
                  <a16:creationId xmlns:a16="http://schemas.microsoft.com/office/drawing/2014/main" id="{C47726C9-FCB8-44E3-8955-DCF14D79C0D8}"/>
                </a:ext>
              </a:extLst>
            </p:cNvPr>
            <p:cNvSpPr/>
            <p:nvPr/>
          </p:nvSpPr>
          <p:spPr>
            <a:xfrm>
              <a:off x="6003275" y="3534950"/>
              <a:ext cx="3800" cy="236425"/>
            </a:xfrm>
            <a:custGeom>
              <a:avLst/>
              <a:gdLst/>
              <a:ahLst/>
              <a:cxnLst/>
              <a:rect l="l" t="t" r="r" b="b"/>
              <a:pathLst>
                <a:path w="152" h="9457" extrusionOk="0">
                  <a:moveTo>
                    <a:pt x="76" y="1"/>
                  </a:moveTo>
                  <a:cubicBezTo>
                    <a:pt x="39" y="1"/>
                    <a:pt x="3" y="25"/>
                    <a:pt x="0" y="73"/>
                  </a:cubicBezTo>
                  <a:lnTo>
                    <a:pt x="0" y="9381"/>
                  </a:lnTo>
                  <a:cubicBezTo>
                    <a:pt x="0" y="9424"/>
                    <a:pt x="34" y="9457"/>
                    <a:pt x="77" y="9457"/>
                  </a:cubicBezTo>
                  <a:cubicBezTo>
                    <a:pt x="118" y="9457"/>
                    <a:pt x="152" y="9424"/>
                    <a:pt x="152" y="9381"/>
                  </a:cubicBezTo>
                  <a:lnTo>
                    <a:pt x="152" y="73"/>
                  </a:lnTo>
                  <a:cubicBezTo>
                    <a:pt x="149" y="25"/>
                    <a:pt x="113"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9689;p35">
              <a:extLst>
                <a:ext uri="{FF2B5EF4-FFF2-40B4-BE49-F238E27FC236}">
                  <a16:creationId xmlns:a16="http://schemas.microsoft.com/office/drawing/2014/main" id="{DAE6B155-9F55-4C22-BEF5-B9C760B7AB28}"/>
                </a:ext>
              </a:extLst>
            </p:cNvPr>
            <p:cNvSpPr/>
            <p:nvPr/>
          </p:nvSpPr>
          <p:spPr>
            <a:xfrm>
              <a:off x="5920050" y="3845300"/>
              <a:ext cx="108250" cy="270250"/>
            </a:xfrm>
            <a:custGeom>
              <a:avLst/>
              <a:gdLst/>
              <a:ahLst/>
              <a:cxnLst/>
              <a:rect l="l" t="t" r="r" b="b"/>
              <a:pathLst>
                <a:path w="4330" h="10810" extrusionOk="0">
                  <a:moveTo>
                    <a:pt x="85" y="0"/>
                  </a:moveTo>
                  <a:cubicBezTo>
                    <a:pt x="54" y="0"/>
                    <a:pt x="24" y="20"/>
                    <a:pt x="14" y="52"/>
                  </a:cubicBezTo>
                  <a:cubicBezTo>
                    <a:pt x="1" y="91"/>
                    <a:pt x="22" y="134"/>
                    <a:pt x="60" y="148"/>
                  </a:cubicBezTo>
                  <a:lnTo>
                    <a:pt x="4179" y="1553"/>
                  </a:lnTo>
                  <a:lnTo>
                    <a:pt x="4179" y="10624"/>
                  </a:lnTo>
                  <a:lnTo>
                    <a:pt x="101" y="9821"/>
                  </a:lnTo>
                  <a:cubicBezTo>
                    <a:pt x="96" y="9819"/>
                    <a:pt x="90" y="9819"/>
                    <a:pt x="85" y="9819"/>
                  </a:cubicBezTo>
                  <a:cubicBezTo>
                    <a:pt x="50" y="9819"/>
                    <a:pt x="18" y="9844"/>
                    <a:pt x="13" y="9880"/>
                  </a:cubicBezTo>
                  <a:cubicBezTo>
                    <a:pt x="3" y="9920"/>
                    <a:pt x="31" y="9961"/>
                    <a:pt x="72" y="9967"/>
                  </a:cubicBezTo>
                  <a:lnTo>
                    <a:pt x="4239" y="10791"/>
                  </a:lnTo>
                  <a:lnTo>
                    <a:pt x="4329" y="10809"/>
                  </a:lnTo>
                  <a:lnTo>
                    <a:pt x="4329" y="1445"/>
                  </a:lnTo>
                  <a:lnTo>
                    <a:pt x="110" y="5"/>
                  </a:lnTo>
                  <a:cubicBezTo>
                    <a:pt x="102" y="2"/>
                    <a:pt x="93" y="0"/>
                    <a:pt x="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9690;p35">
              <a:extLst>
                <a:ext uri="{FF2B5EF4-FFF2-40B4-BE49-F238E27FC236}">
                  <a16:creationId xmlns:a16="http://schemas.microsoft.com/office/drawing/2014/main" id="{102973E1-97C6-47C2-A1F9-6CE7409D47A8}"/>
                </a:ext>
              </a:extLst>
            </p:cNvPr>
            <p:cNvSpPr/>
            <p:nvPr/>
          </p:nvSpPr>
          <p:spPr>
            <a:xfrm>
              <a:off x="6089800" y="3895825"/>
              <a:ext cx="119850" cy="250600"/>
            </a:xfrm>
            <a:custGeom>
              <a:avLst/>
              <a:gdLst/>
              <a:ahLst/>
              <a:cxnLst/>
              <a:rect l="l" t="t" r="r" b="b"/>
              <a:pathLst>
                <a:path w="4794" h="10024" extrusionOk="0">
                  <a:moveTo>
                    <a:pt x="153" y="194"/>
                  </a:moveTo>
                  <a:lnTo>
                    <a:pt x="4641" y="1321"/>
                  </a:lnTo>
                  <a:lnTo>
                    <a:pt x="4641" y="9845"/>
                  </a:lnTo>
                  <a:lnTo>
                    <a:pt x="151" y="9100"/>
                  </a:lnTo>
                  <a:lnTo>
                    <a:pt x="153" y="194"/>
                  </a:lnTo>
                  <a:close/>
                  <a:moveTo>
                    <a:pt x="1" y="0"/>
                  </a:moveTo>
                  <a:lnTo>
                    <a:pt x="1" y="9228"/>
                  </a:lnTo>
                  <a:lnTo>
                    <a:pt x="4793" y="10023"/>
                  </a:lnTo>
                  <a:lnTo>
                    <a:pt x="4792" y="1204"/>
                  </a:lnTo>
                  <a:lnTo>
                    <a:pt x="95" y="24"/>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9691;p35">
              <a:extLst>
                <a:ext uri="{FF2B5EF4-FFF2-40B4-BE49-F238E27FC236}">
                  <a16:creationId xmlns:a16="http://schemas.microsoft.com/office/drawing/2014/main" id="{398CF0BD-5A0E-4D49-877A-6F158DE9EB35}"/>
                </a:ext>
              </a:extLst>
            </p:cNvPr>
            <p:cNvSpPr/>
            <p:nvPr/>
          </p:nvSpPr>
          <p:spPr>
            <a:xfrm>
              <a:off x="6185300" y="3920425"/>
              <a:ext cx="3825" cy="222850"/>
            </a:xfrm>
            <a:custGeom>
              <a:avLst/>
              <a:gdLst/>
              <a:ahLst/>
              <a:cxnLst/>
              <a:rect l="l" t="t" r="r" b="b"/>
              <a:pathLst>
                <a:path w="153" h="8914" extrusionOk="0">
                  <a:moveTo>
                    <a:pt x="77" y="1"/>
                  </a:moveTo>
                  <a:cubicBezTo>
                    <a:pt x="39" y="1"/>
                    <a:pt x="1" y="26"/>
                    <a:pt x="1" y="76"/>
                  </a:cubicBezTo>
                  <a:lnTo>
                    <a:pt x="1" y="8839"/>
                  </a:lnTo>
                  <a:cubicBezTo>
                    <a:pt x="1" y="8881"/>
                    <a:pt x="35" y="8914"/>
                    <a:pt x="77" y="8914"/>
                  </a:cubicBezTo>
                  <a:cubicBezTo>
                    <a:pt x="118" y="8914"/>
                    <a:pt x="153" y="8881"/>
                    <a:pt x="153" y="8839"/>
                  </a:cubicBezTo>
                  <a:lnTo>
                    <a:pt x="153" y="76"/>
                  </a:lnTo>
                  <a:cubicBezTo>
                    <a:pt x="153" y="26"/>
                    <a:pt x="115" y="1"/>
                    <a:pt x="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9692;p35">
              <a:extLst>
                <a:ext uri="{FF2B5EF4-FFF2-40B4-BE49-F238E27FC236}">
                  <a16:creationId xmlns:a16="http://schemas.microsoft.com/office/drawing/2014/main" id="{E4BCC707-724A-473B-8312-3125EB890A48}"/>
                </a:ext>
              </a:extLst>
            </p:cNvPr>
            <p:cNvSpPr/>
            <p:nvPr/>
          </p:nvSpPr>
          <p:spPr>
            <a:xfrm>
              <a:off x="6003200" y="3873650"/>
              <a:ext cx="3925" cy="236600"/>
            </a:xfrm>
            <a:custGeom>
              <a:avLst/>
              <a:gdLst/>
              <a:ahLst/>
              <a:cxnLst/>
              <a:rect l="l" t="t" r="r" b="b"/>
              <a:pathLst>
                <a:path w="157" h="9464" extrusionOk="0">
                  <a:moveTo>
                    <a:pt x="78" y="1"/>
                  </a:moveTo>
                  <a:cubicBezTo>
                    <a:pt x="39" y="1"/>
                    <a:pt x="0" y="27"/>
                    <a:pt x="3" y="80"/>
                  </a:cubicBezTo>
                  <a:lnTo>
                    <a:pt x="3" y="9388"/>
                  </a:lnTo>
                  <a:cubicBezTo>
                    <a:pt x="3" y="9431"/>
                    <a:pt x="36" y="9464"/>
                    <a:pt x="78" y="9464"/>
                  </a:cubicBezTo>
                  <a:cubicBezTo>
                    <a:pt x="121" y="9464"/>
                    <a:pt x="154" y="9431"/>
                    <a:pt x="154" y="9388"/>
                  </a:cubicBezTo>
                  <a:lnTo>
                    <a:pt x="154" y="80"/>
                  </a:lnTo>
                  <a:cubicBezTo>
                    <a:pt x="156" y="27"/>
                    <a:pt x="117" y="1"/>
                    <a:pt x="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9693;p35">
              <a:extLst>
                <a:ext uri="{FF2B5EF4-FFF2-40B4-BE49-F238E27FC236}">
                  <a16:creationId xmlns:a16="http://schemas.microsoft.com/office/drawing/2014/main" id="{835A330A-7D0F-48FF-9663-678D308D73E6}"/>
                </a:ext>
              </a:extLst>
            </p:cNvPr>
            <p:cNvSpPr/>
            <p:nvPr/>
          </p:nvSpPr>
          <p:spPr>
            <a:xfrm>
              <a:off x="4677850" y="2079325"/>
              <a:ext cx="172300" cy="421650"/>
            </a:xfrm>
            <a:custGeom>
              <a:avLst/>
              <a:gdLst/>
              <a:ahLst/>
              <a:cxnLst/>
              <a:rect l="l" t="t" r="r" b="b"/>
              <a:pathLst>
                <a:path w="6892" h="16866" extrusionOk="0">
                  <a:moveTo>
                    <a:pt x="111" y="0"/>
                  </a:moveTo>
                  <a:cubicBezTo>
                    <a:pt x="45" y="0"/>
                    <a:pt x="1" y="98"/>
                    <a:pt x="75" y="142"/>
                  </a:cubicBezTo>
                  <a:lnTo>
                    <a:pt x="6697" y="4323"/>
                  </a:lnTo>
                  <a:lnTo>
                    <a:pt x="6742" y="16615"/>
                  </a:lnTo>
                  <a:lnTo>
                    <a:pt x="196" y="13188"/>
                  </a:lnTo>
                  <a:cubicBezTo>
                    <a:pt x="184" y="13182"/>
                    <a:pt x="172" y="13179"/>
                    <a:pt x="161" y="13179"/>
                  </a:cubicBezTo>
                  <a:cubicBezTo>
                    <a:pt x="93" y="13179"/>
                    <a:pt x="53" y="13279"/>
                    <a:pt x="126" y="13321"/>
                  </a:cubicBezTo>
                  <a:lnTo>
                    <a:pt x="6891" y="16865"/>
                  </a:lnTo>
                  <a:lnTo>
                    <a:pt x="6891" y="16865"/>
                  </a:lnTo>
                  <a:lnTo>
                    <a:pt x="6848" y="4283"/>
                  </a:lnTo>
                  <a:lnTo>
                    <a:pt x="6848" y="4242"/>
                  </a:lnTo>
                  <a:lnTo>
                    <a:pt x="155" y="15"/>
                  </a:lnTo>
                  <a:cubicBezTo>
                    <a:pt x="140" y="5"/>
                    <a:pt x="125" y="0"/>
                    <a:pt x="1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9694;p35">
              <a:extLst>
                <a:ext uri="{FF2B5EF4-FFF2-40B4-BE49-F238E27FC236}">
                  <a16:creationId xmlns:a16="http://schemas.microsoft.com/office/drawing/2014/main" id="{6511E9FC-1440-41AD-B466-1EE1AF533903}"/>
                </a:ext>
              </a:extLst>
            </p:cNvPr>
            <p:cNvSpPr/>
            <p:nvPr/>
          </p:nvSpPr>
          <p:spPr>
            <a:xfrm>
              <a:off x="4884350" y="2204750"/>
              <a:ext cx="177175" cy="395775"/>
            </a:xfrm>
            <a:custGeom>
              <a:avLst/>
              <a:gdLst/>
              <a:ahLst/>
              <a:cxnLst/>
              <a:rect l="l" t="t" r="r" b="b"/>
              <a:pathLst>
                <a:path w="7087" h="15831" extrusionOk="0">
                  <a:moveTo>
                    <a:pt x="151" y="266"/>
                  </a:moveTo>
                  <a:lnTo>
                    <a:pt x="6895" y="4296"/>
                  </a:lnTo>
                  <a:lnTo>
                    <a:pt x="6934" y="15593"/>
                  </a:lnTo>
                  <a:lnTo>
                    <a:pt x="6934" y="15593"/>
                  </a:lnTo>
                  <a:lnTo>
                    <a:pt x="194" y="12440"/>
                  </a:lnTo>
                  <a:lnTo>
                    <a:pt x="151" y="266"/>
                  </a:lnTo>
                  <a:close/>
                  <a:moveTo>
                    <a:pt x="0" y="0"/>
                  </a:moveTo>
                  <a:lnTo>
                    <a:pt x="44" y="12489"/>
                  </a:lnTo>
                  <a:lnTo>
                    <a:pt x="44" y="12536"/>
                  </a:lnTo>
                  <a:lnTo>
                    <a:pt x="7086" y="15830"/>
                  </a:lnTo>
                  <a:lnTo>
                    <a:pt x="7045" y="4252"/>
                  </a:lnTo>
                  <a:lnTo>
                    <a:pt x="7045" y="4210"/>
                  </a:lnTo>
                  <a:lnTo>
                    <a:pt x="114" y="69"/>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9695;p35">
              <a:extLst>
                <a:ext uri="{FF2B5EF4-FFF2-40B4-BE49-F238E27FC236}">
                  <a16:creationId xmlns:a16="http://schemas.microsoft.com/office/drawing/2014/main" id="{FBA2ADF6-93C6-4FD3-9687-5593FBFB3CB3}"/>
                </a:ext>
              </a:extLst>
            </p:cNvPr>
            <p:cNvSpPr/>
            <p:nvPr/>
          </p:nvSpPr>
          <p:spPr>
            <a:xfrm>
              <a:off x="5029800" y="2293300"/>
              <a:ext cx="4850" cy="293575"/>
            </a:xfrm>
            <a:custGeom>
              <a:avLst/>
              <a:gdLst/>
              <a:ahLst/>
              <a:cxnLst/>
              <a:rect l="l" t="t" r="r" b="b"/>
              <a:pathLst>
                <a:path w="194" h="11743" extrusionOk="0">
                  <a:moveTo>
                    <a:pt x="78" y="1"/>
                  </a:moveTo>
                  <a:cubicBezTo>
                    <a:pt x="35" y="1"/>
                    <a:pt x="1" y="35"/>
                    <a:pt x="1" y="76"/>
                  </a:cubicBezTo>
                  <a:lnTo>
                    <a:pt x="42" y="11667"/>
                  </a:lnTo>
                  <a:cubicBezTo>
                    <a:pt x="42" y="11710"/>
                    <a:pt x="76" y="11743"/>
                    <a:pt x="119" y="11743"/>
                  </a:cubicBezTo>
                  <a:cubicBezTo>
                    <a:pt x="160" y="11743"/>
                    <a:pt x="194" y="11708"/>
                    <a:pt x="194" y="11667"/>
                  </a:cubicBezTo>
                  <a:lnTo>
                    <a:pt x="153" y="76"/>
                  </a:lnTo>
                  <a:cubicBezTo>
                    <a:pt x="152" y="35"/>
                    <a:pt x="119" y="1"/>
                    <a:pt x="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9696;p35">
              <a:extLst>
                <a:ext uri="{FF2B5EF4-FFF2-40B4-BE49-F238E27FC236}">
                  <a16:creationId xmlns:a16="http://schemas.microsoft.com/office/drawing/2014/main" id="{34DE036C-6580-4D3B-B417-550123A346C8}"/>
                </a:ext>
              </a:extLst>
            </p:cNvPr>
            <p:cNvSpPr/>
            <p:nvPr/>
          </p:nvSpPr>
          <p:spPr>
            <a:xfrm>
              <a:off x="4813225" y="2164500"/>
              <a:ext cx="5475" cy="318925"/>
            </a:xfrm>
            <a:custGeom>
              <a:avLst/>
              <a:gdLst/>
              <a:ahLst/>
              <a:cxnLst/>
              <a:rect l="l" t="t" r="r" b="b"/>
              <a:pathLst>
                <a:path w="219" h="12757" extrusionOk="0">
                  <a:moveTo>
                    <a:pt x="76" y="1"/>
                  </a:moveTo>
                  <a:cubicBezTo>
                    <a:pt x="35" y="1"/>
                    <a:pt x="0" y="34"/>
                    <a:pt x="2" y="76"/>
                  </a:cubicBezTo>
                  <a:lnTo>
                    <a:pt x="68" y="12681"/>
                  </a:lnTo>
                  <a:cubicBezTo>
                    <a:pt x="68" y="12723"/>
                    <a:pt x="101" y="12756"/>
                    <a:pt x="143" y="12756"/>
                  </a:cubicBezTo>
                  <a:cubicBezTo>
                    <a:pt x="184" y="12756"/>
                    <a:pt x="218" y="12722"/>
                    <a:pt x="218" y="12681"/>
                  </a:cubicBezTo>
                  <a:lnTo>
                    <a:pt x="152" y="75"/>
                  </a:lnTo>
                  <a:cubicBezTo>
                    <a:pt x="151" y="34"/>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9697;p35">
              <a:extLst>
                <a:ext uri="{FF2B5EF4-FFF2-40B4-BE49-F238E27FC236}">
                  <a16:creationId xmlns:a16="http://schemas.microsoft.com/office/drawing/2014/main" id="{EB991CBC-0A82-45CB-81CA-7C0C1696BED1}"/>
                </a:ext>
              </a:extLst>
            </p:cNvPr>
            <p:cNvSpPr/>
            <p:nvPr/>
          </p:nvSpPr>
          <p:spPr>
            <a:xfrm>
              <a:off x="4680225" y="2556925"/>
              <a:ext cx="171575" cy="401525"/>
            </a:xfrm>
            <a:custGeom>
              <a:avLst/>
              <a:gdLst/>
              <a:ahLst/>
              <a:cxnLst/>
              <a:rect l="l" t="t" r="r" b="b"/>
              <a:pathLst>
                <a:path w="6863" h="16061" extrusionOk="0">
                  <a:moveTo>
                    <a:pt x="87" y="1"/>
                  </a:moveTo>
                  <a:cubicBezTo>
                    <a:pt x="60" y="1"/>
                    <a:pt x="33" y="15"/>
                    <a:pt x="19" y="42"/>
                  </a:cubicBezTo>
                  <a:cubicBezTo>
                    <a:pt x="1" y="79"/>
                    <a:pt x="15" y="124"/>
                    <a:pt x="52" y="143"/>
                  </a:cubicBezTo>
                  <a:lnTo>
                    <a:pt x="6667" y="3538"/>
                  </a:lnTo>
                  <a:lnTo>
                    <a:pt x="6712" y="15836"/>
                  </a:lnTo>
                  <a:lnTo>
                    <a:pt x="163" y="13182"/>
                  </a:lnTo>
                  <a:cubicBezTo>
                    <a:pt x="152" y="13177"/>
                    <a:pt x="142" y="13175"/>
                    <a:pt x="132" y="13175"/>
                  </a:cubicBezTo>
                  <a:cubicBezTo>
                    <a:pt x="58" y="13175"/>
                    <a:pt x="24" y="13288"/>
                    <a:pt x="105" y="13322"/>
                  </a:cubicBezTo>
                  <a:lnTo>
                    <a:pt x="6862" y="16061"/>
                  </a:lnTo>
                  <a:lnTo>
                    <a:pt x="6862" y="16061"/>
                  </a:lnTo>
                  <a:lnTo>
                    <a:pt x="6817" y="3491"/>
                  </a:lnTo>
                  <a:lnTo>
                    <a:pt x="6817" y="3445"/>
                  </a:lnTo>
                  <a:lnTo>
                    <a:pt x="121" y="9"/>
                  </a:lnTo>
                  <a:cubicBezTo>
                    <a:pt x="110" y="3"/>
                    <a:pt x="99" y="1"/>
                    <a:pt x="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9698;p35">
              <a:extLst>
                <a:ext uri="{FF2B5EF4-FFF2-40B4-BE49-F238E27FC236}">
                  <a16:creationId xmlns:a16="http://schemas.microsoft.com/office/drawing/2014/main" id="{115191C6-7276-42F7-B338-49B065853B61}"/>
                </a:ext>
              </a:extLst>
            </p:cNvPr>
            <p:cNvSpPr/>
            <p:nvPr/>
          </p:nvSpPr>
          <p:spPr>
            <a:xfrm>
              <a:off x="4885925" y="2658300"/>
              <a:ext cx="177150" cy="375350"/>
            </a:xfrm>
            <a:custGeom>
              <a:avLst/>
              <a:gdLst/>
              <a:ahLst/>
              <a:cxnLst/>
              <a:rect l="l" t="t" r="r" b="b"/>
              <a:pathLst>
                <a:path w="7086" h="15014" extrusionOk="0">
                  <a:moveTo>
                    <a:pt x="151" y="241"/>
                  </a:moveTo>
                  <a:lnTo>
                    <a:pt x="6894" y="3494"/>
                  </a:lnTo>
                  <a:lnTo>
                    <a:pt x="6933" y="14799"/>
                  </a:lnTo>
                  <a:lnTo>
                    <a:pt x="6933" y="14799"/>
                  </a:lnTo>
                  <a:lnTo>
                    <a:pt x="195" y="12423"/>
                  </a:lnTo>
                  <a:lnTo>
                    <a:pt x="151" y="241"/>
                  </a:lnTo>
                  <a:close/>
                  <a:moveTo>
                    <a:pt x="0" y="1"/>
                  </a:moveTo>
                  <a:lnTo>
                    <a:pt x="45" y="12476"/>
                  </a:lnTo>
                  <a:lnTo>
                    <a:pt x="45" y="12529"/>
                  </a:lnTo>
                  <a:lnTo>
                    <a:pt x="7085" y="15013"/>
                  </a:lnTo>
                  <a:lnTo>
                    <a:pt x="7044" y="3445"/>
                  </a:lnTo>
                  <a:lnTo>
                    <a:pt x="7044" y="3399"/>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9699;p35">
              <a:extLst>
                <a:ext uri="{FF2B5EF4-FFF2-40B4-BE49-F238E27FC236}">
                  <a16:creationId xmlns:a16="http://schemas.microsoft.com/office/drawing/2014/main" id="{7235D42D-4A2B-401E-8EEE-EC0642B9D912}"/>
                </a:ext>
              </a:extLst>
            </p:cNvPr>
            <p:cNvSpPr/>
            <p:nvPr/>
          </p:nvSpPr>
          <p:spPr>
            <a:xfrm>
              <a:off x="5031375" y="2729750"/>
              <a:ext cx="4825" cy="293625"/>
            </a:xfrm>
            <a:custGeom>
              <a:avLst/>
              <a:gdLst/>
              <a:ahLst/>
              <a:cxnLst/>
              <a:rect l="l" t="t" r="r" b="b"/>
              <a:pathLst>
                <a:path w="193" h="11745" extrusionOk="0">
                  <a:moveTo>
                    <a:pt x="77" y="1"/>
                  </a:moveTo>
                  <a:cubicBezTo>
                    <a:pt x="34" y="1"/>
                    <a:pt x="0" y="35"/>
                    <a:pt x="0" y="77"/>
                  </a:cubicBezTo>
                  <a:lnTo>
                    <a:pt x="41" y="11669"/>
                  </a:lnTo>
                  <a:cubicBezTo>
                    <a:pt x="42" y="11710"/>
                    <a:pt x="75" y="11744"/>
                    <a:pt x="118" y="11744"/>
                  </a:cubicBezTo>
                  <a:cubicBezTo>
                    <a:pt x="159" y="11744"/>
                    <a:pt x="193" y="11710"/>
                    <a:pt x="193" y="11668"/>
                  </a:cubicBezTo>
                  <a:lnTo>
                    <a:pt x="152" y="76"/>
                  </a:lnTo>
                  <a:cubicBezTo>
                    <a:pt x="152" y="35"/>
                    <a:pt x="118" y="1"/>
                    <a:pt x="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9700;p35">
              <a:extLst>
                <a:ext uri="{FF2B5EF4-FFF2-40B4-BE49-F238E27FC236}">
                  <a16:creationId xmlns:a16="http://schemas.microsoft.com/office/drawing/2014/main" id="{F11F0795-7EA0-4D21-A241-52B8F24F2E44}"/>
                </a:ext>
              </a:extLst>
            </p:cNvPr>
            <p:cNvSpPr/>
            <p:nvPr/>
          </p:nvSpPr>
          <p:spPr>
            <a:xfrm>
              <a:off x="4814875" y="2626075"/>
              <a:ext cx="5475" cy="318850"/>
            </a:xfrm>
            <a:custGeom>
              <a:avLst/>
              <a:gdLst/>
              <a:ahLst/>
              <a:cxnLst/>
              <a:rect l="l" t="t" r="r" b="b"/>
              <a:pathLst>
                <a:path w="219" h="12754" extrusionOk="0">
                  <a:moveTo>
                    <a:pt x="76" y="0"/>
                  </a:moveTo>
                  <a:cubicBezTo>
                    <a:pt x="35" y="0"/>
                    <a:pt x="0" y="34"/>
                    <a:pt x="2" y="75"/>
                  </a:cubicBezTo>
                  <a:lnTo>
                    <a:pt x="68" y="12679"/>
                  </a:lnTo>
                  <a:cubicBezTo>
                    <a:pt x="68" y="12720"/>
                    <a:pt x="101" y="12753"/>
                    <a:pt x="143" y="12753"/>
                  </a:cubicBezTo>
                  <a:cubicBezTo>
                    <a:pt x="184" y="12753"/>
                    <a:pt x="218" y="12720"/>
                    <a:pt x="218" y="12678"/>
                  </a:cubicBezTo>
                  <a:lnTo>
                    <a:pt x="152" y="75"/>
                  </a:lnTo>
                  <a:cubicBezTo>
                    <a:pt x="151" y="33"/>
                    <a:pt x="118"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9701;p35">
              <a:extLst>
                <a:ext uri="{FF2B5EF4-FFF2-40B4-BE49-F238E27FC236}">
                  <a16:creationId xmlns:a16="http://schemas.microsoft.com/office/drawing/2014/main" id="{F6E62092-6757-47C9-BB3F-C859B3D9C38A}"/>
                </a:ext>
              </a:extLst>
            </p:cNvPr>
            <p:cNvSpPr/>
            <p:nvPr/>
          </p:nvSpPr>
          <p:spPr>
            <a:xfrm>
              <a:off x="4681525" y="3086950"/>
              <a:ext cx="172075" cy="376825"/>
            </a:xfrm>
            <a:custGeom>
              <a:avLst/>
              <a:gdLst/>
              <a:ahLst/>
              <a:cxnLst/>
              <a:rect l="l" t="t" r="r" b="b"/>
              <a:pathLst>
                <a:path w="6883" h="15073" extrusionOk="0">
                  <a:moveTo>
                    <a:pt x="108" y="1"/>
                  </a:moveTo>
                  <a:cubicBezTo>
                    <a:pt x="32" y="1"/>
                    <a:pt x="0" y="117"/>
                    <a:pt x="85" y="148"/>
                  </a:cubicBezTo>
                  <a:lnTo>
                    <a:pt x="6687" y="2571"/>
                  </a:lnTo>
                  <a:lnTo>
                    <a:pt x="6731" y="14879"/>
                  </a:lnTo>
                  <a:lnTo>
                    <a:pt x="176" y="13181"/>
                  </a:lnTo>
                  <a:cubicBezTo>
                    <a:pt x="168" y="13179"/>
                    <a:pt x="161" y="13178"/>
                    <a:pt x="154" y="13178"/>
                  </a:cubicBezTo>
                  <a:cubicBezTo>
                    <a:pt x="74" y="13178"/>
                    <a:pt x="49" y="13303"/>
                    <a:pt x="139" y="13326"/>
                  </a:cubicBezTo>
                  <a:lnTo>
                    <a:pt x="6883" y="15073"/>
                  </a:lnTo>
                  <a:lnTo>
                    <a:pt x="6837" y="2518"/>
                  </a:lnTo>
                  <a:lnTo>
                    <a:pt x="6837" y="2465"/>
                  </a:lnTo>
                  <a:lnTo>
                    <a:pt x="137" y="6"/>
                  </a:lnTo>
                  <a:cubicBezTo>
                    <a:pt x="126" y="3"/>
                    <a:pt x="117" y="1"/>
                    <a:pt x="1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9702;p35">
              <a:extLst>
                <a:ext uri="{FF2B5EF4-FFF2-40B4-BE49-F238E27FC236}">
                  <a16:creationId xmlns:a16="http://schemas.microsoft.com/office/drawing/2014/main" id="{90A779C4-0B60-4AA9-8D2F-33B891CE1CFF}"/>
                </a:ext>
              </a:extLst>
            </p:cNvPr>
            <p:cNvSpPr/>
            <p:nvPr/>
          </p:nvSpPr>
          <p:spPr>
            <a:xfrm>
              <a:off x="4887750" y="3158750"/>
              <a:ext cx="177000" cy="350100"/>
            </a:xfrm>
            <a:custGeom>
              <a:avLst/>
              <a:gdLst/>
              <a:ahLst/>
              <a:cxnLst/>
              <a:rect l="l" t="t" r="r" b="b"/>
              <a:pathLst>
                <a:path w="7080" h="14004" extrusionOk="0">
                  <a:moveTo>
                    <a:pt x="151" y="211"/>
                  </a:moveTo>
                  <a:lnTo>
                    <a:pt x="6888" y="2507"/>
                  </a:lnTo>
                  <a:lnTo>
                    <a:pt x="6929" y="13818"/>
                  </a:lnTo>
                  <a:lnTo>
                    <a:pt x="194" y="12400"/>
                  </a:lnTo>
                  <a:lnTo>
                    <a:pt x="151" y="211"/>
                  </a:lnTo>
                  <a:close/>
                  <a:moveTo>
                    <a:pt x="0" y="0"/>
                  </a:moveTo>
                  <a:lnTo>
                    <a:pt x="44" y="12461"/>
                  </a:lnTo>
                  <a:lnTo>
                    <a:pt x="44" y="12522"/>
                  </a:lnTo>
                  <a:lnTo>
                    <a:pt x="7080" y="14003"/>
                  </a:lnTo>
                  <a:lnTo>
                    <a:pt x="7039" y="2451"/>
                  </a:lnTo>
                  <a:lnTo>
                    <a:pt x="7039" y="2398"/>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9703;p35">
              <a:extLst>
                <a:ext uri="{FF2B5EF4-FFF2-40B4-BE49-F238E27FC236}">
                  <a16:creationId xmlns:a16="http://schemas.microsoft.com/office/drawing/2014/main" id="{B521AAD2-3688-4C8F-9A46-2D5A4BF86A48}"/>
                </a:ext>
              </a:extLst>
            </p:cNvPr>
            <p:cNvSpPr/>
            <p:nvPr/>
          </p:nvSpPr>
          <p:spPr>
            <a:xfrm>
              <a:off x="5033075" y="3209125"/>
              <a:ext cx="4850" cy="293600"/>
            </a:xfrm>
            <a:custGeom>
              <a:avLst/>
              <a:gdLst/>
              <a:ahLst/>
              <a:cxnLst/>
              <a:rect l="l" t="t" r="r" b="b"/>
              <a:pathLst>
                <a:path w="194" h="11744" extrusionOk="0">
                  <a:moveTo>
                    <a:pt x="76" y="0"/>
                  </a:moveTo>
                  <a:cubicBezTo>
                    <a:pt x="34" y="0"/>
                    <a:pt x="1" y="34"/>
                    <a:pt x="1" y="77"/>
                  </a:cubicBezTo>
                  <a:lnTo>
                    <a:pt x="42" y="11668"/>
                  </a:lnTo>
                  <a:cubicBezTo>
                    <a:pt x="43" y="11709"/>
                    <a:pt x="76" y="11742"/>
                    <a:pt x="118" y="11744"/>
                  </a:cubicBezTo>
                  <a:cubicBezTo>
                    <a:pt x="159" y="11744"/>
                    <a:pt x="194" y="11709"/>
                    <a:pt x="194" y="11667"/>
                  </a:cubicBezTo>
                  <a:lnTo>
                    <a:pt x="151" y="75"/>
                  </a:lnTo>
                  <a:cubicBezTo>
                    <a:pt x="151" y="34"/>
                    <a:pt x="118"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9704;p35">
              <a:extLst>
                <a:ext uri="{FF2B5EF4-FFF2-40B4-BE49-F238E27FC236}">
                  <a16:creationId xmlns:a16="http://schemas.microsoft.com/office/drawing/2014/main" id="{BF7AD6CE-DA5F-47F2-8CBC-B57034FD68CD}"/>
                </a:ext>
              </a:extLst>
            </p:cNvPr>
            <p:cNvSpPr/>
            <p:nvPr/>
          </p:nvSpPr>
          <p:spPr>
            <a:xfrm>
              <a:off x="4816700" y="3136400"/>
              <a:ext cx="5475" cy="318800"/>
            </a:xfrm>
            <a:custGeom>
              <a:avLst/>
              <a:gdLst/>
              <a:ahLst/>
              <a:cxnLst/>
              <a:rect l="l" t="t" r="r" b="b"/>
              <a:pathLst>
                <a:path w="219" h="12752" extrusionOk="0">
                  <a:moveTo>
                    <a:pt x="75" y="1"/>
                  </a:moveTo>
                  <a:cubicBezTo>
                    <a:pt x="34" y="1"/>
                    <a:pt x="0" y="35"/>
                    <a:pt x="0" y="76"/>
                  </a:cubicBezTo>
                  <a:lnTo>
                    <a:pt x="66" y="12676"/>
                  </a:lnTo>
                  <a:cubicBezTo>
                    <a:pt x="67" y="12718"/>
                    <a:pt x="101" y="12751"/>
                    <a:pt x="143" y="12751"/>
                  </a:cubicBezTo>
                  <a:cubicBezTo>
                    <a:pt x="185" y="12751"/>
                    <a:pt x="218" y="12717"/>
                    <a:pt x="218" y="12676"/>
                  </a:cubicBezTo>
                  <a:lnTo>
                    <a:pt x="151" y="76"/>
                  </a:lnTo>
                  <a:cubicBezTo>
                    <a:pt x="151" y="34"/>
                    <a:pt x="118"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9705;p35">
              <a:extLst>
                <a:ext uri="{FF2B5EF4-FFF2-40B4-BE49-F238E27FC236}">
                  <a16:creationId xmlns:a16="http://schemas.microsoft.com/office/drawing/2014/main" id="{B72C3EAC-A4D2-4BC1-8D5E-8DB3275F25E4}"/>
                </a:ext>
              </a:extLst>
            </p:cNvPr>
            <p:cNvSpPr/>
            <p:nvPr/>
          </p:nvSpPr>
          <p:spPr>
            <a:xfrm>
              <a:off x="4683225" y="3557700"/>
              <a:ext cx="172050" cy="364075"/>
            </a:xfrm>
            <a:custGeom>
              <a:avLst/>
              <a:gdLst/>
              <a:ahLst/>
              <a:cxnLst/>
              <a:rect l="l" t="t" r="r" b="b"/>
              <a:pathLst>
                <a:path w="6882" h="14563" extrusionOk="0">
                  <a:moveTo>
                    <a:pt x="107" y="1"/>
                  </a:moveTo>
                  <a:cubicBezTo>
                    <a:pt x="28" y="1"/>
                    <a:pt x="0" y="124"/>
                    <a:pt x="88" y="150"/>
                  </a:cubicBezTo>
                  <a:lnTo>
                    <a:pt x="6685" y="2071"/>
                  </a:lnTo>
                  <a:lnTo>
                    <a:pt x="6729" y="14380"/>
                  </a:lnTo>
                  <a:lnTo>
                    <a:pt x="172" y="13179"/>
                  </a:lnTo>
                  <a:cubicBezTo>
                    <a:pt x="165" y="13177"/>
                    <a:pt x="158" y="13177"/>
                    <a:pt x="152" y="13177"/>
                  </a:cubicBezTo>
                  <a:cubicBezTo>
                    <a:pt x="67" y="13177"/>
                    <a:pt x="48" y="13312"/>
                    <a:pt x="144" y="13328"/>
                  </a:cubicBezTo>
                  <a:lnTo>
                    <a:pt x="6881" y="14562"/>
                  </a:lnTo>
                  <a:lnTo>
                    <a:pt x="6835" y="2014"/>
                  </a:lnTo>
                  <a:lnTo>
                    <a:pt x="6835" y="1957"/>
                  </a:lnTo>
                  <a:lnTo>
                    <a:pt x="131" y="5"/>
                  </a:lnTo>
                  <a:cubicBezTo>
                    <a:pt x="122" y="2"/>
                    <a:pt x="114" y="1"/>
                    <a:pt x="10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9706;p35">
              <a:extLst>
                <a:ext uri="{FF2B5EF4-FFF2-40B4-BE49-F238E27FC236}">
                  <a16:creationId xmlns:a16="http://schemas.microsoft.com/office/drawing/2014/main" id="{B5111142-DF1D-46CC-9C66-67065DBA3D4F}"/>
                </a:ext>
              </a:extLst>
            </p:cNvPr>
            <p:cNvSpPr/>
            <p:nvPr/>
          </p:nvSpPr>
          <p:spPr>
            <a:xfrm>
              <a:off x="4889350" y="3614150"/>
              <a:ext cx="176975" cy="337025"/>
            </a:xfrm>
            <a:custGeom>
              <a:avLst/>
              <a:gdLst/>
              <a:ahLst/>
              <a:cxnLst/>
              <a:rect l="l" t="t" r="r" b="b"/>
              <a:pathLst>
                <a:path w="7079" h="13481" extrusionOk="0">
                  <a:moveTo>
                    <a:pt x="152" y="197"/>
                  </a:moveTo>
                  <a:lnTo>
                    <a:pt x="6887" y="1993"/>
                  </a:lnTo>
                  <a:lnTo>
                    <a:pt x="6928" y="13309"/>
                  </a:lnTo>
                  <a:lnTo>
                    <a:pt x="195" y="12388"/>
                  </a:lnTo>
                  <a:lnTo>
                    <a:pt x="152" y="197"/>
                  </a:lnTo>
                  <a:close/>
                  <a:moveTo>
                    <a:pt x="1" y="1"/>
                  </a:moveTo>
                  <a:lnTo>
                    <a:pt x="45" y="12454"/>
                  </a:lnTo>
                  <a:lnTo>
                    <a:pt x="45" y="12520"/>
                  </a:lnTo>
                  <a:lnTo>
                    <a:pt x="6993" y="13468"/>
                  </a:lnTo>
                  <a:lnTo>
                    <a:pt x="7079" y="13480"/>
                  </a:lnTo>
                  <a:lnTo>
                    <a:pt x="7038" y="1935"/>
                  </a:lnTo>
                  <a:lnTo>
                    <a:pt x="7038" y="1877"/>
                  </a:lnTo>
                  <a:lnTo>
                    <a:pt x="96" y="26"/>
                  </a:ln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9707;p35">
              <a:extLst>
                <a:ext uri="{FF2B5EF4-FFF2-40B4-BE49-F238E27FC236}">
                  <a16:creationId xmlns:a16="http://schemas.microsoft.com/office/drawing/2014/main" id="{C1321521-D5F0-4DF8-BBAE-BFB5980893BA}"/>
                </a:ext>
              </a:extLst>
            </p:cNvPr>
            <p:cNvSpPr/>
            <p:nvPr/>
          </p:nvSpPr>
          <p:spPr>
            <a:xfrm>
              <a:off x="5034675" y="3653550"/>
              <a:ext cx="4850" cy="293625"/>
            </a:xfrm>
            <a:custGeom>
              <a:avLst/>
              <a:gdLst/>
              <a:ahLst/>
              <a:cxnLst/>
              <a:rect l="l" t="t" r="r" b="b"/>
              <a:pathLst>
                <a:path w="194" h="11745" extrusionOk="0">
                  <a:moveTo>
                    <a:pt x="76" y="1"/>
                  </a:moveTo>
                  <a:cubicBezTo>
                    <a:pt x="35" y="1"/>
                    <a:pt x="0" y="35"/>
                    <a:pt x="0" y="76"/>
                  </a:cubicBezTo>
                  <a:lnTo>
                    <a:pt x="42" y="11668"/>
                  </a:lnTo>
                  <a:cubicBezTo>
                    <a:pt x="42" y="11710"/>
                    <a:pt x="76" y="11743"/>
                    <a:pt x="118" y="11744"/>
                  </a:cubicBezTo>
                  <a:cubicBezTo>
                    <a:pt x="159" y="11743"/>
                    <a:pt x="193" y="11710"/>
                    <a:pt x="193" y="11668"/>
                  </a:cubicBezTo>
                  <a:lnTo>
                    <a:pt x="152" y="76"/>
                  </a:lnTo>
                  <a:cubicBezTo>
                    <a:pt x="151" y="35"/>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9708;p35">
              <a:extLst>
                <a:ext uri="{FF2B5EF4-FFF2-40B4-BE49-F238E27FC236}">
                  <a16:creationId xmlns:a16="http://schemas.microsoft.com/office/drawing/2014/main" id="{52B47114-DD7A-40F3-9819-726FD1E79552}"/>
                </a:ext>
              </a:extLst>
            </p:cNvPr>
            <p:cNvSpPr/>
            <p:nvPr/>
          </p:nvSpPr>
          <p:spPr>
            <a:xfrm>
              <a:off x="4818350" y="3596950"/>
              <a:ext cx="5475" cy="318775"/>
            </a:xfrm>
            <a:custGeom>
              <a:avLst/>
              <a:gdLst/>
              <a:ahLst/>
              <a:cxnLst/>
              <a:rect l="l" t="t" r="r" b="b"/>
              <a:pathLst>
                <a:path w="219" h="12751" extrusionOk="0">
                  <a:moveTo>
                    <a:pt x="75" y="0"/>
                  </a:moveTo>
                  <a:cubicBezTo>
                    <a:pt x="35" y="2"/>
                    <a:pt x="1" y="35"/>
                    <a:pt x="0" y="77"/>
                  </a:cubicBezTo>
                  <a:lnTo>
                    <a:pt x="66" y="12675"/>
                  </a:lnTo>
                  <a:cubicBezTo>
                    <a:pt x="68" y="12716"/>
                    <a:pt x="101" y="12751"/>
                    <a:pt x="143" y="12751"/>
                  </a:cubicBezTo>
                  <a:cubicBezTo>
                    <a:pt x="184" y="12749"/>
                    <a:pt x="218" y="12715"/>
                    <a:pt x="218" y="12674"/>
                  </a:cubicBezTo>
                  <a:lnTo>
                    <a:pt x="152" y="76"/>
                  </a:lnTo>
                  <a:cubicBezTo>
                    <a:pt x="151" y="33"/>
                    <a:pt x="118" y="0"/>
                    <a:pt x="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9709;p35">
              <a:extLst>
                <a:ext uri="{FF2B5EF4-FFF2-40B4-BE49-F238E27FC236}">
                  <a16:creationId xmlns:a16="http://schemas.microsoft.com/office/drawing/2014/main" id="{46407A6A-CCC9-4465-BA89-62B67BF194E5}"/>
                </a:ext>
              </a:extLst>
            </p:cNvPr>
            <p:cNvSpPr/>
            <p:nvPr/>
          </p:nvSpPr>
          <p:spPr>
            <a:xfrm>
              <a:off x="4333325" y="3490675"/>
              <a:ext cx="208500" cy="390900"/>
            </a:xfrm>
            <a:custGeom>
              <a:avLst/>
              <a:gdLst/>
              <a:ahLst/>
              <a:cxnLst/>
              <a:rect l="l" t="t" r="r" b="b"/>
              <a:pathLst>
                <a:path w="8340" h="15636" extrusionOk="0">
                  <a:moveTo>
                    <a:pt x="451" y="190"/>
                  </a:moveTo>
                  <a:lnTo>
                    <a:pt x="8075" y="1907"/>
                  </a:lnTo>
                  <a:lnTo>
                    <a:pt x="8186" y="15461"/>
                  </a:lnTo>
                  <a:lnTo>
                    <a:pt x="155" y="14337"/>
                  </a:lnTo>
                  <a:lnTo>
                    <a:pt x="451" y="190"/>
                  </a:lnTo>
                  <a:close/>
                  <a:moveTo>
                    <a:pt x="305" y="1"/>
                  </a:moveTo>
                  <a:lnTo>
                    <a:pt x="2" y="14400"/>
                  </a:lnTo>
                  <a:lnTo>
                    <a:pt x="1" y="14467"/>
                  </a:lnTo>
                  <a:lnTo>
                    <a:pt x="8252" y="15623"/>
                  </a:lnTo>
                  <a:lnTo>
                    <a:pt x="8339" y="15635"/>
                  </a:lnTo>
                  <a:lnTo>
                    <a:pt x="8226" y="1846"/>
                  </a:lnTo>
                  <a:lnTo>
                    <a:pt x="8226" y="1787"/>
                  </a:lnTo>
                  <a:lnTo>
                    <a:pt x="395" y="20"/>
                  </a:lnTo>
                  <a:lnTo>
                    <a:pt x="3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9710;p35">
              <a:extLst>
                <a:ext uri="{FF2B5EF4-FFF2-40B4-BE49-F238E27FC236}">
                  <a16:creationId xmlns:a16="http://schemas.microsoft.com/office/drawing/2014/main" id="{98087D23-D6F5-44D5-A6D0-A63BBFA09E02}"/>
                </a:ext>
              </a:extLst>
            </p:cNvPr>
            <p:cNvSpPr/>
            <p:nvPr/>
          </p:nvSpPr>
          <p:spPr>
            <a:xfrm>
              <a:off x="4075825" y="3426425"/>
              <a:ext cx="221700" cy="421725"/>
            </a:xfrm>
            <a:custGeom>
              <a:avLst/>
              <a:gdLst/>
              <a:ahLst/>
              <a:cxnLst/>
              <a:rect l="l" t="t" r="r" b="b"/>
              <a:pathLst>
                <a:path w="8868" h="16869" extrusionOk="0">
                  <a:moveTo>
                    <a:pt x="82" y="1"/>
                  </a:moveTo>
                  <a:cubicBezTo>
                    <a:pt x="49" y="1"/>
                    <a:pt x="17" y="24"/>
                    <a:pt x="9" y="59"/>
                  </a:cubicBezTo>
                  <a:cubicBezTo>
                    <a:pt x="0" y="99"/>
                    <a:pt x="24" y="139"/>
                    <a:pt x="65" y="150"/>
                  </a:cubicBezTo>
                  <a:lnTo>
                    <a:pt x="8596" y="2246"/>
                  </a:lnTo>
                  <a:lnTo>
                    <a:pt x="8715" y="16698"/>
                  </a:lnTo>
                  <a:lnTo>
                    <a:pt x="219" y="15670"/>
                  </a:lnTo>
                  <a:cubicBezTo>
                    <a:pt x="217" y="15670"/>
                    <a:pt x="214" y="15669"/>
                    <a:pt x="212" y="15669"/>
                  </a:cubicBezTo>
                  <a:cubicBezTo>
                    <a:pt x="174" y="15669"/>
                    <a:pt x="141" y="15697"/>
                    <a:pt x="136" y="15736"/>
                  </a:cubicBezTo>
                  <a:cubicBezTo>
                    <a:pt x="131" y="15777"/>
                    <a:pt x="160" y="15814"/>
                    <a:pt x="202" y="15819"/>
                  </a:cubicBezTo>
                  <a:lnTo>
                    <a:pt x="8783" y="16859"/>
                  </a:lnTo>
                  <a:lnTo>
                    <a:pt x="8867" y="16868"/>
                  </a:lnTo>
                  <a:lnTo>
                    <a:pt x="8748" y="2185"/>
                  </a:lnTo>
                  <a:lnTo>
                    <a:pt x="8748" y="2127"/>
                  </a:lnTo>
                  <a:lnTo>
                    <a:pt x="101" y="3"/>
                  </a:lnTo>
                  <a:cubicBezTo>
                    <a:pt x="94" y="2"/>
                    <a:pt x="88" y="1"/>
                    <a:pt x="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9711;p35">
              <a:extLst>
                <a:ext uri="{FF2B5EF4-FFF2-40B4-BE49-F238E27FC236}">
                  <a16:creationId xmlns:a16="http://schemas.microsoft.com/office/drawing/2014/main" id="{93BC653F-4A60-4192-8DA2-2997E01471B1}"/>
                </a:ext>
              </a:extLst>
            </p:cNvPr>
            <p:cNvSpPr/>
            <p:nvPr/>
          </p:nvSpPr>
          <p:spPr>
            <a:xfrm>
              <a:off x="4511400" y="3529725"/>
              <a:ext cx="6600" cy="346175"/>
            </a:xfrm>
            <a:custGeom>
              <a:avLst/>
              <a:gdLst/>
              <a:ahLst/>
              <a:cxnLst/>
              <a:rect l="l" t="t" r="r" b="b"/>
              <a:pathLst>
                <a:path w="264" h="13847" extrusionOk="0">
                  <a:moveTo>
                    <a:pt x="76" y="0"/>
                  </a:moveTo>
                  <a:cubicBezTo>
                    <a:pt x="34" y="2"/>
                    <a:pt x="1" y="35"/>
                    <a:pt x="1" y="77"/>
                  </a:cubicBezTo>
                  <a:lnTo>
                    <a:pt x="113" y="13771"/>
                  </a:lnTo>
                  <a:cubicBezTo>
                    <a:pt x="113" y="13812"/>
                    <a:pt x="148" y="13846"/>
                    <a:pt x="188" y="13846"/>
                  </a:cubicBezTo>
                  <a:cubicBezTo>
                    <a:pt x="231" y="13845"/>
                    <a:pt x="264" y="13810"/>
                    <a:pt x="264" y="13769"/>
                  </a:cubicBezTo>
                  <a:lnTo>
                    <a:pt x="151" y="76"/>
                  </a:lnTo>
                  <a:cubicBezTo>
                    <a:pt x="151" y="33"/>
                    <a:pt x="117"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9712;p35">
              <a:extLst>
                <a:ext uri="{FF2B5EF4-FFF2-40B4-BE49-F238E27FC236}">
                  <a16:creationId xmlns:a16="http://schemas.microsoft.com/office/drawing/2014/main" id="{7216E4B3-4D7B-4A99-B385-05C6F1C9D4D8}"/>
                </a:ext>
              </a:extLst>
            </p:cNvPr>
            <p:cNvSpPr/>
            <p:nvPr/>
          </p:nvSpPr>
          <p:spPr>
            <a:xfrm>
              <a:off x="4263925" y="3472775"/>
              <a:ext cx="6825" cy="370675"/>
            </a:xfrm>
            <a:custGeom>
              <a:avLst/>
              <a:gdLst/>
              <a:ahLst/>
              <a:cxnLst/>
              <a:rect l="l" t="t" r="r" b="b"/>
              <a:pathLst>
                <a:path w="273" h="14827" extrusionOk="0">
                  <a:moveTo>
                    <a:pt x="76" y="1"/>
                  </a:moveTo>
                  <a:cubicBezTo>
                    <a:pt x="35" y="1"/>
                    <a:pt x="1" y="35"/>
                    <a:pt x="2" y="76"/>
                  </a:cubicBezTo>
                  <a:lnTo>
                    <a:pt x="122" y="14751"/>
                  </a:lnTo>
                  <a:cubicBezTo>
                    <a:pt x="122" y="14794"/>
                    <a:pt x="155" y="14827"/>
                    <a:pt x="198" y="14827"/>
                  </a:cubicBezTo>
                  <a:cubicBezTo>
                    <a:pt x="239" y="14827"/>
                    <a:pt x="273" y="14792"/>
                    <a:pt x="273" y="14750"/>
                  </a:cubicBezTo>
                  <a:lnTo>
                    <a:pt x="151" y="75"/>
                  </a:lnTo>
                  <a:cubicBezTo>
                    <a:pt x="151" y="34"/>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9713;p35">
              <a:extLst>
                <a:ext uri="{FF2B5EF4-FFF2-40B4-BE49-F238E27FC236}">
                  <a16:creationId xmlns:a16="http://schemas.microsoft.com/office/drawing/2014/main" id="{A680DE18-AA6C-4475-94EC-0A5DF97DFD8D}"/>
                </a:ext>
              </a:extLst>
            </p:cNvPr>
            <p:cNvSpPr/>
            <p:nvPr/>
          </p:nvSpPr>
          <p:spPr>
            <a:xfrm>
              <a:off x="3666025" y="1462975"/>
              <a:ext cx="249800" cy="545675"/>
            </a:xfrm>
            <a:custGeom>
              <a:avLst/>
              <a:gdLst/>
              <a:ahLst/>
              <a:cxnLst/>
              <a:rect l="l" t="t" r="r" b="b"/>
              <a:pathLst>
                <a:path w="9992" h="21827" extrusionOk="0">
                  <a:moveTo>
                    <a:pt x="151" y="269"/>
                  </a:moveTo>
                  <a:lnTo>
                    <a:pt x="9807" y="6092"/>
                  </a:lnTo>
                  <a:lnTo>
                    <a:pt x="9840" y="21578"/>
                  </a:lnTo>
                  <a:lnTo>
                    <a:pt x="187" y="16589"/>
                  </a:lnTo>
                  <a:lnTo>
                    <a:pt x="151" y="269"/>
                  </a:lnTo>
                  <a:close/>
                  <a:moveTo>
                    <a:pt x="0" y="0"/>
                  </a:moveTo>
                  <a:lnTo>
                    <a:pt x="36" y="16635"/>
                  </a:lnTo>
                  <a:lnTo>
                    <a:pt x="36" y="16680"/>
                  </a:lnTo>
                  <a:lnTo>
                    <a:pt x="9992" y="21827"/>
                  </a:lnTo>
                  <a:lnTo>
                    <a:pt x="9959" y="6048"/>
                  </a:lnTo>
                  <a:lnTo>
                    <a:pt x="9959" y="6006"/>
                  </a:lnTo>
                  <a:lnTo>
                    <a:pt x="115" y="70"/>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9714;p35">
              <a:extLst>
                <a:ext uri="{FF2B5EF4-FFF2-40B4-BE49-F238E27FC236}">
                  <a16:creationId xmlns:a16="http://schemas.microsoft.com/office/drawing/2014/main" id="{07CFB036-91DD-4132-9B4A-4A859400E0D0}"/>
                </a:ext>
              </a:extLst>
            </p:cNvPr>
            <p:cNvSpPr/>
            <p:nvPr/>
          </p:nvSpPr>
          <p:spPr>
            <a:xfrm>
              <a:off x="3290375" y="1216825"/>
              <a:ext cx="304675" cy="623850"/>
            </a:xfrm>
            <a:custGeom>
              <a:avLst/>
              <a:gdLst/>
              <a:ahLst/>
              <a:cxnLst/>
              <a:rect l="l" t="t" r="r" b="b"/>
              <a:pathLst>
                <a:path w="12187" h="24954" extrusionOk="0">
                  <a:moveTo>
                    <a:pt x="151" y="280"/>
                  </a:moveTo>
                  <a:lnTo>
                    <a:pt x="12001" y="8063"/>
                  </a:lnTo>
                  <a:lnTo>
                    <a:pt x="12035" y="24698"/>
                  </a:lnTo>
                  <a:lnTo>
                    <a:pt x="190" y="18086"/>
                  </a:lnTo>
                  <a:lnTo>
                    <a:pt x="151" y="280"/>
                  </a:lnTo>
                  <a:close/>
                  <a:moveTo>
                    <a:pt x="1" y="0"/>
                  </a:moveTo>
                  <a:lnTo>
                    <a:pt x="39" y="18131"/>
                  </a:lnTo>
                  <a:lnTo>
                    <a:pt x="39" y="18174"/>
                  </a:lnTo>
                  <a:lnTo>
                    <a:pt x="12187" y="24954"/>
                  </a:lnTo>
                  <a:lnTo>
                    <a:pt x="12187" y="24954"/>
                  </a:lnTo>
                  <a:lnTo>
                    <a:pt x="12151" y="8022"/>
                  </a:lnTo>
                  <a:lnTo>
                    <a:pt x="12151" y="7982"/>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9715;p35">
              <a:extLst>
                <a:ext uri="{FF2B5EF4-FFF2-40B4-BE49-F238E27FC236}">
                  <a16:creationId xmlns:a16="http://schemas.microsoft.com/office/drawing/2014/main" id="{18322B18-F67F-497E-AEAB-2BF404E965D8}"/>
                </a:ext>
              </a:extLst>
            </p:cNvPr>
            <p:cNvSpPr/>
            <p:nvPr/>
          </p:nvSpPr>
          <p:spPr>
            <a:xfrm>
              <a:off x="3881525" y="1594675"/>
              <a:ext cx="4650" cy="400525"/>
            </a:xfrm>
            <a:custGeom>
              <a:avLst/>
              <a:gdLst/>
              <a:ahLst/>
              <a:cxnLst/>
              <a:rect l="l" t="t" r="r" b="b"/>
              <a:pathLst>
                <a:path w="186" h="16021" extrusionOk="0">
                  <a:moveTo>
                    <a:pt x="79" y="0"/>
                  </a:moveTo>
                  <a:cubicBezTo>
                    <a:pt x="79" y="0"/>
                    <a:pt x="78" y="0"/>
                    <a:pt x="77" y="0"/>
                  </a:cubicBezTo>
                  <a:cubicBezTo>
                    <a:pt x="35" y="0"/>
                    <a:pt x="2" y="33"/>
                    <a:pt x="0" y="76"/>
                  </a:cubicBezTo>
                  <a:lnTo>
                    <a:pt x="33" y="15946"/>
                  </a:lnTo>
                  <a:cubicBezTo>
                    <a:pt x="35" y="15986"/>
                    <a:pt x="67" y="16020"/>
                    <a:pt x="108" y="16020"/>
                  </a:cubicBezTo>
                  <a:cubicBezTo>
                    <a:pt x="108" y="16020"/>
                    <a:pt x="109" y="16020"/>
                    <a:pt x="110" y="16020"/>
                  </a:cubicBezTo>
                  <a:lnTo>
                    <a:pt x="110" y="16021"/>
                  </a:lnTo>
                  <a:cubicBezTo>
                    <a:pt x="151" y="16021"/>
                    <a:pt x="185" y="15988"/>
                    <a:pt x="185" y="15946"/>
                  </a:cubicBezTo>
                  <a:lnTo>
                    <a:pt x="152" y="76"/>
                  </a:lnTo>
                  <a:cubicBezTo>
                    <a:pt x="152" y="34"/>
                    <a:pt x="119" y="0"/>
                    <a:pt x="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9716;p35">
              <a:extLst>
                <a:ext uri="{FF2B5EF4-FFF2-40B4-BE49-F238E27FC236}">
                  <a16:creationId xmlns:a16="http://schemas.microsoft.com/office/drawing/2014/main" id="{C85BF99C-1A61-4ABE-AD3F-5F82F6A90C22}"/>
                </a:ext>
              </a:extLst>
            </p:cNvPr>
            <p:cNvSpPr/>
            <p:nvPr/>
          </p:nvSpPr>
          <p:spPr>
            <a:xfrm>
              <a:off x="3564175" y="1398625"/>
              <a:ext cx="4725" cy="424350"/>
            </a:xfrm>
            <a:custGeom>
              <a:avLst/>
              <a:gdLst/>
              <a:ahLst/>
              <a:cxnLst/>
              <a:rect l="l" t="t" r="r" b="b"/>
              <a:pathLst>
                <a:path w="189" h="16974" extrusionOk="0">
                  <a:moveTo>
                    <a:pt x="79" y="1"/>
                  </a:moveTo>
                  <a:cubicBezTo>
                    <a:pt x="78" y="1"/>
                    <a:pt x="77" y="1"/>
                    <a:pt x="76" y="1"/>
                  </a:cubicBezTo>
                  <a:cubicBezTo>
                    <a:pt x="75" y="1"/>
                    <a:pt x="75" y="1"/>
                    <a:pt x="74" y="1"/>
                  </a:cubicBezTo>
                  <a:cubicBezTo>
                    <a:pt x="34" y="1"/>
                    <a:pt x="1" y="34"/>
                    <a:pt x="2" y="76"/>
                  </a:cubicBezTo>
                  <a:lnTo>
                    <a:pt x="38" y="16898"/>
                  </a:lnTo>
                  <a:cubicBezTo>
                    <a:pt x="38" y="16939"/>
                    <a:pt x="71" y="16974"/>
                    <a:pt x="113" y="16974"/>
                  </a:cubicBezTo>
                  <a:cubicBezTo>
                    <a:pt x="154" y="16974"/>
                    <a:pt x="188" y="16939"/>
                    <a:pt x="187" y="16898"/>
                  </a:cubicBezTo>
                  <a:lnTo>
                    <a:pt x="152" y="75"/>
                  </a:lnTo>
                  <a:cubicBezTo>
                    <a:pt x="152" y="34"/>
                    <a:pt x="120" y="1"/>
                    <a:pt x="7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9717;p35">
              <a:extLst>
                <a:ext uri="{FF2B5EF4-FFF2-40B4-BE49-F238E27FC236}">
                  <a16:creationId xmlns:a16="http://schemas.microsoft.com/office/drawing/2014/main" id="{F2921AE1-F1B1-4E28-B344-A0CEBF30E36D}"/>
                </a:ext>
              </a:extLst>
            </p:cNvPr>
            <p:cNvSpPr/>
            <p:nvPr/>
          </p:nvSpPr>
          <p:spPr>
            <a:xfrm>
              <a:off x="3667275" y="2066575"/>
              <a:ext cx="249775" cy="516375"/>
            </a:xfrm>
            <a:custGeom>
              <a:avLst/>
              <a:gdLst/>
              <a:ahLst/>
              <a:cxnLst/>
              <a:rect l="l" t="t" r="r" b="b"/>
              <a:pathLst>
                <a:path w="9991" h="20655" extrusionOk="0">
                  <a:moveTo>
                    <a:pt x="153" y="242"/>
                  </a:moveTo>
                  <a:lnTo>
                    <a:pt x="9806" y="4937"/>
                  </a:lnTo>
                  <a:lnTo>
                    <a:pt x="9839" y="20431"/>
                  </a:lnTo>
                  <a:lnTo>
                    <a:pt x="188" y="16570"/>
                  </a:lnTo>
                  <a:lnTo>
                    <a:pt x="153" y="242"/>
                  </a:lnTo>
                  <a:close/>
                  <a:moveTo>
                    <a:pt x="1" y="0"/>
                  </a:moveTo>
                  <a:lnTo>
                    <a:pt x="36" y="16622"/>
                  </a:lnTo>
                  <a:lnTo>
                    <a:pt x="36" y="16672"/>
                  </a:lnTo>
                  <a:lnTo>
                    <a:pt x="9886" y="20612"/>
                  </a:lnTo>
                  <a:lnTo>
                    <a:pt x="9991" y="20655"/>
                  </a:lnTo>
                  <a:lnTo>
                    <a:pt x="9958" y="4889"/>
                  </a:lnTo>
                  <a:lnTo>
                    <a:pt x="9958" y="4841"/>
                  </a:lnTo>
                  <a:lnTo>
                    <a:pt x="109" y="5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9718;p35">
              <a:extLst>
                <a:ext uri="{FF2B5EF4-FFF2-40B4-BE49-F238E27FC236}">
                  <a16:creationId xmlns:a16="http://schemas.microsoft.com/office/drawing/2014/main" id="{422F742D-3A72-400B-B117-B6F27E5A6861}"/>
                </a:ext>
              </a:extLst>
            </p:cNvPr>
            <p:cNvSpPr/>
            <p:nvPr/>
          </p:nvSpPr>
          <p:spPr>
            <a:xfrm>
              <a:off x="3291725" y="1865875"/>
              <a:ext cx="304625" cy="586775"/>
            </a:xfrm>
            <a:custGeom>
              <a:avLst/>
              <a:gdLst/>
              <a:ahLst/>
              <a:cxnLst/>
              <a:rect l="l" t="t" r="r" b="b"/>
              <a:pathLst>
                <a:path w="12185" h="23471" extrusionOk="0">
                  <a:moveTo>
                    <a:pt x="153" y="252"/>
                  </a:moveTo>
                  <a:lnTo>
                    <a:pt x="11998" y="6596"/>
                  </a:lnTo>
                  <a:lnTo>
                    <a:pt x="12034" y="23239"/>
                  </a:lnTo>
                  <a:lnTo>
                    <a:pt x="12034" y="23239"/>
                  </a:lnTo>
                  <a:lnTo>
                    <a:pt x="190" y="18067"/>
                  </a:lnTo>
                  <a:lnTo>
                    <a:pt x="153" y="252"/>
                  </a:lnTo>
                  <a:close/>
                  <a:moveTo>
                    <a:pt x="1" y="0"/>
                  </a:moveTo>
                  <a:lnTo>
                    <a:pt x="39" y="18116"/>
                  </a:lnTo>
                  <a:lnTo>
                    <a:pt x="39" y="18166"/>
                  </a:lnTo>
                  <a:lnTo>
                    <a:pt x="12184" y="23470"/>
                  </a:lnTo>
                  <a:lnTo>
                    <a:pt x="12184" y="23470"/>
                  </a:lnTo>
                  <a:lnTo>
                    <a:pt x="12149" y="6550"/>
                  </a:lnTo>
                  <a:lnTo>
                    <a:pt x="12149" y="6505"/>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9719;p35">
              <a:extLst>
                <a:ext uri="{FF2B5EF4-FFF2-40B4-BE49-F238E27FC236}">
                  <a16:creationId xmlns:a16="http://schemas.microsoft.com/office/drawing/2014/main" id="{ADAA6CAF-566A-40BB-B5EB-9D478C415924}"/>
                </a:ext>
              </a:extLst>
            </p:cNvPr>
            <p:cNvSpPr/>
            <p:nvPr/>
          </p:nvSpPr>
          <p:spPr>
            <a:xfrm>
              <a:off x="3882750" y="2172700"/>
              <a:ext cx="4650" cy="400550"/>
            </a:xfrm>
            <a:custGeom>
              <a:avLst/>
              <a:gdLst/>
              <a:ahLst/>
              <a:cxnLst/>
              <a:rect l="l" t="t" r="r" b="b"/>
              <a:pathLst>
                <a:path w="186" h="16022" extrusionOk="0">
                  <a:moveTo>
                    <a:pt x="76" y="1"/>
                  </a:moveTo>
                  <a:cubicBezTo>
                    <a:pt x="35" y="1"/>
                    <a:pt x="0" y="34"/>
                    <a:pt x="0" y="76"/>
                  </a:cubicBezTo>
                  <a:lnTo>
                    <a:pt x="33" y="15946"/>
                  </a:lnTo>
                  <a:cubicBezTo>
                    <a:pt x="33" y="15988"/>
                    <a:pt x="68" y="16021"/>
                    <a:pt x="109" y="16021"/>
                  </a:cubicBezTo>
                  <a:cubicBezTo>
                    <a:pt x="151" y="16021"/>
                    <a:pt x="184" y="15988"/>
                    <a:pt x="185" y="15946"/>
                  </a:cubicBezTo>
                  <a:lnTo>
                    <a:pt x="152" y="76"/>
                  </a:lnTo>
                  <a:cubicBezTo>
                    <a:pt x="151" y="34"/>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9720;p35">
              <a:extLst>
                <a:ext uri="{FF2B5EF4-FFF2-40B4-BE49-F238E27FC236}">
                  <a16:creationId xmlns:a16="http://schemas.microsoft.com/office/drawing/2014/main" id="{E5369F67-1397-4300-9A50-4BCB86053909}"/>
                </a:ext>
              </a:extLst>
            </p:cNvPr>
            <p:cNvSpPr/>
            <p:nvPr/>
          </p:nvSpPr>
          <p:spPr>
            <a:xfrm>
              <a:off x="3565500" y="2014025"/>
              <a:ext cx="4700" cy="424350"/>
            </a:xfrm>
            <a:custGeom>
              <a:avLst/>
              <a:gdLst/>
              <a:ahLst/>
              <a:cxnLst/>
              <a:rect l="l" t="t" r="r" b="b"/>
              <a:pathLst>
                <a:path w="188" h="16974" extrusionOk="0">
                  <a:moveTo>
                    <a:pt x="78" y="0"/>
                  </a:moveTo>
                  <a:cubicBezTo>
                    <a:pt x="78" y="0"/>
                    <a:pt x="77" y="0"/>
                    <a:pt x="76" y="0"/>
                  </a:cubicBezTo>
                  <a:cubicBezTo>
                    <a:pt x="75" y="0"/>
                    <a:pt x="74" y="0"/>
                    <a:pt x="74" y="0"/>
                  </a:cubicBezTo>
                  <a:cubicBezTo>
                    <a:pt x="33" y="0"/>
                    <a:pt x="1" y="34"/>
                    <a:pt x="1" y="75"/>
                  </a:cubicBezTo>
                  <a:lnTo>
                    <a:pt x="36" y="16898"/>
                  </a:lnTo>
                  <a:cubicBezTo>
                    <a:pt x="36" y="16940"/>
                    <a:pt x="71" y="16973"/>
                    <a:pt x="112" y="16973"/>
                  </a:cubicBezTo>
                  <a:cubicBezTo>
                    <a:pt x="154" y="16973"/>
                    <a:pt x="187" y="16939"/>
                    <a:pt x="187" y="16898"/>
                  </a:cubicBezTo>
                  <a:lnTo>
                    <a:pt x="151" y="74"/>
                  </a:lnTo>
                  <a:cubicBezTo>
                    <a:pt x="151" y="34"/>
                    <a:pt x="118"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9721;p35">
              <a:extLst>
                <a:ext uri="{FF2B5EF4-FFF2-40B4-BE49-F238E27FC236}">
                  <a16:creationId xmlns:a16="http://schemas.microsoft.com/office/drawing/2014/main" id="{A96218B1-09F6-4B09-A97D-99191D6C21F7}"/>
                </a:ext>
              </a:extLst>
            </p:cNvPr>
            <p:cNvSpPr/>
            <p:nvPr/>
          </p:nvSpPr>
          <p:spPr>
            <a:xfrm>
              <a:off x="3668775" y="2754950"/>
              <a:ext cx="249675" cy="480125"/>
            </a:xfrm>
            <a:custGeom>
              <a:avLst/>
              <a:gdLst/>
              <a:ahLst/>
              <a:cxnLst/>
              <a:rect l="l" t="t" r="r" b="b"/>
              <a:pathLst>
                <a:path w="9987" h="19205" extrusionOk="0">
                  <a:moveTo>
                    <a:pt x="151" y="212"/>
                  </a:moveTo>
                  <a:lnTo>
                    <a:pt x="9801" y="3507"/>
                  </a:lnTo>
                  <a:lnTo>
                    <a:pt x="9834" y="19010"/>
                  </a:lnTo>
                  <a:lnTo>
                    <a:pt x="185" y="16548"/>
                  </a:lnTo>
                  <a:lnTo>
                    <a:pt x="151" y="212"/>
                  </a:lnTo>
                  <a:close/>
                  <a:moveTo>
                    <a:pt x="0" y="1"/>
                  </a:moveTo>
                  <a:lnTo>
                    <a:pt x="34" y="16608"/>
                  </a:lnTo>
                  <a:lnTo>
                    <a:pt x="34" y="16666"/>
                  </a:lnTo>
                  <a:lnTo>
                    <a:pt x="9891" y="19180"/>
                  </a:lnTo>
                  <a:lnTo>
                    <a:pt x="9986" y="19204"/>
                  </a:lnTo>
                  <a:lnTo>
                    <a:pt x="9986" y="19204"/>
                  </a:lnTo>
                  <a:lnTo>
                    <a:pt x="9952" y="3453"/>
                  </a:lnTo>
                  <a:lnTo>
                    <a:pt x="9952" y="3399"/>
                  </a:lnTo>
                  <a:lnTo>
                    <a:pt x="100" y="35"/>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9722;p35">
              <a:extLst>
                <a:ext uri="{FF2B5EF4-FFF2-40B4-BE49-F238E27FC236}">
                  <a16:creationId xmlns:a16="http://schemas.microsoft.com/office/drawing/2014/main" id="{F2008FF6-96AC-4100-87A4-D3468B6F812B}"/>
                </a:ext>
              </a:extLst>
            </p:cNvPr>
            <p:cNvSpPr/>
            <p:nvPr/>
          </p:nvSpPr>
          <p:spPr>
            <a:xfrm>
              <a:off x="3293325" y="2610750"/>
              <a:ext cx="304500" cy="540725"/>
            </a:xfrm>
            <a:custGeom>
              <a:avLst/>
              <a:gdLst/>
              <a:ahLst/>
              <a:cxnLst/>
              <a:rect l="l" t="t" r="r" b="b"/>
              <a:pathLst>
                <a:path w="12180" h="21629" extrusionOk="0">
                  <a:moveTo>
                    <a:pt x="151" y="221"/>
                  </a:moveTo>
                  <a:lnTo>
                    <a:pt x="11994" y="4775"/>
                  </a:lnTo>
                  <a:lnTo>
                    <a:pt x="12029" y="21427"/>
                  </a:lnTo>
                  <a:lnTo>
                    <a:pt x="189" y="18045"/>
                  </a:lnTo>
                  <a:lnTo>
                    <a:pt x="151" y="221"/>
                  </a:lnTo>
                  <a:close/>
                  <a:moveTo>
                    <a:pt x="0" y="0"/>
                  </a:moveTo>
                  <a:lnTo>
                    <a:pt x="39" y="18102"/>
                  </a:lnTo>
                  <a:lnTo>
                    <a:pt x="39" y="18158"/>
                  </a:lnTo>
                  <a:lnTo>
                    <a:pt x="12083" y="21600"/>
                  </a:lnTo>
                  <a:lnTo>
                    <a:pt x="12180" y="21628"/>
                  </a:lnTo>
                  <a:lnTo>
                    <a:pt x="12144" y="4724"/>
                  </a:lnTo>
                  <a:lnTo>
                    <a:pt x="12144" y="4672"/>
                  </a:lnTo>
                  <a:lnTo>
                    <a:pt x="103" y="40"/>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9723;p35">
              <a:extLst>
                <a:ext uri="{FF2B5EF4-FFF2-40B4-BE49-F238E27FC236}">
                  <a16:creationId xmlns:a16="http://schemas.microsoft.com/office/drawing/2014/main" id="{B45A422E-8924-4117-B09E-9198BB42D891}"/>
                </a:ext>
              </a:extLst>
            </p:cNvPr>
            <p:cNvSpPr/>
            <p:nvPr/>
          </p:nvSpPr>
          <p:spPr>
            <a:xfrm>
              <a:off x="3884125" y="2829450"/>
              <a:ext cx="4650" cy="400525"/>
            </a:xfrm>
            <a:custGeom>
              <a:avLst/>
              <a:gdLst/>
              <a:ahLst/>
              <a:cxnLst/>
              <a:rect l="l" t="t" r="r" b="b"/>
              <a:pathLst>
                <a:path w="186" h="16021" extrusionOk="0">
                  <a:moveTo>
                    <a:pt x="78" y="0"/>
                  </a:moveTo>
                  <a:cubicBezTo>
                    <a:pt x="78" y="0"/>
                    <a:pt x="77" y="0"/>
                    <a:pt x="76" y="0"/>
                  </a:cubicBezTo>
                  <a:cubicBezTo>
                    <a:pt x="34" y="0"/>
                    <a:pt x="1" y="33"/>
                    <a:pt x="1" y="76"/>
                  </a:cubicBezTo>
                  <a:lnTo>
                    <a:pt x="35" y="15945"/>
                  </a:lnTo>
                  <a:cubicBezTo>
                    <a:pt x="35" y="15986"/>
                    <a:pt x="68" y="16021"/>
                    <a:pt x="110" y="16021"/>
                  </a:cubicBezTo>
                  <a:cubicBezTo>
                    <a:pt x="151" y="16021"/>
                    <a:pt x="186" y="15986"/>
                    <a:pt x="186" y="15944"/>
                  </a:cubicBezTo>
                  <a:lnTo>
                    <a:pt x="151" y="74"/>
                  </a:lnTo>
                  <a:cubicBezTo>
                    <a:pt x="151" y="34"/>
                    <a:pt x="118"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9724;p35">
              <a:extLst>
                <a:ext uri="{FF2B5EF4-FFF2-40B4-BE49-F238E27FC236}">
                  <a16:creationId xmlns:a16="http://schemas.microsoft.com/office/drawing/2014/main" id="{074266C8-211F-4781-B82D-604961B33C2D}"/>
                </a:ext>
              </a:extLst>
            </p:cNvPr>
            <p:cNvSpPr/>
            <p:nvPr/>
          </p:nvSpPr>
          <p:spPr>
            <a:xfrm>
              <a:off x="3567000" y="2717100"/>
              <a:ext cx="4700" cy="424400"/>
            </a:xfrm>
            <a:custGeom>
              <a:avLst/>
              <a:gdLst/>
              <a:ahLst/>
              <a:cxnLst/>
              <a:rect l="l" t="t" r="r" b="b"/>
              <a:pathLst>
                <a:path w="188" h="16976" extrusionOk="0">
                  <a:moveTo>
                    <a:pt x="75" y="1"/>
                  </a:moveTo>
                  <a:cubicBezTo>
                    <a:pt x="35" y="1"/>
                    <a:pt x="0" y="34"/>
                    <a:pt x="0" y="76"/>
                  </a:cubicBezTo>
                  <a:lnTo>
                    <a:pt x="36" y="16900"/>
                  </a:lnTo>
                  <a:cubicBezTo>
                    <a:pt x="36" y="16941"/>
                    <a:pt x="70" y="16974"/>
                    <a:pt x="111" y="16974"/>
                  </a:cubicBezTo>
                  <a:lnTo>
                    <a:pt x="112" y="16975"/>
                  </a:lnTo>
                  <a:cubicBezTo>
                    <a:pt x="153" y="16975"/>
                    <a:pt x="188" y="16941"/>
                    <a:pt x="186" y="16900"/>
                  </a:cubicBezTo>
                  <a:lnTo>
                    <a:pt x="151" y="76"/>
                  </a:lnTo>
                  <a:cubicBezTo>
                    <a:pt x="151" y="34"/>
                    <a:pt x="118" y="1"/>
                    <a:pt x="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9725;p35">
              <a:extLst>
                <a:ext uri="{FF2B5EF4-FFF2-40B4-BE49-F238E27FC236}">
                  <a16:creationId xmlns:a16="http://schemas.microsoft.com/office/drawing/2014/main" id="{D05BB8C9-BE40-476F-ABF9-9FAEEC21A13D}"/>
                </a:ext>
              </a:extLst>
            </p:cNvPr>
            <p:cNvSpPr/>
            <p:nvPr/>
          </p:nvSpPr>
          <p:spPr>
            <a:xfrm>
              <a:off x="3669975" y="3343400"/>
              <a:ext cx="249650" cy="453875"/>
            </a:xfrm>
            <a:custGeom>
              <a:avLst/>
              <a:gdLst/>
              <a:ahLst/>
              <a:cxnLst/>
              <a:rect l="l" t="t" r="r" b="b"/>
              <a:pathLst>
                <a:path w="9986" h="18155" extrusionOk="0">
                  <a:moveTo>
                    <a:pt x="152" y="192"/>
                  </a:moveTo>
                  <a:lnTo>
                    <a:pt x="9801" y="2472"/>
                  </a:lnTo>
                  <a:lnTo>
                    <a:pt x="9834" y="17979"/>
                  </a:lnTo>
                  <a:lnTo>
                    <a:pt x="187" y="16531"/>
                  </a:lnTo>
                  <a:lnTo>
                    <a:pt x="152" y="192"/>
                  </a:lnTo>
                  <a:close/>
                  <a:moveTo>
                    <a:pt x="1" y="0"/>
                  </a:moveTo>
                  <a:lnTo>
                    <a:pt x="37" y="16597"/>
                  </a:lnTo>
                  <a:lnTo>
                    <a:pt x="37" y="16661"/>
                  </a:lnTo>
                  <a:lnTo>
                    <a:pt x="9899" y="18141"/>
                  </a:lnTo>
                  <a:lnTo>
                    <a:pt x="9986" y="18154"/>
                  </a:lnTo>
                  <a:lnTo>
                    <a:pt x="9953" y="2413"/>
                  </a:lnTo>
                  <a:lnTo>
                    <a:pt x="9953" y="2353"/>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9726;p35">
              <a:extLst>
                <a:ext uri="{FF2B5EF4-FFF2-40B4-BE49-F238E27FC236}">
                  <a16:creationId xmlns:a16="http://schemas.microsoft.com/office/drawing/2014/main" id="{E4C19233-6D08-477F-9152-9DD5AB7F2A6B}"/>
                </a:ext>
              </a:extLst>
            </p:cNvPr>
            <p:cNvSpPr/>
            <p:nvPr/>
          </p:nvSpPr>
          <p:spPr>
            <a:xfrm>
              <a:off x="3294650" y="3240000"/>
              <a:ext cx="304450" cy="507450"/>
            </a:xfrm>
            <a:custGeom>
              <a:avLst/>
              <a:gdLst/>
              <a:ahLst/>
              <a:cxnLst/>
              <a:rect l="l" t="t" r="r" b="b"/>
              <a:pathLst>
                <a:path w="12178" h="20298" extrusionOk="0">
                  <a:moveTo>
                    <a:pt x="152" y="199"/>
                  </a:moveTo>
                  <a:lnTo>
                    <a:pt x="11991" y="3461"/>
                  </a:lnTo>
                  <a:lnTo>
                    <a:pt x="12027" y="20118"/>
                  </a:lnTo>
                  <a:lnTo>
                    <a:pt x="12027" y="20118"/>
                  </a:lnTo>
                  <a:lnTo>
                    <a:pt x="189" y="18027"/>
                  </a:lnTo>
                  <a:lnTo>
                    <a:pt x="152" y="199"/>
                  </a:lnTo>
                  <a:close/>
                  <a:moveTo>
                    <a:pt x="0" y="0"/>
                  </a:moveTo>
                  <a:lnTo>
                    <a:pt x="39" y="18089"/>
                  </a:lnTo>
                  <a:lnTo>
                    <a:pt x="39" y="18152"/>
                  </a:lnTo>
                  <a:lnTo>
                    <a:pt x="12177" y="20298"/>
                  </a:lnTo>
                  <a:lnTo>
                    <a:pt x="12141" y="3404"/>
                  </a:lnTo>
                  <a:lnTo>
                    <a:pt x="12141" y="3346"/>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9727;p35">
              <a:extLst>
                <a:ext uri="{FF2B5EF4-FFF2-40B4-BE49-F238E27FC236}">
                  <a16:creationId xmlns:a16="http://schemas.microsoft.com/office/drawing/2014/main" id="{78DDF5BF-821B-45DA-9734-08B5758AB90E}"/>
                </a:ext>
              </a:extLst>
            </p:cNvPr>
            <p:cNvSpPr/>
            <p:nvPr/>
          </p:nvSpPr>
          <p:spPr>
            <a:xfrm>
              <a:off x="3885325" y="3394950"/>
              <a:ext cx="4650" cy="400550"/>
            </a:xfrm>
            <a:custGeom>
              <a:avLst/>
              <a:gdLst/>
              <a:ahLst/>
              <a:cxnLst/>
              <a:rect l="l" t="t" r="r" b="b"/>
              <a:pathLst>
                <a:path w="186" h="16022" extrusionOk="0">
                  <a:moveTo>
                    <a:pt x="76" y="1"/>
                  </a:moveTo>
                  <a:cubicBezTo>
                    <a:pt x="35" y="1"/>
                    <a:pt x="0" y="34"/>
                    <a:pt x="0" y="76"/>
                  </a:cubicBezTo>
                  <a:lnTo>
                    <a:pt x="35" y="15946"/>
                  </a:lnTo>
                  <a:cubicBezTo>
                    <a:pt x="35" y="15987"/>
                    <a:pt x="68" y="16021"/>
                    <a:pt x="110" y="16021"/>
                  </a:cubicBezTo>
                  <a:cubicBezTo>
                    <a:pt x="152" y="16021"/>
                    <a:pt x="185" y="15987"/>
                    <a:pt x="185" y="15946"/>
                  </a:cubicBezTo>
                  <a:lnTo>
                    <a:pt x="152" y="76"/>
                  </a:lnTo>
                  <a:cubicBezTo>
                    <a:pt x="151" y="34"/>
                    <a:pt x="118"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9728;p35">
              <a:extLst>
                <a:ext uri="{FF2B5EF4-FFF2-40B4-BE49-F238E27FC236}">
                  <a16:creationId xmlns:a16="http://schemas.microsoft.com/office/drawing/2014/main" id="{22619EA5-CB91-4C9C-B807-050FF03CFFE7}"/>
                </a:ext>
              </a:extLst>
            </p:cNvPr>
            <p:cNvSpPr/>
            <p:nvPr/>
          </p:nvSpPr>
          <p:spPr>
            <a:xfrm>
              <a:off x="3568250" y="3316175"/>
              <a:ext cx="4725" cy="424350"/>
            </a:xfrm>
            <a:custGeom>
              <a:avLst/>
              <a:gdLst/>
              <a:ahLst/>
              <a:cxnLst/>
              <a:rect l="l" t="t" r="r" b="b"/>
              <a:pathLst>
                <a:path w="189" h="16974" extrusionOk="0">
                  <a:moveTo>
                    <a:pt x="78" y="0"/>
                  </a:moveTo>
                  <a:cubicBezTo>
                    <a:pt x="77" y="0"/>
                    <a:pt x="76" y="0"/>
                    <a:pt x="76" y="0"/>
                  </a:cubicBezTo>
                  <a:cubicBezTo>
                    <a:pt x="75" y="0"/>
                    <a:pt x="74" y="0"/>
                    <a:pt x="73" y="0"/>
                  </a:cubicBezTo>
                  <a:cubicBezTo>
                    <a:pt x="33" y="0"/>
                    <a:pt x="0" y="34"/>
                    <a:pt x="2" y="76"/>
                  </a:cubicBezTo>
                  <a:lnTo>
                    <a:pt x="37" y="16898"/>
                  </a:lnTo>
                  <a:cubicBezTo>
                    <a:pt x="37" y="16939"/>
                    <a:pt x="70" y="16974"/>
                    <a:pt x="113" y="16974"/>
                  </a:cubicBezTo>
                  <a:cubicBezTo>
                    <a:pt x="154" y="16974"/>
                    <a:pt x="188" y="16939"/>
                    <a:pt x="188" y="16898"/>
                  </a:cubicBezTo>
                  <a:lnTo>
                    <a:pt x="152" y="74"/>
                  </a:lnTo>
                  <a:cubicBezTo>
                    <a:pt x="151" y="34"/>
                    <a:pt x="119" y="0"/>
                    <a:pt x="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9729;p35">
              <a:extLst>
                <a:ext uri="{FF2B5EF4-FFF2-40B4-BE49-F238E27FC236}">
                  <a16:creationId xmlns:a16="http://schemas.microsoft.com/office/drawing/2014/main" id="{B332EBA2-F979-413E-BDB6-9E1E5B0D5BFA}"/>
                </a:ext>
              </a:extLst>
            </p:cNvPr>
            <p:cNvSpPr/>
            <p:nvPr/>
          </p:nvSpPr>
          <p:spPr>
            <a:xfrm>
              <a:off x="732475" y="238125"/>
              <a:ext cx="2556750" cy="1931825"/>
            </a:xfrm>
            <a:custGeom>
              <a:avLst/>
              <a:gdLst/>
              <a:ahLst/>
              <a:cxnLst/>
              <a:rect l="l" t="t" r="r" b="b"/>
              <a:pathLst>
                <a:path w="102270" h="77273" extrusionOk="0">
                  <a:moveTo>
                    <a:pt x="102269" y="0"/>
                  </a:moveTo>
                  <a:lnTo>
                    <a:pt x="89418" y="9571"/>
                  </a:lnTo>
                  <a:lnTo>
                    <a:pt x="76611" y="19198"/>
                  </a:lnTo>
                  <a:lnTo>
                    <a:pt x="50998" y="38456"/>
                  </a:lnTo>
                  <a:lnTo>
                    <a:pt x="25477" y="57835"/>
                  </a:lnTo>
                  <a:lnTo>
                    <a:pt x="12717" y="67525"/>
                  </a:lnTo>
                  <a:lnTo>
                    <a:pt x="1" y="77273"/>
                  </a:lnTo>
                  <a:lnTo>
                    <a:pt x="12850" y="67701"/>
                  </a:lnTo>
                  <a:lnTo>
                    <a:pt x="25658" y="58074"/>
                  </a:lnTo>
                  <a:lnTo>
                    <a:pt x="51271" y="38817"/>
                  </a:lnTo>
                  <a:lnTo>
                    <a:pt x="76792" y="19439"/>
                  </a:lnTo>
                  <a:lnTo>
                    <a:pt x="89552" y="9747"/>
                  </a:lnTo>
                  <a:lnTo>
                    <a:pt x="1022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9730;p35">
              <a:extLst>
                <a:ext uri="{FF2B5EF4-FFF2-40B4-BE49-F238E27FC236}">
                  <a16:creationId xmlns:a16="http://schemas.microsoft.com/office/drawing/2014/main" id="{D5DC61A9-4210-4E77-9659-103D172CBB90}"/>
                </a:ext>
              </a:extLst>
            </p:cNvPr>
            <p:cNvSpPr/>
            <p:nvPr/>
          </p:nvSpPr>
          <p:spPr>
            <a:xfrm>
              <a:off x="2469575" y="286600"/>
              <a:ext cx="4256375" cy="2835700"/>
            </a:xfrm>
            <a:custGeom>
              <a:avLst/>
              <a:gdLst/>
              <a:ahLst/>
              <a:cxnLst/>
              <a:rect l="l" t="t" r="r" b="b"/>
              <a:pathLst>
                <a:path w="170255" h="113428" extrusionOk="0">
                  <a:moveTo>
                    <a:pt x="0" y="1"/>
                  </a:moveTo>
                  <a:lnTo>
                    <a:pt x="21221" y="14270"/>
                  </a:lnTo>
                  <a:lnTo>
                    <a:pt x="42481" y="28482"/>
                  </a:lnTo>
                  <a:lnTo>
                    <a:pt x="85002" y="56902"/>
                  </a:lnTo>
                  <a:lnTo>
                    <a:pt x="127608" y="85196"/>
                  </a:lnTo>
                  <a:lnTo>
                    <a:pt x="148911" y="99341"/>
                  </a:lnTo>
                  <a:lnTo>
                    <a:pt x="170255" y="113427"/>
                  </a:lnTo>
                  <a:lnTo>
                    <a:pt x="149034" y="99158"/>
                  </a:lnTo>
                  <a:lnTo>
                    <a:pt x="127775" y="84946"/>
                  </a:lnTo>
                  <a:lnTo>
                    <a:pt x="85253" y="56526"/>
                  </a:lnTo>
                  <a:lnTo>
                    <a:pt x="42647" y="28232"/>
                  </a:lnTo>
                  <a:lnTo>
                    <a:pt x="21343" y="14087"/>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9731;p35">
              <a:extLst>
                <a:ext uri="{FF2B5EF4-FFF2-40B4-BE49-F238E27FC236}">
                  <a16:creationId xmlns:a16="http://schemas.microsoft.com/office/drawing/2014/main" id="{5137D5CF-87EE-4002-9E39-953F8A125E54}"/>
                </a:ext>
              </a:extLst>
            </p:cNvPr>
            <p:cNvSpPr/>
            <p:nvPr/>
          </p:nvSpPr>
          <p:spPr>
            <a:xfrm>
              <a:off x="912750" y="3275075"/>
              <a:ext cx="5605800" cy="842375"/>
            </a:xfrm>
            <a:custGeom>
              <a:avLst/>
              <a:gdLst/>
              <a:ahLst/>
              <a:cxnLst/>
              <a:rect l="l" t="t" r="r" b="b"/>
              <a:pathLst>
                <a:path w="224232" h="33695" extrusionOk="0">
                  <a:moveTo>
                    <a:pt x="224232" y="1"/>
                  </a:moveTo>
                  <a:lnTo>
                    <a:pt x="196186" y="4103"/>
                  </a:lnTo>
                  <a:lnTo>
                    <a:pt x="168151" y="8276"/>
                  </a:lnTo>
                  <a:lnTo>
                    <a:pt x="112083" y="16625"/>
                  </a:lnTo>
                  <a:lnTo>
                    <a:pt x="56036" y="25124"/>
                  </a:lnTo>
                  <a:lnTo>
                    <a:pt x="28013" y="29374"/>
                  </a:lnTo>
                  <a:lnTo>
                    <a:pt x="0" y="33695"/>
                  </a:lnTo>
                  <a:lnTo>
                    <a:pt x="28046" y="29592"/>
                  </a:lnTo>
                  <a:lnTo>
                    <a:pt x="56081" y="25419"/>
                  </a:lnTo>
                  <a:lnTo>
                    <a:pt x="112149" y="17072"/>
                  </a:lnTo>
                  <a:lnTo>
                    <a:pt x="168196" y="8573"/>
                  </a:lnTo>
                  <a:lnTo>
                    <a:pt x="196219" y="4323"/>
                  </a:lnTo>
                  <a:lnTo>
                    <a:pt x="2242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9732;p35">
              <a:extLst>
                <a:ext uri="{FF2B5EF4-FFF2-40B4-BE49-F238E27FC236}">
                  <a16:creationId xmlns:a16="http://schemas.microsoft.com/office/drawing/2014/main" id="{D252DC42-3574-4376-8B2D-D6F166959E7C}"/>
                </a:ext>
              </a:extLst>
            </p:cNvPr>
            <p:cNvSpPr/>
            <p:nvPr/>
          </p:nvSpPr>
          <p:spPr>
            <a:xfrm>
              <a:off x="2399975" y="4964925"/>
              <a:ext cx="4599750" cy="505100"/>
            </a:xfrm>
            <a:custGeom>
              <a:avLst/>
              <a:gdLst/>
              <a:ahLst/>
              <a:cxnLst/>
              <a:rect l="l" t="t" r="r" b="b"/>
              <a:pathLst>
                <a:path w="183990" h="20204" extrusionOk="0">
                  <a:moveTo>
                    <a:pt x="183750" y="1"/>
                  </a:moveTo>
                  <a:cubicBezTo>
                    <a:pt x="183742" y="1"/>
                    <a:pt x="183734" y="1"/>
                    <a:pt x="183725" y="2"/>
                  </a:cubicBezTo>
                  <a:lnTo>
                    <a:pt x="0" y="20203"/>
                  </a:lnTo>
                  <a:lnTo>
                    <a:pt x="183774" y="451"/>
                  </a:lnTo>
                  <a:lnTo>
                    <a:pt x="183776" y="451"/>
                  </a:lnTo>
                  <a:cubicBezTo>
                    <a:pt x="183900" y="438"/>
                    <a:pt x="183990" y="326"/>
                    <a:pt x="183975" y="202"/>
                  </a:cubicBezTo>
                  <a:cubicBezTo>
                    <a:pt x="183963" y="86"/>
                    <a:pt x="183864" y="1"/>
                    <a:pt x="1837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9733;p35">
              <a:extLst>
                <a:ext uri="{FF2B5EF4-FFF2-40B4-BE49-F238E27FC236}">
                  <a16:creationId xmlns:a16="http://schemas.microsoft.com/office/drawing/2014/main" id="{1A5ECBEC-8987-47FD-B60B-F5EFE4A38BFA}"/>
                </a:ext>
              </a:extLst>
            </p:cNvPr>
            <p:cNvSpPr/>
            <p:nvPr/>
          </p:nvSpPr>
          <p:spPr>
            <a:xfrm>
              <a:off x="619950" y="5078100"/>
              <a:ext cx="3263475" cy="398600"/>
            </a:xfrm>
            <a:custGeom>
              <a:avLst/>
              <a:gdLst/>
              <a:ahLst/>
              <a:cxnLst/>
              <a:rect l="l" t="t" r="r" b="b"/>
              <a:pathLst>
                <a:path w="130539" h="15944" extrusionOk="0">
                  <a:moveTo>
                    <a:pt x="239" y="1"/>
                  </a:moveTo>
                  <a:cubicBezTo>
                    <a:pt x="125" y="1"/>
                    <a:pt x="27" y="86"/>
                    <a:pt x="14" y="200"/>
                  </a:cubicBezTo>
                  <a:cubicBezTo>
                    <a:pt x="0" y="322"/>
                    <a:pt x="85" y="434"/>
                    <a:pt x="207" y="451"/>
                  </a:cubicBezTo>
                  <a:lnTo>
                    <a:pt x="130539" y="15943"/>
                  </a:lnTo>
                  <a:lnTo>
                    <a:pt x="261" y="2"/>
                  </a:lnTo>
                  <a:cubicBezTo>
                    <a:pt x="253" y="1"/>
                    <a:pt x="246" y="1"/>
                    <a:pt x="2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9734;p35">
              <a:extLst>
                <a:ext uri="{FF2B5EF4-FFF2-40B4-BE49-F238E27FC236}">
                  <a16:creationId xmlns:a16="http://schemas.microsoft.com/office/drawing/2014/main" id="{183E9186-1A71-4DF0-9C08-9C7A9CD0AA25}"/>
                </a:ext>
              </a:extLst>
            </p:cNvPr>
            <p:cNvSpPr/>
            <p:nvPr/>
          </p:nvSpPr>
          <p:spPr>
            <a:xfrm>
              <a:off x="6367575" y="671825"/>
              <a:ext cx="11525" cy="3569325"/>
            </a:xfrm>
            <a:custGeom>
              <a:avLst/>
              <a:gdLst/>
              <a:ahLst/>
              <a:cxnLst/>
              <a:rect l="l" t="t" r="r" b="b"/>
              <a:pathLst>
                <a:path w="461" h="142773" extrusionOk="0">
                  <a:moveTo>
                    <a:pt x="230" y="0"/>
                  </a:moveTo>
                  <a:lnTo>
                    <a:pt x="4" y="142540"/>
                  </a:lnTo>
                  <a:cubicBezTo>
                    <a:pt x="0" y="142667"/>
                    <a:pt x="103" y="142773"/>
                    <a:pt x="230" y="142773"/>
                  </a:cubicBezTo>
                  <a:cubicBezTo>
                    <a:pt x="358" y="142773"/>
                    <a:pt x="460" y="142667"/>
                    <a:pt x="458" y="142540"/>
                  </a:cubicBezTo>
                  <a:lnTo>
                    <a:pt x="2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9735;p35">
              <a:extLst>
                <a:ext uri="{FF2B5EF4-FFF2-40B4-BE49-F238E27FC236}">
                  <a16:creationId xmlns:a16="http://schemas.microsoft.com/office/drawing/2014/main" id="{BFEB8A5F-B56F-4007-A6CA-748D5BC345D6}"/>
                </a:ext>
              </a:extLst>
            </p:cNvPr>
            <p:cNvSpPr/>
            <p:nvPr/>
          </p:nvSpPr>
          <p:spPr>
            <a:xfrm>
              <a:off x="938975" y="924525"/>
              <a:ext cx="15075" cy="4355700"/>
            </a:xfrm>
            <a:custGeom>
              <a:avLst/>
              <a:gdLst/>
              <a:ahLst/>
              <a:cxnLst/>
              <a:rect l="l" t="t" r="r" b="b"/>
              <a:pathLst>
                <a:path w="603" h="174228" extrusionOk="0">
                  <a:moveTo>
                    <a:pt x="302" y="0"/>
                  </a:moveTo>
                  <a:lnTo>
                    <a:pt x="155" y="21779"/>
                  </a:lnTo>
                  <a:lnTo>
                    <a:pt x="102" y="43558"/>
                  </a:lnTo>
                  <a:lnTo>
                    <a:pt x="0" y="87114"/>
                  </a:lnTo>
                  <a:lnTo>
                    <a:pt x="101" y="130671"/>
                  </a:lnTo>
                  <a:lnTo>
                    <a:pt x="154" y="152450"/>
                  </a:lnTo>
                  <a:lnTo>
                    <a:pt x="302" y="174227"/>
                  </a:lnTo>
                  <a:lnTo>
                    <a:pt x="450" y="152450"/>
                  </a:lnTo>
                  <a:lnTo>
                    <a:pt x="502" y="130671"/>
                  </a:lnTo>
                  <a:lnTo>
                    <a:pt x="603" y="87114"/>
                  </a:lnTo>
                  <a:lnTo>
                    <a:pt x="502" y="43558"/>
                  </a:lnTo>
                  <a:lnTo>
                    <a:pt x="448" y="21779"/>
                  </a:lnTo>
                  <a:lnTo>
                    <a:pt x="3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2" name="Google Shape;13889;p49">
            <a:extLst>
              <a:ext uri="{FF2B5EF4-FFF2-40B4-BE49-F238E27FC236}">
                <a16:creationId xmlns:a16="http://schemas.microsoft.com/office/drawing/2014/main" id="{88046A1E-7EE0-4734-8983-5F24B2505E90}"/>
              </a:ext>
            </a:extLst>
          </p:cNvPr>
          <p:cNvSpPr txBox="1">
            <a:spLocks/>
          </p:cNvSpPr>
          <p:nvPr/>
        </p:nvSpPr>
        <p:spPr>
          <a:xfrm>
            <a:off x="4983573" y="388467"/>
            <a:ext cx="2029038"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pPr algn="ctr"/>
            <a:r>
              <a:rPr lang="en-US" sz="1800" dirty="0">
                <a:latin typeface="Bahnschrift Light" panose="020B0502040204020203" pitchFamily="34" charset="0"/>
              </a:rPr>
              <a:t>CONSTRAINTS</a:t>
            </a:r>
          </a:p>
        </p:txBody>
      </p:sp>
      <p:grpSp>
        <p:nvGrpSpPr>
          <p:cNvPr id="333" name="Google Shape;13890;p49">
            <a:extLst>
              <a:ext uri="{FF2B5EF4-FFF2-40B4-BE49-F238E27FC236}">
                <a16:creationId xmlns:a16="http://schemas.microsoft.com/office/drawing/2014/main" id="{3220058E-DCAE-4C81-9765-7A38B92C4A21}"/>
              </a:ext>
            </a:extLst>
          </p:cNvPr>
          <p:cNvGrpSpPr/>
          <p:nvPr/>
        </p:nvGrpSpPr>
        <p:grpSpPr>
          <a:xfrm>
            <a:off x="6819664" y="625394"/>
            <a:ext cx="1357025" cy="21378"/>
            <a:chOff x="3018325" y="3484425"/>
            <a:chExt cx="798250" cy="12575"/>
          </a:xfrm>
          <a:solidFill>
            <a:schemeClr val="bg1">
              <a:lumMod val="95000"/>
            </a:schemeClr>
          </a:solidFill>
        </p:grpSpPr>
        <p:sp>
          <p:nvSpPr>
            <p:cNvPr id="334" name="Google Shape;13891;p49">
              <a:extLst>
                <a:ext uri="{FF2B5EF4-FFF2-40B4-BE49-F238E27FC236}">
                  <a16:creationId xmlns:a16="http://schemas.microsoft.com/office/drawing/2014/main" id="{F949AFF1-3951-4DC0-B062-3316FAEE4356}"/>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13892;p49">
              <a:extLst>
                <a:ext uri="{FF2B5EF4-FFF2-40B4-BE49-F238E27FC236}">
                  <a16:creationId xmlns:a16="http://schemas.microsoft.com/office/drawing/2014/main" id="{1A784C7D-D1DE-40DC-97ED-BD4403F964E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13893;p49">
              <a:extLst>
                <a:ext uri="{FF2B5EF4-FFF2-40B4-BE49-F238E27FC236}">
                  <a16:creationId xmlns:a16="http://schemas.microsoft.com/office/drawing/2014/main" id="{6358DBA9-7D12-4A11-9BC5-9E098C708812}"/>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13894;p49">
              <a:extLst>
                <a:ext uri="{FF2B5EF4-FFF2-40B4-BE49-F238E27FC236}">
                  <a16:creationId xmlns:a16="http://schemas.microsoft.com/office/drawing/2014/main" id="{5F715970-DA19-45D1-B24A-B62E19041CF6}"/>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13895;p49">
              <a:extLst>
                <a:ext uri="{FF2B5EF4-FFF2-40B4-BE49-F238E27FC236}">
                  <a16:creationId xmlns:a16="http://schemas.microsoft.com/office/drawing/2014/main" id="{D8E8B773-5A41-4A50-9C46-723D2833885F}"/>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13896;p49">
              <a:extLst>
                <a:ext uri="{FF2B5EF4-FFF2-40B4-BE49-F238E27FC236}">
                  <a16:creationId xmlns:a16="http://schemas.microsoft.com/office/drawing/2014/main" id="{175680FE-BF0A-4562-9B95-6806F6396C8D}"/>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13897;p49">
              <a:extLst>
                <a:ext uri="{FF2B5EF4-FFF2-40B4-BE49-F238E27FC236}">
                  <a16:creationId xmlns:a16="http://schemas.microsoft.com/office/drawing/2014/main" id="{652FC2CB-0B47-44A7-AA22-20DCC1D83A53}"/>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13898;p49">
              <a:extLst>
                <a:ext uri="{FF2B5EF4-FFF2-40B4-BE49-F238E27FC236}">
                  <a16:creationId xmlns:a16="http://schemas.microsoft.com/office/drawing/2014/main" id="{41F579BE-580B-4BBC-8B2F-EFF9EFB8DAC4}"/>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13899;p49">
              <a:extLst>
                <a:ext uri="{FF2B5EF4-FFF2-40B4-BE49-F238E27FC236}">
                  <a16:creationId xmlns:a16="http://schemas.microsoft.com/office/drawing/2014/main" id="{04F216DE-206C-4E16-8359-5A26CA389FF4}"/>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13900;p49">
              <a:extLst>
                <a:ext uri="{FF2B5EF4-FFF2-40B4-BE49-F238E27FC236}">
                  <a16:creationId xmlns:a16="http://schemas.microsoft.com/office/drawing/2014/main" id="{7A5B2384-FBCD-4BEF-8D71-0DD6DC64F4CF}"/>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13901;p49">
              <a:extLst>
                <a:ext uri="{FF2B5EF4-FFF2-40B4-BE49-F238E27FC236}">
                  <a16:creationId xmlns:a16="http://schemas.microsoft.com/office/drawing/2014/main" id="{4D82764E-1299-4612-AED3-5A1D2A312751}"/>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 name="Google Shape;13902;p49">
            <a:extLst>
              <a:ext uri="{FF2B5EF4-FFF2-40B4-BE49-F238E27FC236}">
                <a16:creationId xmlns:a16="http://schemas.microsoft.com/office/drawing/2014/main" id="{53556770-0BA9-432F-BDDC-E766E4ABD238}"/>
              </a:ext>
            </a:extLst>
          </p:cNvPr>
          <p:cNvGrpSpPr/>
          <p:nvPr/>
        </p:nvGrpSpPr>
        <p:grpSpPr>
          <a:xfrm>
            <a:off x="3794413" y="625394"/>
            <a:ext cx="1356940" cy="21378"/>
            <a:chOff x="2940000" y="3484425"/>
            <a:chExt cx="798200" cy="12575"/>
          </a:xfrm>
          <a:solidFill>
            <a:schemeClr val="bg1">
              <a:lumMod val="95000"/>
            </a:schemeClr>
          </a:solidFill>
        </p:grpSpPr>
        <p:sp>
          <p:nvSpPr>
            <p:cNvPr id="346" name="Google Shape;13903;p49">
              <a:extLst>
                <a:ext uri="{FF2B5EF4-FFF2-40B4-BE49-F238E27FC236}">
                  <a16:creationId xmlns:a16="http://schemas.microsoft.com/office/drawing/2014/main" id="{4BDC6DB2-1BD6-4307-80E9-FFBEA027816E}"/>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13904;p49">
              <a:extLst>
                <a:ext uri="{FF2B5EF4-FFF2-40B4-BE49-F238E27FC236}">
                  <a16:creationId xmlns:a16="http://schemas.microsoft.com/office/drawing/2014/main" id="{0E190687-B64D-49CE-9490-3D0542C9ADA8}"/>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13905;p49">
              <a:extLst>
                <a:ext uri="{FF2B5EF4-FFF2-40B4-BE49-F238E27FC236}">
                  <a16:creationId xmlns:a16="http://schemas.microsoft.com/office/drawing/2014/main" id="{2A7AF568-F812-4264-8477-A5EFB4C17F8C}"/>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13906;p49">
              <a:extLst>
                <a:ext uri="{FF2B5EF4-FFF2-40B4-BE49-F238E27FC236}">
                  <a16:creationId xmlns:a16="http://schemas.microsoft.com/office/drawing/2014/main" id="{BE27F956-915F-4C57-B219-54A963B79524}"/>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13907;p49">
              <a:extLst>
                <a:ext uri="{FF2B5EF4-FFF2-40B4-BE49-F238E27FC236}">
                  <a16:creationId xmlns:a16="http://schemas.microsoft.com/office/drawing/2014/main" id="{67444B5B-D094-450E-9342-2034DD83A871}"/>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13908;p49">
              <a:extLst>
                <a:ext uri="{FF2B5EF4-FFF2-40B4-BE49-F238E27FC236}">
                  <a16:creationId xmlns:a16="http://schemas.microsoft.com/office/drawing/2014/main" id="{DEDADFAB-EA85-471B-8124-5DD88B82B48C}"/>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13909;p49">
              <a:extLst>
                <a:ext uri="{FF2B5EF4-FFF2-40B4-BE49-F238E27FC236}">
                  <a16:creationId xmlns:a16="http://schemas.microsoft.com/office/drawing/2014/main" id="{2BAD1C69-D8BF-4B69-9DCD-24B11A10A5C3}"/>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13910;p49">
              <a:extLst>
                <a:ext uri="{FF2B5EF4-FFF2-40B4-BE49-F238E27FC236}">
                  <a16:creationId xmlns:a16="http://schemas.microsoft.com/office/drawing/2014/main" id="{E8CA8D4E-B9C7-4F3B-8852-E541B7262D4B}"/>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13911;p49">
              <a:extLst>
                <a:ext uri="{FF2B5EF4-FFF2-40B4-BE49-F238E27FC236}">
                  <a16:creationId xmlns:a16="http://schemas.microsoft.com/office/drawing/2014/main" id="{7ADCE6F1-B832-432A-85F4-A112957DB257}"/>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13912;p49">
              <a:extLst>
                <a:ext uri="{FF2B5EF4-FFF2-40B4-BE49-F238E27FC236}">
                  <a16:creationId xmlns:a16="http://schemas.microsoft.com/office/drawing/2014/main" id="{C3654C52-5AA3-4076-9E05-7BE1CD1F2103}"/>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13913;p49">
              <a:extLst>
                <a:ext uri="{FF2B5EF4-FFF2-40B4-BE49-F238E27FC236}">
                  <a16:creationId xmlns:a16="http://schemas.microsoft.com/office/drawing/2014/main" id="{67D03B49-7950-4F4A-875B-4B598CA30039}"/>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7" name="Google Shape;9736;p35">
            <a:extLst>
              <a:ext uri="{FF2B5EF4-FFF2-40B4-BE49-F238E27FC236}">
                <a16:creationId xmlns:a16="http://schemas.microsoft.com/office/drawing/2014/main" id="{AEBF3AED-1745-45D5-A622-5339B01F69DF}"/>
              </a:ext>
            </a:extLst>
          </p:cNvPr>
          <p:cNvSpPr txBox="1">
            <a:spLocks/>
          </p:cNvSpPr>
          <p:nvPr/>
        </p:nvSpPr>
        <p:spPr>
          <a:xfrm>
            <a:off x="2764615" y="1921644"/>
            <a:ext cx="4321524" cy="125303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r>
              <a:rPr lang="en-US" sz="1200" dirty="0">
                <a:latin typeface="+mn-lt"/>
              </a:rPr>
              <a:t>The difficulty of working, moving, collecting information and purchasing supplies for the work team due to government measures to combat the Covid-19 virus. These two problems were solved by agreeing to build a simulation model for only the packing and sorting machine using software that demonstrates the mechanism of action.</a:t>
            </a:r>
          </a:p>
        </p:txBody>
      </p:sp>
      <p:sp>
        <p:nvSpPr>
          <p:cNvPr id="358" name="Google Shape;9736;p35">
            <a:extLst>
              <a:ext uri="{FF2B5EF4-FFF2-40B4-BE49-F238E27FC236}">
                <a16:creationId xmlns:a16="http://schemas.microsoft.com/office/drawing/2014/main" id="{391EBE42-7977-46A2-9FCF-F79223471BB5}"/>
              </a:ext>
            </a:extLst>
          </p:cNvPr>
          <p:cNvSpPr txBox="1">
            <a:spLocks/>
          </p:cNvSpPr>
          <p:nvPr/>
        </p:nvSpPr>
        <p:spPr>
          <a:xfrm>
            <a:off x="5713011" y="2903875"/>
            <a:ext cx="4321524" cy="125303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r>
              <a:rPr lang="en-US" sz="1200" dirty="0">
                <a:solidFill>
                  <a:schemeClr val="bg1">
                    <a:lumMod val="95000"/>
                  </a:schemeClr>
                </a:solidFill>
                <a:latin typeface="+mn-lt"/>
              </a:rPr>
              <a:t>Maintaining the safety of workers on the farm, there will be a few workers on the farm to check it and the functioning of the systems. Workers may experience an unexpected accident because of the machines that used on the farm.</a:t>
            </a:r>
          </a:p>
        </p:txBody>
      </p:sp>
      <p:sp>
        <p:nvSpPr>
          <p:cNvPr id="359" name="Google Shape;9736;p35">
            <a:extLst>
              <a:ext uri="{FF2B5EF4-FFF2-40B4-BE49-F238E27FC236}">
                <a16:creationId xmlns:a16="http://schemas.microsoft.com/office/drawing/2014/main" id="{6987C5C6-533C-4F0B-9DEC-C5A177AB7623}"/>
              </a:ext>
            </a:extLst>
          </p:cNvPr>
          <p:cNvSpPr txBox="1">
            <a:spLocks/>
          </p:cNvSpPr>
          <p:nvPr/>
        </p:nvSpPr>
        <p:spPr>
          <a:xfrm>
            <a:off x="7396617" y="3724744"/>
            <a:ext cx="4321524" cy="125303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accent1"/>
              </a:buClr>
              <a:buSzPts val="1600"/>
              <a:buFont typeface="Poppins SemiBold"/>
              <a:buNone/>
              <a:defRPr sz="2133" b="0" i="0" u="none" strike="noStrike" cap="none">
                <a:solidFill>
                  <a:schemeClr val="accent1"/>
                </a:solidFill>
                <a:latin typeface="Poppins SemiBold"/>
                <a:ea typeface="Poppins SemiBold"/>
                <a:cs typeface="Poppins SemiBold"/>
                <a:sym typeface="Poppins SemiBold"/>
              </a:defRPr>
            </a:lvl1pPr>
            <a:lvl2pPr marR="0" lvl="1"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2pPr>
            <a:lvl3pPr marR="0" lvl="2"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3pPr>
            <a:lvl4pPr marR="0" lvl="3"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4pPr>
            <a:lvl5pPr marR="0" lvl="4"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5pPr>
            <a:lvl6pPr marR="0" lvl="5"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6pPr>
            <a:lvl7pPr marR="0" lvl="6"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7pPr>
            <a:lvl8pPr marR="0" lvl="7"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8pPr>
            <a:lvl9pPr marR="0" lvl="8" algn="l" rtl="0" eaLnBrk="1" hangingPunct="1">
              <a:lnSpc>
                <a:spcPct val="100000"/>
              </a:lnSpc>
              <a:spcBef>
                <a:spcPts val="0"/>
              </a:spcBef>
              <a:spcAft>
                <a:spcPts val="0"/>
              </a:spcAft>
              <a:buClr>
                <a:schemeClr val="accent1"/>
              </a:buClr>
              <a:buSzPts val="2400"/>
              <a:buFont typeface="Poppins SemiBold"/>
              <a:buNone/>
              <a:defRPr sz="3200" b="0" i="0" u="none" strike="noStrike" cap="none">
                <a:solidFill>
                  <a:schemeClr val="accent1"/>
                </a:solidFill>
                <a:latin typeface="Poppins SemiBold"/>
                <a:ea typeface="Poppins SemiBold"/>
                <a:cs typeface="Poppins SemiBold"/>
                <a:sym typeface="Poppins SemiBold"/>
              </a:defRPr>
            </a:lvl9pPr>
          </a:lstStyle>
          <a:p>
            <a:r>
              <a:rPr lang="en-US" sz="1200" dirty="0">
                <a:latin typeface="+mn-lt"/>
              </a:rPr>
              <a:t> the difficulty to build a scalable and flexible system can used in various farms with various capacities and sizes.</a:t>
            </a:r>
          </a:p>
        </p:txBody>
      </p:sp>
      <p:cxnSp>
        <p:nvCxnSpPr>
          <p:cNvPr id="361" name="Connector: Elbow 360">
            <a:extLst>
              <a:ext uri="{FF2B5EF4-FFF2-40B4-BE49-F238E27FC236}">
                <a16:creationId xmlns:a16="http://schemas.microsoft.com/office/drawing/2014/main" id="{E8FC64F5-4F15-4BB4-B369-E2853B1E0AA8}"/>
              </a:ext>
            </a:extLst>
          </p:cNvPr>
          <p:cNvCxnSpPr>
            <a:cxnSpLocks/>
            <a:endCxn id="5" idx="1"/>
          </p:cNvCxnSpPr>
          <p:nvPr/>
        </p:nvCxnSpPr>
        <p:spPr>
          <a:xfrm rot="5400000" flipH="1" flipV="1">
            <a:off x="-213726" y="2965794"/>
            <a:ext cx="2963152" cy="36099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6" name="Connector: Elbow 365">
            <a:extLst>
              <a:ext uri="{FF2B5EF4-FFF2-40B4-BE49-F238E27FC236}">
                <a16:creationId xmlns:a16="http://schemas.microsoft.com/office/drawing/2014/main" id="{DEF2DD72-A69E-4363-96AB-135393A2512C}"/>
              </a:ext>
            </a:extLst>
          </p:cNvPr>
          <p:cNvCxnSpPr>
            <a:cxnSpLocks/>
            <a:endCxn id="357" idx="1"/>
          </p:cNvCxnSpPr>
          <p:nvPr/>
        </p:nvCxnSpPr>
        <p:spPr>
          <a:xfrm rot="5400000" flipH="1" flipV="1">
            <a:off x="1987508" y="3027014"/>
            <a:ext cx="1255962" cy="298252"/>
          </a:xfrm>
          <a:prstGeom prst="bentConnector2">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372" name="Connector: Elbow 371">
            <a:extLst>
              <a:ext uri="{FF2B5EF4-FFF2-40B4-BE49-F238E27FC236}">
                <a16:creationId xmlns:a16="http://schemas.microsoft.com/office/drawing/2014/main" id="{8F873ABD-80FE-4B6C-ADAE-242EF9AEC9D9}"/>
              </a:ext>
            </a:extLst>
          </p:cNvPr>
          <p:cNvCxnSpPr>
            <a:cxnSpLocks/>
            <a:endCxn id="358" idx="1"/>
          </p:cNvCxnSpPr>
          <p:nvPr/>
        </p:nvCxnSpPr>
        <p:spPr>
          <a:xfrm rot="5400000" flipH="1" flipV="1">
            <a:off x="4682258" y="4185581"/>
            <a:ext cx="1685944" cy="37556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5" name="Connector: Elbow 374">
            <a:extLst>
              <a:ext uri="{FF2B5EF4-FFF2-40B4-BE49-F238E27FC236}">
                <a16:creationId xmlns:a16="http://schemas.microsoft.com/office/drawing/2014/main" id="{2349543D-682B-415A-9DAE-C8CA8E9E6E0D}"/>
              </a:ext>
            </a:extLst>
          </p:cNvPr>
          <p:cNvCxnSpPr>
            <a:cxnSpLocks/>
            <a:endCxn id="359" idx="1"/>
          </p:cNvCxnSpPr>
          <p:nvPr/>
        </p:nvCxnSpPr>
        <p:spPr>
          <a:xfrm rot="5400000" flipH="1" flipV="1">
            <a:off x="6243059" y="5086094"/>
            <a:ext cx="1888392" cy="418723"/>
          </a:xfrm>
          <a:prstGeom prst="bentConnector2">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699595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D2B103D-37C9-4111-B9D9-271CFA96E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3317" y="1114346"/>
            <a:ext cx="5220978" cy="4530655"/>
          </a:xfrm>
          <a:prstGeom prst="rect">
            <a:avLst/>
          </a:prstGeom>
        </p:spPr>
      </p:pic>
      <p:pic>
        <p:nvPicPr>
          <p:cNvPr id="3" name="Picture 2">
            <a:extLst>
              <a:ext uri="{FF2B5EF4-FFF2-40B4-BE49-F238E27FC236}">
                <a16:creationId xmlns:a16="http://schemas.microsoft.com/office/drawing/2014/main" id="{8D921708-BE1A-4363-A56E-6FD65846B3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170" y="706560"/>
            <a:ext cx="4202885" cy="2322498"/>
          </a:xfrm>
          <a:prstGeom prst="rect">
            <a:avLst/>
          </a:prstGeom>
          <a:ln w="28575">
            <a:solidFill>
              <a:schemeClr val="accent3">
                <a:lumMod val="75000"/>
              </a:schemeClr>
            </a:solidFill>
            <a:prstDash val="sysDash"/>
          </a:ln>
        </p:spPr>
      </p:pic>
      <p:sp>
        <p:nvSpPr>
          <p:cNvPr id="8" name="Rectangle 7">
            <a:extLst>
              <a:ext uri="{FF2B5EF4-FFF2-40B4-BE49-F238E27FC236}">
                <a16:creationId xmlns:a16="http://schemas.microsoft.com/office/drawing/2014/main" id="{6657CF23-2215-4B7B-838C-9F442118F754}"/>
              </a:ext>
            </a:extLst>
          </p:cNvPr>
          <p:cNvSpPr/>
          <p:nvPr/>
        </p:nvSpPr>
        <p:spPr>
          <a:xfrm>
            <a:off x="8317445" y="4097253"/>
            <a:ext cx="1953359" cy="1004881"/>
          </a:xfrm>
          <a:prstGeom prst="rect">
            <a:avLst/>
          </a:prstGeom>
          <a:noFill/>
          <a:ln w="28575">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cxnSp>
        <p:nvCxnSpPr>
          <p:cNvPr id="10" name="Connector: Elbow 9">
            <a:extLst>
              <a:ext uri="{FF2B5EF4-FFF2-40B4-BE49-F238E27FC236}">
                <a16:creationId xmlns:a16="http://schemas.microsoft.com/office/drawing/2014/main" id="{BEA35FCE-CAD5-406D-A5D0-A221765D7766}"/>
              </a:ext>
            </a:extLst>
          </p:cNvPr>
          <p:cNvCxnSpPr>
            <a:cxnSpLocks/>
            <a:stCxn id="8" idx="1"/>
            <a:endCxn id="3" idx="3"/>
          </p:cNvCxnSpPr>
          <p:nvPr/>
        </p:nvCxnSpPr>
        <p:spPr>
          <a:xfrm rot="10800000">
            <a:off x="4530055" y="1867810"/>
            <a:ext cx="3787390" cy="2731885"/>
          </a:xfrm>
          <a:prstGeom prst="bentConnector3">
            <a:avLst>
              <a:gd name="adj1" fmla="val 35381"/>
            </a:avLst>
          </a:prstGeom>
          <a:ln>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CBAA76EB-5C51-447E-B999-FF58B2F58EDB}"/>
              </a:ext>
            </a:extLst>
          </p:cNvPr>
          <p:cNvSpPr/>
          <p:nvPr/>
        </p:nvSpPr>
        <p:spPr>
          <a:xfrm>
            <a:off x="-93306" y="3209731"/>
            <a:ext cx="6885992" cy="33776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Google Shape;10416;p42">
            <a:extLst>
              <a:ext uri="{FF2B5EF4-FFF2-40B4-BE49-F238E27FC236}">
                <a16:creationId xmlns:a16="http://schemas.microsoft.com/office/drawing/2014/main" id="{B105279D-0394-4204-88DD-FCACC96374E6}"/>
              </a:ext>
            </a:extLst>
          </p:cNvPr>
          <p:cNvSpPr/>
          <p:nvPr/>
        </p:nvSpPr>
        <p:spPr>
          <a:xfrm rot="10800000">
            <a:off x="11521525" y="149289"/>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17;p42">
            <a:extLst>
              <a:ext uri="{FF2B5EF4-FFF2-40B4-BE49-F238E27FC236}">
                <a16:creationId xmlns:a16="http://schemas.microsoft.com/office/drawing/2014/main" id="{1EB467B3-46FE-430E-B648-AB862A6ABE23}"/>
              </a:ext>
            </a:extLst>
          </p:cNvPr>
          <p:cNvSpPr/>
          <p:nvPr/>
        </p:nvSpPr>
        <p:spPr>
          <a:xfrm rot="10800000">
            <a:off x="10724902" y="187158"/>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19;p42">
            <a:extLst>
              <a:ext uri="{FF2B5EF4-FFF2-40B4-BE49-F238E27FC236}">
                <a16:creationId xmlns:a16="http://schemas.microsoft.com/office/drawing/2014/main" id="{E5361072-3598-47DC-BCAD-B2D178E65A7A}"/>
              </a:ext>
            </a:extLst>
          </p:cNvPr>
          <p:cNvSpPr/>
          <p:nvPr/>
        </p:nvSpPr>
        <p:spPr>
          <a:xfrm>
            <a:off x="11128464" y="361607"/>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20;p42">
            <a:extLst>
              <a:ext uri="{FF2B5EF4-FFF2-40B4-BE49-F238E27FC236}">
                <a16:creationId xmlns:a16="http://schemas.microsoft.com/office/drawing/2014/main" id="{AA30D84E-9D94-4BF0-B846-6147F1CE7F52}"/>
              </a:ext>
            </a:extLst>
          </p:cNvPr>
          <p:cNvSpPr/>
          <p:nvPr/>
        </p:nvSpPr>
        <p:spPr>
          <a:xfrm>
            <a:off x="29281" y="3111687"/>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 name="Google Shape;10421;p42">
            <a:extLst>
              <a:ext uri="{FF2B5EF4-FFF2-40B4-BE49-F238E27FC236}">
                <a16:creationId xmlns:a16="http://schemas.microsoft.com/office/drawing/2014/main" id="{B903D7BC-6A8D-40B0-9139-3083F4128F9C}"/>
              </a:ext>
            </a:extLst>
          </p:cNvPr>
          <p:cNvGrpSpPr/>
          <p:nvPr/>
        </p:nvGrpSpPr>
        <p:grpSpPr>
          <a:xfrm>
            <a:off x="10919204" y="5635531"/>
            <a:ext cx="1019815" cy="944312"/>
            <a:chOff x="2113525" y="2880575"/>
            <a:chExt cx="609500" cy="564375"/>
          </a:xfrm>
          <a:solidFill>
            <a:schemeClr val="accent1">
              <a:lumMod val="60000"/>
              <a:lumOff val="40000"/>
            </a:schemeClr>
          </a:solidFill>
        </p:grpSpPr>
        <p:sp>
          <p:nvSpPr>
            <p:cNvPr id="25" name="Google Shape;10422;p42">
              <a:extLst>
                <a:ext uri="{FF2B5EF4-FFF2-40B4-BE49-F238E27FC236}">
                  <a16:creationId xmlns:a16="http://schemas.microsoft.com/office/drawing/2014/main" id="{CE7F7B15-DC8A-4116-8FE8-09A228C3FAE9}"/>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23;p42">
              <a:extLst>
                <a:ext uri="{FF2B5EF4-FFF2-40B4-BE49-F238E27FC236}">
                  <a16:creationId xmlns:a16="http://schemas.microsoft.com/office/drawing/2014/main" id="{133DA238-D407-4CB4-A37D-4190B87F3C71}"/>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24;p42">
              <a:extLst>
                <a:ext uri="{FF2B5EF4-FFF2-40B4-BE49-F238E27FC236}">
                  <a16:creationId xmlns:a16="http://schemas.microsoft.com/office/drawing/2014/main" id="{EE0021BE-C5A6-47AE-9350-6DF2216D4F09}"/>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25;p42">
              <a:extLst>
                <a:ext uri="{FF2B5EF4-FFF2-40B4-BE49-F238E27FC236}">
                  <a16:creationId xmlns:a16="http://schemas.microsoft.com/office/drawing/2014/main" id="{2EA37960-F698-4309-8DBC-5F0EDB9B915A}"/>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0426;p42">
            <a:extLst>
              <a:ext uri="{FF2B5EF4-FFF2-40B4-BE49-F238E27FC236}">
                <a16:creationId xmlns:a16="http://schemas.microsoft.com/office/drawing/2014/main" id="{962B40B7-1326-4F1C-BF61-339F9FC78472}"/>
              </a:ext>
            </a:extLst>
          </p:cNvPr>
          <p:cNvGrpSpPr/>
          <p:nvPr/>
        </p:nvGrpSpPr>
        <p:grpSpPr>
          <a:xfrm rot="5400000">
            <a:off x="9839270" y="5242807"/>
            <a:ext cx="384965" cy="2257825"/>
            <a:chOff x="1037125" y="2236325"/>
            <a:chExt cx="149100" cy="874475"/>
          </a:xfrm>
          <a:solidFill>
            <a:schemeClr val="accent3">
              <a:lumMod val="50000"/>
            </a:schemeClr>
          </a:solidFill>
        </p:grpSpPr>
        <p:sp>
          <p:nvSpPr>
            <p:cNvPr id="30" name="Google Shape;10427;p42">
              <a:extLst>
                <a:ext uri="{FF2B5EF4-FFF2-40B4-BE49-F238E27FC236}">
                  <a16:creationId xmlns:a16="http://schemas.microsoft.com/office/drawing/2014/main" id="{982EA24A-81AE-43D9-8581-0D1D23FB8732}"/>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28;p42">
              <a:extLst>
                <a:ext uri="{FF2B5EF4-FFF2-40B4-BE49-F238E27FC236}">
                  <a16:creationId xmlns:a16="http://schemas.microsoft.com/office/drawing/2014/main" id="{805B7000-3680-4BF9-898E-6DB965B57485}"/>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29;p42">
              <a:extLst>
                <a:ext uri="{FF2B5EF4-FFF2-40B4-BE49-F238E27FC236}">
                  <a16:creationId xmlns:a16="http://schemas.microsoft.com/office/drawing/2014/main" id="{46E0C01A-4E5C-4D53-ADC8-B01E81EFF770}"/>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30;p42">
              <a:extLst>
                <a:ext uri="{FF2B5EF4-FFF2-40B4-BE49-F238E27FC236}">
                  <a16:creationId xmlns:a16="http://schemas.microsoft.com/office/drawing/2014/main" id="{D0AE1DBE-BCA8-48EB-8C14-0613C5B202E4}"/>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31;p42">
              <a:extLst>
                <a:ext uri="{FF2B5EF4-FFF2-40B4-BE49-F238E27FC236}">
                  <a16:creationId xmlns:a16="http://schemas.microsoft.com/office/drawing/2014/main" id="{2A0546BB-EFF3-459E-B5AF-7251A7A3646A}"/>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32;p42">
              <a:extLst>
                <a:ext uri="{FF2B5EF4-FFF2-40B4-BE49-F238E27FC236}">
                  <a16:creationId xmlns:a16="http://schemas.microsoft.com/office/drawing/2014/main" id="{5E106D74-7D2E-4ED8-8303-EC5A04CDD08F}"/>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33;p42">
              <a:extLst>
                <a:ext uri="{FF2B5EF4-FFF2-40B4-BE49-F238E27FC236}">
                  <a16:creationId xmlns:a16="http://schemas.microsoft.com/office/drawing/2014/main" id="{C14B3721-CD6C-4FA1-888B-15D51A16395D}"/>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34;p42">
              <a:extLst>
                <a:ext uri="{FF2B5EF4-FFF2-40B4-BE49-F238E27FC236}">
                  <a16:creationId xmlns:a16="http://schemas.microsoft.com/office/drawing/2014/main" id="{802C6768-8CD6-475B-93A3-1CEE1B4C24F6}"/>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35;p42">
              <a:extLst>
                <a:ext uri="{FF2B5EF4-FFF2-40B4-BE49-F238E27FC236}">
                  <a16:creationId xmlns:a16="http://schemas.microsoft.com/office/drawing/2014/main" id="{CF386249-EB41-4181-BA4D-7DFC8E7A6DE1}"/>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36;p42">
              <a:extLst>
                <a:ext uri="{FF2B5EF4-FFF2-40B4-BE49-F238E27FC236}">
                  <a16:creationId xmlns:a16="http://schemas.microsoft.com/office/drawing/2014/main" id="{870A5A27-BCE8-45E3-9F9F-3D3710D753DE}"/>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37;p42">
              <a:extLst>
                <a:ext uri="{FF2B5EF4-FFF2-40B4-BE49-F238E27FC236}">
                  <a16:creationId xmlns:a16="http://schemas.microsoft.com/office/drawing/2014/main" id="{0BC4CDA7-DAF6-43EB-B9D4-63F823B6BAB8}"/>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38;p42">
              <a:extLst>
                <a:ext uri="{FF2B5EF4-FFF2-40B4-BE49-F238E27FC236}">
                  <a16:creationId xmlns:a16="http://schemas.microsoft.com/office/drawing/2014/main" id="{68180A8E-FDA2-412D-925E-813B4A8DAD4A}"/>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39;p42">
              <a:extLst>
                <a:ext uri="{FF2B5EF4-FFF2-40B4-BE49-F238E27FC236}">
                  <a16:creationId xmlns:a16="http://schemas.microsoft.com/office/drawing/2014/main" id="{BC340DFC-4B04-4EE7-91F0-8BBC1E14E067}"/>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40;p42">
              <a:extLst>
                <a:ext uri="{FF2B5EF4-FFF2-40B4-BE49-F238E27FC236}">
                  <a16:creationId xmlns:a16="http://schemas.microsoft.com/office/drawing/2014/main" id="{4734E041-1270-4C28-8631-391EB8323547}"/>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41;p42">
              <a:extLst>
                <a:ext uri="{FF2B5EF4-FFF2-40B4-BE49-F238E27FC236}">
                  <a16:creationId xmlns:a16="http://schemas.microsoft.com/office/drawing/2014/main" id="{F90C731E-427B-4E14-9B41-944E97E29C45}"/>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42;p42">
              <a:extLst>
                <a:ext uri="{FF2B5EF4-FFF2-40B4-BE49-F238E27FC236}">
                  <a16:creationId xmlns:a16="http://schemas.microsoft.com/office/drawing/2014/main" id="{692FECBC-9E3E-4C87-B171-CB832DBDF302}"/>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43;p42">
              <a:extLst>
                <a:ext uri="{FF2B5EF4-FFF2-40B4-BE49-F238E27FC236}">
                  <a16:creationId xmlns:a16="http://schemas.microsoft.com/office/drawing/2014/main" id="{28325071-3E1A-472B-AD3C-47FD7649947F}"/>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44;p42">
              <a:extLst>
                <a:ext uri="{FF2B5EF4-FFF2-40B4-BE49-F238E27FC236}">
                  <a16:creationId xmlns:a16="http://schemas.microsoft.com/office/drawing/2014/main" id="{9B74A240-D215-44D3-8BC0-7C9D22A88878}"/>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45;p42">
              <a:extLst>
                <a:ext uri="{FF2B5EF4-FFF2-40B4-BE49-F238E27FC236}">
                  <a16:creationId xmlns:a16="http://schemas.microsoft.com/office/drawing/2014/main" id="{87D9881A-E624-4CBD-8A88-5209D66BC199}"/>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46;p42">
              <a:extLst>
                <a:ext uri="{FF2B5EF4-FFF2-40B4-BE49-F238E27FC236}">
                  <a16:creationId xmlns:a16="http://schemas.microsoft.com/office/drawing/2014/main" id="{9F5D551A-7D34-430D-8766-C2C72A574465}"/>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47;p42">
              <a:extLst>
                <a:ext uri="{FF2B5EF4-FFF2-40B4-BE49-F238E27FC236}">
                  <a16:creationId xmlns:a16="http://schemas.microsoft.com/office/drawing/2014/main" id="{8DC79839-AF22-499C-B33F-AE6E5D4B54A7}"/>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448;p42">
              <a:extLst>
                <a:ext uri="{FF2B5EF4-FFF2-40B4-BE49-F238E27FC236}">
                  <a16:creationId xmlns:a16="http://schemas.microsoft.com/office/drawing/2014/main" id="{E4C67578-C67B-4D15-8705-B72465185755}"/>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449;p42">
              <a:extLst>
                <a:ext uri="{FF2B5EF4-FFF2-40B4-BE49-F238E27FC236}">
                  <a16:creationId xmlns:a16="http://schemas.microsoft.com/office/drawing/2014/main" id="{30BA7E3C-8C4C-4CD3-99BA-9F6ECCC9975A}"/>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450;p42">
              <a:extLst>
                <a:ext uri="{FF2B5EF4-FFF2-40B4-BE49-F238E27FC236}">
                  <a16:creationId xmlns:a16="http://schemas.microsoft.com/office/drawing/2014/main" id="{2A4C5305-4BD7-4E7E-8BEF-D92F359585EC}"/>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451;p42">
              <a:extLst>
                <a:ext uri="{FF2B5EF4-FFF2-40B4-BE49-F238E27FC236}">
                  <a16:creationId xmlns:a16="http://schemas.microsoft.com/office/drawing/2014/main" id="{8F735EB5-92B8-48CA-9EF7-8516327C369A}"/>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0452;p42">
              <a:extLst>
                <a:ext uri="{FF2B5EF4-FFF2-40B4-BE49-F238E27FC236}">
                  <a16:creationId xmlns:a16="http://schemas.microsoft.com/office/drawing/2014/main" id="{0FEED854-CC73-4AA3-82A4-CCCB68D94B0E}"/>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0453;p42">
              <a:extLst>
                <a:ext uri="{FF2B5EF4-FFF2-40B4-BE49-F238E27FC236}">
                  <a16:creationId xmlns:a16="http://schemas.microsoft.com/office/drawing/2014/main" id="{905822D6-9EEC-4700-B73D-F27B2C488776}"/>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0454;p42">
              <a:extLst>
                <a:ext uri="{FF2B5EF4-FFF2-40B4-BE49-F238E27FC236}">
                  <a16:creationId xmlns:a16="http://schemas.microsoft.com/office/drawing/2014/main" id="{58F25E6E-8EB0-47CF-B9B5-91067B972999}"/>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455;p42">
              <a:extLst>
                <a:ext uri="{FF2B5EF4-FFF2-40B4-BE49-F238E27FC236}">
                  <a16:creationId xmlns:a16="http://schemas.microsoft.com/office/drawing/2014/main" id="{B6137E54-2794-4362-9EF6-DB9C6CDC88C7}"/>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456;p42">
              <a:extLst>
                <a:ext uri="{FF2B5EF4-FFF2-40B4-BE49-F238E27FC236}">
                  <a16:creationId xmlns:a16="http://schemas.microsoft.com/office/drawing/2014/main" id="{CE38512B-231C-496F-8EF4-4012876D57B7}"/>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457;p42">
              <a:extLst>
                <a:ext uri="{FF2B5EF4-FFF2-40B4-BE49-F238E27FC236}">
                  <a16:creationId xmlns:a16="http://schemas.microsoft.com/office/drawing/2014/main" id="{397D4F59-B89E-4F48-8A76-4B295D6C9166}"/>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458;p42">
              <a:extLst>
                <a:ext uri="{FF2B5EF4-FFF2-40B4-BE49-F238E27FC236}">
                  <a16:creationId xmlns:a16="http://schemas.microsoft.com/office/drawing/2014/main" id="{2FBB355B-83DA-47F5-A487-C77CE37633D7}"/>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459;p42">
              <a:extLst>
                <a:ext uri="{FF2B5EF4-FFF2-40B4-BE49-F238E27FC236}">
                  <a16:creationId xmlns:a16="http://schemas.microsoft.com/office/drawing/2014/main" id="{57B48D91-C125-45F6-825D-F25023BCE638}"/>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460;p42">
              <a:extLst>
                <a:ext uri="{FF2B5EF4-FFF2-40B4-BE49-F238E27FC236}">
                  <a16:creationId xmlns:a16="http://schemas.microsoft.com/office/drawing/2014/main" id="{2CA2A9D7-3167-4316-B482-1D962DE78C4F}"/>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461;p42">
              <a:extLst>
                <a:ext uri="{FF2B5EF4-FFF2-40B4-BE49-F238E27FC236}">
                  <a16:creationId xmlns:a16="http://schemas.microsoft.com/office/drawing/2014/main" id="{1B2CA220-88CC-4296-9C2E-75842C526A22}"/>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0462;p42">
              <a:extLst>
                <a:ext uri="{FF2B5EF4-FFF2-40B4-BE49-F238E27FC236}">
                  <a16:creationId xmlns:a16="http://schemas.microsoft.com/office/drawing/2014/main" id="{3538E861-6CA8-40DC-9878-05181C87C4C0}"/>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TextBox 65">
            <a:extLst>
              <a:ext uri="{FF2B5EF4-FFF2-40B4-BE49-F238E27FC236}">
                <a16:creationId xmlns:a16="http://schemas.microsoft.com/office/drawing/2014/main" id="{362D0698-3196-4133-A2B4-B842B856397A}"/>
              </a:ext>
            </a:extLst>
          </p:cNvPr>
          <p:cNvSpPr txBox="1"/>
          <p:nvPr/>
        </p:nvSpPr>
        <p:spPr>
          <a:xfrm>
            <a:off x="114461" y="3429000"/>
            <a:ext cx="6567180" cy="2977738"/>
          </a:xfrm>
          <a:prstGeom prst="rect">
            <a:avLst/>
          </a:prstGeom>
          <a:noFill/>
        </p:spPr>
        <p:txBody>
          <a:bodyPr wrap="square" rtlCol="0">
            <a:spAutoFit/>
          </a:bodyPr>
          <a:lstStyle/>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 user selects the optimum temperature to keep it inside the farm.</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Initial in-farm sensor readings  and off-farm temperature are sent to the control system.</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 cooling system cover is opining, turning on cooling plates water pump and turn on a minimum number of fans. Hot air from outside the farm enters the cooling system and is cooled by water and pumped into the farm until a temperature is fine.</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Then the water and fans are turned off and the cover closed to make the temperature inside maintained. The system repeats the same process when the inside temperature rises.</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The temperature outside the farm in winter is less than 20 degrees Celsius, the farm is closed to allow the temperature inside to rise, if the temperature rises to more than 23 degrees Celsius the system will open The cover without dropping water and operating fans to allow cold air from outside to enter to cool the atmosphere inside.</a:t>
            </a:r>
          </a:p>
          <a:p>
            <a:pPr marL="285750" indent="-285750">
              <a:buClr>
                <a:schemeClr val="accent1">
                  <a:lumMod val="60000"/>
                  <a:lumOff val="40000"/>
                </a:schemeClr>
              </a:buClr>
              <a:buFont typeface="Arial" panose="020B0604020202020204" pitchFamily="34" charset="0"/>
              <a:buChar char="•"/>
            </a:pPr>
            <a:r>
              <a:rPr lang="en-US" sz="1250" dirty="0">
                <a:solidFill>
                  <a:schemeClr val="bg1">
                    <a:lumMod val="95000"/>
                  </a:schemeClr>
                </a:solidFill>
                <a:latin typeface="Bahnschrift" panose="020B0502040204020203" pitchFamily="34" charset="0"/>
              </a:rPr>
              <a:t>If the farm is closed for heating and the high percentage of toxic gases (CO and CO2), the cover will be opened to allow the farm to be ventilated and oxygen to enter.</a:t>
            </a:r>
          </a:p>
        </p:txBody>
      </p:sp>
      <p:sp>
        <p:nvSpPr>
          <p:cNvPr id="74" name="Google Shape;13958;p50">
            <a:extLst>
              <a:ext uri="{FF2B5EF4-FFF2-40B4-BE49-F238E27FC236}">
                <a16:creationId xmlns:a16="http://schemas.microsoft.com/office/drawing/2014/main" id="{09F0FB47-ABFB-48D2-8946-B9498349C4EC}"/>
              </a:ext>
            </a:extLst>
          </p:cNvPr>
          <p:cNvSpPr txBox="1">
            <a:spLocks/>
          </p:cNvSpPr>
          <p:nvPr/>
        </p:nvSpPr>
        <p:spPr>
          <a:xfrm>
            <a:off x="4245292" y="-56304"/>
            <a:ext cx="3535967" cy="130646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2000" dirty="0">
                <a:solidFill>
                  <a:schemeClr val="accent3">
                    <a:lumMod val="75000"/>
                  </a:schemeClr>
                </a:solidFill>
                <a:latin typeface="Bahnschrift Light" panose="020B0502040204020203" pitchFamily="34" charset="0"/>
              </a:rPr>
              <a:t>VENTILATIONS</a:t>
            </a:r>
          </a:p>
          <a:p>
            <a:pPr algn="ctr"/>
            <a:r>
              <a:rPr lang="en-US" sz="2000" dirty="0">
                <a:solidFill>
                  <a:schemeClr val="accent3">
                    <a:lumMod val="75000"/>
                  </a:schemeClr>
                </a:solidFill>
                <a:latin typeface="Bahnschrift Light" panose="020B0502040204020203" pitchFamily="34" charset="0"/>
              </a:rPr>
              <a:t>AND</a:t>
            </a:r>
          </a:p>
          <a:p>
            <a:pPr algn="ctr"/>
            <a:r>
              <a:rPr lang="en-US" sz="2000" dirty="0">
                <a:solidFill>
                  <a:schemeClr val="accent3">
                    <a:lumMod val="75000"/>
                  </a:schemeClr>
                </a:solidFill>
                <a:latin typeface="Bahnschrift Light" panose="020B0502040204020203" pitchFamily="34" charset="0"/>
              </a:rPr>
              <a:t>COOLING SYSTEM</a:t>
            </a:r>
          </a:p>
        </p:txBody>
      </p:sp>
      <p:grpSp>
        <p:nvGrpSpPr>
          <p:cNvPr id="75" name="Google Shape;13959;p50">
            <a:extLst>
              <a:ext uri="{FF2B5EF4-FFF2-40B4-BE49-F238E27FC236}">
                <a16:creationId xmlns:a16="http://schemas.microsoft.com/office/drawing/2014/main" id="{5D70BB6C-8D90-4E90-9D7E-85B58B9B808C}"/>
              </a:ext>
            </a:extLst>
          </p:cNvPr>
          <p:cNvGrpSpPr/>
          <p:nvPr/>
        </p:nvGrpSpPr>
        <p:grpSpPr>
          <a:xfrm>
            <a:off x="6707772" y="491367"/>
            <a:ext cx="1490178" cy="21378"/>
            <a:chOff x="2940000" y="3484425"/>
            <a:chExt cx="876575" cy="12575"/>
          </a:xfrm>
          <a:solidFill>
            <a:schemeClr val="accent1">
              <a:lumMod val="75000"/>
            </a:schemeClr>
          </a:solidFill>
        </p:grpSpPr>
        <p:sp>
          <p:nvSpPr>
            <p:cNvPr id="76" name="Google Shape;13960;p50">
              <a:extLst>
                <a:ext uri="{FF2B5EF4-FFF2-40B4-BE49-F238E27FC236}">
                  <a16:creationId xmlns:a16="http://schemas.microsoft.com/office/drawing/2014/main" id="{2EA3D8CC-0A32-46B0-91CD-B59F980A865F}"/>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7" name="Google Shape;13961;p50">
              <a:extLst>
                <a:ext uri="{FF2B5EF4-FFF2-40B4-BE49-F238E27FC236}">
                  <a16:creationId xmlns:a16="http://schemas.microsoft.com/office/drawing/2014/main" id="{6270FED0-540C-4344-AC5D-75EE24C908C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8" name="Google Shape;13962;p50">
              <a:extLst>
                <a:ext uri="{FF2B5EF4-FFF2-40B4-BE49-F238E27FC236}">
                  <a16:creationId xmlns:a16="http://schemas.microsoft.com/office/drawing/2014/main" id="{1D8BCBD7-9675-4B1C-8F0C-0D705B01BB54}"/>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9" name="Google Shape;13963;p50">
              <a:extLst>
                <a:ext uri="{FF2B5EF4-FFF2-40B4-BE49-F238E27FC236}">
                  <a16:creationId xmlns:a16="http://schemas.microsoft.com/office/drawing/2014/main" id="{2B803A80-99A1-4AE0-92B6-1E5BB2AE67DF}"/>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0" name="Google Shape;13964;p50">
              <a:extLst>
                <a:ext uri="{FF2B5EF4-FFF2-40B4-BE49-F238E27FC236}">
                  <a16:creationId xmlns:a16="http://schemas.microsoft.com/office/drawing/2014/main" id="{50EDBCEE-F20D-4C98-AB8B-0DE5A75BB5C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1" name="Google Shape;13965;p50">
              <a:extLst>
                <a:ext uri="{FF2B5EF4-FFF2-40B4-BE49-F238E27FC236}">
                  <a16:creationId xmlns:a16="http://schemas.microsoft.com/office/drawing/2014/main" id="{53A55B1E-E40B-4E13-83EE-9F6CBEBC7BB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2" name="Google Shape;13966;p50">
              <a:extLst>
                <a:ext uri="{FF2B5EF4-FFF2-40B4-BE49-F238E27FC236}">
                  <a16:creationId xmlns:a16="http://schemas.microsoft.com/office/drawing/2014/main" id="{B5D94ED0-9844-4C2B-8F56-2DDA0CEF5584}"/>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3" name="Google Shape;13967;p50">
              <a:extLst>
                <a:ext uri="{FF2B5EF4-FFF2-40B4-BE49-F238E27FC236}">
                  <a16:creationId xmlns:a16="http://schemas.microsoft.com/office/drawing/2014/main" id="{97413BDE-1B46-4019-930A-93658420662D}"/>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4" name="Google Shape;13968;p50">
              <a:extLst>
                <a:ext uri="{FF2B5EF4-FFF2-40B4-BE49-F238E27FC236}">
                  <a16:creationId xmlns:a16="http://schemas.microsoft.com/office/drawing/2014/main" id="{95093B5C-6703-49EB-BA4A-38A05E134F41}"/>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5" name="Google Shape;13969;p50">
              <a:extLst>
                <a:ext uri="{FF2B5EF4-FFF2-40B4-BE49-F238E27FC236}">
                  <a16:creationId xmlns:a16="http://schemas.microsoft.com/office/drawing/2014/main" id="{0C2BBC85-2851-4ADA-AE98-59F51A6D5ED9}"/>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6" name="Google Shape;13970;p50">
              <a:extLst>
                <a:ext uri="{FF2B5EF4-FFF2-40B4-BE49-F238E27FC236}">
                  <a16:creationId xmlns:a16="http://schemas.microsoft.com/office/drawing/2014/main" id="{BD92C680-7CCB-4168-98E5-B454CF65F2F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7" name="Google Shape;13971;p50">
              <a:extLst>
                <a:ext uri="{FF2B5EF4-FFF2-40B4-BE49-F238E27FC236}">
                  <a16:creationId xmlns:a16="http://schemas.microsoft.com/office/drawing/2014/main" id="{03AB64C3-D080-4A37-B700-FDE09D12272B}"/>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88" name="Google Shape;13972;p50">
            <a:extLst>
              <a:ext uri="{FF2B5EF4-FFF2-40B4-BE49-F238E27FC236}">
                <a16:creationId xmlns:a16="http://schemas.microsoft.com/office/drawing/2014/main" id="{427102D8-F6C4-422C-B0A4-184FDC9A6F9A}"/>
              </a:ext>
            </a:extLst>
          </p:cNvPr>
          <p:cNvGrpSpPr/>
          <p:nvPr/>
        </p:nvGrpSpPr>
        <p:grpSpPr>
          <a:xfrm>
            <a:off x="3824063" y="491367"/>
            <a:ext cx="1490178" cy="21378"/>
            <a:chOff x="2940000" y="3484425"/>
            <a:chExt cx="876575" cy="12575"/>
          </a:xfrm>
          <a:solidFill>
            <a:schemeClr val="accent1">
              <a:lumMod val="75000"/>
            </a:schemeClr>
          </a:solidFill>
        </p:grpSpPr>
        <p:sp>
          <p:nvSpPr>
            <p:cNvPr id="89" name="Google Shape;13973;p50">
              <a:extLst>
                <a:ext uri="{FF2B5EF4-FFF2-40B4-BE49-F238E27FC236}">
                  <a16:creationId xmlns:a16="http://schemas.microsoft.com/office/drawing/2014/main" id="{05DDE59A-C347-4CC2-9892-778C28E11DB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0" name="Google Shape;13974;p50">
              <a:extLst>
                <a:ext uri="{FF2B5EF4-FFF2-40B4-BE49-F238E27FC236}">
                  <a16:creationId xmlns:a16="http://schemas.microsoft.com/office/drawing/2014/main" id="{2C2361AE-A4AA-4900-82C1-604E03F3E96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1" name="Google Shape;13975;p50">
              <a:extLst>
                <a:ext uri="{FF2B5EF4-FFF2-40B4-BE49-F238E27FC236}">
                  <a16:creationId xmlns:a16="http://schemas.microsoft.com/office/drawing/2014/main" id="{4E193E72-F177-43FA-B050-91913C6B8FE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2" name="Google Shape;13976;p50">
              <a:extLst>
                <a:ext uri="{FF2B5EF4-FFF2-40B4-BE49-F238E27FC236}">
                  <a16:creationId xmlns:a16="http://schemas.microsoft.com/office/drawing/2014/main" id="{B0F21FC2-40C8-4A08-ACB5-D799665F32BC}"/>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3" name="Google Shape;13977;p50">
              <a:extLst>
                <a:ext uri="{FF2B5EF4-FFF2-40B4-BE49-F238E27FC236}">
                  <a16:creationId xmlns:a16="http://schemas.microsoft.com/office/drawing/2014/main" id="{CB64D17F-1CF0-4E42-8D18-836DB605CB6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4" name="Google Shape;13978;p50">
              <a:extLst>
                <a:ext uri="{FF2B5EF4-FFF2-40B4-BE49-F238E27FC236}">
                  <a16:creationId xmlns:a16="http://schemas.microsoft.com/office/drawing/2014/main" id="{B4507B25-CB20-4F86-B8DB-FBF5CD68FE2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5" name="Google Shape;13979;p50">
              <a:extLst>
                <a:ext uri="{FF2B5EF4-FFF2-40B4-BE49-F238E27FC236}">
                  <a16:creationId xmlns:a16="http://schemas.microsoft.com/office/drawing/2014/main" id="{FDF5847B-6B4A-423B-9807-301FBD02578A}"/>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6" name="Google Shape;13980;p50">
              <a:extLst>
                <a:ext uri="{FF2B5EF4-FFF2-40B4-BE49-F238E27FC236}">
                  <a16:creationId xmlns:a16="http://schemas.microsoft.com/office/drawing/2014/main" id="{86A43B16-07C6-4B95-9F17-9D5E038D358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7" name="Google Shape;13981;p50">
              <a:extLst>
                <a:ext uri="{FF2B5EF4-FFF2-40B4-BE49-F238E27FC236}">
                  <a16:creationId xmlns:a16="http://schemas.microsoft.com/office/drawing/2014/main" id="{A972BAE5-83B2-47E5-91B9-969DC6B00536}"/>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8" name="Google Shape;13982;p50">
              <a:extLst>
                <a:ext uri="{FF2B5EF4-FFF2-40B4-BE49-F238E27FC236}">
                  <a16:creationId xmlns:a16="http://schemas.microsoft.com/office/drawing/2014/main" id="{DAA71285-0143-423D-8EA4-B8290750387E}"/>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9" name="Google Shape;13983;p50">
              <a:extLst>
                <a:ext uri="{FF2B5EF4-FFF2-40B4-BE49-F238E27FC236}">
                  <a16:creationId xmlns:a16="http://schemas.microsoft.com/office/drawing/2014/main" id="{BFE2D929-9772-4C30-84AB-FEF71E7109BA}"/>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0" name="Google Shape;13984;p50">
              <a:extLst>
                <a:ext uri="{FF2B5EF4-FFF2-40B4-BE49-F238E27FC236}">
                  <a16:creationId xmlns:a16="http://schemas.microsoft.com/office/drawing/2014/main" id="{CCD57864-7E6A-42DD-902A-967CCA9C3E00}"/>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Tree>
    <p:extLst>
      <p:ext uri="{BB962C8B-B14F-4D97-AF65-F5344CB8AC3E}">
        <p14:creationId xmlns:p14="http://schemas.microsoft.com/office/powerpoint/2010/main" val="2154361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57CF23-2215-4B7B-838C-9F442118F754}"/>
              </a:ext>
            </a:extLst>
          </p:cNvPr>
          <p:cNvSpPr/>
          <p:nvPr/>
        </p:nvSpPr>
        <p:spPr>
          <a:xfrm>
            <a:off x="8317445" y="4097253"/>
            <a:ext cx="1953359" cy="1004881"/>
          </a:xfrm>
          <a:prstGeom prst="rect">
            <a:avLst/>
          </a:prstGeom>
          <a:noFill/>
          <a:ln w="28575">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lumMod val="50000"/>
                </a:schemeClr>
              </a:solidFill>
            </a:endParaRPr>
          </a:p>
        </p:txBody>
      </p:sp>
      <p:sp>
        <p:nvSpPr>
          <p:cNvPr id="19" name="Rectangle 18">
            <a:extLst>
              <a:ext uri="{FF2B5EF4-FFF2-40B4-BE49-F238E27FC236}">
                <a16:creationId xmlns:a16="http://schemas.microsoft.com/office/drawing/2014/main" id="{CBAA76EB-5C51-447E-B999-FF58B2F58EDB}"/>
              </a:ext>
            </a:extLst>
          </p:cNvPr>
          <p:cNvSpPr/>
          <p:nvPr/>
        </p:nvSpPr>
        <p:spPr>
          <a:xfrm>
            <a:off x="5362714" y="3204318"/>
            <a:ext cx="6885992" cy="33776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Google Shape;10416;p42">
            <a:extLst>
              <a:ext uri="{FF2B5EF4-FFF2-40B4-BE49-F238E27FC236}">
                <a16:creationId xmlns:a16="http://schemas.microsoft.com/office/drawing/2014/main" id="{B105279D-0394-4204-88DD-FCACC96374E6}"/>
              </a:ext>
            </a:extLst>
          </p:cNvPr>
          <p:cNvSpPr/>
          <p:nvPr/>
        </p:nvSpPr>
        <p:spPr>
          <a:xfrm rot="10800000">
            <a:off x="1065763" y="75715"/>
            <a:ext cx="445241" cy="385621"/>
          </a:xfrm>
          <a:custGeom>
            <a:avLst/>
            <a:gdLst/>
            <a:ahLst/>
            <a:cxnLst/>
            <a:rect l="l" t="t" r="r" b="b"/>
            <a:pathLst>
              <a:path w="10037" h="8693" extrusionOk="0">
                <a:moveTo>
                  <a:pt x="2509" y="1"/>
                </a:moveTo>
                <a:lnTo>
                  <a:pt x="0" y="4347"/>
                </a:lnTo>
                <a:lnTo>
                  <a:pt x="2509" y="8693"/>
                </a:lnTo>
                <a:lnTo>
                  <a:pt x="7526" y="8693"/>
                </a:lnTo>
                <a:lnTo>
                  <a:pt x="10037" y="4347"/>
                </a:lnTo>
                <a:lnTo>
                  <a:pt x="7526" y="1"/>
                </a:ln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417;p42">
            <a:extLst>
              <a:ext uri="{FF2B5EF4-FFF2-40B4-BE49-F238E27FC236}">
                <a16:creationId xmlns:a16="http://schemas.microsoft.com/office/drawing/2014/main" id="{1EB467B3-46FE-430E-B648-AB862A6ABE23}"/>
              </a:ext>
            </a:extLst>
          </p:cNvPr>
          <p:cNvSpPr/>
          <p:nvPr/>
        </p:nvSpPr>
        <p:spPr>
          <a:xfrm rot="10800000">
            <a:off x="269140" y="113584"/>
            <a:ext cx="1247936" cy="1094228"/>
          </a:xfrm>
          <a:custGeom>
            <a:avLst/>
            <a:gdLst/>
            <a:ahLst/>
            <a:cxnLst/>
            <a:rect l="l" t="t" r="r" b="b"/>
            <a:pathLst>
              <a:path w="28132" h="24667" extrusionOk="0">
                <a:moveTo>
                  <a:pt x="14066" y="424"/>
                </a:moveTo>
                <a:lnTo>
                  <a:pt x="27770" y="24457"/>
                </a:lnTo>
                <a:lnTo>
                  <a:pt x="359" y="24457"/>
                </a:lnTo>
                <a:lnTo>
                  <a:pt x="14066" y="424"/>
                </a:lnTo>
                <a:close/>
                <a:moveTo>
                  <a:pt x="14066" y="1"/>
                </a:moveTo>
                <a:lnTo>
                  <a:pt x="88" y="24511"/>
                </a:lnTo>
                <a:lnTo>
                  <a:pt x="0" y="24667"/>
                </a:lnTo>
                <a:lnTo>
                  <a:pt x="28131" y="24667"/>
                </a:lnTo>
                <a:lnTo>
                  <a:pt x="14066" y="1"/>
                </a:lnTo>
                <a:close/>
              </a:path>
            </a:pathLst>
          </a:custGeom>
          <a:solidFill>
            <a:schemeClr val="accent3">
              <a:lumMod val="5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419;p42">
            <a:extLst>
              <a:ext uri="{FF2B5EF4-FFF2-40B4-BE49-F238E27FC236}">
                <a16:creationId xmlns:a16="http://schemas.microsoft.com/office/drawing/2014/main" id="{E5361072-3598-47DC-BCAD-B2D178E65A7A}"/>
              </a:ext>
            </a:extLst>
          </p:cNvPr>
          <p:cNvSpPr/>
          <p:nvPr/>
        </p:nvSpPr>
        <p:spPr>
          <a:xfrm>
            <a:off x="672702" y="288033"/>
            <a:ext cx="895831" cy="775779"/>
          </a:xfrm>
          <a:custGeom>
            <a:avLst/>
            <a:gdLst/>
            <a:ahLst/>
            <a:cxnLst/>
            <a:rect l="l" t="t" r="r" b="b"/>
            <a:pathLst>
              <a:path w="21416" h="18546" extrusionOk="0">
                <a:moveTo>
                  <a:pt x="15940" y="210"/>
                </a:moveTo>
                <a:lnTo>
                  <a:pt x="21173" y="9273"/>
                </a:lnTo>
                <a:lnTo>
                  <a:pt x="15940" y="18336"/>
                </a:lnTo>
                <a:lnTo>
                  <a:pt x="5475" y="18336"/>
                </a:lnTo>
                <a:lnTo>
                  <a:pt x="242" y="9273"/>
                </a:lnTo>
                <a:lnTo>
                  <a:pt x="5475" y="210"/>
                </a:lnTo>
                <a:close/>
                <a:moveTo>
                  <a:pt x="5355" y="0"/>
                </a:moveTo>
                <a:lnTo>
                  <a:pt x="1" y="9273"/>
                </a:lnTo>
                <a:lnTo>
                  <a:pt x="5325" y="18494"/>
                </a:lnTo>
                <a:lnTo>
                  <a:pt x="5355" y="18545"/>
                </a:lnTo>
                <a:lnTo>
                  <a:pt x="16061" y="18545"/>
                </a:lnTo>
                <a:lnTo>
                  <a:pt x="21415" y="9273"/>
                </a:lnTo>
                <a:lnTo>
                  <a:pt x="16092" y="53"/>
                </a:lnTo>
                <a:lnTo>
                  <a:pt x="16061" y="0"/>
                </a:lnTo>
                <a:close/>
              </a:path>
            </a:pathLst>
          </a:custGeom>
          <a:solidFill>
            <a:schemeClr val="accent1">
              <a:lumMod val="60000"/>
              <a:lumOff val="40000"/>
              <a:alpha val="54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420;p42">
            <a:extLst>
              <a:ext uri="{FF2B5EF4-FFF2-40B4-BE49-F238E27FC236}">
                <a16:creationId xmlns:a16="http://schemas.microsoft.com/office/drawing/2014/main" id="{AA30D84E-9D94-4BF0-B846-6147F1CE7F52}"/>
              </a:ext>
            </a:extLst>
          </p:cNvPr>
          <p:cNvSpPr/>
          <p:nvPr/>
        </p:nvSpPr>
        <p:spPr>
          <a:xfrm>
            <a:off x="5441452" y="3104118"/>
            <a:ext cx="277040" cy="252486"/>
          </a:xfrm>
          <a:custGeom>
            <a:avLst/>
            <a:gdLst/>
            <a:ahLst/>
            <a:cxnLst/>
            <a:rect l="l" t="t" r="r" b="b"/>
            <a:pathLst>
              <a:path w="6623" h="6036" extrusionOk="0">
                <a:moveTo>
                  <a:pt x="3311" y="1"/>
                </a:moveTo>
                <a:cubicBezTo>
                  <a:pt x="2539" y="1"/>
                  <a:pt x="1767" y="295"/>
                  <a:pt x="1178" y="884"/>
                </a:cubicBezTo>
                <a:cubicBezTo>
                  <a:pt x="0" y="2064"/>
                  <a:pt x="0" y="3974"/>
                  <a:pt x="1178" y="5151"/>
                </a:cubicBezTo>
                <a:cubicBezTo>
                  <a:pt x="1767" y="5741"/>
                  <a:pt x="2539" y="6036"/>
                  <a:pt x="3311" y="6036"/>
                </a:cubicBezTo>
                <a:cubicBezTo>
                  <a:pt x="4084" y="6036"/>
                  <a:pt x="4856" y="5741"/>
                  <a:pt x="5445" y="5151"/>
                </a:cubicBezTo>
                <a:cubicBezTo>
                  <a:pt x="6623" y="3974"/>
                  <a:pt x="6623" y="2064"/>
                  <a:pt x="5445" y="884"/>
                </a:cubicBezTo>
                <a:cubicBezTo>
                  <a:pt x="4856" y="295"/>
                  <a:pt x="4084" y="1"/>
                  <a:pt x="3311"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 name="Google Shape;10426;p42">
            <a:extLst>
              <a:ext uri="{FF2B5EF4-FFF2-40B4-BE49-F238E27FC236}">
                <a16:creationId xmlns:a16="http://schemas.microsoft.com/office/drawing/2014/main" id="{962B40B7-1326-4F1C-BF61-339F9FC78472}"/>
              </a:ext>
            </a:extLst>
          </p:cNvPr>
          <p:cNvGrpSpPr/>
          <p:nvPr/>
        </p:nvGrpSpPr>
        <p:grpSpPr>
          <a:xfrm rot="5400000">
            <a:off x="1258670" y="5252277"/>
            <a:ext cx="384965" cy="2257825"/>
            <a:chOff x="1037125" y="2236325"/>
            <a:chExt cx="149100" cy="874475"/>
          </a:xfrm>
          <a:solidFill>
            <a:schemeClr val="accent3">
              <a:lumMod val="50000"/>
            </a:schemeClr>
          </a:solidFill>
        </p:grpSpPr>
        <p:sp>
          <p:nvSpPr>
            <p:cNvPr id="30" name="Google Shape;10427;p42">
              <a:extLst>
                <a:ext uri="{FF2B5EF4-FFF2-40B4-BE49-F238E27FC236}">
                  <a16:creationId xmlns:a16="http://schemas.microsoft.com/office/drawing/2014/main" id="{982EA24A-81AE-43D9-8581-0D1D23FB8732}"/>
                </a:ext>
              </a:extLst>
            </p:cNvPr>
            <p:cNvSpPr/>
            <p:nvPr/>
          </p:nvSpPr>
          <p:spPr>
            <a:xfrm>
              <a:off x="1171575" y="2471400"/>
              <a:ext cx="14650" cy="12600"/>
            </a:xfrm>
            <a:custGeom>
              <a:avLst/>
              <a:gdLst/>
              <a:ahLst/>
              <a:cxnLst/>
              <a:rect l="l" t="t" r="r" b="b"/>
              <a:pathLst>
                <a:path w="586" h="504" extrusionOk="0">
                  <a:moveTo>
                    <a:pt x="333" y="0"/>
                  </a:moveTo>
                  <a:cubicBezTo>
                    <a:pt x="272" y="0"/>
                    <a:pt x="209" y="23"/>
                    <a:pt x="158" y="74"/>
                  </a:cubicBezTo>
                  <a:cubicBezTo>
                    <a:pt x="0" y="232"/>
                    <a:pt x="111" y="503"/>
                    <a:pt x="335" y="503"/>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428;p42">
              <a:extLst>
                <a:ext uri="{FF2B5EF4-FFF2-40B4-BE49-F238E27FC236}">
                  <a16:creationId xmlns:a16="http://schemas.microsoft.com/office/drawing/2014/main" id="{805B7000-3680-4BF9-898E-6DB965B57485}"/>
                </a:ext>
              </a:extLst>
            </p:cNvPr>
            <p:cNvSpPr/>
            <p:nvPr/>
          </p:nvSpPr>
          <p:spPr>
            <a:xfrm>
              <a:off x="1171575" y="2549750"/>
              <a:ext cx="14650" cy="12575"/>
            </a:xfrm>
            <a:custGeom>
              <a:avLst/>
              <a:gdLst/>
              <a:ahLst/>
              <a:cxnLst/>
              <a:rect l="l" t="t" r="r" b="b"/>
              <a:pathLst>
                <a:path w="586" h="503" extrusionOk="0">
                  <a:moveTo>
                    <a:pt x="334" y="0"/>
                  </a:moveTo>
                  <a:cubicBezTo>
                    <a:pt x="272" y="0"/>
                    <a:pt x="209" y="23"/>
                    <a:pt x="158" y="75"/>
                  </a:cubicBezTo>
                  <a:cubicBezTo>
                    <a:pt x="0" y="233"/>
                    <a:pt x="113" y="502"/>
                    <a:pt x="335" y="502"/>
                  </a:cubicBezTo>
                  <a:cubicBezTo>
                    <a:pt x="473" y="502"/>
                    <a:pt x="586" y="390"/>
                    <a:pt x="586" y="252"/>
                  </a:cubicBezTo>
                  <a:cubicBezTo>
                    <a:pt x="586" y="101"/>
                    <a:pt x="4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429;p42">
              <a:extLst>
                <a:ext uri="{FF2B5EF4-FFF2-40B4-BE49-F238E27FC236}">
                  <a16:creationId xmlns:a16="http://schemas.microsoft.com/office/drawing/2014/main" id="{46E0C01A-4E5C-4D53-ADC8-B01E81EFF770}"/>
                </a:ext>
              </a:extLst>
            </p:cNvPr>
            <p:cNvSpPr/>
            <p:nvPr/>
          </p:nvSpPr>
          <p:spPr>
            <a:xfrm>
              <a:off x="1171575" y="2628100"/>
              <a:ext cx="14650" cy="12600"/>
            </a:xfrm>
            <a:custGeom>
              <a:avLst/>
              <a:gdLst/>
              <a:ahLst/>
              <a:cxnLst/>
              <a:rect l="l" t="t" r="r" b="b"/>
              <a:pathLst>
                <a:path w="586" h="504" extrusionOk="0">
                  <a:moveTo>
                    <a:pt x="333" y="0"/>
                  </a:moveTo>
                  <a:cubicBezTo>
                    <a:pt x="272" y="0"/>
                    <a:pt x="209" y="23"/>
                    <a:pt x="158" y="74"/>
                  </a:cubicBezTo>
                  <a:cubicBezTo>
                    <a:pt x="0" y="232"/>
                    <a:pt x="113" y="503"/>
                    <a:pt x="335" y="503"/>
                  </a:cubicBezTo>
                  <a:cubicBezTo>
                    <a:pt x="473"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430;p42">
              <a:extLst>
                <a:ext uri="{FF2B5EF4-FFF2-40B4-BE49-F238E27FC236}">
                  <a16:creationId xmlns:a16="http://schemas.microsoft.com/office/drawing/2014/main" id="{D0AE1DBE-BCA8-48EB-8C14-0613C5B202E4}"/>
                </a:ext>
              </a:extLst>
            </p:cNvPr>
            <p:cNvSpPr/>
            <p:nvPr/>
          </p:nvSpPr>
          <p:spPr>
            <a:xfrm>
              <a:off x="1171575" y="2706475"/>
              <a:ext cx="14650" cy="12550"/>
            </a:xfrm>
            <a:custGeom>
              <a:avLst/>
              <a:gdLst/>
              <a:ahLst/>
              <a:cxnLst/>
              <a:rect l="l" t="t" r="r" b="b"/>
              <a:pathLst>
                <a:path w="586" h="502" extrusionOk="0">
                  <a:moveTo>
                    <a:pt x="333" y="0"/>
                  </a:moveTo>
                  <a:cubicBezTo>
                    <a:pt x="272" y="0"/>
                    <a:pt x="209" y="23"/>
                    <a:pt x="158" y="74"/>
                  </a:cubicBezTo>
                  <a:cubicBezTo>
                    <a:pt x="0" y="232"/>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431;p42">
              <a:extLst>
                <a:ext uri="{FF2B5EF4-FFF2-40B4-BE49-F238E27FC236}">
                  <a16:creationId xmlns:a16="http://schemas.microsoft.com/office/drawing/2014/main" id="{2A0546BB-EFF3-459E-B5AF-7251A7A3646A}"/>
                </a:ext>
              </a:extLst>
            </p:cNvPr>
            <p:cNvSpPr/>
            <p:nvPr/>
          </p:nvSpPr>
          <p:spPr>
            <a:xfrm>
              <a:off x="1171575" y="2784825"/>
              <a:ext cx="14650" cy="12600"/>
            </a:xfrm>
            <a:custGeom>
              <a:avLst/>
              <a:gdLst/>
              <a:ahLst/>
              <a:cxnLst/>
              <a:rect l="l" t="t" r="r" b="b"/>
              <a:pathLst>
                <a:path w="586" h="504" extrusionOk="0">
                  <a:moveTo>
                    <a:pt x="333" y="1"/>
                  </a:moveTo>
                  <a:cubicBezTo>
                    <a:pt x="272" y="1"/>
                    <a:pt x="209" y="24"/>
                    <a:pt x="158" y="75"/>
                  </a:cubicBezTo>
                  <a:cubicBezTo>
                    <a:pt x="0" y="232"/>
                    <a:pt x="111" y="504"/>
                    <a:pt x="335" y="504"/>
                  </a:cubicBezTo>
                  <a:cubicBezTo>
                    <a:pt x="473" y="504"/>
                    <a:pt x="586" y="390"/>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432;p42">
              <a:extLst>
                <a:ext uri="{FF2B5EF4-FFF2-40B4-BE49-F238E27FC236}">
                  <a16:creationId xmlns:a16="http://schemas.microsoft.com/office/drawing/2014/main" id="{5E106D74-7D2E-4ED8-8303-EC5A04CDD08F}"/>
                </a:ext>
              </a:extLst>
            </p:cNvPr>
            <p:cNvSpPr/>
            <p:nvPr/>
          </p:nvSpPr>
          <p:spPr>
            <a:xfrm>
              <a:off x="1104350" y="24714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433;p42">
              <a:extLst>
                <a:ext uri="{FF2B5EF4-FFF2-40B4-BE49-F238E27FC236}">
                  <a16:creationId xmlns:a16="http://schemas.microsoft.com/office/drawing/2014/main" id="{C14B3721-CD6C-4FA1-888B-15D51A16395D}"/>
                </a:ext>
              </a:extLst>
            </p:cNvPr>
            <p:cNvSpPr/>
            <p:nvPr/>
          </p:nvSpPr>
          <p:spPr>
            <a:xfrm>
              <a:off x="1104350" y="2549750"/>
              <a:ext cx="14675" cy="12575"/>
            </a:xfrm>
            <a:custGeom>
              <a:avLst/>
              <a:gdLst/>
              <a:ahLst/>
              <a:cxnLst/>
              <a:rect l="l" t="t" r="r" b="b"/>
              <a:pathLst>
                <a:path w="587" h="503" extrusionOk="0">
                  <a:moveTo>
                    <a:pt x="334" y="0"/>
                  </a:moveTo>
                  <a:cubicBezTo>
                    <a:pt x="272" y="0"/>
                    <a:pt x="209" y="23"/>
                    <a:pt x="158" y="75"/>
                  </a:cubicBezTo>
                  <a:cubicBezTo>
                    <a:pt x="0" y="233"/>
                    <a:pt x="112" y="502"/>
                    <a:pt x="335" y="502"/>
                  </a:cubicBezTo>
                  <a:cubicBezTo>
                    <a:pt x="475" y="502"/>
                    <a:pt x="587" y="390"/>
                    <a:pt x="587" y="252"/>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434;p42">
              <a:extLst>
                <a:ext uri="{FF2B5EF4-FFF2-40B4-BE49-F238E27FC236}">
                  <a16:creationId xmlns:a16="http://schemas.microsoft.com/office/drawing/2014/main" id="{802C6768-8CD6-475B-93A3-1CEE1B4C24F6}"/>
                </a:ext>
              </a:extLst>
            </p:cNvPr>
            <p:cNvSpPr/>
            <p:nvPr/>
          </p:nvSpPr>
          <p:spPr>
            <a:xfrm>
              <a:off x="1104350" y="2628100"/>
              <a:ext cx="14675" cy="12600"/>
            </a:xfrm>
            <a:custGeom>
              <a:avLst/>
              <a:gdLst/>
              <a:ahLst/>
              <a:cxnLst/>
              <a:rect l="l" t="t" r="r" b="b"/>
              <a:pathLst>
                <a:path w="587" h="504" extrusionOk="0">
                  <a:moveTo>
                    <a:pt x="334" y="0"/>
                  </a:moveTo>
                  <a:cubicBezTo>
                    <a:pt x="272" y="0"/>
                    <a:pt x="209" y="23"/>
                    <a:pt x="158" y="74"/>
                  </a:cubicBezTo>
                  <a:cubicBezTo>
                    <a:pt x="0" y="232"/>
                    <a:pt x="112" y="503"/>
                    <a:pt x="335" y="503"/>
                  </a:cubicBezTo>
                  <a:cubicBezTo>
                    <a:pt x="475" y="503"/>
                    <a:pt x="587" y="391"/>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35;p42">
              <a:extLst>
                <a:ext uri="{FF2B5EF4-FFF2-40B4-BE49-F238E27FC236}">
                  <a16:creationId xmlns:a16="http://schemas.microsoft.com/office/drawing/2014/main" id="{CF386249-EB41-4181-BA4D-7DFC8E7A6DE1}"/>
                </a:ext>
              </a:extLst>
            </p:cNvPr>
            <p:cNvSpPr/>
            <p:nvPr/>
          </p:nvSpPr>
          <p:spPr>
            <a:xfrm>
              <a:off x="1104350" y="2706475"/>
              <a:ext cx="14675" cy="12550"/>
            </a:xfrm>
            <a:custGeom>
              <a:avLst/>
              <a:gdLst/>
              <a:ahLst/>
              <a:cxnLst/>
              <a:rect l="l" t="t" r="r" b="b"/>
              <a:pathLst>
                <a:path w="587" h="502" extrusionOk="0">
                  <a:moveTo>
                    <a:pt x="334" y="0"/>
                  </a:moveTo>
                  <a:cubicBezTo>
                    <a:pt x="272" y="0"/>
                    <a:pt x="209" y="23"/>
                    <a:pt x="158" y="74"/>
                  </a:cubicBezTo>
                  <a:cubicBezTo>
                    <a:pt x="0" y="232"/>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436;p42">
              <a:extLst>
                <a:ext uri="{FF2B5EF4-FFF2-40B4-BE49-F238E27FC236}">
                  <a16:creationId xmlns:a16="http://schemas.microsoft.com/office/drawing/2014/main" id="{870A5A27-BCE8-45E3-9F9F-3D3710D753DE}"/>
                </a:ext>
              </a:extLst>
            </p:cNvPr>
            <p:cNvSpPr/>
            <p:nvPr/>
          </p:nvSpPr>
          <p:spPr>
            <a:xfrm>
              <a:off x="1104350" y="2784825"/>
              <a:ext cx="14675" cy="12600"/>
            </a:xfrm>
            <a:custGeom>
              <a:avLst/>
              <a:gdLst/>
              <a:ahLst/>
              <a:cxnLst/>
              <a:rect l="l" t="t" r="r" b="b"/>
              <a:pathLst>
                <a:path w="587" h="504" extrusionOk="0">
                  <a:moveTo>
                    <a:pt x="334" y="1"/>
                  </a:moveTo>
                  <a:cubicBezTo>
                    <a:pt x="272" y="1"/>
                    <a:pt x="209" y="24"/>
                    <a:pt x="158" y="75"/>
                  </a:cubicBezTo>
                  <a:cubicBezTo>
                    <a:pt x="0" y="232"/>
                    <a:pt x="112" y="504"/>
                    <a:pt x="335"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437;p42">
              <a:extLst>
                <a:ext uri="{FF2B5EF4-FFF2-40B4-BE49-F238E27FC236}">
                  <a16:creationId xmlns:a16="http://schemas.microsoft.com/office/drawing/2014/main" id="{0BC4CDA7-DAF6-43EB-B9D4-63F823B6BAB8}"/>
                </a:ext>
              </a:extLst>
            </p:cNvPr>
            <p:cNvSpPr/>
            <p:nvPr/>
          </p:nvSpPr>
          <p:spPr>
            <a:xfrm>
              <a:off x="1037125" y="2471400"/>
              <a:ext cx="14675" cy="12600"/>
            </a:xfrm>
            <a:custGeom>
              <a:avLst/>
              <a:gdLst/>
              <a:ahLst/>
              <a:cxnLst/>
              <a:rect l="l" t="t" r="r" b="b"/>
              <a:pathLst>
                <a:path w="587" h="504" extrusionOk="0">
                  <a:moveTo>
                    <a:pt x="334" y="0"/>
                  </a:moveTo>
                  <a:cubicBezTo>
                    <a:pt x="273" y="0"/>
                    <a:pt x="210" y="23"/>
                    <a:pt x="159" y="74"/>
                  </a:cubicBezTo>
                  <a:cubicBezTo>
                    <a:pt x="0" y="232"/>
                    <a:pt x="112" y="503"/>
                    <a:pt x="337" y="503"/>
                  </a:cubicBezTo>
                  <a:cubicBezTo>
                    <a:pt x="475" y="503"/>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438;p42">
              <a:extLst>
                <a:ext uri="{FF2B5EF4-FFF2-40B4-BE49-F238E27FC236}">
                  <a16:creationId xmlns:a16="http://schemas.microsoft.com/office/drawing/2014/main" id="{68180A8E-FDA2-412D-925E-813B4A8DAD4A}"/>
                </a:ext>
              </a:extLst>
            </p:cNvPr>
            <p:cNvSpPr/>
            <p:nvPr/>
          </p:nvSpPr>
          <p:spPr>
            <a:xfrm>
              <a:off x="1037125" y="2549750"/>
              <a:ext cx="14675" cy="12575"/>
            </a:xfrm>
            <a:custGeom>
              <a:avLst/>
              <a:gdLst/>
              <a:ahLst/>
              <a:cxnLst/>
              <a:rect l="l" t="t" r="r" b="b"/>
              <a:pathLst>
                <a:path w="587" h="503" extrusionOk="0">
                  <a:moveTo>
                    <a:pt x="335" y="0"/>
                  </a:moveTo>
                  <a:cubicBezTo>
                    <a:pt x="273" y="0"/>
                    <a:pt x="210" y="23"/>
                    <a:pt x="159" y="75"/>
                  </a:cubicBezTo>
                  <a:cubicBezTo>
                    <a:pt x="0" y="233"/>
                    <a:pt x="112" y="502"/>
                    <a:pt x="337" y="502"/>
                  </a:cubicBezTo>
                  <a:cubicBezTo>
                    <a:pt x="475" y="502"/>
                    <a:pt x="587" y="390"/>
                    <a:pt x="587" y="252"/>
                  </a:cubicBezTo>
                  <a:cubicBezTo>
                    <a:pt x="587" y="101"/>
                    <a:pt x="464" y="0"/>
                    <a:pt x="3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439;p42">
              <a:extLst>
                <a:ext uri="{FF2B5EF4-FFF2-40B4-BE49-F238E27FC236}">
                  <a16:creationId xmlns:a16="http://schemas.microsoft.com/office/drawing/2014/main" id="{BC340DFC-4B04-4EE7-91F0-8BBC1E14E067}"/>
                </a:ext>
              </a:extLst>
            </p:cNvPr>
            <p:cNvSpPr/>
            <p:nvPr/>
          </p:nvSpPr>
          <p:spPr>
            <a:xfrm>
              <a:off x="1037150" y="2628100"/>
              <a:ext cx="14650" cy="12600"/>
            </a:xfrm>
            <a:custGeom>
              <a:avLst/>
              <a:gdLst/>
              <a:ahLst/>
              <a:cxnLst/>
              <a:rect l="l" t="t" r="r" b="b"/>
              <a:pathLst>
                <a:path w="586" h="504" extrusionOk="0">
                  <a:moveTo>
                    <a:pt x="333" y="0"/>
                  </a:moveTo>
                  <a:cubicBezTo>
                    <a:pt x="272" y="0"/>
                    <a:pt x="209" y="23"/>
                    <a:pt x="158" y="74"/>
                  </a:cubicBezTo>
                  <a:cubicBezTo>
                    <a:pt x="1" y="232"/>
                    <a:pt x="113" y="503"/>
                    <a:pt x="336" y="503"/>
                  </a:cubicBezTo>
                  <a:cubicBezTo>
                    <a:pt x="474" y="503"/>
                    <a:pt x="586" y="391"/>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40;p42">
              <a:extLst>
                <a:ext uri="{FF2B5EF4-FFF2-40B4-BE49-F238E27FC236}">
                  <a16:creationId xmlns:a16="http://schemas.microsoft.com/office/drawing/2014/main" id="{4734E041-1270-4C28-8631-391EB8323547}"/>
                </a:ext>
              </a:extLst>
            </p:cNvPr>
            <p:cNvSpPr/>
            <p:nvPr/>
          </p:nvSpPr>
          <p:spPr>
            <a:xfrm>
              <a:off x="1037150" y="2706475"/>
              <a:ext cx="14650" cy="12550"/>
            </a:xfrm>
            <a:custGeom>
              <a:avLst/>
              <a:gdLst/>
              <a:ahLst/>
              <a:cxnLst/>
              <a:rect l="l" t="t" r="r" b="b"/>
              <a:pathLst>
                <a:path w="586" h="502" extrusionOk="0">
                  <a:moveTo>
                    <a:pt x="333" y="0"/>
                  </a:moveTo>
                  <a:cubicBezTo>
                    <a:pt x="272" y="0"/>
                    <a:pt x="209" y="23"/>
                    <a:pt x="158" y="74"/>
                  </a:cubicBezTo>
                  <a:cubicBezTo>
                    <a:pt x="1" y="232"/>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41;p42">
              <a:extLst>
                <a:ext uri="{FF2B5EF4-FFF2-40B4-BE49-F238E27FC236}">
                  <a16:creationId xmlns:a16="http://schemas.microsoft.com/office/drawing/2014/main" id="{F90C731E-427B-4E14-9B41-944E97E29C45}"/>
                </a:ext>
              </a:extLst>
            </p:cNvPr>
            <p:cNvSpPr/>
            <p:nvPr/>
          </p:nvSpPr>
          <p:spPr>
            <a:xfrm>
              <a:off x="1171575" y="2236325"/>
              <a:ext cx="14650" cy="12600"/>
            </a:xfrm>
            <a:custGeom>
              <a:avLst/>
              <a:gdLst/>
              <a:ahLst/>
              <a:cxnLst/>
              <a:rect l="l" t="t" r="r" b="b"/>
              <a:pathLst>
                <a:path w="586" h="504" extrusionOk="0">
                  <a:moveTo>
                    <a:pt x="333" y="1"/>
                  </a:moveTo>
                  <a:cubicBezTo>
                    <a:pt x="272" y="1"/>
                    <a:pt x="209" y="23"/>
                    <a:pt x="158" y="74"/>
                  </a:cubicBezTo>
                  <a:cubicBezTo>
                    <a:pt x="0" y="232"/>
                    <a:pt x="113" y="503"/>
                    <a:pt x="335" y="503"/>
                  </a:cubicBezTo>
                  <a:cubicBezTo>
                    <a:pt x="473"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442;p42">
              <a:extLst>
                <a:ext uri="{FF2B5EF4-FFF2-40B4-BE49-F238E27FC236}">
                  <a16:creationId xmlns:a16="http://schemas.microsoft.com/office/drawing/2014/main" id="{692FECBC-9E3E-4C87-B171-CB832DBDF302}"/>
                </a:ext>
              </a:extLst>
            </p:cNvPr>
            <p:cNvSpPr/>
            <p:nvPr/>
          </p:nvSpPr>
          <p:spPr>
            <a:xfrm>
              <a:off x="1171575" y="2314700"/>
              <a:ext cx="14650" cy="12550"/>
            </a:xfrm>
            <a:custGeom>
              <a:avLst/>
              <a:gdLst/>
              <a:ahLst/>
              <a:cxnLst/>
              <a:rect l="l" t="t" r="r" b="b"/>
              <a:pathLst>
                <a:path w="586" h="502" extrusionOk="0">
                  <a:moveTo>
                    <a:pt x="333" y="0"/>
                  </a:moveTo>
                  <a:cubicBezTo>
                    <a:pt x="272" y="0"/>
                    <a:pt x="209" y="23"/>
                    <a:pt x="158" y="74"/>
                  </a:cubicBezTo>
                  <a:cubicBezTo>
                    <a:pt x="0" y="232"/>
                    <a:pt x="113" y="502"/>
                    <a:pt x="335" y="502"/>
                  </a:cubicBezTo>
                  <a:cubicBezTo>
                    <a:pt x="473"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443;p42">
              <a:extLst>
                <a:ext uri="{FF2B5EF4-FFF2-40B4-BE49-F238E27FC236}">
                  <a16:creationId xmlns:a16="http://schemas.microsoft.com/office/drawing/2014/main" id="{28325071-3E1A-472B-AD3C-47FD7649947F}"/>
                </a:ext>
              </a:extLst>
            </p:cNvPr>
            <p:cNvSpPr/>
            <p:nvPr/>
          </p:nvSpPr>
          <p:spPr>
            <a:xfrm>
              <a:off x="1171575" y="2393025"/>
              <a:ext cx="14650" cy="12600"/>
            </a:xfrm>
            <a:custGeom>
              <a:avLst/>
              <a:gdLst/>
              <a:ahLst/>
              <a:cxnLst/>
              <a:rect l="l" t="t" r="r" b="b"/>
              <a:pathLst>
                <a:path w="586" h="504" extrusionOk="0">
                  <a:moveTo>
                    <a:pt x="333" y="1"/>
                  </a:moveTo>
                  <a:cubicBezTo>
                    <a:pt x="271" y="1"/>
                    <a:pt x="209" y="23"/>
                    <a:pt x="158" y="74"/>
                  </a:cubicBezTo>
                  <a:cubicBezTo>
                    <a:pt x="0" y="233"/>
                    <a:pt x="111" y="503"/>
                    <a:pt x="335" y="503"/>
                  </a:cubicBezTo>
                  <a:cubicBezTo>
                    <a:pt x="473" y="503"/>
                    <a:pt x="586" y="391"/>
                    <a:pt x="586" y="253"/>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44;p42">
              <a:extLst>
                <a:ext uri="{FF2B5EF4-FFF2-40B4-BE49-F238E27FC236}">
                  <a16:creationId xmlns:a16="http://schemas.microsoft.com/office/drawing/2014/main" id="{9B74A240-D215-44D3-8BC0-7C9D22A88878}"/>
                </a:ext>
              </a:extLst>
            </p:cNvPr>
            <p:cNvSpPr/>
            <p:nvPr/>
          </p:nvSpPr>
          <p:spPr>
            <a:xfrm>
              <a:off x="1104350" y="2236325"/>
              <a:ext cx="14675" cy="12600"/>
            </a:xfrm>
            <a:custGeom>
              <a:avLst/>
              <a:gdLst/>
              <a:ahLst/>
              <a:cxnLst/>
              <a:rect l="l" t="t" r="r" b="b"/>
              <a:pathLst>
                <a:path w="587" h="504" extrusionOk="0">
                  <a:moveTo>
                    <a:pt x="334" y="1"/>
                  </a:moveTo>
                  <a:cubicBezTo>
                    <a:pt x="272" y="1"/>
                    <a:pt x="209" y="23"/>
                    <a:pt x="158" y="74"/>
                  </a:cubicBezTo>
                  <a:cubicBezTo>
                    <a:pt x="0" y="232"/>
                    <a:pt x="112" y="503"/>
                    <a:pt x="335" y="503"/>
                  </a:cubicBezTo>
                  <a:cubicBezTo>
                    <a:pt x="475" y="503"/>
                    <a:pt x="587" y="391"/>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45;p42">
              <a:extLst>
                <a:ext uri="{FF2B5EF4-FFF2-40B4-BE49-F238E27FC236}">
                  <a16:creationId xmlns:a16="http://schemas.microsoft.com/office/drawing/2014/main" id="{87D9881A-E624-4CBD-8A88-5209D66BC199}"/>
                </a:ext>
              </a:extLst>
            </p:cNvPr>
            <p:cNvSpPr/>
            <p:nvPr/>
          </p:nvSpPr>
          <p:spPr>
            <a:xfrm>
              <a:off x="1104350" y="2314700"/>
              <a:ext cx="14675" cy="12550"/>
            </a:xfrm>
            <a:custGeom>
              <a:avLst/>
              <a:gdLst/>
              <a:ahLst/>
              <a:cxnLst/>
              <a:rect l="l" t="t" r="r" b="b"/>
              <a:pathLst>
                <a:path w="587" h="502" extrusionOk="0">
                  <a:moveTo>
                    <a:pt x="334" y="0"/>
                  </a:moveTo>
                  <a:cubicBezTo>
                    <a:pt x="272" y="0"/>
                    <a:pt x="209" y="23"/>
                    <a:pt x="158" y="74"/>
                  </a:cubicBezTo>
                  <a:cubicBezTo>
                    <a:pt x="0" y="232"/>
                    <a:pt x="112" y="502"/>
                    <a:pt x="335" y="502"/>
                  </a:cubicBezTo>
                  <a:cubicBezTo>
                    <a:pt x="475" y="502"/>
                    <a:pt x="587" y="389"/>
                    <a:pt x="587" y="251"/>
                  </a:cubicBezTo>
                  <a:cubicBezTo>
                    <a:pt x="587" y="101"/>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46;p42">
              <a:extLst>
                <a:ext uri="{FF2B5EF4-FFF2-40B4-BE49-F238E27FC236}">
                  <a16:creationId xmlns:a16="http://schemas.microsoft.com/office/drawing/2014/main" id="{9F5D551A-7D34-430D-8766-C2C72A574465}"/>
                </a:ext>
              </a:extLst>
            </p:cNvPr>
            <p:cNvSpPr/>
            <p:nvPr/>
          </p:nvSpPr>
          <p:spPr>
            <a:xfrm>
              <a:off x="1104350" y="2393025"/>
              <a:ext cx="14675" cy="12600"/>
            </a:xfrm>
            <a:custGeom>
              <a:avLst/>
              <a:gdLst/>
              <a:ahLst/>
              <a:cxnLst/>
              <a:rect l="l" t="t" r="r" b="b"/>
              <a:pathLst>
                <a:path w="587" h="504" extrusionOk="0">
                  <a:moveTo>
                    <a:pt x="334" y="1"/>
                  </a:moveTo>
                  <a:cubicBezTo>
                    <a:pt x="272" y="1"/>
                    <a:pt x="209" y="23"/>
                    <a:pt x="158" y="74"/>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47;p42">
              <a:extLst>
                <a:ext uri="{FF2B5EF4-FFF2-40B4-BE49-F238E27FC236}">
                  <a16:creationId xmlns:a16="http://schemas.microsoft.com/office/drawing/2014/main" id="{8DC79839-AF22-499C-B33F-AE6E5D4B54A7}"/>
                </a:ext>
              </a:extLst>
            </p:cNvPr>
            <p:cNvSpPr/>
            <p:nvPr/>
          </p:nvSpPr>
          <p:spPr>
            <a:xfrm>
              <a:off x="1037150" y="2236325"/>
              <a:ext cx="14650" cy="12600"/>
            </a:xfrm>
            <a:custGeom>
              <a:avLst/>
              <a:gdLst/>
              <a:ahLst/>
              <a:cxnLst/>
              <a:rect l="l" t="t" r="r" b="b"/>
              <a:pathLst>
                <a:path w="586" h="504" extrusionOk="0">
                  <a:moveTo>
                    <a:pt x="333" y="1"/>
                  </a:moveTo>
                  <a:cubicBezTo>
                    <a:pt x="272" y="1"/>
                    <a:pt x="209" y="23"/>
                    <a:pt x="158" y="74"/>
                  </a:cubicBezTo>
                  <a:cubicBezTo>
                    <a:pt x="1" y="232"/>
                    <a:pt x="113" y="503"/>
                    <a:pt x="336" y="503"/>
                  </a:cubicBezTo>
                  <a:cubicBezTo>
                    <a:pt x="474" y="503"/>
                    <a:pt x="586" y="391"/>
                    <a:pt x="586" y="252"/>
                  </a:cubicBezTo>
                  <a:cubicBezTo>
                    <a:pt x="586" y="101"/>
                    <a:pt x="462" y="1"/>
                    <a:pt x="33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448;p42">
              <a:extLst>
                <a:ext uri="{FF2B5EF4-FFF2-40B4-BE49-F238E27FC236}">
                  <a16:creationId xmlns:a16="http://schemas.microsoft.com/office/drawing/2014/main" id="{E4C67578-C67B-4D15-8705-B72465185755}"/>
                </a:ext>
              </a:extLst>
            </p:cNvPr>
            <p:cNvSpPr/>
            <p:nvPr/>
          </p:nvSpPr>
          <p:spPr>
            <a:xfrm>
              <a:off x="1037150" y="2314700"/>
              <a:ext cx="14650" cy="12550"/>
            </a:xfrm>
            <a:custGeom>
              <a:avLst/>
              <a:gdLst/>
              <a:ahLst/>
              <a:cxnLst/>
              <a:rect l="l" t="t" r="r" b="b"/>
              <a:pathLst>
                <a:path w="586" h="502" extrusionOk="0">
                  <a:moveTo>
                    <a:pt x="333" y="0"/>
                  </a:moveTo>
                  <a:cubicBezTo>
                    <a:pt x="272" y="0"/>
                    <a:pt x="209" y="23"/>
                    <a:pt x="158" y="74"/>
                  </a:cubicBezTo>
                  <a:cubicBezTo>
                    <a:pt x="1" y="232"/>
                    <a:pt x="113" y="502"/>
                    <a:pt x="336" y="502"/>
                  </a:cubicBezTo>
                  <a:cubicBezTo>
                    <a:pt x="474" y="502"/>
                    <a:pt x="586" y="389"/>
                    <a:pt x="586" y="251"/>
                  </a:cubicBezTo>
                  <a:cubicBezTo>
                    <a:pt x="586" y="101"/>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449;p42">
              <a:extLst>
                <a:ext uri="{FF2B5EF4-FFF2-40B4-BE49-F238E27FC236}">
                  <a16:creationId xmlns:a16="http://schemas.microsoft.com/office/drawing/2014/main" id="{30BA7E3C-8C4C-4CD3-99BA-9F6ECCC9975A}"/>
                </a:ext>
              </a:extLst>
            </p:cNvPr>
            <p:cNvSpPr/>
            <p:nvPr/>
          </p:nvSpPr>
          <p:spPr>
            <a:xfrm>
              <a:off x="1037125" y="2393025"/>
              <a:ext cx="14675" cy="12600"/>
            </a:xfrm>
            <a:custGeom>
              <a:avLst/>
              <a:gdLst/>
              <a:ahLst/>
              <a:cxnLst/>
              <a:rect l="l" t="t" r="r" b="b"/>
              <a:pathLst>
                <a:path w="587" h="504" extrusionOk="0">
                  <a:moveTo>
                    <a:pt x="334" y="1"/>
                  </a:moveTo>
                  <a:cubicBezTo>
                    <a:pt x="273" y="1"/>
                    <a:pt x="210" y="23"/>
                    <a:pt x="159" y="74"/>
                  </a:cubicBezTo>
                  <a:cubicBezTo>
                    <a:pt x="0" y="233"/>
                    <a:pt x="112" y="503"/>
                    <a:pt x="337"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450;p42">
              <a:extLst>
                <a:ext uri="{FF2B5EF4-FFF2-40B4-BE49-F238E27FC236}">
                  <a16:creationId xmlns:a16="http://schemas.microsoft.com/office/drawing/2014/main" id="{2A4C5305-4BD7-4E7E-8BEF-D92F359585EC}"/>
                </a:ext>
              </a:extLst>
            </p:cNvPr>
            <p:cNvSpPr/>
            <p:nvPr/>
          </p:nvSpPr>
          <p:spPr>
            <a:xfrm>
              <a:off x="1037125" y="2784825"/>
              <a:ext cx="14675" cy="12600"/>
            </a:xfrm>
            <a:custGeom>
              <a:avLst/>
              <a:gdLst/>
              <a:ahLst/>
              <a:cxnLst/>
              <a:rect l="l" t="t" r="r" b="b"/>
              <a:pathLst>
                <a:path w="587" h="504" extrusionOk="0">
                  <a:moveTo>
                    <a:pt x="334" y="1"/>
                  </a:moveTo>
                  <a:cubicBezTo>
                    <a:pt x="273" y="1"/>
                    <a:pt x="210" y="24"/>
                    <a:pt x="159" y="75"/>
                  </a:cubicBezTo>
                  <a:cubicBezTo>
                    <a:pt x="0" y="232"/>
                    <a:pt x="112" y="504"/>
                    <a:pt x="337" y="504"/>
                  </a:cubicBezTo>
                  <a:cubicBezTo>
                    <a:pt x="475" y="504"/>
                    <a:pt x="587" y="390"/>
                    <a:pt x="587" y="252"/>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451;p42">
              <a:extLst>
                <a:ext uri="{FF2B5EF4-FFF2-40B4-BE49-F238E27FC236}">
                  <a16:creationId xmlns:a16="http://schemas.microsoft.com/office/drawing/2014/main" id="{8F735EB5-92B8-48CA-9EF7-8516327C369A}"/>
                </a:ext>
              </a:extLst>
            </p:cNvPr>
            <p:cNvSpPr/>
            <p:nvPr/>
          </p:nvSpPr>
          <p:spPr>
            <a:xfrm>
              <a:off x="1171575" y="2863175"/>
              <a:ext cx="14650" cy="12575"/>
            </a:xfrm>
            <a:custGeom>
              <a:avLst/>
              <a:gdLst/>
              <a:ahLst/>
              <a:cxnLst/>
              <a:rect l="l" t="t" r="r" b="b"/>
              <a:pathLst>
                <a:path w="586" h="503" extrusionOk="0">
                  <a:moveTo>
                    <a:pt x="333" y="0"/>
                  </a:moveTo>
                  <a:cubicBezTo>
                    <a:pt x="272" y="0"/>
                    <a:pt x="209" y="23"/>
                    <a:pt x="158" y="74"/>
                  </a:cubicBezTo>
                  <a:cubicBezTo>
                    <a:pt x="0" y="232"/>
                    <a:pt x="111" y="503"/>
                    <a:pt x="335" y="503"/>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0452;p42">
              <a:extLst>
                <a:ext uri="{FF2B5EF4-FFF2-40B4-BE49-F238E27FC236}">
                  <a16:creationId xmlns:a16="http://schemas.microsoft.com/office/drawing/2014/main" id="{0FEED854-CC73-4AA3-82A4-CCCB68D94B0E}"/>
                </a:ext>
              </a:extLst>
            </p:cNvPr>
            <p:cNvSpPr/>
            <p:nvPr/>
          </p:nvSpPr>
          <p:spPr>
            <a:xfrm>
              <a:off x="1171575" y="2941500"/>
              <a:ext cx="14650" cy="12600"/>
            </a:xfrm>
            <a:custGeom>
              <a:avLst/>
              <a:gdLst/>
              <a:ahLst/>
              <a:cxnLst/>
              <a:rect l="l" t="t" r="r" b="b"/>
              <a:pathLst>
                <a:path w="586" h="504" extrusionOk="0">
                  <a:moveTo>
                    <a:pt x="334" y="1"/>
                  </a:moveTo>
                  <a:cubicBezTo>
                    <a:pt x="272" y="1"/>
                    <a:pt x="209" y="24"/>
                    <a:pt x="158" y="76"/>
                  </a:cubicBezTo>
                  <a:cubicBezTo>
                    <a:pt x="0" y="233"/>
                    <a:pt x="113" y="503"/>
                    <a:pt x="335" y="503"/>
                  </a:cubicBezTo>
                  <a:cubicBezTo>
                    <a:pt x="473" y="503"/>
                    <a:pt x="586" y="391"/>
                    <a:pt x="586" y="253"/>
                  </a:cubicBezTo>
                  <a:cubicBezTo>
                    <a:pt x="586" y="101"/>
                    <a:pt x="462"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0453;p42">
              <a:extLst>
                <a:ext uri="{FF2B5EF4-FFF2-40B4-BE49-F238E27FC236}">
                  <a16:creationId xmlns:a16="http://schemas.microsoft.com/office/drawing/2014/main" id="{905822D6-9EEC-4700-B73D-F27B2C488776}"/>
                </a:ext>
              </a:extLst>
            </p:cNvPr>
            <p:cNvSpPr/>
            <p:nvPr/>
          </p:nvSpPr>
          <p:spPr>
            <a:xfrm>
              <a:off x="1171575" y="3019875"/>
              <a:ext cx="14650" cy="12575"/>
            </a:xfrm>
            <a:custGeom>
              <a:avLst/>
              <a:gdLst/>
              <a:ahLst/>
              <a:cxnLst/>
              <a:rect l="l" t="t" r="r" b="b"/>
              <a:pathLst>
                <a:path w="586" h="503" extrusionOk="0">
                  <a:moveTo>
                    <a:pt x="333" y="0"/>
                  </a:moveTo>
                  <a:cubicBezTo>
                    <a:pt x="272" y="0"/>
                    <a:pt x="209" y="23"/>
                    <a:pt x="158" y="74"/>
                  </a:cubicBezTo>
                  <a:cubicBezTo>
                    <a:pt x="0" y="232"/>
                    <a:pt x="113" y="503"/>
                    <a:pt x="335" y="503"/>
                  </a:cubicBezTo>
                  <a:cubicBezTo>
                    <a:pt x="473"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0454;p42">
              <a:extLst>
                <a:ext uri="{FF2B5EF4-FFF2-40B4-BE49-F238E27FC236}">
                  <a16:creationId xmlns:a16="http://schemas.microsoft.com/office/drawing/2014/main" id="{58F25E6E-8EB0-47CF-B9B5-91067B972999}"/>
                </a:ext>
              </a:extLst>
            </p:cNvPr>
            <p:cNvSpPr/>
            <p:nvPr/>
          </p:nvSpPr>
          <p:spPr>
            <a:xfrm>
              <a:off x="1171575" y="3098250"/>
              <a:ext cx="14650" cy="12550"/>
            </a:xfrm>
            <a:custGeom>
              <a:avLst/>
              <a:gdLst/>
              <a:ahLst/>
              <a:cxnLst/>
              <a:rect l="l" t="t" r="r" b="b"/>
              <a:pathLst>
                <a:path w="586" h="502" extrusionOk="0">
                  <a:moveTo>
                    <a:pt x="333" y="0"/>
                  </a:moveTo>
                  <a:cubicBezTo>
                    <a:pt x="272" y="0"/>
                    <a:pt x="209" y="23"/>
                    <a:pt x="158" y="74"/>
                  </a:cubicBezTo>
                  <a:cubicBezTo>
                    <a:pt x="0" y="231"/>
                    <a:pt x="113" y="501"/>
                    <a:pt x="335" y="501"/>
                  </a:cubicBezTo>
                  <a:cubicBezTo>
                    <a:pt x="473"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455;p42">
              <a:extLst>
                <a:ext uri="{FF2B5EF4-FFF2-40B4-BE49-F238E27FC236}">
                  <a16:creationId xmlns:a16="http://schemas.microsoft.com/office/drawing/2014/main" id="{B6137E54-2794-4362-9EF6-DB9C6CDC88C7}"/>
                </a:ext>
              </a:extLst>
            </p:cNvPr>
            <p:cNvSpPr/>
            <p:nvPr/>
          </p:nvSpPr>
          <p:spPr>
            <a:xfrm>
              <a:off x="1104350" y="28631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456;p42">
              <a:extLst>
                <a:ext uri="{FF2B5EF4-FFF2-40B4-BE49-F238E27FC236}">
                  <a16:creationId xmlns:a16="http://schemas.microsoft.com/office/drawing/2014/main" id="{CE38512B-231C-496F-8EF4-4012876D57B7}"/>
                </a:ext>
              </a:extLst>
            </p:cNvPr>
            <p:cNvSpPr/>
            <p:nvPr/>
          </p:nvSpPr>
          <p:spPr>
            <a:xfrm>
              <a:off x="1104350" y="2941500"/>
              <a:ext cx="14675" cy="12600"/>
            </a:xfrm>
            <a:custGeom>
              <a:avLst/>
              <a:gdLst/>
              <a:ahLst/>
              <a:cxnLst/>
              <a:rect l="l" t="t" r="r" b="b"/>
              <a:pathLst>
                <a:path w="587" h="504" extrusionOk="0">
                  <a:moveTo>
                    <a:pt x="334" y="1"/>
                  </a:moveTo>
                  <a:cubicBezTo>
                    <a:pt x="272" y="1"/>
                    <a:pt x="209" y="24"/>
                    <a:pt x="158" y="76"/>
                  </a:cubicBezTo>
                  <a:cubicBezTo>
                    <a:pt x="0" y="233"/>
                    <a:pt x="112" y="503"/>
                    <a:pt x="335" y="503"/>
                  </a:cubicBezTo>
                  <a:cubicBezTo>
                    <a:pt x="475" y="503"/>
                    <a:pt x="587" y="391"/>
                    <a:pt x="587" y="253"/>
                  </a:cubicBezTo>
                  <a:cubicBezTo>
                    <a:pt x="587" y="101"/>
                    <a:pt x="463" y="1"/>
                    <a:pt x="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457;p42">
              <a:extLst>
                <a:ext uri="{FF2B5EF4-FFF2-40B4-BE49-F238E27FC236}">
                  <a16:creationId xmlns:a16="http://schemas.microsoft.com/office/drawing/2014/main" id="{397D4F59-B89E-4F48-8A76-4B295D6C9166}"/>
                </a:ext>
              </a:extLst>
            </p:cNvPr>
            <p:cNvSpPr/>
            <p:nvPr/>
          </p:nvSpPr>
          <p:spPr>
            <a:xfrm>
              <a:off x="1104350" y="3019875"/>
              <a:ext cx="14675" cy="12575"/>
            </a:xfrm>
            <a:custGeom>
              <a:avLst/>
              <a:gdLst/>
              <a:ahLst/>
              <a:cxnLst/>
              <a:rect l="l" t="t" r="r" b="b"/>
              <a:pathLst>
                <a:path w="587" h="503" extrusionOk="0">
                  <a:moveTo>
                    <a:pt x="334" y="0"/>
                  </a:moveTo>
                  <a:cubicBezTo>
                    <a:pt x="272" y="0"/>
                    <a:pt x="209" y="23"/>
                    <a:pt x="158" y="74"/>
                  </a:cubicBezTo>
                  <a:cubicBezTo>
                    <a:pt x="0" y="232"/>
                    <a:pt x="112" y="503"/>
                    <a:pt x="335" y="503"/>
                  </a:cubicBezTo>
                  <a:cubicBezTo>
                    <a:pt x="475" y="503"/>
                    <a:pt x="587" y="391"/>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458;p42">
              <a:extLst>
                <a:ext uri="{FF2B5EF4-FFF2-40B4-BE49-F238E27FC236}">
                  <a16:creationId xmlns:a16="http://schemas.microsoft.com/office/drawing/2014/main" id="{2FBB355B-83DA-47F5-A487-C77CE37633D7}"/>
                </a:ext>
              </a:extLst>
            </p:cNvPr>
            <p:cNvSpPr/>
            <p:nvPr/>
          </p:nvSpPr>
          <p:spPr>
            <a:xfrm>
              <a:off x="1104350" y="3098250"/>
              <a:ext cx="14675" cy="12550"/>
            </a:xfrm>
            <a:custGeom>
              <a:avLst/>
              <a:gdLst/>
              <a:ahLst/>
              <a:cxnLst/>
              <a:rect l="l" t="t" r="r" b="b"/>
              <a:pathLst>
                <a:path w="587" h="502" extrusionOk="0">
                  <a:moveTo>
                    <a:pt x="334" y="0"/>
                  </a:moveTo>
                  <a:cubicBezTo>
                    <a:pt x="272" y="0"/>
                    <a:pt x="209" y="23"/>
                    <a:pt x="158" y="74"/>
                  </a:cubicBezTo>
                  <a:cubicBezTo>
                    <a:pt x="0" y="231"/>
                    <a:pt x="112" y="501"/>
                    <a:pt x="335" y="501"/>
                  </a:cubicBezTo>
                  <a:cubicBezTo>
                    <a:pt x="475" y="501"/>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459;p42">
              <a:extLst>
                <a:ext uri="{FF2B5EF4-FFF2-40B4-BE49-F238E27FC236}">
                  <a16:creationId xmlns:a16="http://schemas.microsoft.com/office/drawing/2014/main" id="{57B48D91-C125-45F6-825D-F25023BCE638}"/>
                </a:ext>
              </a:extLst>
            </p:cNvPr>
            <p:cNvSpPr/>
            <p:nvPr/>
          </p:nvSpPr>
          <p:spPr>
            <a:xfrm>
              <a:off x="1037125" y="2863175"/>
              <a:ext cx="14675" cy="12575"/>
            </a:xfrm>
            <a:custGeom>
              <a:avLst/>
              <a:gdLst/>
              <a:ahLst/>
              <a:cxnLst/>
              <a:rect l="l" t="t" r="r" b="b"/>
              <a:pathLst>
                <a:path w="587" h="503" extrusionOk="0">
                  <a:moveTo>
                    <a:pt x="334" y="0"/>
                  </a:moveTo>
                  <a:cubicBezTo>
                    <a:pt x="273" y="0"/>
                    <a:pt x="210" y="23"/>
                    <a:pt x="159" y="74"/>
                  </a:cubicBezTo>
                  <a:cubicBezTo>
                    <a:pt x="0" y="232"/>
                    <a:pt x="112" y="503"/>
                    <a:pt x="337" y="503"/>
                  </a:cubicBezTo>
                  <a:cubicBezTo>
                    <a:pt x="475" y="503"/>
                    <a:pt x="587" y="389"/>
                    <a:pt x="587" y="251"/>
                  </a:cubicBezTo>
                  <a:cubicBezTo>
                    <a:pt x="587" y="100"/>
                    <a:pt x="463"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460;p42">
              <a:extLst>
                <a:ext uri="{FF2B5EF4-FFF2-40B4-BE49-F238E27FC236}">
                  <a16:creationId xmlns:a16="http://schemas.microsoft.com/office/drawing/2014/main" id="{2CA2A9D7-3167-4316-B482-1D962DE78C4F}"/>
                </a:ext>
              </a:extLst>
            </p:cNvPr>
            <p:cNvSpPr/>
            <p:nvPr/>
          </p:nvSpPr>
          <p:spPr>
            <a:xfrm>
              <a:off x="1037125" y="2941500"/>
              <a:ext cx="14675" cy="12600"/>
            </a:xfrm>
            <a:custGeom>
              <a:avLst/>
              <a:gdLst/>
              <a:ahLst/>
              <a:cxnLst/>
              <a:rect l="l" t="t" r="r" b="b"/>
              <a:pathLst>
                <a:path w="587" h="504" extrusionOk="0">
                  <a:moveTo>
                    <a:pt x="335" y="1"/>
                  </a:moveTo>
                  <a:cubicBezTo>
                    <a:pt x="273" y="1"/>
                    <a:pt x="210" y="24"/>
                    <a:pt x="159" y="76"/>
                  </a:cubicBezTo>
                  <a:cubicBezTo>
                    <a:pt x="0" y="233"/>
                    <a:pt x="112" y="503"/>
                    <a:pt x="337" y="503"/>
                  </a:cubicBezTo>
                  <a:cubicBezTo>
                    <a:pt x="475" y="503"/>
                    <a:pt x="587" y="391"/>
                    <a:pt x="587" y="253"/>
                  </a:cubicBezTo>
                  <a:cubicBezTo>
                    <a:pt x="587" y="101"/>
                    <a:pt x="464" y="1"/>
                    <a:pt x="3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461;p42">
              <a:extLst>
                <a:ext uri="{FF2B5EF4-FFF2-40B4-BE49-F238E27FC236}">
                  <a16:creationId xmlns:a16="http://schemas.microsoft.com/office/drawing/2014/main" id="{1B2CA220-88CC-4296-9C2E-75842C526A22}"/>
                </a:ext>
              </a:extLst>
            </p:cNvPr>
            <p:cNvSpPr/>
            <p:nvPr/>
          </p:nvSpPr>
          <p:spPr>
            <a:xfrm>
              <a:off x="1037150" y="3019875"/>
              <a:ext cx="14650" cy="12575"/>
            </a:xfrm>
            <a:custGeom>
              <a:avLst/>
              <a:gdLst/>
              <a:ahLst/>
              <a:cxnLst/>
              <a:rect l="l" t="t" r="r" b="b"/>
              <a:pathLst>
                <a:path w="586" h="503" extrusionOk="0">
                  <a:moveTo>
                    <a:pt x="333" y="0"/>
                  </a:moveTo>
                  <a:cubicBezTo>
                    <a:pt x="272" y="0"/>
                    <a:pt x="209" y="23"/>
                    <a:pt x="158" y="74"/>
                  </a:cubicBezTo>
                  <a:cubicBezTo>
                    <a:pt x="1" y="232"/>
                    <a:pt x="113" y="503"/>
                    <a:pt x="336" y="503"/>
                  </a:cubicBezTo>
                  <a:cubicBezTo>
                    <a:pt x="474" y="503"/>
                    <a:pt x="586" y="391"/>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0462;p42">
              <a:extLst>
                <a:ext uri="{FF2B5EF4-FFF2-40B4-BE49-F238E27FC236}">
                  <a16:creationId xmlns:a16="http://schemas.microsoft.com/office/drawing/2014/main" id="{3538E861-6CA8-40DC-9878-05181C87C4C0}"/>
                </a:ext>
              </a:extLst>
            </p:cNvPr>
            <p:cNvSpPr/>
            <p:nvPr/>
          </p:nvSpPr>
          <p:spPr>
            <a:xfrm>
              <a:off x="1037150" y="3098250"/>
              <a:ext cx="14650" cy="12550"/>
            </a:xfrm>
            <a:custGeom>
              <a:avLst/>
              <a:gdLst/>
              <a:ahLst/>
              <a:cxnLst/>
              <a:rect l="l" t="t" r="r" b="b"/>
              <a:pathLst>
                <a:path w="586" h="502" extrusionOk="0">
                  <a:moveTo>
                    <a:pt x="333" y="0"/>
                  </a:moveTo>
                  <a:cubicBezTo>
                    <a:pt x="272" y="0"/>
                    <a:pt x="209" y="23"/>
                    <a:pt x="158" y="74"/>
                  </a:cubicBezTo>
                  <a:cubicBezTo>
                    <a:pt x="1" y="231"/>
                    <a:pt x="113" y="501"/>
                    <a:pt x="336" y="501"/>
                  </a:cubicBezTo>
                  <a:cubicBezTo>
                    <a:pt x="474" y="501"/>
                    <a:pt x="586" y="389"/>
                    <a:pt x="586" y="251"/>
                  </a:cubicBezTo>
                  <a:cubicBezTo>
                    <a:pt x="586" y="100"/>
                    <a:pt x="462" y="0"/>
                    <a:pt x="3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TextBox 65">
            <a:extLst>
              <a:ext uri="{FF2B5EF4-FFF2-40B4-BE49-F238E27FC236}">
                <a16:creationId xmlns:a16="http://schemas.microsoft.com/office/drawing/2014/main" id="{362D0698-3196-4133-A2B4-B842B856397A}"/>
              </a:ext>
            </a:extLst>
          </p:cNvPr>
          <p:cNvSpPr txBox="1"/>
          <p:nvPr/>
        </p:nvSpPr>
        <p:spPr>
          <a:xfrm>
            <a:off x="5435192" y="3421431"/>
            <a:ext cx="6567180" cy="2893100"/>
          </a:xfrm>
          <a:prstGeom prst="rect">
            <a:avLst/>
          </a:prstGeom>
          <a:noFill/>
        </p:spPr>
        <p:txBody>
          <a:bodyPr wrap="square" rtlCol="0">
            <a:spAutoFit/>
          </a:bodyPr>
          <a:lstStyle/>
          <a:p>
            <a:pPr marL="285750" indent="-285750">
              <a:buClr>
                <a:schemeClr val="accent1">
                  <a:lumMod val="60000"/>
                  <a:lumOff val="40000"/>
                </a:schemeClr>
              </a:buClr>
              <a:buFont typeface="Arial" panose="020B0604020202020204" pitchFamily="34" charset="0"/>
              <a:buChar char="•"/>
            </a:pPr>
            <a:r>
              <a:rPr lang="en-US" dirty="0">
                <a:solidFill>
                  <a:schemeClr val="bg1">
                    <a:lumMod val="95000"/>
                  </a:schemeClr>
                </a:solidFill>
                <a:latin typeface="Bahnschrift" panose="020B0502040204020203" pitchFamily="34" charset="0"/>
              </a:rPr>
              <a:t>There is a feed warehouse outside the farm, a weight sensor will be used in the warehouse.</a:t>
            </a:r>
          </a:p>
          <a:p>
            <a:pPr marL="285750" indent="-285750">
              <a:buClr>
                <a:schemeClr val="accent1">
                  <a:lumMod val="60000"/>
                  <a:lumOff val="40000"/>
                </a:schemeClr>
              </a:buClr>
              <a:buFont typeface="Arial" panose="020B0604020202020204" pitchFamily="34" charset="0"/>
              <a:buChar char="•"/>
            </a:pPr>
            <a:r>
              <a:rPr lang="en-US" dirty="0">
                <a:solidFill>
                  <a:schemeClr val="bg1">
                    <a:lumMod val="95000"/>
                  </a:schemeClr>
                </a:solidFill>
                <a:latin typeface="Bahnschrift" panose="020B0502040204020203" pitchFamily="34" charset="0"/>
              </a:rPr>
              <a:t>The warehouse is connected to the farm by a pipe and contains an auger, and  a motor, This motor is at the feed warehouse and works based on the condition of the sensor.</a:t>
            </a:r>
          </a:p>
          <a:p>
            <a:pPr marL="285750" indent="-285750">
              <a:buClr>
                <a:schemeClr val="accent1">
                  <a:lumMod val="60000"/>
                  <a:lumOff val="40000"/>
                </a:schemeClr>
              </a:buClr>
              <a:buFont typeface="Arial" panose="020B0604020202020204" pitchFamily="34" charset="0"/>
              <a:buChar char="•"/>
            </a:pPr>
            <a:r>
              <a:rPr lang="en-US" dirty="0">
                <a:solidFill>
                  <a:schemeClr val="bg1">
                    <a:lumMod val="95000"/>
                  </a:schemeClr>
                </a:solidFill>
                <a:latin typeface="Bahnschrift" panose="020B0502040204020203" pitchFamily="34" charset="0"/>
              </a:rPr>
              <a:t>After the motor works, the feed is moved from the warehouse to the boxes inside the farm.</a:t>
            </a:r>
          </a:p>
          <a:p>
            <a:pPr marL="285750" indent="-285750">
              <a:buClr>
                <a:schemeClr val="accent1">
                  <a:lumMod val="60000"/>
                  <a:lumOff val="40000"/>
                </a:schemeClr>
              </a:buClr>
              <a:buFont typeface="Arial" panose="020B0604020202020204" pitchFamily="34" charset="0"/>
              <a:buChar char="•"/>
            </a:pPr>
            <a:r>
              <a:rPr lang="en-US" dirty="0">
                <a:solidFill>
                  <a:schemeClr val="bg1">
                    <a:lumMod val="95000"/>
                  </a:schemeClr>
                </a:solidFill>
                <a:latin typeface="Bahnschrift" panose="020B0502040204020203" pitchFamily="34" charset="0"/>
              </a:rPr>
              <a:t>These boxes are supplied with feed through a long tube extending from the beginning of the farm  to the end of it. The boxes are connected to this tube through holes under of it.</a:t>
            </a:r>
          </a:p>
          <a:p>
            <a:pPr marL="285750" indent="-285750">
              <a:buClr>
                <a:schemeClr val="accent1">
                  <a:lumMod val="60000"/>
                  <a:lumOff val="40000"/>
                </a:schemeClr>
              </a:buClr>
              <a:buFont typeface="Arial" panose="020B0604020202020204" pitchFamily="34" charset="0"/>
              <a:buChar char="•"/>
            </a:pPr>
            <a:r>
              <a:rPr lang="en-US" dirty="0">
                <a:solidFill>
                  <a:schemeClr val="bg1">
                    <a:lumMod val="95000"/>
                  </a:schemeClr>
                </a:solidFill>
                <a:latin typeface="Bahnschrift" panose="020B0502040204020203" pitchFamily="34" charset="0"/>
              </a:rPr>
              <a:t>The process of filling the boxes is consecutive, until the last box is filled. There will be a sensor connected to the last box, every Box In every cages line moves by a motor.</a:t>
            </a:r>
          </a:p>
        </p:txBody>
      </p:sp>
      <p:grpSp>
        <p:nvGrpSpPr>
          <p:cNvPr id="75" name="Google Shape;13959;p50">
            <a:extLst>
              <a:ext uri="{FF2B5EF4-FFF2-40B4-BE49-F238E27FC236}">
                <a16:creationId xmlns:a16="http://schemas.microsoft.com/office/drawing/2014/main" id="{5D70BB6C-8D90-4E90-9D7E-85B58B9B808C}"/>
              </a:ext>
            </a:extLst>
          </p:cNvPr>
          <p:cNvGrpSpPr/>
          <p:nvPr/>
        </p:nvGrpSpPr>
        <p:grpSpPr>
          <a:xfrm>
            <a:off x="6654432" y="491367"/>
            <a:ext cx="1490178" cy="21378"/>
            <a:chOff x="2940000" y="3484425"/>
            <a:chExt cx="876575" cy="12575"/>
          </a:xfrm>
          <a:solidFill>
            <a:schemeClr val="accent1">
              <a:lumMod val="75000"/>
            </a:schemeClr>
          </a:solidFill>
        </p:grpSpPr>
        <p:sp>
          <p:nvSpPr>
            <p:cNvPr id="76" name="Google Shape;13960;p50">
              <a:extLst>
                <a:ext uri="{FF2B5EF4-FFF2-40B4-BE49-F238E27FC236}">
                  <a16:creationId xmlns:a16="http://schemas.microsoft.com/office/drawing/2014/main" id="{2EA3D8CC-0A32-46B0-91CD-B59F980A865F}"/>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7" name="Google Shape;13961;p50">
              <a:extLst>
                <a:ext uri="{FF2B5EF4-FFF2-40B4-BE49-F238E27FC236}">
                  <a16:creationId xmlns:a16="http://schemas.microsoft.com/office/drawing/2014/main" id="{6270FED0-540C-4344-AC5D-75EE24C908C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8" name="Google Shape;13962;p50">
              <a:extLst>
                <a:ext uri="{FF2B5EF4-FFF2-40B4-BE49-F238E27FC236}">
                  <a16:creationId xmlns:a16="http://schemas.microsoft.com/office/drawing/2014/main" id="{1D8BCBD7-9675-4B1C-8F0C-0D705B01BB54}"/>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9" name="Google Shape;13963;p50">
              <a:extLst>
                <a:ext uri="{FF2B5EF4-FFF2-40B4-BE49-F238E27FC236}">
                  <a16:creationId xmlns:a16="http://schemas.microsoft.com/office/drawing/2014/main" id="{2B803A80-99A1-4AE0-92B6-1E5BB2AE67DF}"/>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0" name="Google Shape;13964;p50">
              <a:extLst>
                <a:ext uri="{FF2B5EF4-FFF2-40B4-BE49-F238E27FC236}">
                  <a16:creationId xmlns:a16="http://schemas.microsoft.com/office/drawing/2014/main" id="{50EDBCEE-F20D-4C98-AB8B-0DE5A75BB5C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1" name="Google Shape;13965;p50">
              <a:extLst>
                <a:ext uri="{FF2B5EF4-FFF2-40B4-BE49-F238E27FC236}">
                  <a16:creationId xmlns:a16="http://schemas.microsoft.com/office/drawing/2014/main" id="{53A55B1E-E40B-4E13-83EE-9F6CBEBC7BB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2" name="Google Shape;13966;p50">
              <a:extLst>
                <a:ext uri="{FF2B5EF4-FFF2-40B4-BE49-F238E27FC236}">
                  <a16:creationId xmlns:a16="http://schemas.microsoft.com/office/drawing/2014/main" id="{B5D94ED0-9844-4C2B-8F56-2DDA0CEF5584}"/>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3" name="Google Shape;13967;p50">
              <a:extLst>
                <a:ext uri="{FF2B5EF4-FFF2-40B4-BE49-F238E27FC236}">
                  <a16:creationId xmlns:a16="http://schemas.microsoft.com/office/drawing/2014/main" id="{97413BDE-1B46-4019-930A-93658420662D}"/>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4" name="Google Shape;13968;p50">
              <a:extLst>
                <a:ext uri="{FF2B5EF4-FFF2-40B4-BE49-F238E27FC236}">
                  <a16:creationId xmlns:a16="http://schemas.microsoft.com/office/drawing/2014/main" id="{95093B5C-6703-49EB-BA4A-38A05E134F41}"/>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5" name="Google Shape;13969;p50">
              <a:extLst>
                <a:ext uri="{FF2B5EF4-FFF2-40B4-BE49-F238E27FC236}">
                  <a16:creationId xmlns:a16="http://schemas.microsoft.com/office/drawing/2014/main" id="{0C2BBC85-2851-4ADA-AE98-59F51A6D5ED9}"/>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6" name="Google Shape;13970;p50">
              <a:extLst>
                <a:ext uri="{FF2B5EF4-FFF2-40B4-BE49-F238E27FC236}">
                  <a16:creationId xmlns:a16="http://schemas.microsoft.com/office/drawing/2014/main" id="{BD92C680-7CCB-4168-98E5-B454CF65F2F8}"/>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7" name="Google Shape;13971;p50">
              <a:extLst>
                <a:ext uri="{FF2B5EF4-FFF2-40B4-BE49-F238E27FC236}">
                  <a16:creationId xmlns:a16="http://schemas.microsoft.com/office/drawing/2014/main" id="{03AB64C3-D080-4A37-B700-FDE09D12272B}"/>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88" name="Google Shape;13972;p50">
            <a:extLst>
              <a:ext uri="{FF2B5EF4-FFF2-40B4-BE49-F238E27FC236}">
                <a16:creationId xmlns:a16="http://schemas.microsoft.com/office/drawing/2014/main" id="{427102D8-F6C4-422C-B0A4-184FDC9A6F9A}"/>
              </a:ext>
            </a:extLst>
          </p:cNvPr>
          <p:cNvGrpSpPr/>
          <p:nvPr/>
        </p:nvGrpSpPr>
        <p:grpSpPr>
          <a:xfrm>
            <a:off x="3915503" y="491367"/>
            <a:ext cx="1490178" cy="21378"/>
            <a:chOff x="2940000" y="3484425"/>
            <a:chExt cx="876575" cy="12575"/>
          </a:xfrm>
          <a:solidFill>
            <a:schemeClr val="accent1">
              <a:lumMod val="75000"/>
            </a:schemeClr>
          </a:solidFill>
        </p:grpSpPr>
        <p:sp>
          <p:nvSpPr>
            <p:cNvPr id="89" name="Google Shape;13973;p50">
              <a:extLst>
                <a:ext uri="{FF2B5EF4-FFF2-40B4-BE49-F238E27FC236}">
                  <a16:creationId xmlns:a16="http://schemas.microsoft.com/office/drawing/2014/main" id="{05DDE59A-C347-4CC2-9892-778C28E11DB8}"/>
                </a:ext>
              </a:extLst>
            </p:cNvPr>
            <p:cNvSpPr/>
            <p:nvPr/>
          </p:nvSpPr>
          <p:spPr>
            <a:xfrm>
              <a:off x="3566825" y="3484425"/>
              <a:ext cx="14675" cy="12575"/>
            </a:xfrm>
            <a:custGeom>
              <a:avLst/>
              <a:gdLst/>
              <a:ahLst/>
              <a:cxnLst/>
              <a:rect l="l" t="t" r="r" b="b"/>
              <a:pathLst>
                <a:path w="587" h="503" extrusionOk="0">
                  <a:moveTo>
                    <a:pt x="254" y="1"/>
                  </a:moveTo>
                  <a:cubicBezTo>
                    <a:pt x="124" y="1"/>
                    <a:pt x="0" y="101"/>
                    <a:pt x="1" y="252"/>
                  </a:cubicBezTo>
                  <a:cubicBezTo>
                    <a:pt x="1" y="389"/>
                    <a:pt x="112" y="502"/>
                    <a:pt x="249" y="502"/>
                  </a:cubicBezTo>
                  <a:cubicBezTo>
                    <a:pt x="250" y="502"/>
                    <a:pt x="251" y="502"/>
                    <a:pt x="251" y="502"/>
                  </a:cubicBezTo>
                  <a:cubicBezTo>
                    <a:pt x="474" y="502"/>
                    <a:pt x="586" y="232"/>
                    <a:pt x="429"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0" name="Google Shape;13974;p50">
              <a:extLst>
                <a:ext uri="{FF2B5EF4-FFF2-40B4-BE49-F238E27FC236}">
                  <a16:creationId xmlns:a16="http://schemas.microsoft.com/office/drawing/2014/main" id="{2C2361AE-A4AA-4900-82C1-604E03F3E966}"/>
                </a:ext>
              </a:extLst>
            </p:cNvPr>
            <p:cNvSpPr/>
            <p:nvPr/>
          </p:nvSpPr>
          <p:spPr>
            <a:xfrm>
              <a:off x="3488475"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5"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1" name="Google Shape;13975;p50">
              <a:extLst>
                <a:ext uri="{FF2B5EF4-FFF2-40B4-BE49-F238E27FC236}">
                  <a16:creationId xmlns:a16="http://schemas.microsoft.com/office/drawing/2014/main" id="{4E193E72-F177-43FA-B050-91913C6B8FE9}"/>
                </a:ext>
              </a:extLst>
            </p:cNvPr>
            <p:cNvSpPr/>
            <p:nvPr/>
          </p:nvSpPr>
          <p:spPr>
            <a:xfrm>
              <a:off x="3410100"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2" name="Google Shape;13976;p50">
              <a:extLst>
                <a:ext uri="{FF2B5EF4-FFF2-40B4-BE49-F238E27FC236}">
                  <a16:creationId xmlns:a16="http://schemas.microsoft.com/office/drawing/2014/main" id="{B0F21FC2-40C8-4A08-ACB5-D799665F32BC}"/>
                </a:ext>
              </a:extLst>
            </p:cNvPr>
            <p:cNvSpPr/>
            <p:nvPr/>
          </p:nvSpPr>
          <p:spPr>
            <a:xfrm>
              <a:off x="3331775" y="3484425"/>
              <a:ext cx="14650" cy="12575"/>
            </a:xfrm>
            <a:custGeom>
              <a:avLst/>
              <a:gdLst/>
              <a:ahLst/>
              <a:cxnLst/>
              <a:rect l="l" t="t" r="r" b="b"/>
              <a:pathLst>
                <a:path w="586" h="503" extrusionOk="0">
                  <a:moveTo>
                    <a:pt x="253" y="1"/>
                  </a:moveTo>
                  <a:cubicBezTo>
                    <a:pt x="124" y="1"/>
                    <a:pt x="0" y="101"/>
                    <a:pt x="0" y="252"/>
                  </a:cubicBezTo>
                  <a:cubicBezTo>
                    <a:pt x="0" y="390"/>
                    <a:pt x="113" y="502"/>
                    <a:pt x="251" y="502"/>
                  </a:cubicBezTo>
                  <a:cubicBezTo>
                    <a:pt x="473" y="502"/>
                    <a:pt x="586"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3" name="Google Shape;13977;p50">
              <a:extLst>
                <a:ext uri="{FF2B5EF4-FFF2-40B4-BE49-F238E27FC236}">
                  <a16:creationId xmlns:a16="http://schemas.microsoft.com/office/drawing/2014/main" id="{CB64D17F-1CF0-4E42-8D18-836DB605CB62}"/>
                </a:ext>
              </a:extLst>
            </p:cNvPr>
            <p:cNvSpPr/>
            <p:nvPr/>
          </p:nvSpPr>
          <p:spPr>
            <a:xfrm>
              <a:off x="3801875" y="3484425"/>
              <a:ext cx="14700" cy="12575"/>
            </a:xfrm>
            <a:custGeom>
              <a:avLst/>
              <a:gdLst/>
              <a:ahLst/>
              <a:cxnLst/>
              <a:rect l="l" t="t" r="r" b="b"/>
              <a:pathLst>
                <a:path w="588" h="503" extrusionOk="0">
                  <a:moveTo>
                    <a:pt x="254" y="1"/>
                  </a:moveTo>
                  <a:cubicBezTo>
                    <a:pt x="124" y="1"/>
                    <a:pt x="1" y="101"/>
                    <a:pt x="1" y="252"/>
                  </a:cubicBezTo>
                  <a:cubicBezTo>
                    <a:pt x="1" y="390"/>
                    <a:pt x="113" y="502"/>
                    <a:pt x="252" y="502"/>
                  </a:cubicBezTo>
                  <a:cubicBezTo>
                    <a:pt x="475"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4" name="Google Shape;13978;p50">
              <a:extLst>
                <a:ext uri="{FF2B5EF4-FFF2-40B4-BE49-F238E27FC236}">
                  <a16:creationId xmlns:a16="http://schemas.microsoft.com/office/drawing/2014/main" id="{B4507B25-CB20-4F86-B8DB-FBF5CD68FE2F}"/>
                </a:ext>
              </a:extLst>
            </p:cNvPr>
            <p:cNvSpPr/>
            <p:nvPr/>
          </p:nvSpPr>
          <p:spPr>
            <a:xfrm>
              <a:off x="3723550" y="3484425"/>
              <a:ext cx="14650" cy="12575"/>
            </a:xfrm>
            <a:custGeom>
              <a:avLst/>
              <a:gdLst/>
              <a:ahLst/>
              <a:cxnLst/>
              <a:rect l="l" t="t" r="r" b="b"/>
              <a:pathLst>
                <a:path w="586" h="503" extrusionOk="0">
                  <a:moveTo>
                    <a:pt x="253" y="1"/>
                  </a:moveTo>
                  <a:cubicBezTo>
                    <a:pt x="124" y="1"/>
                    <a:pt x="0" y="101"/>
                    <a:pt x="0" y="252"/>
                  </a:cubicBezTo>
                  <a:cubicBezTo>
                    <a:pt x="0" y="390"/>
                    <a:pt x="113" y="502"/>
                    <a:pt x="250" y="502"/>
                  </a:cubicBezTo>
                  <a:cubicBezTo>
                    <a:pt x="473" y="502"/>
                    <a:pt x="585"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5" name="Google Shape;13979;p50">
              <a:extLst>
                <a:ext uri="{FF2B5EF4-FFF2-40B4-BE49-F238E27FC236}">
                  <a16:creationId xmlns:a16="http://schemas.microsoft.com/office/drawing/2014/main" id="{FDF5847B-6B4A-423B-9807-301FBD02578A}"/>
                </a:ext>
              </a:extLst>
            </p:cNvPr>
            <p:cNvSpPr/>
            <p:nvPr/>
          </p:nvSpPr>
          <p:spPr>
            <a:xfrm>
              <a:off x="3645175"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6" name="Google Shape;13980;p50">
              <a:extLst>
                <a:ext uri="{FF2B5EF4-FFF2-40B4-BE49-F238E27FC236}">
                  <a16:creationId xmlns:a16="http://schemas.microsoft.com/office/drawing/2014/main" id="{86A43B16-07C6-4B95-9F17-9D5E038D358F}"/>
                </a:ext>
              </a:extLst>
            </p:cNvPr>
            <p:cNvSpPr/>
            <p:nvPr/>
          </p:nvSpPr>
          <p:spPr>
            <a:xfrm>
              <a:off x="3253400" y="3484425"/>
              <a:ext cx="14675" cy="12575"/>
            </a:xfrm>
            <a:custGeom>
              <a:avLst/>
              <a:gdLst/>
              <a:ahLst/>
              <a:cxnLst/>
              <a:rect l="l" t="t" r="r" b="b"/>
              <a:pathLst>
                <a:path w="587" h="503" extrusionOk="0">
                  <a:moveTo>
                    <a:pt x="254" y="1"/>
                  </a:moveTo>
                  <a:cubicBezTo>
                    <a:pt x="124" y="1"/>
                    <a:pt x="1" y="101"/>
                    <a:pt x="1" y="252"/>
                  </a:cubicBezTo>
                  <a:cubicBezTo>
                    <a:pt x="1" y="390"/>
                    <a:pt x="113" y="502"/>
                    <a:pt x="251" y="502"/>
                  </a:cubicBezTo>
                  <a:cubicBezTo>
                    <a:pt x="251" y="502"/>
                    <a:pt x="252" y="502"/>
                    <a:pt x="253" y="502"/>
                  </a:cubicBezTo>
                  <a:cubicBezTo>
                    <a:pt x="476" y="502"/>
                    <a:pt x="587" y="232"/>
                    <a:pt x="430" y="75"/>
                  </a:cubicBezTo>
                  <a:cubicBezTo>
                    <a:pt x="378" y="24"/>
                    <a:pt x="315"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7" name="Google Shape;13981;p50">
              <a:extLst>
                <a:ext uri="{FF2B5EF4-FFF2-40B4-BE49-F238E27FC236}">
                  <a16:creationId xmlns:a16="http://schemas.microsoft.com/office/drawing/2014/main" id="{A972BAE5-83B2-47E5-91B9-969DC6B00536}"/>
                </a:ext>
              </a:extLst>
            </p:cNvPr>
            <p:cNvSpPr/>
            <p:nvPr/>
          </p:nvSpPr>
          <p:spPr>
            <a:xfrm>
              <a:off x="3175075" y="3484425"/>
              <a:ext cx="14700" cy="12575"/>
            </a:xfrm>
            <a:custGeom>
              <a:avLst/>
              <a:gdLst/>
              <a:ahLst/>
              <a:cxnLst/>
              <a:rect l="l" t="t" r="r" b="b"/>
              <a:pathLst>
                <a:path w="588" h="503" extrusionOk="0">
                  <a:moveTo>
                    <a:pt x="253" y="1"/>
                  </a:moveTo>
                  <a:cubicBezTo>
                    <a:pt x="124" y="1"/>
                    <a:pt x="0" y="101"/>
                    <a:pt x="0" y="252"/>
                  </a:cubicBezTo>
                  <a:cubicBezTo>
                    <a:pt x="0" y="389"/>
                    <a:pt x="111" y="502"/>
                    <a:pt x="249" y="502"/>
                  </a:cubicBezTo>
                  <a:cubicBezTo>
                    <a:pt x="250" y="502"/>
                    <a:pt x="251" y="502"/>
                    <a:pt x="252" y="502"/>
                  </a:cubicBezTo>
                  <a:cubicBezTo>
                    <a:pt x="475" y="502"/>
                    <a:pt x="587" y="232"/>
                    <a:pt x="428" y="75"/>
                  </a:cubicBezTo>
                  <a:cubicBezTo>
                    <a:pt x="377" y="24"/>
                    <a:pt x="314"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8" name="Google Shape;13982;p50">
              <a:extLst>
                <a:ext uri="{FF2B5EF4-FFF2-40B4-BE49-F238E27FC236}">
                  <a16:creationId xmlns:a16="http://schemas.microsoft.com/office/drawing/2014/main" id="{DAA71285-0143-423D-8EA4-B8290750387E}"/>
                </a:ext>
              </a:extLst>
            </p:cNvPr>
            <p:cNvSpPr/>
            <p:nvPr/>
          </p:nvSpPr>
          <p:spPr>
            <a:xfrm>
              <a:off x="3096700" y="3484425"/>
              <a:ext cx="14700" cy="12575"/>
            </a:xfrm>
            <a:custGeom>
              <a:avLst/>
              <a:gdLst/>
              <a:ahLst/>
              <a:cxnLst/>
              <a:rect l="l" t="t" r="r" b="b"/>
              <a:pathLst>
                <a:path w="588" h="503" extrusionOk="0">
                  <a:moveTo>
                    <a:pt x="253" y="1"/>
                  </a:moveTo>
                  <a:cubicBezTo>
                    <a:pt x="124" y="1"/>
                    <a:pt x="1" y="101"/>
                    <a:pt x="1" y="252"/>
                  </a:cubicBezTo>
                  <a:cubicBezTo>
                    <a:pt x="1" y="389"/>
                    <a:pt x="111" y="502"/>
                    <a:pt x="248" y="502"/>
                  </a:cubicBezTo>
                  <a:cubicBezTo>
                    <a:pt x="249" y="502"/>
                    <a:pt x="250" y="502"/>
                    <a:pt x="251" y="502"/>
                  </a:cubicBezTo>
                  <a:cubicBezTo>
                    <a:pt x="475" y="502"/>
                    <a:pt x="587"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9" name="Google Shape;13983;p50">
              <a:extLst>
                <a:ext uri="{FF2B5EF4-FFF2-40B4-BE49-F238E27FC236}">
                  <a16:creationId xmlns:a16="http://schemas.microsoft.com/office/drawing/2014/main" id="{BFE2D929-9772-4C30-84AB-FEF71E7109BA}"/>
                </a:ext>
              </a:extLst>
            </p:cNvPr>
            <p:cNvSpPr/>
            <p:nvPr/>
          </p:nvSpPr>
          <p:spPr>
            <a:xfrm>
              <a:off x="3018325" y="3484425"/>
              <a:ext cx="14700" cy="12575"/>
            </a:xfrm>
            <a:custGeom>
              <a:avLst/>
              <a:gdLst/>
              <a:ahLst/>
              <a:cxnLst/>
              <a:rect l="l" t="t" r="r" b="b"/>
              <a:pathLst>
                <a:path w="588" h="503" extrusionOk="0">
                  <a:moveTo>
                    <a:pt x="254" y="1"/>
                  </a:moveTo>
                  <a:cubicBezTo>
                    <a:pt x="125" y="1"/>
                    <a:pt x="1" y="101"/>
                    <a:pt x="1" y="252"/>
                  </a:cubicBezTo>
                  <a:cubicBezTo>
                    <a:pt x="1" y="390"/>
                    <a:pt x="113" y="502"/>
                    <a:pt x="253" y="502"/>
                  </a:cubicBezTo>
                  <a:cubicBezTo>
                    <a:pt x="475" y="502"/>
                    <a:pt x="588" y="232"/>
                    <a:pt x="430" y="75"/>
                  </a:cubicBezTo>
                  <a:cubicBezTo>
                    <a:pt x="378" y="24"/>
                    <a:pt x="316" y="1"/>
                    <a:pt x="254"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0" name="Google Shape;13984;p50">
              <a:extLst>
                <a:ext uri="{FF2B5EF4-FFF2-40B4-BE49-F238E27FC236}">
                  <a16:creationId xmlns:a16="http://schemas.microsoft.com/office/drawing/2014/main" id="{CCD57864-7E6A-42DD-902A-967CCA9C3E00}"/>
                </a:ext>
              </a:extLst>
            </p:cNvPr>
            <p:cNvSpPr/>
            <p:nvPr/>
          </p:nvSpPr>
          <p:spPr>
            <a:xfrm>
              <a:off x="2940000" y="3484425"/>
              <a:ext cx="14650" cy="12575"/>
            </a:xfrm>
            <a:custGeom>
              <a:avLst/>
              <a:gdLst/>
              <a:ahLst/>
              <a:cxnLst/>
              <a:rect l="l" t="t" r="r" b="b"/>
              <a:pathLst>
                <a:path w="586" h="503" extrusionOk="0">
                  <a:moveTo>
                    <a:pt x="253" y="1"/>
                  </a:moveTo>
                  <a:cubicBezTo>
                    <a:pt x="124" y="1"/>
                    <a:pt x="1" y="101"/>
                    <a:pt x="1" y="252"/>
                  </a:cubicBezTo>
                  <a:cubicBezTo>
                    <a:pt x="1" y="390"/>
                    <a:pt x="113" y="502"/>
                    <a:pt x="251" y="502"/>
                  </a:cubicBezTo>
                  <a:cubicBezTo>
                    <a:pt x="474" y="502"/>
                    <a:pt x="586" y="232"/>
                    <a:pt x="428" y="75"/>
                  </a:cubicBezTo>
                  <a:cubicBezTo>
                    <a:pt x="377" y="24"/>
                    <a:pt x="315" y="1"/>
                    <a:pt x="253" y="1"/>
                  </a:cubicBezTo>
                  <a:close/>
                </a:path>
              </a:pathLst>
            </a:cu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pic>
        <p:nvPicPr>
          <p:cNvPr id="4" name="Picture 3">
            <a:extLst>
              <a:ext uri="{FF2B5EF4-FFF2-40B4-BE49-F238E27FC236}">
                <a16:creationId xmlns:a16="http://schemas.microsoft.com/office/drawing/2014/main" id="{41AC9EEE-5E8E-444E-8E23-7140AB5CC5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643" y="1977696"/>
            <a:ext cx="4994336" cy="3745752"/>
          </a:xfrm>
          <a:prstGeom prst="rect">
            <a:avLst/>
          </a:prstGeom>
        </p:spPr>
      </p:pic>
      <p:pic>
        <p:nvPicPr>
          <p:cNvPr id="6" name="Picture 5">
            <a:extLst>
              <a:ext uri="{FF2B5EF4-FFF2-40B4-BE49-F238E27FC236}">
                <a16:creationId xmlns:a16="http://schemas.microsoft.com/office/drawing/2014/main" id="{40F6E206-52D6-4E34-8001-A6FA3A3679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0" y="666846"/>
            <a:ext cx="5244978" cy="2523197"/>
          </a:xfrm>
          <a:prstGeom prst="rect">
            <a:avLst/>
          </a:prstGeom>
        </p:spPr>
      </p:pic>
      <p:grpSp>
        <p:nvGrpSpPr>
          <p:cNvPr id="24" name="Google Shape;10421;p42">
            <a:extLst>
              <a:ext uri="{FF2B5EF4-FFF2-40B4-BE49-F238E27FC236}">
                <a16:creationId xmlns:a16="http://schemas.microsoft.com/office/drawing/2014/main" id="{B903D7BC-6A8D-40B0-9139-3083F4128F9C}"/>
              </a:ext>
            </a:extLst>
          </p:cNvPr>
          <p:cNvGrpSpPr/>
          <p:nvPr/>
        </p:nvGrpSpPr>
        <p:grpSpPr>
          <a:xfrm>
            <a:off x="2338604" y="5645001"/>
            <a:ext cx="1019815" cy="944312"/>
            <a:chOff x="2113525" y="2880575"/>
            <a:chExt cx="609500" cy="564375"/>
          </a:xfrm>
          <a:solidFill>
            <a:schemeClr val="accent1">
              <a:lumMod val="60000"/>
              <a:lumOff val="40000"/>
            </a:schemeClr>
          </a:solidFill>
        </p:grpSpPr>
        <p:sp>
          <p:nvSpPr>
            <p:cNvPr id="25" name="Google Shape;10422;p42">
              <a:extLst>
                <a:ext uri="{FF2B5EF4-FFF2-40B4-BE49-F238E27FC236}">
                  <a16:creationId xmlns:a16="http://schemas.microsoft.com/office/drawing/2014/main" id="{CE7F7B15-DC8A-4116-8FE8-09A228C3FAE9}"/>
                </a:ext>
              </a:extLst>
            </p:cNvPr>
            <p:cNvSpPr/>
            <p:nvPr/>
          </p:nvSpPr>
          <p:spPr>
            <a:xfrm>
              <a:off x="2159100" y="3015125"/>
              <a:ext cx="58125" cy="55900"/>
            </a:xfrm>
            <a:custGeom>
              <a:avLst/>
              <a:gdLst/>
              <a:ahLst/>
              <a:cxnLst/>
              <a:rect l="l" t="t" r="r" b="b"/>
              <a:pathLst>
                <a:path w="2325" h="2236" extrusionOk="0">
                  <a:moveTo>
                    <a:pt x="1206" y="0"/>
                  </a:moveTo>
                  <a:cubicBezTo>
                    <a:pt x="754" y="0"/>
                    <a:pt x="347" y="271"/>
                    <a:pt x="174" y="690"/>
                  </a:cubicBezTo>
                  <a:cubicBezTo>
                    <a:pt x="1" y="1107"/>
                    <a:pt x="96" y="1589"/>
                    <a:pt x="416" y="1907"/>
                  </a:cubicBezTo>
                  <a:cubicBezTo>
                    <a:pt x="630" y="2121"/>
                    <a:pt x="916" y="2235"/>
                    <a:pt x="1207" y="2235"/>
                  </a:cubicBezTo>
                  <a:cubicBezTo>
                    <a:pt x="1351" y="2235"/>
                    <a:pt x="1496" y="2207"/>
                    <a:pt x="1634" y="2150"/>
                  </a:cubicBezTo>
                  <a:cubicBezTo>
                    <a:pt x="2052" y="1977"/>
                    <a:pt x="2325" y="1569"/>
                    <a:pt x="2325" y="1117"/>
                  </a:cubicBezTo>
                  <a:cubicBezTo>
                    <a:pt x="2325" y="500"/>
                    <a:pt x="1823" y="0"/>
                    <a:pt x="12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423;p42">
              <a:extLst>
                <a:ext uri="{FF2B5EF4-FFF2-40B4-BE49-F238E27FC236}">
                  <a16:creationId xmlns:a16="http://schemas.microsoft.com/office/drawing/2014/main" id="{133DA238-D407-4CB4-A37D-4190B87F3C71}"/>
                </a:ext>
              </a:extLst>
            </p:cNvPr>
            <p:cNvSpPr/>
            <p:nvPr/>
          </p:nvSpPr>
          <p:spPr>
            <a:xfrm>
              <a:off x="2113525" y="2967325"/>
              <a:ext cx="151450" cy="151450"/>
            </a:xfrm>
            <a:custGeom>
              <a:avLst/>
              <a:gdLst/>
              <a:ahLst/>
              <a:cxnLst/>
              <a:rect l="l" t="t" r="r" b="b"/>
              <a:pathLst>
                <a:path w="6058" h="6058" extrusionOk="0">
                  <a:moveTo>
                    <a:pt x="3029" y="210"/>
                  </a:moveTo>
                  <a:cubicBezTo>
                    <a:pt x="4583" y="210"/>
                    <a:pt x="5849" y="1476"/>
                    <a:pt x="5849" y="3029"/>
                  </a:cubicBezTo>
                  <a:cubicBezTo>
                    <a:pt x="5849" y="4583"/>
                    <a:pt x="4583" y="5849"/>
                    <a:pt x="3029" y="5849"/>
                  </a:cubicBezTo>
                  <a:cubicBezTo>
                    <a:pt x="1474" y="5849"/>
                    <a:pt x="210" y="4583"/>
                    <a:pt x="210" y="3029"/>
                  </a:cubicBezTo>
                  <a:cubicBezTo>
                    <a:pt x="210" y="1476"/>
                    <a:pt x="1475" y="210"/>
                    <a:pt x="3029" y="210"/>
                  </a:cubicBezTo>
                  <a:close/>
                  <a:moveTo>
                    <a:pt x="3029" y="1"/>
                  </a:moveTo>
                  <a:cubicBezTo>
                    <a:pt x="1359" y="1"/>
                    <a:pt x="0" y="1359"/>
                    <a:pt x="0" y="3029"/>
                  </a:cubicBezTo>
                  <a:cubicBezTo>
                    <a:pt x="0" y="4700"/>
                    <a:pt x="1359" y="6058"/>
                    <a:pt x="3029" y="6058"/>
                  </a:cubicBezTo>
                  <a:cubicBezTo>
                    <a:pt x="4700" y="6058"/>
                    <a:pt x="6058" y="4700"/>
                    <a:pt x="6058" y="3029"/>
                  </a:cubicBezTo>
                  <a:cubicBezTo>
                    <a:pt x="6058" y="1360"/>
                    <a:pt x="4700" y="1"/>
                    <a:pt x="30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424;p42">
              <a:extLst>
                <a:ext uri="{FF2B5EF4-FFF2-40B4-BE49-F238E27FC236}">
                  <a16:creationId xmlns:a16="http://schemas.microsoft.com/office/drawing/2014/main" id="{EE0021BE-C5A6-47AE-9350-6DF2216D4F09}"/>
                </a:ext>
              </a:extLst>
            </p:cNvPr>
            <p:cNvSpPr/>
            <p:nvPr/>
          </p:nvSpPr>
          <p:spPr>
            <a:xfrm>
              <a:off x="2158650" y="2880575"/>
              <a:ext cx="564375" cy="564375"/>
            </a:xfrm>
            <a:custGeom>
              <a:avLst/>
              <a:gdLst/>
              <a:ahLst/>
              <a:cxnLst/>
              <a:rect l="l" t="t" r="r" b="b"/>
              <a:pathLst>
                <a:path w="22575" h="22575" extrusionOk="0">
                  <a:moveTo>
                    <a:pt x="11288" y="210"/>
                  </a:moveTo>
                  <a:cubicBezTo>
                    <a:pt x="17395" y="210"/>
                    <a:pt x="22366" y="5181"/>
                    <a:pt x="22366" y="11289"/>
                  </a:cubicBezTo>
                  <a:cubicBezTo>
                    <a:pt x="22366" y="17397"/>
                    <a:pt x="17397" y="22367"/>
                    <a:pt x="11288" y="22367"/>
                  </a:cubicBezTo>
                  <a:cubicBezTo>
                    <a:pt x="5179" y="22367"/>
                    <a:pt x="210" y="17397"/>
                    <a:pt x="210" y="11288"/>
                  </a:cubicBezTo>
                  <a:cubicBezTo>
                    <a:pt x="210" y="5181"/>
                    <a:pt x="5179" y="210"/>
                    <a:pt x="11288" y="210"/>
                  </a:cubicBezTo>
                  <a:close/>
                  <a:moveTo>
                    <a:pt x="11288" y="1"/>
                  </a:moveTo>
                  <a:cubicBezTo>
                    <a:pt x="5064" y="1"/>
                    <a:pt x="1" y="5064"/>
                    <a:pt x="1" y="11288"/>
                  </a:cubicBezTo>
                  <a:cubicBezTo>
                    <a:pt x="1" y="17512"/>
                    <a:pt x="5064" y="22575"/>
                    <a:pt x="11288" y="22575"/>
                  </a:cubicBezTo>
                  <a:cubicBezTo>
                    <a:pt x="17512" y="22575"/>
                    <a:pt x="22575" y="17512"/>
                    <a:pt x="22575" y="11288"/>
                  </a:cubicBezTo>
                  <a:cubicBezTo>
                    <a:pt x="22575" y="5064"/>
                    <a:pt x="17512" y="1"/>
                    <a:pt x="112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425;p42">
              <a:extLst>
                <a:ext uri="{FF2B5EF4-FFF2-40B4-BE49-F238E27FC236}">
                  <a16:creationId xmlns:a16="http://schemas.microsoft.com/office/drawing/2014/main" id="{2EA37960-F698-4309-8DBC-5F0EDB9B915A}"/>
                </a:ext>
              </a:extLst>
            </p:cNvPr>
            <p:cNvSpPr/>
            <p:nvPr/>
          </p:nvSpPr>
          <p:spPr>
            <a:xfrm>
              <a:off x="2542800" y="2882550"/>
              <a:ext cx="55925" cy="55925"/>
            </a:xfrm>
            <a:custGeom>
              <a:avLst/>
              <a:gdLst/>
              <a:ahLst/>
              <a:cxnLst/>
              <a:rect l="l" t="t" r="r" b="b"/>
              <a:pathLst>
                <a:path w="2237" h="2237" extrusionOk="0">
                  <a:moveTo>
                    <a:pt x="1118" y="1"/>
                  </a:moveTo>
                  <a:cubicBezTo>
                    <a:pt x="501" y="1"/>
                    <a:pt x="1" y="501"/>
                    <a:pt x="1" y="1118"/>
                  </a:cubicBezTo>
                  <a:cubicBezTo>
                    <a:pt x="1" y="1736"/>
                    <a:pt x="501" y="2237"/>
                    <a:pt x="1118" y="2237"/>
                  </a:cubicBezTo>
                  <a:cubicBezTo>
                    <a:pt x="1737" y="2237"/>
                    <a:pt x="2237" y="1736"/>
                    <a:pt x="2237" y="1118"/>
                  </a:cubicBezTo>
                  <a:cubicBezTo>
                    <a:pt x="2237" y="501"/>
                    <a:pt x="1737" y="1"/>
                    <a:pt x="11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13958;p50">
            <a:extLst>
              <a:ext uri="{FF2B5EF4-FFF2-40B4-BE49-F238E27FC236}">
                <a16:creationId xmlns:a16="http://schemas.microsoft.com/office/drawing/2014/main" id="{09F0FB47-ABFB-48D2-8946-B9498349C4EC}"/>
              </a:ext>
            </a:extLst>
          </p:cNvPr>
          <p:cNvSpPr txBox="1">
            <a:spLocks/>
          </p:cNvSpPr>
          <p:nvPr/>
        </p:nvSpPr>
        <p:spPr>
          <a:xfrm>
            <a:off x="4245292" y="88476"/>
            <a:ext cx="3535967" cy="130646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US" sz="2000" dirty="0">
                <a:solidFill>
                  <a:schemeClr val="accent3">
                    <a:lumMod val="75000"/>
                  </a:schemeClr>
                </a:solidFill>
                <a:latin typeface="Bahnschrift Light" panose="020B0502040204020203" pitchFamily="34" charset="0"/>
              </a:rPr>
              <a:t>FEEDING</a:t>
            </a:r>
          </a:p>
          <a:p>
            <a:pPr algn="ctr"/>
            <a:r>
              <a:rPr lang="en-US" sz="2000" dirty="0">
                <a:solidFill>
                  <a:schemeClr val="accent3">
                    <a:lumMod val="75000"/>
                  </a:schemeClr>
                </a:solidFill>
                <a:latin typeface="Bahnschrift Light" panose="020B0502040204020203" pitchFamily="34" charset="0"/>
              </a:rPr>
              <a:t>SYSTEM</a:t>
            </a:r>
          </a:p>
        </p:txBody>
      </p:sp>
    </p:spTree>
    <p:extLst>
      <p:ext uri="{BB962C8B-B14F-4D97-AF65-F5344CB8AC3E}">
        <p14:creationId xmlns:p14="http://schemas.microsoft.com/office/powerpoint/2010/main" val="1063415267"/>
      </p:ext>
    </p:extLst>
  </p:cSld>
  <p:clrMapOvr>
    <a:masterClrMapping/>
  </p:clrMapOvr>
</p:sld>
</file>

<file path=ppt/theme/theme1.xml><?xml version="1.0" encoding="utf-8"?>
<a:theme xmlns:a="http://schemas.openxmlformats.org/drawingml/2006/main" name="Construction Project Proposal">
  <a:themeElements>
    <a:clrScheme name="Custom 4">
      <a:dk1>
        <a:srgbClr val="000000"/>
      </a:dk1>
      <a:lt1>
        <a:srgbClr val="FFFFFF"/>
      </a:lt1>
      <a:dk2>
        <a:srgbClr val="595959"/>
      </a:dk2>
      <a:lt2>
        <a:srgbClr val="EEEEEE"/>
      </a:lt2>
      <a:accent1>
        <a:srgbClr val="E5AC77"/>
      </a:accent1>
      <a:accent2>
        <a:srgbClr val="3F4D53"/>
      </a:accent2>
      <a:accent3>
        <a:srgbClr val="FFFFFF"/>
      </a:accent3>
      <a:accent4>
        <a:srgbClr val="F3F3F3"/>
      </a:accent4>
      <a:accent5>
        <a:srgbClr val="D69D68"/>
      </a:accent5>
      <a:accent6>
        <a:srgbClr val="45565D"/>
      </a:accent6>
      <a:hlink>
        <a:srgbClr val="3F4D53"/>
      </a:hlink>
      <a:folHlink>
        <a:srgbClr val="0097A7"/>
      </a:folHlink>
    </a:clrScheme>
    <a:fontScheme name="Custom 1">
      <a:majorFont>
        <a:latin typeface="Bahnschrift"/>
        <a:ea typeface=""/>
        <a:cs typeface=""/>
      </a:majorFont>
      <a:minorFont>
        <a:latin typeface="Bahnschrif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Construction Project Proposal by Slidesgo</Template>
  <TotalTime>1583</TotalTime>
  <Words>2727</Words>
  <Application>Microsoft Office PowerPoint</Application>
  <PresentationFormat>Widescreen</PresentationFormat>
  <Paragraphs>214</Paragraphs>
  <Slides>27</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27</vt:i4>
      </vt:variant>
    </vt:vector>
  </HeadingPairs>
  <TitlesOfParts>
    <vt:vector size="39" baseType="lpstr">
      <vt:lpstr>Arial</vt:lpstr>
      <vt:lpstr>Bahnschrift</vt:lpstr>
      <vt:lpstr>Bahnschrift Light</vt:lpstr>
      <vt:lpstr>Calibri</vt:lpstr>
      <vt:lpstr>Poppins</vt:lpstr>
      <vt:lpstr>Poppins ExtraBold</vt:lpstr>
      <vt:lpstr>Poppins Light</vt:lpstr>
      <vt:lpstr>Poppins SemiBold</vt:lpstr>
      <vt:lpstr>Proxima Nova</vt:lpstr>
      <vt:lpstr>Proxima Nova Semibold</vt:lpstr>
      <vt:lpstr>Construction Project Proposal</vt:lpstr>
      <vt:lpstr>Slidesgo Final Pages</vt:lpstr>
      <vt:lpstr>PowerPoint Presentation</vt:lpstr>
      <vt:lpstr>PowerPoint Presentation</vt:lpstr>
      <vt:lpstr>PowerPoint Presentation</vt:lpstr>
      <vt:lpstr>AIMS &amp; OBJECTIVES</vt:lpstr>
      <vt:lpstr>SMART SYSTEM VS TRADITIONAL SYSTEM</vt:lpstr>
      <vt:lpstr>01.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Windows User</dc:creator>
  <cp:lastModifiedBy>Abd Alrahman Hijji</cp:lastModifiedBy>
  <cp:revision>134</cp:revision>
  <dcterms:created xsi:type="dcterms:W3CDTF">2017-04-19T05:15:39Z</dcterms:created>
  <dcterms:modified xsi:type="dcterms:W3CDTF">2020-06-02T16:18:26Z</dcterms:modified>
</cp:coreProperties>
</file>