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6858000" cy="9144000"/>
  <p:embeddedFontLst>
    <p:embeddedFont>
      <p:font typeface="Maharlika" charset="1" panose="00000000000000000000"/>
      <p:regular r:id="rId29"/>
    </p:embeddedFont>
    <p:embeddedFont>
      <p:font typeface="Garet Bold" charset="1" panose="00000000000000000000"/>
      <p:regular r:id="rId30"/>
    </p:embeddedFont>
    <p:embeddedFont>
      <p:font typeface="Arimo Bold" charset="1" panose="020B0704020202020204"/>
      <p:regular r:id="rId32"/>
    </p:embeddedFont>
    <p:embeddedFont>
      <p:font typeface="Garet" charset="1" panose="00000000000000000000"/>
      <p:regular r:id="rId33"/>
    </p:embeddedFont>
    <p:embeddedFont>
      <p:font typeface="League Spartan" charset="1" panose="00000800000000000000"/>
      <p:regular r:id="rId35"/>
    </p:embeddedFont>
    <p:embeddedFont>
      <p:font typeface="Barlow" charset="1" panose="00000500000000000000"/>
      <p:regular r:id="rId36"/>
    </p:embeddedFont>
    <p:embeddedFont>
      <p:font typeface="Anton" charset="1" panose="00000500000000000000"/>
      <p:regular r:id="rId39"/>
    </p:embeddedFont>
    <p:embeddedFont>
      <p:font typeface="Oswald Bold" charset="1" panose="00000800000000000000"/>
      <p:regular r:id="rId40"/>
    </p:embeddedFont>
    <p:embeddedFont>
      <p:font typeface="Open Sans" charset="1" panose="0000000000000000000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notesMasters/notesMaster1.xml" Type="http://schemas.openxmlformats.org/officeDocument/2006/relationships/notesMaster"/><Relationship Id="rId27" Target="theme/theme2.xml" Type="http://schemas.openxmlformats.org/officeDocument/2006/relationships/theme"/><Relationship Id="rId28" Target="notesSlides/notesSlide1.xml" Type="http://schemas.openxmlformats.org/officeDocument/2006/relationships/notesSlide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notesSlides/notesSlide2.xml" Type="http://schemas.openxmlformats.org/officeDocument/2006/relationships/notesSlide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notesSlides/notesSlide3.xml" Type="http://schemas.openxmlformats.org/officeDocument/2006/relationships/notesSlide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notesSlides/notesSlide4.xml" Type="http://schemas.openxmlformats.org/officeDocument/2006/relationships/notesSlide"/><Relationship Id="rId38" Target="notesSlides/notesSlide5.xml" Type="http://schemas.openxmlformats.org/officeDocument/2006/relationships/notesSlide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42" Target="notesSlides/notesSlide6.xml" Type="http://schemas.openxmlformats.org/officeDocument/2006/relationships/notesSlide"/><Relationship Id="rId43" Target="notesSlides/notesSlide7.xml" Type="http://schemas.openxmlformats.org/officeDocument/2006/relationships/notesSlide"/><Relationship Id="rId44" Target="notesSlides/notesSlide8.xml" Type="http://schemas.openxmlformats.org/officeDocument/2006/relationships/notesSlide"/><Relationship Id="rId45" Target="notesSlides/notesSlide9.xml" Type="http://schemas.openxmlformats.org/officeDocument/2006/relationships/notesSlide"/><Relationship Id="rId46" Target="notesSlides/notesSlide10.xml" Type="http://schemas.openxmlformats.org/officeDocument/2006/relationships/notesSlide"/><Relationship Id="rId47" Target="notesSlides/notesSlide11.xml" Type="http://schemas.openxmlformats.org/officeDocument/2006/relationships/notesSlide"/><Relationship Id="rId48" Target="notesSlides/notesSlide12.xml" Type="http://schemas.openxmlformats.org/officeDocument/2006/relationships/notesSlide"/><Relationship Id="rId49" Target="notesSlides/notesSlide13.xml" Type="http://schemas.openxmlformats.org/officeDocument/2006/relationships/notesSlide"/><Relationship Id="rId5" Target="tableStyles.xml" Type="http://schemas.openxmlformats.org/officeDocument/2006/relationships/tableStyles"/><Relationship Id="rId50" Target="notesSlides/notesSlide14.xml" Type="http://schemas.openxmlformats.org/officeDocument/2006/relationships/notesSlide"/><Relationship Id="rId51" Target="notesSlides/notesSlide15.xml" Type="http://schemas.openxmlformats.org/officeDocument/2006/relationships/notesSlide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5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6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7.xml" Type="http://schemas.openxmlformats.org/officeDocument/2006/relationships/slide"/></Relationships>
</file>

<file path=ppt/notesSlides/_rels/notesSlide1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0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7.png" Type="http://schemas.openxmlformats.org/officeDocument/2006/relationships/image"/><Relationship Id="rId11" Target="../media/image18.svg" Type="http://schemas.openxmlformats.org/officeDocument/2006/relationships/image"/><Relationship Id="rId2" Target="../notesSlides/notesSlide7.xml" Type="http://schemas.openxmlformats.org/officeDocument/2006/relationships/notesSlide"/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Relationship Id="rId8" Target="../media/image15.png" Type="http://schemas.openxmlformats.org/officeDocument/2006/relationships/image"/><Relationship Id="rId9" Target="../media/image16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jpeg" Type="http://schemas.openxmlformats.org/officeDocument/2006/relationships/image"/><Relationship Id="rId11" Target="../media/image13.png" Type="http://schemas.openxmlformats.org/officeDocument/2006/relationships/image"/><Relationship Id="rId12" Target="../media/image14.svg" Type="http://schemas.openxmlformats.org/officeDocument/2006/relationships/image"/><Relationship Id="rId13" Target="../media/image24.png" Type="http://schemas.openxmlformats.org/officeDocument/2006/relationships/image"/><Relationship Id="rId2" Target="../notesSlides/notesSlide8.xml" Type="http://schemas.openxmlformats.org/officeDocument/2006/relationships/notesSlide"/><Relationship Id="rId3" Target="../media/image19.png" Type="http://schemas.openxmlformats.org/officeDocument/2006/relationships/image"/><Relationship Id="rId4" Target="../media/image20.png" Type="http://schemas.openxmlformats.org/officeDocument/2006/relationships/image"/><Relationship Id="rId5" Target="../media/image21.png" Type="http://schemas.openxmlformats.org/officeDocument/2006/relationships/image"/><Relationship Id="rId6" Target="../media/image15.png" Type="http://schemas.openxmlformats.org/officeDocument/2006/relationships/image"/><Relationship Id="rId7" Target="../media/image22.png" Type="http://schemas.openxmlformats.org/officeDocument/2006/relationships/image"/><Relationship Id="rId8" Target="../media/image17.png" Type="http://schemas.openxmlformats.org/officeDocument/2006/relationships/image"/><Relationship Id="rId9" Target="../media/image18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15.png" Type="http://schemas.openxmlformats.org/officeDocument/2006/relationships/image"/><Relationship Id="rId4" Target="../media/image25.jpeg" Type="http://schemas.openxmlformats.org/officeDocument/2006/relationships/image"/><Relationship Id="rId5" Target="../media/image26.png" Type="http://schemas.openxmlformats.org/officeDocument/2006/relationships/image"/><Relationship Id="rId6" Target="../media/image27.pn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Relationship Id="rId9" Target="../media/image2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1.png" Type="http://schemas.openxmlformats.org/officeDocument/2006/relationships/image"/><Relationship Id="rId2" Target="../notesSlides/notesSlide10.xml" Type="http://schemas.openxmlformats.org/officeDocument/2006/relationships/notesSlide"/><Relationship Id="rId3" Target="../media/image15.pn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29.pn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Relationship Id="rId9" Target="../media/image30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15.pn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32.png" Type="http://schemas.openxmlformats.org/officeDocument/2006/relationships/image"/><Relationship Id="rId7" Target="../media/image33.png" Type="http://schemas.openxmlformats.org/officeDocument/2006/relationships/image"/><Relationship Id="rId8" Target="../media/image23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34.pn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35.png" Type="http://schemas.openxmlformats.org/officeDocument/2006/relationships/image"/><Relationship Id="rId7" Target="../media/image36.png" Type="http://schemas.openxmlformats.org/officeDocument/2006/relationships/image"/><Relationship Id="rId8" Target="../media/image37.png" Type="http://schemas.openxmlformats.org/officeDocument/2006/relationships/image"/><Relationship Id="rId9" Target="../media/image38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3.xml" Type="http://schemas.openxmlformats.org/officeDocument/2006/relationships/notesSlid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../media/image39.jpeg" Type="http://schemas.openxmlformats.org/officeDocument/2006/relationships/image"/><Relationship Id="rId6" Target="../media/image40.jpeg" Type="http://schemas.openxmlformats.org/officeDocument/2006/relationships/image"/><Relationship Id="rId7" Target="../media/image41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../media/image42.jpeg" Type="http://schemas.openxmlformats.org/officeDocument/2006/relationships/image"/><Relationship Id="rId6" Target="../media/image43.jpeg" Type="http://schemas.openxmlformats.org/officeDocument/2006/relationships/image"/><Relationship Id="rId7" Target="../media/image44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47.png" Type="http://schemas.openxmlformats.org/officeDocument/2006/relationships/image"/><Relationship Id="rId5" Target="../media/image48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0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5.png" Type="http://schemas.openxmlformats.org/officeDocument/2006/relationships/image"/><Relationship Id="rId4" Target="../media/image6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5.xml" Type="http://schemas.openxmlformats.org/officeDocument/2006/relationships/notesSlide"/><Relationship Id="rId3" Target="../media/image51.png" Type="http://schemas.openxmlformats.org/officeDocument/2006/relationships/image"/><Relationship Id="rId4" Target="../media/image52.svg" Type="http://schemas.openxmlformats.org/officeDocument/2006/relationships/image"/><Relationship Id="rId5" Target="../media/image5.png" Type="http://schemas.openxmlformats.org/officeDocument/2006/relationships/image"/><Relationship Id="rId6" Target="../media/image6.svg" Type="http://schemas.openxmlformats.org/officeDocument/2006/relationships/image"/><Relationship Id="rId7" Target="../media/image53.png" Type="http://schemas.openxmlformats.org/officeDocument/2006/relationships/image"/><Relationship Id="rId8" Target="../media/image1.png" Type="http://schemas.openxmlformats.org/officeDocument/2006/relationships/image"/><Relationship Id="rId9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3.png" Type="http://schemas.openxmlformats.org/officeDocument/2006/relationships/image"/><Relationship Id="rId4" Target="../media/image7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3.pn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9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8.jpeg" Type="http://schemas.openxmlformats.org/officeDocument/2006/relationships/image"/><Relationship Id="rId4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790776" y="0"/>
            <a:ext cx="9040272" cy="10287000"/>
            <a:chOff x="0" y="0"/>
            <a:chExt cx="12053696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053636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2053636">
                  <a:moveTo>
                    <a:pt x="0" y="0"/>
                  </a:moveTo>
                  <a:lnTo>
                    <a:pt x="12053636" y="0"/>
                  </a:lnTo>
                  <a:lnTo>
                    <a:pt x="12053636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459168" y="3484935"/>
            <a:ext cx="7854486" cy="3924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4829"/>
              </a:lnSpc>
            </a:pPr>
            <a:r>
              <a:rPr lang="en-US" sz="13360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Bike Emulator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5981367" y="882317"/>
            <a:ext cx="3241149" cy="3743463"/>
            <a:chOff x="0" y="0"/>
            <a:chExt cx="660400" cy="7627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0400" cy="762749"/>
            </a:xfrm>
            <a:custGeom>
              <a:avLst/>
              <a:gdLst/>
              <a:ahLst/>
              <a:cxnLst/>
              <a:rect r="r" b="b" t="t" l="l"/>
              <a:pathLst>
                <a:path h="762749" w="660400">
                  <a:moveTo>
                    <a:pt x="220252" y="743680"/>
                  </a:moveTo>
                  <a:cubicBezTo>
                    <a:pt x="254109" y="755194"/>
                    <a:pt x="292600" y="762749"/>
                    <a:pt x="330378" y="762749"/>
                  </a:cubicBezTo>
                  <a:cubicBezTo>
                    <a:pt x="368157" y="762749"/>
                    <a:pt x="404509" y="756272"/>
                    <a:pt x="438009" y="744758"/>
                  </a:cubicBezTo>
                  <a:cubicBezTo>
                    <a:pt x="438723" y="744399"/>
                    <a:pt x="439435" y="744399"/>
                    <a:pt x="440148" y="744039"/>
                  </a:cubicBezTo>
                  <a:cubicBezTo>
                    <a:pt x="565955" y="697984"/>
                    <a:pt x="658618" y="576370"/>
                    <a:pt x="660400" y="435359"/>
                  </a:cubicBezTo>
                  <a:lnTo>
                    <a:pt x="660400" y="19408"/>
                  </a:lnTo>
                  <a:cubicBezTo>
                    <a:pt x="660400" y="14260"/>
                    <a:pt x="658355" y="9324"/>
                    <a:pt x="654716" y="5684"/>
                  </a:cubicBezTo>
                  <a:cubicBezTo>
                    <a:pt x="651076" y="2045"/>
                    <a:pt x="646140" y="0"/>
                    <a:pt x="640992" y="0"/>
                  </a:cubicBezTo>
                  <a:lnTo>
                    <a:pt x="19408" y="0"/>
                  </a:lnTo>
                  <a:cubicBezTo>
                    <a:pt x="14260" y="0"/>
                    <a:pt x="9324" y="2045"/>
                    <a:pt x="5684" y="5684"/>
                  </a:cubicBezTo>
                  <a:cubicBezTo>
                    <a:pt x="2045" y="9324"/>
                    <a:pt x="0" y="14260"/>
                    <a:pt x="0" y="19408"/>
                  </a:cubicBezTo>
                  <a:lnTo>
                    <a:pt x="0" y="435036"/>
                  </a:lnTo>
                  <a:cubicBezTo>
                    <a:pt x="1782" y="577089"/>
                    <a:pt x="93019" y="698704"/>
                    <a:pt x="220252" y="743680"/>
                  </a:cubicBezTo>
                  <a:lnTo>
                    <a:pt x="220252" y="743680"/>
                  </a:lnTo>
                  <a:close/>
                </a:path>
              </a:pathLst>
            </a:custGeom>
            <a:solidFill>
              <a:srgbClr val="F9F2DC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660400" cy="654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143010" y="1042982"/>
            <a:ext cx="2917862" cy="772563"/>
            <a:chOff x="0" y="0"/>
            <a:chExt cx="153491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34916" cy="406400"/>
            </a:xfrm>
            <a:custGeom>
              <a:avLst/>
              <a:gdLst/>
              <a:ahLst/>
              <a:cxnLst/>
              <a:rect r="r" b="b" t="t" l="l"/>
              <a:pathLst>
                <a:path h="406400" w="1534916">
                  <a:moveTo>
                    <a:pt x="0" y="0"/>
                  </a:moveTo>
                  <a:lnTo>
                    <a:pt x="1534916" y="0"/>
                  </a:lnTo>
                  <a:lnTo>
                    <a:pt x="1534916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BD5955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1534916" cy="425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108503" y="1042982"/>
            <a:ext cx="3007807" cy="3473958"/>
            <a:chOff x="0" y="0"/>
            <a:chExt cx="660400" cy="76274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60400" cy="762749"/>
            </a:xfrm>
            <a:custGeom>
              <a:avLst/>
              <a:gdLst/>
              <a:ahLst/>
              <a:cxnLst/>
              <a:rect r="r" b="b" t="t" l="l"/>
              <a:pathLst>
                <a:path h="762749" w="660400">
                  <a:moveTo>
                    <a:pt x="220252" y="743680"/>
                  </a:moveTo>
                  <a:cubicBezTo>
                    <a:pt x="254109" y="755194"/>
                    <a:pt x="292600" y="762749"/>
                    <a:pt x="330378" y="762749"/>
                  </a:cubicBezTo>
                  <a:cubicBezTo>
                    <a:pt x="368157" y="762749"/>
                    <a:pt x="404509" y="756272"/>
                    <a:pt x="438009" y="744758"/>
                  </a:cubicBezTo>
                  <a:cubicBezTo>
                    <a:pt x="438723" y="744399"/>
                    <a:pt x="439435" y="744399"/>
                    <a:pt x="440148" y="744039"/>
                  </a:cubicBezTo>
                  <a:cubicBezTo>
                    <a:pt x="565955" y="697984"/>
                    <a:pt x="658618" y="576370"/>
                    <a:pt x="660400" y="435359"/>
                  </a:cubicBezTo>
                  <a:lnTo>
                    <a:pt x="660400" y="12548"/>
                  </a:lnTo>
                  <a:cubicBezTo>
                    <a:pt x="660400" y="9220"/>
                    <a:pt x="659078" y="6028"/>
                    <a:pt x="656725" y="3675"/>
                  </a:cubicBezTo>
                  <a:cubicBezTo>
                    <a:pt x="654372" y="1322"/>
                    <a:pt x="651180" y="0"/>
                    <a:pt x="647852" y="0"/>
                  </a:cubicBezTo>
                  <a:lnTo>
                    <a:pt x="12548" y="0"/>
                  </a:lnTo>
                  <a:cubicBezTo>
                    <a:pt x="9220" y="0"/>
                    <a:pt x="6028" y="1322"/>
                    <a:pt x="3675" y="3675"/>
                  </a:cubicBezTo>
                  <a:cubicBezTo>
                    <a:pt x="1322" y="6028"/>
                    <a:pt x="0" y="9220"/>
                    <a:pt x="0" y="12548"/>
                  </a:cubicBezTo>
                  <a:lnTo>
                    <a:pt x="0" y="435036"/>
                  </a:lnTo>
                  <a:cubicBezTo>
                    <a:pt x="1782" y="577089"/>
                    <a:pt x="93019" y="698704"/>
                    <a:pt x="220252" y="743680"/>
                  </a:cubicBezTo>
                  <a:lnTo>
                    <a:pt x="220252" y="74368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171E38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660400" cy="654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6448788" y="2063516"/>
            <a:ext cx="2306308" cy="1363604"/>
          </a:xfrm>
          <a:custGeom>
            <a:avLst/>
            <a:gdLst/>
            <a:ahLst/>
            <a:cxnLst/>
            <a:rect r="r" b="b" t="t" l="l"/>
            <a:pathLst>
              <a:path h="1363604" w="2306308">
                <a:moveTo>
                  <a:pt x="0" y="0"/>
                </a:moveTo>
                <a:lnTo>
                  <a:pt x="2306307" y="0"/>
                </a:lnTo>
                <a:lnTo>
                  <a:pt x="2306307" y="1363604"/>
                </a:lnTo>
                <a:lnTo>
                  <a:pt x="0" y="13636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5" id="15"/>
          <p:cNvSpPr/>
          <p:nvPr/>
        </p:nvSpPr>
        <p:spPr>
          <a:xfrm>
            <a:off x="6143010" y="1815545"/>
            <a:ext cx="2917862" cy="0"/>
          </a:xfrm>
          <a:prstGeom prst="line">
            <a:avLst/>
          </a:prstGeom>
          <a:ln cap="flat" w="66675">
            <a:solidFill>
              <a:srgbClr val="171E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>
            <a:off x="6143010" y="1922674"/>
            <a:ext cx="2917862" cy="0"/>
          </a:xfrm>
          <a:prstGeom prst="line">
            <a:avLst/>
          </a:prstGeom>
          <a:ln cap="flat" w="28575">
            <a:solidFill>
              <a:srgbClr val="C40F0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7" id="17"/>
          <p:cNvSpPr txBox="true"/>
          <p:nvPr/>
        </p:nvSpPr>
        <p:spPr>
          <a:xfrm rot="0">
            <a:off x="6304674" y="3369970"/>
            <a:ext cx="2615465" cy="1067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174"/>
              </a:lnSpc>
              <a:spcBef>
                <a:spcPct val="0"/>
              </a:spcBef>
            </a:pPr>
            <a:r>
              <a:rPr lang="en-US" b="true" sz="2981" spc="420" strike="noStrike" u="none">
                <a:solidFill>
                  <a:srgbClr val="171E38"/>
                </a:solidFill>
                <a:latin typeface="Garet Bold"/>
                <a:ea typeface="Garet Bold"/>
                <a:cs typeface="Garet Bold"/>
                <a:sym typeface="Garet Bold"/>
              </a:rPr>
              <a:t> EMULATOR</a:t>
            </a:r>
          </a:p>
        </p:txBody>
      </p:sp>
      <p:sp>
        <p:nvSpPr>
          <p:cNvPr name="AutoShape 18" id="18"/>
          <p:cNvSpPr/>
          <p:nvPr/>
        </p:nvSpPr>
        <p:spPr>
          <a:xfrm>
            <a:off x="7351516" y="3854018"/>
            <a:ext cx="500851" cy="0"/>
          </a:xfrm>
          <a:prstGeom prst="line">
            <a:avLst/>
          </a:prstGeom>
          <a:ln cap="flat" w="28575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9" id="19"/>
          <p:cNvGrpSpPr/>
          <p:nvPr/>
        </p:nvGrpSpPr>
        <p:grpSpPr>
          <a:xfrm rot="0">
            <a:off x="6774987" y="3163049"/>
            <a:ext cx="70611" cy="70611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46128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7831477" y="2576309"/>
            <a:ext cx="177739" cy="177739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D5955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9151906" y="3163049"/>
            <a:ext cx="70611" cy="70611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46128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sp>
        <p:nvSpPr>
          <p:cNvPr name="Freeform 28" id="28"/>
          <p:cNvSpPr/>
          <p:nvPr/>
        </p:nvSpPr>
        <p:spPr>
          <a:xfrm flipH="false" flipV="false" rot="0">
            <a:off x="9619326" y="-1629560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9" id="29"/>
          <p:cNvSpPr/>
          <p:nvPr/>
        </p:nvSpPr>
        <p:spPr>
          <a:xfrm flipH="false" flipV="false" rot="0">
            <a:off x="9619326" y="3573504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7"/>
                </a:lnTo>
                <a:lnTo>
                  <a:pt x="0" y="76789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0" id="30"/>
          <p:cNvSpPr/>
          <p:nvPr/>
        </p:nvSpPr>
        <p:spPr>
          <a:xfrm flipH="false" flipV="false" rot="0">
            <a:off x="11431090" y="2576309"/>
            <a:ext cx="6772386" cy="6574257"/>
          </a:xfrm>
          <a:custGeom>
            <a:avLst/>
            <a:gdLst/>
            <a:ahLst/>
            <a:cxnLst/>
            <a:rect r="r" b="b" t="t" l="l"/>
            <a:pathLst>
              <a:path h="6574257" w="6772386">
                <a:moveTo>
                  <a:pt x="0" y="0"/>
                </a:moveTo>
                <a:lnTo>
                  <a:pt x="6772386" y="0"/>
                </a:lnTo>
                <a:lnTo>
                  <a:pt x="6772386" y="6574257"/>
                </a:lnTo>
                <a:lnTo>
                  <a:pt x="0" y="65742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31" id="31"/>
          <p:cNvSpPr txBox="true"/>
          <p:nvPr/>
        </p:nvSpPr>
        <p:spPr>
          <a:xfrm rot="0">
            <a:off x="6890229" y="3414800"/>
            <a:ext cx="1423426" cy="4232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567"/>
              </a:lnSpc>
              <a:spcBef>
                <a:spcPct val="0"/>
              </a:spcBef>
            </a:pPr>
            <a:r>
              <a:rPr lang="en-US" b="true" sz="2548">
                <a:solidFill>
                  <a:srgbClr val="171E38"/>
                </a:solidFill>
                <a:latin typeface="Garet Bold"/>
                <a:ea typeface="Garet Bold"/>
                <a:cs typeface="Garet Bold"/>
                <a:sym typeface="Garet Bold"/>
              </a:rPr>
              <a:t>BIKE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616018" y="8847817"/>
            <a:ext cx="6735498" cy="9417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3"/>
              </a:lnSpc>
            </a:pPr>
            <a:r>
              <a:rPr lang="en-US" sz="2458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 Done By:  Masa Lubbadeh &amp; Raya Hindi</a:t>
            </a:r>
          </a:p>
          <a:p>
            <a:pPr algn="l">
              <a:lnSpc>
                <a:spcPts val="2950"/>
              </a:lnSpc>
            </a:pPr>
            <a:r>
              <a:rPr lang="en-US" sz="2458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 Supervisor: Dr. Anas Toma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18950"/>
            <a:ext cx="9153600" cy="10287000"/>
            <a:chOff x="0" y="0"/>
            <a:chExt cx="122048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204827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2204827">
                  <a:moveTo>
                    <a:pt x="0" y="0"/>
                  </a:moveTo>
                  <a:lnTo>
                    <a:pt x="12204827" y="0"/>
                  </a:lnTo>
                  <a:lnTo>
                    <a:pt x="12204827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1840494" y="7324795"/>
            <a:ext cx="3433833" cy="2743230"/>
          </a:xfrm>
          <a:custGeom>
            <a:avLst/>
            <a:gdLst/>
            <a:ahLst/>
            <a:cxnLst/>
            <a:rect r="r" b="b" t="t" l="l"/>
            <a:pathLst>
              <a:path h="2743230" w="3433833">
                <a:moveTo>
                  <a:pt x="0" y="0"/>
                </a:moveTo>
                <a:lnTo>
                  <a:pt x="3433833" y="0"/>
                </a:lnTo>
                <a:lnTo>
                  <a:pt x="3433833" y="2743230"/>
                </a:lnTo>
                <a:lnTo>
                  <a:pt x="0" y="27432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123449" y="3191967"/>
            <a:ext cx="2971345" cy="2625366"/>
          </a:xfrm>
          <a:custGeom>
            <a:avLst/>
            <a:gdLst/>
            <a:ahLst/>
            <a:cxnLst/>
            <a:rect r="r" b="b" t="t" l="l"/>
            <a:pathLst>
              <a:path h="2625366" w="2971345">
                <a:moveTo>
                  <a:pt x="0" y="0"/>
                </a:moveTo>
                <a:lnTo>
                  <a:pt x="2971345" y="0"/>
                </a:lnTo>
                <a:lnTo>
                  <a:pt x="2971345" y="2625366"/>
                </a:lnTo>
                <a:lnTo>
                  <a:pt x="0" y="26253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849499" y="3527462"/>
            <a:ext cx="2791812" cy="2164126"/>
          </a:xfrm>
          <a:custGeom>
            <a:avLst/>
            <a:gdLst/>
            <a:ahLst/>
            <a:cxnLst/>
            <a:rect r="r" b="b" t="t" l="l"/>
            <a:pathLst>
              <a:path h="2164126" w="2791812">
                <a:moveTo>
                  <a:pt x="0" y="0"/>
                </a:moveTo>
                <a:lnTo>
                  <a:pt x="2791812" y="0"/>
                </a:lnTo>
                <a:lnTo>
                  <a:pt x="2791812" y="2164126"/>
                </a:lnTo>
                <a:lnTo>
                  <a:pt x="0" y="21641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6922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0650802" y="6232736"/>
            <a:ext cx="6164700" cy="1444801"/>
            <a:chOff x="0" y="0"/>
            <a:chExt cx="8219600" cy="192640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262052" y="198876"/>
              <a:ext cx="5957548" cy="1628765"/>
            </a:xfrm>
            <a:custGeom>
              <a:avLst/>
              <a:gdLst/>
              <a:ahLst/>
              <a:cxnLst/>
              <a:rect r="r" b="b" t="t" l="l"/>
              <a:pathLst>
                <a:path h="1628765" w="5957548">
                  <a:moveTo>
                    <a:pt x="0" y="0"/>
                  </a:moveTo>
                  <a:lnTo>
                    <a:pt x="5957548" y="0"/>
                  </a:lnTo>
                  <a:lnTo>
                    <a:pt x="5957548" y="1628765"/>
                  </a:lnTo>
                  <a:lnTo>
                    <a:pt x="0" y="16287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-173011">
              <a:off x="37197" y="148818"/>
              <a:ext cx="5957548" cy="1628765"/>
            </a:xfrm>
            <a:custGeom>
              <a:avLst/>
              <a:gdLst/>
              <a:ahLst/>
              <a:cxnLst/>
              <a:rect r="r" b="b" t="t" l="l"/>
              <a:pathLst>
                <a:path h="1628765" w="5957548">
                  <a:moveTo>
                    <a:pt x="0" y="0"/>
                  </a:moveTo>
                  <a:lnTo>
                    <a:pt x="5957547" y="0"/>
                  </a:lnTo>
                  <a:lnTo>
                    <a:pt x="5957547" y="1628765"/>
                  </a:lnTo>
                  <a:lnTo>
                    <a:pt x="0" y="16287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4031760" y="198876"/>
              <a:ext cx="3921412" cy="1388841"/>
            </a:xfrm>
            <a:custGeom>
              <a:avLst/>
              <a:gdLst/>
              <a:ahLst/>
              <a:cxnLst/>
              <a:rect r="r" b="b" t="t" l="l"/>
              <a:pathLst>
                <a:path h="1388841" w="3921412">
                  <a:moveTo>
                    <a:pt x="0" y="0"/>
                  </a:moveTo>
                  <a:lnTo>
                    <a:pt x="3921413" y="0"/>
                  </a:lnTo>
                  <a:lnTo>
                    <a:pt x="3921413" y="1388841"/>
                  </a:lnTo>
                  <a:lnTo>
                    <a:pt x="0" y="13888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42938" t="0" r="0" b="-10338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0618425" y="6026883"/>
            <a:ext cx="6229454" cy="1459977"/>
            <a:chOff x="0" y="0"/>
            <a:chExt cx="8305939" cy="194663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285813" y="200965"/>
              <a:ext cx="6020127" cy="1645873"/>
            </a:xfrm>
            <a:custGeom>
              <a:avLst/>
              <a:gdLst/>
              <a:ahLst/>
              <a:cxnLst/>
              <a:rect r="r" b="b" t="t" l="l"/>
              <a:pathLst>
                <a:path h="1645873" w="6020127">
                  <a:moveTo>
                    <a:pt x="0" y="0"/>
                  </a:moveTo>
                  <a:lnTo>
                    <a:pt x="6020126" y="0"/>
                  </a:lnTo>
                  <a:lnTo>
                    <a:pt x="6020126" y="1645874"/>
                  </a:lnTo>
                  <a:lnTo>
                    <a:pt x="0" y="16458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-173011">
              <a:off x="37587" y="150382"/>
              <a:ext cx="6020127" cy="1645873"/>
            </a:xfrm>
            <a:custGeom>
              <a:avLst/>
              <a:gdLst/>
              <a:ahLst/>
              <a:cxnLst/>
              <a:rect r="r" b="b" t="t" l="l"/>
              <a:pathLst>
                <a:path h="1645873" w="6020127">
                  <a:moveTo>
                    <a:pt x="0" y="0"/>
                  </a:moveTo>
                  <a:lnTo>
                    <a:pt x="6020127" y="0"/>
                  </a:lnTo>
                  <a:lnTo>
                    <a:pt x="6020127" y="1645873"/>
                  </a:lnTo>
                  <a:lnTo>
                    <a:pt x="0" y="16458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4074110" y="200965"/>
              <a:ext cx="3962603" cy="1403429"/>
            </a:xfrm>
            <a:custGeom>
              <a:avLst/>
              <a:gdLst/>
              <a:ahLst/>
              <a:cxnLst/>
              <a:rect r="r" b="b" t="t" l="l"/>
              <a:pathLst>
                <a:path h="1403429" w="3962603">
                  <a:moveTo>
                    <a:pt x="0" y="0"/>
                  </a:moveTo>
                  <a:lnTo>
                    <a:pt x="3962604" y="0"/>
                  </a:lnTo>
                  <a:lnTo>
                    <a:pt x="3962604" y="1403430"/>
                  </a:lnTo>
                  <a:lnTo>
                    <a:pt x="0" y="14034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42938" t="0" r="0" b="-10338"/>
              </a:stretch>
            </a:blip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7974525" y="-974830"/>
            <a:ext cx="2358150" cy="12236660"/>
          </a:xfrm>
          <a:custGeom>
            <a:avLst/>
            <a:gdLst/>
            <a:ahLst/>
            <a:cxnLst/>
            <a:rect r="r" b="b" t="t" l="l"/>
            <a:pathLst>
              <a:path h="12236660" w="2358150">
                <a:moveTo>
                  <a:pt x="0" y="0"/>
                </a:moveTo>
                <a:lnTo>
                  <a:pt x="2358150" y="0"/>
                </a:lnTo>
                <a:lnTo>
                  <a:pt x="2358150" y="12236660"/>
                </a:lnTo>
                <a:lnTo>
                  <a:pt x="0" y="1223666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97819" y="2391413"/>
            <a:ext cx="6888499" cy="5318916"/>
          </a:xfrm>
          <a:custGeom>
            <a:avLst/>
            <a:gdLst/>
            <a:ahLst/>
            <a:cxnLst/>
            <a:rect r="r" b="b" t="t" l="l"/>
            <a:pathLst>
              <a:path h="5318916" w="6888499">
                <a:moveTo>
                  <a:pt x="0" y="0"/>
                </a:moveTo>
                <a:lnTo>
                  <a:pt x="6888499" y="0"/>
                </a:lnTo>
                <a:lnTo>
                  <a:pt x="6888499" y="5318917"/>
                </a:lnTo>
                <a:lnTo>
                  <a:pt x="0" y="531891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32690" r="-711" b="-41216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484550" y="2046738"/>
            <a:ext cx="3221158" cy="880649"/>
          </a:xfrm>
          <a:custGeom>
            <a:avLst/>
            <a:gdLst/>
            <a:ahLst/>
            <a:cxnLst/>
            <a:rect r="r" b="b" t="t" l="l"/>
            <a:pathLst>
              <a:path h="880649" w="3221158">
                <a:moveTo>
                  <a:pt x="0" y="0"/>
                </a:moveTo>
                <a:lnTo>
                  <a:pt x="3221158" y="0"/>
                </a:lnTo>
                <a:lnTo>
                  <a:pt x="3221158" y="880649"/>
                </a:lnTo>
                <a:lnTo>
                  <a:pt x="0" y="88064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8" id="18"/>
          <p:cNvSpPr/>
          <p:nvPr/>
        </p:nvSpPr>
        <p:spPr>
          <a:xfrm flipH="false" flipV="false" rot="0">
            <a:off x="9719091" y="2046738"/>
            <a:ext cx="3444566" cy="941728"/>
          </a:xfrm>
          <a:custGeom>
            <a:avLst/>
            <a:gdLst/>
            <a:ahLst/>
            <a:cxnLst/>
            <a:rect r="r" b="b" t="t" l="l"/>
            <a:pathLst>
              <a:path h="941728" w="3444566">
                <a:moveTo>
                  <a:pt x="0" y="0"/>
                </a:moveTo>
                <a:lnTo>
                  <a:pt x="3444566" y="0"/>
                </a:lnTo>
                <a:lnTo>
                  <a:pt x="3444566" y="941728"/>
                </a:lnTo>
                <a:lnTo>
                  <a:pt x="0" y="94172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9" id="19"/>
          <p:cNvSpPr txBox="true"/>
          <p:nvPr/>
        </p:nvSpPr>
        <p:spPr>
          <a:xfrm rot="0">
            <a:off x="14484550" y="2196251"/>
            <a:ext cx="3156761" cy="5826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40"/>
              </a:lnSpc>
              <a:spcBef>
                <a:spcPct val="0"/>
              </a:spcBef>
            </a:pPr>
            <a:r>
              <a:rPr lang="en-US" b="true" sz="3866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RFID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719091" y="2206620"/>
            <a:ext cx="3375703" cy="623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962"/>
              </a:lnSpc>
              <a:spcBef>
                <a:spcPct val="0"/>
              </a:spcBef>
            </a:pPr>
            <a:r>
              <a:rPr lang="en-US" b="true" sz="4135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Relays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841513" y="6314302"/>
            <a:ext cx="5898234" cy="11725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89"/>
              </a:lnSpc>
              <a:spcBef>
                <a:spcPct val="0"/>
              </a:spcBef>
            </a:pPr>
            <a:r>
              <a:rPr lang="en-US" b="true" sz="3908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DHT22 temperature sensor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156588" y="468860"/>
            <a:ext cx="7119774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Hardware components Used: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452351" y="2972348"/>
            <a:ext cx="3835649" cy="5551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4"/>
              </a:lnSpc>
            </a:pPr>
            <a:r>
              <a:rPr lang="en-US" sz="3636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Authentication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423390" y="2978941"/>
            <a:ext cx="4759172" cy="5551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4"/>
              </a:lnSpc>
            </a:pPr>
            <a:r>
              <a:rPr lang="en-US" sz="3636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Fan &amp; light control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98377" y="1154660"/>
            <a:ext cx="8325485" cy="685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F1E9D9"/>
                </a:solidFill>
                <a:latin typeface="Garet"/>
                <a:ea typeface="Garet"/>
                <a:cs typeface="Garet"/>
                <a:sym typeface="Garet"/>
              </a:rPr>
              <a:t>Hardware Storage Box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153600" y="0"/>
            <a:ext cx="9153600" cy="10287000"/>
            <a:chOff x="0" y="0"/>
            <a:chExt cx="122048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204827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2204827">
                  <a:moveTo>
                    <a:pt x="0" y="0"/>
                  </a:moveTo>
                  <a:lnTo>
                    <a:pt x="12204827" y="0"/>
                  </a:lnTo>
                  <a:lnTo>
                    <a:pt x="12204827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299956" y="8570125"/>
            <a:ext cx="2271679" cy="1893066"/>
          </a:xfrm>
          <a:custGeom>
            <a:avLst/>
            <a:gdLst/>
            <a:ahLst/>
            <a:cxnLst/>
            <a:rect r="r" b="b" t="t" l="l"/>
            <a:pathLst>
              <a:path h="1893066" w="2271679">
                <a:moveTo>
                  <a:pt x="0" y="0"/>
                </a:moveTo>
                <a:lnTo>
                  <a:pt x="2271679" y="0"/>
                </a:lnTo>
                <a:lnTo>
                  <a:pt x="2271679" y="1893066"/>
                </a:lnTo>
                <a:lnTo>
                  <a:pt x="0" y="18930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788161" y="2658322"/>
            <a:ext cx="2644231" cy="2970468"/>
          </a:xfrm>
          <a:custGeom>
            <a:avLst/>
            <a:gdLst/>
            <a:ahLst/>
            <a:cxnLst/>
            <a:rect r="r" b="b" t="t" l="l"/>
            <a:pathLst>
              <a:path h="2970468" w="2644231">
                <a:moveTo>
                  <a:pt x="0" y="0"/>
                </a:moveTo>
                <a:lnTo>
                  <a:pt x="2644231" y="0"/>
                </a:lnTo>
                <a:lnTo>
                  <a:pt x="2644231" y="2970467"/>
                </a:lnTo>
                <a:lnTo>
                  <a:pt x="0" y="29704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128602" y="6486570"/>
            <a:ext cx="1963350" cy="1752595"/>
          </a:xfrm>
          <a:custGeom>
            <a:avLst/>
            <a:gdLst/>
            <a:ahLst/>
            <a:cxnLst/>
            <a:rect r="r" b="b" t="t" l="l"/>
            <a:pathLst>
              <a:path h="1752595" w="1963350">
                <a:moveTo>
                  <a:pt x="0" y="0"/>
                </a:moveTo>
                <a:lnTo>
                  <a:pt x="1963349" y="0"/>
                </a:lnTo>
                <a:lnTo>
                  <a:pt x="1963349" y="1752595"/>
                </a:lnTo>
                <a:lnTo>
                  <a:pt x="0" y="17525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974525" y="-974830"/>
            <a:ext cx="2358150" cy="12236660"/>
          </a:xfrm>
          <a:custGeom>
            <a:avLst/>
            <a:gdLst/>
            <a:ahLst/>
            <a:cxnLst/>
            <a:rect r="r" b="b" t="t" l="l"/>
            <a:pathLst>
              <a:path h="12236660" w="2358150">
                <a:moveTo>
                  <a:pt x="0" y="0"/>
                </a:moveTo>
                <a:lnTo>
                  <a:pt x="2358150" y="0"/>
                </a:lnTo>
                <a:lnTo>
                  <a:pt x="2358150" y="12236660"/>
                </a:lnTo>
                <a:lnTo>
                  <a:pt x="0" y="122366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82712" y="2760961"/>
            <a:ext cx="3564787" cy="2417324"/>
          </a:xfrm>
          <a:custGeom>
            <a:avLst/>
            <a:gdLst/>
            <a:ahLst/>
            <a:cxnLst/>
            <a:rect r="r" b="b" t="t" l="l"/>
            <a:pathLst>
              <a:path h="2417324" w="3564787">
                <a:moveTo>
                  <a:pt x="0" y="0"/>
                </a:moveTo>
                <a:lnTo>
                  <a:pt x="3564787" y="0"/>
                </a:lnTo>
                <a:lnTo>
                  <a:pt x="3564787" y="2417324"/>
                </a:lnTo>
                <a:lnTo>
                  <a:pt x="0" y="241732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65824" y="1978052"/>
            <a:ext cx="3184062" cy="870507"/>
          </a:xfrm>
          <a:custGeom>
            <a:avLst/>
            <a:gdLst/>
            <a:ahLst/>
            <a:cxnLst/>
            <a:rect r="r" b="b" t="t" l="l"/>
            <a:pathLst>
              <a:path h="870507" w="3184062">
                <a:moveTo>
                  <a:pt x="0" y="0"/>
                </a:moveTo>
                <a:lnTo>
                  <a:pt x="3184062" y="0"/>
                </a:lnTo>
                <a:lnTo>
                  <a:pt x="3184062" y="870507"/>
                </a:lnTo>
                <a:lnTo>
                  <a:pt x="0" y="8705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10332675" y="1661783"/>
            <a:ext cx="7584954" cy="6963434"/>
          </a:xfrm>
          <a:custGeom>
            <a:avLst/>
            <a:gdLst/>
            <a:ahLst/>
            <a:cxnLst/>
            <a:rect r="r" b="b" t="t" l="l"/>
            <a:pathLst>
              <a:path h="6963434" w="7584954">
                <a:moveTo>
                  <a:pt x="0" y="0"/>
                </a:moveTo>
                <a:lnTo>
                  <a:pt x="7584954" y="0"/>
                </a:lnTo>
                <a:lnTo>
                  <a:pt x="7584954" y="6963434"/>
                </a:lnTo>
                <a:lnTo>
                  <a:pt x="0" y="696343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9951" t="0" r="-12455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273220" y="1922961"/>
            <a:ext cx="3337304" cy="912403"/>
          </a:xfrm>
          <a:custGeom>
            <a:avLst/>
            <a:gdLst/>
            <a:ahLst/>
            <a:cxnLst/>
            <a:rect r="r" b="b" t="t" l="l"/>
            <a:pathLst>
              <a:path h="912403" w="3337304">
                <a:moveTo>
                  <a:pt x="0" y="0"/>
                </a:moveTo>
                <a:lnTo>
                  <a:pt x="3337304" y="0"/>
                </a:lnTo>
                <a:lnTo>
                  <a:pt x="3337304" y="912402"/>
                </a:lnTo>
                <a:lnTo>
                  <a:pt x="0" y="91240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12" id="12"/>
          <p:cNvGrpSpPr/>
          <p:nvPr/>
        </p:nvGrpSpPr>
        <p:grpSpPr>
          <a:xfrm rot="0">
            <a:off x="3996374" y="8872060"/>
            <a:ext cx="4661724" cy="1092553"/>
            <a:chOff x="0" y="0"/>
            <a:chExt cx="6215632" cy="145673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710555" y="150390"/>
              <a:ext cx="4505077" cy="1231666"/>
            </a:xfrm>
            <a:custGeom>
              <a:avLst/>
              <a:gdLst/>
              <a:ahLst/>
              <a:cxnLst/>
              <a:rect r="r" b="b" t="t" l="l"/>
              <a:pathLst>
                <a:path h="1231666" w="4505077">
                  <a:moveTo>
                    <a:pt x="0" y="0"/>
                  </a:moveTo>
                  <a:lnTo>
                    <a:pt x="4505077" y="0"/>
                  </a:lnTo>
                  <a:lnTo>
                    <a:pt x="4505077" y="1231666"/>
                  </a:lnTo>
                  <a:lnTo>
                    <a:pt x="0" y="1231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-173011">
              <a:off x="28128" y="112536"/>
              <a:ext cx="4505077" cy="1231666"/>
            </a:xfrm>
            <a:custGeom>
              <a:avLst/>
              <a:gdLst/>
              <a:ahLst/>
              <a:cxnLst/>
              <a:rect r="r" b="b" t="t" l="l"/>
              <a:pathLst>
                <a:path h="1231666" w="4505077">
                  <a:moveTo>
                    <a:pt x="0" y="0"/>
                  </a:moveTo>
                  <a:lnTo>
                    <a:pt x="4505077" y="0"/>
                  </a:lnTo>
                  <a:lnTo>
                    <a:pt x="4505077" y="1231666"/>
                  </a:lnTo>
                  <a:lnTo>
                    <a:pt x="0" y="1231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048803" y="150390"/>
              <a:ext cx="2965358" cy="1050237"/>
            </a:xfrm>
            <a:custGeom>
              <a:avLst/>
              <a:gdLst/>
              <a:ahLst/>
              <a:cxnLst/>
              <a:rect r="r" b="b" t="t" l="l"/>
              <a:pathLst>
                <a:path h="1050237" w="2965358">
                  <a:moveTo>
                    <a:pt x="0" y="0"/>
                  </a:moveTo>
                  <a:lnTo>
                    <a:pt x="2965358" y="0"/>
                  </a:lnTo>
                  <a:lnTo>
                    <a:pt x="2965358" y="1050236"/>
                  </a:lnTo>
                  <a:lnTo>
                    <a:pt x="0" y="10502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-42938" t="0" r="0" b="-10338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3917243" y="8625217"/>
            <a:ext cx="4661724" cy="1092553"/>
            <a:chOff x="0" y="0"/>
            <a:chExt cx="6215632" cy="145673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710555" y="150390"/>
              <a:ext cx="4505077" cy="1231666"/>
            </a:xfrm>
            <a:custGeom>
              <a:avLst/>
              <a:gdLst/>
              <a:ahLst/>
              <a:cxnLst/>
              <a:rect r="r" b="b" t="t" l="l"/>
              <a:pathLst>
                <a:path h="1231666" w="4505077">
                  <a:moveTo>
                    <a:pt x="0" y="0"/>
                  </a:moveTo>
                  <a:lnTo>
                    <a:pt x="4505077" y="0"/>
                  </a:lnTo>
                  <a:lnTo>
                    <a:pt x="4505077" y="1231666"/>
                  </a:lnTo>
                  <a:lnTo>
                    <a:pt x="0" y="1231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-173011">
              <a:off x="28128" y="112536"/>
              <a:ext cx="4505077" cy="1231666"/>
            </a:xfrm>
            <a:custGeom>
              <a:avLst/>
              <a:gdLst/>
              <a:ahLst/>
              <a:cxnLst/>
              <a:rect r="r" b="b" t="t" l="l"/>
              <a:pathLst>
                <a:path h="1231666" w="4505077">
                  <a:moveTo>
                    <a:pt x="0" y="0"/>
                  </a:moveTo>
                  <a:lnTo>
                    <a:pt x="4505077" y="0"/>
                  </a:lnTo>
                  <a:lnTo>
                    <a:pt x="4505077" y="1231666"/>
                  </a:lnTo>
                  <a:lnTo>
                    <a:pt x="0" y="1231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3048803" y="150390"/>
              <a:ext cx="2965358" cy="1050237"/>
            </a:xfrm>
            <a:custGeom>
              <a:avLst/>
              <a:gdLst/>
              <a:ahLst/>
              <a:cxnLst/>
              <a:rect r="r" b="b" t="t" l="l"/>
              <a:pathLst>
                <a:path h="1050237" w="2965358">
                  <a:moveTo>
                    <a:pt x="0" y="0"/>
                  </a:moveTo>
                  <a:lnTo>
                    <a:pt x="2965358" y="0"/>
                  </a:lnTo>
                  <a:lnTo>
                    <a:pt x="2965358" y="1050236"/>
                  </a:lnTo>
                  <a:lnTo>
                    <a:pt x="0" y="10502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-42938" t="0" r="0" b="-10338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5314948" y="5681076"/>
            <a:ext cx="3343150" cy="914001"/>
          </a:xfrm>
          <a:custGeom>
            <a:avLst/>
            <a:gdLst/>
            <a:ahLst/>
            <a:cxnLst/>
            <a:rect r="r" b="b" t="t" l="l"/>
            <a:pathLst>
              <a:path h="914001" w="3343150">
                <a:moveTo>
                  <a:pt x="0" y="0"/>
                </a:moveTo>
                <a:lnTo>
                  <a:pt x="3343150" y="0"/>
                </a:lnTo>
                <a:lnTo>
                  <a:pt x="3343150" y="914001"/>
                </a:lnTo>
                <a:lnTo>
                  <a:pt x="0" y="91400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1" id="21"/>
          <p:cNvSpPr/>
          <p:nvPr/>
        </p:nvSpPr>
        <p:spPr>
          <a:xfrm flipH="false" flipV="false" rot="0">
            <a:off x="962406" y="6731173"/>
            <a:ext cx="1510331" cy="1575998"/>
          </a:xfrm>
          <a:custGeom>
            <a:avLst/>
            <a:gdLst/>
            <a:ahLst/>
            <a:cxnLst/>
            <a:rect r="r" b="b" t="t" l="l"/>
            <a:pathLst>
              <a:path h="1575998" w="1510331">
                <a:moveTo>
                  <a:pt x="0" y="0"/>
                </a:moveTo>
                <a:lnTo>
                  <a:pt x="1510332" y="0"/>
                </a:lnTo>
                <a:lnTo>
                  <a:pt x="1510332" y="1575998"/>
                </a:lnTo>
                <a:lnTo>
                  <a:pt x="0" y="157599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284378" y="5681076"/>
            <a:ext cx="3361454" cy="919005"/>
          </a:xfrm>
          <a:custGeom>
            <a:avLst/>
            <a:gdLst/>
            <a:ahLst/>
            <a:cxnLst/>
            <a:rect r="r" b="b" t="t" l="l"/>
            <a:pathLst>
              <a:path h="919005" w="3361454">
                <a:moveTo>
                  <a:pt x="0" y="0"/>
                </a:moveTo>
                <a:lnTo>
                  <a:pt x="3361455" y="0"/>
                </a:lnTo>
                <a:lnTo>
                  <a:pt x="3361455" y="919006"/>
                </a:lnTo>
                <a:lnTo>
                  <a:pt x="0" y="91900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23" id="23"/>
          <p:cNvSpPr txBox="true"/>
          <p:nvPr/>
        </p:nvSpPr>
        <p:spPr>
          <a:xfrm rot="0">
            <a:off x="265824" y="2125843"/>
            <a:ext cx="3120407" cy="5759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86"/>
              </a:lnSpc>
              <a:spcBef>
                <a:spcPct val="0"/>
              </a:spcBef>
            </a:pPr>
            <a:r>
              <a:rPr lang="en-US" b="true" sz="3822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LCD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273220" y="2073133"/>
            <a:ext cx="3170686" cy="585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60"/>
              </a:lnSpc>
              <a:spcBef>
                <a:spcPct val="0"/>
              </a:spcBef>
            </a:pPr>
            <a:r>
              <a:rPr lang="en-US" b="true" sz="3883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Keypad 4x4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4269586" y="8664181"/>
            <a:ext cx="4115300" cy="1098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35"/>
              </a:lnSpc>
              <a:spcBef>
                <a:spcPct val="0"/>
              </a:spcBef>
            </a:pPr>
            <a:r>
              <a:rPr lang="en-US" b="true" sz="3613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4-Digit 7-segment Display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314948" y="5831512"/>
            <a:ext cx="3176240" cy="5862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68"/>
              </a:lnSpc>
              <a:spcBef>
                <a:spcPct val="0"/>
              </a:spcBef>
            </a:pPr>
            <a:r>
              <a:rPr lang="en-US" b="true" sz="3890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max30102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65683" y="5865797"/>
            <a:ext cx="3012326" cy="555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27"/>
              </a:lnSpc>
              <a:spcBef>
                <a:spcPct val="0"/>
              </a:spcBef>
            </a:pPr>
            <a:r>
              <a:rPr lang="en-US" b="true" sz="3689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Push Button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630569" y="159725"/>
            <a:ext cx="7119774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Hardware components Used: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9952885" y="685800"/>
            <a:ext cx="8325485" cy="685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F1E9D9"/>
                </a:solidFill>
                <a:latin typeface="Garet"/>
                <a:ea typeface="Garet"/>
                <a:cs typeface="Garet"/>
                <a:sym typeface="Garet"/>
              </a:rPr>
              <a:t>Interactive Display Panel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9153600" cy="10287000"/>
            <a:chOff x="0" y="0"/>
            <a:chExt cx="122048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204827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2204827">
                  <a:moveTo>
                    <a:pt x="0" y="0"/>
                  </a:moveTo>
                  <a:lnTo>
                    <a:pt x="12204827" y="0"/>
                  </a:lnTo>
                  <a:lnTo>
                    <a:pt x="12204827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7974525" y="-974830"/>
            <a:ext cx="2358150" cy="12236660"/>
          </a:xfrm>
          <a:custGeom>
            <a:avLst/>
            <a:gdLst/>
            <a:ahLst/>
            <a:cxnLst/>
            <a:rect r="r" b="b" t="t" l="l"/>
            <a:pathLst>
              <a:path h="12236660" w="2358150">
                <a:moveTo>
                  <a:pt x="0" y="0"/>
                </a:moveTo>
                <a:lnTo>
                  <a:pt x="2358150" y="0"/>
                </a:lnTo>
                <a:lnTo>
                  <a:pt x="2358150" y="12236660"/>
                </a:lnTo>
                <a:lnTo>
                  <a:pt x="0" y="122366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92140" y="1547028"/>
            <a:ext cx="6644235" cy="7192944"/>
          </a:xfrm>
          <a:custGeom>
            <a:avLst/>
            <a:gdLst/>
            <a:ahLst/>
            <a:cxnLst/>
            <a:rect r="r" b="b" t="t" l="l"/>
            <a:pathLst>
              <a:path h="7192944" w="6644235">
                <a:moveTo>
                  <a:pt x="0" y="0"/>
                </a:moveTo>
                <a:lnTo>
                  <a:pt x="6644235" y="0"/>
                </a:lnTo>
                <a:lnTo>
                  <a:pt x="6644235" y="7192944"/>
                </a:lnTo>
                <a:lnTo>
                  <a:pt x="0" y="71929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5970" t="-1216" r="-20644" b="-35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139526" y="175428"/>
            <a:ext cx="7119774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Hardware components Used: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0581608" y="6786385"/>
            <a:ext cx="3609523" cy="3500615"/>
          </a:xfrm>
          <a:custGeom>
            <a:avLst/>
            <a:gdLst/>
            <a:ahLst/>
            <a:cxnLst/>
            <a:rect r="r" b="b" t="t" l="l"/>
            <a:pathLst>
              <a:path h="3500615" w="3609523">
                <a:moveTo>
                  <a:pt x="0" y="0"/>
                </a:moveTo>
                <a:lnTo>
                  <a:pt x="3609524" y="0"/>
                </a:lnTo>
                <a:lnTo>
                  <a:pt x="3609524" y="3500615"/>
                </a:lnTo>
                <a:lnTo>
                  <a:pt x="0" y="35006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616741" y="2638422"/>
            <a:ext cx="3479787" cy="2793193"/>
          </a:xfrm>
          <a:custGeom>
            <a:avLst/>
            <a:gdLst/>
            <a:ahLst/>
            <a:cxnLst/>
            <a:rect r="r" b="b" t="t" l="l"/>
            <a:pathLst>
              <a:path h="2793193" w="3479787">
                <a:moveTo>
                  <a:pt x="0" y="0"/>
                </a:moveTo>
                <a:lnTo>
                  <a:pt x="3479787" y="0"/>
                </a:lnTo>
                <a:lnTo>
                  <a:pt x="3479787" y="2793193"/>
                </a:lnTo>
                <a:lnTo>
                  <a:pt x="0" y="27931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9543559" y="1775381"/>
            <a:ext cx="5919800" cy="1387405"/>
            <a:chOff x="0" y="0"/>
            <a:chExt cx="7893067" cy="184987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172189" y="190976"/>
              <a:ext cx="5720878" cy="1564060"/>
            </a:xfrm>
            <a:custGeom>
              <a:avLst/>
              <a:gdLst/>
              <a:ahLst/>
              <a:cxnLst/>
              <a:rect r="r" b="b" t="t" l="l"/>
              <a:pathLst>
                <a:path h="1564060" w="5720878">
                  <a:moveTo>
                    <a:pt x="0" y="0"/>
                  </a:moveTo>
                  <a:lnTo>
                    <a:pt x="5720878" y="0"/>
                  </a:lnTo>
                  <a:lnTo>
                    <a:pt x="5720878" y="1564060"/>
                  </a:lnTo>
                  <a:lnTo>
                    <a:pt x="0" y="15640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-173011">
              <a:off x="35719" y="142906"/>
              <a:ext cx="5720878" cy="1564060"/>
            </a:xfrm>
            <a:custGeom>
              <a:avLst/>
              <a:gdLst/>
              <a:ahLst/>
              <a:cxnLst/>
              <a:rect r="r" b="b" t="t" l="l"/>
              <a:pathLst>
                <a:path h="1564060" w="5720878">
                  <a:moveTo>
                    <a:pt x="0" y="0"/>
                  </a:moveTo>
                  <a:lnTo>
                    <a:pt x="5720878" y="0"/>
                  </a:lnTo>
                  <a:lnTo>
                    <a:pt x="5720878" y="1564061"/>
                  </a:lnTo>
                  <a:lnTo>
                    <a:pt x="0" y="15640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871594" y="190976"/>
              <a:ext cx="3765630" cy="1333668"/>
            </a:xfrm>
            <a:custGeom>
              <a:avLst/>
              <a:gdLst/>
              <a:ahLst/>
              <a:cxnLst/>
              <a:rect r="r" b="b" t="t" l="l"/>
              <a:pathLst>
                <a:path h="1333668" w="3765630">
                  <a:moveTo>
                    <a:pt x="0" y="0"/>
                  </a:moveTo>
                  <a:lnTo>
                    <a:pt x="3765630" y="0"/>
                  </a:lnTo>
                  <a:lnTo>
                    <a:pt x="3765630" y="1333667"/>
                  </a:lnTo>
                  <a:lnTo>
                    <a:pt x="0" y="13336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42938" t="0" r="0" b="-10338"/>
              </a:stretch>
            </a:blipFill>
          </p:spPr>
        </p:sp>
        <p:sp>
          <p:nvSpPr>
            <p:cNvPr name="TextBox 13" id="13"/>
            <p:cNvSpPr txBox="true"/>
            <p:nvPr/>
          </p:nvSpPr>
          <p:spPr>
            <a:xfrm rot="0">
              <a:off x="595180" y="416154"/>
              <a:ext cx="6702707" cy="102708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192"/>
                </a:lnSpc>
              </a:pPr>
              <a:r>
                <a:rPr lang="en-US" b="true" sz="5160">
                  <a:solidFill>
                    <a:srgbClr val="F1E9D9"/>
                  </a:solidFill>
                  <a:latin typeface="Garet Bold"/>
                  <a:ea typeface="Garet Bold"/>
                  <a:cs typeface="Garet Bold"/>
                  <a:sym typeface="Garet Bold"/>
                </a:rPr>
                <a:t>TB6600 Driver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9543559" y="6150686"/>
            <a:ext cx="5919800" cy="1387405"/>
            <a:chOff x="0" y="0"/>
            <a:chExt cx="7893067" cy="184987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2172189" y="190976"/>
              <a:ext cx="5720878" cy="1564060"/>
            </a:xfrm>
            <a:custGeom>
              <a:avLst/>
              <a:gdLst/>
              <a:ahLst/>
              <a:cxnLst/>
              <a:rect r="r" b="b" t="t" l="l"/>
              <a:pathLst>
                <a:path h="1564060" w="5720878">
                  <a:moveTo>
                    <a:pt x="0" y="0"/>
                  </a:moveTo>
                  <a:lnTo>
                    <a:pt x="5720878" y="0"/>
                  </a:lnTo>
                  <a:lnTo>
                    <a:pt x="5720878" y="1564060"/>
                  </a:lnTo>
                  <a:lnTo>
                    <a:pt x="0" y="15640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-173011">
              <a:off x="35719" y="142906"/>
              <a:ext cx="5720878" cy="1564060"/>
            </a:xfrm>
            <a:custGeom>
              <a:avLst/>
              <a:gdLst/>
              <a:ahLst/>
              <a:cxnLst/>
              <a:rect r="r" b="b" t="t" l="l"/>
              <a:pathLst>
                <a:path h="1564060" w="5720878">
                  <a:moveTo>
                    <a:pt x="0" y="0"/>
                  </a:moveTo>
                  <a:lnTo>
                    <a:pt x="5720878" y="0"/>
                  </a:lnTo>
                  <a:lnTo>
                    <a:pt x="5720878" y="1564061"/>
                  </a:lnTo>
                  <a:lnTo>
                    <a:pt x="0" y="15640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3871594" y="190976"/>
              <a:ext cx="3765630" cy="1333668"/>
            </a:xfrm>
            <a:custGeom>
              <a:avLst/>
              <a:gdLst/>
              <a:ahLst/>
              <a:cxnLst/>
              <a:rect r="r" b="b" t="t" l="l"/>
              <a:pathLst>
                <a:path h="1333668" w="3765630">
                  <a:moveTo>
                    <a:pt x="0" y="0"/>
                  </a:moveTo>
                  <a:lnTo>
                    <a:pt x="3765630" y="0"/>
                  </a:lnTo>
                  <a:lnTo>
                    <a:pt x="3765630" y="1333667"/>
                  </a:lnTo>
                  <a:lnTo>
                    <a:pt x="0" y="13336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42938" t="0" r="0" b="-10338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543559" y="5659968"/>
            <a:ext cx="5919800" cy="1387405"/>
            <a:chOff x="0" y="0"/>
            <a:chExt cx="7893067" cy="184987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2172189" y="190976"/>
              <a:ext cx="5720878" cy="1564060"/>
            </a:xfrm>
            <a:custGeom>
              <a:avLst/>
              <a:gdLst/>
              <a:ahLst/>
              <a:cxnLst/>
              <a:rect r="r" b="b" t="t" l="l"/>
              <a:pathLst>
                <a:path h="1564060" w="5720878">
                  <a:moveTo>
                    <a:pt x="0" y="0"/>
                  </a:moveTo>
                  <a:lnTo>
                    <a:pt x="5720878" y="0"/>
                  </a:lnTo>
                  <a:lnTo>
                    <a:pt x="5720878" y="1564060"/>
                  </a:lnTo>
                  <a:lnTo>
                    <a:pt x="0" y="15640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-173011">
              <a:off x="35719" y="142906"/>
              <a:ext cx="5720878" cy="1564060"/>
            </a:xfrm>
            <a:custGeom>
              <a:avLst/>
              <a:gdLst/>
              <a:ahLst/>
              <a:cxnLst/>
              <a:rect r="r" b="b" t="t" l="l"/>
              <a:pathLst>
                <a:path h="1564060" w="5720878">
                  <a:moveTo>
                    <a:pt x="0" y="0"/>
                  </a:moveTo>
                  <a:lnTo>
                    <a:pt x="5720878" y="0"/>
                  </a:lnTo>
                  <a:lnTo>
                    <a:pt x="5720878" y="1564061"/>
                  </a:lnTo>
                  <a:lnTo>
                    <a:pt x="0" y="15640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871594" y="190976"/>
              <a:ext cx="3765630" cy="1333668"/>
            </a:xfrm>
            <a:custGeom>
              <a:avLst/>
              <a:gdLst/>
              <a:ahLst/>
              <a:cxnLst/>
              <a:rect r="r" b="b" t="t" l="l"/>
              <a:pathLst>
                <a:path h="1333668" w="3765630">
                  <a:moveTo>
                    <a:pt x="0" y="0"/>
                  </a:moveTo>
                  <a:lnTo>
                    <a:pt x="3765630" y="0"/>
                  </a:lnTo>
                  <a:lnTo>
                    <a:pt x="3765630" y="1333667"/>
                  </a:lnTo>
                  <a:lnTo>
                    <a:pt x="0" y="13336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42938" t="0" r="0" b="-10338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9905272" y="5878697"/>
            <a:ext cx="5490024" cy="1545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92"/>
              </a:lnSpc>
            </a:pPr>
            <a:r>
              <a:rPr lang="en-US" b="true" sz="5160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J-5718HB2401 Stepper Motor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4763872" y="3744724"/>
            <a:ext cx="3524128" cy="963479"/>
          </a:xfrm>
          <a:custGeom>
            <a:avLst/>
            <a:gdLst/>
            <a:ahLst/>
            <a:cxnLst/>
            <a:rect r="r" b="b" t="t" l="l"/>
            <a:pathLst>
              <a:path h="963479" w="3524128">
                <a:moveTo>
                  <a:pt x="0" y="0"/>
                </a:moveTo>
                <a:lnTo>
                  <a:pt x="3524128" y="0"/>
                </a:lnTo>
                <a:lnTo>
                  <a:pt x="3524128" y="963480"/>
                </a:lnTo>
                <a:lnTo>
                  <a:pt x="0" y="9634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5524548" y="4633408"/>
            <a:ext cx="1926096" cy="1908868"/>
          </a:xfrm>
          <a:custGeom>
            <a:avLst/>
            <a:gdLst/>
            <a:ahLst/>
            <a:cxnLst/>
            <a:rect r="r" b="b" t="t" l="l"/>
            <a:pathLst>
              <a:path h="1908868" w="1926096">
                <a:moveTo>
                  <a:pt x="0" y="0"/>
                </a:moveTo>
                <a:lnTo>
                  <a:pt x="1926097" y="0"/>
                </a:lnTo>
                <a:lnTo>
                  <a:pt x="1926097" y="1908868"/>
                </a:lnTo>
                <a:lnTo>
                  <a:pt x="0" y="190886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6907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4757647" y="3916676"/>
            <a:ext cx="3459899" cy="6290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85"/>
              </a:lnSpc>
            </a:pPr>
            <a:r>
              <a:rPr lang="en-US" b="true" sz="4238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Coupler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9153600" cy="10287000"/>
            <a:chOff x="0" y="0"/>
            <a:chExt cx="122048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204827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2204827">
                  <a:moveTo>
                    <a:pt x="0" y="0"/>
                  </a:moveTo>
                  <a:lnTo>
                    <a:pt x="12204827" y="0"/>
                  </a:lnTo>
                  <a:lnTo>
                    <a:pt x="12204827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7974525" y="-974830"/>
            <a:ext cx="2358150" cy="12236660"/>
          </a:xfrm>
          <a:custGeom>
            <a:avLst/>
            <a:gdLst/>
            <a:ahLst/>
            <a:cxnLst/>
            <a:rect r="r" b="b" t="t" l="l"/>
            <a:pathLst>
              <a:path h="12236660" w="2358150">
                <a:moveTo>
                  <a:pt x="0" y="0"/>
                </a:moveTo>
                <a:lnTo>
                  <a:pt x="2358150" y="0"/>
                </a:lnTo>
                <a:lnTo>
                  <a:pt x="2358150" y="12236660"/>
                </a:lnTo>
                <a:lnTo>
                  <a:pt x="0" y="122366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058985" y="2413344"/>
            <a:ext cx="3511681" cy="960076"/>
          </a:xfrm>
          <a:custGeom>
            <a:avLst/>
            <a:gdLst/>
            <a:ahLst/>
            <a:cxnLst/>
            <a:rect r="r" b="b" t="t" l="l"/>
            <a:pathLst>
              <a:path h="960076" w="3511681">
                <a:moveTo>
                  <a:pt x="0" y="0"/>
                </a:moveTo>
                <a:lnTo>
                  <a:pt x="3511680" y="0"/>
                </a:lnTo>
                <a:lnTo>
                  <a:pt x="3511680" y="960076"/>
                </a:lnTo>
                <a:lnTo>
                  <a:pt x="0" y="9600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01602" y="3373420"/>
            <a:ext cx="2426446" cy="1825724"/>
          </a:xfrm>
          <a:custGeom>
            <a:avLst/>
            <a:gdLst/>
            <a:ahLst/>
            <a:cxnLst/>
            <a:rect r="r" b="b" t="t" l="l"/>
            <a:pathLst>
              <a:path h="1825724" w="2426446">
                <a:moveTo>
                  <a:pt x="0" y="0"/>
                </a:moveTo>
                <a:lnTo>
                  <a:pt x="2426446" y="0"/>
                </a:lnTo>
                <a:lnTo>
                  <a:pt x="2426446" y="1825724"/>
                </a:lnTo>
                <a:lnTo>
                  <a:pt x="0" y="18257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358170" y="6453115"/>
            <a:ext cx="3366776" cy="920460"/>
          </a:xfrm>
          <a:custGeom>
            <a:avLst/>
            <a:gdLst/>
            <a:ahLst/>
            <a:cxnLst/>
            <a:rect r="r" b="b" t="t" l="l"/>
            <a:pathLst>
              <a:path h="920460" w="3366776">
                <a:moveTo>
                  <a:pt x="0" y="0"/>
                </a:moveTo>
                <a:lnTo>
                  <a:pt x="3366776" y="0"/>
                </a:lnTo>
                <a:lnTo>
                  <a:pt x="3366776" y="920460"/>
                </a:lnTo>
                <a:lnTo>
                  <a:pt x="0" y="9204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2503772" y="7373575"/>
            <a:ext cx="3075572" cy="1710183"/>
          </a:xfrm>
          <a:custGeom>
            <a:avLst/>
            <a:gdLst/>
            <a:ahLst/>
            <a:cxnLst/>
            <a:rect r="r" b="b" t="t" l="l"/>
            <a:pathLst>
              <a:path h="1710183" w="3075572">
                <a:moveTo>
                  <a:pt x="0" y="0"/>
                </a:moveTo>
                <a:lnTo>
                  <a:pt x="3075572" y="0"/>
                </a:lnTo>
                <a:lnTo>
                  <a:pt x="3075572" y="1710184"/>
                </a:lnTo>
                <a:lnTo>
                  <a:pt x="0" y="17101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37307" y="1547028"/>
            <a:ext cx="5384693" cy="7260892"/>
          </a:xfrm>
          <a:custGeom>
            <a:avLst/>
            <a:gdLst/>
            <a:ahLst/>
            <a:cxnLst/>
            <a:rect r="r" b="b" t="t" l="l"/>
            <a:pathLst>
              <a:path h="7260892" w="5384693">
                <a:moveTo>
                  <a:pt x="0" y="0"/>
                </a:moveTo>
                <a:lnTo>
                  <a:pt x="5384693" y="0"/>
                </a:lnTo>
                <a:lnTo>
                  <a:pt x="5384693" y="7260892"/>
                </a:lnTo>
                <a:lnTo>
                  <a:pt x="0" y="726089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139526" y="175428"/>
            <a:ext cx="7119774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Hardware components Used: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052781" y="2584721"/>
            <a:ext cx="3447679" cy="626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7"/>
              </a:lnSpc>
            </a:pPr>
            <a:r>
              <a:rPr lang="en-US" b="true" sz="4223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Laser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358170" y="6609387"/>
            <a:ext cx="3299467" cy="6089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50"/>
              </a:lnSpc>
              <a:spcBef>
                <a:spcPct val="0"/>
              </a:spcBef>
            </a:pPr>
            <a:r>
              <a:rPr lang="en-US" b="true" sz="4041" strike="noStrike" u="none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LDR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9153600" cy="10287000"/>
            <a:chOff x="0" y="0"/>
            <a:chExt cx="122048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204827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2204827">
                  <a:moveTo>
                    <a:pt x="0" y="0"/>
                  </a:moveTo>
                  <a:lnTo>
                    <a:pt x="12204827" y="0"/>
                  </a:lnTo>
                  <a:lnTo>
                    <a:pt x="12204827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7974525" y="-974830"/>
            <a:ext cx="2358150" cy="12236660"/>
          </a:xfrm>
          <a:custGeom>
            <a:avLst/>
            <a:gdLst/>
            <a:ahLst/>
            <a:cxnLst/>
            <a:rect r="r" b="b" t="t" l="l"/>
            <a:pathLst>
              <a:path h="12236660" w="2358150">
                <a:moveTo>
                  <a:pt x="0" y="0"/>
                </a:moveTo>
                <a:lnTo>
                  <a:pt x="2358150" y="0"/>
                </a:lnTo>
                <a:lnTo>
                  <a:pt x="2358150" y="12236660"/>
                </a:lnTo>
                <a:lnTo>
                  <a:pt x="0" y="122366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522191" y="2333880"/>
            <a:ext cx="3641813" cy="995654"/>
          </a:xfrm>
          <a:custGeom>
            <a:avLst/>
            <a:gdLst/>
            <a:ahLst/>
            <a:cxnLst/>
            <a:rect r="r" b="b" t="t" l="l"/>
            <a:pathLst>
              <a:path h="995654" w="3641813">
                <a:moveTo>
                  <a:pt x="0" y="0"/>
                </a:moveTo>
                <a:lnTo>
                  <a:pt x="3641813" y="0"/>
                </a:lnTo>
                <a:lnTo>
                  <a:pt x="3641813" y="995654"/>
                </a:lnTo>
                <a:lnTo>
                  <a:pt x="0" y="9956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73011">
            <a:off x="11162150" y="2303280"/>
            <a:ext cx="3641813" cy="995654"/>
          </a:xfrm>
          <a:custGeom>
            <a:avLst/>
            <a:gdLst/>
            <a:ahLst/>
            <a:cxnLst/>
            <a:rect r="r" b="b" t="t" l="l"/>
            <a:pathLst>
              <a:path h="995654" w="3641813">
                <a:moveTo>
                  <a:pt x="0" y="0"/>
                </a:moveTo>
                <a:lnTo>
                  <a:pt x="3641813" y="0"/>
                </a:lnTo>
                <a:lnTo>
                  <a:pt x="3641813" y="995654"/>
                </a:lnTo>
                <a:lnTo>
                  <a:pt x="0" y="9956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604003" y="2333880"/>
            <a:ext cx="2397136" cy="848990"/>
          </a:xfrm>
          <a:custGeom>
            <a:avLst/>
            <a:gdLst/>
            <a:ahLst/>
            <a:cxnLst/>
            <a:rect r="r" b="b" t="t" l="l"/>
            <a:pathLst>
              <a:path h="848990" w="2397136">
                <a:moveTo>
                  <a:pt x="0" y="0"/>
                </a:moveTo>
                <a:lnTo>
                  <a:pt x="2397136" y="0"/>
                </a:lnTo>
                <a:lnTo>
                  <a:pt x="2397136" y="848990"/>
                </a:lnTo>
                <a:lnTo>
                  <a:pt x="0" y="8489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42938" t="0" r="0" b="-10338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522191" y="3565017"/>
            <a:ext cx="2684269" cy="2386017"/>
          </a:xfrm>
          <a:custGeom>
            <a:avLst/>
            <a:gdLst/>
            <a:ahLst/>
            <a:cxnLst/>
            <a:rect r="r" b="b" t="t" l="l"/>
            <a:pathLst>
              <a:path h="2386017" w="2684269">
                <a:moveTo>
                  <a:pt x="0" y="0"/>
                </a:moveTo>
                <a:lnTo>
                  <a:pt x="2684269" y="0"/>
                </a:lnTo>
                <a:lnTo>
                  <a:pt x="2684269" y="2386017"/>
                </a:lnTo>
                <a:lnTo>
                  <a:pt x="0" y="23860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40710" y="1134883"/>
            <a:ext cx="6672806" cy="8123417"/>
          </a:xfrm>
          <a:custGeom>
            <a:avLst/>
            <a:gdLst/>
            <a:ahLst/>
            <a:cxnLst/>
            <a:rect r="r" b="b" t="t" l="l"/>
            <a:pathLst>
              <a:path h="8123417" w="6672806">
                <a:moveTo>
                  <a:pt x="0" y="0"/>
                </a:moveTo>
                <a:lnTo>
                  <a:pt x="6672806" y="0"/>
                </a:lnTo>
                <a:lnTo>
                  <a:pt x="6672806" y="8123417"/>
                </a:lnTo>
                <a:lnTo>
                  <a:pt x="0" y="812341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091821" y="449083"/>
            <a:ext cx="7119774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Hardware components Used: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341331" y="2471162"/>
            <a:ext cx="4659808" cy="6598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5"/>
              </a:lnSpc>
            </a:pPr>
            <a:r>
              <a:rPr lang="en-US" b="true" sz="4379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Rotary Encoder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0358394" y="6122484"/>
            <a:ext cx="6853201" cy="3878306"/>
          </a:xfrm>
          <a:custGeom>
            <a:avLst/>
            <a:gdLst/>
            <a:ahLst/>
            <a:cxnLst/>
            <a:rect r="r" b="b" t="t" l="l"/>
            <a:pathLst>
              <a:path h="3878306" w="6853201">
                <a:moveTo>
                  <a:pt x="0" y="0"/>
                </a:moveTo>
                <a:lnTo>
                  <a:pt x="6853201" y="0"/>
                </a:lnTo>
                <a:lnTo>
                  <a:pt x="6853201" y="3878306"/>
                </a:lnTo>
                <a:lnTo>
                  <a:pt x="0" y="387830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9851" t="-60597" r="-11326" b="0"/>
            </a:stretch>
          </a:blipFill>
        </p:spPr>
      </p:sp>
      <p:sp>
        <p:nvSpPr>
          <p:cNvPr name="AutoShape 13" id="13"/>
          <p:cNvSpPr/>
          <p:nvPr/>
        </p:nvSpPr>
        <p:spPr>
          <a:xfrm>
            <a:off x="6490817" y="8638598"/>
            <a:ext cx="6492240" cy="0"/>
          </a:xfrm>
          <a:prstGeom prst="line">
            <a:avLst/>
          </a:prstGeom>
          <a:ln cap="rnd" w="114300">
            <a:solidFill>
              <a:srgbClr val="FFFFFF"/>
            </a:solidFill>
            <a:prstDash val="lgDash"/>
            <a:headEnd type="none" len="sm" w="sm"/>
            <a:tailEnd type="triangle" len="med" w="lg"/>
          </a:ln>
        </p:spPr>
      </p:sp>
      <p:sp>
        <p:nvSpPr>
          <p:cNvPr name="AutoShape 14" id="14"/>
          <p:cNvSpPr/>
          <p:nvPr/>
        </p:nvSpPr>
        <p:spPr>
          <a:xfrm flipH="true" flipV="true">
            <a:off x="4576800" y="4758025"/>
            <a:ext cx="1728958" cy="3969468"/>
          </a:xfrm>
          <a:prstGeom prst="line">
            <a:avLst/>
          </a:prstGeom>
          <a:ln cap="rnd" w="133350">
            <a:solidFill>
              <a:srgbClr val="FFFFFF"/>
            </a:solidFill>
            <a:prstDash val="lgDash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26171" y="1518615"/>
            <a:ext cx="8911289" cy="3908460"/>
          </a:xfrm>
          <a:custGeom>
            <a:avLst/>
            <a:gdLst/>
            <a:ahLst/>
            <a:cxnLst/>
            <a:rect r="r" b="b" t="t" l="l"/>
            <a:pathLst>
              <a:path h="3908460" w="8911289">
                <a:moveTo>
                  <a:pt x="0" y="0"/>
                </a:moveTo>
                <a:lnTo>
                  <a:pt x="8911288" y="0"/>
                </a:lnTo>
                <a:lnTo>
                  <a:pt x="8911288" y="3908460"/>
                </a:lnTo>
                <a:lnTo>
                  <a:pt x="0" y="39084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954542" y="9668025"/>
            <a:ext cx="19561424" cy="1134387"/>
          </a:xfrm>
          <a:custGeom>
            <a:avLst/>
            <a:gdLst/>
            <a:ahLst/>
            <a:cxnLst/>
            <a:rect r="r" b="b" t="t" l="l"/>
            <a:pathLst>
              <a:path h="1134387" w="19561424">
                <a:moveTo>
                  <a:pt x="0" y="0"/>
                </a:moveTo>
                <a:lnTo>
                  <a:pt x="19561425" y="0"/>
                </a:lnTo>
                <a:lnTo>
                  <a:pt x="19561425" y="1134387"/>
                </a:lnTo>
                <a:lnTo>
                  <a:pt x="0" y="11343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213835" y="-707782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1" y="0"/>
                </a:lnTo>
                <a:lnTo>
                  <a:pt x="20080011" y="1164460"/>
                </a:lnTo>
                <a:lnTo>
                  <a:pt x="0" y="11644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28487" y="2773468"/>
            <a:ext cx="6061492" cy="3548957"/>
          </a:xfrm>
          <a:custGeom>
            <a:avLst/>
            <a:gdLst/>
            <a:ahLst/>
            <a:cxnLst/>
            <a:rect r="r" b="b" t="t" l="l"/>
            <a:pathLst>
              <a:path h="3548957" w="6061492">
                <a:moveTo>
                  <a:pt x="0" y="0"/>
                </a:moveTo>
                <a:lnTo>
                  <a:pt x="6061493" y="0"/>
                </a:lnTo>
                <a:lnTo>
                  <a:pt x="6061493" y="3548957"/>
                </a:lnTo>
                <a:lnTo>
                  <a:pt x="0" y="35489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23270" y="5680667"/>
            <a:ext cx="4605800" cy="3674290"/>
          </a:xfrm>
          <a:custGeom>
            <a:avLst/>
            <a:gdLst/>
            <a:ahLst/>
            <a:cxnLst/>
            <a:rect r="r" b="b" t="t" l="l"/>
            <a:pathLst>
              <a:path h="3674290" w="4605800">
                <a:moveTo>
                  <a:pt x="0" y="0"/>
                </a:moveTo>
                <a:lnTo>
                  <a:pt x="4605801" y="0"/>
                </a:lnTo>
                <a:lnTo>
                  <a:pt x="4605801" y="3674291"/>
                </a:lnTo>
                <a:lnTo>
                  <a:pt x="0" y="367429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13085" y="772752"/>
            <a:ext cx="12236716" cy="90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51"/>
              </a:lnSpc>
            </a:pPr>
            <a:r>
              <a:rPr lang="en-US" sz="5626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Hardware Components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731889" y="5722350"/>
            <a:ext cx="3474750" cy="60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Arduino DUE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8638" y="6317662"/>
            <a:ext cx="3474750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Power Supply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13596" y="2135293"/>
            <a:ext cx="15225150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Main Components: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144000" y="8658225"/>
            <a:ext cx="4834381" cy="60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ESP32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313085" y="2063243"/>
            <a:ext cx="715615" cy="710226"/>
          </a:xfrm>
          <a:custGeom>
            <a:avLst/>
            <a:gdLst/>
            <a:ahLst/>
            <a:cxnLst/>
            <a:rect r="r" b="b" t="t" l="l"/>
            <a:pathLst>
              <a:path h="710226" w="715615">
                <a:moveTo>
                  <a:pt x="0" y="0"/>
                </a:moveTo>
                <a:lnTo>
                  <a:pt x="715615" y="0"/>
                </a:lnTo>
                <a:lnTo>
                  <a:pt x="715615" y="710225"/>
                </a:lnTo>
                <a:lnTo>
                  <a:pt x="0" y="71022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54542" y="9668025"/>
            <a:ext cx="19561424" cy="1134387"/>
          </a:xfrm>
          <a:custGeom>
            <a:avLst/>
            <a:gdLst/>
            <a:ahLst/>
            <a:cxnLst/>
            <a:rect r="r" b="b" t="t" l="l"/>
            <a:pathLst>
              <a:path h="1134387" w="19561424">
                <a:moveTo>
                  <a:pt x="0" y="0"/>
                </a:moveTo>
                <a:lnTo>
                  <a:pt x="19561425" y="0"/>
                </a:lnTo>
                <a:lnTo>
                  <a:pt x="19561425" y="1134387"/>
                </a:lnTo>
                <a:lnTo>
                  <a:pt x="0" y="11343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213835" y="-707782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1" y="0"/>
                </a:lnTo>
                <a:lnTo>
                  <a:pt x="20080011" y="1164460"/>
                </a:lnTo>
                <a:lnTo>
                  <a:pt x="0" y="11644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8453" y="1885103"/>
            <a:ext cx="3741586" cy="7192154"/>
          </a:xfrm>
          <a:custGeom>
            <a:avLst/>
            <a:gdLst/>
            <a:ahLst/>
            <a:cxnLst/>
            <a:rect r="r" b="b" t="t" l="l"/>
            <a:pathLst>
              <a:path h="7192154" w="3741586">
                <a:moveTo>
                  <a:pt x="0" y="0"/>
                </a:moveTo>
                <a:lnTo>
                  <a:pt x="3741586" y="0"/>
                </a:lnTo>
                <a:lnTo>
                  <a:pt x="3741586" y="7192154"/>
                </a:lnTo>
                <a:lnTo>
                  <a:pt x="0" y="71921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983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337759" y="1887177"/>
            <a:ext cx="3612482" cy="7192154"/>
          </a:xfrm>
          <a:custGeom>
            <a:avLst/>
            <a:gdLst/>
            <a:ahLst/>
            <a:cxnLst/>
            <a:rect r="r" b="b" t="t" l="l"/>
            <a:pathLst>
              <a:path h="7192154" w="3612482">
                <a:moveTo>
                  <a:pt x="0" y="0"/>
                </a:moveTo>
                <a:lnTo>
                  <a:pt x="3612482" y="0"/>
                </a:lnTo>
                <a:lnTo>
                  <a:pt x="3612482" y="7192153"/>
                </a:lnTo>
                <a:lnTo>
                  <a:pt x="0" y="7192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6048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31425" y="567090"/>
            <a:ext cx="15225150" cy="1133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7000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Mobile Application: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2998502" y="1885103"/>
            <a:ext cx="3571739" cy="7140847"/>
          </a:xfrm>
          <a:custGeom>
            <a:avLst/>
            <a:gdLst/>
            <a:ahLst/>
            <a:cxnLst/>
            <a:rect r="r" b="b" t="t" l="l"/>
            <a:pathLst>
              <a:path h="7140847" w="3571739">
                <a:moveTo>
                  <a:pt x="0" y="0"/>
                </a:moveTo>
                <a:lnTo>
                  <a:pt x="3571739" y="0"/>
                </a:lnTo>
                <a:lnTo>
                  <a:pt x="3571739" y="7140847"/>
                </a:lnTo>
                <a:lnTo>
                  <a:pt x="0" y="714084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5605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54542" y="9668025"/>
            <a:ext cx="19561424" cy="1134387"/>
          </a:xfrm>
          <a:custGeom>
            <a:avLst/>
            <a:gdLst/>
            <a:ahLst/>
            <a:cxnLst/>
            <a:rect r="r" b="b" t="t" l="l"/>
            <a:pathLst>
              <a:path h="1134387" w="19561424">
                <a:moveTo>
                  <a:pt x="0" y="0"/>
                </a:moveTo>
                <a:lnTo>
                  <a:pt x="19561425" y="0"/>
                </a:lnTo>
                <a:lnTo>
                  <a:pt x="19561425" y="1134387"/>
                </a:lnTo>
                <a:lnTo>
                  <a:pt x="0" y="11343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213835" y="-707782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1" y="0"/>
                </a:lnTo>
                <a:lnTo>
                  <a:pt x="20080011" y="1164460"/>
                </a:lnTo>
                <a:lnTo>
                  <a:pt x="0" y="11644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019930" y="1871992"/>
            <a:ext cx="3612482" cy="7231955"/>
          </a:xfrm>
          <a:custGeom>
            <a:avLst/>
            <a:gdLst/>
            <a:ahLst/>
            <a:cxnLst/>
            <a:rect r="r" b="b" t="t" l="l"/>
            <a:pathLst>
              <a:path h="7231955" w="3612482">
                <a:moveTo>
                  <a:pt x="0" y="0"/>
                </a:moveTo>
                <a:lnTo>
                  <a:pt x="3612481" y="0"/>
                </a:lnTo>
                <a:lnTo>
                  <a:pt x="3612481" y="7231955"/>
                </a:lnTo>
                <a:lnTo>
                  <a:pt x="0" y="72319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546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531425" y="567090"/>
            <a:ext cx="15225150" cy="1133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7000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Mobile Application: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51039" y="1891065"/>
            <a:ext cx="3612482" cy="7199263"/>
          </a:xfrm>
          <a:custGeom>
            <a:avLst/>
            <a:gdLst/>
            <a:ahLst/>
            <a:cxnLst/>
            <a:rect r="r" b="b" t="t" l="l"/>
            <a:pathLst>
              <a:path h="7199263" w="3612482">
                <a:moveTo>
                  <a:pt x="0" y="0"/>
                </a:moveTo>
                <a:lnTo>
                  <a:pt x="3612482" y="0"/>
                </a:lnTo>
                <a:lnTo>
                  <a:pt x="3612482" y="7199263"/>
                </a:lnTo>
                <a:lnTo>
                  <a:pt x="0" y="7199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594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185111" y="1913867"/>
            <a:ext cx="3612482" cy="7190080"/>
          </a:xfrm>
          <a:custGeom>
            <a:avLst/>
            <a:gdLst/>
            <a:ahLst/>
            <a:cxnLst/>
            <a:rect r="r" b="b" t="t" l="l"/>
            <a:pathLst>
              <a:path h="7190080" w="3612482">
                <a:moveTo>
                  <a:pt x="0" y="0"/>
                </a:moveTo>
                <a:lnTo>
                  <a:pt x="3612482" y="0"/>
                </a:lnTo>
                <a:lnTo>
                  <a:pt x="3612482" y="7190080"/>
                </a:lnTo>
                <a:lnTo>
                  <a:pt x="0" y="71900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6079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D595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720329" y="1154059"/>
            <a:ext cx="15519635" cy="1460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378"/>
              </a:lnSpc>
            </a:pPr>
            <a:r>
              <a:rPr lang="en-US" sz="8127" spc="1146">
                <a:solidFill>
                  <a:srgbClr val="F9F2DC"/>
                </a:solidFill>
                <a:latin typeface="Maharlika"/>
                <a:ea typeface="Maharlika"/>
                <a:cs typeface="Maharlika"/>
                <a:sym typeface="Maharlika"/>
              </a:rPr>
              <a:t>CONSTRAINTS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590537" y="3319341"/>
            <a:ext cx="6259584" cy="2651045"/>
            <a:chOff x="0" y="0"/>
            <a:chExt cx="1648615" cy="69821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648615" cy="698218"/>
            </a:xfrm>
            <a:custGeom>
              <a:avLst/>
              <a:gdLst/>
              <a:ahLst/>
              <a:cxnLst/>
              <a:rect r="r" b="b" t="t" l="l"/>
              <a:pathLst>
                <a:path h="698218" w="1648615">
                  <a:moveTo>
                    <a:pt x="63077" y="0"/>
                  </a:moveTo>
                  <a:lnTo>
                    <a:pt x="1585537" y="0"/>
                  </a:lnTo>
                  <a:cubicBezTo>
                    <a:pt x="1602267" y="0"/>
                    <a:pt x="1618310" y="6646"/>
                    <a:pt x="1630140" y="18475"/>
                  </a:cubicBezTo>
                  <a:cubicBezTo>
                    <a:pt x="1641969" y="30304"/>
                    <a:pt x="1648615" y="46348"/>
                    <a:pt x="1648615" y="63077"/>
                  </a:cubicBezTo>
                  <a:lnTo>
                    <a:pt x="1648615" y="635140"/>
                  </a:lnTo>
                  <a:cubicBezTo>
                    <a:pt x="1648615" y="651869"/>
                    <a:pt x="1641969" y="667913"/>
                    <a:pt x="1630140" y="679743"/>
                  </a:cubicBezTo>
                  <a:cubicBezTo>
                    <a:pt x="1618310" y="691572"/>
                    <a:pt x="1602267" y="698218"/>
                    <a:pt x="1585537" y="698218"/>
                  </a:cubicBezTo>
                  <a:lnTo>
                    <a:pt x="63077" y="698218"/>
                  </a:lnTo>
                  <a:cubicBezTo>
                    <a:pt x="46348" y="698218"/>
                    <a:pt x="30304" y="691572"/>
                    <a:pt x="18475" y="679743"/>
                  </a:cubicBezTo>
                  <a:cubicBezTo>
                    <a:pt x="6646" y="667913"/>
                    <a:pt x="0" y="651869"/>
                    <a:pt x="0" y="635140"/>
                  </a:cubicBezTo>
                  <a:lnTo>
                    <a:pt x="0" y="63077"/>
                  </a:lnTo>
                  <a:cubicBezTo>
                    <a:pt x="0" y="46348"/>
                    <a:pt x="6646" y="30304"/>
                    <a:pt x="18475" y="18475"/>
                  </a:cubicBezTo>
                  <a:cubicBezTo>
                    <a:pt x="30304" y="6646"/>
                    <a:pt x="46348" y="0"/>
                    <a:pt x="63077" y="0"/>
                  </a:cubicBezTo>
                  <a:close/>
                </a:path>
              </a:pathLst>
            </a:custGeom>
            <a:solidFill>
              <a:srgbClr val="F9F2DC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648615" cy="736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4630400" y="6583484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816625" y="3831888"/>
            <a:ext cx="516960" cy="51696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D5955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10" id="10"/>
          <p:cNvSpPr/>
          <p:nvPr/>
        </p:nvSpPr>
        <p:spPr>
          <a:xfrm>
            <a:off x="-260446" y="9391650"/>
            <a:ext cx="7105264" cy="19050"/>
          </a:xfrm>
          <a:prstGeom prst="line">
            <a:avLst/>
          </a:prstGeom>
          <a:ln cap="flat" w="114300">
            <a:solidFill>
              <a:srgbClr val="F9F2D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11342158" y="9467849"/>
            <a:ext cx="7105264" cy="19050"/>
          </a:xfrm>
          <a:prstGeom prst="line">
            <a:avLst/>
          </a:prstGeom>
          <a:ln cap="flat" w="114300">
            <a:solidFill>
              <a:srgbClr val="F9F2D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-3918199" y="-431544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6584273" y="306334"/>
            <a:ext cx="1350054" cy="891591"/>
          </a:xfrm>
          <a:custGeom>
            <a:avLst/>
            <a:gdLst/>
            <a:ahLst/>
            <a:cxnLst/>
            <a:rect r="r" b="b" t="t" l="l"/>
            <a:pathLst>
              <a:path h="891591" w="1350054">
                <a:moveTo>
                  <a:pt x="0" y="0"/>
                </a:moveTo>
                <a:lnTo>
                  <a:pt x="1350054" y="0"/>
                </a:lnTo>
                <a:lnTo>
                  <a:pt x="1350054" y="891591"/>
                </a:lnTo>
                <a:lnTo>
                  <a:pt x="0" y="8915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0181345" y="3319341"/>
            <a:ext cx="6259584" cy="2651045"/>
            <a:chOff x="0" y="0"/>
            <a:chExt cx="1648615" cy="69821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648615" cy="698218"/>
            </a:xfrm>
            <a:custGeom>
              <a:avLst/>
              <a:gdLst/>
              <a:ahLst/>
              <a:cxnLst/>
              <a:rect r="r" b="b" t="t" l="l"/>
              <a:pathLst>
                <a:path h="698218" w="1648615">
                  <a:moveTo>
                    <a:pt x="63077" y="0"/>
                  </a:moveTo>
                  <a:lnTo>
                    <a:pt x="1585537" y="0"/>
                  </a:lnTo>
                  <a:cubicBezTo>
                    <a:pt x="1602267" y="0"/>
                    <a:pt x="1618310" y="6646"/>
                    <a:pt x="1630140" y="18475"/>
                  </a:cubicBezTo>
                  <a:cubicBezTo>
                    <a:pt x="1641969" y="30304"/>
                    <a:pt x="1648615" y="46348"/>
                    <a:pt x="1648615" y="63077"/>
                  </a:cubicBezTo>
                  <a:lnTo>
                    <a:pt x="1648615" y="635140"/>
                  </a:lnTo>
                  <a:cubicBezTo>
                    <a:pt x="1648615" y="651869"/>
                    <a:pt x="1641969" y="667913"/>
                    <a:pt x="1630140" y="679743"/>
                  </a:cubicBezTo>
                  <a:cubicBezTo>
                    <a:pt x="1618310" y="691572"/>
                    <a:pt x="1602267" y="698218"/>
                    <a:pt x="1585537" y="698218"/>
                  </a:cubicBezTo>
                  <a:lnTo>
                    <a:pt x="63077" y="698218"/>
                  </a:lnTo>
                  <a:cubicBezTo>
                    <a:pt x="46348" y="698218"/>
                    <a:pt x="30304" y="691572"/>
                    <a:pt x="18475" y="679743"/>
                  </a:cubicBezTo>
                  <a:cubicBezTo>
                    <a:pt x="6646" y="667913"/>
                    <a:pt x="0" y="651869"/>
                    <a:pt x="0" y="635140"/>
                  </a:cubicBezTo>
                  <a:lnTo>
                    <a:pt x="0" y="63077"/>
                  </a:lnTo>
                  <a:cubicBezTo>
                    <a:pt x="0" y="46348"/>
                    <a:pt x="6646" y="30304"/>
                    <a:pt x="18475" y="18475"/>
                  </a:cubicBezTo>
                  <a:cubicBezTo>
                    <a:pt x="30304" y="6646"/>
                    <a:pt x="46348" y="0"/>
                    <a:pt x="63077" y="0"/>
                  </a:cubicBezTo>
                  <a:close/>
                </a:path>
              </a:pathLst>
            </a:custGeom>
            <a:solidFill>
              <a:srgbClr val="F9F2DC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1648615" cy="736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 marL="410209" indent="-205105" lvl="1">
                <a:lnSpc>
                  <a:spcPts val="2659"/>
                </a:lnSpc>
                <a:buFont typeface="Arial"/>
                <a:buChar char="•"/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903948" y="4309427"/>
            <a:ext cx="5276139" cy="579120"/>
            <a:chOff x="0" y="0"/>
            <a:chExt cx="7034852" cy="772160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1008762" y="-76200"/>
              <a:ext cx="6026090" cy="84836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355"/>
                </a:lnSpc>
              </a:pPr>
              <a:r>
                <a:rPr lang="en-US" sz="3825" spc="539" b="true">
                  <a:solidFill>
                    <a:srgbClr val="BD5955"/>
                  </a:solidFill>
                  <a:latin typeface="Garet Bold"/>
                  <a:ea typeface="Garet Bold"/>
                  <a:cs typeface="Garet Bold"/>
                  <a:sym typeface="Garet Bold"/>
                </a:rPr>
                <a:t>Limited time</a:t>
              </a:r>
            </a:p>
          </p:txBody>
        </p:sp>
        <p:grpSp>
          <p:nvGrpSpPr>
            <p:cNvPr name="Group 19" id="19"/>
            <p:cNvGrpSpPr/>
            <p:nvPr/>
          </p:nvGrpSpPr>
          <p:grpSpPr>
            <a:xfrm rot="0">
              <a:off x="0" y="0"/>
              <a:ext cx="689280" cy="689280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D5955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22" id="22"/>
          <p:cNvGrpSpPr/>
          <p:nvPr/>
        </p:nvGrpSpPr>
        <p:grpSpPr>
          <a:xfrm rot="0">
            <a:off x="5551319" y="6454918"/>
            <a:ext cx="6259584" cy="2035363"/>
            <a:chOff x="0" y="0"/>
            <a:chExt cx="1648615" cy="536063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48615" cy="536063"/>
            </a:xfrm>
            <a:custGeom>
              <a:avLst/>
              <a:gdLst/>
              <a:ahLst/>
              <a:cxnLst/>
              <a:rect r="r" b="b" t="t" l="l"/>
              <a:pathLst>
                <a:path h="536063" w="1648615">
                  <a:moveTo>
                    <a:pt x="63077" y="0"/>
                  </a:moveTo>
                  <a:lnTo>
                    <a:pt x="1585537" y="0"/>
                  </a:lnTo>
                  <a:cubicBezTo>
                    <a:pt x="1602267" y="0"/>
                    <a:pt x="1618310" y="6646"/>
                    <a:pt x="1630140" y="18475"/>
                  </a:cubicBezTo>
                  <a:cubicBezTo>
                    <a:pt x="1641969" y="30304"/>
                    <a:pt x="1648615" y="46348"/>
                    <a:pt x="1648615" y="63077"/>
                  </a:cubicBezTo>
                  <a:lnTo>
                    <a:pt x="1648615" y="472985"/>
                  </a:lnTo>
                  <a:cubicBezTo>
                    <a:pt x="1648615" y="489715"/>
                    <a:pt x="1641969" y="505759"/>
                    <a:pt x="1630140" y="517588"/>
                  </a:cubicBezTo>
                  <a:cubicBezTo>
                    <a:pt x="1618310" y="529417"/>
                    <a:pt x="1602267" y="536063"/>
                    <a:pt x="1585537" y="536063"/>
                  </a:cubicBezTo>
                  <a:lnTo>
                    <a:pt x="63077" y="536063"/>
                  </a:lnTo>
                  <a:cubicBezTo>
                    <a:pt x="46348" y="536063"/>
                    <a:pt x="30304" y="529417"/>
                    <a:pt x="18475" y="517588"/>
                  </a:cubicBezTo>
                  <a:cubicBezTo>
                    <a:pt x="6646" y="505759"/>
                    <a:pt x="0" y="489715"/>
                    <a:pt x="0" y="472985"/>
                  </a:cubicBezTo>
                  <a:lnTo>
                    <a:pt x="0" y="63077"/>
                  </a:lnTo>
                  <a:cubicBezTo>
                    <a:pt x="0" y="46348"/>
                    <a:pt x="6646" y="30304"/>
                    <a:pt x="18475" y="18475"/>
                  </a:cubicBezTo>
                  <a:cubicBezTo>
                    <a:pt x="30304" y="6646"/>
                    <a:pt x="46348" y="0"/>
                    <a:pt x="63077" y="0"/>
                  </a:cubicBezTo>
                  <a:close/>
                </a:path>
              </a:pathLst>
            </a:custGeom>
            <a:solidFill>
              <a:srgbClr val="F9F2DC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1648615" cy="5741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068966" y="6955639"/>
            <a:ext cx="516960" cy="516960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D5955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2843139" y="3602828"/>
            <a:ext cx="4519567" cy="2007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55"/>
              </a:lnSpc>
            </a:pPr>
            <a:r>
              <a:rPr lang="en-US" sz="3825" spc="539" b="true">
                <a:solidFill>
                  <a:srgbClr val="BD5955"/>
                </a:solidFill>
                <a:latin typeface="Garet Bold"/>
                <a:ea typeface="Garet Bold"/>
                <a:cs typeface="Garet Bold"/>
                <a:sym typeface="Garet Bold"/>
              </a:rPr>
              <a:t>Insufficient mechanical knowledge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6822591" y="6768702"/>
            <a:ext cx="4519567" cy="1331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55"/>
              </a:lnSpc>
            </a:pPr>
            <a:r>
              <a:rPr lang="en-US" sz="3825" spc="539" b="true">
                <a:solidFill>
                  <a:srgbClr val="BD5955"/>
                </a:solidFill>
                <a:latin typeface="Garet Bold"/>
                <a:ea typeface="Garet Bold"/>
                <a:cs typeface="Garet Bold"/>
                <a:sym typeface="Garet Bold"/>
              </a:rPr>
              <a:t>Measurement Challenges 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21293" y="-37168"/>
            <a:ext cx="15519635" cy="1460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378"/>
              </a:lnSpc>
            </a:pPr>
            <a:r>
              <a:rPr lang="en-US" sz="8127" spc="1146">
                <a:solidFill>
                  <a:srgbClr val="F9F2DC"/>
                </a:solidFill>
                <a:latin typeface="Maharlika"/>
                <a:ea typeface="Maharlika"/>
                <a:cs typeface="Maharlika"/>
                <a:sym typeface="Maharlika"/>
              </a:rPr>
              <a:t>CHALLENGES &amp;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D595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285234" y="4718261"/>
          <a:ext cx="20772459" cy="8741887"/>
        </p:xfrm>
        <a:graphic>
          <a:graphicData uri="http://schemas.openxmlformats.org/drawingml/2006/table">
            <a:tbl>
              <a:tblPr/>
              <a:tblGrid>
                <a:gridCol w="20772459"/>
              </a:tblGrid>
              <a:tr h="291396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61"/>
                        </a:lnSpc>
                        <a:defRPr/>
                      </a:pPr>
                      <a:endParaRPr lang="en-US" sz="1100"/>
                    </a:p>
                  </a:txBody>
                  <a:tcPr marL="331765" marR="331765" marT="331765" marB="331765" anchor="ctr">
                    <a:lnL cmpd="sng" algn="ctr" cap="flat" w="0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57778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57778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396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61"/>
                        </a:lnSpc>
                        <a:defRPr/>
                      </a:pPr>
                      <a:endParaRPr lang="en-US" sz="1100"/>
                    </a:p>
                  </a:txBody>
                  <a:tcPr marL="331765" marR="331765" marT="331765" marB="331765" anchor="ctr">
                    <a:lnL cmpd="sng" algn="ctr" cap="flat" w="0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57778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57778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396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61"/>
                        </a:lnSpc>
                        <a:defRPr/>
                      </a:pPr>
                      <a:endParaRPr lang="en-US" sz="1100"/>
                    </a:p>
                  </a:txBody>
                  <a:tcPr marL="331765" marR="331765" marT="331765" marB="331765" anchor="ctr">
                    <a:lnL cmpd="sng" algn="ctr" cap="flat" w="0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57778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57778">
                      <a:solidFill>
                        <a:srgbClr val="F9F2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1560936" y="5079605"/>
            <a:ext cx="12997685" cy="778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589"/>
              </a:lnSpc>
              <a:spcBef>
                <a:spcPct val="0"/>
              </a:spcBef>
            </a:pPr>
            <a:r>
              <a:rPr lang="en-US" sz="4118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AI and machine learning integration.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752018" y="336058"/>
            <a:ext cx="1792992" cy="3072104"/>
          </a:xfrm>
          <a:custGeom>
            <a:avLst/>
            <a:gdLst/>
            <a:ahLst/>
            <a:cxnLst/>
            <a:rect r="r" b="b" t="t" l="l"/>
            <a:pathLst>
              <a:path h="3072104" w="1792992">
                <a:moveTo>
                  <a:pt x="0" y="0"/>
                </a:moveTo>
                <a:lnTo>
                  <a:pt x="1792991" y="0"/>
                </a:lnTo>
                <a:lnTo>
                  <a:pt x="1792991" y="3072104"/>
                </a:lnTo>
                <a:lnTo>
                  <a:pt x="0" y="30721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5" id="5"/>
          <p:cNvSpPr txBox="true"/>
          <p:nvPr/>
        </p:nvSpPr>
        <p:spPr>
          <a:xfrm rot="0">
            <a:off x="1384182" y="800100"/>
            <a:ext cx="15519635" cy="1460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378"/>
              </a:lnSpc>
            </a:pPr>
            <a:r>
              <a:rPr lang="en-US" sz="8127" spc="1146">
                <a:solidFill>
                  <a:srgbClr val="F9F2DC"/>
                </a:solidFill>
                <a:latin typeface="Maharlika"/>
                <a:ea typeface="Maharlika"/>
                <a:cs typeface="Maharlika"/>
                <a:sym typeface="Maharlika"/>
              </a:rPr>
              <a:t>FUTURE WORK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60936" y="336058"/>
            <a:ext cx="1792992" cy="3072104"/>
          </a:xfrm>
          <a:custGeom>
            <a:avLst/>
            <a:gdLst/>
            <a:ahLst/>
            <a:cxnLst/>
            <a:rect r="r" b="b" t="t" l="l"/>
            <a:pathLst>
              <a:path h="3072104" w="1792992">
                <a:moveTo>
                  <a:pt x="0" y="0"/>
                </a:moveTo>
                <a:lnTo>
                  <a:pt x="1792991" y="0"/>
                </a:lnTo>
                <a:lnTo>
                  <a:pt x="1792991" y="3072104"/>
                </a:lnTo>
                <a:lnTo>
                  <a:pt x="0" y="30721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7" id="7"/>
          <p:cNvSpPr txBox="true"/>
          <p:nvPr/>
        </p:nvSpPr>
        <p:spPr>
          <a:xfrm rot="0">
            <a:off x="1384182" y="6745556"/>
            <a:ext cx="12997685" cy="778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589"/>
              </a:lnSpc>
              <a:spcBef>
                <a:spcPct val="0"/>
              </a:spcBef>
            </a:pPr>
            <a:r>
              <a:rPr lang="en-US" sz="4118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Increase system’s security.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85234" y="8409861"/>
            <a:ext cx="12997685" cy="778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589"/>
              </a:lnSpc>
              <a:spcBef>
                <a:spcPct val="0"/>
              </a:spcBef>
            </a:pPr>
            <a:r>
              <a:rPr lang="en-US" sz="4118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Increase safety measures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10" y="2797612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01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309150" y="6746438"/>
            <a:ext cx="54859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4748212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02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10" y="6698813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03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1004766" y="2609494"/>
            <a:ext cx="7283234" cy="1390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Structure and Hardware Components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724326" y="2909531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04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004740" y="4907756"/>
            <a:ext cx="5897276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Mobile Application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724316" y="4860131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05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821876" y="6760725"/>
            <a:ext cx="7283260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55"/>
              </a:lnSpc>
            </a:pPr>
            <a:r>
              <a:rPr lang="en-US" sz="437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Challanges &amp; Constraints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724300" y="6670238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06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544536" y="986913"/>
            <a:ext cx="15408000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7500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Table of contents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-896006" y="9412220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2" y="0"/>
                </a:lnTo>
                <a:lnTo>
                  <a:pt x="20080012" y="1164461"/>
                </a:lnTo>
                <a:lnTo>
                  <a:pt x="0" y="11644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2309150" y="4795838"/>
            <a:ext cx="54859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Main Idea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-1154061" y="-485678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2" y="0"/>
                </a:lnTo>
                <a:lnTo>
                  <a:pt x="20080012" y="1164460"/>
                </a:lnTo>
                <a:lnTo>
                  <a:pt x="0" y="11644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6787953" y="7860863"/>
            <a:ext cx="54859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Future Work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497988" y="7813238"/>
            <a:ext cx="10975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b="true" sz="4999">
                <a:solidFill>
                  <a:srgbClr val="BD5955"/>
                </a:solidFill>
                <a:latin typeface="Arimo Bold"/>
                <a:ea typeface="Arimo Bold"/>
                <a:cs typeface="Arimo Bold"/>
                <a:sym typeface="Arimo Bold"/>
              </a:rPr>
              <a:t>07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309150" y="2873812"/>
            <a:ext cx="54859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19"/>
              </a:lnSpc>
            </a:pPr>
            <a:r>
              <a:rPr lang="en-US" sz="4599">
                <a:solidFill>
                  <a:srgbClr val="BD5955"/>
                </a:solidFill>
                <a:latin typeface="Garet"/>
                <a:ea typeface="Garet"/>
                <a:cs typeface="Garet"/>
                <a:sym typeface="Garet"/>
              </a:rPr>
              <a:t>Motivation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2D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90558" y="697372"/>
            <a:ext cx="19774650" cy="2930210"/>
          </a:xfrm>
          <a:custGeom>
            <a:avLst/>
            <a:gdLst/>
            <a:ahLst/>
            <a:cxnLst/>
            <a:rect r="r" b="b" t="t" l="l"/>
            <a:pathLst>
              <a:path h="2930210" w="19774650">
                <a:moveTo>
                  <a:pt x="0" y="0"/>
                </a:moveTo>
                <a:lnTo>
                  <a:pt x="19774650" y="0"/>
                </a:lnTo>
                <a:lnTo>
                  <a:pt x="19774650" y="2930210"/>
                </a:lnTo>
                <a:lnTo>
                  <a:pt x="0" y="29302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90558" y="9511822"/>
            <a:ext cx="19774650" cy="1146752"/>
          </a:xfrm>
          <a:custGeom>
            <a:avLst/>
            <a:gdLst/>
            <a:ahLst/>
            <a:cxnLst/>
            <a:rect r="r" b="b" t="t" l="l"/>
            <a:pathLst>
              <a:path h="1146752" w="19774650">
                <a:moveTo>
                  <a:pt x="0" y="0"/>
                </a:moveTo>
                <a:lnTo>
                  <a:pt x="19774650" y="0"/>
                </a:lnTo>
                <a:lnTo>
                  <a:pt x="19774650" y="1146752"/>
                </a:lnTo>
                <a:lnTo>
                  <a:pt x="0" y="114675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4060" y="3996417"/>
            <a:ext cx="5942831" cy="5146569"/>
          </a:xfrm>
          <a:custGeom>
            <a:avLst/>
            <a:gdLst/>
            <a:ahLst/>
            <a:cxnLst/>
            <a:rect r="r" b="b" t="t" l="l"/>
            <a:pathLst>
              <a:path h="5146569" w="5942831">
                <a:moveTo>
                  <a:pt x="0" y="0"/>
                </a:moveTo>
                <a:lnTo>
                  <a:pt x="5942831" y="0"/>
                </a:lnTo>
                <a:lnTo>
                  <a:pt x="5942831" y="5146570"/>
                </a:lnTo>
                <a:lnTo>
                  <a:pt x="0" y="514657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359760" y="1252840"/>
            <a:ext cx="11874015" cy="1809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09"/>
              </a:lnSpc>
            </a:pPr>
            <a:r>
              <a:rPr lang="en-US" b="true" sz="11841" spc="1669">
                <a:solidFill>
                  <a:srgbClr val="F1E9D9"/>
                </a:solidFill>
                <a:latin typeface="Garet Bold"/>
                <a:ea typeface="Garet Bold"/>
                <a:cs typeface="Garet Bold"/>
                <a:sym typeface="Garet Bold"/>
              </a:rPr>
              <a:t>Thank You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1702079" y="4697970"/>
            <a:ext cx="3241149" cy="3743463"/>
            <a:chOff x="0" y="0"/>
            <a:chExt cx="660400" cy="76274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60400" cy="762749"/>
            </a:xfrm>
            <a:custGeom>
              <a:avLst/>
              <a:gdLst/>
              <a:ahLst/>
              <a:cxnLst/>
              <a:rect r="r" b="b" t="t" l="l"/>
              <a:pathLst>
                <a:path h="762749" w="660400">
                  <a:moveTo>
                    <a:pt x="220252" y="743680"/>
                  </a:moveTo>
                  <a:cubicBezTo>
                    <a:pt x="254109" y="755194"/>
                    <a:pt x="292600" y="762749"/>
                    <a:pt x="330378" y="762749"/>
                  </a:cubicBezTo>
                  <a:cubicBezTo>
                    <a:pt x="368157" y="762749"/>
                    <a:pt x="404509" y="756272"/>
                    <a:pt x="438009" y="744758"/>
                  </a:cubicBezTo>
                  <a:cubicBezTo>
                    <a:pt x="438723" y="744399"/>
                    <a:pt x="439435" y="744399"/>
                    <a:pt x="440148" y="744039"/>
                  </a:cubicBezTo>
                  <a:cubicBezTo>
                    <a:pt x="565955" y="697984"/>
                    <a:pt x="658618" y="576370"/>
                    <a:pt x="660400" y="435359"/>
                  </a:cubicBezTo>
                  <a:lnTo>
                    <a:pt x="660400" y="19408"/>
                  </a:lnTo>
                  <a:cubicBezTo>
                    <a:pt x="660400" y="14260"/>
                    <a:pt x="658355" y="9324"/>
                    <a:pt x="654716" y="5684"/>
                  </a:cubicBezTo>
                  <a:cubicBezTo>
                    <a:pt x="651076" y="2045"/>
                    <a:pt x="646140" y="0"/>
                    <a:pt x="640992" y="0"/>
                  </a:cubicBezTo>
                  <a:lnTo>
                    <a:pt x="19408" y="0"/>
                  </a:lnTo>
                  <a:cubicBezTo>
                    <a:pt x="14260" y="0"/>
                    <a:pt x="9324" y="2045"/>
                    <a:pt x="5684" y="5684"/>
                  </a:cubicBezTo>
                  <a:cubicBezTo>
                    <a:pt x="2045" y="9324"/>
                    <a:pt x="0" y="14260"/>
                    <a:pt x="0" y="19408"/>
                  </a:cubicBezTo>
                  <a:lnTo>
                    <a:pt x="0" y="435036"/>
                  </a:lnTo>
                  <a:cubicBezTo>
                    <a:pt x="1782" y="577089"/>
                    <a:pt x="93019" y="698704"/>
                    <a:pt x="220252" y="743680"/>
                  </a:cubicBezTo>
                  <a:lnTo>
                    <a:pt x="220252" y="743680"/>
                  </a:lnTo>
                  <a:close/>
                </a:path>
              </a:pathLst>
            </a:custGeom>
            <a:solidFill>
              <a:srgbClr val="F9F2DC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19050"/>
              <a:ext cx="660400" cy="654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863722" y="4858636"/>
            <a:ext cx="2917862" cy="772563"/>
            <a:chOff x="0" y="0"/>
            <a:chExt cx="153491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534916" cy="406400"/>
            </a:xfrm>
            <a:custGeom>
              <a:avLst/>
              <a:gdLst/>
              <a:ahLst/>
              <a:cxnLst/>
              <a:rect r="r" b="b" t="t" l="l"/>
              <a:pathLst>
                <a:path h="406400" w="1534916">
                  <a:moveTo>
                    <a:pt x="0" y="0"/>
                  </a:moveTo>
                  <a:lnTo>
                    <a:pt x="1534916" y="0"/>
                  </a:lnTo>
                  <a:lnTo>
                    <a:pt x="1534916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BD5955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1534916" cy="425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1829215" y="4858636"/>
            <a:ext cx="3007807" cy="3473958"/>
            <a:chOff x="0" y="0"/>
            <a:chExt cx="660400" cy="76274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60400" cy="762749"/>
            </a:xfrm>
            <a:custGeom>
              <a:avLst/>
              <a:gdLst/>
              <a:ahLst/>
              <a:cxnLst/>
              <a:rect r="r" b="b" t="t" l="l"/>
              <a:pathLst>
                <a:path h="762749" w="660400">
                  <a:moveTo>
                    <a:pt x="220252" y="743680"/>
                  </a:moveTo>
                  <a:cubicBezTo>
                    <a:pt x="254109" y="755194"/>
                    <a:pt x="292600" y="762749"/>
                    <a:pt x="330378" y="762749"/>
                  </a:cubicBezTo>
                  <a:cubicBezTo>
                    <a:pt x="368157" y="762749"/>
                    <a:pt x="404509" y="756272"/>
                    <a:pt x="438009" y="744758"/>
                  </a:cubicBezTo>
                  <a:cubicBezTo>
                    <a:pt x="438723" y="744399"/>
                    <a:pt x="439435" y="744399"/>
                    <a:pt x="440148" y="744039"/>
                  </a:cubicBezTo>
                  <a:cubicBezTo>
                    <a:pt x="565955" y="697984"/>
                    <a:pt x="658618" y="576370"/>
                    <a:pt x="660400" y="435359"/>
                  </a:cubicBezTo>
                  <a:lnTo>
                    <a:pt x="660400" y="12548"/>
                  </a:lnTo>
                  <a:cubicBezTo>
                    <a:pt x="660400" y="9220"/>
                    <a:pt x="659078" y="6028"/>
                    <a:pt x="656725" y="3675"/>
                  </a:cubicBezTo>
                  <a:cubicBezTo>
                    <a:pt x="654372" y="1322"/>
                    <a:pt x="651180" y="0"/>
                    <a:pt x="647852" y="0"/>
                  </a:cubicBezTo>
                  <a:lnTo>
                    <a:pt x="12548" y="0"/>
                  </a:lnTo>
                  <a:cubicBezTo>
                    <a:pt x="9220" y="0"/>
                    <a:pt x="6028" y="1322"/>
                    <a:pt x="3675" y="3675"/>
                  </a:cubicBezTo>
                  <a:cubicBezTo>
                    <a:pt x="1322" y="6028"/>
                    <a:pt x="0" y="9220"/>
                    <a:pt x="0" y="12548"/>
                  </a:cubicBezTo>
                  <a:lnTo>
                    <a:pt x="0" y="435036"/>
                  </a:lnTo>
                  <a:cubicBezTo>
                    <a:pt x="1782" y="577089"/>
                    <a:pt x="93019" y="698704"/>
                    <a:pt x="220252" y="743680"/>
                  </a:cubicBezTo>
                  <a:lnTo>
                    <a:pt x="220252" y="74368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171E38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19050"/>
              <a:ext cx="660400" cy="654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2169499" y="5879169"/>
            <a:ext cx="2306308" cy="1363604"/>
          </a:xfrm>
          <a:custGeom>
            <a:avLst/>
            <a:gdLst/>
            <a:ahLst/>
            <a:cxnLst/>
            <a:rect r="r" b="b" t="t" l="l"/>
            <a:pathLst>
              <a:path h="1363604" w="2306308">
                <a:moveTo>
                  <a:pt x="0" y="0"/>
                </a:moveTo>
                <a:lnTo>
                  <a:pt x="2306308" y="0"/>
                </a:lnTo>
                <a:lnTo>
                  <a:pt x="2306308" y="1363605"/>
                </a:lnTo>
                <a:lnTo>
                  <a:pt x="0" y="136360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6" id="16"/>
          <p:cNvSpPr/>
          <p:nvPr/>
        </p:nvSpPr>
        <p:spPr>
          <a:xfrm>
            <a:off x="11863722" y="5631199"/>
            <a:ext cx="2917862" cy="0"/>
          </a:xfrm>
          <a:prstGeom prst="line">
            <a:avLst/>
          </a:prstGeom>
          <a:ln cap="flat" w="66675">
            <a:solidFill>
              <a:srgbClr val="171E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>
            <a:off x="11863722" y="5738328"/>
            <a:ext cx="2917862" cy="0"/>
          </a:xfrm>
          <a:prstGeom prst="line">
            <a:avLst/>
          </a:prstGeom>
          <a:ln cap="flat" w="28575">
            <a:solidFill>
              <a:srgbClr val="C40F0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8" id="18"/>
          <p:cNvSpPr txBox="true"/>
          <p:nvPr/>
        </p:nvSpPr>
        <p:spPr>
          <a:xfrm rot="0">
            <a:off x="12025386" y="7185624"/>
            <a:ext cx="2615465" cy="1067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174"/>
              </a:lnSpc>
              <a:spcBef>
                <a:spcPct val="0"/>
              </a:spcBef>
            </a:pPr>
            <a:r>
              <a:rPr lang="en-US" b="true" sz="2981" spc="420" strike="noStrike" u="none">
                <a:solidFill>
                  <a:srgbClr val="171E38"/>
                </a:solidFill>
                <a:latin typeface="Garet Bold"/>
                <a:ea typeface="Garet Bold"/>
                <a:cs typeface="Garet Bold"/>
                <a:sym typeface="Garet Bold"/>
              </a:rPr>
              <a:t> EMULATOR</a:t>
            </a:r>
          </a:p>
        </p:txBody>
      </p:sp>
      <p:sp>
        <p:nvSpPr>
          <p:cNvPr name="AutoShape 19" id="19"/>
          <p:cNvSpPr/>
          <p:nvPr/>
        </p:nvSpPr>
        <p:spPr>
          <a:xfrm>
            <a:off x="13072228" y="7669672"/>
            <a:ext cx="500851" cy="0"/>
          </a:xfrm>
          <a:prstGeom prst="line">
            <a:avLst/>
          </a:prstGeom>
          <a:ln cap="flat" w="28575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0" id="20"/>
          <p:cNvGrpSpPr/>
          <p:nvPr/>
        </p:nvGrpSpPr>
        <p:grpSpPr>
          <a:xfrm rot="0">
            <a:off x="12495699" y="6978703"/>
            <a:ext cx="70611" cy="70611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46128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3552189" y="6391963"/>
            <a:ext cx="177739" cy="177739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D5955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4872617" y="6978703"/>
            <a:ext cx="70611" cy="70611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46128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60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12610940" y="7230454"/>
            <a:ext cx="1423426" cy="4232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567"/>
              </a:lnSpc>
              <a:spcBef>
                <a:spcPct val="0"/>
              </a:spcBef>
            </a:pPr>
            <a:r>
              <a:rPr lang="en-US" b="true" sz="2548">
                <a:solidFill>
                  <a:srgbClr val="171E38"/>
                </a:solidFill>
                <a:latin typeface="Garet Bold"/>
                <a:ea typeface="Garet Bold"/>
                <a:cs typeface="Garet Bold"/>
                <a:sym typeface="Garet Bold"/>
              </a:rPr>
              <a:t>BIKE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5639400" cy="10287000"/>
            <a:chOff x="0" y="0"/>
            <a:chExt cx="75192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519162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7519162">
                  <a:moveTo>
                    <a:pt x="0" y="0"/>
                  </a:moveTo>
                  <a:lnTo>
                    <a:pt x="7519162" y="0"/>
                  </a:lnTo>
                  <a:lnTo>
                    <a:pt x="7519162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10361913" y="3345682"/>
            <a:ext cx="7390488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Motivation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435346" y="5310431"/>
            <a:ext cx="6823954" cy="2409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We found indoor cycling boring and outdoor biking risky, so we aim to make gym cycling more engaging and motivating.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7881020" y="4860157"/>
            <a:ext cx="2525960" cy="7678918"/>
          </a:xfrm>
          <a:custGeom>
            <a:avLst/>
            <a:gdLst/>
            <a:ahLst/>
            <a:cxnLst/>
            <a:rect r="r" b="b" t="t" l="l"/>
            <a:pathLst>
              <a:path h="7678918" w="2525960">
                <a:moveTo>
                  <a:pt x="0" y="0"/>
                </a:moveTo>
                <a:lnTo>
                  <a:pt x="2525960" y="0"/>
                </a:lnTo>
                <a:lnTo>
                  <a:pt x="2525960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-10800000">
            <a:off x="7881020" y="-493777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69235" y="1381611"/>
            <a:ext cx="9018749" cy="7876689"/>
          </a:xfrm>
          <a:custGeom>
            <a:avLst/>
            <a:gdLst/>
            <a:ahLst/>
            <a:cxnLst/>
            <a:rect r="r" b="b" t="t" l="l"/>
            <a:pathLst>
              <a:path h="7876689" w="9018749">
                <a:moveTo>
                  <a:pt x="0" y="0"/>
                </a:moveTo>
                <a:lnTo>
                  <a:pt x="9018749" y="0"/>
                </a:lnTo>
                <a:lnTo>
                  <a:pt x="9018749" y="7876689"/>
                </a:lnTo>
                <a:lnTo>
                  <a:pt x="0" y="78766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249" r="0" b="-7249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0800000">
            <a:off x="8136034" y="-261895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-10800000">
            <a:off x="8136034" y="3345682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5639400" cy="10287000"/>
            <a:chOff x="0" y="0"/>
            <a:chExt cx="75192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519162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7519162">
                  <a:moveTo>
                    <a:pt x="0" y="0"/>
                  </a:moveTo>
                  <a:lnTo>
                    <a:pt x="7519162" y="0"/>
                  </a:lnTo>
                  <a:lnTo>
                    <a:pt x="7519162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10361913" y="3345682"/>
            <a:ext cx="7119774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Main Idea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435346" y="5310431"/>
            <a:ext cx="6823954" cy="2409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Transforming  a regular bicycle into a stationary gym bike, with advanced tracking and feedback features.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7881020" y="4860157"/>
            <a:ext cx="2525960" cy="7678918"/>
          </a:xfrm>
          <a:custGeom>
            <a:avLst/>
            <a:gdLst/>
            <a:ahLst/>
            <a:cxnLst/>
            <a:rect r="r" b="b" t="t" l="l"/>
            <a:pathLst>
              <a:path h="7678918" w="2525960">
                <a:moveTo>
                  <a:pt x="0" y="0"/>
                </a:moveTo>
                <a:lnTo>
                  <a:pt x="2525960" y="0"/>
                </a:lnTo>
                <a:lnTo>
                  <a:pt x="2525960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-10800000">
            <a:off x="7881020" y="-493777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69235" y="1381611"/>
            <a:ext cx="9018749" cy="7876689"/>
          </a:xfrm>
          <a:custGeom>
            <a:avLst/>
            <a:gdLst/>
            <a:ahLst/>
            <a:cxnLst/>
            <a:rect r="r" b="b" t="t" l="l"/>
            <a:pathLst>
              <a:path h="7876689" w="9018749">
                <a:moveTo>
                  <a:pt x="0" y="0"/>
                </a:moveTo>
                <a:lnTo>
                  <a:pt x="9018749" y="0"/>
                </a:lnTo>
                <a:lnTo>
                  <a:pt x="9018749" y="7876689"/>
                </a:lnTo>
                <a:lnTo>
                  <a:pt x="0" y="78766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224" t="0" r="-8224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0800000">
            <a:off x="8136034" y="-261895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-10800000">
            <a:off x="8136034" y="3345682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5639400" cy="10287000"/>
            <a:chOff x="0" y="0"/>
            <a:chExt cx="75192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519162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7519162">
                  <a:moveTo>
                    <a:pt x="0" y="0"/>
                  </a:moveTo>
                  <a:lnTo>
                    <a:pt x="7519162" y="0"/>
                  </a:lnTo>
                  <a:lnTo>
                    <a:pt x="7519162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10406980" y="2114550"/>
            <a:ext cx="7291148" cy="3028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1.Drive </a:t>
            </a:r>
          </a:p>
          <a:p>
            <a:pPr algn="l">
              <a:lnSpc>
                <a:spcPts val="11999"/>
              </a:lnSpc>
            </a:pPr>
            <a:r>
              <a:rPr lang="en-US" sz="99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Simulation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729840" y="1056921"/>
            <a:ext cx="8209093" cy="8414320"/>
          </a:xfrm>
          <a:custGeom>
            <a:avLst/>
            <a:gdLst/>
            <a:ahLst/>
            <a:cxnLst/>
            <a:rect r="r" b="b" t="t" l="l"/>
            <a:pathLst>
              <a:path h="8414320" w="8209093">
                <a:moveTo>
                  <a:pt x="0" y="0"/>
                </a:moveTo>
                <a:lnTo>
                  <a:pt x="8209093" y="0"/>
                </a:lnTo>
                <a:lnTo>
                  <a:pt x="8209093" y="8414320"/>
                </a:lnTo>
                <a:lnTo>
                  <a:pt x="0" y="84143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7000"/>
            </a:blip>
            <a:stretch>
              <a:fillRect l="-1380" t="-4846" r="-2498" b="-198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1087025" y="5473923"/>
            <a:ext cx="5669550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191919"/>
                </a:solidFill>
                <a:latin typeface="Barlow"/>
                <a:ea typeface="Barlow"/>
                <a:cs typeface="Barlow"/>
                <a:sym typeface="Barlow"/>
              </a:rPr>
              <a:t>Replicates the feeling of biking outdoors by adjusting resistance, providing users with a realistic riding experience.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7881020" y="4860157"/>
            <a:ext cx="2525960" cy="7678918"/>
          </a:xfrm>
          <a:custGeom>
            <a:avLst/>
            <a:gdLst/>
            <a:ahLst/>
            <a:cxnLst/>
            <a:rect r="r" b="b" t="t" l="l"/>
            <a:pathLst>
              <a:path h="7678918" w="2525960">
                <a:moveTo>
                  <a:pt x="0" y="0"/>
                </a:moveTo>
                <a:lnTo>
                  <a:pt x="2525960" y="0"/>
                </a:lnTo>
                <a:lnTo>
                  <a:pt x="2525960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-10800000">
            <a:off x="7881020" y="-493777"/>
            <a:ext cx="1506964" cy="7678918"/>
          </a:xfrm>
          <a:custGeom>
            <a:avLst/>
            <a:gdLst/>
            <a:ahLst/>
            <a:cxnLst/>
            <a:rect r="r" b="b" t="t" l="l"/>
            <a:pathLst>
              <a:path h="7678918" w="1506964">
                <a:moveTo>
                  <a:pt x="0" y="0"/>
                </a:moveTo>
                <a:lnTo>
                  <a:pt x="1506964" y="0"/>
                </a:lnTo>
                <a:lnTo>
                  <a:pt x="1506964" y="7678918"/>
                </a:lnTo>
                <a:lnTo>
                  <a:pt x="0" y="767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7619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9" id="9"/>
          <p:cNvSpPr/>
          <p:nvPr/>
        </p:nvSpPr>
        <p:spPr>
          <a:xfrm flipV="true">
            <a:off x="10407026" y="1562100"/>
            <a:ext cx="7881020" cy="19050"/>
          </a:xfrm>
          <a:prstGeom prst="line">
            <a:avLst/>
          </a:prstGeom>
          <a:ln cap="flat" w="381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0" id="10"/>
          <p:cNvSpPr txBox="true"/>
          <p:nvPr/>
        </p:nvSpPr>
        <p:spPr>
          <a:xfrm rot="0">
            <a:off x="10560946" y="371475"/>
            <a:ext cx="5528915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000"/>
              </a:lnSpc>
              <a:spcBef>
                <a:spcPct val="0"/>
              </a:spcBef>
            </a:pPr>
            <a:r>
              <a:rPr lang="en-US" sz="7500" strike="noStrike" u="none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FEATURES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4090048" y="1928403"/>
            <a:ext cx="0" cy="7117526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3594438" y="1856320"/>
            <a:ext cx="0" cy="7117526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H="true" flipV="true">
            <a:off x="8948738" y="1856320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8948738" y="5893135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H="true" flipV="true">
            <a:off x="8928021" y="4884431"/>
            <a:ext cx="557581" cy="556238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>
            <a:off x="8918496" y="5398841"/>
            <a:ext cx="557581" cy="553571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flipH="true" flipV="true">
            <a:off x="9127115" y="4884431"/>
            <a:ext cx="557581" cy="556238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H="true">
            <a:off x="9117590" y="5398841"/>
            <a:ext cx="557581" cy="553571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-896006" y="9412220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2" y="0"/>
                </a:lnTo>
                <a:lnTo>
                  <a:pt x="20080012" y="1164461"/>
                </a:lnTo>
                <a:lnTo>
                  <a:pt x="0" y="11644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6969107" y="1513420"/>
            <a:ext cx="1731232" cy="308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620532" y="1513420"/>
            <a:ext cx="1773392" cy="308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2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655462" y="3622778"/>
            <a:ext cx="3022247" cy="60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HEART RATE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279146" y="4973134"/>
            <a:ext cx="3379922" cy="1323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Continuous calculation and display of heart rate using the MAX30105 sensor.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729788" y="3622778"/>
            <a:ext cx="2052961" cy="60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CALORIES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035357" y="4973134"/>
            <a:ext cx="319722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Estimation of calories burned based on speed and distance.</a:t>
            </a:r>
          </a:p>
        </p:txBody>
      </p:sp>
      <p:sp>
        <p:nvSpPr>
          <p:cNvPr name="TextBox 17" id="17"/>
          <p:cNvSpPr txBox="true"/>
          <p:nvPr/>
        </p:nvSpPr>
        <p:spPr>
          <a:xfrm rot="-5400000">
            <a:off x="-4459045" y="3166682"/>
            <a:ext cx="11516486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279"/>
              </a:lnSpc>
              <a:spcBef>
                <a:spcPct val="0"/>
              </a:spcBef>
            </a:pPr>
            <a:r>
              <a:rPr lang="en-US" sz="43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 </a:t>
            </a:r>
            <a:r>
              <a:rPr lang="en-US" b="true" sz="4399" strike="noStrike" u="none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Real-time Display of Metrics</a:t>
            </a:r>
          </a:p>
        </p:txBody>
      </p:sp>
      <p:sp>
        <p:nvSpPr>
          <p:cNvPr name="AutoShape 18" id="18"/>
          <p:cNvSpPr/>
          <p:nvPr/>
        </p:nvSpPr>
        <p:spPr>
          <a:xfrm flipV="true">
            <a:off x="10407026" y="1562100"/>
            <a:ext cx="7881020" cy="19050"/>
          </a:xfrm>
          <a:prstGeom prst="line">
            <a:avLst/>
          </a:prstGeom>
          <a:ln cap="flat" w="381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9" id="19"/>
          <p:cNvSpPr txBox="true"/>
          <p:nvPr/>
        </p:nvSpPr>
        <p:spPr>
          <a:xfrm rot="0">
            <a:off x="10560946" y="371475"/>
            <a:ext cx="5528915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000"/>
              </a:lnSpc>
              <a:spcBef>
                <a:spcPct val="0"/>
              </a:spcBef>
            </a:pPr>
            <a:r>
              <a:rPr lang="en-US" sz="7500" strike="noStrike" u="none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FEATURES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4180286" y="1959765"/>
            <a:ext cx="0" cy="7117526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3585307" y="1959765"/>
            <a:ext cx="0" cy="7117526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V="true">
            <a:off x="8835479" y="1959765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8835479" y="5996581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H="true" flipV="true">
            <a:off x="8814762" y="4987876"/>
            <a:ext cx="557581" cy="556238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>
            <a:off x="8805237" y="5502286"/>
            <a:ext cx="557581" cy="553571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flipH="true" flipV="true">
            <a:off x="9013856" y="4987876"/>
            <a:ext cx="557581" cy="556238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H="true">
            <a:off x="9004331" y="5502286"/>
            <a:ext cx="557581" cy="553571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-896006" y="9412220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2" y="0"/>
                </a:lnTo>
                <a:lnTo>
                  <a:pt x="20080012" y="1164461"/>
                </a:lnTo>
                <a:lnTo>
                  <a:pt x="0" y="11644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1" id="11"/>
          <p:cNvSpPr/>
          <p:nvPr/>
        </p:nvSpPr>
        <p:spPr>
          <a:xfrm flipV="true">
            <a:off x="10407026" y="1562100"/>
            <a:ext cx="7881020" cy="19050"/>
          </a:xfrm>
          <a:prstGeom prst="line">
            <a:avLst/>
          </a:prstGeom>
          <a:ln cap="flat" w="381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11520533" y="1616865"/>
            <a:ext cx="1731232" cy="308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4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104247" y="1616865"/>
            <a:ext cx="1492325" cy="308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112268" y="3581154"/>
            <a:ext cx="3380320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DISTANCE TRACKING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899776" y="5399267"/>
            <a:ext cx="3197228" cy="656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Accurate tracking of total distance traveled.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206889" y="3726224"/>
            <a:ext cx="2483525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REMAINING TIME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921295" y="5399267"/>
            <a:ext cx="3379922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Display of workout time,</a:t>
            </a: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 using a TM1637 7-segment display</a:t>
            </a:r>
          </a:p>
        </p:txBody>
      </p:sp>
      <p:sp>
        <p:nvSpPr>
          <p:cNvPr name="TextBox 18" id="18"/>
          <p:cNvSpPr txBox="true"/>
          <p:nvPr/>
        </p:nvSpPr>
        <p:spPr>
          <a:xfrm rot="-5400000">
            <a:off x="-4880475" y="2985672"/>
            <a:ext cx="11516486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279"/>
              </a:lnSpc>
              <a:spcBef>
                <a:spcPct val="0"/>
              </a:spcBef>
            </a:pPr>
            <a:r>
              <a:rPr lang="en-US" sz="43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 </a:t>
            </a:r>
            <a:r>
              <a:rPr lang="en-US" b="true" sz="4399" strike="noStrike" u="none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Real-time Display of Metrics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560946" y="371475"/>
            <a:ext cx="5528915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000"/>
              </a:lnSpc>
              <a:spcBef>
                <a:spcPct val="0"/>
              </a:spcBef>
            </a:pPr>
            <a:r>
              <a:rPr lang="en-US" sz="7500" strike="noStrike" u="none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FEATURES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2161211" y="1856320"/>
            <a:ext cx="0" cy="7117526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16126789" y="1856320"/>
            <a:ext cx="0" cy="7117526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H="true" flipV="true">
            <a:off x="6816404" y="1856320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6816404" y="5893135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H="true" flipV="true">
            <a:off x="6795687" y="4884431"/>
            <a:ext cx="557581" cy="556238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>
            <a:off x="6786162" y="5398841"/>
            <a:ext cx="557581" cy="553571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flipH="true" flipV="true">
            <a:off x="6994781" y="4884431"/>
            <a:ext cx="557581" cy="556238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H="true">
            <a:off x="6985256" y="5398841"/>
            <a:ext cx="557581" cy="553571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flipH="true" flipV="true">
            <a:off x="11481089" y="1856320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 flipV="true">
            <a:off x="11481089" y="5893135"/>
            <a:ext cx="0" cy="3080710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2" id="12"/>
          <p:cNvSpPr/>
          <p:nvPr/>
        </p:nvSpPr>
        <p:spPr>
          <a:xfrm flipH="true" flipV="true">
            <a:off x="11460372" y="4884431"/>
            <a:ext cx="557581" cy="556238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 flipH="true">
            <a:off x="11450847" y="5398841"/>
            <a:ext cx="557581" cy="553571"/>
          </a:xfrm>
          <a:prstGeom prst="line">
            <a:avLst/>
          </a:prstGeom>
          <a:ln cap="rnd" w="762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 flipH="true" flipV="true">
            <a:off x="11659466" y="4884431"/>
            <a:ext cx="557581" cy="556238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 flipH="true">
            <a:off x="11649941" y="5398841"/>
            <a:ext cx="557581" cy="553571"/>
          </a:xfrm>
          <a:prstGeom prst="line">
            <a:avLst/>
          </a:prstGeom>
          <a:ln cap="rnd" w="76200">
            <a:solidFill>
              <a:srgbClr val="BD595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-896006" y="9412220"/>
            <a:ext cx="20080012" cy="1164460"/>
          </a:xfrm>
          <a:custGeom>
            <a:avLst/>
            <a:gdLst/>
            <a:ahLst/>
            <a:cxnLst/>
            <a:rect r="r" b="b" t="t" l="l"/>
            <a:pathLst>
              <a:path h="1164460" w="20080012">
                <a:moveTo>
                  <a:pt x="0" y="0"/>
                </a:moveTo>
                <a:lnTo>
                  <a:pt x="20080012" y="0"/>
                </a:lnTo>
                <a:lnTo>
                  <a:pt x="20080012" y="1164461"/>
                </a:lnTo>
                <a:lnTo>
                  <a:pt x="0" y="11644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9501458" y="1513420"/>
            <a:ext cx="1731232" cy="30860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2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152884" y="1513420"/>
            <a:ext cx="1773392" cy="30860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3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085172" y="1513420"/>
            <a:ext cx="1492325" cy="30860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9"/>
              </a:lnSpc>
            </a:pPr>
            <a:r>
              <a:rPr lang="en-US" sz="18000">
                <a:solidFill>
                  <a:srgbClr val="BD5955"/>
                </a:solidFill>
                <a:latin typeface="Anton"/>
                <a:ea typeface="Anton"/>
                <a:cs typeface="Anton"/>
                <a:sym typeface="Anton"/>
              </a:rPr>
              <a:t>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527185" y="3399332"/>
            <a:ext cx="3380320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BICYCLE INTERFACE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880700" y="5105400"/>
            <a:ext cx="3197228" cy="1323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Intuitive interface for switching modes and controlling workout settings.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187814" y="3622778"/>
            <a:ext cx="2483525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MOTOR CONTROL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811497" y="4973134"/>
            <a:ext cx="3379922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Simulates real-world biking with adjustable resistance.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262139" y="3622778"/>
            <a:ext cx="2052961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true">
                <a:solidFill>
                  <a:srgbClr val="BD5955"/>
                </a:solidFill>
                <a:latin typeface="Oswald Bold"/>
                <a:ea typeface="Oswald Bold"/>
                <a:cs typeface="Oswald Bold"/>
                <a:sym typeface="Oswald Bold"/>
              </a:rPr>
              <a:t>BUTTON CONTROL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567708" y="4973134"/>
            <a:ext cx="319722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10209" indent="-205105" lvl="1">
              <a:lnSpc>
                <a:spcPts val="2659"/>
              </a:lnSpc>
              <a:buFont typeface="Arial"/>
              <a:buChar char="•"/>
            </a:pPr>
            <a:r>
              <a:rPr lang="en-US" sz="1899" spc="-18">
                <a:solidFill>
                  <a:srgbClr val="BD5955"/>
                </a:solidFill>
                <a:latin typeface="Open Sans"/>
                <a:ea typeface="Open Sans"/>
                <a:cs typeface="Open Sans"/>
                <a:sym typeface="Open Sans"/>
              </a:rPr>
              <a:t>Simple button interface for easy navigation and control.</a:t>
            </a:r>
          </a:p>
        </p:txBody>
      </p:sp>
      <p:sp>
        <p:nvSpPr>
          <p:cNvPr name="TextBox 26" id="26"/>
          <p:cNvSpPr txBox="true"/>
          <p:nvPr/>
        </p:nvSpPr>
        <p:spPr>
          <a:xfrm rot="-5340000">
            <a:off x="-4459477" y="3065957"/>
            <a:ext cx="11516486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279"/>
              </a:lnSpc>
              <a:spcBef>
                <a:spcPct val="0"/>
              </a:spcBef>
            </a:pPr>
            <a:r>
              <a:rPr lang="en-US" sz="4399">
                <a:solidFill>
                  <a:srgbClr val="BD5955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3. Interactive Control System</a:t>
            </a:r>
          </a:p>
        </p:txBody>
      </p:sp>
      <p:sp>
        <p:nvSpPr>
          <p:cNvPr name="AutoShape 27" id="27"/>
          <p:cNvSpPr/>
          <p:nvPr/>
        </p:nvSpPr>
        <p:spPr>
          <a:xfrm flipV="true">
            <a:off x="10407026" y="1562100"/>
            <a:ext cx="7881020" cy="19050"/>
          </a:xfrm>
          <a:prstGeom prst="line">
            <a:avLst/>
          </a:prstGeom>
          <a:ln cap="flat" w="38100">
            <a:solidFill>
              <a:srgbClr val="3D3B3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8" id="28"/>
          <p:cNvSpPr txBox="true"/>
          <p:nvPr/>
        </p:nvSpPr>
        <p:spPr>
          <a:xfrm rot="0">
            <a:off x="10560946" y="371475"/>
            <a:ext cx="5528915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000"/>
              </a:lnSpc>
              <a:spcBef>
                <a:spcPct val="0"/>
              </a:spcBef>
            </a:pPr>
            <a:r>
              <a:rPr lang="en-US" sz="7500" strike="noStrike" u="none">
                <a:solidFill>
                  <a:srgbClr val="BD5955"/>
                </a:solidFill>
                <a:latin typeface="Maharlika"/>
                <a:ea typeface="Maharlika"/>
                <a:cs typeface="Maharlika"/>
                <a:sym typeface="Maharlika"/>
              </a:rPr>
              <a:t>FEATURES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201802"/>
            <a:ext cx="7218697" cy="12856550"/>
            <a:chOff x="0" y="0"/>
            <a:chExt cx="7701261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701222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7701222">
                  <a:moveTo>
                    <a:pt x="0" y="0"/>
                  </a:moveTo>
                  <a:lnTo>
                    <a:pt x="7701222" y="0"/>
                  </a:lnTo>
                  <a:lnTo>
                    <a:pt x="7701222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BD595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7218697" y="0"/>
            <a:ext cx="11880797" cy="10376311"/>
          </a:xfrm>
          <a:custGeom>
            <a:avLst/>
            <a:gdLst/>
            <a:ahLst/>
            <a:cxnLst/>
            <a:rect r="r" b="b" t="t" l="l"/>
            <a:pathLst>
              <a:path h="10376311" w="11880797">
                <a:moveTo>
                  <a:pt x="0" y="0"/>
                </a:moveTo>
                <a:lnTo>
                  <a:pt x="11880797" y="0"/>
                </a:lnTo>
                <a:lnTo>
                  <a:pt x="11880797" y="10376311"/>
                </a:lnTo>
                <a:lnTo>
                  <a:pt x="0" y="103763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224" t="0" r="-8224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77591" y="2044998"/>
            <a:ext cx="5692862" cy="418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734"/>
              </a:lnSpc>
            </a:pPr>
            <a:r>
              <a:rPr lang="en-US" sz="8945">
                <a:solidFill>
                  <a:srgbClr val="F1E9D9"/>
                </a:solidFill>
                <a:latin typeface="Maharlika"/>
                <a:ea typeface="Maharlika"/>
                <a:cs typeface="Maharlika"/>
                <a:sym typeface="Maharlika"/>
              </a:rPr>
              <a:t>Structure</a:t>
            </a:r>
          </a:p>
          <a:p>
            <a:pPr algn="l">
              <a:lnSpc>
                <a:spcPts val="10734"/>
              </a:lnSpc>
            </a:pPr>
            <a:r>
              <a:rPr lang="en-US" sz="8945">
                <a:solidFill>
                  <a:srgbClr val="F1E9D9"/>
                </a:solidFill>
                <a:latin typeface="Maharlika"/>
                <a:ea typeface="Maharlika"/>
                <a:cs typeface="Maharlika"/>
                <a:sym typeface="Maharlika"/>
              </a:rPr>
              <a:t>Of The Project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6938364" y="2140248"/>
            <a:ext cx="753482" cy="9407258"/>
          </a:xfrm>
          <a:custGeom>
            <a:avLst/>
            <a:gdLst/>
            <a:ahLst/>
            <a:cxnLst/>
            <a:rect r="r" b="b" t="t" l="l"/>
            <a:pathLst>
              <a:path h="9407258" w="753482">
                <a:moveTo>
                  <a:pt x="0" y="0"/>
                </a:moveTo>
                <a:lnTo>
                  <a:pt x="753482" y="0"/>
                </a:lnTo>
                <a:lnTo>
                  <a:pt x="753482" y="9407258"/>
                </a:lnTo>
                <a:lnTo>
                  <a:pt x="0" y="94072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7000"/>
            </a:blip>
            <a:stretch>
              <a:fillRect l="-188184" t="0" r="-122507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6938364" y="-1661056"/>
            <a:ext cx="1506964" cy="5610147"/>
          </a:xfrm>
          <a:custGeom>
            <a:avLst/>
            <a:gdLst/>
            <a:ahLst/>
            <a:cxnLst/>
            <a:rect r="r" b="b" t="t" l="l"/>
            <a:pathLst>
              <a:path h="5610147" w="1506964">
                <a:moveTo>
                  <a:pt x="0" y="0"/>
                </a:moveTo>
                <a:lnTo>
                  <a:pt x="1506964" y="0"/>
                </a:lnTo>
                <a:lnTo>
                  <a:pt x="1506964" y="5610147"/>
                </a:lnTo>
                <a:lnTo>
                  <a:pt x="0" y="56101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1000"/>
            </a:blip>
            <a:stretch>
              <a:fillRect l="-94092" t="0" r="-11253" b="-67682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DAGQKafSKoc</dc:identifier>
  <dcterms:modified xsi:type="dcterms:W3CDTF">2011-08-01T06:04:30Z</dcterms:modified>
  <cp:revision>1</cp:revision>
  <dc:title>Copy of Electric Bike Brand Business Plan by Slidesgo.pptx</dc:title>
</cp:coreProperties>
</file>