
<file path=[Content_Types].xml><?xml version="1.0" encoding="utf-8"?>
<Types xmlns="http://schemas.openxmlformats.org/package/2006/content-types">
  <Default Extension="png" ContentType="image/png"/>
  <Default Extension="svg" ContentType="image/svg+xml"/>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autoCompressPictures="0">
  <p:sldMasterIdLst>
    <p:sldMasterId id="2147483648" r:id="rId1"/>
  </p:sldMasterIdLst>
  <p:notesMasterIdLst>
    <p:notesMasterId r:id="rId32"/>
  </p:notesMasterIdLst>
  <p:sldIdLst>
    <p:sldId id="256" r:id="rId2"/>
    <p:sldId id="258" r:id="rId3"/>
    <p:sldId id="310" r:id="rId4"/>
    <p:sldId id="261" r:id="rId5"/>
    <p:sldId id="262" r:id="rId6"/>
    <p:sldId id="315" r:id="rId7"/>
    <p:sldId id="263" r:id="rId8"/>
    <p:sldId id="266" r:id="rId9"/>
    <p:sldId id="300" r:id="rId10"/>
    <p:sldId id="301" r:id="rId11"/>
    <p:sldId id="268" r:id="rId12"/>
    <p:sldId id="270" r:id="rId13"/>
    <p:sldId id="271" r:id="rId14"/>
    <p:sldId id="272" r:id="rId15"/>
    <p:sldId id="265" r:id="rId16"/>
    <p:sldId id="311" r:id="rId17"/>
    <p:sldId id="313" r:id="rId18"/>
    <p:sldId id="304" r:id="rId19"/>
    <p:sldId id="305" r:id="rId20"/>
    <p:sldId id="275" r:id="rId21"/>
    <p:sldId id="277" r:id="rId22"/>
    <p:sldId id="276" r:id="rId23"/>
    <p:sldId id="283" r:id="rId24"/>
    <p:sldId id="314" r:id="rId25"/>
    <p:sldId id="288" r:id="rId26"/>
    <p:sldId id="290" r:id="rId27"/>
    <p:sldId id="296" r:id="rId28"/>
    <p:sldId id="306" r:id="rId29"/>
    <p:sldId id="291" r:id="rId30"/>
    <p:sldId id="297" r:id="rId31"/>
  </p:sldIdLst>
  <p:sldSz cx="14630400" cy="8229600"/>
  <p:notesSz cx="8229600" cy="14630400"/>
  <p:embeddedFontLst>
    <p:embeddedFont>
      <p:font typeface="Calibri" panose="020F0502020204030204" pitchFamily="34" charset="0"/>
      <p:regular r:id="rId33"/>
      <p:bold r:id="rId34"/>
      <p:italic r:id="rId35"/>
      <p:boldItalic r:id="rId36"/>
    </p:embeddedFont>
    <p:embeddedFont>
      <p:font typeface="Merriweather" panose="020B0604020202020204" charset="0"/>
      <p:regular r:id="rId37"/>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487" autoAdjust="0"/>
    <p:restoredTop sz="94610"/>
  </p:normalViewPr>
  <p:slideViewPr>
    <p:cSldViewPr snapToGrid="0" snapToObjects="1">
      <p:cViewPr varScale="1">
        <p:scale>
          <a:sx n="96" d="100"/>
          <a:sy n="96" d="100"/>
        </p:scale>
        <p:origin x="558" y="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font" Target="fonts/font2.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font" Target="fonts/font1.fntdata"/><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font" Target="fonts/font5.fntdata"/><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font" Target="fonts/font4.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font" Target="fonts/font3.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05131782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Slide 9 master">
    <p:spTree>
      <p:nvGrpSpPr>
        <p:cNvPr id="1" name=""/>
        <p:cNvGrpSpPr/>
        <p:nvPr/>
      </p:nvGrpSpPr>
      <p:grpSpPr>
        <a:xfrm>
          <a:off x="0" y="0"/>
          <a:ext cx="0" cy="0"/>
          <a:chOff x="0" y="0"/>
          <a:chExt cx="0" cy="0"/>
        </a:xfrm>
      </p:grpSpPr>
      <p:pic>
        <p:nvPicPr>
          <p:cNvPr id="2" name="Image 0" descr="preencoded.png"/>
          <p:cNvPicPr>
            <a:picLocks noChangeAspect="1"/>
          </p:cNvPicPr>
          <p:nvPr/>
        </p:nvPicPr>
        <p:blipFill>
          <a:blip r:embed="rId2"/>
          <a:stretch>
            <a:fillRect/>
          </a:stretch>
        </p:blipFill>
        <p:spPr>
          <a:xfrm>
            <a:off x="0" y="0"/>
            <a:ext cx="14630400" cy="8229600"/>
          </a:xfrm>
          <a:prstGeom prst="rect">
            <a:avLst/>
          </a:prstGeom>
        </p:spPr>
      </p:pic>
      <p:sp>
        <p:nvSpPr>
          <p:cNvPr id="3" name="Shape 0"/>
          <p:cNvSpPr/>
          <p:nvPr/>
        </p:nvSpPr>
        <p:spPr>
          <a:xfrm>
            <a:off x="0" y="0"/>
            <a:ext cx="14630400" cy="8229600"/>
          </a:xfrm>
          <a:prstGeom prst="rect">
            <a:avLst/>
          </a:prstGeom>
          <a:solidFill>
            <a:srgbClr val="09151A">
              <a:alpha val="95000"/>
            </a:srgbClr>
          </a:solidFill>
          <a:ln/>
        </p:spPr>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Slide 10 master">
    <p:spTree>
      <p:nvGrpSpPr>
        <p:cNvPr id="1" name=""/>
        <p:cNvGrpSpPr/>
        <p:nvPr/>
      </p:nvGrpSpPr>
      <p:grpSpPr>
        <a:xfrm>
          <a:off x="0" y="0"/>
          <a:ext cx="0" cy="0"/>
          <a:chOff x="0" y="0"/>
          <a:chExt cx="0" cy="0"/>
        </a:xfrm>
      </p:grpSpPr>
      <p:pic>
        <p:nvPicPr>
          <p:cNvPr id="2" name="Image 0" descr="preencoded.png"/>
          <p:cNvPicPr>
            <a:picLocks noChangeAspect="1"/>
          </p:cNvPicPr>
          <p:nvPr/>
        </p:nvPicPr>
        <p:blipFill>
          <a:blip r:embed="rId2"/>
          <a:stretch>
            <a:fillRect/>
          </a:stretch>
        </p:blipFill>
        <p:spPr>
          <a:xfrm>
            <a:off x="0" y="0"/>
            <a:ext cx="14630400" cy="8229600"/>
          </a:xfrm>
          <a:prstGeom prst="rect">
            <a:avLst/>
          </a:prstGeom>
        </p:spPr>
      </p:pic>
      <p:sp>
        <p:nvSpPr>
          <p:cNvPr id="3" name="Shape 0"/>
          <p:cNvSpPr/>
          <p:nvPr/>
        </p:nvSpPr>
        <p:spPr>
          <a:xfrm>
            <a:off x="0" y="0"/>
            <a:ext cx="14630400" cy="8229600"/>
          </a:xfrm>
          <a:prstGeom prst="rect">
            <a:avLst/>
          </a:prstGeom>
          <a:solidFill>
            <a:srgbClr val="09151A">
              <a:alpha val="95000"/>
            </a:srgbClr>
          </a:solidFill>
          <a:ln/>
        </p:spPr>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Slide 11 master">
    <p:spTree>
      <p:nvGrpSpPr>
        <p:cNvPr id="1" name=""/>
        <p:cNvGrpSpPr/>
        <p:nvPr/>
      </p:nvGrpSpPr>
      <p:grpSpPr>
        <a:xfrm>
          <a:off x="0" y="0"/>
          <a:ext cx="0" cy="0"/>
          <a:chOff x="0" y="0"/>
          <a:chExt cx="0" cy="0"/>
        </a:xfrm>
      </p:grpSpPr>
      <p:pic>
        <p:nvPicPr>
          <p:cNvPr id="2" name="Image 0" descr="preencoded.png"/>
          <p:cNvPicPr>
            <a:picLocks noChangeAspect="1"/>
          </p:cNvPicPr>
          <p:nvPr/>
        </p:nvPicPr>
        <p:blipFill>
          <a:blip r:embed="rId2"/>
          <a:stretch>
            <a:fillRect/>
          </a:stretch>
        </p:blipFill>
        <p:spPr>
          <a:xfrm>
            <a:off x="0" y="0"/>
            <a:ext cx="14630400" cy="8229600"/>
          </a:xfrm>
          <a:prstGeom prst="rect">
            <a:avLst/>
          </a:prstGeom>
        </p:spPr>
      </p:pic>
      <p:sp>
        <p:nvSpPr>
          <p:cNvPr id="3" name="Shape 0"/>
          <p:cNvSpPr/>
          <p:nvPr/>
        </p:nvSpPr>
        <p:spPr>
          <a:xfrm>
            <a:off x="0" y="0"/>
            <a:ext cx="14630400" cy="8229600"/>
          </a:xfrm>
          <a:prstGeom prst="rect">
            <a:avLst/>
          </a:prstGeom>
          <a:solidFill>
            <a:srgbClr val="09151A">
              <a:alpha val="95000"/>
            </a:srgbClr>
          </a:solidFill>
          <a:ln/>
        </p:spPr>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Slide 12 master">
    <p:spTree>
      <p:nvGrpSpPr>
        <p:cNvPr id="1" name=""/>
        <p:cNvGrpSpPr/>
        <p:nvPr/>
      </p:nvGrpSpPr>
      <p:grpSpPr>
        <a:xfrm>
          <a:off x="0" y="0"/>
          <a:ext cx="0" cy="0"/>
          <a:chOff x="0" y="0"/>
          <a:chExt cx="0" cy="0"/>
        </a:xfrm>
      </p:grpSpPr>
      <p:pic>
        <p:nvPicPr>
          <p:cNvPr id="2" name="Image 0" descr="preencoded.png"/>
          <p:cNvPicPr>
            <a:picLocks noChangeAspect="1"/>
          </p:cNvPicPr>
          <p:nvPr/>
        </p:nvPicPr>
        <p:blipFill>
          <a:blip r:embed="rId2"/>
          <a:stretch>
            <a:fillRect/>
          </a:stretch>
        </p:blipFill>
        <p:spPr>
          <a:xfrm>
            <a:off x="0" y="0"/>
            <a:ext cx="14630400" cy="8229600"/>
          </a:xfrm>
          <a:prstGeom prst="rect">
            <a:avLst/>
          </a:prstGeom>
        </p:spPr>
      </p:pic>
      <p:sp>
        <p:nvSpPr>
          <p:cNvPr id="3" name="Shape 0"/>
          <p:cNvSpPr/>
          <p:nvPr/>
        </p:nvSpPr>
        <p:spPr>
          <a:xfrm>
            <a:off x="0" y="0"/>
            <a:ext cx="14630400" cy="8229600"/>
          </a:xfrm>
          <a:prstGeom prst="rect">
            <a:avLst/>
          </a:prstGeom>
          <a:solidFill>
            <a:srgbClr val="09151A">
              <a:alpha val="95000"/>
            </a:srgbClr>
          </a:solidFill>
          <a:ln/>
        </p:spPr>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Slide 13 master">
    <p:spTree>
      <p:nvGrpSpPr>
        <p:cNvPr id="1" name=""/>
        <p:cNvGrpSpPr/>
        <p:nvPr/>
      </p:nvGrpSpPr>
      <p:grpSpPr>
        <a:xfrm>
          <a:off x="0" y="0"/>
          <a:ext cx="0" cy="0"/>
          <a:chOff x="0" y="0"/>
          <a:chExt cx="0" cy="0"/>
        </a:xfrm>
      </p:grpSpPr>
      <p:pic>
        <p:nvPicPr>
          <p:cNvPr id="2" name="Image 0" descr="preencoded.png"/>
          <p:cNvPicPr>
            <a:picLocks noChangeAspect="1"/>
          </p:cNvPicPr>
          <p:nvPr/>
        </p:nvPicPr>
        <p:blipFill>
          <a:blip r:embed="rId2"/>
          <a:stretch>
            <a:fillRect/>
          </a:stretch>
        </p:blipFill>
        <p:spPr>
          <a:xfrm>
            <a:off x="0" y="0"/>
            <a:ext cx="14630400" cy="8229600"/>
          </a:xfrm>
          <a:prstGeom prst="rect">
            <a:avLst/>
          </a:prstGeom>
        </p:spPr>
      </p:pic>
      <p:sp>
        <p:nvSpPr>
          <p:cNvPr id="3" name="Shape 0"/>
          <p:cNvSpPr/>
          <p:nvPr/>
        </p:nvSpPr>
        <p:spPr>
          <a:xfrm>
            <a:off x="0" y="0"/>
            <a:ext cx="14630400" cy="8229600"/>
          </a:xfrm>
          <a:prstGeom prst="rect">
            <a:avLst/>
          </a:prstGeom>
          <a:solidFill>
            <a:srgbClr val="09151A">
              <a:alpha val="95000"/>
            </a:srgbClr>
          </a:solidFill>
          <a:ln/>
        </p:spPr>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Slide 14 master">
    <p:spTree>
      <p:nvGrpSpPr>
        <p:cNvPr id="1" name=""/>
        <p:cNvGrpSpPr/>
        <p:nvPr/>
      </p:nvGrpSpPr>
      <p:grpSpPr>
        <a:xfrm>
          <a:off x="0" y="0"/>
          <a:ext cx="0" cy="0"/>
          <a:chOff x="0" y="0"/>
          <a:chExt cx="0" cy="0"/>
        </a:xfrm>
      </p:grpSpPr>
      <p:pic>
        <p:nvPicPr>
          <p:cNvPr id="2" name="Image 0" descr="preencoded.png"/>
          <p:cNvPicPr>
            <a:picLocks noChangeAspect="1"/>
          </p:cNvPicPr>
          <p:nvPr/>
        </p:nvPicPr>
        <p:blipFill>
          <a:blip r:embed="rId2"/>
          <a:stretch>
            <a:fillRect/>
          </a:stretch>
        </p:blipFill>
        <p:spPr>
          <a:xfrm>
            <a:off x="0" y="0"/>
            <a:ext cx="14630400" cy="8229600"/>
          </a:xfrm>
          <a:prstGeom prst="rect">
            <a:avLst/>
          </a:prstGeom>
        </p:spPr>
      </p:pic>
      <p:sp>
        <p:nvSpPr>
          <p:cNvPr id="3" name="Shape 0"/>
          <p:cNvSpPr/>
          <p:nvPr/>
        </p:nvSpPr>
        <p:spPr>
          <a:xfrm>
            <a:off x="0" y="0"/>
            <a:ext cx="14630400" cy="8229600"/>
          </a:xfrm>
          <a:prstGeom prst="rect">
            <a:avLst/>
          </a:prstGeom>
          <a:solidFill>
            <a:srgbClr val="09151A">
              <a:alpha val="95000"/>
            </a:srgbClr>
          </a:solidFill>
          <a:ln/>
        </p:spPr>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Slide 15 master">
    <p:spTree>
      <p:nvGrpSpPr>
        <p:cNvPr id="1" name=""/>
        <p:cNvGrpSpPr/>
        <p:nvPr/>
      </p:nvGrpSpPr>
      <p:grpSpPr>
        <a:xfrm>
          <a:off x="0" y="0"/>
          <a:ext cx="0" cy="0"/>
          <a:chOff x="0" y="0"/>
          <a:chExt cx="0" cy="0"/>
        </a:xfrm>
      </p:grpSpPr>
      <p:pic>
        <p:nvPicPr>
          <p:cNvPr id="2" name="Image 0" descr="preencoded.png"/>
          <p:cNvPicPr>
            <a:picLocks noChangeAspect="1"/>
          </p:cNvPicPr>
          <p:nvPr/>
        </p:nvPicPr>
        <p:blipFill>
          <a:blip r:embed="rId2"/>
          <a:stretch>
            <a:fillRect/>
          </a:stretch>
        </p:blipFill>
        <p:spPr>
          <a:xfrm>
            <a:off x="0" y="0"/>
            <a:ext cx="14630400" cy="8229600"/>
          </a:xfrm>
          <a:prstGeom prst="rect">
            <a:avLst/>
          </a:prstGeom>
        </p:spPr>
      </p:pic>
      <p:sp>
        <p:nvSpPr>
          <p:cNvPr id="3" name="Shape 0"/>
          <p:cNvSpPr/>
          <p:nvPr/>
        </p:nvSpPr>
        <p:spPr>
          <a:xfrm>
            <a:off x="0" y="0"/>
            <a:ext cx="14630400" cy="8229600"/>
          </a:xfrm>
          <a:prstGeom prst="rect">
            <a:avLst/>
          </a:prstGeom>
          <a:solidFill>
            <a:srgbClr val="09151A">
              <a:alpha val="95000"/>
            </a:srgbClr>
          </a:solidFill>
          <a:ln/>
        </p:spPr>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Slide 16 master">
    <p:spTree>
      <p:nvGrpSpPr>
        <p:cNvPr id="1" name=""/>
        <p:cNvGrpSpPr/>
        <p:nvPr/>
      </p:nvGrpSpPr>
      <p:grpSpPr>
        <a:xfrm>
          <a:off x="0" y="0"/>
          <a:ext cx="0" cy="0"/>
          <a:chOff x="0" y="0"/>
          <a:chExt cx="0" cy="0"/>
        </a:xfrm>
      </p:grpSpPr>
      <p:pic>
        <p:nvPicPr>
          <p:cNvPr id="2" name="Image 0" descr="preencoded.png"/>
          <p:cNvPicPr>
            <a:picLocks noChangeAspect="1"/>
          </p:cNvPicPr>
          <p:nvPr/>
        </p:nvPicPr>
        <p:blipFill>
          <a:blip r:embed="rId2"/>
          <a:stretch>
            <a:fillRect/>
          </a:stretch>
        </p:blipFill>
        <p:spPr>
          <a:xfrm>
            <a:off x="0" y="0"/>
            <a:ext cx="14630400" cy="8229600"/>
          </a:xfrm>
          <a:prstGeom prst="rect">
            <a:avLst/>
          </a:prstGeom>
        </p:spPr>
      </p:pic>
      <p:sp>
        <p:nvSpPr>
          <p:cNvPr id="3" name="Shape 0"/>
          <p:cNvSpPr/>
          <p:nvPr/>
        </p:nvSpPr>
        <p:spPr>
          <a:xfrm>
            <a:off x="0" y="0"/>
            <a:ext cx="14630400" cy="8229600"/>
          </a:xfrm>
          <a:prstGeom prst="rect">
            <a:avLst/>
          </a:prstGeom>
          <a:solidFill>
            <a:srgbClr val="09151A">
              <a:alpha val="95000"/>
            </a:srgbClr>
          </a:solidFill>
          <a:ln/>
        </p:spPr>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Slide 17 master">
    <p:spTree>
      <p:nvGrpSpPr>
        <p:cNvPr id="1" name=""/>
        <p:cNvGrpSpPr/>
        <p:nvPr/>
      </p:nvGrpSpPr>
      <p:grpSpPr>
        <a:xfrm>
          <a:off x="0" y="0"/>
          <a:ext cx="0" cy="0"/>
          <a:chOff x="0" y="0"/>
          <a:chExt cx="0" cy="0"/>
        </a:xfrm>
      </p:grpSpPr>
      <p:pic>
        <p:nvPicPr>
          <p:cNvPr id="2" name="Image 0" descr="preencoded.png"/>
          <p:cNvPicPr>
            <a:picLocks noChangeAspect="1"/>
          </p:cNvPicPr>
          <p:nvPr/>
        </p:nvPicPr>
        <p:blipFill>
          <a:blip r:embed="rId2"/>
          <a:stretch>
            <a:fillRect/>
          </a:stretch>
        </p:blipFill>
        <p:spPr>
          <a:xfrm>
            <a:off x="0" y="0"/>
            <a:ext cx="14630400" cy="8229600"/>
          </a:xfrm>
          <a:prstGeom prst="rect">
            <a:avLst/>
          </a:prstGeom>
        </p:spPr>
      </p:pic>
      <p:sp>
        <p:nvSpPr>
          <p:cNvPr id="3" name="Shape 0"/>
          <p:cNvSpPr/>
          <p:nvPr/>
        </p:nvSpPr>
        <p:spPr>
          <a:xfrm>
            <a:off x="0" y="0"/>
            <a:ext cx="14630400" cy="8229600"/>
          </a:xfrm>
          <a:prstGeom prst="rect">
            <a:avLst/>
          </a:prstGeom>
          <a:solidFill>
            <a:srgbClr val="09151A">
              <a:alpha val="95000"/>
            </a:srgbClr>
          </a:solidFill>
          <a:ln/>
        </p:spPr>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Slide 18 master">
    <p:spTree>
      <p:nvGrpSpPr>
        <p:cNvPr id="1" name=""/>
        <p:cNvGrpSpPr/>
        <p:nvPr/>
      </p:nvGrpSpPr>
      <p:grpSpPr>
        <a:xfrm>
          <a:off x="0" y="0"/>
          <a:ext cx="0" cy="0"/>
          <a:chOff x="0" y="0"/>
          <a:chExt cx="0" cy="0"/>
        </a:xfrm>
      </p:grpSpPr>
      <p:pic>
        <p:nvPicPr>
          <p:cNvPr id="2" name="Image 0" descr="preencoded.png"/>
          <p:cNvPicPr>
            <a:picLocks noChangeAspect="1"/>
          </p:cNvPicPr>
          <p:nvPr/>
        </p:nvPicPr>
        <p:blipFill>
          <a:blip r:embed="rId2"/>
          <a:stretch>
            <a:fillRect/>
          </a:stretch>
        </p:blipFill>
        <p:spPr>
          <a:xfrm>
            <a:off x="0" y="0"/>
            <a:ext cx="14630400" cy="8229600"/>
          </a:xfrm>
          <a:prstGeom prst="rect">
            <a:avLst/>
          </a:prstGeom>
        </p:spPr>
      </p:pic>
      <p:sp>
        <p:nvSpPr>
          <p:cNvPr id="3" name="Shape 0"/>
          <p:cNvSpPr/>
          <p:nvPr/>
        </p:nvSpPr>
        <p:spPr>
          <a:xfrm>
            <a:off x="0" y="0"/>
            <a:ext cx="14630400" cy="8229600"/>
          </a:xfrm>
          <a:prstGeom prst="rect">
            <a:avLst/>
          </a:prstGeom>
          <a:solidFill>
            <a:srgbClr val="09151A">
              <a:alpha val="95000"/>
            </a:srgbClr>
          </a:solidFill>
          <a:ln/>
        </p:spPr>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Slide 1 master">
    <p:spTree>
      <p:nvGrpSpPr>
        <p:cNvPr id="1" name=""/>
        <p:cNvGrpSpPr/>
        <p:nvPr/>
      </p:nvGrpSpPr>
      <p:grpSpPr>
        <a:xfrm>
          <a:off x="0" y="0"/>
          <a:ext cx="0" cy="0"/>
          <a:chOff x="0" y="0"/>
          <a:chExt cx="0" cy="0"/>
        </a:xfrm>
      </p:grpSpPr>
      <p:pic>
        <p:nvPicPr>
          <p:cNvPr id="2" name="Image 0" descr="preencoded.png"/>
          <p:cNvPicPr>
            <a:picLocks noChangeAspect="1"/>
          </p:cNvPicPr>
          <p:nvPr/>
        </p:nvPicPr>
        <p:blipFill>
          <a:blip r:embed="rId2"/>
          <a:stretch>
            <a:fillRect/>
          </a:stretch>
        </p:blipFill>
        <p:spPr>
          <a:xfrm>
            <a:off x="0" y="0"/>
            <a:ext cx="14630400" cy="8229600"/>
          </a:xfrm>
          <a:prstGeom prst="rect">
            <a:avLst/>
          </a:prstGeom>
        </p:spPr>
      </p:pic>
      <p:sp>
        <p:nvSpPr>
          <p:cNvPr id="3" name="Shape 0"/>
          <p:cNvSpPr/>
          <p:nvPr/>
        </p:nvSpPr>
        <p:spPr>
          <a:xfrm>
            <a:off x="0" y="0"/>
            <a:ext cx="14630400" cy="8229600"/>
          </a:xfrm>
          <a:prstGeom prst="rect">
            <a:avLst/>
          </a:prstGeom>
          <a:solidFill>
            <a:srgbClr val="09151A">
              <a:alpha val="95000"/>
            </a:srgbClr>
          </a:solidFill>
          <a:ln/>
        </p:spPr>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Slide 19 master">
    <p:spTree>
      <p:nvGrpSpPr>
        <p:cNvPr id="1" name=""/>
        <p:cNvGrpSpPr/>
        <p:nvPr/>
      </p:nvGrpSpPr>
      <p:grpSpPr>
        <a:xfrm>
          <a:off x="0" y="0"/>
          <a:ext cx="0" cy="0"/>
          <a:chOff x="0" y="0"/>
          <a:chExt cx="0" cy="0"/>
        </a:xfrm>
      </p:grpSpPr>
      <p:pic>
        <p:nvPicPr>
          <p:cNvPr id="2" name="Image 0" descr="preencoded.png"/>
          <p:cNvPicPr>
            <a:picLocks noChangeAspect="1"/>
          </p:cNvPicPr>
          <p:nvPr/>
        </p:nvPicPr>
        <p:blipFill>
          <a:blip r:embed="rId2"/>
          <a:stretch>
            <a:fillRect/>
          </a:stretch>
        </p:blipFill>
        <p:spPr>
          <a:xfrm>
            <a:off x="0" y="0"/>
            <a:ext cx="14630400" cy="8229600"/>
          </a:xfrm>
          <a:prstGeom prst="rect">
            <a:avLst/>
          </a:prstGeom>
        </p:spPr>
      </p:pic>
      <p:sp>
        <p:nvSpPr>
          <p:cNvPr id="3" name="Shape 0"/>
          <p:cNvSpPr/>
          <p:nvPr/>
        </p:nvSpPr>
        <p:spPr>
          <a:xfrm>
            <a:off x="0" y="0"/>
            <a:ext cx="14630400" cy="8229600"/>
          </a:xfrm>
          <a:prstGeom prst="rect">
            <a:avLst/>
          </a:prstGeom>
          <a:solidFill>
            <a:srgbClr val="09151A">
              <a:alpha val="95000"/>
            </a:srgbClr>
          </a:solidFill>
          <a:ln/>
        </p:spPr>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Slide 20 master">
    <p:spTree>
      <p:nvGrpSpPr>
        <p:cNvPr id="1" name=""/>
        <p:cNvGrpSpPr/>
        <p:nvPr/>
      </p:nvGrpSpPr>
      <p:grpSpPr>
        <a:xfrm>
          <a:off x="0" y="0"/>
          <a:ext cx="0" cy="0"/>
          <a:chOff x="0" y="0"/>
          <a:chExt cx="0" cy="0"/>
        </a:xfrm>
      </p:grpSpPr>
      <p:pic>
        <p:nvPicPr>
          <p:cNvPr id="2" name="Image 0" descr="preencoded.png"/>
          <p:cNvPicPr>
            <a:picLocks noChangeAspect="1"/>
          </p:cNvPicPr>
          <p:nvPr/>
        </p:nvPicPr>
        <p:blipFill>
          <a:blip r:embed="rId2"/>
          <a:stretch>
            <a:fillRect/>
          </a:stretch>
        </p:blipFill>
        <p:spPr>
          <a:xfrm>
            <a:off x="0" y="0"/>
            <a:ext cx="14630400" cy="8229600"/>
          </a:xfrm>
          <a:prstGeom prst="rect">
            <a:avLst/>
          </a:prstGeom>
        </p:spPr>
      </p:pic>
      <p:sp>
        <p:nvSpPr>
          <p:cNvPr id="3" name="Shape 0"/>
          <p:cNvSpPr/>
          <p:nvPr/>
        </p:nvSpPr>
        <p:spPr>
          <a:xfrm>
            <a:off x="0" y="0"/>
            <a:ext cx="14630400" cy="8229600"/>
          </a:xfrm>
          <a:prstGeom prst="rect">
            <a:avLst/>
          </a:prstGeom>
          <a:solidFill>
            <a:srgbClr val="09151A">
              <a:alpha val="95000"/>
            </a:srgbClr>
          </a:solidFill>
          <a:ln/>
        </p:spPr>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Slide 21 master">
    <p:spTree>
      <p:nvGrpSpPr>
        <p:cNvPr id="1" name=""/>
        <p:cNvGrpSpPr/>
        <p:nvPr/>
      </p:nvGrpSpPr>
      <p:grpSpPr>
        <a:xfrm>
          <a:off x="0" y="0"/>
          <a:ext cx="0" cy="0"/>
          <a:chOff x="0" y="0"/>
          <a:chExt cx="0" cy="0"/>
        </a:xfrm>
      </p:grpSpPr>
      <p:pic>
        <p:nvPicPr>
          <p:cNvPr id="2" name="Image 0" descr="preencoded.png"/>
          <p:cNvPicPr>
            <a:picLocks noChangeAspect="1"/>
          </p:cNvPicPr>
          <p:nvPr/>
        </p:nvPicPr>
        <p:blipFill>
          <a:blip r:embed="rId2"/>
          <a:stretch>
            <a:fillRect/>
          </a:stretch>
        </p:blipFill>
        <p:spPr>
          <a:xfrm>
            <a:off x="0" y="0"/>
            <a:ext cx="14630400" cy="8229600"/>
          </a:xfrm>
          <a:prstGeom prst="rect">
            <a:avLst/>
          </a:prstGeom>
        </p:spPr>
      </p:pic>
      <p:sp>
        <p:nvSpPr>
          <p:cNvPr id="3" name="Shape 0"/>
          <p:cNvSpPr/>
          <p:nvPr/>
        </p:nvSpPr>
        <p:spPr>
          <a:xfrm>
            <a:off x="0" y="0"/>
            <a:ext cx="14630400" cy="8229600"/>
          </a:xfrm>
          <a:prstGeom prst="rect">
            <a:avLst/>
          </a:prstGeom>
          <a:solidFill>
            <a:srgbClr val="09151A">
              <a:alpha val="95000"/>
            </a:srgbClr>
          </a:solidFill>
          <a:ln/>
        </p:spPr>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Slide 22 master">
    <p:spTree>
      <p:nvGrpSpPr>
        <p:cNvPr id="1" name=""/>
        <p:cNvGrpSpPr/>
        <p:nvPr/>
      </p:nvGrpSpPr>
      <p:grpSpPr>
        <a:xfrm>
          <a:off x="0" y="0"/>
          <a:ext cx="0" cy="0"/>
          <a:chOff x="0" y="0"/>
          <a:chExt cx="0" cy="0"/>
        </a:xfrm>
      </p:grpSpPr>
      <p:pic>
        <p:nvPicPr>
          <p:cNvPr id="2" name="Image 0" descr="preencoded.png"/>
          <p:cNvPicPr>
            <a:picLocks noChangeAspect="1"/>
          </p:cNvPicPr>
          <p:nvPr/>
        </p:nvPicPr>
        <p:blipFill>
          <a:blip r:embed="rId2"/>
          <a:stretch>
            <a:fillRect/>
          </a:stretch>
        </p:blipFill>
        <p:spPr>
          <a:xfrm>
            <a:off x="0" y="0"/>
            <a:ext cx="14630400" cy="8229600"/>
          </a:xfrm>
          <a:prstGeom prst="rect">
            <a:avLst/>
          </a:prstGeom>
        </p:spPr>
      </p:pic>
      <p:sp>
        <p:nvSpPr>
          <p:cNvPr id="3" name="Shape 0"/>
          <p:cNvSpPr/>
          <p:nvPr/>
        </p:nvSpPr>
        <p:spPr>
          <a:xfrm>
            <a:off x="0" y="0"/>
            <a:ext cx="14630400" cy="8229600"/>
          </a:xfrm>
          <a:prstGeom prst="rect">
            <a:avLst/>
          </a:prstGeom>
          <a:solidFill>
            <a:srgbClr val="09151A">
              <a:alpha val="95000"/>
            </a:srgbClr>
          </a:solidFill>
          <a:ln/>
        </p:spPr>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Slide 23 master">
    <p:spTree>
      <p:nvGrpSpPr>
        <p:cNvPr id="1" name=""/>
        <p:cNvGrpSpPr/>
        <p:nvPr/>
      </p:nvGrpSpPr>
      <p:grpSpPr>
        <a:xfrm>
          <a:off x="0" y="0"/>
          <a:ext cx="0" cy="0"/>
          <a:chOff x="0" y="0"/>
          <a:chExt cx="0" cy="0"/>
        </a:xfrm>
      </p:grpSpPr>
      <p:pic>
        <p:nvPicPr>
          <p:cNvPr id="2" name="Image 0" descr="preencoded.png"/>
          <p:cNvPicPr>
            <a:picLocks noChangeAspect="1"/>
          </p:cNvPicPr>
          <p:nvPr/>
        </p:nvPicPr>
        <p:blipFill>
          <a:blip r:embed="rId2"/>
          <a:stretch>
            <a:fillRect/>
          </a:stretch>
        </p:blipFill>
        <p:spPr>
          <a:xfrm>
            <a:off x="0" y="0"/>
            <a:ext cx="14630400" cy="8229600"/>
          </a:xfrm>
          <a:prstGeom prst="rect">
            <a:avLst/>
          </a:prstGeom>
        </p:spPr>
      </p:pic>
      <p:sp>
        <p:nvSpPr>
          <p:cNvPr id="3" name="Shape 0"/>
          <p:cNvSpPr/>
          <p:nvPr/>
        </p:nvSpPr>
        <p:spPr>
          <a:xfrm>
            <a:off x="0" y="0"/>
            <a:ext cx="14630400" cy="8229600"/>
          </a:xfrm>
          <a:prstGeom prst="rect">
            <a:avLst/>
          </a:prstGeom>
          <a:solidFill>
            <a:srgbClr val="09151A">
              <a:alpha val="95000"/>
            </a:srgbClr>
          </a:solidFill>
          <a:ln/>
        </p:spPr>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Slide 24 master">
    <p:spTree>
      <p:nvGrpSpPr>
        <p:cNvPr id="1" name=""/>
        <p:cNvGrpSpPr/>
        <p:nvPr/>
      </p:nvGrpSpPr>
      <p:grpSpPr>
        <a:xfrm>
          <a:off x="0" y="0"/>
          <a:ext cx="0" cy="0"/>
          <a:chOff x="0" y="0"/>
          <a:chExt cx="0" cy="0"/>
        </a:xfrm>
      </p:grpSpPr>
      <p:pic>
        <p:nvPicPr>
          <p:cNvPr id="2" name="Image 0" descr="preencoded.png"/>
          <p:cNvPicPr>
            <a:picLocks noChangeAspect="1"/>
          </p:cNvPicPr>
          <p:nvPr/>
        </p:nvPicPr>
        <p:blipFill>
          <a:blip r:embed="rId2"/>
          <a:stretch>
            <a:fillRect/>
          </a:stretch>
        </p:blipFill>
        <p:spPr>
          <a:xfrm>
            <a:off x="0" y="0"/>
            <a:ext cx="14630400" cy="8229600"/>
          </a:xfrm>
          <a:prstGeom prst="rect">
            <a:avLst/>
          </a:prstGeom>
        </p:spPr>
      </p:pic>
      <p:sp>
        <p:nvSpPr>
          <p:cNvPr id="3" name="Shape 0"/>
          <p:cNvSpPr/>
          <p:nvPr/>
        </p:nvSpPr>
        <p:spPr>
          <a:xfrm>
            <a:off x="0" y="0"/>
            <a:ext cx="14630400" cy="8229600"/>
          </a:xfrm>
          <a:prstGeom prst="rect">
            <a:avLst/>
          </a:prstGeom>
          <a:solidFill>
            <a:srgbClr val="09151A">
              <a:alpha val="95000"/>
            </a:srgbClr>
          </a:solidFill>
          <a:ln/>
        </p:spPr>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Slide 25 master">
    <p:spTree>
      <p:nvGrpSpPr>
        <p:cNvPr id="1" name=""/>
        <p:cNvGrpSpPr/>
        <p:nvPr/>
      </p:nvGrpSpPr>
      <p:grpSpPr>
        <a:xfrm>
          <a:off x="0" y="0"/>
          <a:ext cx="0" cy="0"/>
          <a:chOff x="0" y="0"/>
          <a:chExt cx="0" cy="0"/>
        </a:xfrm>
      </p:grpSpPr>
      <p:pic>
        <p:nvPicPr>
          <p:cNvPr id="2" name="Image 0" descr="preencoded.png"/>
          <p:cNvPicPr>
            <a:picLocks noChangeAspect="1"/>
          </p:cNvPicPr>
          <p:nvPr/>
        </p:nvPicPr>
        <p:blipFill>
          <a:blip r:embed="rId2"/>
          <a:stretch>
            <a:fillRect/>
          </a:stretch>
        </p:blipFill>
        <p:spPr>
          <a:xfrm>
            <a:off x="0" y="0"/>
            <a:ext cx="14630400" cy="8229600"/>
          </a:xfrm>
          <a:prstGeom prst="rect">
            <a:avLst/>
          </a:prstGeom>
        </p:spPr>
      </p:pic>
      <p:sp>
        <p:nvSpPr>
          <p:cNvPr id="3" name="Shape 0"/>
          <p:cNvSpPr/>
          <p:nvPr/>
        </p:nvSpPr>
        <p:spPr>
          <a:xfrm>
            <a:off x="0" y="0"/>
            <a:ext cx="14630400" cy="8229600"/>
          </a:xfrm>
          <a:prstGeom prst="rect">
            <a:avLst/>
          </a:prstGeom>
          <a:solidFill>
            <a:srgbClr val="09151A">
              <a:alpha val="95000"/>
            </a:srgbClr>
          </a:solidFill>
          <a:ln/>
        </p:spPr>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Slide 26 master">
    <p:spTree>
      <p:nvGrpSpPr>
        <p:cNvPr id="1" name=""/>
        <p:cNvGrpSpPr/>
        <p:nvPr/>
      </p:nvGrpSpPr>
      <p:grpSpPr>
        <a:xfrm>
          <a:off x="0" y="0"/>
          <a:ext cx="0" cy="0"/>
          <a:chOff x="0" y="0"/>
          <a:chExt cx="0" cy="0"/>
        </a:xfrm>
      </p:grpSpPr>
      <p:pic>
        <p:nvPicPr>
          <p:cNvPr id="2" name="Image 0" descr="preencoded.png"/>
          <p:cNvPicPr>
            <a:picLocks noChangeAspect="1"/>
          </p:cNvPicPr>
          <p:nvPr/>
        </p:nvPicPr>
        <p:blipFill>
          <a:blip r:embed="rId2"/>
          <a:stretch>
            <a:fillRect/>
          </a:stretch>
        </p:blipFill>
        <p:spPr>
          <a:xfrm>
            <a:off x="0" y="0"/>
            <a:ext cx="14630400" cy="8229600"/>
          </a:xfrm>
          <a:prstGeom prst="rect">
            <a:avLst/>
          </a:prstGeom>
        </p:spPr>
      </p:pic>
      <p:sp>
        <p:nvSpPr>
          <p:cNvPr id="3" name="Shape 0"/>
          <p:cNvSpPr/>
          <p:nvPr/>
        </p:nvSpPr>
        <p:spPr>
          <a:xfrm>
            <a:off x="0" y="0"/>
            <a:ext cx="14630400" cy="8229600"/>
          </a:xfrm>
          <a:prstGeom prst="rect">
            <a:avLst/>
          </a:prstGeom>
          <a:solidFill>
            <a:srgbClr val="09151A">
              <a:alpha val="95000"/>
            </a:srgbClr>
          </a:solidFill>
          <a:ln/>
        </p:spPr>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Slide 27 master">
    <p:spTree>
      <p:nvGrpSpPr>
        <p:cNvPr id="1" name=""/>
        <p:cNvGrpSpPr/>
        <p:nvPr/>
      </p:nvGrpSpPr>
      <p:grpSpPr>
        <a:xfrm>
          <a:off x="0" y="0"/>
          <a:ext cx="0" cy="0"/>
          <a:chOff x="0" y="0"/>
          <a:chExt cx="0" cy="0"/>
        </a:xfrm>
      </p:grpSpPr>
      <p:pic>
        <p:nvPicPr>
          <p:cNvPr id="2" name="Image 0" descr="preencoded.png"/>
          <p:cNvPicPr>
            <a:picLocks noChangeAspect="1"/>
          </p:cNvPicPr>
          <p:nvPr/>
        </p:nvPicPr>
        <p:blipFill>
          <a:blip r:embed="rId2"/>
          <a:stretch>
            <a:fillRect/>
          </a:stretch>
        </p:blipFill>
        <p:spPr>
          <a:xfrm>
            <a:off x="0" y="0"/>
            <a:ext cx="14630400" cy="8229600"/>
          </a:xfrm>
          <a:prstGeom prst="rect">
            <a:avLst/>
          </a:prstGeom>
        </p:spPr>
      </p:pic>
      <p:sp>
        <p:nvSpPr>
          <p:cNvPr id="3" name="Shape 0"/>
          <p:cNvSpPr/>
          <p:nvPr/>
        </p:nvSpPr>
        <p:spPr>
          <a:xfrm>
            <a:off x="0" y="0"/>
            <a:ext cx="14630400" cy="8229600"/>
          </a:xfrm>
          <a:prstGeom prst="rect">
            <a:avLst/>
          </a:prstGeom>
          <a:solidFill>
            <a:srgbClr val="09151A">
              <a:alpha val="95000"/>
            </a:srgbClr>
          </a:solidFill>
          <a:ln/>
        </p:spPr>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Slide 28 master">
    <p:spTree>
      <p:nvGrpSpPr>
        <p:cNvPr id="1" name=""/>
        <p:cNvGrpSpPr/>
        <p:nvPr/>
      </p:nvGrpSpPr>
      <p:grpSpPr>
        <a:xfrm>
          <a:off x="0" y="0"/>
          <a:ext cx="0" cy="0"/>
          <a:chOff x="0" y="0"/>
          <a:chExt cx="0" cy="0"/>
        </a:xfrm>
      </p:grpSpPr>
      <p:pic>
        <p:nvPicPr>
          <p:cNvPr id="2" name="Image 0" descr="preencoded.png"/>
          <p:cNvPicPr>
            <a:picLocks noChangeAspect="1"/>
          </p:cNvPicPr>
          <p:nvPr/>
        </p:nvPicPr>
        <p:blipFill>
          <a:blip r:embed="rId2"/>
          <a:stretch>
            <a:fillRect/>
          </a:stretch>
        </p:blipFill>
        <p:spPr>
          <a:xfrm>
            <a:off x="0" y="0"/>
            <a:ext cx="14630400" cy="8229600"/>
          </a:xfrm>
          <a:prstGeom prst="rect">
            <a:avLst/>
          </a:prstGeom>
        </p:spPr>
      </p:pic>
      <p:sp>
        <p:nvSpPr>
          <p:cNvPr id="3" name="Shape 0"/>
          <p:cNvSpPr/>
          <p:nvPr/>
        </p:nvSpPr>
        <p:spPr>
          <a:xfrm>
            <a:off x="0" y="0"/>
            <a:ext cx="14630400" cy="8229600"/>
          </a:xfrm>
          <a:prstGeom prst="rect">
            <a:avLst/>
          </a:prstGeom>
          <a:solidFill>
            <a:srgbClr val="09151A">
              <a:alpha val="95000"/>
            </a:srgbClr>
          </a:solidFill>
          <a:ln/>
        </p:spPr>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Slide 2 master">
    <p:spTree>
      <p:nvGrpSpPr>
        <p:cNvPr id="1" name=""/>
        <p:cNvGrpSpPr/>
        <p:nvPr/>
      </p:nvGrpSpPr>
      <p:grpSpPr>
        <a:xfrm>
          <a:off x="0" y="0"/>
          <a:ext cx="0" cy="0"/>
          <a:chOff x="0" y="0"/>
          <a:chExt cx="0" cy="0"/>
        </a:xfrm>
      </p:grpSpPr>
      <p:pic>
        <p:nvPicPr>
          <p:cNvPr id="2" name="Image 0" descr="preencoded.png"/>
          <p:cNvPicPr>
            <a:picLocks noChangeAspect="1"/>
          </p:cNvPicPr>
          <p:nvPr/>
        </p:nvPicPr>
        <p:blipFill>
          <a:blip r:embed="rId2"/>
          <a:stretch>
            <a:fillRect/>
          </a:stretch>
        </p:blipFill>
        <p:spPr>
          <a:xfrm>
            <a:off x="0" y="0"/>
            <a:ext cx="14630400" cy="8229600"/>
          </a:xfrm>
          <a:prstGeom prst="rect">
            <a:avLst/>
          </a:prstGeom>
        </p:spPr>
      </p:pic>
      <p:sp>
        <p:nvSpPr>
          <p:cNvPr id="3" name="Shape 0"/>
          <p:cNvSpPr/>
          <p:nvPr/>
        </p:nvSpPr>
        <p:spPr>
          <a:xfrm>
            <a:off x="0" y="0"/>
            <a:ext cx="14630400" cy="8229600"/>
          </a:xfrm>
          <a:prstGeom prst="rect">
            <a:avLst/>
          </a:prstGeom>
          <a:solidFill>
            <a:srgbClr val="09151A">
              <a:alpha val="95000"/>
            </a:srgbClr>
          </a:solidFill>
          <a:ln/>
        </p:spPr>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Slide 29 master">
    <p:spTree>
      <p:nvGrpSpPr>
        <p:cNvPr id="1" name=""/>
        <p:cNvGrpSpPr/>
        <p:nvPr/>
      </p:nvGrpSpPr>
      <p:grpSpPr>
        <a:xfrm>
          <a:off x="0" y="0"/>
          <a:ext cx="0" cy="0"/>
          <a:chOff x="0" y="0"/>
          <a:chExt cx="0" cy="0"/>
        </a:xfrm>
      </p:grpSpPr>
      <p:pic>
        <p:nvPicPr>
          <p:cNvPr id="2" name="Image 0" descr="preencoded.png"/>
          <p:cNvPicPr>
            <a:picLocks noChangeAspect="1"/>
          </p:cNvPicPr>
          <p:nvPr/>
        </p:nvPicPr>
        <p:blipFill>
          <a:blip r:embed="rId2"/>
          <a:stretch>
            <a:fillRect/>
          </a:stretch>
        </p:blipFill>
        <p:spPr>
          <a:xfrm>
            <a:off x="0" y="0"/>
            <a:ext cx="14630400" cy="8229600"/>
          </a:xfrm>
          <a:prstGeom prst="rect">
            <a:avLst/>
          </a:prstGeom>
        </p:spPr>
      </p:pic>
      <p:sp>
        <p:nvSpPr>
          <p:cNvPr id="3" name="Shape 0"/>
          <p:cNvSpPr/>
          <p:nvPr/>
        </p:nvSpPr>
        <p:spPr>
          <a:xfrm>
            <a:off x="0" y="0"/>
            <a:ext cx="14630400" cy="8229600"/>
          </a:xfrm>
          <a:prstGeom prst="rect">
            <a:avLst/>
          </a:prstGeom>
          <a:solidFill>
            <a:srgbClr val="09151A">
              <a:alpha val="95000"/>
            </a:srgbClr>
          </a:solidFill>
          <a:ln/>
        </p:spPr>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Slide 30 master">
    <p:spTree>
      <p:nvGrpSpPr>
        <p:cNvPr id="1" name=""/>
        <p:cNvGrpSpPr/>
        <p:nvPr/>
      </p:nvGrpSpPr>
      <p:grpSpPr>
        <a:xfrm>
          <a:off x="0" y="0"/>
          <a:ext cx="0" cy="0"/>
          <a:chOff x="0" y="0"/>
          <a:chExt cx="0" cy="0"/>
        </a:xfrm>
      </p:grpSpPr>
      <p:pic>
        <p:nvPicPr>
          <p:cNvPr id="2" name="Image 0" descr="preencoded.png"/>
          <p:cNvPicPr>
            <a:picLocks noChangeAspect="1"/>
          </p:cNvPicPr>
          <p:nvPr/>
        </p:nvPicPr>
        <p:blipFill>
          <a:blip r:embed="rId2"/>
          <a:stretch>
            <a:fillRect/>
          </a:stretch>
        </p:blipFill>
        <p:spPr>
          <a:xfrm>
            <a:off x="0" y="0"/>
            <a:ext cx="14630400" cy="8229600"/>
          </a:xfrm>
          <a:prstGeom prst="rect">
            <a:avLst/>
          </a:prstGeom>
        </p:spPr>
      </p:pic>
      <p:sp>
        <p:nvSpPr>
          <p:cNvPr id="3" name="Shape 0"/>
          <p:cNvSpPr/>
          <p:nvPr/>
        </p:nvSpPr>
        <p:spPr>
          <a:xfrm>
            <a:off x="0" y="0"/>
            <a:ext cx="14630400" cy="8229600"/>
          </a:xfrm>
          <a:prstGeom prst="rect">
            <a:avLst/>
          </a:prstGeom>
          <a:solidFill>
            <a:srgbClr val="09151A">
              <a:alpha val="95000"/>
            </a:srgbClr>
          </a:solidFill>
          <a:ln/>
        </p:spPr>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Slide 31 master">
    <p:spTree>
      <p:nvGrpSpPr>
        <p:cNvPr id="1" name=""/>
        <p:cNvGrpSpPr/>
        <p:nvPr/>
      </p:nvGrpSpPr>
      <p:grpSpPr>
        <a:xfrm>
          <a:off x="0" y="0"/>
          <a:ext cx="0" cy="0"/>
          <a:chOff x="0" y="0"/>
          <a:chExt cx="0" cy="0"/>
        </a:xfrm>
      </p:grpSpPr>
      <p:pic>
        <p:nvPicPr>
          <p:cNvPr id="2" name="Image 0" descr="preencoded.png"/>
          <p:cNvPicPr>
            <a:picLocks noChangeAspect="1"/>
          </p:cNvPicPr>
          <p:nvPr/>
        </p:nvPicPr>
        <p:blipFill>
          <a:blip r:embed="rId2"/>
          <a:stretch>
            <a:fillRect/>
          </a:stretch>
        </p:blipFill>
        <p:spPr>
          <a:xfrm>
            <a:off x="0" y="0"/>
            <a:ext cx="14630400" cy="8229600"/>
          </a:xfrm>
          <a:prstGeom prst="rect">
            <a:avLst/>
          </a:prstGeom>
        </p:spPr>
      </p:pic>
      <p:sp>
        <p:nvSpPr>
          <p:cNvPr id="3" name="Shape 0"/>
          <p:cNvSpPr/>
          <p:nvPr/>
        </p:nvSpPr>
        <p:spPr>
          <a:xfrm>
            <a:off x="0" y="0"/>
            <a:ext cx="14630400" cy="8229600"/>
          </a:xfrm>
          <a:prstGeom prst="rect">
            <a:avLst/>
          </a:prstGeom>
          <a:solidFill>
            <a:srgbClr val="09151A">
              <a:alpha val="95000"/>
            </a:srgbClr>
          </a:solidFill>
          <a:ln/>
        </p:spPr>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Slide 32 master">
    <p:spTree>
      <p:nvGrpSpPr>
        <p:cNvPr id="1" name=""/>
        <p:cNvGrpSpPr/>
        <p:nvPr/>
      </p:nvGrpSpPr>
      <p:grpSpPr>
        <a:xfrm>
          <a:off x="0" y="0"/>
          <a:ext cx="0" cy="0"/>
          <a:chOff x="0" y="0"/>
          <a:chExt cx="0" cy="0"/>
        </a:xfrm>
      </p:grpSpPr>
      <p:pic>
        <p:nvPicPr>
          <p:cNvPr id="2" name="Image 0" descr="preencoded.png"/>
          <p:cNvPicPr>
            <a:picLocks noChangeAspect="1"/>
          </p:cNvPicPr>
          <p:nvPr/>
        </p:nvPicPr>
        <p:blipFill>
          <a:blip r:embed="rId2"/>
          <a:stretch>
            <a:fillRect/>
          </a:stretch>
        </p:blipFill>
        <p:spPr>
          <a:xfrm>
            <a:off x="0" y="0"/>
            <a:ext cx="14630400" cy="8229600"/>
          </a:xfrm>
          <a:prstGeom prst="rect">
            <a:avLst/>
          </a:prstGeom>
        </p:spPr>
      </p:pic>
      <p:sp>
        <p:nvSpPr>
          <p:cNvPr id="3" name="Shape 0"/>
          <p:cNvSpPr/>
          <p:nvPr/>
        </p:nvSpPr>
        <p:spPr>
          <a:xfrm>
            <a:off x="0" y="0"/>
            <a:ext cx="14630400" cy="8229600"/>
          </a:xfrm>
          <a:prstGeom prst="rect">
            <a:avLst/>
          </a:prstGeom>
          <a:solidFill>
            <a:srgbClr val="09151A">
              <a:alpha val="95000"/>
            </a:srgbClr>
          </a:solidFill>
          <a:ln/>
        </p:spPr>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Slide 33 master">
    <p:spTree>
      <p:nvGrpSpPr>
        <p:cNvPr id="1" name=""/>
        <p:cNvGrpSpPr/>
        <p:nvPr/>
      </p:nvGrpSpPr>
      <p:grpSpPr>
        <a:xfrm>
          <a:off x="0" y="0"/>
          <a:ext cx="0" cy="0"/>
          <a:chOff x="0" y="0"/>
          <a:chExt cx="0" cy="0"/>
        </a:xfrm>
      </p:grpSpPr>
      <p:pic>
        <p:nvPicPr>
          <p:cNvPr id="2" name="Image 0" descr="preencoded.png"/>
          <p:cNvPicPr>
            <a:picLocks noChangeAspect="1"/>
          </p:cNvPicPr>
          <p:nvPr/>
        </p:nvPicPr>
        <p:blipFill>
          <a:blip r:embed="rId2"/>
          <a:stretch>
            <a:fillRect/>
          </a:stretch>
        </p:blipFill>
        <p:spPr>
          <a:xfrm>
            <a:off x="0" y="0"/>
            <a:ext cx="14630400" cy="8229600"/>
          </a:xfrm>
          <a:prstGeom prst="rect">
            <a:avLst/>
          </a:prstGeom>
        </p:spPr>
      </p:pic>
      <p:sp>
        <p:nvSpPr>
          <p:cNvPr id="3" name="Shape 0"/>
          <p:cNvSpPr/>
          <p:nvPr/>
        </p:nvSpPr>
        <p:spPr>
          <a:xfrm>
            <a:off x="0" y="0"/>
            <a:ext cx="14630400" cy="8229600"/>
          </a:xfrm>
          <a:prstGeom prst="rect">
            <a:avLst/>
          </a:prstGeom>
          <a:solidFill>
            <a:srgbClr val="09151A">
              <a:alpha val="95000"/>
            </a:srgbClr>
          </a:solidFill>
          <a:ln/>
        </p:spPr>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Slide 34 master">
    <p:spTree>
      <p:nvGrpSpPr>
        <p:cNvPr id="1" name=""/>
        <p:cNvGrpSpPr/>
        <p:nvPr/>
      </p:nvGrpSpPr>
      <p:grpSpPr>
        <a:xfrm>
          <a:off x="0" y="0"/>
          <a:ext cx="0" cy="0"/>
          <a:chOff x="0" y="0"/>
          <a:chExt cx="0" cy="0"/>
        </a:xfrm>
      </p:grpSpPr>
      <p:pic>
        <p:nvPicPr>
          <p:cNvPr id="2" name="Image 0" descr="preencoded.png"/>
          <p:cNvPicPr>
            <a:picLocks noChangeAspect="1"/>
          </p:cNvPicPr>
          <p:nvPr/>
        </p:nvPicPr>
        <p:blipFill>
          <a:blip r:embed="rId2"/>
          <a:stretch>
            <a:fillRect/>
          </a:stretch>
        </p:blipFill>
        <p:spPr>
          <a:xfrm>
            <a:off x="0" y="0"/>
            <a:ext cx="14630400" cy="8229600"/>
          </a:xfrm>
          <a:prstGeom prst="rect">
            <a:avLst/>
          </a:prstGeom>
        </p:spPr>
      </p:pic>
      <p:sp>
        <p:nvSpPr>
          <p:cNvPr id="3" name="Shape 0"/>
          <p:cNvSpPr/>
          <p:nvPr/>
        </p:nvSpPr>
        <p:spPr>
          <a:xfrm>
            <a:off x="0" y="0"/>
            <a:ext cx="14630400" cy="8229600"/>
          </a:xfrm>
          <a:prstGeom prst="rect">
            <a:avLst/>
          </a:prstGeom>
          <a:solidFill>
            <a:srgbClr val="09151A">
              <a:alpha val="95000"/>
            </a:srgbClr>
          </a:solidFill>
          <a:ln/>
        </p:spPr>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p:cSld name="Slide 35 master">
    <p:spTree>
      <p:nvGrpSpPr>
        <p:cNvPr id="1" name=""/>
        <p:cNvGrpSpPr/>
        <p:nvPr/>
      </p:nvGrpSpPr>
      <p:grpSpPr>
        <a:xfrm>
          <a:off x="0" y="0"/>
          <a:ext cx="0" cy="0"/>
          <a:chOff x="0" y="0"/>
          <a:chExt cx="0" cy="0"/>
        </a:xfrm>
      </p:grpSpPr>
      <p:pic>
        <p:nvPicPr>
          <p:cNvPr id="2" name="Image 0" descr="preencoded.png"/>
          <p:cNvPicPr>
            <a:picLocks noChangeAspect="1"/>
          </p:cNvPicPr>
          <p:nvPr/>
        </p:nvPicPr>
        <p:blipFill>
          <a:blip r:embed="rId2"/>
          <a:stretch>
            <a:fillRect/>
          </a:stretch>
        </p:blipFill>
        <p:spPr>
          <a:xfrm>
            <a:off x="0" y="0"/>
            <a:ext cx="14630400" cy="8229600"/>
          </a:xfrm>
          <a:prstGeom prst="rect">
            <a:avLst/>
          </a:prstGeom>
        </p:spPr>
      </p:pic>
      <p:sp>
        <p:nvSpPr>
          <p:cNvPr id="3" name="Shape 0"/>
          <p:cNvSpPr/>
          <p:nvPr/>
        </p:nvSpPr>
        <p:spPr>
          <a:xfrm>
            <a:off x="0" y="0"/>
            <a:ext cx="14630400" cy="8229600"/>
          </a:xfrm>
          <a:prstGeom prst="rect">
            <a:avLst/>
          </a:prstGeom>
          <a:solidFill>
            <a:srgbClr val="09151A">
              <a:alpha val="95000"/>
            </a:srgbClr>
          </a:solidFill>
          <a:ln/>
        </p:spPr>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p:cSld name="Slide 36 master">
    <p:spTree>
      <p:nvGrpSpPr>
        <p:cNvPr id="1" name=""/>
        <p:cNvGrpSpPr/>
        <p:nvPr/>
      </p:nvGrpSpPr>
      <p:grpSpPr>
        <a:xfrm>
          <a:off x="0" y="0"/>
          <a:ext cx="0" cy="0"/>
          <a:chOff x="0" y="0"/>
          <a:chExt cx="0" cy="0"/>
        </a:xfrm>
      </p:grpSpPr>
      <p:pic>
        <p:nvPicPr>
          <p:cNvPr id="2" name="Image 0" descr="preencoded.png"/>
          <p:cNvPicPr>
            <a:picLocks noChangeAspect="1"/>
          </p:cNvPicPr>
          <p:nvPr/>
        </p:nvPicPr>
        <p:blipFill>
          <a:blip r:embed="rId2"/>
          <a:stretch>
            <a:fillRect/>
          </a:stretch>
        </p:blipFill>
        <p:spPr>
          <a:xfrm>
            <a:off x="0" y="0"/>
            <a:ext cx="14630400" cy="8229600"/>
          </a:xfrm>
          <a:prstGeom prst="rect">
            <a:avLst/>
          </a:prstGeom>
        </p:spPr>
      </p:pic>
      <p:sp>
        <p:nvSpPr>
          <p:cNvPr id="3" name="Shape 0"/>
          <p:cNvSpPr/>
          <p:nvPr/>
        </p:nvSpPr>
        <p:spPr>
          <a:xfrm>
            <a:off x="0" y="0"/>
            <a:ext cx="14630400" cy="8229600"/>
          </a:xfrm>
          <a:prstGeom prst="rect">
            <a:avLst/>
          </a:prstGeom>
          <a:solidFill>
            <a:srgbClr val="09151A">
              <a:alpha val="95000"/>
            </a:srgbClr>
          </a:solidFill>
          <a:ln/>
        </p:spPr>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p:cSld name="Slide 37 master">
    <p:spTree>
      <p:nvGrpSpPr>
        <p:cNvPr id="1" name=""/>
        <p:cNvGrpSpPr/>
        <p:nvPr/>
      </p:nvGrpSpPr>
      <p:grpSpPr>
        <a:xfrm>
          <a:off x="0" y="0"/>
          <a:ext cx="0" cy="0"/>
          <a:chOff x="0" y="0"/>
          <a:chExt cx="0" cy="0"/>
        </a:xfrm>
      </p:grpSpPr>
      <p:pic>
        <p:nvPicPr>
          <p:cNvPr id="2" name="Image 0" descr="preencoded.png"/>
          <p:cNvPicPr>
            <a:picLocks noChangeAspect="1"/>
          </p:cNvPicPr>
          <p:nvPr/>
        </p:nvPicPr>
        <p:blipFill>
          <a:blip r:embed="rId2"/>
          <a:stretch>
            <a:fillRect/>
          </a:stretch>
        </p:blipFill>
        <p:spPr>
          <a:xfrm>
            <a:off x="0" y="0"/>
            <a:ext cx="14630400" cy="8229600"/>
          </a:xfrm>
          <a:prstGeom prst="rect">
            <a:avLst/>
          </a:prstGeom>
        </p:spPr>
      </p:pic>
      <p:sp>
        <p:nvSpPr>
          <p:cNvPr id="3" name="Shape 0"/>
          <p:cNvSpPr/>
          <p:nvPr/>
        </p:nvSpPr>
        <p:spPr>
          <a:xfrm>
            <a:off x="0" y="0"/>
            <a:ext cx="14630400" cy="8229600"/>
          </a:xfrm>
          <a:prstGeom prst="rect">
            <a:avLst/>
          </a:prstGeom>
          <a:solidFill>
            <a:srgbClr val="09151A">
              <a:alpha val="95000"/>
            </a:srgbClr>
          </a:solidFill>
          <a:ln/>
        </p:spPr>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Slide 38 master">
    <p:spTree>
      <p:nvGrpSpPr>
        <p:cNvPr id="1" name=""/>
        <p:cNvGrpSpPr/>
        <p:nvPr/>
      </p:nvGrpSpPr>
      <p:grpSpPr>
        <a:xfrm>
          <a:off x="0" y="0"/>
          <a:ext cx="0" cy="0"/>
          <a:chOff x="0" y="0"/>
          <a:chExt cx="0" cy="0"/>
        </a:xfrm>
      </p:grpSpPr>
      <p:pic>
        <p:nvPicPr>
          <p:cNvPr id="2" name="Image 0" descr="preencoded.png"/>
          <p:cNvPicPr>
            <a:picLocks noChangeAspect="1"/>
          </p:cNvPicPr>
          <p:nvPr/>
        </p:nvPicPr>
        <p:blipFill>
          <a:blip r:embed="rId2"/>
          <a:stretch>
            <a:fillRect/>
          </a:stretch>
        </p:blipFill>
        <p:spPr>
          <a:xfrm>
            <a:off x="0" y="0"/>
            <a:ext cx="14630400" cy="8229600"/>
          </a:xfrm>
          <a:prstGeom prst="rect">
            <a:avLst/>
          </a:prstGeom>
        </p:spPr>
      </p:pic>
      <p:sp>
        <p:nvSpPr>
          <p:cNvPr id="3" name="Shape 0"/>
          <p:cNvSpPr/>
          <p:nvPr/>
        </p:nvSpPr>
        <p:spPr>
          <a:xfrm>
            <a:off x="0" y="0"/>
            <a:ext cx="14630400" cy="8229600"/>
          </a:xfrm>
          <a:prstGeom prst="rect">
            <a:avLst/>
          </a:prstGeom>
          <a:solidFill>
            <a:srgbClr val="09151A">
              <a:alpha val="95000"/>
            </a:srgbClr>
          </a:solidFill>
          <a:ln/>
        </p:spPr>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Slide 3 master">
    <p:spTree>
      <p:nvGrpSpPr>
        <p:cNvPr id="1" name=""/>
        <p:cNvGrpSpPr/>
        <p:nvPr/>
      </p:nvGrpSpPr>
      <p:grpSpPr>
        <a:xfrm>
          <a:off x="0" y="0"/>
          <a:ext cx="0" cy="0"/>
          <a:chOff x="0" y="0"/>
          <a:chExt cx="0" cy="0"/>
        </a:xfrm>
      </p:grpSpPr>
      <p:pic>
        <p:nvPicPr>
          <p:cNvPr id="2" name="Image 0" descr="preencoded.png"/>
          <p:cNvPicPr>
            <a:picLocks noChangeAspect="1"/>
          </p:cNvPicPr>
          <p:nvPr/>
        </p:nvPicPr>
        <p:blipFill>
          <a:blip r:embed="rId2"/>
          <a:stretch>
            <a:fillRect/>
          </a:stretch>
        </p:blipFill>
        <p:spPr>
          <a:xfrm>
            <a:off x="0" y="0"/>
            <a:ext cx="14630400" cy="8229600"/>
          </a:xfrm>
          <a:prstGeom prst="rect">
            <a:avLst/>
          </a:prstGeom>
        </p:spPr>
      </p:pic>
      <p:sp>
        <p:nvSpPr>
          <p:cNvPr id="3" name="Shape 0"/>
          <p:cNvSpPr/>
          <p:nvPr/>
        </p:nvSpPr>
        <p:spPr>
          <a:xfrm>
            <a:off x="0" y="0"/>
            <a:ext cx="14630400" cy="8229600"/>
          </a:xfrm>
          <a:prstGeom prst="rect">
            <a:avLst/>
          </a:prstGeom>
          <a:solidFill>
            <a:srgbClr val="09151A">
              <a:alpha val="95000"/>
            </a:srgbClr>
          </a:solidFill>
          <a:ln/>
        </p:spPr>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Slide 39 master">
    <p:spTree>
      <p:nvGrpSpPr>
        <p:cNvPr id="1" name=""/>
        <p:cNvGrpSpPr/>
        <p:nvPr/>
      </p:nvGrpSpPr>
      <p:grpSpPr>
        <a:xfrm>
          <a:off x="0" y="0"/>
          <a:ext cx="0" cy="0"/>
          <a:chOff x="0" y="0"/>
          <a:chExt cx="0" cy="0"/>
        </a:xfrm>
      </p:grpSpPr>
      <p:pic>
        <p:nvPicPr>
          <p:cNvPr id="2" name="Image 0" descr="preencoded.png"/>
          <p:cNvPicPr>
            <a:picLocks noChangeAspect="1"/>
          </p:cNvPicPr>
          <p:nvPr/>
        </p:nvPicPr>
        <p:blipFill>
          <a:blip r:embed="rId2"/>
          <a:stretch>
            <a:fillRect/>
          </a:stretch>
        </p:blipFill>
        <p:spPr>
          <a:xfrm>
            <a:off x="0" y="0"/>
            <a:ext cx="14630400" cy="8229600"/>
          </a:xfrm>
          <a:prstGeom prst="rect">
            <a:avLst/>
          </a:prstGeom>
        </p:spPr>
      </p:pic>
      <p:sp>
        <p:nvSpPr>
          <p:cNvPr id="3" name="Shape 0"/>
          <p:cNvSpPr/>
          <p:nvPr/>
        </p:nvSpPr>
        <p:spPr>
          <a:xfrm>
            <a:off x="0" y="0"/>
            <a:ext cx="14630400" cy="8229600"/>
          </a:xfrm>
          <a:prstGeom prst="rect">
            <a:avLst/>
          </a:prstGeom>
          <a:solidFill>
            <a:srgbClr val="09151A">
              <a:alpha val="95000"/>
            </a:srgbClr>
          </a:solidFill>
          <a:ln/>
        </p:spPr>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p:cSld name="Slide 40 master">
    <p:spTree>
      <p:nvGrpSpPr>
        <p:cNvPr id="1" name=""/>
        <p:cNvGrpSpPr/>
        <p:nvPr/>
      </p:nvGrpSpPr>
      <p:grpSpPr>
        <a:xfrm>
          <a:off x="0" y="0"/>
          <a:ext cx="0" cy="0"/>
          <a:chOff x="0" y="0"/>
          <a:chExt cx="0" cy="0"/>
        </a:xfrm>
      </p:grpSpPr>
      <p:pic>
        <p:nvPicPr>
          <p:cNvPr id="2" name="Image 0" descr="preencoded.png"/>
          <p:cNvPicPr>
            <a:picLocks noChangeAspect="1"/>
          </p:cNvPicPr>
          <p:nvPr/>
        </p:nvPicPr>
        <p:blipFill>
          <a:blip r:embed="rId2"/>
          <a:stretch>
            <a:fillRect/>
          </a:stretch>
        </p:blipFill>
        <p:spPr>
          <a:xfrm>
            <a:off x="0" y="0"/>
            <a:ext cx="14630400" cy="8229600"/>
          </a:xfrm>
          <a:prstGeom prst="rect">
            <a:avLst/>
          </a:prstGeom>
        </p:spPr>
      </p:pic>
      <p:sp>
        <p:nvSpPr>
          <p:cNvPr id="3" name="Shape 0"/>
          <p:cNvSpPr/>
          <p:nvPr/>
        </p:nvSpPr>
        <p:spPr>
          <a:xfrm>
            <a:off x="0" y="0"/>
            <a:ext cx="14630400" cy="8229600"/>
          </a:xfrm>
          <a:prstGeom prst="rect">
            <a:avLst/>
          </a:prstGeom>
          <a:solidFill>
            <a:srgbClr val="09151A">
              <a:alpha val="95000"/>
            </a:srgbClr>
          </a:solidFill>
          <a:ln/>
        </p:spPr>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Slide 4 master">
    <p:spTree>
      <p:nvGrpSpPr>
        <p:cNvPr id="1" name=""/>
        <p:cNvGrpSpPr/>
        <p:nvPr/>
      </p:nvGrpSpPr>
      <p:grpSpPr>
        <a:xfrm>
          <a:off x="0" y="0"/>
          <a:ext cx="0" cy="0"/>
          <a:chOff x="0" y="0"/>
          <a:chExt cx="0" cy="0"/>
        </a:xfrm>
      </p:grpSpPr>
      <p:pic>
        <p:nvPicPr>
          <p:cNvPr id="2" name="Image 0" descr="preencoded.png"/>
          <p:cNvPicPr>
            <a:picLocks noChangeAspect="1"/>
          </p:cNvPicPr>
          <p:nvPr/>
        </p:nvPicPr>
        <p:blipFill>
          <a:blip r:embed="rId2"/>
          <a:stretch>
            <a:fillRect/>
          </a:stretch>
        </p:blipFill>
        <p:spPr>
          <a:xfrm>
            <a:off x="0" y="0"/>
            <a:ext cx="14630400" cy="8229600"/>
          </a:xfrm>
          <a:prstGeom prst="rect">
            <a:avLst/>
          </a:prstGeom>
        </p:spPr>
      </p:pic>
      <p:sp>
        <p:nvSpPr>
          <p:cNvPr id="3" name="Shape 0"/>
          <p:cNvSpPr/>
          <p:nvPr/>
        </p:nvSpPr>
        <p:spPr>
          <a:xfrm>
            <a:off x="0" y="0"/>
            <a:ext cx="14630400" cy="8229600"/>
          </a:xfrm>
          <a:prstGeom prst="rect">
            <a:avLst/>
          </a:prstGeom>
          <a:solidFill>
            <a:srgbClr val="09151A">
              <a:alpha val="95000"/>
            </a:srgbClr>
          </a:solidFill>
          <a:ln/>
        </p:spPr>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Slide 5 master">
    <p:spTree>
      <p:nvGrpSpPr>
        <p:cNvPr id="1" name=""/>
        <p:cNvGrpSpPr/>
        <p:nvPr/>
      </p:nvGrpSpPr>
      <p:grpSpPr>
        <a:xfrm>
          <a:off x="0" y="0"/>
          <a:ext cx="0" cy="0"/>
          <a:chOff x="0" y="0"/>
          <a:chExt cx="0" cy="0"/>
        </a:xfrm>
      </p:grpSpPr>
      <p:pic>
        <p:nvPicPr>
          <p:cNvPr id="2" name="Image 0" descr="preencoded.png"/>
          <p:cNvPicPr>
            <a:picLocks noChangeAspect="1"/>
          </p:cNvPicPr>
          <p:nvPr/>
        </p:nvPicPr>
        <p:blipFill>
          <a:blip r:embed="rId2"/>
          <a:stretch>
            <a:fillRect/>
          </a:stretch>
        </p:blipFill>
        <p:spPr>
          <a:xfrm>
            <a:off x="0" y="0"/>
            <a:ext cx="14630400" cy="8229600"/>
          </a:xfrm>
          <a:prstGeom prst="rect">
            <a:avLst/>
          </a:prstGeom>
        </p:spPr>
      </p:pic>
      <p:sp>
        <p:nvSpPr>
          <p:cNvPr id="3" name="Shape 0"/>
          <p:cNvSpPr/>
          <p:nvPr/>
        </p:nvSpPr>
        <p:spPr>
          <a:xfrm>
            <a:off x="0" y="0"/>
            <a:ext cx="14630400" cy="8229600"/>
          </a:xfrm>
          <a:prstGeom prst="rect">
            <a:avLst/>
          </a:prstGeom>
          <a:solidFill>
            <a:srgbClr val="09151A">
              <a:alpha val="95000"/>
            </a:srgbClr>
          </a:solidFill>
          <a:ln/>
        </p:spPr>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Slide 6 master">
    <p:spTree>
      <p:nvGrpSpPr>
        <p:cNvPr id="1" name=""/>
        <p:cNvGrpSpPr/>
        <p:nvPr/>
      </p:nvGrpSpPr>
      <p:grpSpPr>
        <a:xfrm>
          <a:off x="0" y="0"/>
          <a:ext cx="0" cy="0"/>
          <a:chOff x="0" y="0"/>
          <a:chExt cx="0" cy="0"/>
        </a:xfrm>
      </p:grpSpPr>
      <p:pic>
        <p:nvPicPr>
          <p:cNvPr id="2" name="Image 0" descr="preencoded.png"/>
          <p:cNvPicPr>
            <a:picLocks noChangeAspect="1"/>
          </p:cNvPicPr>
          <p:nvPr/>
        </p:nvPicPr>
        <p:blipFill>
          <a:blip r:embed="rId2"/>
          <a:stretch>
            <a:fillRect/>
          </a:stretch>
        </p:blipFill>
        <p:spPr>
          <a:xfrm>
            <a:off x="0" y="0"/>
            <a:ext cx="14630400" cy="8229600"/>
          </a:xfrm>
          <a:prstGeom prst="rect">
            <a:avLst/>
          </a:prstGeom>
        </p:spPr>
      </p:pic>
      <p:sp>
        <p:nvSpPr>
          <p:cNvPr id="3" name="Shape 0"/>
          <p:cNvSpPr/>
          <p:nvPr/>
        </p:nvSpPr>
        <p:spPr>
          <a:xfrm>
            <a:off x="0" y="0"/>
            <a:ext cx="14630400" cy="8229600"/>
          </a:xfrm>
          <a:prstGeom prst="rect">
            <a:avLst/>
          </a:prstGeom>
          <a:solidFill>
            <a:srgbClr val="09151A">
              <a:alpha val="95000"/>
            </a:srgbClr>
          </a:solidFill>
          <a:ln/>
        </p:spPr>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Slide 7 master">
    <p:spTree>
      <p:nvGrpSpPr>
        <p:cNvPr id="1" name=""/>
        <p:cNvGrpSpPr/>
        <p:nvPr/>
      </p:nvGrpSpPr>
      <p:grpSpPr>
        <a:xfrm>
          <a:off x="0" y="0"/>
          <a:ext cx="0" cy="0"/>
          <a:chOff x="0" y="0"/>
          <a:chExt cx="0" cy="0"/>
        </a:xfrm>
      </p:grpSpPr>
      <p:pic>
        <p:nvPicPr>
          <p:cNvPr id="2" name="Image 0" descr="preencoded.png"/>
          <p:cNvPicPr>
            <a:picLocks noChangeAspect="1"/>
          </p:cNvPicPr>
          <p:nvPr/>
        </p:nvPicPr>
        <p:blipFill>
          <a:blip r:embed="rId2"/>
          <a:stretch>
            <a:fillRect/>
          </a:stretch>
        </p:blipFill>
        <p:spPr>
          <a:xfrm>
            <a:off x="0" y="0"/>
            <a:ext cx="14630400" cy="8229600"/>
          </a:xfrm>
          <a:prstGeom prst="rect">
            <a:avLst/>
          </a:prstGeom>
        </p:spPr>
      </p:pic>
      <p:sp>
        <p:nvSpPr>
          <p:cNvPr id="3" name="Shape 0"/>
          <p:cNvSpPr/>
          <p:nvPr/>
        </p:nvSpPr>
        <p:spPr>
          <a:xfrm>
            <a:off x="0" y="0"/>
            <a:ext cx="14630400" cy="8229600"/>
          </a:xfrm>
          <a:prstGeom prst="rect">
            <a:avLst/>
          </a:prstGeom>
          <a:solidFill>
            <a:srgbClr val="09151A">
              <a:alpha val="95000"/>
            </a:srgbClr>
          </a:solidFill>
          <a:ln/>
        </p:spPr>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Slide 8 master">
    <p:spTree>
      <p:nvGrpSpPr>
        <p:cNvPr id="1" name=""/>
        <p:cNvGrpSpPr/>
        <p:nvPr/>
      </p:nvGrpSpPr>
      <p:grpSpPr>
        <a:xfrm>
          <a:off x="0" y="0"/>
          <a:ext cx="0" cy="0"/>
          <a:chOff x="0" y="0"/>
          <a:chExt cx="0" cy="0"/>
        </a:xfrm>
      </p:grpSpPr>
      <p:pic>
        <p:nvPicPr>
          <p:cNvPr id="2" name="Image 0" descr="preencoded.png"/>
          <p:cNvPicPr>
            <a:picLocks noChangeAspect="1"/>
          </p:cNvPicPr>
          <p:nvPr/>
        </p:nvPicPr>
        <p:blipFill>
          <a:blip r:embed="rId2"/>
          <a:stretch>
            <a:fillRect/>
          </a:stretch>
        </p:blipFill>
        <p:spPr>
          <a:xfrm>
            <a:off x="0" y="0"/>
            <a:ext cx="14630400" cy="8229600"/>
          </a:xfrm>
          <a:prstGeom prst="rect">
            <a:avLst/>
          </a:prstGeom>
        </p:spPr>
      </p:pic>
      <p:sp>
        <p:nvSpPr>
          <p:cNvPr id="3" name="Shape 0"/>
          <p:cNvSpPr/>
          <p:nvPr/>
        </p:nvSpPr>
        <p:spPr>
          <a:xfrm>
            <a:off x="0" y="0"/>
            <a:ext cx="14630400" cy="8229600"/>
          </a:xfrm>
          <a:prstGeom prst="rect">
            <a:avLst/>
          </a:prstGeom>
          <a:solidFill>
            <a:srgbClr val="09151A">
              <a:alpha val="95000"/>
            </a:srgbClr>
          </a:solidFill>
          <a:ln/>
        </p:spPr>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slideLayout" Target="../slideLayouts/slideLayout4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 id="2147483672" r:id="rId24"/>
    <p:sldLayoutId id="2147483673" r:id="rId25"/>
    <p:sldLayoutId id="2147483674" r:id="rId26"/>
    <p:sldLayoutId id="2147483675" r:id="rId27"/>
    <p:sldLayoutId id="2147483676" r:id="rId28"/>
    <p:sldLayoutId id="2147483677" r:id="rId29"/>
    <p:sldLayoutId id="2147483678" r:id="rId30"/>
    <p:sldLayoutId id="2147483679" r:id="rId31"/>
    <p:sldLayoutId id="2147483680" r:id="rId32"/>
    <p:sldLayoutId id="2147483681" r:id="rId33"/>
    <p:sldLayoutId id="2147483682" r:id="rId34"/>
    <p:sldLayoutId id="2147483683" r:id="rId35"/>
    <p:sldLayoutId id="2147483684" r:id="rId36"/>
    <p:sldLayoutId id="2147483685" r:id="rId37"/>
    <p:sldLayoutId id="2147483686" r:id="rId38"/>
    <p:sldLayoutId id="2147483687" r:id="rId39"/>
    <p:sldLayoutId id="2147483688" r:id="rId40"/>
    <p:sldLayoutId id="2147483689" r:id="rId41"/>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7.xml"/><Relationship Id="rId1" Type="http://schemas.openxmlformats.org/officeDocument/2006/relationships/slideLayout" Target="../slideLayouts/slideLayout14.xml"/><Relationship Id="rId6" Type="http://schemas.openxmlformats.org/officeDocument/2006/relationships/image" Target="../media/image27.png"/><Relationship Id="rId5" Type="http://schemas.openxmlformats.org/officeDocument/2006/relationships/image" Target="../media/image26.png"/><Relationship Id="rId4" Type="http://schemas.openxmlformats.org/officeDocument/2006/relationships/image" Target="../media/image25.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7.xml"/></Relationships>
</file>

<file path=ppt/slides/_rels/slide14.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0.xml"/><Relationship Id="rId1" Type="http://schemas.openxmlformats.org/officeDocument/2006/relationships/slideLayout" Target="../slideLayouts/slideLayout18.xml"/></Relationships>
</file>

<file path=ppt/slides/_rels/slide15.xml.rels><?xml version="1.0" encoding="UTF-8" standalone="yes"?>
<Relationships xmlns="http://schemas.openxmlformats.org/package/2006/relationships"><Relationship Id="rId3" Type="http://schemas.openxmlformats.org/officeDocument/2006/relationships/image" Target="../media/image29.png"/><Relationship Id="rId7" Type="http://schemas.openxmlformats.org/officeDocument/2006/relationships/image" Target="../media/image33.png"/><Relationship Id="rId2" Type="http://schemas.openxmlformats.org/officeDocument/2006/relationships/notesSlide" Target="../notesSlides/notesSlide11.xml"/><Relationship Id="rId1" Type="http://schemas.openxmlformats.org/officeDocument/2006/relationships/slideLayout" Target="../slideLayouts/slideLayout11.xml"/><Relationship Id="rId6" Type="http://schemas.openxmlformats.org/officeDocument/2006/relationships/image" Target="../media/image32.png"/><Relationship Id="rId5" Type="http://schemas.openxmlformats.org/officeDocument/2006/relationships/image" Target="../media/image31.png"/><Relationship Id="rId4" Type="http://schemas.openxmlformats.org/officeDocument/2006/relationships/image" Target="../media/image30.png"/></Relationships>
</file>

<file path=ppt/slides/_rels/slide16.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10.xml"/></Relationships>
</file>

<file path=ppt/slides/_rels/slide17.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19.xml"/><Relationship Id="rId5" Type="http://schemas.openxmlformats.org/officeDocument/2006/relationships/image" Target="../media/image39.png"/><Relationship Id="rId4" Type="http://schemas.openxmlformats.org/officeDocument/2006/relationships/image" Target="../media/image38.png"/></Relationships>
</file>

<file path=ppt/slides/_rels/slide18.xml.rels><?xml version="1.0" encoding="UTF-8" standalone="yes"?>
<Relationships xmlns="http://schemas.openxmlformats.org/package/2006/relationships"><Relationship Id="rId8" Type="http://schemas.openxmlformats.org/officeDocument/2006/relationships/image" Target="../media/image46.svg"/><Relationship Id="rId13" Type="http://schemas.openxmlformats.org/officeDocument/2006/relationships/image" Target="../media/image51.png"/><Relationship Id="rId3" Type="http://schemas.openxmlformats.org/officeDocument/2006/relationships/image" Target="../media/image41.png"/><Relationship Id="rId7" Type="http://schemas.openxmlformats.org/officeDocument/2006/relationships/image" Target="../media/image45.png"/><Relationship Id="rId12" Type="http://schemas.openxmlformats.org/officeDocument/2006/relationships/image" Target="../media/image50.svg"/><Relationship Id="rId2" Type="http://schemas.openxmlformats.org/officeDocument/2006/relationships/image" Target="../media/image40.png"/><Relationship Id="rId1" Type="http://schemas.openxmlformats.org/officeDocument/2006/relationships/slideLayout" Target="../slideLayouts/slideLayout19.xml"/><Relationship Id="rId6" Type="http://schemas.openxmlformats.org/officeDocument/2006/relationships/image" Target="../media/image44.svg"/><Relationship Id="rId11" Type="http://schemas.openxmlformats.org/officeDocument/2006/relationships/image" Target="../media/image49.png"/><Relationship Id="rId5" Type="http://schemas.openxmlformats.org/officeDocument/2006/relationships/image" Target="../media/image43.png"/><Relationship Id="rId15" Type="http://schemas.openxmlformats.org/officeDocument/2006/relationships/image" Target="../media/image53.png"/><Relationship Id="rId10" Type="http://schemas.openxmlformats.org/officeDocument/2006/relationships/image" Target="../media/image48.svg"/><Relationship Id="rId4" Type="http://schemas.openxmlformats.org/officeDocument/2006/relationships/image" Target="../media/image42.svg"/><Relationship Id="rId9" Type="http://schemas.openxmlformats.org/officeDocument/2006/relationships/image" Target="../media/image47.png"/><Relationship Id="rId14" Type="http://schemas.openxmlformats.org/officeDocument/2006/relationships/image" Target="../media/image52.svg"/></Relationships>
</file>

<file path=ppt/slides/_rels/slide19.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19.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12.xml"/><Relationship Id="rId1" Type="http://schemas.openxmlformats.org/officeDocument/2006/relationships/slideLayout" Target="../slideLayouts/slideLayout2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9.xml"/></Relationships>
</file>

<file path=ppt/slides/_rels/slide24.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30.xml"/></Relationships>
</file>

<file path=ppt/slides/_rels/slide25.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16.xml"/><Relationship Id="rId1" Type="http://schemas.openxmlformats.org/officeDocument/2006/relationships/slideLayout" Target="../slideLayouts/slideLayout34.xml"/><Relationship Id="rId6" Type="http://schemas.openxmlformats.org/officeDocument/2006/relationships/image" Target="../media/image60.png"/><Relationship Id="rId5" Type="http://schemas.openxmlformats.org/officeDocument/2006/relationships/image" Target="../media/image59.png"/><Relationship Id="rId4" Type="http://schemas.openxmlformats.org/officeDocument/2006/relationships/image" Target="../media/image58.png"/></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6.xml"/></Relationships>
</file>

<file path=ppt/slides/_rels/slide27.xml.rels><?xml version="1.0" encoding="UTF-8" standalone="yes"?>
<Relationships xmlns="http://schemas.openxmlformats.org/package/2006/relationships"><Relationship Id="rId2" Type="http://schemas.openxmlformats.org/officeDocument/2006/relationships/image" Target="../media/image61.png"/><Relationship Id="rId1" Type="http://schemas.openxmlformats.org/officeDocument/2006/relationships/slideLayout" Target="../slideLayouts/slideLayout36.xml"/></Relationships>
</file>

<file path=ppt/slides/_rels/slide28.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image" Target="../media/image62.png"/><Relationship Id="rId1" Type="http://schemas.openxmlformats.org/officeDocument/2006/relationships/slideLayout" Target="../slideLayouts/slideLayout22.xml"/><Relationship Id="rId5" Type="http://schemas.openxmlformats.org/officeDocument/2006/relationships/image" Target="../media/image65.png"/><Relationship Id="rId4" Type="http://schemas.openxmlformats.org/officeDocument/2006/relationships/image" Target="../media/image64.png"/></Relationships>
</file>

<file path=ppt/slides/_rels/slide29.xml.rels><?xml version="1.0" encoding="UTF-8" standalone="yes"?>
<Relationships xmlns="http://schemas.openxmlformats.org/package/2006/relationships"><Relationship Id="rId8" Type="http://schemas.openxmlformats.org/officeDocument/2006/relationships/image" Target="../media/image71.png"/><Relationship Id="rId3" Type="http://schemas.openxmlformats.org/officeDocument/2006/relationships/image" Target="../media/image66.png"/><Relationship Id="rId7" Type="http://schemas.openxmlformats.org/officeDocument/2006/relationships/image" Target="../media/image70.png"/><Relationship Id="rId2" Type="http://schemas.openxmlformats.org/officeDocument/2006/relationships/notesSlide" Target="../notesSlides/notesSlide18.xml"/><Relationship Id="rId1" Type="http://schemas.openxmlformats.org/officeDocument/2006/relationships/slideLayout" Target="../slideLayouts/slideLayout37.xml"/><Relationship Id="rId6" Type="http://schemas.openxmlformats.org/officeDocument/2006/relationships/image" Target="../media/image69.png"/><Relationship Id="rId5" Type="http://schemas.openxmlformats.org/officeDocument/2006/relationships/image" Target="../media/image68.png"/><Relationship Id="rId4" Type="http://schemas.openxmlformats.org/officeDocument/2006/relationships/image" Target="../media/image67.png"/></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4.xml"/><Relationship Id="rId5" Type="http://schemas.openxmlformats.org/officeDocument/2006/relationships/image" Target="../media/image9.png"/><Relationship Id="rId4" Type="http://schemas.openxmlformats.org/officeDocument/2006/relationships/image" Target="../media/image8.png"/></Relationships>
</file>

<file path=ppt/slides/_rels/slide30.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image" Target="../media/image72.png"/><Relationship Id="rId1" Type="http://schemas.openxmlformats.org/officeDocument/2006/relationships/slideLayout" Target="../slideLayouts/slideLayout41.xml"/></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4.xml"/><Relationship Id="rId1" Type="http://schemas.openxmlformats.org/officeDocument/2006/relationships/slideLayout" Target="../slideLayouts/slideLayout8.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3" Type="http://schemas.openxmlformats.org/officeDocument/2006/relationships/image" Target="../media/image16.png"/><Relationship Id="rId7" Type="http://schemas.openxmlformats.org/officeDocument/2006/relationships/image" Target="../media/image20.png"/><Relationship Id="rId2" Type="http://schemas.openxmlformats.org/officeDocument/2006/relationships/notesSlide" Target="../notesSlides/notesSlide5.xml"/><Relationship Id="rId1" Type="http://schemas.openxmlformats.org/officeDocument/2006/relationships/slideLayout" Target="../slideLayouts/slideLayout9.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s>
</file>

<file path=ppt/slides/_rels/slide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name="Slide 1">
    <p:bg>
      <p:bgPr>
        <a:pattFill prst="pct70">
          <a:fgClr>
            <a:schemeClr val="accent1"/>
          </a:fgClr>
          <a:bgClr>
            <a:schemeClr val="bg1"/>
          </a:bgClr>
        </a:pattFill>
        <a:effectLst/>
      </p:bgPr>
    </p:bg>
    <p:spTree>
      <p:nvGrpSpPr>
        <p:cNvPr id="1" name=""/>
        <p:cNvGrpSpPr/>
        <p:nvPr/>
      </p:nvGrpSpPr>
      <p:grpSpPr>
        <a:xfrm>
          <a:off x="0" y="0"/>
          <a:ext cx="0" cy="0"/>
          <a:chOff x="0" y="0"/>
          <a:chExt cx="0" cy="0"/>
        </a:xfrm>
      </p:grpSpPr>
      <p:pic>
        <p:nvPicPr>
          <p:cNvPr id="2" name="Image 0" descr="preencoded.png"/>
          <p:cNvPicPr>
            <a:picLocks noChangeAspect="1"/>
          </p:cNvPicPr>
          <p:nvPr/>
        </p:nvPicPr>
        <p:blipFill>
          <a:blip r:embed="rId3"/>
          <a:stretch>
            <a:fillRect/>
          </a:stretch>
        </p:blipFill>
        <p:spPr>
          <a:xfrm>
            <a:off x="9144000" y="0"/>
            <a:ext cx="5486400" cy="8229600"/>
          </a:xfrm>
          <a:prstGeom prst="rect">
            <a:avLst/>
          </a:prstGeom>
        </p:spPr>
      </p:pic>
      <p:sp>
        <p:nvSpPr>
          <p:cNvPr id="3" name="Text 0"/>
          <p:cNvSpPr/>
          <p:nvPr/>
        </p:nvSpPr>
        <p:spPr>
          <a:xfrm>
            <a:off x="625554" y="413201"/>
            <a:ext cx="7416403" cy="2024539"/>
          </a:xfrm>
          <a:prstGeom prst="rect">
            <a:avLst/>
          </a:prstGeom>
          <a:noFill/>
          <a:ln/>
        </p:spPr>
        <p:txBody>
          <a:bodyPr wrap="square" lIns="0" tIns="0" rIns="0" bIns="0" rtlCol="0" anchor="t"/>
          <a:lstStyle/>
          <a:p>
            <a:r>
              <a:rPr lang="en-US" sz="4150" dirty="0">
                <a:solidFill>
                  <a:srgbClr val="F5F0F0"/>
                </a:solidFill>
                <a:latin typeface="Merriweather" pitchFamily="34" charset="0"/>
                <a:ea typeface="Merriweather" pitchFamily="34" charset="-122"/>
                <a:cs typeface="Merriweather" pitchFamily="34" charset="-120"/>
              </a:rPr>
              <a:t>Electric Vehicle Inspection and Public Safety: Policies and protocols in Palestine</a:t>
            </a:r>
          </a:p>
        </p:txBody>
      </p:sp>
      <p:sp>
        <p:nvSpPr>
          <p:cNvPr id="4" name="Text 1"/>
          <p:cNvSpPr/>
          <p:nvPr/>
        </p:nvSpPr>
        <p:spPr>
          <a:xfrm>
            <a:off x="625553" y="2437740"/>
            <a:ext cx="7416403" cy="691039"/>
          </a:xfrm>
          <a:prstGeom prst="rect">
            <a:avLst/>
          </a:prstGeom>
          <a:noFill/>
          <a:ln/>
        </p:spPr>
        <p:txBody>
          <a:bodyPr wrap="square" lIns="0" tIns="0" rIns="0" bIns="0" rtlCol="0" anchor="t"/>
          <a:lstStyle/>
          <a:p>
            <a:pPr marL="0" indent="0" algn="l">
              <a:lnSpc>
                <a:spcPts val="2700"/>
              </a:lnSpc>
              <a:buNone/>
            </a:pPr>
            <a:r>
              <a:rPr lang="en-US" sz="1700" dirty="0">
                <a:solidFill>
                  <a:srgbClr val="E2E6E9"/>
                </a:solidFill>
                <a:latin typeface="Merriweather" pitchFamily="34" charset="0"/>
                <a:ea typeface="Merriweather" pitchFamily="34" charset="-122"/>
                <a:cs typeface="Merriweather" pitchFamily="34" charset="-120"/>
              </a:rPr>
              <a:t>A comprehensive framework for policies and protocols to ensure safe EV adoption across Palestine</a:t>
            </a:r>
            <a:endParaRPr lang="en-US" sz="1700" dirty="0"/>
          </a:p>
        </p:txBody>
      </p:sp>
      <p:sp>
        <p:nvSpPr>
          <p:cNvPr id="5" name="Shape 2"/>
          <p:cNvSpPr/>
          <p:nvPr/>
        </p:nvSpPr>
        <p:spPr>
          <a:xfrm>
            <a:off x="726638" y="3492928"/>
            <a:ext cx="3224927" cy="405884"/>
          </a:xfrm>
          <a:prstGeom prst="roundRect">
            <a:avLst>
              <a:gd name="adj" fmla="val 17879"/>
            </a:avLst>
          </a:prstGeom>
          <a:solidFill>
            <a:srgbClr val="001D4D"/>
          </a:solidFill>
          <a:ln/>
        </p:spPr>
      </p:sp>
      <p:sp>
        <p:nvSpPr>
          <p:cNvPr id="6" name="Text 3"/>
          <p:cNvSpPr/>
          <p:nvPr/>
        </p:nvSpPr>
        <p:spPr>
          <a:xfrm>
            <a:off x="856178" y="3557698"/>
            <a:ext cx="2965847" cy="276344"/>
          </a:xfrm>
          <a:prstGeom prst="rect">
            <a:avLst/>
          </a:prstGeom>
          <a:noFill/>
          <a:ln/>
        </p:spPr>
        <p:txBody>
          <a:bodyPr wrap="none" lIns="0" tIns="0" rIns="0" bIns="0" rtlCol="0" anchor="t"/>
          <a:lstStyle/>
          <a:p>
            <a:pPr marL="0" indent="0" algn="l">
              <a:lnSpc>
                <a:spcPts val="2150"/>
              </a:lnSpc>
              <a:buNone/>
            </a:pPr>
            <a:r>
              <a:rPr lang="en-US" sz="1350" dirty="0">
                <a:solidFill>
                  <a:srgbClr val="E2E6E9"/>
                </a:solidFill>
                <a:latin typeface="Merriweather" pitchFamily="34" charset="0"/>
                <a:ea typeface="Merriweather" pitchFamily="34" charset="-122"/>
                <a:cs typeface="Merriweather" pitchFamily="34" charset="-120"/>
              </a:rPr>
              <a:t>AN-NAJAH NATIONAL UNIVERSITY</a:t>
            </a:r>
            <a:endParaRPr lang="en-US" sz="1350" dirty="0"/>
          </a:p>
        </p:txBody>
      </p:sp>
      <p:sp>
        <p:nvSpPr>
          <p:cNvPr id="7" name="Shape 4"/>
          <p:cNvSpPr/>
          <p:nvPr/>
        </p:nvSpPr>
        <p:spPr>
          <a:xfrm>
            <a:off x="4059436" y="3511039"/>
            <a:ext cx="3143964" cy="421124"/>
          </a:xfrm>
          <a:prstGeom prst="roundRect">
            <a:avLst>
              <a:gd name="adj" fmla="val 17232"/>
            </a:avLst>
          </a:prstGeom>
          <a:noFill/>
          <a:ln w="7620">
            <a:solidFill>
              <a:srgbClr val="609DFF"/>
            </a:solidFill>
            <a:prstDash val="solid"/>
          </a:ln>
        </p:spPr>
      </p:sp>
      <p:sp>
        <p:nvSpPr>
          <p:cNvPr id="8" name="Text 5"/>
          <p:cNvSpPr/>
          <p:nvPr/>
        </p:nvSpPr>
        <p:spPr>
          <a:xfrm>
            <a:off x="4196596" y="3557698"/>
            <a:ext cx="2869644" cy="276344"/>
          </a:xfrm>
          <a:prstGeom prst="rect">
            <a:avLst/>
          </a:prstGeom>
          <a:noFill/>
          <a:ln/>
        </p:spPr>
        <p:txBody>
          <a:bodyPr wrap="none" lIns="0" tIns="0" rIns="0" bIns="0" rtlCol="0" anchor="t"/>
          <a:lstStyle/>
          <a:p>
            <a:pPr marL="0" indent="0" algn="l">
              <a:lnSpc>
                <a:spcPts val="2150"/>
              </a:lnSpc>
              <a:buNone/>
            </a:pPr>
            <a:r>
              <a:rPr lang="en-US" sz="1350" dirty="0">
                <a:solidFill>
                  <a:srgbClr val="609DFF"/>
                </a:solidFill>
                <a:latin typeface="Merriweather" pitchFamily="34" charset="0"/>
                <a:ea typeface="Merriweather" pitchFamily="34" charset="-122"/>
                <a:cs typeface="Merriweather" pitchFamily="34" charset="-120"/>
              </a:rPr>
              <a:t>GRADUATION PROJECT 2025/2026</a:t>
            </a:r>
            <a:endParaRPr lang="en-US" sz="1350" dirty="0"/>
          </a:p>
        </p:txBody>
      </p:sp>
      <p:pic>
        <p:nvPicPr>
          <p:cNvPr id="9" name="Picture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45408" y="4462279"/>
            <a:ext cx="8898592" cy="3010161"/>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0" descr="preencoded.png"/>
          <p:cNvPicPr>
            <a:picLocks noChangeAspect="1"/>
          </p:cNvPicPr>
          <p:nvPr/>
        </p:nvPicPr>
        <p:blipFill>
          <a:blip r:embed="rId2"/>
          <a:stretch>
            <a:fillRect/>
          </a:stretch>
        </p:blipFill>
        <p:spPr>
          <a:xfrm>
            <a:off x="0" y="0"/>
            <a:ext cx="5486400" cy="8229600"/>
          </a:xfrm>
          <a:prstGeom prst="rect">
            <a:avLst/>
          </a:prstGeom>
        </p:spPr>
      </p:pic>
      <p:sp>
        <p:nvSpPr>
          <p:cNvPr id="3" name="Text 2"/>
          <p:cNvSpPr/>
          <p:nvPr/>
        </p:nvSpPr>
        <p:spPr>
          <a:xfrm>
            <a:off x="6350198" y="1253728"/>
            <a:ext cx="7416403" cy="1349692"/>
          </a:xfrm>
          <a:prstGeom prst="rect">
            <a:avLst/>
          </a:prstGeom>
          <a:noFill/>
          <a:ln/>
        </p:spPr>
        <p:txBody>
          <a:bodyPr wrap="square" lIns="0" tIns="0" rIns="0" bIns="0" rtlCol="0" anchor="t"/>
          <a:lstStyle/>
          <a:p>
            <a:pPr marL="0" indent="0" algn="l">
              <a:lnSpc>
                <a:spcPts val="5300"/>
              </a:lnSpc>
              <a:buNone/>
            </a:pPr>
            <a:r>
              <a:rPr lang="en-US" sz="4250" dirty="0">
                <a:solidFill>
                  <a:srgbClr val="F5F0F0"/>
                </a:solidFill>
                <a:latin typeface="Merriweather" pitchFamily="34" charset="0"/>
                <a:ea typeface="Merriweather" pitchFamily="34" charset="-122"/>
                <a:cs typeface="Merriweather" pitchFamily="34" charset="-120"/>
              </a:rPr>
              <a:t>Survey Analysis: Public EV Orientation in Palestine</a:t>
            </a:r>
            <a:endParaRPr lang="en-US" sz="4250" dirty="0"/>
          </a:p>
        </p:txBody>
      </p:sp>
      <p:sp>
        <p:nvSpPr>
          <p:cNvPr id="4" name="Text 3"/>
          <p:cNvSpPr/>
          <p:nvPr/>
        </p:nvSpPr>
        <p:spPr>
          <a:xfrm>
            <a:off x="6350198" y="2927271"/>
            <a:ext cx="7416403" cy="1382078"/>
          </a:xfrm>
          <a:prstGeom prst="rect">
            <a:avLst/>
          </a:prstGeom>
          <a:noFill/>
          <a:ln/>
        </p:spPr>
        <p:txBody>
          <a:bodyPr wrap="square" lIns="0" tIns="0" rIns="0" bIns="0" rtlCol="0" anchor="t"/>
          <a:lstStyle/>
          <a:p>
            <a:pPr marL="0" indent="0" algn="l">
              <a:lnSpc>
                <a:spcPts val="2700"/>
              </a:lnSpc>
              <a:buNone/>
            </a:pPr>
            <a:r>
              <a:rPr lang="en-US" sz="1700" dirty="0">
                <a:solidFill>
                  <a:srgbClr val="E2E6E9"/>
                </a:solidFill>
                <a:latin typeface="Merriweather" pitchFamily="34" charset="0"/>
                <a:ea typeface="Merriweather" pitchFamily="34" charset="-122"/>
                <a:cs typeface="Merriweather" pitchFamily="34" charset="-120"/>
              </a:rPr>
              <a:t>A comprehensive survey examining public knowledge, attitudes, and perceptions toward electric vehicles provides crucial insights for policy development and public awareness strategies. This analysis presents detailed findings from 102 respondents across Palestinian territories.</a:t>
            </a:r>
            <a:endParaRPr lang="en-US" sz="1700" dirty="0"/>
          </a:p>
        </p:txBody>
      </p:sp>
      <p:sp>
        <p:nvSpPr>
          <p:cNvPr id="5" name="Text 4"/>
          <p:cNvSpPr/>
          <p:nvPr/>
        </p:nvSpPr>
        <p:spPr>
          <a:xfrm>
            <a:off x="6350198" y="4660106"/>
            <a:ext cx="2292191" cy="712708"/>
          </a:xfrm>
          <a:prstGeom prst="rect">
            <a:avLst/>
          </a:prstGeom>
          <a:noFill/>
          <a:ln/>
        </p:spPr>
        <p:txBody>
          <a:bodyPr wrap="none" lIns="0" tIns="0" rIns="0" bIns="0" rtlCol="0" anchor="t"/>
          <a:lstStyle/>
          <a:p>
            <a:pPr marL="0" indent="0" algn="ctr">
              <a:lnSpc>
                <a:spcPts val="5600"/>
              </a:lnSpc>
              <a:buNone/>
            </a:pPr>
            <a:r>
              <a:rPr lang="en-US" sz="5600" dirty="0">
                <a:solidFill>
                  <a:srgbClr val="E2E6E9"/>
                </a:solidFill>
                <a:latin typeface="Merriweather" pitchFamily="34" charset="0"/>
                <a:ea typeface="Merriweather" pitchFamily="34" charset="-122"/>
                <a:cs typeface="Merriweather" pitchFamily="34" charset="-120"/>
              </a:rPr>
              <a:t>102</a:t>
            </a:r>
            <a:endParaRPr lang="en-US" sz="5600" dirty="0"/>
          </a:p>
        </p:txBody>
      </p:sp>
      <p:sp>
        <p:nvSpPr>
          <p:cNvPr id="6" name="Text 5"/>
          <p:cNvSpPr/>
          <p:nvPr/>
        </p:nvSpPr>
        <p:spPr>
          <a:xfrm>
            <a:off x="6350198" y="5642610"/>
            <a:ext cx="2292191" cy="674608"/>
          </a:xfrm>
          <a:prstGeom prst="rect">
            <a:avLst/>
          </a:prstGeom>
          <a:noFill/>
          <a:ln/>
        </p:spPr>
        <p:txBody>
          <a:bodyPr wrap="square" lIns="0" tIns="0" rIns="0" bIns="0" rtlCol="0" anchor="t"/>
          <a:lstStyle/>
          <a:p>
            <a:pPr marL="0" indent="0" algn="ctr">
              <a:lnSpc>
                <a:spcPts val="2650"/>
              </a:lnSpc>
              <a:buNone/>
            </a:pPr>
            <a:r>
              <a:rPr lang="en-US" sz="2100" dirty="0">
                <a:solidFill>
                  <a:srgbClr val="E2E6E9"/>
                </a:solidFill>
                <a:latin typeface="Merriweather" pitchFamily="34" charset="0"/>
                <a:ea typeface="Merriweather" pitchFamily="34" charset="-122"/>
                <a:cs typeface="Merriweather" pitchFamily="34" charset="-120"/>
              </a:rPr>
              <a:t>Total Respondents</a:t>
            </a:r>
            <a:endParaRPr lang="en-US" sz="2100" dirty="0"/>
          </a:p>
        </p:txBody>
      </p:sp>
      <p:sp>
        <p:nvSpPr>
          <p:cNvPr id="7" name="Text 6"/>
          <p:cNvSpPr/>
          <p:nvPr/>
        </p:nvSpPr>
        <p:spPr>
          <a:xfrm>
            <a:off x="6350198" y="6446758"/>
            <a:ext cx="2292191" cy="691039"/>
          </a:xfrm>
          <a:prstGeom prst="rect">
            <a:avLst/>
          </a:prstGeom>
          <a:noFill/>
          <a:ln/>
        </p:spPr>
        <p:txBody>
          <a:bodyPr wrap="square" lIns="0" tIns="0" rIns="0" bIns="0" rtlCol="0" anchor="t"/>
          <a:lstStyle/>
          <a:p>
            <a:pPr marL="0" indent="0" algn="ctr">
              <a:lnSpc>
                <a:spcPts val="2700"/>
              </a:lnSpc>
              <a:buNone/>
            </a:pPr>
            <a:r>
              <a:rPr lang="en-US" sz="1700" dirty="0">
                <a:solidFill>
                  <a:srgbClr val="E2E6E9"/>
                </a:solidFill>
                <a:latin typeface="Merriweather" pitchFamily="34" charset="0"/>
                <a:ea typeface="Merriweather" pitchFamily="34" charset="-122"/>
                <a:cs typeface="Merriweather" pitchFamily="34" charset="-120"/>
              </a:rPr>
              <a:t>Survey participants across West Bank</a:t>
            </a:r>
            <a:endParaRPr lang="en-US" sz="1700" dirty="0"/>
          </a:p>
        </p:txBody>
      </p:sp>
      <p:sp>
        <p:nvSpPr>
          <p:cNvPr id="8" name="Text 7"/>
          <p:cNvSpPr/>
          <p:nvPr/>
        </p:nvSpPr>
        <p:spPr>
          <a:xfrm>
            <a:off x="8912304" y="4660106"/>
            <a:ext cx="2292191" cy="712708"/>
          </a:xfrm>
          <a:prstGeom prst="rect">
            <a:avLst/>
          </a:prstGeom>
          <a:noFill/>
          <a:ln/>
        </p:spPr>
        <p:txBody>
          <a:bodyPr wrap="none" lIns="0" tIns="0" rIns="0" bIns="0" rtlCol="0" anchor="t"/>
          <a:lstStyle/>
          <a:p>
            <a:pPr marL="0" indent="0" algn="ctr">
              <a:lnSpc>
                <a:spcPts val="5600"/>
              </a:lnSpc>
              <a:buNone/>
            </a:pPr>
            <a:r>
              <a:rPr lang="en-US" sz="5600" dirty="0">
                <a:solidFill>
                  <a:srgbClr val="E2E6E9"/>
                </a:solidFill>
                <a:latin typeface="Merriweather" pitchFamily="34" charset="0"/>
                <a:ea typeface="Merriweather" pitchFamily="34" charset="-122"/>
                <a:cs typeface="Merriweather" pitchFamily="34" charset="-120"/>
              </a:rPr>
              <a:t>7</a:t>
            </a:r>
            <a:endParaRPr lang="en-US" sz="5600" dirty="0"/>
          </a:p>
        </p:txBody>
      </p:sp>
      <p:sp>
        <p:nvSpPr>
          <p:cNvPr id="9" name="Text 8"/>
          <p:cNvSpPr/>
          <p:nvPr/>
        </p:nvSpPr>
        <p:spPr>
          <a:xfrm>
            <a:off x="8912304" y="5642610"/>
            <a:ext cx="2292191" cy="674608"/>
          </a:xfrm>
          <a:prstGeom prst="rect">
            <a:avLst/>
          </a:prstGeom>
          <a:noFill/>
          <a:ln/>
        </p:spPr>
        <p:txBody>
          <a:bodyPr wrap="square" lIns="0" tIns="0" rIns="0" bIns="0" rtlCol="0" anchor="t"/>
          <a:lstStyle/>
          <a:p>
            <a:pPr marL="0" indent="0" algn="ctr">
              <a:lnSpc>
                <a:spcPts val="2650"/>
              </a:lnSpc>
              <a:buNone/>
            </a:pPr>
            <a:r>
              <a:rPr lang="en-US" sz="2100" dirty="0">
                <a:solidFill>
                  <a:srgbClr val="E2E6E9"/>
                </a:solidFill>
                <a:latin typeface="Merriweather" pitchFamily="34" charset="0"/>
                <a:ea typeface="Merriweather" pitchFamily="34" charset="-122"/>
                <a:cs typeface="Merriweather" pitchFamily="34" charset="-120"/>
              </a:rPr>
              <a:t>Cities Represented</a:t>
            </a:r>
            <a:endParaRPr lang="en-US" sz="2100" dirty="0"/>
          </a:p>
        </p:txBody>
      </p:sp>
      <p:sp>
        <p:nvSpPr>
          <p:cNvPr id="10" name="Text 9"/>
          <p:cNvSpPr/>
          <p:nvPr/>
        </p:nvSpPr>
        <p:spPr>
          <a:xfrm>
            <a:off x="8912304" y="6446758"/>
            <a:ext cx="2292191" cy="1036558"/>
          </a:xfrm>
          <a:prstGeom prst="rect">
            <a:avLst/>
          </a:prstGeom>
          <a:noFill/>
          <a:ln/>
        </p:spPr>
        <p:txBody>
          <a:bodyPr wrap="square" lIns="0" tIns="0" rIns="0" bIns="0" rtlCol="0" anchor="t"/>
          <a:lstStyle/>
          <a:p>
            <a:pPr marL="0" indent="0" algn="ctr">
              <a:lnSpc>
                <a:spcPts val="2700"/>
              </a:lnSpc>
              <a:buNone/>
            </a:pPr>
            <a:r>
              <a:rPr lang="en-US" sz="1700" dirty="0">
                <a:solidFill>
                  <a:srgbClr val="E2E6E9"/>
                </a:solidFill>
                <a:latin typeface="Merriweather" pitchFamily="34" charset="0"/>
                <a:ea typeface="Merriweather" pitchFamily="34" charset="-122"/>
                <a:cs typeface="Merriweather" pitchFamily="34" charset="-120"/>
              </a:rPr>
              <a:t>Geographic distribution of responses</a:t>
            </a:r>
            <a:endParaRPr lang="en-US" sz="1700" dirty="0"/>
          </a:p>
        </p:txBody>
      </p:sp>
      <p:sp>
        <p:nvSpPr>
          <p:cNvPr id="11" name="Text 10"/>
          <p:cNvSpPr/>
          <p:nvPr/>
        </p:nvSpPr>
        <p:spPr>
          <a:xfrm>
            <a:off x="11474410" y="4660106"/>
            <a:ext cx="2292191" cy="712708"/>
          </a:xfrm>
          <a:prstGeom prst="rect">
            <a:avLst/>
          </a:prstGeom>
          <a:noFill/>
          <a:ln/>
        </p:spPr>
        <p:txBody>
          <a:bodyPr wrap="none" lIns="0" tIns="0" rIns="0" bIns="0" rtlCol="0" anchor="t"/>
          <a:lstStyle/>
          <a:p>
            <a:pPr marL="0" indent="0" algn="ctr">
              <a:lnSpc>
                <a:spcPts val="5600"/>
              </a:lnSpc>
              <a:buNone/>
            </a:pPr>
            <a:r>
              <a:rPr lang="en-US" sz="5600" dirty="0">
                <a:solidFill>
                  <a:srgbClr val="E2E6E9"/>
                </a:solidFill>
                <a:latin typeface="Merriweather" pitchFamily="34" charset="0"/>
                <a:ea typeface="Merriweather" pitchFamily="34" charset="-122"/>
                <a:cs typeface="Merriweather" pitchFamily="34" charset="-120"/>
              </a:rPr>
              <a:t>60%</a:t>
            </a:r>
            <a:endParaRPr lang="en-US" sz="5600" dirty="0"/>
          </a:p>
        </p:txBody>
      </p:sp>
      <p:sp>
        <p:nvSpPr>
          <p:cNvPr id="12" name="Text 11"/>
          <p:cNvSpPr/>
          <p:nvPr/>
        </p:nvSpPr>
        <p:spPr>
          <a:xfrm>
            <a:off x="11474410" y="5642610"/>
            <a:ext cx="2292191" cy="337304"/>
          </a:xfrm>
          <a:prstGeom prst="rect">
            <a:avLst/>
          </a:prstGeom>
          <a:noFill/>
          <a:ln/>
        </p:spPr>
        <p:txBody>
          <a:bodyPr wrap="none" lIns="0" tIns="0" rIns="0" bIns="0" rtlCol="0" anchor="t"/>
          <a:lstStyle/>
          <a:p>
            <a:pPr marL="0" indent="0" algn="ctr">
              <a:lnSpc>
                <a:spcPts val="2650"/>
              </a:lnSpc>
              <a:buNone/>
            </a:pPr>
            <a:r>
              <a:rPr lang="en-US" sz="2100" dirty="0">
                <a:solidFill>
                  <a:srgbClr val="E2E6E9"/>
                </a:solidFill>
                <a:latin typeface="Merriweather" pitchFamily="34" charset="0"/>
                <a:ea typeface="Merriweather" pitchFamily="34" charset="-122"/>
                <a:cs typeface="Merriweather" pitchFamily="34" charset="-120"/>
              </a:rPr>
              <a:t>Young Adults</a:t>
            </a:r>
            <a:endParaRPr lang="en-US" sz="2100" dirty="0"/>
          </a:p>
        </p:txBody>
      </p:sp>
      <p:sp>
        <p:nvSpPr>
          <p:cNvPr id="13" name="Text 12"/>
          <p:cNvSpPr/>
          <p:nvPr/>
        </p:nvSpPr>
        <p:spPr>
          <a:xfrm>
            <a:off x="11474410" y="6109454"/>
            <a:ext cx="2292191" cy="691039"/>
          </a:xfrm>
          <a:prstGeom prst="rect">
            <a:avLst/>
          </a:prstGeom>
          <a:noFill/>
          <a:ln/>
        </p:spPr>
        <p:txBody>
          <a:bodyPr wrap="square" lIns="0" tIns="0" rIns="0" bIns="0" rtlCol="0" anchor="t"/>
          <a:lstStyle/>
          <a:p>
            <a:pPr marL="0" indent="0" algn="ctr">
              <a:lnSpc>
                <a:spcPts val="2700"/>
              </a:lnSpc>
              <a:buNone/>
            </a:pPr>
            <a:r>
              <a:rPr lang="en-US" sz="1700" dirty="0">
                <a:solidFill>
                  <a:srgbClr val="E2E6E9"/>
                </a:solidFill>
                <a:latin typeface="Merriweather" pitchFamily="34" charset="0"/>
                <a:ea typeface="Merriweather" pitchFamily="34" charset="-122"/>
                <a:cs typeface="Merriweather" pitchFamily="34" charset="-120"/>
              </a:rPr>
              <a:t>Respondents aged 20-29 years</a:t>
            </a:r>
            <a:endParaRPr lang="en-US" sz="1700" dirty="0"/>
          </a:p>
        </p:txBody>
      </p:sp>
    </p:spTree>
    <p:extLst>
      <p:ext uri="{BB962C8B-B14F-4D97-AF65-F5344CB8AC3E}">
        <p14:creationId xmlns:p14="http://schemas.microsoft.com/office/powerpoint/2010/main" val="74305827"/>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name="Slide 13">
    <p:spTree>
      <p:nvGrpSpPr>
        <p:cNvPr id="1" name=""/>
        <p:cNvGrpSpPr/>
        <p:nvPr/>
      </p:nvGrpSpPr>
      <p:grpSpPr>
        <a:xfrm>
          <a:off x="0" y="0"/>
          <a:ext cx="0" cy="0"/>
          <a:chOff x="0" y="0"/>
          <a:chExt cx="0" cy="0"/>
        </a:xfrm>
      </p:grpSpPr>
      <p:sp>
        <p:nvSpPr>
          <p:cNvPr id="4" name="Text 2"/>
          <p:cNvSpPr/>
          <p:nvPr/>
        </p:nvSpPr>
        <p:spPr>
          <a:xfrm>
            <a:off x="2760107" y="712946"/>
            <a:ext cx="7857292" cy="433149"/>
          </a:xfrm>
          <a:prstGeom prst="rect">
            <a:avLst/>
          </a:prstGeom>
          <a:noFill/>
          <a:ln/>
        </p:spPr>
        <p:txBody>
          <a:bodyPr wrap="none" lIns="0" tIns="0" rIns="0" bIns="0" rtlCol="0" anchor="t"/>
          <a:lstStyle/>
          <a:p>
            <a:pPr marL="0" indent="0" algn="l">
              <a:lnSpc>
                <a:spcPts val="3400"/>
              </a:lnSpc>
              <a:buNone/>
            </a:pPr>
            <a:r>
              <a:rPr lang="en-US" sz="2700" dirty="0">
                <a:solidFill>
                  <a:srgbClr val="F5F0F0"/>
                </a:solidFill>
                <a:latin typeface="Merriweather" pitchFamily="34" charset="0"/>
                <a:ea typeface="Merriweather" pitchFamily="34" charset="-122"/>
                <a:cs typeface="Merriweather" pitchFamily="34" charset="-120"/>
              </a:rPr>
              <a:t>Survey Results: Public Awareness and Adoption</a:t>
            </a:r>
            <a:endParaRPr lang="en-US" sz="2700" dirty="0"/>
          </a:p>
        </p:txBody>
      </p:sp>
      <p:sp>
        <p:nvSpPr>
          <p:cNvPr id="5" name="Text 3"/>
          <p:cNvSpPr/>
          <p:nvPr/>
        </p:nvSpPr>
        <p:spPr>
          <a:xfrm>
            <a:off x="2760107" y="1353979"/>
            <a:ext cx="9110067" cy="443389"/>
          </a:xfrm>
          <a:prstGeom prst="rect">
            <a:avLst/>
          </a:prstGeom>
          <a:noFill/>
          <a:ln/>
        </p:spPr>
        <p:txBody>
          <a:bodyPr wrap="square" lIns="0" tIns="0" rIns="0" bIns="0" rtlCol="0" anchor="t"/>
          <a:lstStyle/>
          <a:p>
            <a:pPr marL="0" indent="0" algn="l">
              <a:lnSpc>
                <a:spcPts val="1700"/>
              </a:lnSpc>
              <a:buNone/>
            </a:pPr>
            <a:r>
              <a:rPr lang="en-US" sz="1050" dirty="0">
                <a:solidFill>
                  <a:srgbClr val="E2E6E9"/>
                </a:solidFill>
                <a:latin typeface="Merriweather" pitchFamily="34" charset="0"/>
                <a:ea typeface="Merriweather" pitchFamily="34" charset="-122"/>
                <a:cs typeface="Merriweather" pitchFamily="34" charset="-120"/>
              </a:rPr>
              <a:t>A comprehensive survey of 102 respondents revealed critical insights into EV knowledge, economic perceptions, and adoption barriers in Palestine.</a:t>
            </a:r>
            <a:endParaRPr lang="en-US" sz="1050" dirty="0"/>
          </a:p>
        </p:txBody>
      </p:sp>
      <p:sp>
        <p:nvSpPr>
          <p:cNvPr id="6" name="Text 4"/>
          <p:cNvSpPr/>
          <p:nvPr/>
        </p:nvSpPr>
        <p:spPr>
          <a:xfrm>
            <a:off x="4141589" y="2854285"/>
            <a:ext cx="1705094" cy="346472"/>
          </a:xfrm>
          <a:prstGeom prst="rect">
            <a:avLst/>
          </a:prstGeom>
          <a:noFill/>
          <a:ln/>
        </p:spPr>
        <p:txBody>
          <a:bodyPr wrap="none" lIns="0" tIns="0" rIns="0" bIns="0" rtlCol="0" anchor="t"/>
          <a:lstStyle/>
          <a:p>
            <a:pPr marL="0" indent="0" algn="ctr">
              <a:lnSpc>
                <a:spcPts val="2700"/>
              </a:lnSpc>
              <a:buNone/>
            </a:pPr>
            <a:r>
              <a:rPr lang="en-US" sz="2700" dirty="0">
                <a:solidFill>
                  <a:srgbClr val="E2E6E9"/>
                </a:solidFill>
                <a:latin typeface="Merriweather" pitchFamily="34" charset="0"/>
                <a:ea typeface="Merriweather" pitchFamily="34" charset="-122"/>
                <a:cs typeface="Merriweather" pitchFamily="34" charset="-120"/>
              </a:rPr>
              <a:t>59.8%</a:t>
            </a:r>
            <a:endParaRPr lang="en-US" sz="2700" dirty="0"/>
          </a:p>
        </p:txBody>
      </p:sp>
      <p:pic>
        <p:nvPicPr>
          <p:cNvPr id="7" name="Image 0" descr="preencoded.png"/>
          <p:cNvPicPr>
            <a:picLocks noChangeAspect="1"/>
          </p:cNvPicPr>
          <p:nvPr/>
        </p:nvPicPr>
        <p:blipFill>
          <a:blip r:embed="rId3"/>
          <a:stretch>
            <a:fillRect/>
          </a:stretch>
        </p:blipFill>
        <p:spPr>
          <a:xfrm>
            <a:off x="3954542" y="1987868"/>
            <a:ext cx="2079427" cy="2079427"/>
          </a:xfrm>
          <a:prstGeom prst="rect">
            <a:avLst/>
          </a:prstGeom>
        </p:spPr>
      </p:pic>
      <p:sp>
        <p:nvSpPr>
          <p:cNvPr id="8" name="Text 5"/>
          <p:cNvSpPr/>
          <p:nvPr/>
        </p:nvSpPr>
        <p:spPr>
          <a:xfrm>
            <a:off x="4127897" y="4240530"/>
            <a:ext cx="1732836" cy="216456"/>
          </a:xfrm>
          <a:prstGeom prst="rect">
            <a:avLst/>
          </a:prstGeom>
          <a:noFill/>
          <a:ln/>
        </p:spPr>
        <p:txBody>
          <a:bodyPr wrap="none" lIns="0" tIns="0" rIns="0" bIns="0" rtlCol="0" anchor="t"/>
          <a:lstStyle/>
          <a:p>
            <a:pPr marL="0" indent="0" algn="ctr">
              <a:lnSpc>
                <a:spcPts val="1700"/>
              </a:lnSpc>
              <a:buNone/>
            </a:pPr>
            <a:r>
              <a:rPr lang="en-US" sz="1350" dirty="0">
                <a:solidFill>
                  <a:srgbClr val="E2E6E9"/>
                </a:solidFill>
                <a:latin typeface="Merriweather" pitchFamily="34" charset="0"/>
                <a:ea typeface="Merriweather" pitchFamily="34" charset="-122"/>
                <a:cs typeface="Merriweather" pitchFamily="34" charset="-120"/>
              </a:rPr>
              <a:t>Young Adopters</a:t>
            </a:r>
            <a:endParaRPr lang="en-US" sz="1350" dirty="0"/>
          </a:p>
        </p:txBody>
      </p:sp>
      <p:sp>
        <p:nvSpPr>
          <p:cNvPr id="9" name="Text 6"/>
          <p:cNvSpPr/>
          <p:nvPr/>
        </p:nvSpPr>
        <p:spPr>
          <a:xfrm>
            <a:off x="2760107" y="4540091"/>
            <a:ext cx="4468416" cy="221694"/>
          </a:xfrm>
          <a:prstGeom prst="rect">
            <a:avLst/>
          </a:prstGeom>
          <a:noFill/>
          <a:ln/>
        </p:spPr>
        <p:txBody>
          <a:bodyPr wrap="none" lIns="0" tIns="0" rIns="0" bIns="0" rtlCol="0" anchor="t"/>
          <a:lstStyle/>
          <a:p>
            <a:pPr marL="0" indent="0" algn="ctr">
              <a:lnSpc>
                <a:spcPts val="1700"/>
              </a:lnSpc>
              <a:buNone/>
            </a:pPr>
            <a:r>
              <a:rPr lang="en-US" sz="1050" dirty="0">
                <a:solidFill>
                  <a:srgbClr val="E2E6E9"/>
                </a:solidFill>
                <a:latin typeface="Merriweather" pitchFamily="34" charset="0"/>
                <a:ea typeface="Merriweather" pitchFamily="34" charset="-122"/>
                <a:cs typeface="Merriweather" pitchFamily="34" charset="-120"/>
              </a:rPr>
              <a:t>Ages 20-29 show highest interest in EVs</a:t>
            </a:r>
            <a:endParaRPr lang="en-US" sz="1050" dirty="0"/>
          </a:p>
        </p:txBody>
      </p:sp>
      <p:sp>
        <p:nvSpPr>
          <p:cNvPr id="10" name="Text 7"/>
          <p:cNvSpPr/>
          <p:nvPr/>
        </p:nvSpPr>
        <p:spPr>
          <a:xfrm>
            <a:off x="8783241" y="2854285"/>
            <a:ext cx="1705094" cy="346472"/>
          </a:xfrm>
          <a:prstGeom prst="rect">
            <a:avLst/>
          </a:prstGeom>
          <a:noFill/>
          <a:ln/>
        </p:spPr>
        <p:txBody>
          <a:bodyPr wrap="none" lIns="0" tIns="0" rIns="0" bIns="0" rtlCol="0" anchor="t"/>
          <a:lstStyle/>
          <a:p>
            <a:pPr marL="0" indent="0" algn="ctr">
              <a:lnSpc>
                <a:spcPts val="2700"/>
              </a:lnSpc>
              <a:buNone/>
            </a:pPr>
            <a:r>
              <a:rPr lang="en-US" sz="2700" dirty="0">
                <a:solidFill>
                  <a:srgbClr val="E2E6E9"/>
                </a:solidFill>
                <a:latin typeface="Merriweather" pitchFamily="34" charset="0"/>
                <a:ea typeface="Merriweather" pitchFamily="34" charset="-122"/>
                <a:cs typeface="Merriweather" pitchFamily="34" charset="-120"/>
              </a:rPr>
              <a:t>68.6%</a:t>
            </a:r>
            <a:endParaRPr lang="en-US" sz="2700" dirty="0"/>
          </a:p>
        </p:txBody>
      </p:sp>
      <p:pic>
        <p:nvPicPr>
          <p:cNvPr id="11" name="Image 1" descr="preencoded.png"/>
          <p:cNvPicPr>
            <a:picLocks noChangeAspect="1"/>
          </p:cNvPicPr>
          <p:nvPr/>
        </p:nvPicPr>
        <p:blipFill>
          <a:blip r:embed="rId4"/>
          <a:stretch>
            <a:fillRect/>
          </a:stretch>
        </p:blipFill>
        <p:spPr>
          <a:xfrm>
            <a:off x="8596193" y="1987868"/>
            <a:ext cx="2079427" cy="2079427"/>
          </a:xfrm>
          <a:prstGeom prst="rect">
            <a:avLst/>
          </a:prstGeom>
        </p:spPr>
      </p:pic>
      <p:sp>
        <p:nvSpPr>
          <p:cNvPr id="12" name="Text 8"/>
          <p:cNvSpPr/>
          <p:nvPr/>
        </p:nvSpPr>
        <p:spPr>
          <a:xfrm>
            <a:off x="8769548" y="4240530"/>
            <a:ext cx="1732836" cy="216456"/>
          </a:xfrm>
          <a:prstGeom prst="rect">
            <a:avLst/>
          </a:prstGeom>
          <a:noFill/>
          <a:ln/>
        </p:spPr>
        <p:txBody>
          <a:bodyPr wrap="none" lIns="0" tIns="0" rIns="0" bIns="0" rtlCol="0" anchor="t"/>
          <a:lstStyle/>
          <a:p>
            <a:pPr marL="0" indent="0" algn="ctr">
              <a:lnSpc>
                <a:spcPts val="1700"/>
              </a:lnSpc>
              <a:buNone/>
            </a:pPr>
            <a:r>
              <a:rPr lang="en-US" sz="1350" dirty="0">
                <a:solidFill>
                  <a:srgbClr val="E2E6E9"/>
                </a:solidFill>
                <a:latin typeface="Merriweather" pitchFamily="34" charset="0"/>
                <a:ea typeface="Merriweather" pitchFamily="34" charset="-122"/>
                <a:cs typeface="Merriweather" pitchFamily="34" charset="-120"/>
              </a:rPr>
              <a:t>Purchase Intent</a:t>
            </a:r>
            <a:endParaRPr lang="en-US" sz="1350" dirty="0"/>
          </a:p>
        </p:txBody>
      </p:sp>
      <p:sp>
        <p:nvSpPr>
          <p:cNvPr id="13" name="Text 9"/>
          <p:cNvSpPr/>
          <p:nvPr/>
        </p:nvSpPr>
        <p:spPr>
          <a:xfrm>
            <a:off x="7401758" y="4540091"/>
            <a:ext cx="4468416" cy="221694"/>
          </a:xfrm>
          <a:prstGeom prst="rect">
            <a:avLst/>
          </a:prstGeom>
          <a:noFill/>
          <a:ln/>
        </p:spPr>
        <p:txBody>
          <a:bodyPr wrap="none" lIns="0" tIns="0" rIns="0" bIns="0" rtlCol="0" anchor="t"/>
          <a:lstStyle/>
          <a:p>
            <a:pPr marL="0" indent="0" algn="ctr">
              <a:lnSpc>
                <a:spcPts val="1700"/>
              </a:lnSpc>
              <a:buNone/>
            </a:pPr>
            <a:r>
              <a:rPr lang="en-US" sz="1050" dirty="0">
                <a:solidFill>
                  <a:srgbClr val="E2E6E9"/>
                </a:solidFill>
                <a:latin typeface="Merriweather" pitchFamily="34" charset="0"/>
                <a:ea typeface="Merriweather" pitchFamily="34" charset="-122"/>
                <a:cs typeface="Merriweather" pitchFamily="34" charset="-120"/>
              </a:rPr>
              <a:t>Willing to buy hybrid or electric vehicles</a:t>
            </a:r>
            <a:endParaRPr lang="en-US" sz="1050" dirty="0"/>
          </a:p>
        </p:txBody>
      </p:sp>
      <p:sp>
        <p:nvSpPr>
          <p:cNvPr id="14" name="Text 10"/>
          <p:cNvSpPr/>
          <p:nvPr/>
        </p:nvSpPr>
        <p:spPr>
          <a:xfrm>
            <a:off x="4141589" y="5940028"/>
            <a:ext cx="1705094" cy="346472"/>
          </a:xfrm>
          <a:prstGeom prst="rect">
            <a:avLst/>
          </a:prstGeom>
          <a:noFill/>
          <a:ln/>
        </p:spPr>
        <p:txBody>
          <a:bodyPr wrap="none" lIns="0" tIns="0" rIns="0" bIns="0" rtlCol="0" anchor="t"/>
          <a:lstStyle/>
          <a:p>
            <a:pPr marL="0" indent="0" algn="ctr">
              <a:lnSpc>
                <a:spcPts val="2700"/>
              </a:lnSpc>
              <a:buNone/>
            </a:pPr>
            <a:r>
              <a:rPr lang="en-US" sz="2700" dirty="0">
                <a:solidFill>
                  <a:srgbClr val="E2E6E9"/>
                </a:solidFill>
                <a:latin typeface="Merriweather" pitchFamily="34" charset="0"/>
                <a:ea typeface="Merriweather" pitchFamily="34" charset="-122"/>
                <a:cs typeface="Merriweather" pitchFamily="34" charset="-120"/>
              </a:rPr>
              <a:t>56.9%</a:t>
            </a:r>
            <a:endParaRPr lang="en-US" sz="2700" dirty="0"/>
          </a:p>
        </p:txBody>
      </p:sp>
      <p:pic>
        <p:nvPicPr>
          <p:cNvPr id="15" name="Image 2" descr="preencoded.png"/>
          <p:cNvPicPr>
            <a:picLocks noChangeAspect="1"/>
          </p:cNvPicPr>
          <p:nvPr/>
        </p:nvPicPr>
        <p:blipFill>
          <a:blip r:embed="rId5"/>
          <a:stretch>
            <a:fillRect/>
          </a:stretch>
        </p:blipFill>
        <p:spPr>
          <a:xfrm>
            <a:off x="3954542" y="5073610"/>
            <a:ext cx="2079427" cy="2079427"/>
          </a:xfrm>
          <a:prstGeom prst="rect">
            <a:avLst/>
          </a:prstGeom>
        </p:spPr>
      </p:pic>
      <p:sp>
        <p:nvSpPr>
          <p:cNvPr id="16" name="Text 11"/>
          <p:cNvSpPr/>
          <p:nvPr/>
        </p:nvSpPr>
        <p:spPr>
          <a:xfrm>
            <a:off x="4127897" y="7326273"/>
            <a:ext cx="1732836" cy="216456"/>
          </a:xfrm>
          <a:prstGeom prst="rect">
            <a:avLst/>
          </a:prstGeom>
          <a:noFill/>
          <a:ln/>
        </p:spPr>
        <p:txBody>
          <a:bodyPr wrap="none" lIns="0" tIns="0" rIns="0" bIns="0" rtlCol="0" anchor="t"/>
          <a:lstStyle/>
          <a:p>
            <a:pPr marL="0" indent="0" algn="ctr">
              <a:lnSpc>
                <a:spcPts val="1700"/>
              </a:lnSpc>
              <a:buNone/>
            </a:pPr>
            <a:r>
              <a:rPr lang="en-US" sz="1350" dirty="0">
                <a:solidFill>
                  <a:srgbClr val="E2E6E9"/>
                </a:solidFill>
                <a:latin typeface="Merriweather" pitchFamily="34" charset="0"/>
                <a:ea typeface="Merriweather" pitchFamily="34" charset="-122"/>
                <a:cs typeface="Merriweather" pitchFamily="34" charset="-120"/>
              </a:rPr>
              <a:t>Cost Efficiency</a:t>
            </a:r>
            <a:endParaRPr lang="en-US" sz="1350" dirty="0"/>
          </a:p>
        </p:txBody>
      </p:sp>
      <p:sp>
        <p:nvSpPr>
          <p:cNvPr id="17" name="Text 12"/>
          <p:cNvSpPr/>
          <p:nvPr/>
        </p:nvSpPr>
        <p:spPr>
          <a:xfrm>
            <a:off x="2760107" y="7625834"/>
            <a:ext cx="4468416" cy="221694"/>
          </a:xfrm>
          <a:prstGeom prst="rect">
            <a:avLst/>
          </a:prstGeom>
          <a:noFill/>
          <a:ln/>
        </p:spPr>
        <p:txBody>
          <a:bodyPr wrap="none" lIns="0" tIns="0" rIns="0" bIns="0" rtlCol="0" anchor="t"/>
          <a:lstStyle/>
          <a:p>
            <a:pPr marL="0" indent="0" algn="ctr">
              <a:lnSpc>
                <a:spcPts val="1700"/>
              </a:lnSpc>
              <a:buNone/>
            </a:pPr>
            <a:r>
              <a:rPr lang="en-US" sz="1050" dirty="0">
                <a:solidFill>
                  <a:srgbClr val="E2E6E9"/>
                </a:solidFill>
                <a:latin typeface="Merriweather" pitchFamily="34" charset="0"/>
                <a:ea typeface="Merriweather" pitchFamily="34" charset="-122"/>
                <a:cs typeface="Merriweather" pitchFamily="34" charset="-120"/>
              </a:rPr>
              <a:t>Believe EVs are more efficient in energy consumption</a:t>
            </a:r>
            <a:endParaRPr lang="en-US" sz="1050" dirty="0"/>
          </a:p>
        </p:txBody>
      </p:sp>
      <p:sp>
        <p:nvSpPr>
          <p:cNvPr id="18" name="Text 13"/>
          <p:cNvSpPr/>
          <p:nvPr/>
        </p:nvSpPr>
        <p:spPr>
          <a:xfrm>
            <a:off x="8783241" y="5940028"/>
            <a:ext cx="1705094" cy="346472"/>
          </a:xfrm>
          <a:prstGeom prst="rect">
            <a:avLst/>
          </a:prstGeom>
          <a:noFill/>
          <a:ln/>
        </p:spPr>
        <p:txBody>
          <a:bodyPr wrap="none" lIns="0" tIns="0" rIns="0" bIns="0" rtlCol="0" anchor="t"/>
          <a:lstStyle/>
          <a:p>
            <a:pPr marL="0" indent="0" algn="ctr">
              <a:lnSpc>
                <a:spcPts val="2700"/>
              </a:lnSpc>
              <a:buNone/>
            </a:pPr>
            <a:r>
              <a:rPr lang="en-US" sz="2700" dirty="0">
                <a:solidFill>
                  <a:srgbClr val="E2E6E9"/>
                </a:solidFill>
                <a:latin typeface="Merriweather" pitchFamily="34" charset="0"/>
                <a:ea typeface="Merriweather" pitchFamily="34" charset="-122"/>
                <a:cs typeface="Merriweather" pitchFamily="34" charset="-120"/>
              </a:rPr>
              <a:t>58.8%</a:t>
            </a:r>
            <a:endParaRPr lang="en-US" sz="2700" dirty="0"/>
          </a:p>
        </p:txBody>
      </p:sp>
      <p:pic>
        <p:nvPicPr>
          <p:cNvPr id="19" name="Image 3" descr="preencoded.png"/>
          <p:cNvPicPr>
            <a:picLocks noChangeAspect="1"/>
          </p:cNvPicPr>
          <p:nvPr/>
        </p:nvPicPr>
        <p:blipFill>
          <a:blip r:embed="rId6"/>
          <a:stretch>
            <a:fillRect/>
          </a:stretch>
        </p:blipFill>
        <p:spPr>
          <a:xfrm>
            <a:off x="8596193" y="5073610"/>
            <a:ext cx="2079427" cy="2079427"/>
          </a:xfrm>
          <a:prstGeom prst="rect">
            <a:avLst/>
          </a:prstGeom>
        </p:spPr>
      </p:pic>
      <p:sp>
        <p:nvSpPr>
          <p:cNvPr id="20" name="Text 14"/>
          <p:cNvSpPr/>
          <p:nvPr/>
        </p:nvSpPr>
        <p:spPr>
          <a:xfrm>
            <a:off x="8769548" y="7326273"/>
            <a:ext cx="1732836" cy="216456"/>
          </a:xfrm>
          <a:prstGeom prst="rect">
            <a:avLst/>
          </a:prstGeom>
          <a:noFill/>
          <a:ln/>
        </p:spPr>
        <p:txBody>
          <a:bodyPr wrap="none" lIns="0" tIns="0" rIns="0" bIns="0" rtlCol="0" anchor="t"/>
          <a:lstStyle/>
          <a:p>
            <a:pPr marL="0" indent="0" algn="ctr">
              <a:lnSpc>
                <a:spcPts val="1700"/>
              </a:lnSpc>
              <a:buNone/>
            </a:pPr>
            <a:r>
              <a:rPr lang="en-US" sz="1350" dirty="0">
                <a:solidFill>
                  <a:srgbClr val="E2E6E9"/>
                </a:solidFill>
                <a:latin typeface="Merriweather" pitchFamily="34" charset="0"/>
                <a:ea typeface="Merriweather" pitchFamily="34" charset="-122"/>
                <a:cs typeface="Merriweather" pitchFamily="34" charset="-120"/>
              </a:rPr>
              <a:t>Infrastructure Gap</a:t>
            </a:r>
            <a:endParaRPr lang="en-US" sz="1350" dirty="0"/>
          </a:p>
        </p:txBody>
      </p:sp>
      <p:sp>
        <p:nvSpPr>
          <p:cNvPr id="21" name="Text 15"/>
          <p:cNvSpPr/>
          <p:nvPr/>
        </p:nvSpPr>
        <p:spPr>
          <a:xfrm>
            <a:off x="7401758" y="7625834"/>
            <a:ext cx="4468416" cy="221694"/>
          </a:xfrm>
          <a:prstGeom prst="rect">
            <a:avLst/>
          </a:prstGeom>
          <a:noFill/>
          <a:ln/>
        </p:spPr>
        <p:txBody>
          <a:bodyPr wrap="none" lIns="0" tIns="0" rIns="0" bIns="0" rtlCol="0" anchor="t"/>
          <a:lstStyle/>
          <a:p>
            <a:pPr marL="0" indent="0" algn="ctr">
              <a:lnSpc>
                <a:spcPts val="1700"/>
              </a:lnSpc>
              <a:buNone/>
            </a:pPr>
            <a:r>
              <a:rPr lang="en-US" sz="1050" dirty="0">
                <a:solidFill>
                  <a:srgbClr val="E2E6E9"/>
                </a:solidFill>
                <a:latin typeface="Merriweather" pitchFamily="34" charset="0"/>
                <a:ea typeface="Merriweather" pitchFamily="34" charset="-122"/>
                <a:cs typeface="Merriweather" pitchFamily="34" charset="-120"/>
              </a:rPr>
              <a:t>Report no charging stations in their area</a:t>
            </a:r>
            <a:endParaRPr lang="en-US" sz="1050" dirty="0"/>
          </a:p>
        </p:txBody>
      </p: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name="Slide 15">
    <p:spTree>
      <p:nvGrpSpPr>
        <p:cNvPr id="1" name=""/>
        <p:cNvGrpSpPr/>
        <p:nvPr/>
      </p:nvGrpSpPr>
      <p:grpSpPr>
        <a:xfrm>
          <a:off x="0" y="0"/>
          <a:ext cx="0" cy="0"/>
          <a:chOff x="0" y="0"/>
          <a:chExt cx="0" cy="0"/>
        </a:xfrm>
      </p:grpSpPr>
      <p:sp>
        <p:nvSpPr>
          <p:cNvPr id="2" name="Text 0"/>
          <p:cNvSpPr/>
          <p:nvPr/>
        </p:nvSpPr>
        <p:spPr>
          <a:xfrm>
            <a:off x="863798" y="2018943"/>
            <a:ext cx="9101018" cy="674846"/>
          </a:xfrm>
          <a:prstGeom prst="rect">
            <a:avLst/>
          </a:prstGeom>
          <a:noFill/>
          <a:ln/>
        </p:spPr>
        <p:txBody>
          <a:bodyPr wrap="none" lIns="0" tIns="0" rIns="0" bIns="0" rtlCol="0" anchor="t"/>
          <a:lstStyle/>
          <a:p>
            <a:pPr marL="0" indent="0" algn="l">
              <a:lnSpc>
                <a:spcPts val="5300"/>
              </a:lnSpc>
              <a:buNone/>
            </a:pPr>
            <a:r>
              <a:rPr lang="en-US" sz="4250" dirty="0">
                <a:solidFill>
                  <a:srgbClr val="F5F0F0"/>
                </a:solidFill>
                <a:latin typeface="Merriweather" pitchFamily="34" charset="0"/>
                <a:ea typeface="Merriweather" pitchFamily="34" charset="-122"/>
                <a:cs typeface="Merriweather" pitchFamily="34" charset="-120"/>
              </a:rPr>
              <a:t>Economic Perceptions and Barriers</a:t>
            </a:r>
            <a:endParaRPr lang="en-US" sz="4250" dirty="0"/>
          </a:p>
        </p:txBody>
      </p:sp>
      <p:sp>
        <p:nvSpPr>
          <p:cNvPr id="3" name="Shape 1"/>
          <p:cNvSpPr/>
          <p:nvPr/>
        </p:nvSpPr>
        <p:spPr>
          <a:xfrm>
            <a:off x="863798" y="3233499"/>
            <a:ext cx="3203734" cy="269915"/>
          </a:xfrm>
          <a:prstGeom prst="roundRect">
            <a:avLst>
              <a:gd name="adj" fmla="val 33607"/>
            </a:avLst>
          </a:prstGeom>
          <a:solidFill>
            <a:srgbClr val="003180"/>
          </a:solidFill>
          <a:ln w="7620">
            <a:solidFill>
              <a:srgbClr val="194A99"/>
            </a:solidFill>
            <a:prstDash val="solid"/>
          </a:ln>
        </p:spPr>
      </p:sp>
      <p:sp>
        <p:nvSpPr>
          <p:cNvPr id="4" name="Shape 2"/>
          <p:cNvSpPr/>
          <p:nvPr/>
        </p:nvSpPr>
        <p:spPr>
          <a:xfrm>
            <a:off x="863798" y="3233499"/>
            <a:ext cx="2165628" cy="269915"/>
          </a:xfrm>
          <a:prstGeom prst="roundRect">
            <a:avLst>
              <a:gd name="adj" fmla="val 33607"/>
            </a:avLst>
          </a:prstGeom>
          <a:solidFill>
            <a:srgbClr val="609DFF"/>
          </a:solidFill>
          <a:ln/>
        </p:spPr>
      </p:sp>
      <p:sp>
        <p:nvSpPr>
          <p:cNvPr id="5" name="Text 3"/>
          <p:cNvSpPr/>
          <p:nvPr/>
        </p:nvSpPr>
        <p:spPr>
          <a:xfrm>
            <a:off x="4229457" y="3233499"/>
            <a:ext cx="755333" cy="269915"/>
          </a:xfrm>
          <a:prstGeom prst="rect">
            <a:avLst/>
          </a:prstGeom>
          <a:noFill/>
          <a:ln/>
        </p:spPr>
        <p:txBody>
          <a:bodyPr wrap="none" lIns="0" tIns="0" rIns="0" bIns="0" rtlCol="0" anchor="t"/>
          <a:lstStyle/>
          <a:p>
            <a:pPr marL="0" indent="0" algn="l">
              <a:lnSpc>
                <a:spcPts val="2100"/>
              </a:lnSpc>
              <a:buNone/>
            </a:pPr>
            <a:r>
              <a:rPr lang="en-US" sz="2100" dirty="0">
                <a:solidFill>
                  <a:srgbClr val="E2E6E9"/>
                </a:solidFill>
                <a:latin typeface="Merriweather" pitchFamily="34" charset="0"/>
                <a:ea typeface="Merriweather" pitchFamily="34" charset="-122"/>
                <a:cs typeface="Merriweather" pitchFamily="34" charset="-120"/>
              </a:rPr>
              <a:t>67.6%</a:t>
            </a:r>
            <a:endParaRPr lang="en-US" sz="2100" dirty="0"/>
          </a:p>
        </p:txBody>
      </p:sp>
      <p:sp>
        <p:nvSpPr>
          <p:cNvPr id="6" name="Text 4"/>
          <p:cNvSpPr/>
          <p:nvPr/>
        </p:nvSpPr>
        <p:spPr>
          <a:xfrm>
            <a:off x="863798" y="3773210"/>
            <a:ext cx="2699623" cy="337304"/>
          </a:xfrm>
          <a:prstGeom prst="rect">
            <a:avLst/>
          </a:prstGeom>
          <a:noFill/>
          <a:ln/>
        </p:spPr>
        <p:txBody>
          <a:bodyPr wrap="none" lIns="0" tIns="0" rIns="0" bIns="0" rtlCol="0" anchor="t"/>
          <a:lstStyle/>
          <a:p>
            <a:pPr marL="0" indent="0" algn="l">
              <a:lnSpc>
                <a:spcPts val="2650"/>
              </a:lnSpc>
              <a:buNone/>
            </a:pPr>
            <a:r>
              <a:rPr lang="en-US" sz="2100" dirty="0">
                <a:solidFill>
                  <a:srgbClr val="E2E6E9"/>
                </a:solidFill>
                <a:latin typeface="Merriweather" pitchFamily="34" charset="0"/>
                <a:ea typeface="Merriweather" pitchFamily="34" charset="-122"/>
                <a:cs typeface="Merriweather" pitchFamily="34" charset="-120"/>
              </a:rPr>
              <a:t>Primary Concern</a:t>
            </a:r>
            <a:endParaRPr lang="en-US" sz="2100" dirty="0"/>
          </a:p>
        </p:txBody>
      </p:sp>
      <p:sp>
        <p:nvSpPr>
          <p:cNvPr id="7" name="Text 5"/>
          <p:cNvSpPr/>
          <p:nvPr/>
        </p:nvSpPr>
        <p:spPr>
          <a:xfrm>
            <a:off x="863798" y="4240054"/>
            <a:ext cx="4120991" cy="691039"/>
          </a:xfrm>
          <a:prstGeom prst="rect">
            <a:avLst/>
          </a:prstGeom>
          <a:noFill/>
          <a:ln/>
        </p:spPr>
        <p:txBody>
          <a:bodyPr wrap="square" lIns="0" tIns="0" rIns="0" bIns="0" rtlCol="0" anchor="t"/>
          <a:lstStyle/>
          <a:p>
            <a:pPr marL="0" indent="0" algn="l">
              <a:lnSpc>
                <a:spcPts val="2700"/>
              </a:lnSpc>
              <a:buNone/>
            </a:pPr>
            <a:r>
              <a:rPr lang="en-US" sz="1700" dirty="0">
                <a:solidFill>
                  <a:srgbClr val="E2E6E9"/>
                </a:solidFill>
                <a:latin typeface="Merriweather" pitchFamily="34" charset="0"/>
                <a:ea typeface="Merriweather" pitchFamily="34" charset="-122"/>
                <a:cs typeface="Merriweather" pitchFamily="34" charset="-120"/>
              </a:rPr>
              <a:t>High purchase price or maintenance costs identified as main barrier</a:t>
            </a:r>
            <a:endParaRPr lang="en-US" sz="1700" dirty="0"/>
          </a:p>
        </p:txBody>
      </p:sp>
      <p:sp>
        <p:nvSpPr>
          <p:cNvPr id="8" name="Shape 6"/>
          <p:cNvSpPr/>
          <p:nvPr/>
        </p:nvSpPr>
        <p:spPr>
          <a:xfrm>
            <a:off x="5254704" y="3233499"/>
            <a:ext cx="3163253" cy="269915"/>
          </a:xfrm>
          <a:prstGeom prst="roundRect">
            <a:avLst>
              <a:gd name="adj" fmla="val 33607"/>
            </a:avLst>
          </a:prstGeom>
          <a:solidFill>
            <a:srgbClr val="003180"/>
          </a:solidFill>
          <a:ln w="7620">
            <a:solidFill>
              <a:srgbClr val="194A99"/>
            </a:solidFill>
            <a:prstDash val="solid"/>
          </a:ln>
        </p:spPr>
      </p:sp>
      <p:sp>
        <p:nvSpPr>
          <p:cNvPr id="9" name="Shape 7"/>
          <p:cNvSpPr/>
          <p:nvPr/>
        </p:nvSpPr>
        <p:spPr>
          <a:xfrm>
            <a:off x="5254704" y="3233499"/>
            <a:ext cx="838200" cy="269915"/>
          </a:xfrm>
          <a:prstGeom prst="roundRect">
            <a:avLst>
              <a:gd name="adj" fmla="val 33607"/>
            </a:avLst>
          </a:prstGeom>
          <a:solidFill>
            <a:srgbClr val="609DFF"/>
          </a:solidFill>
          <a:ln/>
        </p:spPr>
      </p:sp>
      <p:sp>
        <p:nvSpPr>
          <p:cNvPr id="10" name="Text 8"/>
          <p:cNvSpPr/>
          <p:nvPr/>
        </p:nvSpPr>
        <p:spPr>
          <a:xfrm>
            <a:off x="8579882" y="3233499"/>
            <a:ext cx="795814" cy="269915"/>
          </a:xfrm>
          <a:prstGeom prst="rect">
            <a:avLst/>
          </a:prstGeom>
          <a:noFill/>
          <a:ln/>
        </p:spPr>
        <p:txBody>
          <a:bodyPr wrap="none" lIns="0" tIns="0" rIns="0" bIns="0" rtlCol="0" anchor="t"/>
          <a:lstStyle/>
          <a:p>
            <a:pPr marL="0" indent="0" algn="l">
              <a:lnSpc>
                <a:spcPts val="2100"/>
              </a:lnSpc>
              <a:buNone/>
            </a:pPr>
            <a:r>
              <a:rPr lang="en-US" sz="2100" dirty="0">
                <a:solidFill>
                  <a:srgbClr val="E2E6E9"/>
                </a:solidFill>
                <a:latin typeface="Merriweather" pitchFamily="34" charset="0"/>
                <a:ea typeface="Merriweather" pitchFamily="34" charset="-122"/>
                <a:cs typeface="Merriweather" pitchFamily="34" charset="-120"/>
              </a:rPr>
              <a:t>26.5%</a:t>
            </a:r>
            <a:endParaRPr lang="en-US" sz="2100" dirty="0"/>
          </a:p>
        </p:txBody>
      </p:sp>
      <p:sp>
        <p:nvSpPr>
          <p:cNvPr id="11" name="Text 9"/>
          <p:cNvSpPr/>
          <p:nvPr/>
        </p:nvSpPr>
        <p:spPr>
          <a:xfrm>
            <a:off x="5254704" y="3773210"/>
            <a:ext cx="3059549" cy="337304"/>
          </a:xfrm>
          <a:prstGeom prst="rect">
            <a:avLst/>
          </a:prstGeom>
          <a:noFill/>
          <a:ln/>
        </p:spPr>
        <p:txBody>
          <a:bodyPr wrap="none" lIns="0" tIns="0" rIns="0" bIns="0" rtlCol="0" anchor="t"/>
          <a:lstStyle/>
          <a:p>
            <a:pPr marL="0" indent="0" algn="l">
              <a:lnSpc>
                <a:spcPts val="2650"/>
              </a:lnSpc>
              <a:buNone/>
            </a:pPr>
            <a:r>
              <a:rPr lang="en-US" sz="2100" dirty="0">
                <a:solidFill>
                  <a:srgbClr val="E2E6E9"/>
                </a:solidFill>
                <a:latin typeface="Merriweather" pitchFamily="34" charset="0"/>
                <a:ea typeface="Merriweather" pitchFamily="34" charset="-122"/>
                <a:cs typeface="Merriweather" pitchFamily="34" charset="-120"/>
              </a:rPr>
              <a:t>Maintenance Efficiency</a:t>
            </a:r>
            <a:endParaRPr lang="en-US" sz="2100" dirty="0"/>
          </a:p>
        </p:txBody>
      </p:sp>
      <p:sp>
        <p:nvSpPr>
          <p:cNvPr id="12" name="Text 10"/>
          <p:cNvSpPr/>
          <p:nvPr/>
        </p:nvSpPr>
        <p:spPr>
          <a:xfrm>
            <a:off x="5254704" y="4240054"/>
            <a:ext cx="4120991" cy="691039"/>
          </a:xfrm>
          <a:prstGeom prst="rect">
            <a:avLst/>
          </a:prstGeom>
          <a:noFill/>
          <a:ln/>
        </p:spPr>
        <p:txBody>
          <a:bodyPr wrap="square" lIns="0" tIns="0" rIns="0" bIns="0" rtlCol="0" anchor="t"/>
          <a:lstStyle/>
          <a:p>
            <a:pPr marL="0" indent="0" algn="l">
              <a:lnSpc>
                <a:spcPts val="2700"/>
              </a:lnSpc>
              <a:buNone/>
            </a:pPr>
            <a:r>
              <a:rPr lang="en-US" sz="1700" dirty="0">
                <a:solidFill>
                  <a:srgbClr val="E2E6E9"/>
                </a:solidFill>
                <a:latin typeface="Merriweather" pitchFamily="34" charset="0"/>
                <a:ea typeface="Merriweather" pitchFamily="34" charset="-122"/>
                <a:cs typeface="Merriweather" pitchFamily="34" charset="-120"/>
              </a:rPr>
              <a:t>View EVs as more cost-efficient in maintenance</a:t>
            </a:r>
            <a:endParaRPr lang="en-US" sz="1700" dirty="0"/>
          </a:p>
        </p:txBody>
      </p:sp>
      <p:sp>
        <p:nvSpPr>
          <p:cNvPr id="13" name="Shape 11"/>
          <p:cNvSpPr/>
          <p:nvPr/>
        </p:nvSpPr>
        <p:spPr>
          <a:xfrm>
            <a:off x="9645610" y="3233499"/>
            <a:ext cx="3185874" cy="269915"/>
          </a:xfrm>
          <a:prstGeom prst="roundRect">
            <a:avLst>
              <a:gd name="adj" fmla="val 33607"/>
            </a:avLst>
          </a:prstGeom>
          <a:solidFill>
            <a:srgbClr val="003180"/>
          </a:solidFill>
          <a:ln w="7620">
            <a:solidFill>
              <a:srgbClr val="194A99"/>
            </a:solidFill>
            <a:prstDash val="solid"/>
          </a:ln>
        </p:spPr>
      </p:sp>
      <p:sp>
        <p:nvSpPr>
          <p:cNvPr id="14" name="Shape 12"/>
          <p:cNvSpPr/>
          <p:nvPr/>
        </p:nvSpPr>
        <p:spPr>
          <a:xfrm>
            <a:off x="9645610" y="3233499"/>
            <a:ext cx="1060847" cy="269915"/>
          </a:xfrm>
          <a:prstGeom prst="roundRect">
            <a:avLst>
              <a:gd name="adj" fmla="val 33607"/>
            </a:avLst>
          </a:prstGeom>
          <a:solidFill>
            <a:srgbClr val="609DFF"/>
          </a:solidFill>
          <a:ln/>
        </p:spPr>
      </p:sp>
      <p:sp>
        <p:nvSpPr>
          <p:cNvPr id="15" name="Text 13"/>
          <p:cNvSpPr/>
          <p:nvPr/>
        </p:nvSpPr>
        <p:spPr>
          <a:xfrm>
            <a:off x="12993410" y="3233499"/>
            <a:ext cx="773192" cy="269915"/>
          </a:xfrm>
          <a:prstGeom prst="rect">
            <a:avLst/>
          </a:prstGeom>
          <a:noFill/>
          <a:ln/>
        </p:spPr>
        <p:txBody>
          <a:bodyPr wrap="none" lIns="0" tIns="0" rIns="0" bIns="0" rtlCol="0" anchor="t"/>
          <a:lstStyle/>
          <a:p>
            <a:pPr marL="0" indent="0" algn="l">
              <a:lnSpc>
                <a:spcPts val="2100"/>
              </a:lnSpc>
              <a:buNone/>
            </a:pPr>
            <a:r>
              <a:rPr lang="en-US" sz="2100" dirty="0">
                <a:solidFill>
                  <a:srgbClr val="E2E6E9"/>
                </a:solidFill>
                <a:latin typeface="Merriweather" pitchFamily="34" charset="0"/>
                <a:ea typeface="Merriweather" pitchFamily="34" charset="-122"/>
                <a:cs typeface="Merriweather" pitchFamily="34" charset="-120"/>
              </a:rPr>
              <a:t>33.3%</a:t>
            </a:r>
            <a:endParaRPr lang="en-US" sz="2100" dirty="0"/>
          </a:p>
        </p:txBody>
      </p:sp>
      <p:sp>
        <p:nvSpPr>
          <p:cNvPr id="16" name="Text 14"/>
          <p:cNvSpPr/>
          <p:nvPr/>
        </p:nvSpPr>
        <p:spPr>
          <a:xfrm>
            <a:off x="9645610" y="3773210"/>
            <a:ext cx="2775466" cy="337304"/>
          </a:xfrm>
          <a:prstGeom prst="rect">
            <a:avLst/>
          </a:prstGeom>
          <a:noFill/>
          <a:ln/>
        </p:spPr>
        <p:txBody>
          <a:bodyPr wrap="none" lIns="0" tIns="0" rIns="0" bIns="0" rtlCol="0" anchor="t"/>
          <a:lstStyle/>
          <a:p>
            <a:pPr marL="0" indent="0" algn="l">
              <a:lnSpc>
                <a:spcPts val="2650"/>
              </a:lnSpc>
              <a:buNone/>
            </a:pPr>
            <a:r>
              <a:rPr lang="en-US" sz="2100" dirty="0">
                <a:solidFill>
                  <a:srgbClr val="E2E6E9"/>
                </a:solidFill>
                <a:latin typeface="Merriweather" pitchFamily="34" charset="0"/>
                <a:ea typeface="Merriweather" pitchFamily="34" charset="-122"/>
                <a:cs typeface="Merriweather" pitchFamily="34" charset="-120"/>
              </a:rPr>
              <a:t>Reliability Perception</a:t>
            </a:r>
            <a:endParaRPr lang="en-US" sz="2100" dirty="0"/>
          </a:p>
        </p:txBody>
      </p:sp>
      <p:sp>
        <p:nvSpPr>
          <p:cNvPr id="17" name="Text 15"/>
          <p:cNvSpPr/>
          <p:nvPr/>
        </p:nvSpPr>
        <p:spPr>
          <a:xfrm>
            <a:off x="9645610" y="4240054"/>
            <a:ext cx="4120991" cy="691039"/>
          </a:xfrm>
          <a:prstGeom prst="rect">
            <a:avLst/>
          </a:prstGeom>
          <a:noFill/>
          <a:ln/>
        </p:spPr>
        <p:txBody>
          <a:bodyPr wrap="square" lIns="0" tIns="0" rIns="0" bIns="0" rtlCol="0" anchor="t"/>
          <a:lstStyle/>
          <a:p>
            <a:pPr marL="0" indent="0" algn="l">
              <a:lnSpc>
                <a:spcPts val="2700"/>
              </a:lnSpc>
              <a:buNone/>
            </a:pPr>
            <a:r>
              <a:rPr lang="en-US" sz="1700" dirty="0">
                <a:solidFill>
                  <a:srgbClr val="E2E6E9"/>
                </a:solidFill>
                <a:latin typeface="Merriweather" pitchFamily="34" charset="0"/>
                <a:ea typeface="Merriweather" pitchFamily="34" charset="-122"/>
                <a:cs typeface="Merriweather" pitchFamily="34" charset="-120"/>
              </a:rPr>
              <a:t>Believe EVs have fewer breakdowns than traditional vehicles</a:t>
            </a:r>
            <a:endParaRPr lang="en-US" sz="1700" dirty="0"/>
          </a:p>
        </p:txBody>
      </p:sp>
      <p:sp>
        <p:nvSpPr>
          <p:cNvPr id="18" name="Text 16"/>
          <p:cNvSpPr/>
          <p:nvPr/>
        </p:nvSpPr>
        <p:spPr>
          <a:xfrm>
            <a:off x="863798" y="5173980"/>
            <a:ext cx="12902803" cy="1036558"/>
          </a:xfrm>
          <a:prstGeom prst="rect">
            <a:avLst/>
          </a:prstGeom>
          <a:noFill/>
          <a:ln/>
        </p:spPr>
        <p:txBody>
          <a:bodyPr wrap="square" lIns="0" tIns="0" rIns="0" bIns="0" rtlCol="0" anchor="t"/>
          <a:lstStyle/>
          <a:p>
            <a:pPr marL="0" indent="0" algn="l">
              <a:lnSpc>
                <a:spcPts val="2700"/>
              </a:lnSpc>
              <a:buNone/>
            </a:pPr>
            <a:r>
              <a:rPr lang="en-US" sz="1700" dirty="0">
                <a:solidFill>
                  <a:srgbClr val="E2E6E9"/>
                </a:solidFill>
                <a:latin typeface="Merriweather" pitchFamily="34" charset="0"/>
                <a:ea typeface="Merriweather" pitchFamily="34" charset="-122"/>
                <a:cs typeface="Merriweather" pitchFamily="34" charset="-120"/>
              </a:rPr>
              <a:t>While a majority recognize consumption advantages, uncertainty about maintenance costs and reliability remains. Only 33.3% believe EVs have fewer breakdowns, while 25.5% remain unsure—highlighting the need for better data transparency and public education.</a:t>
            </a:r>
            <a:endParaRPr lang="en-US" sz="1700" dirty="0"/>
          </a:p>
        </p:txBody>
      </p:sp>
    </p:spTree>
  </p:cSld>
  <p:clrMapOvr>
    <a:masterClrMapping/>
  </p:clrMapOvr>
  <p:transition spd="slow">
    <p:cover/>
  </p:transition>
</p:sld>
</file>

<file path=ppt/slides/slide13.xml><?xml version="1.0" encoding="utf-8"?>
<p:sld xmlns:a="http://schemas.openxmlformats.org/drawingml/2006/main" xmlns:r="http://schemas.openxmlformats.org/officeDocument/2006/relationships" xmlns:p="http://schemas.openxmlformats.org/presentationml/2006/main">
  <p:cSld name="Slide 16">
    <p:spTree>
      <p:nvGrpSpPr>
        <p:cNvPr id="1" name=""/>
        <p:cNvGrpSpPr/>
        <p:nvPr/>
      </p:nvGrpSpPr>
      <p:grpSpPr>
        <a:xfrm>
          <a:off x="0" y="0"/>
          <a:ext cx="0" cy="0"/>
          <a:chOff x="0" y="0"/>
          <a:chExt cx="0" cy="0"/>
        </a:xfrm>
      </p:grpSpPr>
      <p:sp>
        <p:nvSpPr>
          <p:cNvPr id="2" name="Text 0"/>
          <p:cNvSpPr/>
          <p:nvPr/>
        </p:nvSpPr>
        <p:spPr>
          <a:xfrm>
            <a:off x="3767018" y="296942"/>
            <a:ext cx="5789652" cy="337304"/>
          </a:xfrm>
          <a:prstGeom prst="rect">
            <a:avLst/>
          </a:prstGeom>
          <a:noFill/>
          <a:ln/>
        </p:spPr>
        <p:txBody>
          <a:bodyPr wrap="none" lIns="0" tIns="0" rIns="0" bIns="0" rtlCol="0" anchor="t"/>
          <a:lstStyle/>
          <a:p>
            <a:pPr marL="0" indent="0" algn="l">
              <a:lnSpc>
                <a:spcPts val="2650"/>
              </a:lnSpc>
              <a:buNone/>
            </a:pPr>
            <a:r>
              <a:rPr lang="en-US" sz="2100" dirty="0">
                <a:solidFill>
                  <a:srgbClr val="F5F0F0"/>
                </a:solidFill>
                <a:latin typeface="Merriweather" pitchFamily="34" charset="0"/>
                <a:ea typeface="Merriweather" pitchFamily="34" charset="-122"/>
                <a:cs typeface="Merriweather" pitchFamily="34" charset="-120"/>
              </a:rPr>
              <a:t>Infrastructure and Technical Readiness Gaps</a:t>
            </a:r>
            <a:endParaRPr lang="en-US" sz="2100" dirty="0"/>
          </a:p>
        </p:txBody>
      </p:sp>
      <p:sp>
        <p:nvSpPr>
          <p:cNvPr id="3" name="Text 1"/>
          <p:cNvSpPr/>
          <p:nvPr/>
        </p:nvSpPr>
        <p:spPr>
          <a:xfrm>
            <a:off x="3798550" y="904042"/>
            <a:ext cx="2240994" cy="202406"/>
          </a:xfrm>
          <a:prstGeom prst="rect">
            <a:avLst/>
          </a:prstGeom>
          <a:noFill/>
          <a:ln/>
        </p:spPr>
        <p:txBody>
          <a:bodyPr wrap="none" lIns="0" tIns="0" rIns="0" bIns="0" rtlCol="0" anchor="t"/>
          <a:lstStyle/>
          <a:p>
            <a:pPr marL="0" indent="0" algn="l">
              <a:lnSpc>
                <a:spcPts val="1550"/>
              </a:lnSpc>
              <a:buNone/>
            </a:pPr>
            <a:r>
              <a:rPr lang="en-US" sz="1250" dirty="0">
                <a:solidFill>
                  <a:srgbClr val="F5F0F0"/>
                </a:solidFill>
                <a:latin typeface="Merriweather" pitchFamily="34" charset="0"/>
                <a:ea typeface="Merriweather" pitchFamily="34" charset="-122"/>
                <a:cs typeface="Merriweather" pitchFamily="34" charset="-120"/>
              </a:rPr>
              <a:t>Charging Station Availability</a:t>
            </a:r>
            <a:endParaRPr lang="en-US" sz="1250" dirty="0"/>
          </a:p>
        </p:txBody>
      </p:sp>
      <p:sp>
        <p:nvSpPr>
          <p:cNvPr id="4" name="Shape 2"/>
          <p:cNvSpPr/>
          <p:nvPr/>
        </p:nvSpPr>
        <p:spPr>
          <a:xfrm>
            <a:off x="3798550" y="1281827"/>
            <a:ext cx="107871" cy="107871"/>
          </a:xfrm>
          <a:prstGeom prst="roundRect">
            <a:avLst>
              <a:gd name="adj" fmla="val 423840"/>
            </a:avLst>
          </a:prstGeom>
          <a:solidFill>
            <a:srgbClr val="003180"/>
          </a:solidFill>
          <a:ln w="7620">
            <a:solidFill>
              <a:srgbClr val="194A99"/>
            </a:solidFill>
            <a:prstDash val="solid"/>
          </a:ln>
        </p:spPr>
      </p:sp>
      <p:sp>
        <p:nvSpPr>
          <p:cNvPr id="5" name="Shape 3"/>
          <p:cNvSpPr/>
          <p:nvPr/>
        </p:nvSpPr>
        <p:spPr>
          <a:xfrm>
            <a:off x="3927971" y="1281827"/>
            <a:ext cx="107871" cy="107871"/>
          </a:xfrm>
          <a:prstGeom prst="roundRect">
            <a:avLst>
              <a:gd name="adj" fmla="val 423840"/>
            </a:avLst>
          </a:prstGeom>
          <a:solidFill>
            <a:srgbClr val="003180"/>
          </a:solidFill>
          <a:ln w="7620">
            <a:solidFill>
              <a:srgbClr val="194A99"/>
            </a:solidFill>
            <a:prstDash val="solid"/>
          </a:ln>
        </p:spPr>
      </p:sp>
      <p:sp>
        <p:nvSpPr>
          <p:cNvPr id="6" name="Shape 4"/>
          <p:cNvSpPr/>
          <p:nvPr/>
        </p:nvSpPr>
        <p:spPr>
          <a:xfrm>
            <a:off x="4057392" y="1281827"/>
            <a:ext cx="107871" cy="107871"/>
          </a:xfrm>
          <a:prstGeom prst="roundRect">
            <a:avLst>
              <a:gd name="adj" fmla="val 423840"/>
            </a:avLst>
          </a:prstGeom>
          <a:solidFill>
            <a:srgbClr val="003180"/>
          </a:solidFill>
          <a:ln w="7620">
            <a:solidFill>
              <a:srgbClr val="194A99"/>
            </a:solidFill>
            <a:prstDash val="solid"/>
          </a:ln>
        </p:spPr>
      </p:sp>
      <p:sp>
        <p:nvSpPr>
          <p:cNvPr id="7" name="Shape 5"/>
          <p:cNvSpPr/>
          <p:nvPr/>
        </p:nvSpPr>
        <p:spPr>
          <a:xfrm>
            <a:off x="4186813" y="1281827"/>
            <a:ext cx="107871" cy="107871"/>
          </a:xfrm>
          <a:prstGeom prst="roundRect">
            <a:avLst>
              <a:gd name="adj" fmla="val 423840"/>
            </a:avLst>
          </a:prstGeom>
          <a:solidFill>
            <a:srgbClr val="003180"/>
          </a:solidFill>
          <a:ln w="7620">
            <a:solidFill>
              <a:srgbClr val="194A99"/>
            </a:solidFill>
            <a:prstDash val="solid"/>
          </a:ln>
        </p:spPr>
      </p:sp>
      <p:sp>
        <p:nvSpPr>
          <p:cNvPr id="8" name="Shape 6"/>
          <p:cNvSpPr/>
          <p:nvPr/>
        </p:nvSpPr>
        <p:spPr>
          <a:xfrm>
            <a:off x="4316234" y="1281827"/>
            <a:ext cx="107871" cy="107871"/>
          </a:xfrm>
          <a:prstGeom prst="roundRect">
            <a:avLst>
              <a:gd name="adj" fmla="val 423840"/>
            </a:avLst>
          </a:prstGeom>
          <a:solidFill>
            <a:srgbClr val="003180"/>
          </a:solidFill>
          <a:ln w="7620">
            <a:solidFill>
              <a:srgbClr val="194A99"/>
            </a:solidFill>
            <a:prstDash val="solid"/>
          </a:ln>
        </p:spPr>
      </p:sp>
      <p:sp>
        <p:nvSpPr>
          <p:cNvPr id="9" name="Shape 7"/>
          <p:cNvSpPr/>
          <p:nvPr/>
        </p:nvSpPr>
        <p:spPr>
          <a:xfrm>
            <a:off x="4445655" y="1281827"/>
            <a:ext cx="107871" cy="107871"/>
          </a:xfrm>
          <a:prstGeom prst="roundRect">
            <a:avLst>
              <a:gd name="adj" fmla="val 423840"/>
            </a:avLst>
          </a:prstGeom>
          <a:solidFill>
            <a:srgbClr val="003180"/>
          </a:solidFill>
          <a:ln w="7620">
            <a:solidFill>
              <a:srgbClr val="194A99"/>
            </a:solidFill>
            <a:prstDash val="solid"/>
          </a:ln>
        </p:spPr>
      </p:sp>
      <p:sp>
        <p:nvSpPr>
          <p:cNvPr id="10" name="Shape 8"/>
          <p:cNvSpPr/>
          <p:nvPr/>
        </p:nvSpPr>
        <p:spPr>
          <a:xfrm>
            <a:off x="4575076" y="1281827"/>
            <a:ext cx="107871" cy="107871"/>
          </a:xfrm>
          <a:prstGeom prst="roundRect">
            <a:avLst>
              <a:gd name="adj" fmla="val 423840"/>
            </a:avLst>
          </a:prstGeom>
          <a:solidFill>
            <a:srgbClr val="003180"/>
          </a:solidFill>
          <a:ln w="7620">
            <a:solidFill>
              <a:srgbClr val="194A99"/>
            </a:solidFill>
            <a:prstDash val="solid"/>
          </a:ln>
        </p:spPr>
      </p:sp>
      <p:sp>
        <p:nvSpPr>
          <p:cNvPr id="11" name="Shape 9"/>
          <p:cNvSpPr/>
          <p:nvPr/>
        </p:nvSpPr>
        <p:spPr>
          <a:xfrm>
            <a:off x="4704497" y="1281827"/>
            <a:ext cx="107871" cy="107871"/>
          </a:xfrm>
          <a:prstGeom prst="roundRect">
            <a:avLst>
              <a:gd name="adj" fmla="val 423840"/>
            </a:avLst>
          </a:prstGeom>
          <a:solidFill>
            <a:srgbClr val="003180"/>
          </a:solidFill>
          <a:ln w="7620">
            <a:solidFill>
              <a:srgbClr val="194A99"/>
            </a:solidFill>
            <a:prstDash val="solid"/>
          </a:ln>
        </p:spPr>
      </p:sp>
      <p:sp>
        <p:nvSpPr>
          <p:cNvPr id="12" name="Shape 10"/>
          <p:cNvSpPr/>
          <p:nvPr/>
        </p:nvSpPr>
        <p:spPr>
          <a:xfrm>
            <a:off x="4833918" y="1281827"/>
            <a:ext cx="107871" cy="107871"/>
          </a:xfrm>
          <a:prstGeom prst="roundRect">
            <a:avLst>
              <a:gd name="adj" fmla="val 423840"/>
            </a:avLst>
          </a:prstGeom>
          <a:solidFill>
            <a:srgbClr val="003180"/>
          </a:solidFill>
          <a:ln w="7620">
            <a:solidFill>
              <a:srgbClr val="194A99"/>
            </a:solidFill>
            <a:prstDash val="solid"/>
          </a:ln>
        </p:spPr>
      </p:sp>
      <p:sp>
        <p:nvSpPr>
          <p:cNvPr id="13" name="Shape 11"/>
          <p:cNvSpPr/>
          <p:nvPr/>
        </p:nvSpPr>
        <p:spPr>
          <a:xfrm>
            <a:off x="4963339" y="1281827"/>
            <a:ext cx="107871" cy="107871"/>
          </a:xfrm>
          <a:prstGeom prst="roundRect">
            <a:avLst>
              <a:gd name="adj" fmla="val 423840"/>
            </a:avLst>
          </a:prstGeom>
          <a:solidFill>
            <a:srgbClr val="003180"/>
          </a:solidFill>
          <a:ln w="7620">
            <a:solidFill>
              <a:srgbClr val="194A99"/>
            </a:solidFill>
            <a:prstDash val="solid"/>
          </a:ln>
        </p:spPr>
      </p:sp>
      <p:sp>
        <p:nvSpPr>
          <p:cNvPr id="14" name="Shape 12"/>
          <p:cNvSpPr/>
          <p:nvPr/>
        </p:nvSpPr>
        <p:spPr>
          <a:xfrm>
            <a:off x="3798550" y="1411248"/>
            <a:ext cx="107871" cy="107871"/>
          </a:xfrm>
          <a:prstGeom prst="roundRect">
            <a:avLst>
              <a:gd name="adj" fmla="val 423840"/>
            </a:avLst>
          </a:prstGeom>
          <a:solidFill>
            <a:srgbClr val="003180"/>
          </a:solidFill>
          <a:ln w="7620">
            <a:solidFill>
              <a:srgbClr val="194A99"/>
            </a:solidFill>
            <a:prstDash val="solid"/>
          </a:ln>
        </p:spPr>
      </p:sp>
      <p:sp>
        <p:nvSpPr>
          <p:cNvPr id="15" name="Shape 13"/>
          <p:cNvSpPr/>
          <p:nvPr/>
        </p:nvSpPr>
        <p:spPr>
          <a:xfrm>
            <a:off x="3927971" y="1411248"/>
            <a:ext cx="107871" cy="107871"/>
          </a:xfrm>
          <a:prstGeom prst="roundRect">
            <a:avLst>
              <a:gd name="adj" fmla="val 423840"/>
            </a:avLst>
          </a:prstGeom>
          <a:solidFill>
            <a:srgbClr val="003180"/>
          </a:solidFill>
          <a:ln w="7620">
            <a:solidFill>
              <a:srgbClr val="194A99"/>
            </a:solidFill>
            <a:prstDash val="solid"/>
          </a:ln>
        </p:spPr>
      </p:sp>
      <p:sp>
        <p:nvSpPr>
          <p:cNvPr id="16" name="Shape 14"/>
          <p:cNvSpPr/>
          <p:nvPr/>
        </p:nvSpPr>
        <p:spPr>
          <a:xfrm>
            <a:off x="4057392" y="1411248"/>
            <a:ext cx="107871" cy="107871"/>
          </a:xfrm>
          <a:prstGeom prst="roundRect">
            <a:avLst>
              <a:gd name="adj" fmla="val 423840"/>
            </a:avLst>
          </a:prstGeom>
          <a:solidFill>
            <a:srgbClr val="003180"/>
          </a:solidFill>
          <a:ln w="7620">
            <a:solidFill>
              <a:srgbClr val="194A99"/>
            </a:solidFill>
            <a:prstDash val="solid"/>
          </a:ln>
        </p:spPr>
      </p:sp>
      <p:sp>
        <p:nvSpPr>
          <p:cNvPr id="17" name="Shape 15"/>
          <p:cNvSpPr/>
          <p:nvPr/>
        </p:nvSpPr>
        <p:spPr>
          <a:xfrm>
            <a:off x="4186813" y="1411248"/>
            <a:ext cx="107871" cy="107871"/>
          </a:xfrm>
          <a:prstGeom prst="roundRect">
            <a:avLst>
              <a:gd name="adj" fmla="val 423840"/>
            </a:avLst>
          </a:prstGeom>
          <a:solidFill>
            <a:srgbClr val="003180"/>
          </a:solidFill>
          <a:ln w="7620">
            <a:solidFill>
              <a:srgbClr val="194A99"/>
            </a:solidFill>
            <a:prstDash val="solid"/>
          </a:ln>
        </p:spPr>
      </p:sp>
      <p:sp>
        <p:nvSpPr>
          <p:cNvPr id="18" name="Shape 16"/>
          <p:cNvSpPr/>
          <p:nvPr/>
        </p:nvSpPr>
        <p:spPr>
          <a:xfrm>
            <a:off x="4316234" y="1411248"/>
            <a:ext cx="107871" cy="107871"/>
          </a:xfrm>
          <a:prstGeom prst="roundRect">
            <a:avLst>
              <a:gd name="adj" fmla="val 423840"/>
            </a:avLst>
          </a:prstGeom>
          <a:solidFill>
            <a:srgbClr val="003180"/>
          </a:solidFill>
          <a:ln w="7620">
            <a:solidFill>
              <a:srgbClr val="194A99"/>
            </a:solidFill>
            <a:prstDash val="solid"/>
          </a:ln>
        </p:spPr>
      </p:sp>
      <p:sp>
        <p:nvSpPr>
          <p:cNvPr id="19" name="Shape 17"/>
          <p:cNvSpPr/>
          <p:nvPr/>
        </p:nvSpPr>
        <p:spPr>
          <a:xfrm>
            <a:off x="4445655" y="1411248"/>
            <a:ext cx="107871" cy="107871"/>
          </a:xfrm>
          <a:prstGeom prst="roundRect">
            <a:avLst>
              <a:gd name="adj" fmla="val 423840"/>
            </a:avLst>
          </a:prstGeom>
          <a:solidFill>
            <a:srgbClr val="003180"/>
          </a:solidFill>
          <a:ln w="7620">
            <a:solidFill>
              <a:srgbClr val="194A99"/>
            </a:solidFill>
            <a:prstDash val="solid"/>
          </a:ln>
        </p:spPr>
      </p:sp>
      <p:sp>
        <p:nvSpPr>
          <p:cNvPr id="20" name="Shape 18"/>
          <p:cNvSpPr/>
          <p:nvPr/>
        </p:nvSpPr>
        <p:spPr>
          <a:xfrm>
            <a:off x="4575076" y="1411248"/>
            <a:ext cx="107871" cy="107871"/>
          </a:xfrm>
          <a:prstGeom prst="roundRect">
            <a:avLst>
              <a:gd name="adj" fmla="val 423840"/>
            </a:avLst>
          </a:prstGeom>
          <a:solidFill>
            <a:srgbClr val="003180"/>
          </a:solidFill>
          <a:ln w="7620">
            <a:solidFill>
              <a:srgbClr val="194A99"/>
            </a:solidFill>
            <a:prstDash val="solid"/>
          </a:ln>
        </p:spPr>
      </p:sp>
      <p:sp>
        <p:nvSpPr>
          <p:cNvPr id="21" name="Shape 19"/>
          <p:cNvSpPr/>
          <p:nvPr/>
        </p:nvSpPr>
        <p:spPr>
          <a:xfrm>
            <a:off x="4704497" y="1411248"/>
            <a:ext cx="107871" cy="107871"/>
          </a:xfrm>
          <a:prstGeom prst="roundRect">
            <a:avLst>
              <a:gd name="adj" fmla="val 423840"/>
            </a:avLst>
          </a:prstGeom>
          <a:solidFill>
            <a:srgbClr val="003180"/>
          </a:solidFill>
          <a:ln w="7620">
            <a:solidFill>
              <a:srgbClr val="194A99"/>
            </a:solidFill>
            <a:prstDash val="solid"/>
          </a:ln>
        </p:spPr>
      </p:sp>
      <p:sp>
        <p:nvSpPr>
          <p:cNvPr id="22" name="Shape 20"/>
          <p:cNvSpPr/>
          <p:nvPr/>
        </p:nvSpPr>
        <p:spPr>
          <a:xfrm>
            <a:off x="4833918" y="1411248"/>
            <a:ext cx="107871" cy="107871"/>
          </a:xfrm>
          <a:prstGeom prst="roundRect">
            <a:avLst>
              <a:gd name="adj" fmla="val 423840"/>
            </a:avLst>
          </a:prstGeom>
          <a:solidFill>
            <a:srgbClr val="003180"/>
          </a:solidFill>
          <a:ln w="7620">
            <a:solidFill>
              <a:srgbClr val="194A99"/>
            </a:solidFill>
            <a:prstDash val="solid"/>
          </a:ln>
        </p:spPr>
      </p:sp>
      <p:sp>
        <p:nvSpPr>
          <p:cNvPr id="23" name="Shape 21"/>
          <p:cNvSpPr/>
          <p:nvPr/>
        </p:nvSpPr>
        <p:spPr>
          <a:xfrm>
            <a:off x="4963339" y="1411248"/>
            <a:ext cx="107871" cy="107871"/>
          </a:xfrm>
          <a:prstGeom prst="roundRect">
            <a:avLst>
              <a:gd name="adj" fmla="val 423840"/>
            </a:avLst>
          </a:prstGeom>
          <a:solidFill>
            <a:srgbClr val="003180"/>
          </a:solidFill>
          <a:ln w="7620">
            <a:solidFill>
              <a:srgbClr val="194A99"/>
            </a:solidFill>
            <a:prstDash val="solid"/>
          </a:ln>
        </p:spPr>
      </p:sp>
      <p:sp>
        <p:nvSpPr>
          <p:cNvPr id="24" name="Shape 22"/>
          <p:cNvSpPr/>
          <p:nvPr/>
        </p:nvSpPr>
        <p:spPr>
          <a:xfrm>
            <a:off x="3798550" y="1540669"/>
            <a:ext cx="107871" cy="107871"/>
          </a:xfrm>
          <a:prstGeom prst="roundRect">
            <a:avLst>
              <a:gd name="adj" fmla="val 423840"/>
            </a:avLst>
          </a:prstGeom>
          <a:solidFill>
            <a:srgbClr val="003180"/>
          </a:solidFill>
          <a:ln w="7620">
            <a:solidFill>
              <a:srgbClr val="194A99"/>
            </a:solidFill>
            <a:prstDash val="solid"/>
          </a:ln>
        </p:spPr>
      </p:sp>
      <p:sp>
        <p:nvSpPr>
          <p:cNvPr id="25" name="Shape 23"/>
          <p:cNvSpPr/>
          <p:nvPr/>
        </p:nvSpPr>
        <p:spPr>
          <a:xfrm>
            <a:off x="3927971" y="1540669"/>
            <a:ext cx="107871" cy="107871"/>
          </a:xfrm>
          <a:prstGeom prst="roundRect">
            <a:avLst>
              <a:gd name="adj" fmla="val 423840"/>
            </a:avLst>
          </a:prstGeom>
          <a:solidFill>
            <a:srgbClr val="003180"/>
          </a:solidFill>
          <a:ln w="7620">
            <a:solidFill>
              <a:srgbClr val="194A99"/>
            </a:solidFill>
            <a:prstDash val="solid"/>
          </a:ln>
        </p:spPr>
      </p:sp>
      <p:sp>
        <p:nvSpPr>
          <p:cNvPr id="26" name="Shape 24"/>
          <p:cNvSpPr/>
          <p:nvPr/>
        </p:nvSpPr>
        <p:spPr>
          <a:xfrm>
            <a:off x="4057392" y="1540669"/>
            <a:ext cx="107871" cy="107871"/>
          </a:xfrm>
          <a:prstGeom prst="roundRect">
            <a:avLst>
              <a:gd name="adj" fmla="val 423840"/>
            </a:avLst>
          </a:prstGeom>
          <a:solidFill>
            <a:srgbClr val="003180"/>
          </a:solidFill>
          <a:ln w="7620">
            <a:solidFill>
              <a:srgbClr val="194A99"/>
            </a:solidFill>
            <a:prstDash val="solid"/>
          </a:ln>
        </p:spPr>
      </p:sp>
      <p:sp>
        <p:nvSpPr>
          <p:cNvPr id="27" name="Shape 25"/>
          <p:cNvSpPr/>
          <p:nvPr/>
        </p:nvSpPr>
        <p:spPr>
          <a:xfrm>
            <a:off x="4186813" y="1540669"/>
            <a:ext cx="107871" cy="107871"/>
          </a:xfrm>
          <a:prstGeom prst="roundRect">
            <a:avLst>
              <a:gd name="adj" fmla="val 423840"/>
            </a:avLst>
          </a:prstGeom>
          <a:solidFill>
            <a:srgbClr val="003180"/>
          </a:solidFill>
          <a:ln w="7620">
            <a:solidFill>
              <a:srgbClr val="194A99"/>
            </a:solidFill>
            <a:prstDash val="solid"/>
          </a:ln>
        </p:spPr>
      </p:sp>
      <p:sp>
        <p:nvSpPr>
          <p:cNvPr id="28" name="Shape 26"/>
          <p:cNvSpPr/>
          <p:nvPr/>
        </p:nvSpPr>
        <p:spPr>
          <a:xfrm>
            <a:off x="4316234" y="1540669"/>
            <a:ext cx="107871" cy="107871"/>
          </a:xfrm>
          <a:prstGeom prst="roundRect">
            <a:avLst>
              <a:gd name="adj" fmla="val 423840"/>
            </a:avLst>
          </a:prstGeom>
          <a:solidFill>
            <a:srgbClr val="003180"/>
          </a:solidFill>
          <a:ln w="7620">
            <a:solidFill>
              <a:srgbClr val="194A99"/>
            </a:solidFill>
            <a:prstDash val="solid"/>
          </a:ln>
        </p:spPr>
      </p:sp>
      <p:sp>
        <p:nvSpPr>
          <p:cNvPr id="29" name="Shape 27"/>
          <p:cNvSpPr/>
          <p:nvPr/>
        </p:nvSpPr>
        <p:spPr>
          <a:xfrm>
            <a:off x="4445655" y="1540669"/>
            <a:ext cx="107871" cy="107871"/>
          </a:xfrm>
          <a:prstGeom prst="roundRect">
            <a:avLst>
              <a:gd name="adj" fmla="val 423840"/>
            </a:avLst>
          </a:prstGeom>
          <a:solidFill>
            <a:srgbClr val="003180"/>
          </a:solidFill>
          <a:ln w="7620">
            <a:solidFill>
              <a:srgbClr val="194A99"/>
            </a:solidFill>
            <a:prstDash val="solid"/>
          </a:ln>
        </p:spPr>
      </p:sp>
      <p:sp>
        <p:nvSpPr>
          <p:cNvPr id="30" name="Shape 28"/>
          <p:cNvSpPr/>
          <p:nvPr/>
        </p:nvSpPr>
        <p:spPr>
          <a:xfrm>
            <a:off x="4575076" y="1540669"/>
            <a:ext cx="107871" cy="107871"/>
          </a:xfrm>
          <a:prstGeom prst="roundRect">
            <a:avLst>
              <a:gd name="adj" fmla="val 423840"/>
            </a:avLst>
          </a:prstGeom>
          <a:solidFill>
            <a:srgbClr val="003180"/>
          </a:solidFill>
          <a:ln w="7620">
            <a:solidFill>
              <a:srgbClr val="194A99"/>
            </a:solidFill>
            <a:prstDash val="solid"/>
          </a:ln>
        </p:spPr>
      </p:sp>
      <p:sp>
        <p:nvSpPr>
          <p:cNvPr id="31" name="Shape 29"/>
          <p:cNvSpPr/>
          <p:nvPr/>
        </p:nvSpPr>
        <p:spPr>
          <a:xfrm>
            <a:off x="4704497" y="1540669"/>
            <a:ext cx="107871" cy="107871"/>
          </a:xfrm>
          <a:prstGeom prst="roundRect">
            <a:avLst>
              <a:gd name="adj" fmla="val 423840"/>
            </a:avLst>
          </a:prstGeom>
          <a:solidFill>
            <a:srgbClr val="003180"/>
          </a:solidFill>
          <a:ln w="7620">
            <a:solidFill>
              <a:srgbClr val="194A99"/>
            </a:solidFill>
            <a:prstDash val="solid"/>
          </a:ln>
        </p:spPr>
      </p:sp>
      <p:sp>
        <p:nvSpPr>
          <p:cNvPr id="32" name="Shape 30"/>
          <p:cNvSpPr/>
          <p:nvPr/>
        </p:nvSpPr>
        <p:spPr>
          <a:xfrm>
            <a:off x="4833918" y="1540669"/>
            <a:ext cx="107871" cy="107871"/>
          </a:xfrm>
          <a:prstGeom prst="roundRect">
            <a:avLst>
              <a:gd name="adj" fmla="val 423840"/>
            </a:avLst>
          </a:prstGeom>
          <a:solidFill>
            <a:srgbClr val="003180"/>
          </a:solidFill>
          <a:ln w="7620">
            <a:solidFill>
              <a:srgbClr val="194A99"/>
            </a:solidFill>
            <a:prstDash val="solid"/>
          </a:ln>
        </p:spPr>
      </p:sp>
      <p:sp>
        <p:nvSpPr>
          <p:cNvPr id="33" name="Shape 31"/>
          <p:cNvSpPr/>
          <p:nvPr/>
        </p:nvSpPr>
        <p:spPr>
          <a:xfrm>
            <a:off x="4963339" y="1540669"/>
            <a:ext cx="107871" cy="107871"/>
          </a:xfrm>
          <a:prstGeom prst="roundRect">
            <a:avLst>
              <a:gd name="adj" fmla="val 423840"/>
            </a:avLst>
          </a:prstGeom>
          <a:solidFill>
            <a:srgbClr val="003180"/>
          </a:solidFill>
          <a:ln w="7620">
            <a:solidFill>
              <a:srgbClr val="194A99"/>
            </a:solidFill>
            <a:prstDash val="solid"/>
          </a:ln>
        </p:spPr>
      </p:sp>
      <p:sp>
        <p:nvSpPr>
          <p:cNvPr id="34" name="Shape 32"/>
          <p:cNvSpPr/>
          <p:nvPr/>
        </p:nvSpPr>
        <p:spPr>
          <a:xfrm>
            <a:off x="3798550" y="1670090"/>
            <a:ext cx="107871" cy="107871"/>
          </a:xfrm>
          <a:prstGeom prst="roundRect">
            <a:avLst>
              <a:gd name="adj" fmla="val 423840"/>
            </a:avLst>
          </a:prstGeom>
          <a:solidFill>
            <a:srgbClr val="003180"/>
          </a:solidFill>
          <a:ln w="7620">
            <a:solidFill>
              <a:srgbClr val="194A99"/>
            </a:solidFill>
            <a:prstDash val="solid"/>
          </a:ln>
        </p:spPr>
      </p:sp>
      <p:sp>
        <p:nvSpPr>
          <p:cNvPr id="35" name="Shape 33"/>
          <p:cNvSpPr/>
          <p:nvPr/>
        </p:nvSpPr>
        <p:spPr>
          <a:xfrm>
            <a:off x="3927971" y="1670090"/>
            <a:ext cx="107871" cy="107871"/>
          </a:xfrm>
          <a:prstGeom prst="roundRect">
            <a:avLst>
              <a:gd name="adj" fmla="val 423840"/>
            </a:avLst>
          </a:prstGeom>
          <a:solidFill>
            <a:srgbClr val="003180"/>
          </a:solidFill>
          <a:ln w="7620">
            <a:solidFill>
              <a:srgbClr val="194A99"/>
            </a:solidFill>
            <a:prstDash val="solid"/>
          </a:ln>
        </p:spPr>
      </p:sp>
      <p:sp>
        <p:nvSpPr>
          <p:cNvPr id="36" name="Shape 34"/>
          <p:cNvSpPr/>
          <p:nvPr/>
        </p:nvSpPr>
        <p:spPr>
          <a:xfrm>
            <a:off x="4057392" y="1670090"/>
            <a:ext cx="107871" cy="107871"/>
          </a:xfrm>
          <a:prstGeom prst="roundRect">
            <a:avLst>
              <a:gd name="adj" fmla="val 423840"/>
            </a:avLst>
          </a:prstGeom>
          <a:solidFill>
            <a:srgbClr val="003180"/>
          </a:solidFill>
          <a:ln w="7620">
            <a:solidFill>
              <a:srgbClr val="194A99"/>
            </a:solidFill>
            <a:prstDash val="solid"/>
          </a:ln>
        </p:spPr>
      </p:sp>
      <p:sp>
        <p:nvSpPr>
          <p:cNvPr id="37" name="Shape 35"/>
          <p:cNvSpPr/>
          <p:nvPr/>
        </p:nvSpPr>
        <p:spPr>
          <a:xfrm>
            <a:off x="4186813" y="1670090"/>
            <a:ext cx="107871" cy="107871"/>
          </a:xfrm>
          <a:prstGeom prst="roundRect">
            <a:avLst>
              <a:gd name="adj" fmla="val 423840"/>
            </a:avLst>
          </a:prstGeom>
          <a:solidFill>
            <a:srgbClr val="003180"/>
          </a:solidFill>
          <a:ln w="7620">
            <a:solidFill>
              <a:srgbClr val="194A99"/>
            </a:solidFill>
            <a:prstDash val="solid"/>
          </a:ln>
        </p:spPr>
      </p:sp>
      <p:sp>
        <p:nvSpPr>
          <p:cNvPr id="38" name="Shape 36"/>
          <p:cNvSpPr/>
          <p:nvPr/>
        </p:nvSpPr>
        <p:spPr>
          <a:xfrm>
            <a:off x="4316234" y="1670090"/>
            <a:ext cx="107871" cy="107871"/>
          </a:xfrm>
          <a:prstGeom prst="roundRect">
            <a:avLst>
              <a:gd name="adj" fmla="val 423840"/>
            </a:avLst>
          </a:prstGeom>
          <a:solidFill>
            <a:srgbClr val="003180"/>
          </a:solidFill>
          <a:ln w="7620">
            <a:solidFill>
              <a:srgbClr val="194A99"/>
            </a:solidFill>
            <a:prstDash val="solid"/>
          </a:ln>
        </p:spPr>
      </p:sp>
      <p:sp>
        <p:nvSpPr>
          <p:cNvPr id="39" name="Shape 37"/>
          <p:cNvSpPr/>
          <p:nvPr/>
        </p:nvSpPr>
        <p:spPr>
          <a:xfrm>
            <a:off x="4445655" y="1670090"/>
            <a:ext cx="107871" cy="107871"/>
          </a:xfrm>
          <a:prstGeom prst="roundRect">
            <a:avLst>
              <a:gd name="adj" fmla="val 423840"/>
            </a:avLst>
          </a:prstGeom>
          <a:solidFill>
            <a:srgbClr val="003180"/>
          </a:solidFill>
          <a:ln w="7620">
            <a:solidFill>
              <a:srgbClr val="194A99"/>
            </a:solidFill>
            <a:prstDash val="solid"/>
          </a:ln>
        </p:spPr>
      </p:sp>
      <p:sp>
        <p:nvSpPr>
          <p:cNvPr id="40" name="Shape 38"/>
          <p:cNvSpPr/>
          <p:nvPr/>
        </p:nvSpPr>
        <p:spPr>
          <a:xfrm>
            <a:off x="4575076" y="1670090"/>
            <a:ext cx="107871" cy="107871"/>
          </a:xfrm>
          <a:prstGeom prst="roundRect">
            <a:avLst>
              <a:gd name="adj" fmla="val 423840"/>
            </a:avLst>
          </a:prstGeom>
          <a:solidFill>
            <a:srgbClr val="003180"/>
          </a:solidFill>
          <a:ln w="7620">
            <a:solidFill>
              <a:srgbClr val="194A99"/>
            </a:solidFill>
            <a:prstDash val="solid"/>
          </a:ln>
        </p:spPr>
      </p:sp>
      <p:sp>
        <p:nvSpPr>
          <p:cNvPr id="41" name="Shape 39"/>
          <p:cNvSpPr/>
          <p:nvPr/>
        </p:nvSpPr>
        <p:spPr>
          <a:xfrm>
            <a:off x="4704497" y="1670090"/>
            <a:ext cx="107871" cy="107871"/>
          </a:xfrm>
          <a:prstGeom prst="roundRect">
            <a:avLst>
              <a:gd name="adj" fmla="val 423840"/>
            </a:avLst>
          </a:prstGeom>
          <a:solidFill>
            <a:srgbClr val="003180"/>
          </a:solidFill>
          <a:ln w="7620">
            <a:solidFill>
              <a:srgbClr val="194A99"/>
            </a:solidFill>
            <a:prstDash val="solid"/>
          </a:ln>
        </p:spPr>
      </p:sp>
      <p:sp>
        <p:nvSpPr>
          <p:cNvPr id="42" name="Shape 40"/>
          <p:cNvSpPr/>
          <p:nvPr/>
        </p:nvSpPr>
        <p:spPr>
          <a:xfrm>
            <a:off x="4833918" y="1670090"/>
            <a:ext cx="107871" cy="107871"/>
          </a:xfrm>
          <a:prstGeom prst="roundRect">
            <a:avLst>
              <a:gd name="adj" fmla="val 423840"/>
            </a:avLst>
          </a:prstGeom>
          <a:solidFill>
            <a:srgbClr val="003180"/>
          </a:solidFill>
          <a:ln w="7620">
            <a:solidFill>
              <a:srgbClr val="194A99"/>
            </a:solidFill>
            <a:prstDash val="solid"/>
          </a:ln>
        </p:spPr>
      </p:sp>
      <p:sp>
        <p:nvSpPr>
          <p:cNvPr id="43" name="Shape 41"/>
          <p:cNvSpPr/>
          <p:nvPr/>
        </p:nvSpPr>
        <p:spPr>
          <a:xfrm>
            <a:off x="4963339" y="1670090"/>
            <a:ext cx="107871" cy="107871"/>
          </a:xfrm>
          <a:prstGeom prst="roundRect">
            <a:avLst>
              <a:gd name="adj" fmla="val 423840"/>
            </a:avLst>
          </a:prstGeom>
          <a:solidFill>
            <a:srgbClr val="003180"/>
          </a:solidFill>
          <a:ln w="7620">
            <a:solidFill>
              <a:srgbClr val="194A99"/>
            </a:solidFill>
            <a:prstDash val="solid"/>
          </a:ln>
        </p:spPr>
      </p:sp>
      <p:sp>
        <p:nvSpPr>
          <p:cNvPr id="44" name="Shape 42"/>
          <p:cNvSpPr/>
          <p:nvPr/>
        </p:nvSpPr>
        <p:spPr>
          <a:xfrm>
            <a:off x="3798550" y="1799511"/>
            <a:ext cx="107871" cy="107871"/>
          </a:xfrm>
          <a:prstGeom prst="roundRect">
            <a:avLst>
              <a:gd name="adj" fmla="val 423840"/>
            </a:avLst>
          </a:prstGeom>
          <a:solidFill>
            <a:srgbClr val="609DFF"/>
          </a:solidFill>
          <a:ln/>
        </p:spPr>
      </p:sp>
      <p:sp>
        <p:nvSpPr>
          <p:cNvPr id="45" name="Shape 43"/>
          <p:cNvSpPr/>
          <p:nvPr/>
        </p:nvSpPr>
        <p:spPr>
          <a:xfrm>
            <a:off x="3927971" y="1799511"/>
            <a:ext cx="107871" cy="107871"/>
          </a:xfrm>
          <a:prstGeom prst="roundRect">
            <a:avLst>
              <a:gd name="adj" fmla="val 423840"/>
            </a:avLst>
          </a:prstGeom>
          <a:solidFill>
            <a:srgbClr val="609DFF"/>
          </a:solidFill>
          <a:ln/>
        </p:spPr>
      </p:sp>
      <p:sp>
        <p:nvSpPr>
          <p:cNvPr id="46" name="Shape 44"/>
          <p:cNvSpPr/>
          <p:nvPr/>
        </p:nvSpPr>
        <p:spPr>
          <a:xfrm>
            <a:off x="4057392" y="1799511"/>
            <a:ext cx="107871" cy="107871"/>
          </a:xfrm>
          <a:prstGeom prst="roundRect">
            <a:avLst>
              <a:gd name="adj" fmla="val 423840"/>
            </a:avLst>
          </a:prstGeom>
          <a:solidFill>
            <a:srgbClr val="609DFF"/>
          </a:solidFill>
          <a:ln/>
        </p:spPr>
      </p:sp>
      <p:sp>
        <p:nvSpPr>
          <p:cNvPr id="47" name="Shape 45"/>
          <p:cNvSpPr/>
          <p:nvPr/>
        </p:nvSpPr>
        <p:spPr>
          <a:xfrm>
            <a:off x="4186813" y="1799511"/>
            <a:ext cx="107871" cy="107871"/>
          </a:xfrm>
          <a:prstGeom prst="roundRect">
            <a:avLst>
              <a:gd name="adj" fmla="val 423840"/>
            </a:avLst>
          </a:prstGeom>
          <a:solidFill>
            <a:srgbClr val="609DFF"/>
          </a:solidFill>
          <a:ln/>
        </p:spPr>
      </p:sp>
      <p:sp>
        <p:nvSpPr>
          <p:cNvPr id="48" name="Shape 46"/>
          <p:cNvSpPr/>
          <p:nvPr/>
        </p:nvSpPr>
        <p:spPr>
          <a:xfrm>
            <a:off x="4316234" y="1799511"/>
            <a:ext cx="107871" cy="107871"/>
          </a:xfrm>
          <a:prstGeom prst="roundRect">
            <a:avLst>
              <a:gd name="adj" fmla="val 423840"/>
            </a:avLst>
          </a:prstGeom>
          <a:solidFill>
            <a:srgbClr val="609DFF"/>
          </a:solidFill>
          <a:ln/>
        </p:spPr>
      </p:sp>
      <p:sp>
        <p:nvSpPr>
          <p:cNvPr id="49" name="Shape 47"/>
          <p:cNvSpPr/>
          <p:nvPr/>
        </p:nvSpPr>
        <p:spPr>
          <a:xfrm>
            <a:off x="4445655" y="1799511"/>
            <a:ext cx="107871" cy="107871"/>
          </a:xfrm>
          <a:prstGeom prst="roundRect">
            <a:avLst>
              <a:gd name="adj" fmla="val 423840"/>
            </a:avLst>
          </a:prstGeom>
          <a:solidFill>
            <a:srgbClr val="609DFF"/>
          </a:solidFill>
          <a:ln/>
        </p:spPr>
      </p:sp>
      <p:sp>
        <p:nvSpPr>
          <p:cNvPr id="50" name="Shape 48"/>
          <p:cNvSpPr/>
          <p:nvPr/>
        </p:nvSpPr>
        <p:spPr>
          <a:xfrm>
            <a:off x="4575076" y="1799511"/>
            <a:ext cx="107871" cy="107871"/>
          </a:xfrm>
          <a:prstGeom prst="roundRect">
            <a:avLst>
              <a:gd name="adj" fmla="val 423840"/>
            </a:avLst>
          </a:prstGeom>
          <a:solidFill>
            <a:srgbClr val="609DFF"/>
          </a:solidFill>
          <a:ln/>
        </p:spPr>
      </p:sp>
      <p:sp>
        <p:nvSpPr>
          <p:cNvPr id="51" name="Shape 49"/>
          <p:cNvSpPr/>
          <p:nvPr/>
        </p:nvSpPr>
        <p:spPr>
          <a:xfrm>
            <a:off x="4704497" y="1799511"/>
            <a:ext cx="107871" cy="107871"/>
          </a:xfrm>
          <a:prstGeom prst="roundRect">
            <a:avLst>
              <a:gd name="adj" fmla="val 423840"/>
            </a:avLst>
          </a:prstGeom>
          <a:solidFill>
            <a:srgbClr val="609DFF"/>
          </a:solidFill>
          <a:ln/>
        </p:spPr>
      </p:sp>
      <p:sp>
        <p:nvSpPr>
          <p:cNvPr id="52" name="Shape 50"/>
          <p:cNvSpPr/>
          <p:nvPr/>
        </p:nvSpPr>
        <p:spPr>
          <a:xfrm>
            <a:off x="4833918" y="1799511"/>
            <a:ext cx="107871" cy="107871"/>
          </a:xfrm>
          <a:prstGeom prst="roundRect">
            <a:avLst>
              <a:gd name="adj" fmla="val 423840"/>
            </a:avLst>
          </a:prstGeom>
          <a:solidFill>
            <a:srgbClr val="609DFF"/>
          </a:solidFill>
          <a:ln/>
        </p:spPr>
      </p:sp>
      <p:sp>
        <p:nvSpPr>
          <p:cNvPr id="53" name="Shape 51"/>
          <p:cNvSpPr/>
          <p:nvPr/>
        </p:nvSpPr>
        <p:spPr>
          <a:xfrm>
            <a:off x="4963339" y="1799511"/>
            <a:ext cx="107871" cy="107871"/>
          </a:xfrm>
          <a:prstGeom prst="roundRect">
            <a:avLst>
              <a:gd name="adj" fmla="val 423840"/>
            </a:avLst>
          </a:prstGeom>
          <a:solidFill>
            <a:srgbClr val="003180"/>
          </a:solidFill>
          <a:ln w="7620">
            <a:solidFill>
              <a:srgbClr val="194A99"/>
            </a:solidFill>
            <a:prstDash val="solid"/>
          </a:ln>
        </p:spPr>
      </p:sp>
      <p:sp>
        <p:nvSpPr>
          <p:cNvPr id="54" name="Shape 52"/>
          <p:cNvSpPr/>
          <p:nvPr/>
        </p:nvSpPr>
        <p:spPr>
          <a:xfrm>
            <a:off x="3798550" y="1928932"/>
            <a:ext cx="107871" cy="107871"/>
          </a:xfrm>
          <a:prstGeom prst="roundRect">
            <a:avLst>
              <a:gd name="adj" fmla="val 423840"/>
            </a:avLst>
          </a:prstGeom>
          <a:solidFill>
            <a:srgbClr val="609DFF"/>
          </a:solidFill>
          <a:ln/>
        </p:spPr>
      </p:sp>
      <p:sp>
        <p:nvSpPr>
          <p:cNvPr id="55" name="Shape 53"/>
          <p:cNvSpPr/>
          <p:nvPr/>
        </p:nvSpPr>
        <p:spPr>
          <a:xfrm>
            <a:off x="3927971" y="1928932"/>
            <a:ext cx="107871" cy="107871"/>
          </a:xfrm>
          <a:prstGeom prst="roundRect">
            <a:avLst>
              <a:gd name="adj" fmla="val 423840"/>
            </a:avLst>
          </a:prstGeom>
          <a:solidFill>
            <a:srgbClr val="609DFF"/>
          </a:solidFill>
          <a:ln/>
        </p:spPr>
      </p:sp>
      <p:sp>
        <p:nvSpPr>
          <p:cNvPr id="56" name="Shape 54"/>
          <p:cNvSpPr/>
          <p:nvPr/>
        </p:nvSpPr>
        <p:spPr>
          <a:xfrm>
            <a:off x="4057392" y="1928932"/>
            <a:ext cx="107871" cy="107871"/>
          </a:xfrm>
          <a:prstGeom prst="roundRect">
            <a:avLst>
              <a:gd name="adj" fmla="val 423840"/>
            </a:avLst>
          </a:prstGeom>
          <a:solidFill>
            <a:srgbClr val="609DFF"/>
          </a:solidFill>
          <a:ln/>
        </p:spPr>
      </p:sp>
      <p:sp>
        <p:nvSpPr>
          <p:cNvPr id="57" name="Shape 55"/>
          <p:cNvSpPr/>
          <p:nvPr/>
        </p:nvSpPr>
        <p:spPr>
          <a:xfrm>
            <a:off x="4186813" y="1928932"/>
            <a:ext cx="107871" cy="107871"/>
          </a:xfrm>
          <a:prstGeom prst="roundRect">
            <a:avLst>
              <a:gd name="adj" fmla="val 423840"/>
            </a:avLst>
          </a:prstGeom>
          <a:solidFill>
            <a:srgbClr val="609DFF"/>
          </a:solidFill>
          <a:ln/>
        </p:spPr>
      </p:sp>
      <p:sp>
        <p:nvSpPr>
          <p:cNvPr id="58" name="Shape 56"/>
          <p:cNvSpPr/>
          <p:nvPr/>
        </p:nvSpPr>
        <p:spPr>
          <a:xfrm>
            <a:off x="4316234" y="1928932"/>
            <a:ext cx="107871" cy="107871"/>
          </a:xfrm>
          <a:prstGeom prst="roundRect">
            <a:avLst>
              <a:gd name="adj" fmla="val 423840"/>
            </a:avLst>
          </a:prstGeom>
          <a:solidFill>
            <a:srgbClr val="609DFF"/>
          </a:solidFill>
          <a:ln/>
        </p:spPr>
      </p:sp>
      <p:sp>
        <p:nvSpPr>
          <p:cNvPr id="59" name="Shape 57"/>
          <p:cNvSpPr/>
          <p:nvPr/>
        </p:nvSpPr>
        <p:spPr>
          <a:xfrm>
            <a:off x="4445655" y="1928932"/>
            <a:ext cx="107871" cy="107871"/>
          </a:xfrm>
          <a:prstGeom prst="roundRect">
            <a:avLst>
              <a:gd name="adj" fmla="val 423840"/>
            </a:avLst>
          </a:prstGeom>
          <a:solidFill>
            <a:srgbClr val="609DFF"/>
          </a:solidFill>
          <a:ln/>
        </p:spPr>
      </p:sp>
      <p:sp>
        <p:nvSpPr>
          <p:cNvPr id="60" name="Shape 58"/>
          <p:cNvSpPr/>
          <p:nvPr/>
        </p:nvSpPr>
        <p:spPr>
          <a:xfrm>
            <a:off x="4575076" y="1928932"/>
            <a:ext cx="107871" cy="107871"/>
          </a:xfrm>
          <a:prstGeom prst="roundRect">
            <a:avLst>
              <a:gd name="adj" fmla="val 423840"/>
            </a:avLst>
          </a:prstGeom>
          <a:solidFill>
            <a:srgbClr val="609DFF"/>
          </a:solidFill>
          <a:ln/>
        </p:spPr>
      </p:sp>
      <p:sp>
        <p:nvSpPr>
          <p:cNvPr id="61" name="Shape 59"/>
          <p:cNvSpPr/>
          <p:nvPr/>
        </p:nvSpPr>
        <p:spPr>
          <a:xfrm>
            <a:off x="4704497" y="1928932"/>
            <a:ext cx="107871" cy="107871"/>
          </a:xfrm>
          <a:prstGeom prst="roundRect">
            <a:avLst>
              <a:gd name="adj" fmla="val 423840"/>
            </a:avLst>
          </a:prstGeom>
          <a:solidFill>
            <a:srgbClr val="609DFF"/>
          </a:solidFill>
          <a:ln/>
        </p:spPr>
      </p:sp>
      <p:sp>
        <p:nvSpPr>
          <p:cNvPr id="62" name="Shape 60"/>
          <p:cNvSpPr/>
          <p:nvPr/>
        </p:nvSpPr>
        <p:spPr>
          <a:xfrm>
            <a:off x="4833918" y="1928932"/>
            <a:ext cx="107871" cy="107871"/>
          </a:xfrm>
          <a:prstGeom prst="roundRect">
            <a:avLst>
              <a:gd name="adj" fmla="val 423840"/>
            </a:avLst>
          </a:prstGeom>
          <a:solidFill>
            <a:srgbClr val="609DFF"/>
          </a:solidFill>
          <a:ln/>
        </p:spPr>
      </p:sp>
      <p:sp>
        <p:nvSpPr>
          <p:cNvPr id="63" name="Shape 61"/>
          <p:cNvSpPr/>
          <p:nvPr/>
        </p:nvSpPr>
        <p:spPr>
          <a:xfrm>
            <a:off x="4963339" y="1928932"/>
            <a:ext cx="107871" cy="107871"/>
          </a:xfrm>
          <a:prstGeom prst="roundRect">
            <a:avLst>
              <a:gd name="adj" fmla="val 423840"/>
            </a:avLst>
          </a:prstGeom>
          <a:solidFill>
            <a:srgbClr val="609DFF"/>
          </a:solidFill>
          <a:ln/>
        </p:spPr>
      </p:sp>
      <p:sp>
        <p:nvSpPr>
          <p:cNvPr id="64" name="Shape 62"/>
          <p:cNvSpPr/>
          <p:nvPr/>
        </p:nvSpPr>
        <p:spPr>
          <a:xfrm>
            <a:off x="3798550" y="2058352"/>
            <a:ext cx="107871" cy="107871"/>
          </a:xfrm>
          <a:prstGeom prst="roundRect">
            <a:avLst>
              <a:gd name="adj" fmla="val 423840"/>
            </a:avLst>
          </a:prstGeom>
          <a:solidFill>
            <a:srgbClr val="609DFF"/>
          </a:solidFill>
          <a:ln/>
        </p:spPr>
      </p:sp>
      <p:sp>
        <p:nvSpPr>
          <p:cNvPr id="65" name="Shape 63"/>
          <p:cNvSpPr/>
          <p:nvPr/>
        </p:nvSpPr>
        <p:spPr>
          <a:xfrm>
            <a:off x="3927971" y="2058352"/>
            <a:ext cx="107871" cy="107871"/>
          </a:xfrm>
          <a:prstGeom prst="roundRect">
            <a:avLst>
              <a:gd name="adj" fmla="val 423840"/>
            </a:avLst>
          </a:prstGeom>
          <a:solidFill>
            <a:srgbClr val="609DFF"/>
          </a:solidFill>
          <a:ln/>
        </p:spPr>
      </p:sp>
      <p:sp>
        <p:nvSpPr>
          <p:cNvPr id="66" name="Shape 64"/>
          <p:cNvSpPr/>
          <p:nvPr/>
        </p:nvSpPr>
        <p:spPr>
          <a:xfrm>
            <a:off x="4057392" y="2058352"/>
            <a:ext cx="107871" cy="107871"/>
          </a:xfrm>
          <a:prstGeom prst="roundRect">
            <a:avLst>
              <a:gd name="adj" fmla="val 423840"/>
            </a:avLst>
          </a:prstGeom>
          <a:solidFill>
            <a:srgbClr val="609DFF"/>
          </a:solidFill>
          <a:ln/>
        </p:spPr>
      </p:sp>
      <p:sp>
        <p:nvSpPr>
          <p:cNvPr id="67" name="Shape 65"/>
          <p:cNvSpPr/>
          <p:nvPr/>
        </p:nvSpPr>
        <p:spPr>
          <a:xfrm>
            <a:off x="4186813" y="2058352"/>
            <a:ext cx="107871" cy="107871"/>
          </a:xfrm>
          <a:prstGeom prst="roundRect">
            <a:avLst>
              <a:gd name="adj" fmla="val 423840"/>
            </a:avLst>
          </a:prstGeom>
          <a:solidFill>
            <a:srgbClr val="609DFF"/>
          </a:solidFill>
          <a:ln/>
        </p:spPr>
      </p:sp>
      <p:sp>
        <p:nvSpPr>
          <p:cNvPr id="68" name="Shape 66"/>
          <p:cNvSpPr/>
          <p:nvPr/>
        </p:nvSpPr>
        <p:spPr>
          <a:xfrm>
            <a:off x="4316234" y="2058352"/>
            <a:ext cx="107871" cy="107871"/>
          </a:xfrm>
          <a:prstGeom prst="roundRect">
            <a:avLst>
              <a:gd name="adj" fmla="val 423840"/>
            </a:avLst>
          </a:prstGeom>
          <a:solidFill>
            <a:srgbClr val="609DFF"/>
          </a:solidFill>
          <a:ln/>
        </p:spPr>
      </p:sp>
      <p:sp>
        <p:nvSpPr>
          <p:cNvPr id="69" name="Shape 67"/>
          <p:cNvSpPr/>
          <p:nvPr/>
        </p:nvSpPr>
        <p:spPr>
          <a:xfrm>
            <a:off x="4445655" y="2058352"/>
            <a:ext cx="107871" cy="107871"/>
          </a:xfrm>
          <a:prstGeom prst="roundRect">
            <a:avLst>
              <a:gd name="adj" fmla="val 423840"/>
            </a:avLst>
          </a:prstGeom>
          <a:solidFill>
            <a:srgbClr val="609DFF"/>
          </a:solidFill>
          <a:ln/>
        </p:spPr>
      </p:sp>
      <p:sp>
        <p:nvSpPr>
          <p:cNvPr id="70" name="Shape 68"/>
          <p:cNvSpPr/>
          <p:nvPr/>
        </p:nvSpPr>
        <p:spPr>
          <a:xfrm>
            <a:off x="4575076" y="2058352"/>
            <a:ext cx="107871" cy="107871"/>
          </a:xfrm>
          <a:prstGeom prst="roundRect">
            <a:avLst>
              <a:gd name="adj" fmla="val 423840"/>
            </a:avLst>
          </a:prstGeom>
          <a:solidFill>
            <a:srgbClr val="609DFF"/>
          </a:solidFill>
          <a:ln/>
        </p:spPr>
      </p:sp>
      <p:sp>
        <p:nvSpPr>
          <p:cNvPr id="71" name="Shape 69"/>
          <p:cNvSpPr/>
          <p:nvPr/>
        </p:nvSpPr>
        <p:spPr>
          <a:xfrm>
            <a:off x="4704497" y="2058352"/>
            <a:ext cx="107871" cy="107871"/>
          </a:xfrm>
          <a:prstGeom prst="roundRect">
            <a:avLst>
              <a:gd name="adj" fmla="val 423840"/>
            </a:avLst>
          </a:prstGeom>
          <a:solidFill>
            <a:srgbClr val="609DFF"/>
          </a:solidFill>
          <a:ln/>
        </p:spPr>
      </p:sp>
      <p:sp>
        <p:nvSpPr>
          <p:cNvPr id="72" name="Shape 70"/>
          <p:cNvSpPr/>
          <p:nvPr/>
        </p:nvSpPr>
        <p:spPr>
          <a:xfrm>
            <a:off x="4833918" y="2058352"/>
            <a:ext cx="107871" cy="107871"/>
          </a:xfrm>
          <a:prstGeom prst="roundRect">
            <a:avLst>
              <a:gd name="adj" fmla="val 423840"/>
            </a:avLst>
          </a:prstGeom>
          <a:solidFill>
            <a:srgbClr val="609DFF"/>
          </a:solidFill>
          <a:ln/>
        </p:spPr>
      </p:sp>
      <p:sp>
        <p:nvSpPr>
          <p:cNvPr id="73" name="Shape 71"/>
          <p:cNvSpPr/>
          <p:nvPr/>
        </p:nvSpPr>
        <p:spPr>
          <a:xfrm>
            <a:off x="4963339" y="2058352"/>
            <a:ext cx="107871" cy="107871"/>
          </a:xfrm>
          <a:prstGeom prst="roundRect">
            <a:avLst>
              <a:gd name="adj" fmla="val 423840"/>
            </a:avLst>
          </a:prstGeom>
          <a:solidFill>
            <a:srgbClr val="609DFF"/>
          </a:solidFill>
          <a:ln/>
        </p:spPr>
      </p:sp>
      <p:sp>
        <p:nvSpPr>
          <p:cNvPr id="74" name="Shape 72"/>
          <p:cNvSpPr/>
          <p:nvPr/>
        </p:nvSpPr>
        <p:spPr>
          <a:xfrm>
            <a:off x="3798550" y="2187773"/>
            <a:ext cx="107871" cy="107871"/>
          </a:xfrm>
          <a:prstGeom prst="roundRect">
            <a:avLst>
              <a:gd name="adj" fmla="val 423840"/>
            </a:avLst>
          </a:prstGeom>
          <a:solidFill>
            <a:srgbClr val="609DFF"/>
          </a:solidFill>
          <a:ln/>
        </p:spPr>
      </p:sp>
      <p:sp>
        <p:nvSpPr>
          <p:cNvPr id="75" name="Shape 73"/>
          <p:cNvSpPr/>
          <p:nvPr/>
        </p:nvSpPr>
        <p:spPr>
          <a:xfrm>
            <a:off x="3927971" y="2187773"/>
            <a:ext cx="107871" cy="107871"/>
          </a:xfrm>
          <a:prstGeom prst="roundRect">
            <a:avLst>
              <a:gd name="adj" fmla="val 423840"/>
            </a:avLst>
          </a:prstGeom>
          <a:solidFill>
            <a:srgbClr val="609DFF"/>
          </a:solidFill>
          <a:ln/>
        </p:spPr>
      </p:sp>
      <p:sp>
        <p:nvSpPr>
          <p:cNvPr id="76" name="Shape 74"/>
          <p:cNvSpPr/>
          <p:nvPr/>
        </p:nvSpPr>
        <p:spPr>
          <a:xfrm>
            <a:off x="4057392" y="2187773"/>
            <a:ext cx="107871" cy="107871"/>
          </a:xfrm>
          <a:prstGeom prst="roundRect">
            <a:avLst>
              <a:gd name="adj" fmla="val 423840"/>
            </a:avLst>
          </a:prstGeom>
          <a:solidFill>
            <a:srgbClr val="609DFF"/>
          </a:solidFill>
          <a:ln/>
        </p:spPr>
      </p:sp>
      <p:sp>
        <p:nvSpPr>
          <p:cNvPr id="77" name="Shape 75"/>
          <p:cNvSpPr/>
          <p:nvPr/>
        </p:nvSpPr>
        <p:spPr>
          <a:xfrm>
            <a:off x="4186813" y="2187773"/>
            <a:ext cx="107871" cy="107871"/>
          </a:xfrm>
          <a:prstGeom prst="roundRect">
            <a:avLst>
              <a:gd name="adj" fmla="val 423840"/>
            </a:avLst>
          </a:prstGeom>
          <a:solidFill>
            <a:srgbClr val="609DFF"/>
          </a:solidFill>
          <a:ln/>
        </p:spPr>
      </p:sp>
      <p:sp>
        <p:nvSpPr>
          <p:cNvPr id="78" name="Shape 76"/>
          <p:cNvSpPr/>
          <p:nvPr/>
        </p:nvSpPr>
        <p:spPr>
          <a:xfrm>
            <a:off x="4316234" y="2187773"/>
            <a:ext cx="107871" cy="107871"/>
          </a:xfrm>
          <a:prstGeom prst="roundRect">
            <a:avLst>
              <a:gd name="adj" fmla="val 423840"/>
            </a:avLst>
          </a:prstGeom>
          <a:solidFill>
            <a:srgbClr val="609DFF"/>
          </a:solidFill>
          <a:ln/>
        </p:spPr>
      </p:sp>
      <p:sp>
        <p:nvSpPr>
          <p:cNvPr id="79" name="Shape 77"/>
          <p:cNvSpPr/>
          <p:nvPr/>
        </p:nvSpPr>
        <p:spPr>
          <a:xfrm>
            <a:off x="4445655" y="2187773"/>
            <a:ext cx="107871" cy="107871"/>
          </a:xfrm>
          <a:prstGeom prst="roundRect">
            <a:avLst>
              <a:gd name="adj" fmla="val 423840"/>
            </a:avLst>
          </a:prstGeom>
          <a:solidFill>
            <a:srgbClr val="609DFF"/>
          </a:solidFill>
          <a:ln/>
        </p:spPr>
      </p:sp>
      <p:sp>
        <p:nvSpPr>
          <p:cNvPr id="80" name="Shape 78"/>
          <p:cNvSpPr/>
          <p:nvPr/>
        </p:nvSpPr>
        <p:spPr>
          <a:xfrm>
            <a:off x="4575076" y="2187773"/>
            <a:ext cx="107871" cy="107871"/>
          </a:xfrm>
          <a:prstGeom prst="roundRect">
            <a:avLst>
              <a:gd name="adj" fmla="val 423840"/>
            </a:avLst>
          </a:prstGeom>
          <a:solidFill>
            <a:srgbClr val="609DFF"/>
          </a:solidFill>
          <a:ln/>
        </p:spPr>
      </p:sp>
      <p:sp>
        <p:nvSpPr>
          <p:cNvPr id="81" name="Shape 79"/>
          <p:cNvSpPr/>
          <p:nvPr/>
        </p:nvSpPr>
        <p:spPr>
          <a:xfrm>
            <a:off x="4704497" y="2187773"/>
            <a:ext cx="107871" cy="107871"/>
          </a:xfrm>
          <a:prstGeom prst="roundRect">
            <a:avLst>
              <a:gd name="adj" fmla="val 423840"/>
            </a:avLst>
          </a:prstGeom>
          <a:solidFill>
            <a:srgbClr val="609DFF"/>
          </a:solidFill>
          <a:ln/>
        </p:spPr>
      </p:sp>
      <p:sp>
        <p:nvSpPr>
          <p:cNvPr id="82" name="Shape 80"/>
          <p:cNvSpPr/>
          <p:nvPr/>
        </p:nvSpPr>
        <p:spPr>
          <a:xfrm>
            <a:off x="4833918" y="2187773"/>
            <a:ext cx="107871" cy="107871"/>
          </a:xfrm>
          <a:prstGeom prst="roundRect">
            <a:avLst>
              <a:gd name="adj" fmla="val 423840"/>
            </a:avLst>
          </a:prstGeom>
          <a:solidFill>
            <a:srgbClr val="609DFF"/>
          </a:solidFill>
          <a:ln/>
        </p:spPr>
      </p:sp>
      <p:sp>
        <p:nvSpPr>
          <p:cNvPr id="83" name="Shape 81"/>
          <p:cNvSpPr/>
          <p:nvPr/>
        </p:nvSpPr>
        <p:spPr>
          <a:xfrm>
            <a:off x="4963339" y="2187773"/>
            <a:ext cx="107871" cy="107871"/>
          </a:xfrm>
          <a:prstGeom prst="roundRect">
            <a:avLst>
              <a:gd name="adj" fmla="val 423840"/>
            </a:avLst>
          </a:prstGeom>
          <a:solidFill>
            <a:srgbClr val="609DFF"/>
          </a:solidFill>
          <a:ln/>
        </p:spPr>
      </p:sp>
      <p:sp>
        <p:nvSpPr>
          <p:cNvPr id="84" name="Shape 82"/>
          <p:cNvSpPr/>
          <p:nvPr/>
        </p:nvSpPr>
        <p:spPr>
          <a:xfrm>
            <a:off x="3798550" y="2317194"/>
            <a:ext cx="107871" cy="107871"/>
          </a:xfrm>
          <a:prstGeom prst="roundRect">
            <a:avLst>
              <a:gd name="adj" fmla="val 423840"/>
            </a:avLst>
          </a:prstGeom>
          <a:solidFill>
            <a:srgbClr val="609DFF"/>
          </a:solidFill>
          <a:ln/>
        </p:spPr>
      </p:sp>
      <p:sp>
        <p:nvSpPr>
          <p:cNvPr id="85" name="Shape 83"/>
          <p:cNvSpPr/>
          <p:nvPr/>
        </p:nvSpPr>
        <p:spPr>
          <a:xfrm>
            <a:off x="3927971" y="2317194"/>
            <a:ext cx="107871" cy="107871"/>
          </a:xfrm>
          <a:prstGeom prst="roundRect">
            <a:avLst>
              <a:gd name="adj" fmla="val 423840"/>
            </a:avLst>
          </a:prstGeom>
          <a:solidFill>
            <a:srgbClr val="609DFF"/>
          </a:solidFill>
          <a:ln/>
        </p:spPr>
      </p:sp>
      <p:sp>
        <p:nvSpPr>
          <p:cNvPr id="86" name="Shape 84"/>
          <p:cNvSpPr/>
          <p:nvPr/>
        </p:nvSpPr>
        <p:spPr>
          <a:xfrm>
            <a:off x="4057392" y="2317194"/>
            <a:ext cx="107871" cy="107871"/>
          </a:xfrm>
          <a:prstGeom prst="roundRect">
            <a:avLst>
              <a:gd name="adj" fmla="val 423840"/>
            </a:avLst>
          </a:prstGeom>
          <a:solidFill>
            <a:srgbClr val="609DFF"/>
          </a:solidFill>
          <a:ln/>
        </p:spPr>
      </p:sp>
      <p:sp>
        <p:nvSpPr>
          <p:cNvPr id="87" name="Shape 85"/>
          <p:cNvSpPr/>
          <p:nvPr/>
        </p:nvSpPr>
        <p:spPr>
          <a:xfrm>
            <a:off x="4186813" y="2317194"/>
            <a:ext cx="107871" cy="107871"/>
          </a:xfrm>
          <a:prstGeom prst="roundRect">
            <a:avLst>
              <a:gd name="adj" fmla="val 423840"/>
            </a:avLst>
          </a:prstGeom>
          <a:solidFill>
            <a:srgbClr val="609DFF"/>
          </a:solidFill>
          <a:ln/>
        </p:spPr>
      </p:sp>
      <p:sp>
        <p:nvSpPr>
          <p:cNvPr id="88" name="Shape 86"/>
          <p:cNvSpPr/>
          <p:nvPr/>
        </p:nvSpPr>
        <p:spPr>
          <a:xfrm>
            <a:off x="4316234" y="2317194"/>
            <a:ext cx="107871" cy="107871"/>
          </a:xfrm>
          <a:prstGeom prst="roundRect">
            <a:avLst>
              <a:gd name="adj" fmla="val 423840"/>
            </a:avLst>
          </a:prstGeom>
          <a:solidFill>
            <a:srgbClr val="609DFF"/>
          </a:solidFill>
          <a:ln/>
        </p:spPr>
      </p:sp>
      <p:sp>
        <p:nvSpPr>
          <p:cNvPr id="89" name="Shape 87"/>
          <p:cNvSpPr/>
          <p:nvPr/>
        </p:nvSpPr>
        <p:spPr>
          <a:xfrm>
            <a:off x="4445655" y="2317194"/>
            <a:ext cx="107871" cy="107871"/>
          </a:xfrm>
          <a:prstGeom prst="roundRect">
            <a:avLst>
              <a:gd name="adj" fmla="val 423840"/>
            </a:avLst>
          </a:prstGeom>
          <a:solidFill>
            <a:srgbClr val="609DFF"/>
          </a:solidFill>
          <a:ln/>
        </p:spPr>
      </p:sp>
      <p:sp>
        <p:nvSpPr>
          <p:cNvPr id="90" name="Shape 88"/>
          <p:cNvSpPr/>
          <p:nvPr/>
        </p:nvSpPr>
        <p:spPr>
          <a:xfrm>
            <a:off x="4575076" y="2317194"/>
            <a:ext cx="107871" cy="107871"/>
          </a:xfrm>
          <a:prstGeom prst="roundRect">
            <a:avLst>
              <a:gd name="adj" fmla="val 423840"/>
            </a:avLst>
          </a:prstGeom>
          <a:solidFill>
            <a:srgbClr val="609DFF"/>
          </a:solidFill>
          <a:ln/>
        </p:spPr>
      </p:sp>
      <p:sp>
        <p:nvSpPr>
          <p:cNvPr id="91" name="Shape 89"/>
          <p:cNvSpPr/>
          <p:nvPr/>
        </p:nvSpPr>
        <p:spPr>
          <a:xfrm>
            <a:off x="4704497" y="2317194"/>
            <a:ext cx="107871" cy="107871"/>
          </a:xfrm>
          <a:prstGeom prst="roundRect">
            <a:avLst>
              <a:gd name="adj" fmla="val 423840"/>
            </a:avLst>
          </a:prstGeom>
          <a:solidFill>
            <a:srgbClr val="609DFF"/>
          </a:solidFill>
          <a:ln/>
        </p:spPr>
      </p:sp>
      <p:sp>
        <p:nvSpPr>
          <p:cNvPr id="92" name="Shape 90"/>
          <p:cNvSpPr/>
          <p:nvPr/>
        </p:nvSpPr>
        <p:spPr>
          <a:xfrm>
            <a:off x="4833918" y="2317194"/>
            <a:ext cx="107871" cy="107871"/>
          </a:xfrm>
          <a:prstGeom prst="roundRect">
            <a:avLst>
              <a:gd name="adj" fmla="val 423840"/>
            </a:avLst>
          </a:prstGeom>
          <a:solidFill>
            <a:srgbClr val="609DFF"/>
          </a:solidFill>
          <a:ln/>
        </p:spPr>
      </p:sp>
      <p:sp>
        <p:nvSpPr>
          <p:cNvPr id="93" name="Shape 91"/>
          <p:cNvSpPr/>
          <p:nvPr/>
        </p:nvSpPr>
        <p:spPr>
          <a:xfrm>
            <a:off x="4963339" y="2317194"/>
            <a:ext cx="107871" cy="107871"/>
          </a:xfrm>
          <a:prstGeom prst="roundRect">
            <a:avLst>
              <a:gd name="adj" fmla="val 423840"/>
            </a:avLst>
          </a:prstGeom>
          <a:solidFill>
            <a:srgbClr val="609DFF"/>
          </a:solidFill>
          <a:ln/>
        </p:spPr>
      </p:sp>
      <p:sp>
        <p:nvSpPr>
          <p:cNvPr id="94" name="Shape 92"/>
          <p:cNvSpPr/>
          <p:nvPr/>
        </p:nvSpPr>
        <p:spPr>
          <a:xfrm>
            <a:off x="3798550" y="2446615"/>
            <a:ext cx="107871" cy="107871"/>
          </a:xfrm>
          <a:prstGeom prst="roundRect">
            <a:avLst>
              <a:gd name="adj" fmla="val 423840"/>
            </a:avLst>
          </a:prstGeom>
          <a:solidFill>
            <a:srgbClr val="609DFF"/>
          </a:solidFill>
          <a:ln/>
        </p:spPr>
      </p:sp>
      <p:sp>
        <p:nvSpPr>
          <p:cNvPr id="95" name="Shape 93"/>
          <p:cNvSpPr/>
          <p:nvPr/>
        </p:nvSpPr>
        <p:spPr>
          <a:xfrm>
            <a:off x="3927971" y="2446615"/>
            <a:ext cx="107871" cy="107871"/>
          </a:xfrm>
          <a:prstGeom prst="roundRect">
            <a:avLst>
              <a:gd name="adj" fmla="val 423840"/>
            </a:avLst>
          </a:prstGeom>
          <a:solidFill>
            <a:srgbClr val="609DFF"/>
          </a:solidFill>
          <a:ln/>
        </p:spPr>
      </p:sp>
      <p:sp>
        <p:nvSpPr>
          <p:cNvPr id="96" name="Shape 94"/>
          <p:cNvSpPr/>
          <p:nvPr/>
        </p:nvSpPr>
        <p:spPr>
          <a:xfrm>
            <a:off x="4057392" y="2446615"/>
            <a:ext cx="107871" cy="107871"/>
          </a:xfrm>
          <a:prstGeom prst="roundRect">
            <a:avLst>
              <a:gd name="adj" fmla="val 423840"/>
            </a:avLst>
          </a:prstGeom>
          <a:solidFill>
            <a:srgbClr val="609DFF"/>
          </a:solidFill>
          <a:ln/>
        </p:spPr>
      </p:sp>
      <p:sp>
        <p:nvSpPr>
          <p:cNvPr id="97" name="Shape 95"/>
          <p:cNvSpPr/>
          <p:nvPr/>
        </p:nvSpPr>
        <p:spPr>
          <a:xfrm>
            <a:off x="4186813" y="2446615"/>
            <a:ext cx="107871" cy="107871"/>
          </a:xfrm>
          <a:prstGeom prst="roundRect">
            <a:avLst>
              <a:gd name="adj" fmla="val 423840"/>
            </a:avLst>
          </a:prstGeom>
          <a:solidFill>
            <a:srgbClr val="609DFF"/>
          </a:solidFill>
          <a:ln/>
        </p:spPr>
      </p:sp>
      <p:sp>
        <p:nvSpPr>
          <p:cNvPr id="98" name="Shape 96"/>
          <p:cNvSpPr/>
          <p:nvPr/>
        </p:nvSpPr>
        <p:spPr>
          <a:xfrm>
            <a:off x="4316234" y="2446615"/>
            <a:ext cx="107871" cy="107871"/>
          </a:xfrm>
          <a:prstGeom prst="roundRect">
            <a:avLst>
              <a:gd name="adj" fmla="val 423840"/>
            </a:avLst>
          </a:prstGeom>
          <a:solidFill>
            <a:srgbClr val="609DFF"/>
          </a:solidFill>
          <a:ln/>
        </p:spPr>
      </p:sp>
      <p:sp>
        <p:nvSpPr>
          <p:cNvPr id="99" name="Shape 97"/>
          <p:cNvSpPr/>
          <p:nvPr/>
        </p:nvSpPr>
        <p:spPr>
          <a:xfrm>
            <a:off x="4445655" y="2446615"/>
            <a:ext cx="107871" cy="107871"/>
          </a:xfrm>
          <a:prstGeom prst="roundRect">
            <a:avLst>
              <a:gd name="adj" fmla="val 423840"/>
            </a:avLst>
          </a:prstGeom>
          <a:solidFill>
            <a:srgbClr val="609DFF"/>
          </a:solidFill>
          <a:ln/>
        </p:spPr>
      </p:sp>
      <p:sp>
        <p:nvSpPr>
          <p:cNvPr id="100" name="Shape 98"/>
          <p:cNvSpPr/>
          <p:nvPr/>
        </p:nvSpPr>
        <p:spPr>
          <a:xfrm>
            <a:off x="4575076" y="2446615"/>
            <a:ext cx="107871" cy="107871"/>
          </a:xfrm>
          <a:prstGeom prst="roundRect">
            <a:avLst>
              <a:gd name="adj" fmla="val 423840"/>
            </a:avLst>
          </a:prstGeom>
          <a:solidFill>
            <a:srgbClr val="609DFF"/>
          </a:solidFill>
          <a:ln/>
        </p:spPr>
      </p:sp>
      <p:sp>
        <p:nvSpPr>
          <p:cNvPr id="101" name="Shape 99"/>
          <p:cNvSpPr/>
          <p:nvPr/>
        </p:nvSpPr>
        <p:spPr>
          <a:xfrm>
            <a:off x="4704497" y="2446615"/>
            <a:ext cx="107871" cy="107871"/>
          </a:xfrm>
          <a:prstGeom prst="roundRect">
            <a:avLst>
              <a:gd name="adj" fmla="val 423840"/>
            </a:avLst>
          </a:prstGeom>
          <a:solidFill>
            <a:srgbClr val="609DFF"/>
          </a:solidFill>
          <a:ln/>
        </p:spPr>
      </p:sp>
      <p:sp>
        <p:nvSpPr>
          <p:cNvPr id="102" name="Shape 100"/>
          <p:cNvSpPr/>
          <p:nvPr/>
        </p:nvSpPr>
        <p:spPr>
          <a:xfrm>
            <a:off x="4833918" y="2446615"/>
            <a:ext cx="107871" cy="107871"/>
          </a:xfrm>
          <a:prstGeom prst="roundRect">
            <a:avLst>
              <a:gd name="adj" fmla="val 423840"/>
            </a:avLst>
          </a:prstGeom>
          <a:solidFill>
            <a:srgbClr val="609DFF"/>
          </a:solidFill>
          <a:ln/>
        </p:spPr>
      </p:sp>
      <p:sp>
        <p:nvSpPr>
          <p:cNvPr id="103" name="Shape 101"/>
          <p:cNvSpPr/>
          <p:nvPr/>
        </p:nvSpPr>
        <p:spPr>
          <a:xfrm>
            <a:off x="4963339" y="2446615"/>
            <a:ext cx="107871" cy="107871"/>
          </a:xfrm>
          <a:prstGeom prst="roundRect">
            <a:avLst>
              <a:gd name="adj" fmla="val 423840"/>
            </a:avLst>
          </a:prstGeom>
          <a:solidFill>
            <a:srgbClr val="609DFF"/>
          </a:solidFill>
          <a:ln/>
        </p:spPr>
      </p:sp>
      <p:sp>
        <p:nvSpPr>
          <p:cNvPr id="104" name="Text 102"/>
          <p:cNvSpPr/>
          <p:nvPr/>
        </p:nvSpPr>
        <p:spPr>
          <a:xfrm>
            <a:off x="3798550" y="2689384"/>
            <a:ext cx="974646" cy="323850"/>
          </a:xfrm>
          <a:prstGeom prst="rect">
            <a:avLst/>
          </a:prstGeom>
          <a:noFill/>
          <a:ln/>
        </p:spPr>
        <p:txBody>
          <a:bodyPr wrap="none" lIns="0" tIns="0" rIns="0" bIns="0" rtlCol="0" anchor="t"/>
          <a:lstStyle/>
          <a:p>
            <a:pPr marL="0" indent="0" algn="l">
              <a:lnSpc>
                <a:spcPts val="2550"/>
              </a:lnSpc>
              <a:buNone/>
            </a:pPr>
            <a:r>
              <a:rPr lang="en-US" sz="2550" dirty="0">
                <a:solidFill>
                  <a:srgbClr val="E2E6E9"/>
                </a:solidFill>
                <a:latin typeface="Merriweather" pitchFamily="34" charset="0"/>
                <a:ea typeface="Merriweather" pitchFamily="34" charset="-122"/>
                <a:cs typeface="Merriweather" pitchFamily="34" charset="-120"/>
              </a:rPr>
              <a:t>58.8%</a:t>
            </a:r>
            <a:endParaRPr lang="en-US" sz="2550" dirty="0"/>
          </a:p>
        </p:txBody>
      </p:sp>
      <p:sp>
        <p:nvSpPr>
          <p:cNvPr id="105" name="Text 103"/>
          <p:cNvSpPr/>
          <p:nvPr/>
        </p:nvSpPr>
        <p:spPr>
          <a:xfrm>
            <a:off x="3767018" y="3175159"/>
            <a:ext cx="3416498" cy="172760"/>
          </a:xfrm>
          <a:prstGeom prst="rect">
            <a:avLst/>
          </a:prstGeom>
          <a:noFill/>
          <a:ln/>
        </p:spPr>
        <p:txBody>
          <a:bodyPr wrap="none" lIns="0" tIns="0" rIns="0" bIns="0" rtlCol="0" anchor="t"/>
          <a:lstStyle/>
          <a:p>
            <a:pPr marL="0" indent="0" algn="l">
              <a:lnSpc>
                <a:spcPts val="1350"/>
              </a:lnSpc>
              <a:buNone/>
            </a:pPr>
            <a:r>
              <a:rPr lang="en-US" sz="1050" b="1" dirty="0">
                <a:solidFill>
                  <a:srgbClr val="E2E6E9"/>
                </a:solidFill>
                <a:latin typeface="Merriweather" pitchFamily="34" charset="0"/>
                <a:ea typeface="Merriweather" pitchFamily="34" charset="-122"/>
                <a:cs typeface="Merriweather" pitchFamily="34" charset="-120"/>
              </a:rPr>
              <a:t>No charging stations in their area</a:t>
            </a:r>
            <a:endParaRPr lang="en-US" sz="1050" b="1" dirty="0"/>
          </a:p>
        </p:txBody>
      </p:sp>
      <p:sp>
        <p:nvSpPr>
          <p:cNvPr id="106" name="Shape 104"/>
          <p:cNvSpPr/>
          <p:nvPr/>
        </p:nvSpPr>
        <p:spPr>
          <a:xfrm>
            <a:off x="3767018" y="3617714"/>
            <a:ext cx="107871" cy="107871"/>
          </a:xfrm>
          <a:prstGeom prst="roundRect">
            <a:avLst>
              <a:gd name="adj" fmla="val 423840"/>
            </a:avLst>
          </a:prstGeom>
          <a:solidFill>
            <a:srgbClr val="003180"/>
          </a:solidFill>
          <a:ln w="7620">
            <a:solidFill>
              <a:srgbClr val="194A99"/>
            </a:solidFill>
            <a:prstDash val="solid"/>
          </a:ln>
        </p:spPr>
      </p:sp>
      <p:sp>
        <p:nvSpPr>
          <p:cNvPr id="107" name="Shape 105"/>
          <p:cNvSpPr/>
          <p:nvPr/>
        </p:nvSpPr>
        <p:spPr>
          <a:xfrm>
            <a:off x="3896439" y="3617714"/>
            <a:ext cx="107871" cy="107871"/>
          </a:xfrm>
          <a:prstGeom prst="roundRect">
            <a:avLst>
              <a:gd name="adj" fmla="val 423840"/>
            </a:avLst>
          </a:prstGeom>
          <a:solidFill>
            <a:srgbClr val="003180"/>
          </a:solidFill>
          <a:ln w="7620">
            <a:solidFill>
              <a:srgbClr val="194A99"/>
            </a:solidFill>
            <a:prstDash val="solid"/>
          </a:ln>
        </p:spPr>
      </p:sp>
      <p:sp>
        <p:nvSpPr>
          <p:cNvPr id="108" name="Shape 106"/>
          <p:cNvSpPr/>
          <p:nvPr/>
        </p:nvSpPr>
        <p:spPr>
          <a:xfrm>
            <a:off x="4025860" y="3617714"/>
            <a:ext cx="107871" cy="107871"/>
          </a:xfrm>
          <a:prstGeom prst="roundRect">
            <a:avLst>
              <a:gd name="adj" fmla="val 423840"/>
            </a:avLst>
          </a:prstGeom>
          <a:solidFill>
            <a:srgbClr val="003180"/>
          </a:solidFill>
          <a:ln w="7620">
            <a:solidFill>
              <a:srgbClr val="194A99"/>
            </a:solidFill>
            <a:prstDash val="solid"/>
          </a:ln>
        </p:spPr>
      </p:sp>
      <p:sp>
        <p:nvSpPr>
          <p:cNvPr id="109" name="Shape 107"/>
          <p:cNvSpPr/>
          <p:nvPr/>
        </p:nvSpPr>
        <p:spPr>
          <a:xfrm>
            <a:off x="4155281" y="3617714"/>
            <a:ext cx="107871" cy="107871"/>
          </a:xfrm>
          <a:prstGeom prst="roundRect">
            <a:avLst>
              <a:gd name="adj" fmla="val 423840"/>
            </a:avLst>
          </a:prstGeom>
          <a:solidFill>
            <a:srgbClr val="003180"/>
          </a:solidFill>
          <a:ln w="7620">
            <a:solidFill>
              <a:srgbClr val="194A99"/>
            </a:solidFill>
            <a:prstDash val="solid"/>
          </a:ln>
        </p:spPr>
      </p:sp>
      <p:sp>
        <p:nvSpPr>
          <p:cNvPr id="110" name="Shape 108"/>
          <p:cNvSpPr/>
          <p:nvPr/>
        </p:nvSpPr>
        <p:spPr>
          <a:xfrm>
            <a:off x="4284702" y="3617714"/>
            <a:ext cx="107871" cy="107871"/>
          </a:xfrm>
          <a:prstGeom prst="roundRect">
            <a:avLst>
              <a:gd name="adj" fmla="val 423840"/>
            </a:avLst>
          </a:prstGeom>
          <a:solidFill>
            <a:srgbClr val="003180"/>
          </a:solidFill>
          <a:ln w="7620">
            <a:solidFill>
              <a:srgbClr val="194A99"/>
            </a:solidFill>
            <a:prstDash val="solid"/>
          </a:ln>
        </p:spPr>
      </p:sp>
      <p:sp>
        <p:nvSpPr>
          <p:cNvPr id="111" name="Shape 109"/>
          <p:cNvSpPr/>
          <p:nvPr/>
        </p:nvSpPr>
        <p:spPr>
          <a:xfrm>
            <a:off x="4414123" y="3617714"/>
            <a:ext cx="107871" cy="107871"/>
          </a:xfrm>
          <a:prstGeom prst="roundRect">
            <a:avLst>
              <a:gd name="adj" fmla="val 423840"/>
            </a:avLst>
          </a:prstGeom>
          <a:solidFill>
            <a:srgbClr val="003180"/>
          </a:solidFill>
          <a:ln w="7620">
            <a:solidFill>
              <a:srgbClr val="194A99"/>
            </a:solidFill>
            <a:prstDash val="solid"/>
          </a:ln>
        </p:spPr>
      </p:sp>
      <p:sp>
        <p:nvSpPr>
          <p:cNvPr id="112" name="Shape 110"/>
          <p:cNvSpPr/>
          <p:nvPr/>
        </p:nvSpPr>
        <p:spPr>
          <a:xfrm>
            <a:off x="4543544" y="3617714"/>
            <a:ext cx="107871" cy="107871"/>
          </a:xfrm>
          <a:prstGeom prst="roundRect">
            <a:avLst>
              <a:gd name="adj" fmla="val 423840"/>
            </a:avLst>
          </a:prstGeom>
          <a:solidFill>
            <a:srgbClr val="003180"/>
          </a:solidFill>
          <a:ln w="7620">
            <a:solidFill>
              <a:srgbClr val="194A99"/>
            </a:solidFill>
            <a:prstDash val="solid"/>
          </a:ln>
        </p:spPr>
      </p:sp>
      <p:sp>
        <p:nvSpPr>
          <p:cNvPr id="113" name="Shape 111"/>
          <p:cNvSpPr/>
          <p:nvPr/>
        </p:nvSpPr>
        <p:spPr>
          <a:xfrm>
            <a:off x="4672965" y="3617714"/>
            <a:ext cx="107871" cy="107871"/>
          </a:xfrm>
          <a:prstGeom prst="roundRect">
            <a:avLst>
              <a:gd name="adj" fmla="val 423840"/>
            </a:avLst>
          </a:prstGeom>
          <a:solidFill>
            <a:srgbClr val="003180"/>
          </a:solidFill>
          <a:ln w="7620">
            <a:solidFill>
              <a:srgbClr val="194A99"/>
            </a:solidFill>
            <a:prstDash val="solid"/>
          </a:ln>
        </p:spPr>
      </p:sp>
      <p:sp>
        <p:nvSpPr>
          <p:cNvPr id="114" name="Shape 112"/>
          <p:cNvSpPr/>
          <p:nvPr/>
        </p:nvSpPr>
        <p:spPr>
          <a:xfrm>
            <a:off x="4802386" y="3617714"/>
            <a:ext cx="107871" cy="107871"/>
          </a:xfrm>
          <a:prstGeom prst="roundRect">
            <a:avLst>
              <a:gd name="adj" fmla="val 423840"/>
            </a:avLst>
          </a:prstGeom>
          <a:solidFill>
            <a:srgbClr val="003180"/>
          </a:solidFill>
          <a:ln w="7620">
            <a:solidFill>
              <a:srgbClr val="194A99"/>
            </a:solidFill>
            <a:prstDash val="solid"/>
          </a:ln>
        </p:spPr>
      </p:sp>
      <p:sp>
        <p:nvSpPr>
          <p:cNvPr id="115" name="Shape 113"/>
          <p:cNvSpPr/>
          <p:nvPr/>
        </p:nvSpPr>
        <p:spPr>
          <a:xfrm>
            <a:off x="4931807" y="3617714"/>
            <a:ext cx="107871" cy="107871"/>
          </a:xfrm>
          <a:prstGeom prst="roundRect">
            <a:avLst>
              <a:gd name="adj" fmla="val 423840"/>
            </a:avLst>
          </a:prstGeom>
          <a:solidFill>
            <a:srgbClr val="003180"/>
          </a:solidFill>
          <a:ln w="7620">
            <a:solidFill>
              <a:srgbClr val="194A99"/>
            </a:solidFill>
            <a:prstDash val="solid"/>
          </a:ln>
        </p:spPr>
      </p:sp>
      <p:sp>
        <p:nvSpPr>
          <p:cNvPr id="116" name="Shape 114"/>
          <p:cNvSpPr/>
          <p:nvPr/>
        </p:nvSpPr>
        <p:spPr>
          <a:xfrm>
            <a:off x="3767018" y="3747135"/>
            <a:ext cx="107871" cy="107871"/>
          </a:xfrm>
          <a:prstGeom prst="roundRect">
            <a:avLst>
              <a:gd name="adj" fmla="val 423840"/>
            </a:avLst>
          </a:prstGeom>
          <a:solidFill>
            <a:srgbClr val="003180"/>
          </a:solidFill>
          <a:ln w="7620">
            <a:solidFill>
              <a:srgbClr val="194A99"/>
            </a:solidFill>
            <a:prstDash val="solid"/>
          </a:ln>
        </p:spPr>
      </p:sp>
      <p:sp>
        <p:nvSpPr>
          <p:cNvPr id="117" name="Shape 115"/>
          <p:cNvSpPr/>
          <p:nvPr/>
        </p:nvSpPr>
        <p:spPr>
          <a:xfrm>
            <a:off x="3896439" y="3747135"/>
            <a:ext cx="107871" cy="107871"/>
          </a:xfrm>
          <a:prstGeom prst="roundRect">
            <a:avLst>
              <a:gd name="adj" fmla="val 423840"/>
            </a:avLst>
          </a:prstGeom>
          <a:solidFill>
            <a:srgbClr val="003180"/>
          </a:solidFill>
          <a:ln w="7620">
            <a:solidFill>
              <a:srgbClr val="194A99"/>
            </a:solidFill>
            <a:prstDash val="solid"/>
          </a:ln>
        </p:spPr>
      </p:sp>
      <p:sp>
        <p:nvSpPr>
          <p:cNvPr id="118" name="Shape 116"/>
          <p:cNvSpPr/>
          <p:nvPr/>
        </p:nvSpPr>
        <p:spPr>
          <a:xfrm>
            <a:off x="4025860" y="3747135"/>
            <a:ext cx="107871" cy="107871"/>
          </a:xfrm>
          <a:prstGeom prst="roundRect">
            <a:avLst>
              <a:gd name="adj" fmla="val 423840"/>
            </a:avLst>
          </a:prstGeom>
          <a:solidFill>
            <a:srgbClr val="003180"/>
          </a:solidFill>
          <a:ln w="7620">
            <a:solidFill>
              <a:srgbClr val="194A99"/>
            </a:solidFill>
            <a:prstDash val="solid"/>
          </a:ln>
        </p:spPr>
      </p:sp>
      <p:sp>
        <p:nvSpPr>
          <p:cNvPr id="119" name="Shape 117"/>
          <p:cNvSpPr/>
          <p:nvPr/>
        </p:nvSpPr>
        <p:spPr>
          <a:xfrm>
            <a:off x="4155281" y="3747135"/>
            <a:ext cx="107871" cy="107871"/>
          </a:xfrm>
          <a:prstGeom prst="roundRect">
            <a:avLst>
              <a:gd name="adj" fmla="val 423840"/>
            </a:avLst>
          </a:prstGeom>
          <a:solidFill>
            <a:srgbClr val="003180"/>
          </a:solidFill>
          <a:ln w="7620">
            <a:solidFill>
              <a:srgbClr val="194A99"/>
            </a:solidFill>
            <a:prstDash val="solid"/>
          </a:ln>
        </p:spPr>
      </p:sp>
      <p:sp>
        <p:nvSpPr>
          <p:cNvPr id="120" name="Shape 118"/>
          <p:cNvSpPr/>
          <p:nvPr/>
        </p:nvSpPr>
        <p:spPr>
          <a:xfrm>
            <a:off x="4284702" y="3747135"/>
            <a:ext cx="107871" cy="107871"/>
          </a:xfrm>
          <a:prstGeom prst="roundRect">
            <a:avLst>
              <a:gd name="adj" fmla="val 423840"/>
            </a:avLst>
          </a:prstGeom>
          <a:solidFill>
            <a:srgbClr val="003180"/>
          </a:solidFill>
          <a:ln w="7620">
            <a:solidFill>
              <a:srgbClr val="194A99"/>
            </a:solidFill>
            <a:prstDash val="solid"/>
          </a:ln>
        </p:spPr>
      </p:sp>
      <p:sp>
        <p:nvSpPr>
          <p:cNvPr id="121" name="Shape 119"/>
          <p:cNvSpPr/>
          <p:nvPr/>
        </p:nvSpPr>
        <p:spPr>
          <a:xfrm>
            <a:off x="4414123" y="3747135"/>
            <a:ext cx="107871" cy="107871"/>
          </a:xfrm>
          <a:prstGeom prst="roundRect">
            <a:avLst>
              <a:gd name="adj" fmla="val 423840"/>
            </a:avLst>
          </a:prstGeom>
          <a:solidFill>
            <a:srgbClr val="003180"/>
          </a:solidFill>
          <a:ln w="7620">
            <a:solidFill>
              <a:srgbClr val="194A99"/>
            </a:solidFill>
            <a:prstDash val="solid"/>
          </a:ln>
        </p:spPr>
      </p:sp>
      <p:sp>
        <p:nvSpPr>
          <p:cNvPr id="122" name="Shape 120"/>
          <p:cNvSpPr/>
          <p:nvPr/>
        </p:nvSpPr>
        <p:spPr>
          <a:xfrm>
            <a:off x="4543544" y="3747135"/>
            <a:ext cx="107871" cy="107871"/>
          </a:xfrm>
          <a:prstGeom prst="roundRect">
            <a:avLst>
              <a:gd name="adj" fmla="val 423840"/>
            </a:avLst>
          </a:prstGeom>
          <a:solidFill>
            <a:srgbClr val="003180"/>
          </a:solidFill>
          <a:ln w="7620">
            <a:solidFill>
              <a:srgbClr val="194A99"/>
            </a:solidFill>
            <a:prstDash val="solid"/>
          </a:ln>
        </p:spPr>
      </p:sp>
      <p:sp>
        <p:nvSpPr>
          <p:cNvPr id="123" name="Shape 121"/>
          <p:cNvSpPr/>
          <p:nvPr/>
        </p:nvSpPr>
        <p:spPr>
          <a:xfrm>
            <a:off x="4672965" y="3747135"/>
            <a:ext cx="107871" cy="107871"/>
          </a:xfrm>
          <a:prstGeom prst="roundRect">
            <a:avLst>
              <a:gd name="adj" fmla="val 423840"/>
            </a:avLst>
          </a:prstGeom>
          <a:solidFill>
            <a:srgbClr val="003180"/>
          </a:solidFill>
          <a:ln w="7620">
            <a:solidFill>
              <a:srgbClr val="194A99"/>
            </a:solidFill>
            <a:prstDash val="solid"/>
          </a:ln>
        </p:spPr>
      </p:sp>
      <p:sp>
        <p:nvSpPr>
          <p:cNvPr id="124" name="Shape 122"/>
          <p:cNvSpPr/>
          <p:nvPr/>
        </p:nvSpPr>
        <p:spPr>
          <a:xfrm>
            <a:off x="4802386" y="3747135"/>
            <a:ext cx="107871" cy="107871"/>
          </a:xfrm>
          <a:prstGeom prst="roundRect">
            <a:avLst>
              <a:gd name="adj" fmla="val 423840"/>
            </a:avLst>
          </a:prstGeom>
          <a:solidFill>
            <a:srgbClr val="003180"/>
          </a:solidFill>
          <a:ln w="7620">
            <a:solidFill>
              <a:srgbClr val="194A99"/>
            </a:solidFill>
            <a:prstDash val="solid"/>
          </a:ln>
        </p:spPr>
      </p:sp>
      <p:sp>
        <p:nvSpPr>
          <p:cNvPr id="125" name="Shape 123"/>
          <p:cNvSpPr/>
          <p:nvPr/>
        </p:nvSpPr>
        <p:spPr>
          <a:xfrm>
            <a:off x="4931807" y="3747135"/>
            <a:ext cx="107871" cy="107871"/>
          </a:xfrm>
          <a:prstGeom prst="roundRect">
            <a:avLst>
              <a:gd name="adj" fmla="val 423840"/>
            </a:avLst>
          </a:prstGeom>
          <a:solidFill>
            <a:srgbClr val="003180"/>
          </a:solidFill>
          <a:ln w="7620">
            <a:solidFill>
              <a:srgbClr val="194A99"/>
            </a:solidFill>
            <a:prstDash val="solid"/>
          </a:ln>
        </p:spPr>
      </p:sp>
      <p:sp>
        <p:nvSpPr>
          <p:cNvPr id="126" name="Shape 124"/>
          <p:cNvSpPr/>
          <p:nvPr/>
        </p:nvSpPr>
        <p:spPr>
          <a:xfrm>
            <a:off x="3767018" y="3876556"/>
            <a:ext cx="107871" cy="107871"/>
          </a:xfrm>
          <a:prstGeom prst="roundRect">
            <a:avLst>
              <a:gd name="adj" fmla="val 423840"/>
            </a:avLst>
          </a:prstGeom>
          <a:solidFill>
            <a:srgbClr val="003180"/>
          </a:solidFill>
          <a:ln w="7620">
            <a:solidFill>
              <a:srgbClr val="194A99"/>
            </a:solidFill>
            <a:prstDash val="solid"/>
          </a:ln>
        </p:spPr>
      </p:sp>
      <p:sp>
        <p:nvSpPr>
          <p:cNvPr id="127" name="Shape 125"/>
          <p:cNvSpPr/>
          <p:nvPr/>
        </p:nvSpPr>
        <p:spPr>
          <a:xfrm>
            <a:off x="3896439" y="3876556"/>
            <a:ext cx="107871" cy="107871"/>
          </a:xfrm>
          <a:prstGeom prst="roundRect">
            <a:avLst>
              <a:gd name="adj" fmla="val 423840"/>
            </a:avLst>
          </a:prstGeom>
          <a:solidFill>
            <a:srgbClr val="003180"/>
          </a:solidFill>
          <a:ln w="7620">
            <a:solidFill>
              <a:srgbClr val="194A99"/>
            </a:solidFill>
            <a:prstDash val="solid"/>
          </a:ln>
        </p:spPr>
      </p:sp>
      <p:sp>
        <p:nvSpPr>
          <p:cNvPr id="128" name="Shape 126"/>
          <p:cNvSpPr/>
          <p:nvPr/>
        </p:nvSpPr>
        <p:spPr>
          <a:xfrm>
            <a:off x="4025860" y="3876556"/>
            <a:ext cx="107871" cy="107871"/>
          </a:xfrm>
          <a:prstGeom prst="roundRect">
            <a:avLst>
              <a:gd name="adj" fmla="val 423840"/>
            </a:avLst>
          </a:prstGeom>
          <a:solidFill>
            <a:srgbClr val="003180"/>
          </a:solidFill>
          <a:ln w="7620">
            <a:solidFill>
              <a:srgbClr val="194A99"/>
            </a:solidFill>
            <a:prstDash val="solid"/>
          </a:ln>
        </p:spPr>
      </p:sp>
      <p:sp>
        <p:nvSpPr>
          <p:cNvPr id="129" name="Shape 127"/>
          <p:cNvSpPr/>
          <p:nvPr/>
        </p:nvSpPr>
        <p:spPr>
          <a:xfrm>
            <a:off x="4155281" y="3876556"/>
            <a:ext cx="107871" cy="107871"/>
          </a:xfrm>
          <a:prstGeom prst="roundRect">
            <a:avLst>
              <a:gd name="adj" fmla="val 423840"/>
            </a:avLst>
          </a:prstGeom>
          <a:solidFill>
            <a:srgbClr val="003180"/>
          </a:solidFill>
          <a:ln w="7620">
            <a:solidFill>
              <a:srgbClr val="194A99"/>
            </a:solidFill>
            <a:prstDash val="solid"/>
          </a:ln>
        </p:spPr>
      </p:sp>
      <p:sp>
        <p:nvSpPr>
          <p:cNvPr id="130" name="Shape 128"/>
          <p:cNvSpPr/>
          <p:nvPr/>
        </p:nvSpPr>
        <p:spPr>
          <a:xfrm>
            <a:off x="4284702" y="3876556"/>
            <a:ext cx="107871" cy="107871"/>
          </a:xfrm>
          <a:prstGeom prst="roundRect">
            <a:avLst>
              <a:gd name="adj" fmla="val 423840"/>
            </a:avLst>
          </a:prstGeom>
          <a:solidFill>
            <a:srgbClr val="003180"/>
          </a:solidFill>
          <a:ln w="7620">
            <a:solidFill>
              <a:srgbClr val="194A99"/>
            </a:solidFill>
            <a:prstDash val="solid"/>
          </a:ln>
        </p:spPr>
      </p:sp>
      <p:sp>
        <p:nvSpPr>
          <p:cNvPr id="131" name="Shape 129"/>
          <p:cNvSpPr/>
          <p:nvPr/>
        </p:nvSpPr>
        <p:spPr>
          <a:xfrm>
            <a:off x="4414123" y="3876556"/>
            <a:ext cx="107871" cy="107871"/>
          </a:xfrm>
          <a:prstGeom prst="roundRect">
            <a:avLst>
              <a:gd name="adj" fmla="val 423840"/>
            </a:avLst>
          </a:prstGeom>
          <a:solidFill>
            <a:srgbClr val="003180"/>
          </a:solidFill>
          <a:ln w="7620">
            <a:solidFill>
              <a:srgbClr val="194A99"/>
            </a:solidFill>
            <a:prstDash val="solid"/>
          </a:ln>
        </p:spPr>
      </p:sp>
      <p:sp>
        <p:nvSpPr>
          <p:cNvPr id="132" name="Shape 130"/>
          <p:cNvSpPr/>
          <p:nvPr/>
        </p:nvSpPr>
        <p:spPr>
          <a:xfrm>
            <a:off x="4543544" y="3876556"/>
            <a:ext cx="107871" cy="107871"/>
          </a:xfrm>
          <a:prstGeom prst="roundRect">
            <a:avLst>
              <a:gd name="adj" fmla="val 423840"/>
            </a:avLst>
          </a:prstGeom>
          <a:solidFill>
            <a:srgbClr val="003180"/>
          </a:solidFill>
          <a:ln w="7620">
            <a:solidFill>
              <a:srgbClr val="194A99"/>
            </a:solidFill>
            <a:prstDash val="solid"/>
          </a:ln>
        </p:spPr>
      </p:sp>
      <p:sp>
        <p:nvSpPr>
          <p:cNvPr id="133" name="Shape 131"/>
          <p:cNvSpPr/>
          <p:nvPr/>
        </p:nvSpPr>
        <p:spPr>
          <a:xfrm>
            <a:off x="4672965" y="3876556"/>
            <a:ext cx="107871" cy="107871"/>
          </a:xfrm>
          <a:prstGeom prst="roundRect">
            <a:avLst>
              <a:gd name="adj" fmla="val 423840"/>
            </a:avLst>
          </a:prstGeom>
          <a:solidFill>
            <a:srgbClr val="003180"/>
          </a:solidFill>
          <a:ln w="7620">
            <a:solidFill>
              <a:srgbClr val="194A99"/>
            </a:solidFill>
            <a:prstDash val="solid"/>
          </a:ln>
        </p:spPr>
      </p:sp>
      <p:sp>
        <p:nvSpPr>
          <p:cNvPr id="134" name="Shape 132"/>
          <p:cNvSpPr/>
          <p:nvPr/>
        </p:nvSpPr>
        <p:spPr>
          <a:xfrm>
            <a:off x="4802386" y="3876556"/>
            <a:ext cx="107871" cy="107871"/>
          </a:xfrm>
          <a:prstGeom prst="roundRect">
            <a:avLst>
              <a:gd name="adj" fmla="val 423840"/>
            </a:avLst>
          </a:prstGeom>
          <a:solidFill>
            <a:srgbClr val="003180"/>
          </a:solidFill>
          <a:ln w="7620">
            <a:solidFill>
              <a:srgbClr val="194A99"/>
            </a:solidFill>
            <a:prstDash val="solid"/>
          </a:ln>
        </p:spPr>
      </p:sp>
      <p:sp>
        <p:nvSpPr>
          <p:cNvPr id="135" name="Shape 133"/>
          <p:cNvSpPr/>
          <p:nvPr/>
        </p:nvSpPr>
        <p:spPr>
          <a:xfrm>
            <a:off x="4931807" y="3876556"/>
            <a:ext cx="107871" cy="107871"/>
          </a:xfrm>
          <a:prstGeom prst="roundRect">
            <a:avLst>
              <a:gd name="adj" fmla="val 423840"/>
            </a:avLst>
          </a:prstGeom>
          <a:solidFill>
            <a:srgbClr val="003180"/>
          </a:solidFill>
          <a:ln w="7620">
            <a:solidFill>
              <a:srgbClr val="194A99"/>
            </a:solidFill>
            <a:prstDash val="solid"/>
          </a:ln>
        </p:spPr>
      </p:sp>
      <p:sp>
        <p:nvSpPr>
          <p:cNvPr id="136" name="Shape 134"/>
          <p:cNvSpPr/>
          <p:nvPr/>
        </p:nvSpPr>
        <p:spPr>
          <a:xfrm>
            <a:off x="3767018" y="4005977"/>
            <a:ext cx="107871" cy="107871"/>
          </a:xfrm>
          <a:prstGeom prst="roundRect">
            <a:avLst>
              <a:gd name="adj" fmla="val 423840"/>
            </a:avLst>
          </a:prstGeom>
          <a:solidFill>
            <a:srgbClr val="003180"/>
          </a:solidFill>
          <a:ln w="7620">
            <a:solidFill>
              <a:srgbClr val="194A99"/>
            </a:solidFill>
            <a:prstDash val="solid"/>
          </a:ln>
        </p:spPr>
      </p:sp>
      <p:sp>
        <p:nvSpPr>
          <p:cNvPr id="137" name="Shape 135"/>
          <p:cNvSpPr/>
          <p:nvPr/>
        </p:nvSpPr>
        <p:spPr>
          <a:xfrm>
            <a:off x="3896439" y="4005977"/>
            <a:ext cx="107871" cy="107871"/>
          </a:xfrm>
          <a:prstGeom prst="roundRect">
            <a:avLst>
              <a:gd name="adj" fmla="val 423840"/>
            </a:avLst>
          </a:prstGeom>
          <a:solidFill>
            <a:srgbClr val="003180"/>
          </a:solidFill>
          <a:ln w="7620">
            <a:solidFill>
              <a:srgbClr val="194A99"/>
            </a:solidFill>
            <a:prstDash val="solid"/>
          </a:ln>
        </p:spPr>
      </p:sp>
      <p:sp>
        <p:nvSpPr>
          <p:cNvPr id="138" name="Shape 136"/>
          <p:cNvSpPr/>
          <p:nvPr/>
        </p:nvSpPr>
        <p:spPr>
          <a:xfrm>
            <a:off x="4025860" y="4005977"/>
            <a:ext cx="107871" cy="107871"/>
          </a:xfrm>
          <a:prstGeom prst="roundRect">
            <a:avLst>
              <a:gd name="adj" fmla="val 423840"/>
            </a:avLst>
          </a:prstGeom>
          <a:solidFill>
            <a:srgbClr val="003180"/>
          </a:solidFill>
          <a:ln w="7620">
            <a:solidFill>
              <a:srgbClr val="194A99"/>
            </a:solidFill>
            <a:prstDash val="solid"/>
          </a:ln>
        </p:spPr>
      </p:sp>
      <p:sp>
        <p:nvSpPr>
          <p:cNvPr id="139" name="Shape 137"/>
          <p:cNvSpPr/>
          <p:nvPr/>
        </p:nvSpPr>
        <p:spPr>
          <a:xfrm>
            <a:off x="4155281" y="4005977"/>
            <a:ext cx="107871" cy="107871"/>
          </a:xfrm>
          <a:prstGeom prst="roundRect">
            <a:avLst>
              <a:gd name="adj" fmla="val 423840"/>
            </a:avLst>
          </a:prstGeom>
          <a:solidFill>
            <a:srgbClr val="003180"/>
          </a:solidFill>
          <a:ln w="7620">
            <a:solidFill>
              <a:srgbClr val="194A99"/>
            </a:solidFill>
            <a:prstDash val="solid"/>
          </a:ln>
        </p:spPr>
      </p:sp>
      <p:sp>
        <p:nvSpPr>
          <p:cNvPr id="140" name="Shape 138"/>
          <p:cNvSpPr/>
          <p:nvPr/>
        </p:nvSpPr>
        <p:spPr>
          <a:xfrm>
            <a:off x="4284702" y="4005977"/>
            <a:ext cx="107871" cy="107871"/>
          </a:xfrm>
          <a:prstGeom prst="roundRect">
            <a:avLst>
              <a:gd name="adj" fmla="val 423840"/>
            </a:avLst>
          </a:prstGeom>
          <a:solidFill>
            <a:srgbClr val="003180"/>
          </a:solidFill>
          <a:ln w="7620">
            <a:solidFill>
              <a:srgbClr val="194A99"/>
            </a:solidFill>
            <a:prstDash val="solid"/>
          </a:ln>
        </p:spPr>
      </p:sp>
      <p:sp>
        <p:nvSpPr>
          <p:cNvPr id="141" name="Shape 139"/>
          <p:cNvSpPr/>
          <p:nvPr/>
        </p:nvSpPr>
        <p:spPr>
          <a:xfrm>
            <a:off x="4414123" y="4005977"/>
            <a:ext cx="107871" cy="107871"/>
          </a:xfrm>
          <a:prstGeom prst="roundRect">
            <a:avLst>
              <a:gd name="adj" fmla="val 423840"/>
            </a:avLst>
          </a:prstGeom>
          <a:solidFill>
            <a:srgbClr val="003180"/>
          </a:solidFill>
          <a:ln w="7620">
            <a:solidFill>
              <a:srgbClr val="194A99"/>
            </a:solidFill>
            <a:prstDash val="solid"/>
          </a:ln>
        </p:spPr>
      </p:sp>
      <p:sp>
        <p:nvSpPr>
          <p:cNvPr id="142" name="Shape 140"/>
          <p:cNvSpPr/>
          <p:nvPr/>
        </p:nvSpPr>
        <p:spPr>
          <a:xfrm>
            <a:off x="4543544" y="4005977"/>
            <a:ext cx="107871" cy="107871"/>
          </a:xfrm>
          <a:prstGeom prst="roundRect">
            <a:avLst>
              <a:gd name="adj" fmla="val 423840"/>
            </a:avLst>
          </a:prstGeom>
          <a:solidFill>
            <a:srgbClr val="003180"/>
          </a:solidFill>
          <a:ln w="7620">
            <a:solidFill>
              <a:srgbClr val="194A99"/>
            </a:solidFill>
            <a:prstDash val="solid"/>
          </a:ln>
        </p:spPr>
      </p:sp>
      <p:sp>
        <p:nvSpPr>
          <p:cNvPr id="143" name="Shape 141"/>
          <p:cNvSpPr/>
          <p:nvPr/>
        </p:nvSpPr>
        <p:spPr>
          <a:xfrm>
            <a:off x="4672965" y="4005977"/>
            <a:ext cx="107871" cy="107871"/>
          </a:xfrm>
          <a:prstGeom prst="roundRect">
            <a:avLst>
              <a:gd name="adj" fmla="val 423840"/>
            </a:avLst>
          </a:prstGeom>
          <a:solidFill>
            <a:srgbClr val="003180"/>
          </a:solidFill>
          <a:ln w="7620">
            <a:solidFill>
              <a:srgbClr val="194A99"/>
            </a:solidFill>
            <a:prstDash val="solid"/>
          </a:ln>
        </p:spPr>
      </p:sp>
      <p:sp>
        <p:nvSpPr>
          <p:cNvPr id="144" name="Shape 142"/>
          <p:cNvSpPr/>
          <p:nvPr/>
        </p:nvSpPr>
        <p:spPr>
          <a:xfrm>
            <a:off x="4802386" y="4005977"/>
            <a:ext cx="107871" cy="107871"/>
          </a:xfrm>
          <a:prstGeom prst="roundRect">
            <a:avLst>
              <a:gd name="adj" fmla="val 423840"/>
            </a:avLst>
          </a:prstGeom>
          <a:solidFill>
            <a:srgbClr val="003180"/>
          </a:solidFill>
          <a:ln w="7620">
            <a:solidFill>
              <a:srgbClr val="194A99"/>
            </a:solidFill>
            <a:prstDash val="solid"/>
          </a:ln>
        </p:spPr>
      </p:sp>
      <p:sp>
        <p:nvSpPr>
          <p:cNvPr id="145" name="Shape 143"/>
          <p:cNvSpPr/>
          <p:nvPr/>
        </p:nvSpPr>
        <p:spPr>
          <a:xfrm>
            <a:off x="4931807" y="4005977"/>
            <a:ext cx="107871" cy="107871"/>
          </a:xfrm>
          <a:prstGeom prst="roundRect">
            <a:avLst>
              <a:gd name="adj" fmla="val 423840"/>
            </a:avLst>
          </a:prstGeom>
          <a:solidFill>
            <a:srgbClr val="003180"/>
          </a:solidFill>
          <a:ln w="7620">
            <a:solidFill>
              <a:srgbClr val="194A99"/>
            </a:solidFill>
            <a:prstDash val="solid"/>
          </a:ln>
        </p:spPr>
      </p:sp>
      <p:sp>
        <p:nvSpPr>
          <p:cNvPr id="146" name="Shape 144"/>
          <p:cNvSpPr/>
          <p:nvPr/>
        </p:nvSpPr>
        <p:spPr>
          <a:xfrm>
            <a:off x="3767018" y="4135398"/>
            <a:ext cx="107871" cy="107871"/>
          </a:xfrm>
          <a:prstGeom prst="roundRect">
            <a:avLst>
              <a:gd name="adj" fmla="val 423840"/>
            </a:avLst>
          </a:prstGeom>
          <a:solidFill>
            <a:srgbClr val="003180"/>
          </a:solidFill>
          <a:ln w="7620">
            <a:solidFill>
              <a:srgbClr val="194A99"/>
            </a:solidFill>
            <a:prstDash val="solid"/>
          </a:ln>
        </p:spPr>
      </p:sp>
      <p:sp>
        <p:nvSpPr>
          <p:cNvPr id="147" name="Shape 145"/>
          <p:cNvSpPr/>
          <p:nvPr/>
        </p:nvSpPr>
        <p:spPr>
          <a:xfrm>
            <a:off x="3896439" y="4135398"/>
            <a:ext cx="107871" cy="107871"/>
          </a:xfrm>
          <a:prstGeom prst="roundRect">
            <a:avLst>
              <a:gd name="adj" fmla="val 423840"/>
            </a:avLst>
          </a:prstGeom>
          <a:solidFill>
            <a:srgbClr val="003180"/>
          </a:solidFill>
          <a:ln w="7620">
            <a:solidFill>
              <a:srgbClr val="194A99"/>
            </a:solidFill>
            <a:prstDash val="solid"/>
          </a:ln>
        </p:spPr>
      </p:sp>
      <p:sp>
        <p:nvSpPr>
          <p:cNvPr id="148" name="Shape 146"/>
          <p:cNvSpPr/>
          <p:nvPr/>
        </p:nvSpPr>
        <p:spPr>
          <a:xfrm>
            <a:off x="4025860" y="4135398"/>
            <a:ext cx="107871" cy="107871"/>
          </a:xfrm>
          <a:prstGeom prst="roundRect">
            <a:avLst>
              <a:gd name="adj" fmla="val 423840"/>
            </a:avLst>
          </a:prstGeom>
          <a:solidFill>
            <a:srgbClr val="003180"/>
          </a:solidFill>
          <a:ln w="7620">
            <a:solidFill>
              <a:srgbClr val="194A99"/>
            </a:solidFill>
            <a:prstDash val="solid"/>
          </a:ln>
        </p:spPr>
      </p:sp>
      <p:sp>
        <p:nvSpPr>
          <p:cNvPr id="149" name="Shape 147"/>
          <p:cNvSpPr/>
          <p:nvPr/>
        </p:nvSpPr>
        <p:spPr>
          <a:xfrm>
            <a:off x="4155281" y="4135398"/>
            <a:ext cx="107871" cy="107871"/>
          </a:xfrm>
          <a:prstGeom prst="roundRect">
            <a:avLst>
              <a:gd name="adj" fmla="val 423840"/>
            </a:avLst>
          </a:prstGeom>
          <a:solidFill>
            <a:srgbClr val="003180"/>
          </a:solidFill>
          <a:ln w="7620">
            <a:solidFill>
              <a:srgbClr val="194A99"/>
            </a:solidFill>
            <a:prstDash val="solid"/>
          </a:ln>
        </p:spPr>
      </p:sp>
      <p:sp>
        <p:nvSpPr>
          <p:cNvPr id="150" name="Shape 148"/>
          <p:cNvSpPr/>
          <p:nvPr/>
        </p:nvSpPr>
        <p:spPr>
          <a:xfrm>
            <a:off x="4284702" y="4135398"/>
            <a:ext cx="107871" cy="107871"/>
          </a:xfrm>
          <a:prstGeom prst="roundRect">
            <a:avLst>
              <a:gd name="adj" fmla="val 423840"/>
            </a:avLst>
          </a:prstGeom>
          <a:solidFill>
            <a:srgbClr val="003180"/>
          </a:solidFill>
          <a:ln w="7620">
            <a:solidFill>
              <a:srgbClr val="194A99"/>
            </a:solidFill>
            <a:prstDash val="solid"/>
          </a:ln>
        </p:spPr>
      </p:sp>
      <p:sp>
        <p:nvSpPr>
          <p:cNvPr id="151" name="Shape 149"/>
          <p:cNvSpPr/>
          <p:nvPr/>
        </p:nvSpPr>
        <p:spPr>
          <a:xfrm>
            <a:off x="4414123" y="4135398"/>
            <a:ext cx="107871" cy="107871"/>
          </a:xfrm>
          <a:prstGeom prst="roundRect">
            <a:avLst>
              <a:gd name="adj" fmla="val 423840"/>
            </a:avLst>
          </a:prstGeom>
          <a:solidFill>
            <a:srgbClr val="003180"/>
          </a:solidFill>
          <a:ln w="7620">
            <a:solidFill>
              <a:srgbClr val="194A99"/>
            </a:solidFill>
            <a:prstDash val="solid"/>
          </a:ln>
        </p:spPr>
      </p:sp>
      <p:sp>
        <p:nvSpPr>
          <p:cNvPr id="152" name="Shape 150"/>
          <p:cNvSpPr/>
          <p:nvPr/>
        </p:nvSpPr>
        <p:spPr>
          <a:xfrm>
            <a:off x="4543544" y="4135398"/>
            <a:ext cx="107871" cy="107871"/>
          </a:xfrm>
          <a:prstGeom prst="roundRect">
            <a:avLst>
              <a:gd name="adj" fmla="val 423840"/>
            </a:avLst>
          </a:prstGeom>
          <a:solidFill>
            <a:srgbClr val="003180"/>
          </a:solidFill>
          <a:ln w="7620">
            <a:solidFill>
              <a:srgbClr val="194A99"/>
            </a:solidFill>
            <a:prstDash val="solid"/>
          </a:ln>
        </p:spPr>
      </p:sp>
      <p:sp>
        <p:nvSpPr>
          <p:cNvPr id="153" name="Shape 151"/>
          <p:cNvSpPr/>
          <p:nvPr/>
        </p:nvSpPr>
        <p:spPr>
          <a:xfrm>
            <a:off x="4672965" y="4135398"/>
            <a:ext cx="107871" cy="107871"/>
          </a:xfrm>
          <a:prstGeom prst="roundRect">
            <a:avLst>
              <a:gd name="adj" fmla="val 423840"/>
            </a:avLst>
          </a:prstGeom>
          <a:solidFill>
            <a:srgbClr val="003180"/>
          </a:solidFill>
          <a:ln w="7620">
            <a:solidFill>
              <a:srgbClr val="194A99"/>
            </a:solidFill>
            <a:prstDash val="solid"/>
          </a:ln>
        </p:spPr>
      </p:sp>
      <p:sp>
        <p:nvSpPr>
          <p:cNvPr id="154" name="Shape 152"/>
          <p:cNvSpPr/>
          <p:nvPr/>
        </p:nvSpPr>
        <p:spPr>
          <a:xfrm>
            <a:off x="4802386" y="4135398"/>
            <a:ext cx="107871" cy="107871"/>
          </a:xfrm>
          <a:prstGeom prst="roundRect">
            <a:avLst>
              <a:gd name="adj" fmla="val 423840"/>
            </a:avLst>
          </a:prstGeom>
          <a:solidFill>
            <a:srgbClr val="003180"/>
          </a:solidFill>
          <a:ln w="7620">
            <a:solidFill>
              <a:srgbClr val="194A99"/>
            </a:solidFill>
            <a:prstDash val="solid"/>
          </a:ln>
        </p:spPr>
      </p:sp>
      <p:sp>
        <p:nvSpPr>
          <p:cNvPr id="155" name="Shape 153"/>
          <p:cNvSpPr/>
          <p:nvPr/>
        </p:nvSpPr>
        <p:spPr>
          <a:xfrm>
            <a:off x="4931807" y="4135398"/>
            <a:ext cx="107871" cy="107871"/>
          </a:xfrm>
          <a:prstGeom prst="roundRect">
            <a:avLst>
              <a:gd name="adj" fmla="val 423840"/>
            </a:avLst>
          </a:prstGeom>
          <a:solidFill>
            <a:srgbClr val="003180"/>
          </a:solidFill>
          <a:ln w="7620">
            <a:solidFill>
              <a:srgbClr val="194A99"/>
            </a:solidFill>
            <a:prstDash val="solid"/>
          </a:ln>
        </p:spPr>
      </p:sp>
      <p:sp>
        <p:nvSpPr>
          <p:cNvPr id="156" name="Shape 154"/>
          <p:cNvSpPr/>
          <p:nvPr/>
        </p:nvSpPr>
        <p:spPr>
          <a:xfrm>
            <a:off x="3767018" y="4264819"/>
            <a:ext cx="107871" cy="107871"/>
          </a:xfrm>
          <a:prstGeom prst="roundRect">
            <a:avLst>
              <a:gd name="adj" fmla="val 423840"/>
            </a:avLst>
          </a:prstGeom>
          <a:solidFill>
            <a:srgbClr val="003180"/>
          </a:solidFill>
          <a:ln w="7620">
            <a:solidFill>
              <a:srgbClr val="194A99"/>
            </a:solidFill>
            <a:prstDash val="solid"/>
          </a:ln>
        </p:spPr>
      </p:sp>
      <p:sp>
        <p:nvSpPr>
          <p:cNvPr id="157" name="Shape 155"/>
          <p:cNvSpPr/>
          <p:nvPr/>
        </p:nvSpPr>
        <p:spPr>
          <a:xfrm>
            <a:off x="3896439" y="4264819"/>
            <a:ext cx="107871" cy="107871"/>
          </a:xfrm>
          <a:prstGeom prst="roundRect">
            <a:avLst>
              <a:gd name="adj" fmla="val 423840"/>
            </a:avLst>
          </a:prstGeom>
          <a:solidFill>
            <a:srgbClr val="003180"/>
          </a:solidFill>
          <a:ln w="7620">
            <a:solidFill>
              <a:srgbClr val="194A99"/>
            </a:solidFill>
            <a:prstDash val="solid"/>
          </a:ln>
        </p:spPr>
      </p:sp>
      <p:sp>
        <p:nvSpPr>
          <p:cNvPr id="158" name="Shape 156"/>
          <p:cNvSpPr/>
          <p:nvPr/>
        </p:nvSpPr>
        <p:spPr>
          <a:xfrm>
            <a:off x="4025860" y="4264819"/>
            <a:ext cx="107871" cy="107871"/>
          </a:xfrm>
          <a:prstGeom prst="roundRect">
            <a:avLst>
              <a:gd name="adj" fmla="val 423840"/>
            </a:avLst>
          </a:prstGeom>
          <a:solidFill>
            <a:srgbClr val="003180"/>
          </a:solidFill>
          <a:ln w="7620">
            <a:solidFill>
              <a:srgbClr val="194A99"/>
            </a:solidFill>
            <a:prstDash val="solid"/>
          </a:ln>
        </p:spPr>
      </p:sp>
      <p:sp>
        <p:nvSpPr>
          <p:cNvPr id="159" name="Shape 157"/>
          <p:cNvSpPr/>
          <p:nvPr/>
        </p:nvSpPr>
        <p:spPr>
          <a:xfrm>
            <a:off x="4155281" y="4264819"/>
            <a:ext cx="107871" cy="107871"/>
          </a:xfrm>
          <a:prstGeom prst="roundRect">
            <a:avLst>
              <a:gd name="adj" fmla="val 423840"/>
            </a:avLst>
          </a:prstGeom>
          <a:solidFill>
            <a:srgbClr val="003180"/>
          </a:solidFill>
          <a:ln w="7620">
            <a:solidFill>
              <a:srgbClr val="194A99"/>
            </a:solidFill>
            <a:prstDash val="solid"/>
          </a:ln>
        </p:spPr>
      </p:sp>
      <p:sp>
        <p:nvSpPr>
          <p:cNvPr id="160" name="Shape 158"/>
          <p:cNvSpPr/>
          <p:nvPr/>
        </p:nvSpPr>
        <p:spPr>
          <a:xfrm>
            <a:off x="4284702" y="4264819"/>
            <a:ext cx="107871" cy="107871"/>
          </a:xfrm>
          <a:prstGeom prst="roundRect">
            <a:avLst>
              <a:gd name="adj" fmla="val 423840"/>
            </a:avLst>
          </a:prstGeom>
          <a:solidFill>
            <a:srgbClr val="003180"/>
          </a:solidFill>
          <a:ln w="7620">
            <a:solidFill>
              <a:srgbClr val="194A99"/>
            </a:solidFill>
            <a:prstDash val="solid"/>
          </a:ln>
        </p:spPr>
      </p:sp>
      <p:sp>
        <p:nvSpPr>
          <p:cNvPr id="161" name="Shape 159"/>
          <p:cNvSpPr/>
          <p:nvPr/>
        </p:nvSpPr>
        <p:spPr>
          <a:xfrm>
            <a:off x="4414123" y="4264819"/>
            <a:ext cx="107871" cy="107871"/>
          </a:xfrm>
          <a:prstGeom prst="roundRect">
            <a:avLst>
              <a:gd name="adj" fmla="val 423840"/>
            </a:avLst>
          </a:prstGeom>
          <a:solidFill>
            <a:srgbClr val="003180"/>
          </a:solidFill>
          <a:ln w="7620">
            <a:solidFill>
              <a:srgbClr val="194A99"/>
            </a:solidFill>
            <a:prstDash val="solid"/>
          </a:ln>
        </p:spPr>
      </p:sp>
      <p:sp>
        <p:nvSpPr>
          <p:cNvPr id="162" name="Shape 160"/>
          <p:cNvSpPr/>
          <p:nvPr/>
        </p:nvSpPr>
        <p:spPr>
          <a:xfrm>
            <a:off x="4543544" y="4264819"/>
            <a:ext cx="107871" cy="107871"/>
          </a:xfrm>
          <a:prstGeom prst="roundRect">
            <a:avLst>
              <a:gd name="adj" fmla="val 423840"/>
            </a:avLst>
          </a:prstGeom>
          <a:solidFill>
            <a:srgbClr val="003180"/>
          </a:solidFill>
          <a:ln w="7620">
            <a:solidFill>
              <a:srgbClr val="194A99"/>
            </a:solidFill>
            <a:prstDash val="solid"/>
          </a:ln>
        </p:spPr>
      </p:sp>
      <p:sp>
        <p:nvSpPr>
          <p:cNvPr id="163" name="Shape 161"/>
          <p:cNvSpPr/>
          <p:nvPr/>
        </p:nvSpPr>
        <p:spPr>
          <a:xfrm>
            <a:off x="4672965" y="4264819"/>
            <a:ext cx="107871" cy="107871"/>
          </a:xfrm>
          <a:prstGeom prst="roundRect">
            <a:avLst>
              <a:gd name="adj" fmla="val 423840"/>
            </a:avLst>
          </a:prstGeom>
          <a:solidFill>
            <a:srgbClr val="003180"/>
          </a:solidFill>
          <a:ln w="7620">
            <a:solidFill>
              <a:srgbClr val="194A99"/>
            </a:solidFill>
            <a:prstDash val="solid"/>
          </a:ln>
        </p:spPr>
      </p:sp>
      <p:sp>
        <p:nvSpPr>
          <p:cNvPr id="164" name="Shape 162"/>
          <p:cNvSpPr/>
          <p:nvPr/>
        </p:nvSpPr>
        <p:spPr>
          <a:xfrm>
            <a:off x="4802386" y="4264819"/>
            <a:ext cx="107871" cy="107871"/>
          </a:xfrm>
          <a:prstGeom prst="roundRect">
            <a:avLst>
              <a:gd name="adj" fmla="val 423840"/>
            </a:avLst>
          </a:prstGeom>
          <a:solidFill>
            <a:srgbClr val="003180"/>
          </a:solidFill>
          <a:ln w="7620">
            <a:solidFill>
              <a:srgbClr val="194A99"/>
            </a:solidFill>
            <a:prstDash val="solid"/>
          </a:ln>
        </p:spPr>
      </p:sp>
      <p:sp>
        <p:nvSpPr>
          <p:cNvPr id="165" name="Shape 163"/>
          <p:cNvSpPr/>
          <p:nvPr/>
        </p:nvSpPr>
        <p:spPr>
          <a:xfrm>
            <a:off x="4931807" y="4264819"/>
            <a:ext cx="107871" cy="107871"/>
          </a:xfrm>
          <a:prstGeom prst="roundRect">
            <a:avLst>
              <a:gd name="adj" fmla="val 423840"/>
            </a:avLst>
          </a:prstGeom>
          <a:solidFill>
            <a:srgbClr val="003180"/>
          </a:solidFill>
          <a:ln w="7620">
            <a:solidFill>
              <a:srgbClr val="194A99"/>
            </a:solidFill>
            <a:prstDash val="solid"/>
          </a:ln>
        </p:spPr>
      </p:sp>
      <p:sp>
        <p:nvSpPr>
          <p:cNvPr id="166" name="Shape 164"/>
          <p:cNvSpPr/>
          <p:nvPr/>
        </p:nvSpPr>
        <p:spPr>
          <a:xfrm>
            <a:off x="3767018" y="4394240"/>
            <a:ext cx="107871" cy="107871"/>
          </a:xfrm>
          <a:prstGeom prst="roundRect">
            <a:avLst>
              <a:gd name="adj" fmla="val 423840"/>
            </a:avLst>
          </a:prstGeom>
          <a:solidFill>
            <a:srgbClr val="003180"/>
          </a:solidFill>
          <a:ln w="7620">
            <a:solidFill>
              <a:srgbClr val="194A99"/>
            </a:solidFill>
            <a:prstDash val="solid"/>
          </a:ln>
        </p:spPr>
      </p:sp>
      <p:sp>
        <p:nvSpPr>
          <p:cNvPr id="167" name="Shape 165"/>
          <p:cNvSpPr/>
          <p:nvPr/>
        </p:nvSpPr>
        <p:spPr>
          <a:xfrm>
            <a:off x="3896439" y="4394240"/>
            <a:ext cx="107871" cy="107871"/>
          </a:xfrm>
          <a:prstGeom prst="roundRect">
            <a:avLst>
              <a:gd name="adj" fmla="val 423840"/>
            </a:avLst>
          </a:prstGeom>
          <a:solidFill>
            <a:srgbClr val="003180"/>
          </a:solidFill>
          <a:ln w="7620">
            <a:solidFill>
              <a:srgbClr val="194A99"/>
            </a:solidFill>
            <a:prstDash val="solid"/>
          </a:ln>
        </p:spPr>
      </p:sp>
      <p:sp>
        <p:nvSpPr>
          <p:cNvPr id="168" name="Shape 166"/>
          <p:cNvSpPr/>
          <p:nvPr/>
        </p:nvSpPr>
        <p:spPr>
          <a:xfrm>
            <a:off x="4025860" y="4394240"/>
            <a:ext cx="107871" cy="107871"/>
          </a:xfrm>
          <a:prstGeom prst="roundRect">
            <a:avLst>
              <a:gd name="adj" fmla="val 423840"/>
            </a:avLst>
          </a:prstGeom>
          <a:solidFill>
            <a:srgbClr val="003180"/>
          </a:solidFill>
          <a:ln w="7620">
            <a:solidFill>
              <a:srgbClr val="194A99"/>
            </a:solidFill>
            <a:prstDash val="solid"/>
          </a:ln>
        </p:spPr>
      </p:sp>
      <p:sp>
        <p:nvSpPr>
          <p:cNvPr id="169" name="Shape 167"/>
          <p:cNvSpPr/>
          <p:nvPr/>
        </p:nvSpPr>
        <p:spPr>
          <a:xfrm>
            <a:off x="4155281" y="4394240"/>
            <a:ext cx="107871" cy="107871"/>
          </a:xfrm>
          <a:prstGeom prst="roundRect">
            <a:avLst>
              <a:gd name="adj" fmla="val 423840"/>
            </a:avLst>
          </a:prstGeom>
          <a:solidFill>
            <a:srgbClr val="003180"/>
          </a:solidFill>
          <a:ln w="7620">
            <a:solidFill>
              <a:srgbClr val="194A99"/>
            </a:solidFill>
            <a:prstDash val="solid"/>
          </a:ln>
        </p:spPr>
      </p:sp>
      <p:sp>
        <p:nvSpPr>
          <p:cNvPr id="170" name="Shape 168"/>
          <p:cNvSpPr/>
          <p:nvPr/>
        </p:nvSpPr>
        <p:spPr>
          <a:xfrm>
            <a:off x="4284702" y="4394240"/>
            <a:ext cx="107871" cy="107871"/>
          </a:xfrm>
          <a:prstGeom prst="roundRect">
            <a:avLst>
              <a:gd name="adj" fmla="val 423840"/>
            </a:avLst>
          </a:prstGeom>
          <a:solidFill>
            <a:srgbClr val="003180"/>
          </a:solidFill>
          <a:ln w="7620">
            <a:solidFill>
              <a:srgbClr val="194A99"/>
            </a:solidFill>
            <a:prstDash val="solid"/>
          </a:ln>
        </p:spPr>
      </p:sp>
      <p:sp>
        <p:nvSpPr>
          <p:cNvPr id="171" name="Shape 169"/>
          <p:cNvSpPr/>
          <p:nvPr/>
        </p:nvSpPr>
        <p:spPr>
          <a:xfrm>
            <a:off x="4414123" y="4394240"/>
            <a:ext cx="107871" cy="107871"/>
          </a:xfrm>
          <a:prstGeom prst="roundRect">
            <a:avLst>
              <a:gd name="adj" fmla="val 423840"/>
            </a:avLst>
          </a:prstGeom>
          <a:solidFill>
            <a:srgbClr val="003180"/>
          </a:solidFill>
          <a:ln w="7620">
            <a:solidFill>
              <a:srgbClr val="194A99"/>
            </a:solidFill>
            <a:prstDash val="solid"/>
          </a:ln>
        </p:spPr>
      </p:sp>
      <p:sp>
        <p:nvSpPr>
          <p:cNvPr id="172" name="Shape 170"/>
          <p:cNvSpPr/>
          <p:nvPr/>
        </p:nvSpPr>
        <p:spPr>
          <a:xfrm>
            <a:off x="4543544" y="4394240"/>
            <a:ext cx="107871" cy="107871"/>
          </a:xfrm>
          <a:prstGeom prst="roundRect">
            <a:avLst>
              <a:gd name="adj" fmla="val 423840"/>
            </a:avLst>
          </a:prstGeom>
          <a:solidFill>
            <a:srgbClr val="003180"/>
          </a:solidFill>
          <a:ln w="7620">
            <a:solidFill>
              <a:srgbClr val="194A99"/>
            </a:solidFill>
            <a:prstDash val="solid"/>
          </a:ln>
        </p:spPr>
      </p:sp>
      <p:sp>
        <p:nvSpPr>
          <p:cNvPr id="173" name="Shape 171"/>
          <p:cNvSpPr/>
          <p:nvPr/>
        </p:nvSpPr>
        <p:spPr>
          <a:xfrm>
            <a:off x="4672965" y="4394240"/>
            <a:ext cx="107871" cy="107871"/>
          </a:xfrm>
          <a:prstGeom prst="roundRect">
            <a:avLst>
              <a:gd name="adj" fmla="val 423840"/>
            </a:avLst>
          </a:prstGeom>
          <a:solidFill>
            <a:srgbClr val="003180"/>
          </a:solidFill>
          <a:ln w="7620">
            <a:solidFill>
              <a:srgbClr val="194A99"/>
            </a:solidFill>
            <a:prstDash val="solid"/>
          </a:ln>
        </p:spPr>
      </p:sp>
      <p:sp>
        <p:nvSpPr>
          <p:cNvPr id="174" name="Shape 172"/>
          <p:cNvSpPr/>
          <p:nvPr/>
        </p:nvSpPr>
        <p:spPr>
          <a:xfrm>
            <a:off x="4802386" y="4394240"/>
            <a:ext cx="107871" cy="107871"/>
          </a:xfrm>
          <a:prstGeom prst="roundRect">
            <a:avLst>
              <a:gd name="adj" fmla="val 423840"/>
            </a:avLst>
          </a:prstGeom>
          <a:solidFill>
            <a:srgbClr val="003180"/>
          </a:solidFill>
          <a:ln w="7620">
            <a:solidFill>
              <a:srgbClr val="194A99"/>
            </a:solidFill>
            <a:prstDash val="solid"/>
          </a:ln>
        </p:spPr>
      </p:sp>
      <p:sp>
        <p:nvSpPr>
          <p:cNvPr id="175" name="Shape 173"/>
          <p:cNvSpPr/>
          <p:nvPr/>
        </p:nvSpPr>
        <p:spPr>
          <a:xfrm>
            <a:off x="4931807" y="4394240"/>
            <a:ext cx="107871" cy="107871"/>
          </a:xfrm>
          <a:prstGeom prst="roundRect">
            <a:avLst>
              <a:gd name="adj" fmla="val 423840"/>
            </a:avLst>
          </a:prstGeom>
          <a:solidFill>
            <a:srgbClr val="003180"/>
          </a:solidFill>
          <a:ln w="7620">
            <a:solidFill>
              <a:srgbClr val="194A99"/>
            </a:solidFill>
            <a:prstDash val="solid"/>
          </a:ln>
        </p:spPr>
      </p:sp>
      <p:sp>
        <p:nvSpPr>
          <p:cNvPr id="176" name="Shape 174"/>
          <p:cNvSpPr/>
          <p:nvPr/>
        </p:nvSpPr>
        <p:spPr>
          <a:xfrm>
            <a:off x="3767018" y="4523661"/>
            <a:ext cx="107871" cy="107871"/>
          </a:xfrm>
          <a:prstGeom prst="roundRect">
            <a:avLst>
              <a:gd name="adj" fmla="val 423840"/>
            </a:avLst>
          </a:prstGeom>
          <a:solidFill>
            <a:srgbClr val="609DFF"/>
          </a:solidFill>
          <a:ln/>
        </p:spPr>
      </p:sp>
      <p:sp>
        <p:nvSpPr>
          <p:cNvPr id="177" name="Shape 175"/>
          <p:cNvSpPr/>
          <p:nvPr/>
        </p:nvSpPr>
        <p:spPr>
          <a:xfrm>
            <a:off x="3896439" y="4523661"/>
            <a:ext cx="107871" cy="107871"/>
          </a:xfrm>
          <a:prstGeom prst="roundRect">
            <a:avLst>
              <a:gd name="adj" fmla="val 423840"/>
            </a:avLst>
          </a:prstGeom>
          <a:solidFill>
            <a:srgbClr val="609DFF"/>
          </a:solidFill>
          <a:ln/>
        </p:spPr>
      </p:sp>
      <p:sp>
        <p:nvSpPr>
          <p:cNvPr id="178" name="Shape 176"/>
          <p:cNvSpPr/>
          <p:nvPr/>
        </p:nvSpPr>
        <p:spPr>
          <a:xfrm>
            <a:off x="4025860" y="4523661"/>
            <a:ext cx="107871" cy="107871"/>
          </a:xfrm>
          <a:prstGeom prst="roundRect">
            <a:avLst>
              <a:gd name="adj" fmla="val 423840"/>
            </a:avLst>
          </a:prstGeom>
          <a:solidFill>
            <a:srgbClr val="609DFF"/>
          </a:solidFill>
          <a:ln/>
        </p:spPr>
      </p:sp>
      <p:sp>
        <p:nvSpPr>
          <p:cNvPr id="179" name="Shape 177"/>
          <p:cNvSpPr/>
          <p:nvPr/>
        </p:nvSpPr>
        <p:spPr>
          <a:xfrm>
            <a:off x="4155281" y="4523661"/>
            <a:ext cx="107871" cy="107871"/>
          </a:xfrm>
          <a:prstGeom prst="roundRect">
            <a:avLst>
              <a:gd name="adj" fmla="val 423840"/>
            </a:avLst>
          </a:prstGeom>
          <a:solidFill>
            <a:srgbClr val="609DFF"/>
          </a:solidFill>
          <a:ln/>
        </p:spPr>
      </p:sp>
      <p:sp>
        <p:nvSpPr>
          <p:cNvPr id="180" name="Shape 178"/>
          <p:cNvSpPr/>
          <p:nvPr/>
        </p:nvSpPr>
        <p:spPr>
          <a:xfrm>
            <a:off x="4284702" y="4523661"/>
            <a:ext cx="107871" cy="107871"/>
          </a:xfrm>
          <a:prstGeom prst="roundRect">
            <a:avLst>
              <a:gd name="adj" fmla="val 423840"/>
            </a:avLst>
          </a:prstGeom>
          <a:solidFill>
            <a:srgbClr val="609DFF"/>
          </a:solidFill>
          <a:ln/>
        </p:spPr>
      </p:sp>
      <p:sp>
        <p:nvSpPr>
          <p:cNvPr id="181" name="Shape 179"/>
          <p:cNvSpPr/>
          <p:nvPr/>
        </p:nvSpPr>
        <p:spPr>
          <a:xfrm>
            <a:off x="4414123" y="4523661"/>
            <a:ext cx="107871" cy="107871"/>
          </a:xfrm>
          <a:prstGeom prst="roundRect">
            <a:avLst>
              <a:gd name="adj" fmla="val 423840"/>
            </a:avLst>
          </a:prstGeom>
          <a:solidFill>
            <a:srgbClr val="003180"/>
          </a:solidFill>
          <a:ln w="7620">
            <a:solidFill>
              <a:srgbClr val="194A99"/>
            </a:solidFill>
            <a:prstDash val="solid"/>
          </a:ln>
        </p:spPr>
      </p:sp>
      <p:sp>
        <p:nvSpPr>
          <p:cNvPr id="182" name="Shape 180"/>
          <p:cNvSpPr/>
          <p:nvPr/>
        </p:nvSpPr>
        <p:spPr>
          <a:xfrm>
            <a:off x="4543544" y="4523661"/>
            <a:ext cx="107871" cy="107871"/>
          </a:xfrm>
          <a:prstGeom prst="roundRect">
            <a:avLst>
              <a:gd name="adj" fmla="val 423840"/>
            </a:avLst>
          </a:prstGeom>
          <a:solidFill>
            <a:srgbClr val="003180"/>
          </a:solidFill>
          <a:ln w="7620">
            <a:solidFill>
              <a:srgbClr val="194A99"/>
            </a:solidFill>
            <a:prstDash val="solid"/>
          </a:ln>
        </p:spPr>
      </p:sp>
      <p:sp>
        <p:nvSpPr>
          <p:cNvPr id="183" name="Shape 181"/>
          <p:cNvSpPr/>
          <p:nvPr/>
        </p:nvSpPr>
        <p:spPr>
          <a:xfrm>
            <a:off x="4672965" y="4523661"/>
            <a:ext cx="107871" cy="107871"/>
          </a:xfrm>
          <a:prstGeom prst="roundRect">
            <a:avLst>
              <a:gd name="adj" fmla="val 423840"/>
            </a:avLst>
          </a:prstGeom>
          <a:solidFill>
            <a:srgbClr val="003180"/>
          </a:solidFill>
          <a:ln w="7620">
            <a:solidFill>
              <a:srgbClr val="194A99"/>
            </a:solidFill>
            <a:prstDash val="solid"/>
          </a:ln>
        </p:spPr>
      </p:sp>
      <p:sp>
        <p:nvSpPr>
          <p:cNvPr id="184" name="Shape 182"/>
          <p:cNvSpPr/>
          <p:nvPr/>
        </p:nvSpPr>
        <p:spPr>
          <a:xfrm>
            <a:off x="4802386" y="4523661"/>
            <a:ext cx="107871" cy="107871"/>
          </a:xfrm>
          <a:prstGeom prst="roundRect">
            <a:avLst>
              <a:gd name="adj" fmla="val 423840"/>
            </a:avLst>
          </a:prstGeom>
          <a:solidFill>
            <a:srgbClr val="003180"/>
          </a:solidFill>
          <a:ln w="7620">
            <a:solidFill>
              <a:srgbClr val="194A99"/>
            </a:solidFill>
            <a:prstDash val="solid"/>
          </a:ln>
        </p:spPr>
      </p:sp>
      <p:sp>
        <p:nvSpPr>
          <p:cNvPr id="185" name="Shape 183"/>
          <p:cNvSpPr/>
          <p:nvPr/>
        </p:nvSpPr>
        <p:spPr>
          <a:xfrm>
            <a:off x="4931807" y="4523661"/>
            <a:ext cx="107871" cy="107871"/>
          </a:xfrm>
          <a:prstGeom prst="roundRect">
            <a:avLst>
              <a:gd name="adj" fmla="val 423840"/>
            </a:avLst>
          </a:prstGeom>
          <a:solidFill>
            <a:srgbClr val="003180"/>
          </a:solidFill>
          <a:ln w="7620">
            <a:solidFill>
              <a:srgbClr val="194A99"/>
            </a:solidFill>
            <a:prstDash val="solid"/>
          </a:ln>
        </p:spPr>
      </p:sp>
      <p:sp>
        <p:nvSpPr>
          <p:cNvPr id="186" name="Shape 184"/>
          <p:cNvSpPr/>
          <p:nvPr/>
        </p:nvSpPr>
        <p:spPr>
          <a:xfrm>
            <a:off x="3767018" y="4653082"/>
            <a:ext cx="107871" cy="107871"/>
          </a:xfrm>
          <a:prstGeom prst="roundRect">
            <a:avLst>
              <a:gd name="adj" fmla="val 423840"/>
            </a:avLst>
          </a:prstGeom>
          <a:solidFill>
            <a:srgbClr val="609DFF"/>
          </a:solidFill>
          <a:ln/>
        </p:spPr>
      </p:sp>
      <p:sp>
        <p:nvSpPr>
          <p:cNvPr id="187" name="Shape 185"/>
          <p:cNvSpPr/>
          <p:nvPr/>
        </p:nvSpPr>
        <p:spPr>
          <a:xfrm>
            <a:off x="3896439" y="4653082"/>
            <a:ext cx="107871" cy="107871"/>
          </a:xfrm>
          <a:prstGeom prst="roundRect">
            <a:avLst>
              <a:gd name="adj" fmla="val 423840"/>
            </a:avLst>
          </a:prstGeom>
          <a:solidFill>
            <a:srgbClr val="609DFF"/>
          </a:solidFill>
          <a:ln/>
        </p:spPr>
      </p:sp>
      <p:sp>
        <p:nvSpPr>
          <p:cNvPr id="188" name="Shape 186"/>
          <p:cNvSpPr/>
          <p:nvPr/>
        </p:nvSpPr>
        <p:spPr>
          <a:xfrm>
            <a:off x="4025860" y="4653082"/>
            <a:ext cx="107871" cy="107871"/>
          </a:xfrm>
          <a:prstGeom prst="roundRect">
            <a:avLst>
              <a:gd name="adj" fmla="val 423840"/>
            </a:avLst>
          </a:prstGeom>
          <a:solidFill>
            <a:srgbClr val="609DFF"/>
          </a:solidFill>
          <a:ln/>
        </p:spPr>
      </p:sp>
      <p:sp>
        <p:nvSpPr>
          <p:cNvPr id="189" name="Shape 187"/>
          <p:cNvSpPr/>
          <p:nvPr/>
        </p:nvSpPr>
        <p:spPr>
          <a:xfrm>
            <a:off x="4155281" y="4653082"/>
            <a:ext cx="107871" cy="107871"/>
          </a:xfrm>
          <a:prstGeom prst="roundRect">
            <a:avLst>
              <a:gd name="adj" fmla="val 423840"/>
            </a:avLst>
          </a:prstGeom>
          <a:solidFill>
            <a:srgbClr val="609DFF"/>
          </a:solidFill>
          <a:ln/>
        </p:spPr>
      </p:sp>
      <p:sp>
        <p:nvSpPr>
          <p:cNvPr id="190" name="Shape 188"/>
          <p:cNvSpPr/>
          <p:nvPr/>
        </p:nvSpPr>
        <p:spPr>
          <a:xfrm>
            <a:off x="4284702" y="4653082"/>
            <a:ext cx="107871" cy="107871"/>
          </a:xfrm>
          <a:prstGeom prst="roundRect">
            <a:avLst>
              <a:gd name="adj" fmla="val 423840"/>
            </a:avLst>
          </a:prstGeom>
          <a:solidFill>
            <a:srgbClr val="609DFF"/>
          </a:solidFill>
          <a:ln/>
        </p:spPr>
      </p:sp>
      <p:sp>
        <p:nvSpPr>
          <p:cNvPr id="191" name="Shape 189"/>
          <p:cNvSpPr/>
          <p:nvPr/>
        </p:nvSpPr>
        <p:spPr>
          <a:xfrm>
            <a:off x="4414123" y="4653082"/>
            <a:ext cx="107871" cy="107871"/>
          </a:xfrm>
          <a:prstGeom prst="roundRect">
            <a:avLst>
              <a:gd name="adj" fmla="val 423840"/>
            </a:avLst>
          </a:prstGeom>
          <a:solidFill>
            <a:srgbClr val="609DFF"/>
          </a:solidFill>
          <a:ln/>
        </p:spPr>
      </p:sp>
      <p:sp>
        <p:nvSpPr>
          <p:cNvPr id="192" name="Shape 190"/>
          <p:cNvSpPr/>
          <p:nvPr/>
        </p:nvSpPr>
        <p:spPr>
          <a:xfrm>
            <a:off x="4543544" y="4653082"/>
            <a:ext cx="107871" cy="107871"/>
          </a:xfrm>
          <a:prstGeom prst="roundRect">
            <a:avLst>
              <a:gd name="adj" fmla="val 423840"/>
            </a:avLst>
          </a:prstGeom>
          <a:solidFill>
            <a:srgbClr val="609DFF"/>
          </a:solidFill>
          <a:ln/>
        </p:spPr>
      </p:sp>
      <p:sp>
        <p:nvSpPr>
          <p:cNvPr id="193" name="Shape 191"/>
          <p:cNvSpPr/>
          <p:nvPr/>
        </p:nvSpPr>
        <p:spPr>
          <a:xfrm>
            <a:off x="4672965" y="4653082"/>
            <a:ext cx="107871" cy="107871"/>
          </a:xfrm>
          <a:prstGeom prst="roundRect">
            <a:avLst>
              <a:gd name="adj" fmla="val 423840"/>
            </a:avLst>
          </a:prstGeom>
          <a:solidFill>
            <a:srgbClr val="609DFF"/>
          </a:solidFill>
          <a:ln/>
        </p:spPr>
      </p:sp>
      <p:sp>
        <p:nvSpPr>
          <p:cNvPr id="194" name="Shape 192"/>
          <p:cNvSpPr/>
          <p:nvPr/>
        </p:nvSpPr>
        <p:spPr>
          <a:xfrm>
            <a:off x="4802386" y="4653082"/>
            <a:ext cx="107871" cy="107871"/>
          </a:xfrm>
          <a:prstGeom prst="roundRect">
            <a:avLst>
              <a:gd name="adj" fmla="val 423840"/>
            </a:avLst>
          </a:prstGeom>
          <a:solidFill>
            <a:srgbClr val="609DFF"/>
          </a:solidFill>
          <a:ln/>
        </p:spPr>
      </p:sp>
      <p:sp>
        <p:nvSpPr>
          <p:cNvPr id="195" name="Shape 193"/>
          <p:cNvSpPr/>
          <p:nvPr/>
        </p:nvSpPr>
        <p:spPr>
          <a:xfrm>
            <a:off x="4931807" y="4653082"/>
            <a:ext cx="107871" cy="107871"/>
          </a:xfrm>
          <a:prstGeom prst="roundRect">
            <a:avLst>
              <a:gd name="adj" fmla="val 423840"/>
            </a:avLst>
          </a:prstGeom>
          <a:solidFill>
            <a:srgbClr val="609DFF"/>
          </a:solidFill>
          <a:ln/>
        </p:spPr>
      </p:sp>
      <p:sp>
        <p:nvSpPr>
          <p:cNvPr id="196" name="Shape 194"/>
          <p:cNvSpPr/>
          <p:nvPr/>
        </p:nvSpPr>
        <p:spPr>
          <a:xfrm>
            <a:off x="3767018" y="4782503"/>
            <a:ext cx="107871" cy="107871"/>
          </a:xfrm>
          <a:prstGeom prst="roundRect">
            <a:avLst>
              <a:gd name="adj" fmla="val 423840"/>
            </a:avLst>
          </a:prstGeom>
          <a:solidFill>
            <a:srgbClr val="609DFF"/>
          </a:solidFill>
          <a:ln/>
        </p:spPr>
      </p:sp>
      <p:sp>
        <p:nvSpPr>
          <p:cNvPr id="197" name="Shape 195"/>
          <p:cNvSpPr/>
          <p:nvPr/>
        </p:nvSpPr>
        <p:spPr>
          <a:xfrm>
            <a:off x="3896439" y="4782503"/>
            <a:ext cx="107871" cy="107871"/>
          </a:xfrm>
          <a:prstGeom prst="roundRect">
            <a:avLst>
              <a:gd name="adj" fmla="val 423840"/>
            </a:avLst>
          </a:prstGeom>
          <a:solidFill>
            <a:srgbClr val="609DFF"/>
          </a:solidFill>
          <a:ln/>
        </p:spPr>
      </p:sp>
      <p:sp>
        <p:nvSpPr>
          <p:cNvPr id="198" name="Shape 196"/>
          <p:cNvSpPr/>
          <p:nvPr/>
        </p:nvSpPr>
        <p:spPr>
          <a:xfrm>
            <a:off x="4025860" y="4782503"/>
            <a:ext cx="107871" cy="107871"/>
          </a:xfrm>
          <a:prstGeom prst="roundRect">
            <a:avLst>
              <a:gd name="adj" fmla="val 423840"/>
            </a:avLst>
          </a:prstGeom>
          <a:solidFill>
            <a:srgbClr val="609DFF"/>
          </a:solidFill>
          <a:ln/>
        </p:spPr>
      </p:sp>
      <p:sp>
        <p:nvSpPr>
          <p:cNvPr id="199" name="Shape 197"/>
          <p:cNvSpPr/>
          <p:nvPr/>
        </p:nvSpPr>
        <p:spPr>
          <a:xfrm>
            <a:off x="4155281" y="4782503"/>
            <a:ext cx="107871" cy="107871"/>
          </a:xfrm>
          <a:prstGeom prst="roundRect">
            <a:avLst>
              <a:gd name="adj" fmla="val 423840"/>
            </a:avLst>
          </a:prstGeom>
          <a:solidFill>
            <a:srgbClr val="609DFF"/>
          </a:solidFill>
          <a:ln/>
        </p:spPr>
      </p:sp>
      <p:sp>
        <p:nvSpPr>
          <p:cNvPr id="200" name="Shape 198"/>
          <p:cNvSpPr/>
          <p:nvPr/>
        </p:nvSpPr>
        <p:spPr>
          <a:xfrm>
            <a:off x="4284702" y="4782503"/>
            <a:ext cx="107871" cy="107871"/>
          </a:xfrm>
          <a:prstGeom prst="roundRect">
            <a:avLst>
              <a:gd name="adj" fmla="val 423840"/>
            </a:avLst>
          </a:prstGeom>
          <a:solidFill>
            <a:srgbClr val="609DFF"/>
          </a:solidFill>
          <a:ln/>
        </p:spPr>
      </p:sp>
      <p:sp>
        <p:nvSpPr>
          <p:cNvPr id="201" name="Shape 199"/>
          <p:cNvSpPr/>
          <p:nvPr/>
        </p:nvSpPr>
        <p:spPr>
          <a:xfrm>
            <a:off x="4414123" y="4782503"/>
            <a:ext cx="107871" cy="107871"/>
          </a:xfrm>
          <a:prstGeom prst="roundRect">
            <a:avLst>
              <a:gd name="adj" fmla="val 423840"/>
            </a:avLst>
          </a:prstGeom>
          <a:solidFill>
            <a:srgbClr val="609DFF"/>
          </a:solidFill>
          <a:ln/>
        </p:spPr>
      </p:sp>
      <p:sp>
        <p:nvSpPr>
          <p:cNvPr id="202" name="Shape 200"/>
          <p:cNvSpPr/>
          <p:nvPr/>
        </p:nvSpPr>
        <p:spPr>
          <a:xfrm>
            <a:off x="4543544" y="4782503"/>
            <a:ext cx="107871" cy="107871"/>
          </a:xfrm>
          <a:prstGeom prst="roundRect">
            <a:avLst>
              <a:gd name="adj" fmla="val 423840"/>
            </a:avLst>
          </a:prstGeom>
          <a:solidFill>
            <a:srgbClr val="609DFF"/>
          </a:solidFill>
          <a:ln/>
        </p:spPr>
      </p:sp>
      <p:sp>
        <p:nvSpPr>
          <p:cNvPr id="203" name="Shape 201"/>
          <p:cNvSpPr/>
          <p:nvPr/>
        </p:nvSpPr>
        <p:spPr>
          <a:xfrm>
            <a:off x="4672965" y="4782503"/>
            <a:ext cx="107871" cy="107871"/>
          </a:xfrm>
          <a:prstGeom prst="roundRect">
            <a:avLst>
              <a:gd name="adj" fmla="val 423840"/>
            </a:avLst>
          </a:prstGeom>
          <a:solidFill>
            <a:srgbClr val="609DFF"/>
          </a:solidFill>
          <a:ln/>
        </p:spPr>
      </p:sp>
      <p:sp>
        <p:nvSpPr>
          <p:cNvPr id="204" name="Shape 202"/>
          <p:cNvSpPr/>
          <p:nvPr/>
        </p:nvSpPr>
        <p:spPr>
          <a:xfrm>
            <a:off x="4802386" y="4782503"/>
            <a:ext cx="107871" cy="107871"/>
          </a:xfrm>
          <a:prstGeom prst="roundRect">
            <a:avLst>
              <a:gd name="adj" fmla="val 423840"/>
            </a:avLst>
          </a:prstGeom>
          <a:solidFill>
            <a:srgbClr val="609DFF"/>
          </a:solidFill>
          <a:ln/>
        </p:spPr>
      </p:sp>
      <p:sp>
        <p:nvSpPr>
          <p:cNvPr id="205" name="Shape 203"/>
          <p:cNvSpPr/>
          <p:nvPr/>
        </p:nvSpPr>
        <p:spPr>
          <a:xfrm>
            <a:off x="4931807" y="4782503"/>
            <a:ext cx="107871" cy="107871"/>
          </a:xfrm>
          <a:prstGeom prst="roundRect">
            <a:avLst>
              <a:gd name="adj" fmla="val 423840"/>
            </a:avLst>
          </a:prstGeom>
          <a:solidFill>
            <a:srgbClr val="609DFF"/>
          </a:solidFill>
          <a:ln/>
        </p:spPr>
      </p:sp>
      <p:sp>
        <p:nvSpPr>
          <p:cNvPr id="206" name="Text 204"/>
          <p:cNvSpPr/>
          <p:nvPr/>
        </p:nvSpPr>
        <p:spPr>
          <a:xfrm>
            <a:off x="3767018" y="5025271"/>
            <a:ext cx="954762" cy="323850"/>
          </a:xfrm>
          <a:prstGeom prst="rect">
            <a:avLst/>
          </a:prstGeom>
          <a:noFill/>
          <a:ln/>
        </p:spPr>
        <p:txBody>
          <a:bodyPr wrap="none" lIns="0" tIns="0" rIns="0" bIns="0" rtlCol="0" anchor="t"/>
          <a:lstStyle/>
          <a:p>
            <a:pPr marL="0" indent="0" algn="l">
              <a:lnSpc>
                <a:spcPts val="2550"/>
              </a:lnSpc>
              <a:buNone/>
            </a:pPr>
            <a:r>
              <a:rPr lang="en-US" sz="2550" dirty="0">
                <a:solidFill>
                  <a:srgbClr val="E2E6E9"/>
                </a:solidFill>
                <a:latin typeface="Merriweather" pitchFamily="34" charset="0"/>
                <a:ea typeface="Merriweather" pitchFamily="34" charset="-122"/>
                <a:cs typeface="Merriweather" pitchFamily="34" charset="-120"/>
              </a:rPr>
              <a:t>24.5%</a:t>
            </a:r>
            <a:endParaRPr lang="en-US" sz="2550" dirty="0"/>
          </a:p>
        </p:txBody>
      </p:sp>
      <p:sp>
        <p:nvSpPr>
          <p:cNvPr id="207" name="Text 205"/>
          <p:cNvSpPr/>
          <p:nvPr/>
        </p:nvSpPr>
        <p:spPr>
          <a:xfrm>
            <a:off x="3820953" y="5521407"/>
            <a:ext cx="3416498" cy="172760"/>
          </a:xfrm>
          <a:prstGeom prst="rect">
            <a:avLst/>
          </a:prstGeom>
          <a:noFill/>
          <a:ln/>
        </p:spPr>
        <p:txBody>
          <a:bodyPr wrap="none" lIns="0" tIns="0" rIns="0" bIns="0" rtlCol="0" anchor="t"/>
          <a:lstStyle/>
          <a:p>
            <a:pPr marL="0" indent="0" algn="l">
              <a:lnSpc>
                <a:spcPts val="1350"/>
              </a:lnSpc>
              <a:buNone/>
            </a:pPr>
            <a:r>
              <a:rPr lang="en-US" sz="1050" b="1" dirty="0">
                <a:solidFill>
                  <a:srgbClr val="E2E6E9"/>
                </a:solidFill>
                <a:latin typeface="Merriweather" pitchFamily="34" charset="0"/>
                <a:ea typeface="Merriweather" pitchFamily="34" charset="-122"/>
                <a:cs typeface="Merriweather" pitchFamily="34" charset="-120"/>
              </a:rPr>
              <a:t>Maybe available</a:t>
            </a:r>
            <a:endParaRPr lang="en-US" sz="1050" b="1" dirty="0"/>
          </a:p>
        </p:txBody>
      </p:sp>
      <p:sp>
        <p:nvSpPr>
          <p:cNvPr id="208" name="Shape 206"/>
          <p:cNvSpPr/>
          <p:nvPr/>
        </p:nvSpPr>
        <p:spPr>
          <a:xfrm>
            <a:off x="3767018" y="5953601"/>
            <a:ext cx="107871" cy="107871"/>
          </a:xfrm>
          <a:prstGeom prst="roundRect">
            <a:avLst>
              <a:gd name="adj" fmla="val 423840"/>
            </a:avLst>
          </a:prstGeom>
          <a:solidFill>
            <a:srgbClr val="003180"/>
          </a:solidFill>
          <a:ln w="7620">
            <a:solidFill>
              <a:srgbClr val="194A99"/>
            </a:solidFill>
            <a:prstDash val="solid"/>
          </a:ln>
        </p:spPr>
      </p:sp>
      <p:sp>
        <p:nvSpPr>
          <p:cNvPr id="209" name="Shape 207"/>
          <p:cNvSpPr/>
          <p:nvPr/>
        </p:nvSpPr>
        <p:spPr>
          <a:xfrm>
            <a:off x="3896439" y="5953601"/>
            <a:ext cx="107871" cy="107871"/>
          </a:xfrm>
          <a:prstGeom prst="roundRect">
            <a:avLst>
              <a:gd name="adj" fmla="val 423840"/>
            </a:avLst>
          </a:prstGeom>
          <a:solidFill>
            <a:srgbClr val="003180"/>
          </a:solidFill>
          <a:ln w="7620">
            <a:solidFill>
              <a:srgbClr val="194A99"/>
            </a:solidFill>
            <a:prstDash val="solid"/>
          </a:ln>
        </p:spPr>
      </p:sp>
      <p:sp>
        <p:nvSpPr>
          <p:cNvPr id="210" name="Shape 208"/>
          <p:cNvSpPr/>
          <p:nvPr/>
        </p:nvSpPr>
        <p:spPr>
          <a:xfrm>
            <a:off x="4025860" y="5953601"/>
            <a:ext cx="107871" cy="107871"/>
          </a:xfrm>
          <a:prstGeom prst="roundRect">
            <a:avLst>
              <a:gd name="adj" fmla="val 423840"/>
            </a:avLst>
          </a:prstGeom>
          <a:solidFill>
            <a:srgbClr val="003180"/>
          </a:solidFill>
          <a:ln w="7620">
            <a:solidFill>
              <a:srgbClr val="194A99"/>
            </a:solidFill>
            <a:prstDash val="solid"/>
          </a:ln>
        </p:spPr>
      </p:sp>
      <p:sp>
        <p:nvSpPr>
          <p:cNvPr id="211" name="Shape 209"/>
          <p:cNvSpPr/>
          <p:nvPr/>
        </p:nvSpPr>
        <p:spPr>
          <a:xfrm>
            <a:off x="4155281" y="5953601"/>
            <a:ext cx="107871" cy="107871"/>
          </a:xfrm>
          <a:prstGeom prst="roundRect">
            <a:avLst>
              <a:gd name="adj" fmla="val 423840"/>
            </a:avLst>
          </a:prstGeom>
          <a:solidFill>
            <a:srgbClr val="003180"/>
          </a:solidFill>
          <a:ln w="7620">
            <a:solidFill>
              <a:srgbClr val="194A99"/>
            </a:solidFill>
            <a:prstDash val="solid"/>
          </a:ln>
        </p:spPr>
      </p:sp>
      <p:sp>
        <p:nvSpPr>
          <p:cNvPr id="212" name="Shape 210"/>
          <p:cNvSpPr/>
          <p:nvPr/>
        </p:nvSpPr>
        <p:spPr>
          <a:xfrm>
            <a:off x="4284702" y="5953601"/>
            <a:ext cx="107871" cy="107871"/>
          </a:xfrm>
          <a:prstGeom prst="roundRect">
            <a:avLst>
              <a:gd name="adj" fmla="val 423840"/>
            </a:avLst>
          </a:prstGeom>
          <a:solidFill>
            <a:srgbClr val="003180"/>
          </a:solidFill>
          <a:ln w="7620">
            <a:solidFill>
              <a:srgbClr val="194A99"/>
            </a:solidFill>
            <a:prstDash val="solid"/>
          </a:ln>
        </p:spPr>
      </p:sp>
      <p:sp>
        <p:nvSpPr>
          <p:cNvPr id="213" name="Shape 211"/>
          <p:cNvSpPr/>
          <p:nvPr/>
        </p:nvSpPr>
        <p:spPr>
          <a:xfrm>
            <a:off x="4414123" y="5953601"/>
            <a:ext cx="107871" cy="107871"/>
          </a:xfrm>
          <a:prstGeom prst="roundRect">
            <a:avLst>
              <a:gd name="adj" fmla="val 423840"/>
            </a:avLst>
          </a:prstGeom>
          <a:solidFill>
            <a:srgbClr val="003180"/>
          </a:solidFill>
          <a:ln w="7620">
            <a:solidFill>
              <a:srgbClr val="194A99"/>
            </a:solidFill>
            <a:prstDash val="solid"/>
          </a:ln>
        </p:spPr>
      </p:sp>
      <p:sp>
        <p:nvSpPr>
          <p:cNvPr id="214" name="Shape 212"/>
          <p:cNvSpPr/>
          <p:nvPr/>
        </p:nvSpPr>
        <p:spPr>
          <a:xfrm>
            <a:off x="4543544" y="5953601"/>
            <a:ext cx="107871" cy="107871"/>
          </a:xfrm>
          <a:prstGeom prst="roundRect">
            <a:avLst>
              <a:gd name="adj" fmla="val 423840"/>
            </a:avLst>
          </a:prstGeom>
          <a:solidFill>
            <a:srgbClr val="003180"/>
          </a:solidFill>
          <a:ln w="7620">
            <a:solidFill>
              <a:srgbClr val="194A99"/>
            </a:solidFill>
            <a:prstDash val="solid"/>
          </a:ln>
        </p:spPr>
      </p:sp>
      <p:sp>
        <p:nvSpPr>
          <p:cNvPr id="215" name="Shape 213"/>
          <p:cNvSpPr/>
          <p:nvPr/>
        </p:nvSpPr>
        <p:spPr>
          <a:xfrm>
            <a:off x="4672965" y="5953601"/>
            <a:ext cx="107871" cy="107871"/>
          </a:xfrm>
          <a:prstGeom prst="roundRect">
            <a:avLst>
              <a:gd name="adj" fmla="val 423840"/>
            </a:avLst>
          </a:prstGeom>
          <a:solidFill>
            <a:srgbClr val="003180"/>
          </a:solidFill>
          <a:ln w="7620">
            <a:solidFill>
              <a:srgbClr val="194A99"/>
            </a:solidFill>
            <a:prstDash val="solid"/>
          </a:ln>
        </p:spPr>
      </p:sp>
      <p:sp>
        <p:nvSpPr>
          <p:cNvPr id="216" name="Shape 214"/>
          <p:cNvSpPr/>
          <p:nvPr/>
        </p:nvSpPr>
        <p:spPr>
          <a:xfrm>
            <a:off x="4802386" y="5953601"/>
            <a:ext cx="107871" cy="107871"/>
          </a:xfrm>
          <a:prstGeom prst="roundRect">
            <a:avLst>
              <a:gd name="adj" fmla="val 423840"/>
            </a:avLst>
          </a:prstGeom>
          <a:solidFill>
            <a:srgbClr val="003180"/>
          </a:solidFill>
          <a:ln w="7620">
            <a:solidFill>
              <a:srgbClr val="194A99"/>
            </a:solidFill>
            <a:prstDash val="solid"/>
          </a:ln>
        </p:spPr>
      </p:sp>
      <p:sp>
        <p:nvSpPr>
          <p:cNvPr id="217" name="Shape 215"/>
          <p:cNvSpPr/>
          <p:nvPr/>
        </p:nvSpPr>
        <p:spPr>
          <a:xfrm>
            <a:off x="4931807" y="5953601"/>
            <a:ext cx="107871" cy="107871"/>
          </a:xfrm>
          <a:prstGeom prst="roundRect">
            <a:avLst>
              <a:gd name="adj" fmla="val 423840"/>
            </a:avLst>
          </a:prstGeom>
          <a:solidFill>
            <a:srgbClr val="003180"/>
          </a:solidFill>
          <a:ln w="7620">
            <a:solidFill>
              <a:srgbClr val="194A99"/>
            </a:solidFill>
            <a:prstDash val="solid"/>
          </a:ln>
        </p:spPr>
      </p:sp>
      <p:sp>
        <p:nvSpPr>
          <p:cNvPr id="218" name="Shape 216"/>
          <p:cNvSpPr/>
          <p:nvPr/>
        </p:nvSpPr>
        <p:spPr>
          <a:xfrm>
            <a:off x="3767018" y="6083022"/>
            <a:ext cx="107871" cy="107871"/>
          </a:xfrm>
          <a:prstGeom prst="roundRect">
            <a:avLst>
              <a:gd name="adj" fmla="val 423840"/>
            </a:avLst>
          </a:prstGeom>
          <a:solidFill>
            <a:srgbClr val="003180"/>
          </a:solidFill>
          <a:ln w="7620">
            <a:solidFill>
              <a:srgbClr val="194A99"/>
            </a:solidFill>
            <a:prstDash val="solid"/>
          </a:ln>
        </p:spPr>
      </p:sp>
      <p:sp>
        <p:nvSpPr>
          <p:cNvPr id="219" name="Shape 217"/>
          <p:cNvSpPr/>
          <p:nvPr/>
        </p:nvSpPr>
        <p:spPr>
          <a:xfrm>
            <a:off x="3896439" y="6083022"/>
            <a:ext cx="107871" cy="107871"/>
          </a:xfrm>
          <a:prstGeom prst="roundRect">
            <a:avLst>
              <a:gd name="adj" fmla="val 423840"/>
            </a:avLst>
          </a:prstGeom>
          <a:solidFill>
            <a:srgbClr val="003180"/>
          </a:solidFill>
          <a:ln w="7620">
            <a:solidFill>
              <a:srgbClr val="194A99"/>
            </a:solidFill>
            <a:prstDash val="solid"/>
          </a:ln>
        </p:spPr>
      </p:sp>
      <p:sp>
        <p:nvSpPr>
          <p:cNvPr id="220" name="Shape 218"/>
          <p:cNvSpPr/>
          <p:nvPr/>
        </p:nvSpPr>
        <p:spPr>
          <a:xfrm>
            <a:off x="4025860" y="6083022"/>
            <a:ext cx="107871" cy="107871"/>
          </a:xfrm>
          <a:prstGeom prst="roundRect">
            <a:avLst>
              <a:gd name="adj" fmla="val 423840"/>
            </a:avLst>
          </a:prstGeom>
          <a:solidFill>
            <a:srgbClr val="003180"/>
          </a:solidFill>
          <a:ln w="7620">
            <a:solidFill>
              <a:srgbClr val="194A99"/>
            </a:solidFill>
            <a:prstDash val="solid"/>
          </a:ln>
        </p:spPr>
      </p:sp>
      <p:sp>
        <p:nvSpPr>
          <p:cNvPr id="221" name="Shape 219"/>
          <p:cNvSpPr/>
          <p:nvPr/>
        </p:nvSpPr>
        <p:spPr>
          <a:xfrm>
            <a:off x="4155281" y="6083022"/>
            <a:ext cx="107871" cy="107871"/>
          </a:xfrm>
          <a:prstGeom prst="roundRect">
            <a:avLst>
              <a:gd name="adj" fmla="val 423840"/>
            </a:avLst>
          </a:prstGeom>
          <a:solidFill>
            <a:srgbClr val="003180"/>
          </a:solidFill>
          <a:ln w="7620">
            <a:solidFill>
              <a:srgbClr val="194A99"/>
            </a:solidFill>
            <a:prstDash val="solid"/>
          </a:ln>
        </p:spPr>
      </p:sp>
      <p:sp>
        <p:nvSpPr>
          <p:cNvPr id="222" name="Shape 220"/>
          <p:cNvSpPr/>
          <p:nvPr/>
        </p:nvSpPr>
        <p:spPr>
          <a:xfrm>
            <a:off x="4284702" y="6083022"/>
            <a:ext cx="107871" cy="107871"/>
          </a:xfrm>
          <a:prstGeom prst="roundRect">
            <a:avLst>
              <a:gd name="adj" fmla="val 423840"/>
            </a:avLst>
          </a:prstGeom>
          <a:solidFill>
            <a:srgbClr val="003180"/>
          </a:solidFill>
          <a:ln w="7620">
            <a:solidFill>
              <a:srgbClr val="194A99"/>
            </a:solidFill>
            <a:prstDash val="solid"/>
          </a:ln>
        </p:spPr>
      </p:sp>
      <p:sp>
        <p:nvSpPr>
          <p:cNvPr id="223" name="Shape 221"/>
          <p:cNvSpPr/>
          <p:nvPr/>
        </p:nvSpPr>
        <p:spPr>
          <a:xfrm>
            <a:off x="4414123" y="6083022"/>
            <a:ext cx="107871" cy="107871"/>
          </a:xfrm>
          <a:prstGeom prst="roundRect">
            <a:avLst>
              <a:gd name="adj" fmla="val 423840"/>
            </a:avLst>
          </a:prstGeom>
          <a:solidFill>
            <a:srgbClr val="003180"/>
          </a:solidFill>
          <a:ln w="7620">
            <a:solidFill>
              <a:srgbClr val="194A99"/>
            </a:solidFill>
            <a:prstDash val="solid"/>
          </a:ln>
        </p:spPr>
      </p:sp>
      <p:sp>
        <p:nvSpPr>
          <p:cNvPr id="224" name="Shape 222"/>
          <p:cNvSpPr/>
          <p:nvPr/>
        </p:nvSpPr>
        <p:spPr>
          <a:xfrm>
            <a:off x="4543544" y="6083022"/>
            <a:ext cx="107871" cy="107871"/>
          </a:xfrm>
          <a:prstGeom prst="roundRect">
            <a:avLst>
              <a:gd name="adj" fmla="val 423840"/>
            </a:avLst>
          </a:prstGeom>
          <a:solidFill>
            <a:srgbClr val="003180"/>
          </a:solidFill>
          <a:ln w="7620">
            <a:solidFill>
              <a:srgbClr val="194A99"/>
            </a:solidFill>
            <a:prstDash val="solid"/>
          </a:ln>
        </p:spPr>
      </p:sp>
      <p:sp>
        <p:nvSpPr>
          <p:cNvPr id="225" name="Shape 223"/>
          <p:cNvSpPr/>
          <p:nvPr/>
        </p:nvSpPr>
        <p:spPr>
          <a:xfrm>
            <a:off x="4672965" y="6083022"/>
            <a:ext cx="107871" cy="107871"/>
          </a:xfrm>
          <a:prstGeom prst="roundRect">
            <a:avLst>
              <a:gd name="adj" fmla="val 423840"/>
            </a:avLst>
          </a:prstGeom>
          <a:solidFill>
            <a:srgbClr val="003180"/>
          </a:solidFill>
          <a:ln w="7620">
            <a:solidFill>
              <a:srgbClr val="194A99"/>
            </a:solidFill>
            <a:prstDash val="solid"/>
          </a:ln>
        </p:spPr>
      </p:sp>
      <p:sp>
        <p:nvSpPr>
          <p:cNvPr id="226" name="Shape 224"/>
          <p:cNvSpPr/>
          <p:nvPr/>
        </p:nvSpPr>
        <p:spPr>
          <a:xfrm>
            <a:off x="4802386" y="6083022"/>
            <a:ext cx="107871" cy="107871"/>
          </a:xfrm>
          <a:prstGeom prst="roundRect">
            <a:avLst>
              <a:gd name="adj" fmla="val 423840"/>
            </a:avLst>
          </a:prstGeom>
          <a:solidFill>
            <a:srgbClr val="003180"/>
          </a:solidFill>
          <a:ln w="7620">
            <a:solidFill>
              <a:srgbClr val="194A99"/>
            </a:solidFill>
            <a:prstDash val="solid"/>
          </a:ln>
        </p:spPr>
      </p:sp>
      <p:sp>
        <p:nvSpPr>
          <p:cNvPr id="227" name="Shape 225"/>
          <p:cNvSpPr/>
          <p:nvPr/>
        </p:nvSpPr>
        <p:spPr>
          <a:xfrm>
            <a:off x="4931807" y="6083022"/>
            <a:ext cx="107871" cy="107871"/>
          </a:xfrm>
          <a:prstGeom prst="roundRect">
            <a:avLst>
              <a:gd name="adj" fmla="val 423840"/>
            </a:avLst>
          </a:prstGeom>
          <a:solidFill>
            <a:srgbClr val="003180"/>
          </a:solidFill>
          <a:ln w="7620">
            <a:solidFill>
              <a:srgbClr val="194A99"/>
            </a:solidFill>
            <a:prstDash val="solid"/>
          </a:ln>
        </p:spPr>
      </p:sp>
      <p:sp>
        <p:nvSpPr>
          <p:cNvPr id="228" name="Shape 226"/>
          <p:cNvSpPr/>
          <p:nvPr/>
        </p:nvSpPr>
        <p:spPr>
          <a:xfrm>
            <a:off x="3767018" y="6212443"/>
            <a:ext cx="107871" cy="107871"/>
          </a:xfrm>
          <a:prstGeom prst="roundRect">
            <a:avLst>
              <a:gd name="adj" fmla="val 423840"/>
            </a:avLst>
          </a:prstGeom>
          <a:solidFill>
            <a:srgbClr val="003180"/>
          </a:solidFill>
          <a:ln w="7620">
            <a:solidFill>
              <a:srgbClr val="194A99"/>
            </a:solidFill>
            <a:prstDash val="solid"/>
          </a:ln>
        </p:spPr>
      </p:sp>
      <p:sp>
        <p:nvSpPr>
          <p:cNvPr id="229" name="Shape 227"/>
          <p:cNvSpPr/>
          <p:nvPr/>
        </p:nvSpPr>
        <p:spPr>
          <a:xfrm>
            <a:off x="3896439" y="6212443"/>
            <a:ext cx="107871" cy="107871"/>
          </a:xfrm>
          <a:prstGeom prst="roundRect">
            <a:avLst>
              <a:gd name="adj" fmla="val 423840"/>
            </a:avLst>
          </a:prstGeom>
          <a:solidFill>
            <a:srgbClr val="003180"/>
          </a:solidFill>
          <a:ln w="7620">
            <a:solidFill>
              <a:srgbClr val="194A99"/>
            </a:solidFill>
            <a:prstDash val="solid"/>
          </a:ln>
        </p:spPr>
      </p:sp>
      <p:sp>
        <p:nvSpPr>
          <p:cNvPr id="230" name="Shape 228"/>
          <p:cNvSpPr/>
          <p:nvPr/>
        </p:nvSpPr>
        <p:spPr>
          <a:xfrm>
            <a:off x="4025860" y="6212443"/>
            <a:ext cx="107871" cy="107871"/>
          </a:xfrm>
          <a:prstGeom prst="roundRect">
            <a:avLst>
              <a:gd name="adj" fmla="val 423840"/>
            </a:avLst>
          </a:prstGeom>
          <a:solidFill>
            <a:srgbClr val="003180"/>
          </a:solidFill>
          <a:ln w="7620">
            <a:solidFill>
              <a:srgbClr val="194A99"/>
            </a:solidFill>
            <a:prstDash val="solid"/>
          </a:ln>
        </p:spPr>
      </p:sp>
      <p:sp>
        <p:nvSpPr>
          <p:cNvPr id="231" name="Shape 229"/>
          <p:cNvSpPr/>
          <p:nvPr/>
        </p:nvSpPr>
        <p:spPr>
          <a:xfrm>
            <a:off x="4155281" y="6212443"/>
            <a:ext cx="107871" cy="107871"/>
          </a:xfrm>
          <a:prstGeom prst="roundRect">
            <a:avLst>
              <a:gd name="adj" fmla="val 423840"/>
            </a:avLst>
          </a:prstGeom>
          <a:solidFill>
            <a:srgbClr val="003180"/>
          </a:solidFill>
          <a:ln w="7620">
            <a:solidFill>
              <a:srgbClr val="194A99"/>
            </a:solidFill>
            <a:prstDash val="solid"/>
          </a:ln>
        </p:spPr>
      </p:sp>
      <p:sp>
        <p:nvSpPr>
          <p:cNvPr id="232" name="Shape 230"/>
          <p:cNvSpPr/>
          <p:nvPr/>
        </p:nvSpPr>
        <p:spPr>
          <a:xfrm>
            <a:off x="4284702" y="6212443"/>
            <a:ext cx="107871" cy="107871"/>
          </a:xfrm>
          <a:prstGeom prst="roundRect">
            <a:avLst>
              <a:gd name="adj" fmla="val 423840"/>
            </a:avLst>
          </a:prstGeom>
          <a:solidFill>
            <a:srgbClr val="003180"/>
          </a:solidFill>
          <a:ln w="7620">
            <a:solidFill>
              <a:srgbClr val="194A99"/>
            </a:solidFill>
            <a:prstDash val="solid"/>
          </a:ln>
        </p:spPr>
      </p:sp>
      <p:sp>
        <p:nvSpPr>
          <p:cNvPr id="233" name="Shape 231"/>
          <p:cNvSpPr/>
          <p:nvPr/>
        </p:nvSpPr>
        <p:spPr>
          <a:xfrm>
            <a:off x="4414123" y="6212443"/>
            <a:ext cx="107871" cy="107871"/>
          </a:xfrm>
          <a:prstGeom prst="roundRect">
            <a:avLst>
              <a:gd name="adj" fmla="val 423840"/>
            </a:avLst>
          </a:prstGeom>
          <a:solidFill>
            <a:srgbClr val="003180"/>
          </a:solidFill>
          <a:ln w="7620">
            <a:solidFill>
              <a:srgbClr val="194A99"/>
            </a:solidFill>
            <a:prstDash val="solid"/>
          </a:ln>
        </p:spPr>
      </p:sp>
      <p:sp>
        <p:nvSpPr>
          <p:cNvPr id="234" name="Shape 232"/>
          <p:cNvSpPr/>
          <p:nvPr/>
        </p:nvSpPr>
        <p:spPr>
          <a:xfrm>
            <a:off x="4543544" y="6212443"/>
            <a:ext cx="107871" cy="107871"/>
          </a:xfrm>
          <a:prstGeom prst="roundRect">
            <a:avLst>
              <a:gd name="adj" fmla="val 423840"/>
            </a:avLst>
          </a:prstGeom>
          <a:solidFill>
            <a:srgbClr val="003180"/>
          </a:solidFill>
          <a:ln w="7620">
            <a:solidFill>
              <a:srgbClr val="194A99"/>
            </a:solidFill>
            <a:prstDash val="solid"/>
          </a:ln>
        </p:spPr>
      </p:sp>
      <p:sp>
        <p:nvSpPr>
          <p:cNvPr id="235" name="Shape 233"/>
          <p:cNvSpPr/>
          <p:nvPr/>
        </p:nvSpPr>
        <p:spPr>
          <a:xfrm>
            <a:off x="4672965" y="6212443"/>
            <a:ext cx="107871" cy="107871"/>
          </a:xfrm>
          <a:prstGeom prst="roundRect">
            <a:avLst>
              <a:gd name="adj" fmla="val 423840"/>
            </a:avLst>
          </a:prstGeom>
          <a:solidFill>
            <a:srgbClr val="003180"/>
          </a:solidFill>
          <a:ln w="7620">
            <a:solidFill>
              <a:srgbClr val="194A99"/>
            </a:solidFill>
            <a:prstDash val="solid"/>
          </a:ln>
        </p:spPr>
      </p:sp>
      <p:sp>
        <p:nvSpPr>
          <p:cNvPr id="236" name="Shape 234"/>
          <p:cNvSpPr/>
          <p:nvPr/>
        </p:nvSpPr>
        <p:spPr>
          <a:xfrm>
            <a:off x="4802386" y="6212443"/>
            <a:ext cx="107871" cy="107871"/>
          </a:xfrm>
          <a:prstGeom prst="roundRect">
            <a:avLst>
              <a:gd name="adj" fmla="val 423840"/>
            </a:avLst>
          </a:prstGeom>
          <a:solidFill>
            <a:srgbClr val="003180"/>
          </a:solidFill>
          <a:ln w="7620">
            <a:solidFill>
              <a:srgbClr val="194A99"/>
            </a:solidFill>
            <a:prstDash val="solid"/>
          </a:ln>
        </p:spPr>
      </p:sp>
      <p:sp>
        <p:nvSpPr>
          <p:cNvPr id="237" name="Shape 235"/>
          <p:cNvSpPr/>
          <p:nvPr/>
        </p:nvSpPr>
        <p:spPr>
          <a:xfrm>
            <a:off x="4931807" y="6212443"/>
            <a:ext cx="107871" cy="107871"/>
          </a:xfrm>
          <a:prstGeom prst="roundRect">
            <a:avLst>
              <a:gd name="adj" fmla="val 423840"/>
            </a:avLst>
          </a:prstGeom>
          <a:solidFill>
            <a:srgbClr val="003180"/>
          </a:solidFill>
          <a:ln w="7620">
            <a:solidFill>
              <a:srgbClr val="194A99"/>
            </a:solidFill>
            <a:prstDash val="solid"/>
          </a:ln>
        </p:spPr>
      </p:sp>
      <p:sp>
        <p:nvSpPr>
          <p:cNvPr id="238" name="Shape 236"/>
          <p:cNvSpPr/>
          <p:nvPr/>
        </p:nvSpPr>
        <p:spPr>
          <a:xfrm>
            <a:off x="3767018" y="6341864"/>
            <a:ext cx="107871" cy="107871"/>
          </a:xfrm>
          <a:prstGeom prst="roundRect">
            <a:avLst>
              <a:gd name="adj" fmla="val 423840"/>
            </a:avLst>
          </a:prstGeom>
          <a:solidFill>
            <a:srgbClr val="003180"/>
          </a:solidFill>
          <a:ln w="7620">
            <a:solidFill>
              <a:srgbClr val="194A99"/>
            </a:solidFill>
            <a:prstDash val="solid"/>
          </a:ln>
        </p:spPr>
      </p:sp>
      <p:sp>
        <p:nvSpPr>
          <p:cNvPr id="239" name="Shape 237"/>
          <p:cNvSpPr/>
          <p:nvPr/>
        </p:nvSpPr>
        <p:spPr>
          <a:xfrm>
            <a:off x="3896439" y="6341864"/>
            <a:ext cx="107871" cy="107871"/>
          </a:xfrm>
          <a:prstGeom prst="roundRect">
            <a:avLst>
              <a:gd name="adj" fmla="val 423840"/>
            </a:avLst>
          </a:prstGeom>
          <a:solidFill>
            <a:srgbClr val="003180"/>
          </a:solidFill>
          <a:ln w="7620">
            <a:solidFill>
              <a:srgbClr val="194A99"/>
            </a:solidFill>
            <a:prstDash val="solid"/>
          </a:ln>
        </p:spPr>
      </p:sp>
      <p:sp>
        <p:nvSpPr>
          <p:cNvPr id="240" name="Shape 238"/>
          <p:cNvSpPr/>
          <p:nvPr/>
        </p:nvSpPr>
        <p:spPr>
          <a:xfrm>
            <a:off x="4025860" y="6341864"/>
            <a:ext cx="107871" cy="107871"/>
          </a:xfrm>
          <a:prstGeom prst="roundRect">
            <a:avLst>
              <a:gd name="adj" fmla="val 423840"/>
            </a:avLst>
          </a:prstGeom>
          <a:solidFill>
            <a:srgbClr val="003180"/>
          </a:solidFill>
          <a:ln w="7620">
            <a:solidFill>
              <a:srgbClr val="194A99"/>
            </a:solidFill>
            <a:prstDash val="solid"/>
          </a:ln>
        </p:spPr>
      </p:sp>
      <p:sp>
        <p:nvSpPr>
          <p:cNvPr id="241" name="Shape 239"/>
          <p:cNvSpPr/>
          <p:nvPr/>
        </p:nvSpPr>
        <p:spPr>
          <a:xfrm>
            <a:off x="4155281" y="6341864"/>
            <a:ext cx="107871" cy="107871"/>
          </a:xfrm>
          <a:prstGeom prst="roundRect">
            <a:avLst>
              <a:gd name="adj" fmla="val 423840"/>
            </a:avLst>
          </a:prstGeom>
          <a:solidFill>
            <a:srgbClr val="003180"/>
          </a:solidFill>
          <a:ln w="7620">
            <a:solidFill>
              <a:srgbClr val="194A99"/>
            </a:solidFill>
            <a:prstDash val="solid"/>
          </a:ln>
        </p:spPr>
      </p:sp>
      <p:sp>
        <p:nvSpPr>
          <p:cNvPr id="242" name="Shape 240"/>
          <p:cNvSpPr/>
          <p:nvPr/>
        </p:nvSpPr>
        <p:spPr>
          <a:xfrm>
            <a:off x="4284702" y="6341864"/>
            <a:ext cx="107871" cy="107871"/>
          </a:xfrm>
          <a:prstGeom prst="roundRect">
            <a:avLst>
              <a:gd name="adj" fmla="val 423840"/>
            </a:avLst>
          </a:prstGeom>
          <a:solidFill>
            <a:srgbClr val="003180"/>
          </a:solidFill>
          <a:ln w="7620">
            <a:solidFill>
              <a:srgbClr val="194A99"/>
            </a:solidFill>
            <a:prstDash val="solid"/>
          </a:ln>
        </p:spPr>
      </p:sp>
      <p:sp>
        <p:nvSpPr>
          <p:cNvPr id="243" name="Shape 241"/>
          <p:cNvSpPr/>
          <p:nvPr/>
        </p:nvSpPr>
        <p:spPr>
          <a:xfrm>
            <a:off x="4414123" y="6341864"/>
            <a:ext cx="107871" cy="107871"/>
          </a:xfrm>
          <a:prstGeom prst="roundRect">
            <a:avLst>
              <a:gd name="adj" fmla="val 423840"/>
            </a:avLst>
          </a:prstGeom>
          <a:solidFill>
            <a:srgbClr val="003180"/>
          </a:solidFill>
          <a:ln w="7620">
            <a:solidFill>
              <a:srgbClr val="194A99"/>
            </a:solidFill>
            <a:prstDash val="solid"/>
          </a:ln>
        </p:spPr>
      </p:sp>
      <p:sp>
        <p:nvSpPr>
          <p:cNvPr id="244" name="Shape 242"/>
          <p:cNvSpPr/>
          <p:nvPr/>
        </p:nvSpPr>
        <p:spPr>
          <a:xfrm>
            <a:off x="4543544" y="6341864"/>
            <a:ext cx="107871" cy="107871"/>
          </a:xfrm>
          <a:prstGeom prst="roundRect">
            <a:avLst>
              <a:gd name="adj" fmla="val 423840"/>
            </a:avLst>
          </a:prstGeom>
          <a:solidFill>
            <a:srgbClr val="003180"/>
          </a:solidFill>
          <a:ln w="7620">
            <a:solidFill>
              <a:srgbClr val="194A99"/>
            </a:solidFill>
            <a:prstDash val="solid"/>
          </a:ln>
        </p:spPr>
      </p:sp>
      <p:sp>
        <p:nvSpPr>
          <p:cNvPr id="245" name="Shape 243"/>
          <p:cNvSpPr/>
          <p:nvPr/>
        </p:nvSpPr>
        <p:spPr>
          <a:xfrm>
            <a:off x="4672965" y="6341864"/>
            <a:ext cx="107871" cy="107871"/>
          </a:xfrm>
          <a:prstGeom prst="roundRect">
            <a:avLst>
              <a:gd name="adj" fmla="val 423840"/>
            </a:avLst>
          </a:prstGeom>
          <a:solidFill>
            <a:srgbClr val="003180"/>
          </a:solidFill>
          <a:ln w="7620">
            <a:solidFill>
              <a:srgbClr val="194A99"/>
            </a:solidFill>
            <a:prstDash val="solid"/>
          </a:ln>
        </p:spPr>
      </p:sp>
      <p:sp>
        <p:nvSpPr>
          <p:cNvPr id="246" name="Shape 244"/>
          <p:cNvSpPr/>
          <p:nvPr/>
        </p:nvSpPr>
        <p:spPr>
          <a:xfrm>
            <a:off x="4802386" y="6341864"/>
            <a:ext cx="107871" cy="107871"/>
          </a:xfrm>
          <a:prstGeom prst="roundRect">
            <a:avLst>
              <a:gd name="adj" fmla="val 423840"/>
            </a:avLst>
          </a:prstGeom>
          <a:solidFill>
            <a:srgbClr val="003180"/>
          </a:solidFill>
          <a:ln w="7620">
            <a:solidFill>
              <a:srgbClr val="194A99"/>
            </a:solidFill>
            <a:prstDash val="solid"/>
          </a:ln>
        </p:spPr>
      </p:sp>
      <p:sp>
        <p:nvSpPr>
          <p:cNvPr id="247" name="Shape 245"/>
          <p:cNvSpPr/>
          <p:nvPr/>
        </p:nvSpPr>
        <p:spPr>
          <a:xfrm>
            <a:off x="4931807" y="6341864"/>
            <a:ext cx="107871" cy="107871"/>
          </a:xfrm>
          <a:prstGeom prst="roundRect">
            <a:avLst>
              <a:gd name="adj" fmla="val 423840"/>
            </a:avLst>
          </a:prstGeom>
          <a:solidFill>
            <a:srgbClr val="003180"/>
          </a:solidFill>
          <a:ln w="7620">
            <a:solidFill>
              <a:srgbClr val="194A99"/>
            </a:solidFill>
            <a:prstDash val="solid"/>
          </a:ln>
        </p:spPr>
      </p:sp>
      <p:sp>
        <p:nvSpPr>
          <p:cNvPr id="248" name="Shape 246"/>
          <p:cNvSpPr/>
          <p:nvPr/>
        </p:nvSpPr>
        <p:spPr>
          <a:xfrm>
            <a:off x="3767018" y="6471285"/>
            <a:ext cx="107871" cy="107871"/>
          </a:xfrm>
          <a:prstGeom prst="roundRect">
            <a:avLst>
              <a:gd name="adj" fmla="val 423840"/>
            </a:avLst>
          </a:prstGeom>
          <a:solidFill>
            <a:srgbClr val="003180"/>
          </a:solidFill>
          <a:ln w="7620">
            <a:solidFill>
              <a:srgbClr val="194A99"/>
            </a:solidFill>
            <a:prstDash val="solid"/>
          </a:ln>
        </p:spPr>
      </p:sp>
      <p:sp>
        <p:nvSpPr>
          <p:cNvPr id="249" name="Shape 247"/>
          <p:cNvSpPr/>
          <p:nvPr/>
        </p:nvSpPr>
        <p:spPr>
          <a:xfrm>
            <a:off x="3896439" y="6471285"/>
            <a:ext cx="107871" cy="107871"/>
          </a:xfrm>
          <a:prstGeom prst="roundRect">
            <a:avLst>
              <a:gd name="adj" fmla="val 423840"/>
            </a:avLst>
          </a:prstGeom>
          <a:solidFill>
            <a:srgbClr val="003180"/>
          </a:solidFill>
          <a:ln w="7620">
            <a:solidFill>
              <a:srgbClr val="194A99"/>
            </a:solidFill>
            <a:prstDash val="solid"/>
          </a:ln>
        </p:spPr>
      </p:sp>
      <p:sp>
        <p:nvSpPr>
          <p:cNvPr id="250" name="Shape 248"/>
          <p:cNvSpPr/>
          <p:nvPr/>
        </p:nvSpPr>
        <p:spPr>
          <a:xfrm>
            <a:off x="4025860" y="6471285"/>
            <a:ext cx="107871" cy="107871"/>
          </a:xfrm>
          <a:prstGeom prst="roundRect">
            <a:avLst>
              <a:gd name="adj" fmla="val 423840"/>
            </a:avLst>
          </a:prstGeom>
          <a:solidFill>
            <a:srgbClr val="003180"/>
          </a:solidFill>
          <a:ln w="7620">
            <a:solidFill>
              <a:srgbClr val="194A99"/>
            </a:solidFill>
            <a:prstDash val="solid"/>
          </a:ln>
        </p:spPr>
      </p:sp>
      <p:sp>
        <p:nvSpPr>
          <p:cNvPr id="251" name="Shape 249"/>
          <p:cNvSpPr/>
          <p:nvPr/>
        </p:nvSpPr>
        <p:spPr>
          <a:xfrm>
            <a:off x="4155281" y="6471285"/>
            <a:ext cx="107871" cy="107871"/>
          </a:xfrm>
          <a:prstGeom prst="roundRect">
            <a:avLst>
              <a:gd name="adj" fmla="val 423840"/>
            </a:avLst>
          </a:prstGeom>
          <a:solidFill>
            <a:srgbClr val="003180"/>
          </a:solidFill>
          <a:ln w="7620">
            <a:solidFill>
              <a:srgbClr val="194A99"/>
            </a:solidFill>
            <a:prstDash val="solid"/>
          </a:ln>
        </p:spPr>
      </p:sp>
      <p:sp>
        <p:nvSpPr>
          <p:cNvPr id="252" name="Shape 250"/>
          <p:cNvSpPr/>
          <p:nvPr/>
        </p:nvSpPr>
        <p:spPr>
          <a:xfrm>
            <a:off x="4284702" y="6471285"/>
            <a:ext cx="107871" cy="107871"/>
          </a:xfrm>
          <a:prstGeom prst="roundRect">
            <a:avLst>
              <a:gd name="adj" fmla="val 423840"/>
            </a:avLst>
          </a:prstGeom>
          <a:solidFill>
            <a:srgbClr val="003180"/>
          </a:solidFill>
          <a:ln w="7620">
            <a:solidFill>
              <a:srgbClr val="194A99"/>
            </a:solidFill>
            <a:prstDash val="solid"/>
          </a:ln>
        </p:spPr>
      </p:sp>
      <p:sp>
        <p:nvSpPr>
          <p:cNvPr id="253" name="Shape 251"/>
          <p:cNvSpPr/>
          <p:nvPr/>
        </p:nvSpPr>
        <p:spPr>
          <a:xfrm>
            <a:off x="4414123" y="6471285"/>
            <a:ext cx="107871" cy="107871"/>
          </a:xfrm>
          <a:prstGeom prst="roundRect">
            <a:avLst>
              <a:gd name="adj" fmla="val 423840"/>
            </a:avLst>
          </a:prstGeom>
          <a:solidFill>
            <a:srgbClr val="003180"/>
          </a:solidFill>
          <a:ln w="7620">
            <a:solidFill>
              <a:srgbClr val="194A99"/>
            </a:solidFill>
            <a:prstDash val="solid"/>
          </a:ln>
        </p:spPr>
      </p:sp>
      <p:sp>
        <p:nvSpPr>
          <p:cNvPr id="254" name="Shape 252"/>
          <p:cNvSpPr/>
          <p:nvPr/>
        </p:nvSpPr>
        <p:spPr>
          <a:xfrm>
            <a:off x="4543544" y="6471285"/>
            <a:ext cx="107871" cy="107871"/>
          </a:xfrm>
          <a:prstGeom prst="roundRect">
            <a:avLst>
              <a:gd name="adj" fmla="val 423840"/>
            </a:avLst>
          </a:prstGeom>
          <a:solidFill>
            <a:srgbClr val="003180"/>
          </a:solidFill>
          <a:ln w="7620">
            <a:solidFill>
              <a:srgbClr val="194A99"/>
            </a:solidFill>
            <a:prstDash val="solid"/>
          </a:ln>
        </p:spPr>
      </p:sp>
      <p:sp>
        <p:nvSpPr>
          <p:cNvPr id="255" name="Shape 253"/>
          <p:cNvSpPr/>
          <p:nvPr/>
        </p:nvSpPr>
        <p:spPr>
          <a:xfrm>
            <a:off x="4672965" y="6471285"/>
            <a:ext cx="107871" cy="107871"/>
          </a:xfrm>
          <a:prstGeom prst="roundRect">
            <a:avLst>
              <a:gd name="adj" fmla="val 423840"/>
            </a:avLst>
          </a:prstGeom>
          <a:solidFill>
            <a:srgbClr val="003180"/>
          </a:solidFill>
          <a:ln w="7620">
            <a:solidFill>
              <a:srgbClr val="194A99"/>
            </a:solidFill>
            <a:prstDash val="solid"/>
          </a:ln>
        </p:spPr>
      </p:sp>
      <p:sp>
        <p:nvSpPr>
          <p:cNvPr id="256" name="Shape 254"/>
          <p:cNvSpPr/>
          <p:nvPr/>
        </p:nvSpPr>
        <p:spPr>
          <a:xfrm>
            <a:off x="4802386" y="6471285"/>
            <a:ext cx="107871" cy="107871"/>
          </a:xfrm>
          <a:prstGeom prst="roundRect">
            <a:avLst>
              <a:gd name="adj" fmla="val 423840"/>
            </a:avLst>
          </a:prstGeom>
          <a:solidFill>
            <a:srgbClr val="003180"/>
          </a:solidFill>
          <a:ln w="7620">
            <a:solidFill>
              <a:srgbClr val="194A99"/>
            </a:solidFill>
            <a:prstDash val="solid"/>
          </a:ln>
        </p:spPr>
      </p:sp>
      <p:sp>
        <p:nvSpPr>
          <p:cNvPr id="257" name="Shape 255"/>
          <p:cNvSpPr/>
          <p:nvPr/>
        </p:nvSpPr>
        <p:spPr>
          <a:xfrm>
            <a:off x="4931807" y="6471285"/>
            <a:ext cx="107871" cy="107871"/>
          </a:xfrm>
          <a:prstGeom prst="roundRect">
            <a:avLst>
              <a:gd name="adj" fmla="val 423840"/>
            </a:avLst>
          </a:prstGeom>
          <a:solidFill>
            <a:srgbClr val="003180"/>
          </a:solidFill>
          <a:ln w="7620">
            <a:solidFill>
              <a:srgbClr val="194A99"/>
            </a:solidFill>
            <a:prstDash val="solid"/>
          </a:ln>
        </p:spPr>
      </p:sp>
      <p:sp>
        <p:nvSpPr>
          <p:cNvPr id="258" name="Shape 256"/>
          <p:cNvSpPr/>
          <p:nvPr/>
        </p:nvSpPr>
        <p:spPr>
          <a:xfrm>
            <a:off x="3767018" y="6600706"/>
            <a:ext cx="107871" cy="107871"/>
          </a:xfrm>
          <a:prstGeom prst="roundRect">
            <a:avLst>
              <a:gd name="adj" fmla="val 423840"/>
            </a:avLst>
          </a:prstGeom>
          <a:solidFill>
            <a:srgbClr val="003180"/>
          </a:solidFill>
          <a:ln w="7620">
            <a:solidFill>
              <a:srgbClr val="194A99"/>
            </a:solidFill>
            <a:prstDash val="solid"/>
          </a:ln>
        </p:spPr>
      </p:sp>
      <p:sp>
        <p:nvSpPr>
          <p:cNvPr id="259" name="Shape 257"/>
          <p:cNvSpPr/>
          <p:nvPr/>
        </p:nvSpPr>
        <p:spPr>
          <a:xfrm>
            <a:off x="3896439" y="6600706"/>
            <a:ext cx="107871" cy="107871"/>
          </a:xfrm>
          <a:prstGeom prst="roundRect">
            <a:avLst>
              <a:gd name="adj" fmla="val 423840"/>
            </a:avLst>
          </a:prstGeom>
          <a:solidFill>
            <a:srgbClr val="003180"/>
          </a:solidFill>
          <a:ln w="7620">
            <a:solidFill>
              <a:srgbClr val="194A99"/>
            </a:solidFill>
            <a:prstDash val="solid"/>
          </a:ln>
        </p:spPr>
      </p:sp>
      <p:sp>
        <p:nvSpPr>
          <p:cNvPr id="260" name="Shape 258"/>
          <p:cNvSpPr/>
          <p:nvPr/>
        </p:nvSpPr>
        <p:spPr>
          <a:xfrm>
            <a:off x="4025860" y="6600706"/>
            <a:ext cx="107871" cy="107871"/>
          </a:xfrm>
          <a:prstGeom prst="roundRect">
            <a:avLst>
              <a:gd name="adj" fmla="val 423840"/>
            </a:avLst>
          </a:prstGeom>
          <a:solidFill>
            <a:srgbClr val="003180"/>
          </a:solidFill>
          <a:ln w="7620">
            <a:solidFill>
              <a:srgbClr val="194A99"/>
            </a:solidFill>
            <a:prstDash val="solid"/>
          </a:ln>
        </p:spPr>
      </p:sp>
      <p:sp>
        <p:nvSpPr>
          <p:cNvPr id="261" name="Shape 259"/>
          <p:cNvSpPr/>
          <p:nvPr/>
        </p:nvSpPr>
        <p:spPr>
          <a:xfrm>
            <a:off x="4155281" y="6600706"/>
            <a:ext cx="107871" cy="107871"/>
          </a:xfrm>
          <a:prstGeom prst="roundRect">
            <a:avLst>
              <a:gd name="adj" fmla="val 423840"/>
            </a:avLst>
          </a:prstGeom>
          <a:solidFill>
            <a:srgbClr val="003180"/>
          </a:solidFill>
          <a:ln w="7620">
            <a:solidFill>
              <a:srgbClr val="194A99"/>
            </a:solidFill>
            <a:prstDash val="solid"/>
          </a:ln>
        </p:spPr>
      </p:sp>
      <p:sp>
        <p:nvSpPr>
          <p:cNvPr id="262" name="Shape 260"/>
          <p:cNvSpPr/>
          <p:nvPr/>
        </p:nvSpPr>
        <p:spPr>
          <a:xfrm>
            <a:off x="4284702" y="6600706"/>
            <a:ext cx="107871" cy="107871"/>
          </a:xfrm>
          <a:prstGeom prst="roundRect">
            <a:avLst>
              <a:gd name="adj" fmla="val 423840"/>
            </a:avLst>
          </a:prstGeom>
          <a:solidFill>
            <a:srgbClr val="003180"/>
          </a:solidFill>
          <a:ln w="7620">
            <a:solidFill>
              <a:srgbClr val="194A99"/>
            </a:solidFill>
            <a:prstDash val="solid"/>
          </a:ln>
        </p:spPr>
      </p:sp>
      <p:sp>
        <p:nvSpPr>
          <p:cNvPr id="263" name="Shape 261"/>
          <p:cNvSpPr/>
          <p:nvPr/>
        </p:nvSpPr>
        <p:spPr>
          <a:xfrm>
            <a:off x="4414123" y="6600706"/>
            <a:ext cx="107871" cy="107871"/>
          </a:xfrm>
          <a:prstGeom prst="roundRect">
            <a:avLst>
              <a:gd name="adj" fmla="val 423840"/>
            </a:avLst>
          </a:prstGeom>
          <a:solidFill>
            <a:srgbClr val="003180"/>
          </a:solidFill>
          <a:ln w="7620">
            <a:solidFill>
              <a:srgbClr val="194A99"/>
            </a:solidFill>
            <a:prstDash val="solid"/>
          </a:ln>
        </p:spPr>
      </p:sp>
      <p:sp>
        <p:nvSpPr>
          <p:cNvPr id="264" name="Shape 262"/>
          <p:cNvSpPr/>
          <p:nvPr/>
        </p:nvSpPr>
        <p:spPr>
          <a:xfrm>
            <a:off x="4543544" y="6600706"/>
            <a:ext cx="107871" cy="107871"/>
          </a:xfrm>
          <a:prstGeom prst="roundRect">
            <a:avLst>
              <a:gd name="adj" fmla="val 423840"/>
            </a:avLst>
          </a:prstGeom>
          <a:solidFill>
            <a:srgbClr val="003180"/>
          </a:solidFill>
          <a:ln w="7620">
            <a:solidFill>
              <a:srgbClr val="194A99"/>
            </a:solidFill>
            <a:prstDash val="solid"/>
          </a:ln>
        </p:spPr>
      </p:sp>
      <p:sp>
        <p:nvSpPr>
          <p:cNvPr id="265" name="Shape 263"/>
          <p:cNvSpPr/>
          <p:nvPr/>
        </p:nvSpPr>
        <p:spPr>
          <a:xfrm>
            <a:off x="4672965" y="6600706"/>
            <a:ext cx="107871" cy="107871"/>
          </a:xfrm>
          <a:prstGeom prst="roundRect">
            <a:avLst>
              <a:gd name="adj" fmla="val 423840"/>
            </a:avLst>
          </a:prstGeom>
          <a:solidFill>
            <a:srgbClr val="003180"/>
          </a:solidFill>
          <a:ln w="7620">
            <a:solidFill>
              <a:srgbClr val="194A99"/>
            </a:solidFill>
            <a:prstDash val="solid"/>
          </a:ln>
        </p:spPr>
      </p:sp>
      <p:sp>
        <p:nvSpPr>
          <p:cNvPr id="266" name="Shape 264"/>
          <p:cNvSpPr/>
          <p:nvPr/>
        </p:nvSpPr>
        <p:spPr>
          <a:xfrm>
            <a:off x="4802386" y="6600706"/>
            <a:ext cx="107871" cy="107871"/>
          </a:xfrm>
          <a:prstGeom prst="roundRect">
            <a:avLst>
              <a:gd name="adj" fmla="val 423840"/>
            </a:avLst>
          </a:prstGeom>
          <a:solidFill>
            <a:srgbClr val="003180"/>
          </a:solidFill>
          <a:ln w="7620">
            <a:solidFill>
              <a:srgbClr val="194A99"/>
            </a:solidFill>
            <a:prstDash val="solid"/>
          </a:ln>
        </p:spPr>
      </p:sp>
      <p:sp>
        <p:nvSpPr>
          <p:cNvPr id="267" name="Shape 265"/>
          <p:cNvSpPr/>
          <p:nvPr/>
        </p:nvSpPr>
        <p:spPr>
          <a:xfrm>
            <a:off x="4931807" y="6600706"/>
            <a:ext cx="107871" cy="107871"/>
          </a:xfrm>
          <a:prstGeom prst="roundRect">
            <a:avLst>
              <a:gd name="adj" fmla="val 423840"/>
            </a:avLst>
          </a:prstGeom>
          <a:solidFill>
            <a:srgbClr val="003180"/>
          </a:solidFill>
          <a:ln w="7620">
            <a:solidFill>
              <a:srgbClr val="194A99"/>
            </a:solidFill>
            <a:prstDash val="solid"/>
          </a:ln>
        </p:spPr>
      </p:sp>
      <p:sp>
        <p:nvSpPr>
          <p:cNvPr id="268" name="Shape 266"/>
          <p:cNvSpPr/>
          <p:nvPr/>
        </p:nvSpPr>
        <p:spPr>
          <a:xfrm>
            <a:off x="3767018" y="6730127"/>
            <a:ext cx="107871" cy="107871"/>
          </a:xfrm>
          <a:prstGeom prst="roundRect">
            <a:avLst>
              <a:gd name="adj" fmla="val 423840"/>
            </a:avLst>
          </a:prstGeom>
          <a:solidFill>
            <a:srgbClr val="003180"/>
          </a:solidFill>
          <a:ln w="7620">
            <a:solidFill>
              <a:srgbClr val="194A99"/>
            </a:solidFill>
            <a:prstDash val="solid"/>
          </a:ln>
        </p:spPr>
      </p:sp>
      <p:sp>
        <p:nvSpPr>
          <p:cNvPr id="269" name="Shape 267"/>
          <p:cNvSpPr/>
          <p:nvPr/>
        </p:nvSpPr>
        <p:spPr>
          <a:xfrm>
            <a:off x="3896439" y="6730127"/>
            <a:ext cx="107871" cy="107871"/>
          </a:xfrm>
          <a:prstGeom prst="roundRect">
            <a:avLst>
              <a:gd name="adj" fmla="val 423840"/>
            </a:avLst>
          </a:prstGeom>
          <a:solidFill>
            <a:srgbClr val="003180"/>
          </a:solidFill>
          <a:ln w="7620">
            <a:solidFill>
              <a:srgbClr val="194A99"/>
            </a:solidFill>
            <a:prstDash val="solid"/>
          </a:ln>
        </p:spPr>
      </p:sp>
      <p:sp>
        <p:nvSpPr>
          <p:cNvPr id="270" name="Shape 268"/>
          <p:cNvSpPr/>
          <p:nvPr/>
        </p:nvSpPr>
        <p:spPr>
          <a:xfrm>
            <a:off x="4025860" y="6730127"/>
            <a:ext cx="107871" cy="107871"/>
          </a:xfrm>
          <a:prstGeom prst="roundRect">
            <a:avLst>
              <a:gd name="adj" fmla="val 423840"/>
            </a:avLst>
          </a:prstGeom>
          <a:solidFill>
            <a:srgbClr val="003180"/>
          </a:solidFill>
          <a:ln w="7620">
            <a:solidFill>
              <a:srgbClr val="194A99"/>
            </a:solidFill>
            <a:prstDash val="solid"/>
          </a:ln>
        </p:spPr>
      </p:sp>
      <p:sp>
        <p:nvSpPr>
          <p:cNvPr id="271" name="Shape 269"/>
          <p:cNvSpPr/>
          <p:nvPr/>
        </p:nvSpPr>
        <p:spPr>
          <a:xfrm>
            <a:off x="4155281" y="6730127"/>
            <a:ext cx="107871" cy="107871"/>
          </a:xfrm>
          <a:prstGeom prst="roundRect">
            <a:avLst>
              <a:gd name="adj" fmla="val 423840"/>
            </a:avLst>
          </a:prstGeom>
          <a:solidFill>
            <a:srgbClr val="003180"/>
          </a:solidFill>
          <a:ln w="7620">
            <a:solidFill>
              <a:srgbClr val="194A99"/>
            </a:solidFill>
            <a:prstDash val="solid"/>
          </a:ln>
        </p:spPr>
      </p:sp>
      <p:sp>
        <p:nvSpPr>
          <p:cNvPr id="272" name="Shape 270"/>
          <p:cNvSpPr/>
          <p:nvPr/>
        </p:nvSpPr>
        <p:spPr>
          <a:xfrm>
            <a:off x="4284702" y="6730127"/>
            <a:ext cx="107871" cy="107871"/>
          </a:xfrm>
          <a:prstGeom prst="roundRect">
            <a:avLst>
              <a:gd name="adj" fmla="val 423840"/>
            </a:avLst>
          </a:prstGeom>
          <a:solidFill>
            <a:srgbClr val="003180"/>
          </a:solidFill>
          <a:ln w="7620">
            <a:solidFill>
              <a:srgbClr val="194A99"/>
            </a:solidFill>
            <a:prstDash val="solid"/>
          </a:ln>
        </p:spPr>
      </p:sp>
      <p:sp>
        <p:nvSpPr>
          <p:cNvPr id="273" name="Shape 271"/>
          <p:cNvSpPr/>
          <p:nvPr/>
        </p:nvSpPr>
        <p:spPr>
          <a:xfrm>
            <a:off x="4414123" y="6730127"/>
            <a:ext cx="107871" cy="107871"/>
          </a:xfrm>
          <a:prstGeom prst="roundRect">
            <a:avLst>
              <a:gd name="adj" fmla="val 423840"/>
            </a:avLst>
          </a:prstGeom>
          <a:solidFill>
            <a:srgbClr val="003180"/>
          </a:solidFill>
          <a:ln w="7620">
            <a:solidFill>
              <a:srgbClr val="194A99"/>
            </a:solidFill>
            <a:prstDash val="solid"/>
          </a:ln>
        </p:spPr>
      </p:sp>
      <p:sp>
        <p:nvSpPr>
          <p:cNvPr id="274" name="Shape 272"/>
          <p:cNvSpPr/>
          <p:nvPr/>
        </p:nvSpPr>
        <p:spPr>
          <a:xfrm>
            <a:off x="4543544" y="6730127"/>
            <a:ext cx="107871" cy="107871"/>
          </a:xfrm>
          <a:prstGeom prst="roundRect">
            <a:avLst>
              <a:gd name="adj" fmla="val 423840"/>
            </a:avLst>
          </a:prstGeom>
          <a:solidFill>
            <a:srgbClr val="003180"/>
          </a:solidFill>
          <a:ln w="7620">
            <a:solidFill>
              <a:srgbClr val="194A99"/>
            </a:solidFill>
            <a:prstDash val="solid"/>
          </a:ln>
        </p:spPr>
      </p:sp>
      <p:sp>
        <p:nvSpPr>
          <p:cNvPr id="275" name="Shape 273"/>
          <p:cNvSpPr/>
          <p:nvPr/>
        </p:nvSpPr>
        <p:spPr>
          <a:xfrm>
            <a:off x="4672965" y="6730127"/>
            <a:ext cx="107871" cy="107871"/>
          </a:xfrm>
          <a:prstGeom prst="roundRect">
            <a:avLst>
              <a:gd name="adj" fmla="val 423840"/>
            </a:avLst>
          </a:prstGeom>
          <a:solidFill>
            <a:srgbClr val="003180"/>
          </a:solidFill>
          <a:ln w="7620">
            <a:solidFill>
              <a:srgbClr val="194A99"/>
            </a:solidFill>
            <a:prstDash val="solid"/>
          </a:ln>
        </p:spPr>
      </p:sp>
      <p:sp>
        <p:nvSpPr>
          <p:cNvPr id="276" name="Shape 274"/>
          <p:cNvSpPr/>
          <p:nvPr/>
        </p:nvSpPr>
        <p:spPr>
          <a:xfrm>
            <a:off x="4802386" y="6730127"/>
            <a:ext cx="107871" cy="107871"/>
          </a:xfrm>
          <a:prstGeom prst="roundRect">
            <a:avLst>
              <a:gd name="adj" fmla="val 423840"/>
            </a:avLst>
          </a:prstGeom>
          <a:solidFill>
            <a:srgbClr val="003180"/>
          </a:solidFill>
          <a:ln w="7620">
            <a:solidFill>
              <a:srgbClr val="194A99"/>
            </a:solidFill>
            <a:prstDash val="solid"/>
          </a:ln>
        </p:spPr>
      </p:sp>
      <p:sp>
        <p:nvSpPr>
          <p:cNvPr id="277" name="Shape 275"/>
          <p:cNvSpPr/>
          <p:nvPr/>
        </p:nvSpPr>
        <p:spPr>
          <a:xfrm>
            <a:off x="4931807" y="6730127"/>
            <a:ext cx="107871" cy="107871"/>
          </a:xfrm>
          <a:prstGeom prst="roundRect">
            <a:avLst>
              <a:gd name="adj" fmla="val 423840"/>
            </a:avLst>
          </a:prstGeom>
          <a:solidFill>
            <a:srgbClr val="003180"/>
          </a:solidFill>
          <a:ln w="7620">
            <a:solidFill>
              <a:srgbClr val="194A99"/>
            </a:solidFill>
            <a:prstDash val="solid"/>
          </a:ln>
        </p:spPr>
      </p:sp>
      <p:sp>
        <p:nvSpPr>
          <p:cNvPr id="278" name="Shape 276"/>
          <p:cNvSpPr/>
          <p:nvPr/>
        </p:nvSpPr>
        <p:spPr>
          <a:xfrm>
            <a:off x="3767018" y="6859548"/>
            <a:ext cx="107871" cy="107871"/>
          </a:xfrm>
          <a:prstGeom prst="roundRect">
            <a:avLst>
              <a:gd name="adj" fmla="val 423840"/>
            </a:avLst>
          </a:prstGeom>
          <a:solidFill>
            <a:srgbClr val="003180"/>
          </a:solidFill>
          <a:ln w="7620">
            <a:solidFill>
              <a:srgbClr val="194A99"/>
            </a:solidFill>
            <a:prstDash val="solid"/>
          </a:ln>
        </p:spPr>
      </p:sp>
      <p:sp>
        <p:nvSpPr>
          <p:cNvPr id="279" name="Shape 277"/>
          <p:cNvSpPr/>
          <p:nvPr/>
        </p:nvSpPr>
        <p:spPr>
          <a:xfrm>
            <a:off x="3896439" y="6859548"/>
            <a:ext cx="107871" cy="107871"/>
          </a:xfrm>
          <a:prstGeom prst="roundRect">
            <a:avLst>
              <a:gd name="adj" fmla="val 423840"/>
            </a:avLst>
          </a:prstGeom>
          <a:solidFill>
            <a:srgbClr val="003180"/>
          </a:solidFill>
          <a:ln w="7620">
            <a:solidFill>
              <a:srgbClr val="194A99"/>
            </a:solidFill>
            <a:prstDash val="solid"/>
          </a:ln>
        </p:spPr>
      </p:sp>
      <p:sp>
        <p:nvSpPr>
          <p:cNvPr id="280" name="Shape 278"/>
          <p:cNvSpPr/>
          <p:nvPr/>
        </p:nvSpPr>
        <p:spPr>
          <a:xfrm>
            <a:off x="4025860" y="6859548"/>
            <a:ext cx="107871" cy="107871"/>
          </a:xfrm>
          <a:prstGeom prst="roundRect">
            <a:avLst>
              <a:gd name="adj" fmla="val 423840"/>
            </a:avLst>
          </a:prstGeom>
          <a:solidFill>
            <a:srgbClr val="003180"/>
          </a:solidFill>
          <a:ln w="7620">
            <a:solidFill>
              <a:srgbClr val="194A99"/>
            </a:solidFill>
            <a:prstDash val="solid"/>
          </a:ln>
        </p:spPr>
      </p:sp>
      <p:sp>
        <p:nvSpPr>
          <p:cNvPr id="281" name="Shape 279"/>
          <p:cNvSpPr/>
          <p:nvPr/>
        </p:nvSpPr>
        <p:spPr>
          <a:xfrm>
            <a:off x="4155281" y="6859548"/>
            <a:ext cx="107871" cy="107871"/>
          </a:xfrm>
          <a:prstGeom prst="roundRect">
            <a:avLst>
              <a:gd name="adj" fmla="val 423840"/>
            </a:avLst>
          </a:prstGeom>
          <a:solidFill>
            <a:srgbClr val="003180"/>
          </a:solidFill>
          <a:ln w="7620">
            <a:solidFill>
              <a:srgbClr val="194A99"/>
            </a:solidFill>
            <a:prstDash val="solid"/>
          </a:ln>
        </p:spPr>
      </p:sp>
      <p:sp>
        <p:nvSpPr>
          <p:cNvPr id="282" name="Shape 280"/>
          <p:cNvSpPr/>
          <p:nvPr/>
        </p:nvSpPr>
        <p:spPr>
          <a:xfrm>
            <a:off x="4284702" y="6859548"/>
            <a:ext cx="107871" cy="107871"/>
          </a:xfrm>
          <a:prstGeom prst="roundRect">
            <a:avLst>
              <a:gd name="adj" fmla="val 423840"/>
            </a:avLst>
          </a:prstGeom>
          <a:solidFill>
            <a:srgbClr val="003180"/>
          </a:solidFill>
          <a:ln w="7620">
            <a:solidFill>
              <a:srgbClr val="194A99"/>
            </a:solidFill>
            <a:prstDash val="solid"/>
          </a:ln>
        </p:spPr>
      </p:sp>
      <p:sp>
        <p:nvSpPr>
          <p:cNvPr id="283" name="Shape 281"/>
          <p:cNvSpPr/>
          <p:nvPr/>
        </p:nvSpPr>
        <p:spPr>
          <a:xfrm>
            <a:off x="4414123" y="6859548"/>
            <a:ext cx="107871" cy="107871"/>
          </a:xfrm>
          <a:prstGeom prst="roundRect">
            <a:avLst>
              <a:gd name="adj" fmla="val 423840"/>
            </a:avLst>
          </a:prstGeom>
          <a:solidFill>
            <a:srgbClr val="003180"/>
          </a:solidFill>
          <a:ln w="7620">
            <a:solidFill>
              <a:srgbClr val="194A99"/>
            </a:solidFill>
            <a:prstDash val="solid"/>
          </a:ln>
        </p:spPr>
      </p:sp>
      <p:sp>
        <p:nvSpPr>
          <p:cNvPr id="284" name="Shape 282"/>
          <p:cNvSpPr/>
          <p:nvPr/>
        </p:nvSpPr>
        <p:spPr>
          <a:xfrm>
            <a:off x="4543544" y="6859548"/>
            <a:ext cx="107871" cy="107871"/>
          </a:xfrm>
          <a:prstGeom prst="roundRect">
            <a:avLst>
              <a:gd name="adj" fmla="val 423840"/>
            </a:avLst>
          </a:prstGeom>
          <a:solidFill>
            <a:srgbClr val="003180"/>
          </a:solidFill>
          <a:ln w="7620">
            <a:solidFill>
              <a:srgbClr val="194A99"/>
            </a:solidFill>
            <a:prstDash val="solid"/>
          </a:ln>
        </p:spPr>
      </p:sp>
      <p:sp>
        <p:nvSpPr>
          <p:cNvPr id="285" name="Shape 283"/>
          <p:cNvSpPr/>
          <p:nvPr/>
        </p:nvSpPr>
        <p:spPr>
          <a:xfrm>
            <a:off x="4672965" y="6859548"/>
            <a:ext cx="107871" cy="107871"/>
          </a:xfrm>
          <a:prstGeom prst="roundRect">
            <a:avLst>
              <a:gd name="adj" fmla="val 423840"/>
            </a:avLst>
          </a:prstGeom>
          <a:solidFill>
            <a:srgbClr val="003180"/>
          </a:solidFill>
          <a:ln w="7620">
            <a:solidFill>
              <a:srgbClr val="194A99"/>
            </a:solidFill>
            <a:prstDash val="solid"/>
          </a:ln>
        </p:spPr>
      </p:sp>
      <p:sp>
        <p:nvSpPr>
          <p:cNvPr id="286" name="Shape 284"/>
          <p:cNvSpPr/>
          <p:nvPr/>
        </p:nvSpPr>
        <p:spPr>
          <a:xfrm>
            <a:off x="4802386" y="6859548"/>
            <a:ext cx="107871" cy="107871"/>
          </a:xfrm>
          <a:prstGeom prst="roundRect">
            <a:avLst>
              <a:gd name="adj" fmla="val 423840"/>
            </a:avLst>
          </a:prstGeom>
          <a:solidFill>
            <a:srgbClr val="003180"/>
          </a:solidFill>
          <a:ln w="7620">
            <a:solidFill>
              <a:srgbClr val="194A99"/>
            </a:solidFill>
            <a:prstDash val="solid"/>
          </a:ln>
        </p:spPr>
      </p:sp>
      <p:sp>
        <p:nvSpPr>
          <p:cNvPr id="287" name="Shape 285"/>
          <p:cNvSpPr/>
          <p:nvPr/>
        </p:nvSpPr>
        <p:spPr>
          <a:xfrm>
            <a:off x="4931807" y="6859548"/>
            <a:ext cx="107871" cy="107871"/>
          </a:xfrm>
          <a:prstGeom prst="roundRect">
            <a:avLst>
              <a:gd name="adj" fmla="val 423840"/>
            </a:avLst>
          </a:prstGeom>
          <a:solidFill>
            <a:srgbClr val="003180"/>
          </a:solidFill>
          <a:ln w="7620">
            <a:solidFill>
              <a:srgbClr val="194A99"/>
            </a:solidFill>
            <a:prstDash val="solid"/>
          </a:ln>
        </p:spPr>
      </p:sp>
      <p:sp>
        <p:nvSpPr>
          <p:cNvPr id="288" name="Shape 286"/>
          <p:cNvSpPr/>
          <p:nvPr/>
        </p:nvSpPr>
        <p:spPr>
          <a:xfrm>
            <a:off x="3767018" y="6988969"/>
            <a:ext cx="107871" cy="107871"/>
          </a:xfrm>
          <a:prstGeom prst="roundRect">
            <a:avLst>
              <a:gd name="adj" fmla="val 423840"/>
            </a:avLst>
          </a:prstGeom>
          <a:solidFill>
            <a:srgbClr val="609DFF"/>
          </a:solidFill>
          <a:ln/>
        </p:spPr>
      </p:sp>
      <p:sp>
        <p:nvSpPr>
          <p:cNvPr id="289" name="Shape 287"/>
          <p:cNvSpPr/>
          <p:nvPr/>
        </p:nvSpPr>
        <p:spPr>
          <a:xfrm>
            <a:off x="3896439" y="6988969"/>
            <a:ext cx="107871" cy="107871"/>
          </a:xfrm>
          <a:prstGeom prst="roundRect">
            <a:avLst>
              <a:gd name="adj" fmla="val 423840"/>
            </a:avLst>
          </a:prstGeom>
          <a:solidFill>
            <a:srgbClr val="609DFF"/>
          </a:solidFill>
          <a:ln/>
        </p:spPr>
      </p:sp>
      <p:sp>
        <p:nvSpPr>
          <p:cNvPr id="290" name="Shape 288"/>
          <p:cNvSpPr/>
          <p:nvPr/>
        </p:nvSpPr>
        <p:spPr>
          <a:xfrm>
            <a:off x="4025860" y="6988969"/>
            <a:ext cx="107871" cy="107871"/>
          </a:xfrm>
          <a:prstGeom prst="roundRect">
            <a:avLst>
              <a:gd name="adj" fmla="val 423840"/>
            </a:avLst>
          </a:prstGeom>
          <a:solidFill>
            <a:srgbClr val="609DFF"/>
          </a:solidFill>
          <a:ln/>
        </p:spPr>
      </p:sp>
      <p:sp>
        <p:nvSpPr>
          <p:cNvPr id="291" name="Shape 289"/>
          <p:cNvSpPr/>
          <p:nvPr/>
        </p:nvSpPr>
        <p:spPr>
          <a:xfrm>
            <a:off x="4155281" y="6988969"/>
            <a:ext cx="107871" cy="107871"/>
          </a:xfrm>
          <a:prstGeom prst="roundRect">
            <a:avLst>
              <a:gd name="adj" fmla="val 423840"/>
            </a:avLst>
          </a:prstGeom>
          <a:solidFill>
            <a:srgbClr val="609DFF"/>
          </a:solidFill>
          <a:ln/>
        </p:spPr>
      </p:sp>
      <p:sp>
        <p:nvSpPr>
          <p:cNvPr id="292" name="Shape 290"/>
          <p:cNvSpPr/>
          <p:nvPr/>
        </p:nvSpPr>
        <p:spPr>
          <a:xfrm>
            <a:off x="4284702" y="6988969"/>
            <a:ext cx="107871" cy="107871"/>
          </a:xfrm>
          <a:prstGeom prst="roundRect">
            <a:avLst>
              <a:gd name="adj" fmla="val 423840"/>
            </a:avLst>
          </a:prstGeom>
          <a:solidFill>
            <a:srgbClr val="609DFF"/>
          </a:solidFill>
          <a:ln/>
        </p:spPr>
      </p:sp>
      <p:sp>
        <p:nvSpPr>
          <p:cNvPr id="293" name="Shape 291"/>
          <p:cNvSpPr/>
          <p:nvPr/>
        </p:nvSpPr>
        <p:spPr>
          <a:xfrm>
            <a:off x="4414123" y="6988969"/>
            <a:ext cx="107871" cy="107871"/>
          </a:xfrm>
          <a:prstGeom prst="roundRect">
            <a:avLst>
              <a:gd name="adj" fmla="val 423840"/>
            </a:avLst>
          </a:prstGeom>
          <a:solidFill>
            <a:srgbClr val="609DFF"/>
          </a:solidFill>
          <a:ln/>
        </p:spPr>
      </p:sp>
      <p:sp>
        <p:nvSpPr>
          <p:cNvPr id="294" name="Shape 292"/>
          <p:cNvSpPr/>
          <p:nvPr/>
        </p:nvSpPr>
        <p:spPr>
          <a:xfrm>
            <a:off x="4543544" y="6988969"/>
            <a:ext cx="107871" cy="107871"/>
          </a:xfrm>
          <a:prstGeom prst="roundRect">
            <a:avLst>
              <a:gd name="adj" fmla="val 423840"/>
            </a:avLst>
          </a:prstGeom>
          <a:solidFill>
            <a:srgbClr val="609DFF"/>
          </a:solidFill>
          <a:ln/>
        </p:spPr>
      </p:sp>
      <p:sp>
        <p:nvSpPr>
          <p:cNvPr id="295" name="Shape 293"/>
          <p:cNvSpPr/>
          <p:nvPr/>
        </p:nvSpPr>
        <p:spPr>
          <a:xfrm>
            <a:off x="4672965" y="6988969"/>
            <a:ext cx="107871" cy="107871"/>
          </a:xfrm>
          <a:prstGeom prst="roundRect">
            <a:avLst>
              <a:gd name="adj" fmla="val 423840"/>
            </a:avLst>
          </a:prstGeom>
          <a:solidFill>
            <a:srgbClr val="003180"/>
          </a:solidFill>
          <a:ln w="7620">
            <a:solidFill>
              <a:srgbClr val="194A99"/>
            </a:solidFill>
            <a:prstDash val="solid"/>
          </a:ln>
        </p:spPr>
      </p:sp>
      <p:sp>
        <p:nvSpPr>
          <p:cNvPr id="296" name="Shape 294"/>
          <p:cNvSpPr/>
          <p:nvPr/>
        </p:nvSpPr>
        <p:spPr>
          <a:xfrm>
            <a:off x="4802386" y="6988969"/>
            <a:ext cx="107871" cy="107871"/>
          </a:xfrm>
          <a:prstGeom prst="roundRect">
            <a:avLst>
              <a:gd name="adj" fmla="val 423840"/>
            </a:avLst>
          </a:prstGeom>
          <a:solidFill>
            <a:srgbClr val="003180"/>
          </a:solidFill>
          <a:ln w="7620">
            <a:solidFill>
              <a:srgbClr val="194A99"/>
            </a:solidFill>
            <a:prstDash val="solid"/>
          </a:ln>
        </p:spPr>
      </p:sp>
      <p:sp>
        <p:nvSpPr>
          <p:cNvPr id="297" name="Shape 295"/>
          <p:cNvSpPr/>
          <p:nvPr/>
        </p:nvSpPr>
        <p:spPr>
          <a:xfrm>
            <a:off x="4931807" y="6988969"/>
            <a:ext cx="107871" cy="107871"/>
          </a:xfrm>
          <a:prstGeom prst="roundRect">
            <a:avLst>
              <a:gd name="adj" fmla="val 423840"/>
            </a:avLst>
          </a:prstGeom>
          <a:solidFill>
            <a:srgbClr val="003180"/>
          </a:solidFill>
          <a:ln w="7620">
            <a:solidFill>
              <a:srgbClr val="194A99"/>
            </a:solidFill>
            <a:prstDash val="solid"/>
          </a:ln>
        </p:spPr>
      </p:sp>
      <p:sp>
        <p:nvSpPr>
          <p:cNvPr id="298" name="Shape 296"/>
          <p:cNvSpPr/>
          <p:nvPr/>
        </p:nvSpPr>
        <p:spPr>
          <a:xfrm>
            <a:off x="3767018" y="7118390"/>
            <a:ext cx="107871" cy="107871"/>
          </a:xfrm>
          <a:prstGeom prst="roundRect">
            <a:avLst>
              <a:gd name="adj" fmla="val 423840"/>
            </a:avLst>
          </a:prstGeom>
          <a:solidFill>
            <a:srgbClr val="609DFF"/>
          </a:solidFill>
          <a:ln/>
        </p:spPr>
      </p:sp>
      <p:sp>
        <p:nvSpPr>
          <p:cNvPr id="299" name="Shape 297"/>
          <p:cNvSpPr/>
          <p:nvPr/>
        </p:nvSpPr>
        <p:spPr>
          <a:xfrm>
            <a:off x="3896439" y="7118390"/>
            <a:ext cx="107871" cy="107871"/>
          </a:xfrm>
          <a:prstGeom prst="roundRect">
            <a:avLst>
              <a:gd name="adj" fmla="val 423840"/>
            </a:avLst>
          </a:prstGeom>
          <a:solidFill>
            <a:srgbClr val="609DFF"/>
          </a:solidFill>
          <a:ln/>
        </p:spPr>
      </p:sp>
      <p:sp>
        <p:nvSpPr>
          <p:cNvPr id="300" name="Shape 298"/>
          <p:cNvSpPr/>
          <p:nvPr/>
        </p:nvSpPr>
        <p:spPr>
          <a:xfrm>
            <a:off x="4025860" y="7118390"/>
            <a:ext cx="107871" cy="107871"/>
          </a:xfrm>
          <a:prstGeom prst="roundRect">
            <a:avLst>
              <a:gd name="adj" fmla="val 423840"/>
            </a:avLst>
          </a:prstGeom>
          <a:solidFill>
            <a:srgbClr val="609DFF"/>
          </a:solidFill>
          <a:ln/>
        </p:spPr>
      </p:sp>
      <p:sp>
        <p:nvSpPr>
          <p:cNvPr id="301" name="Shape 299"/>
          <p:cNvSpPr/>
          <p:nvPr/>
        </p:nvSpPr>
        <p:spPr>
          <a:xfrm>
            <a:off x="4155281" y="7118390"/>
            <a:ext cx="107871" cy="107871"/>
          </a:xfrm>
          <a:prstGeom prst="roundRect">
            <a:avLst>
              <a:gd name="adj" fmla="val 423840"/>
            </a:avLst>
          </a:prstGeom>
          <a:solidFill>
            <a:srgbClr val="609DFF"/>
          </a:solidFill>
          <a:ln/>
        </p:spPr>
      </p:sp>
      <p:sp>
        <p:nvSpPr>
          <p:cNvPr id="302" name="Shape 300"/>
          <p:cNvSpPr/>
          <p:nvPr/>
        </p:nvSpPr>
        <p:spPr>
          <a:xfrm>
            <a:off x="4284702" y="7118390"/>
            <a:ext cx="107871" cy="107871"/>
          </a:xfrm>
          <a:prstGeom prst="roundRect">
            <a:avLst>
              <a:gd name="adj" fmla="val 423840"/>
            </a:avLst>
          </a:prstGeom>
          <a:solidFill>
            <a:srgbClr val="609DFF"/>
          </a:solidFill>
          <a:ln/>
        </p:spPr>
      </p:sp>
      <p:sp>
        <p:nvSpPr>
          <p:cNvPr id="303" name="Shape 301"/>
          <p:cNvSpPr/>
          <p:nvPr/>
        </p:nvSpPr>
        <p:spPr>
          <a:xfrm>
            <a:off x="4414123" y="7118390"/>
            <a:ext cx="107871" cy="107871"/>
          </a:xfrm>
          <a:prstGeom prst="roundRect">
            <a:avLst>
              <a:gd name="adj" fmla="val 423840"/>
            </a:avLst>
          </a:prstGeom>
          <a:solidFill>
            <a:srgbClr val="609DFF"/>
          </a:solidFill>
          <a:ln/>
        </p:spPr>
      </p:sp>
      <p:sp>
        <p:nvSpPr>
          <p:cNvPr id="304" name="Shape 302"/>
          <p:cNvSpPr/>
          <p:nvPr/>
        </p:nvSpPr>
        <p:spPr>
          <a:xfrm>
            <a:off x="4543544" y="7118390"/>
            <a:ext cx="107871" cy="107871"/>
          </a:xfrm>
          <a:prstGeom prst="roundRect">
            <a:avLst>
              <a:gd name="adj" fmla="val 423840"/>
            </a:avLst>
          </a:prstGeom>
          <a:solidFill>
            <a:srgbClr val="609DFF"/>
          </a:solidFill>
          <a:ln/>
        </p:spPr>
      </p:sp>
      <p:sp>
        <p:nvSpPr>
          <p:cNvPr id="305" name="Shape 303"/>
          <p:cNvSpPr/>
          <p:nvPr/>
        </p:nvSpPr>
        <p:spPr>
          <a:xfrm>
            <a:off x="4672965" y="7118390"/>
            <a:ext cx="107871" cy="107871"/>
          </a:xfrm>
          <a:prstGeom prst="roundRect">
            <a:avLst>
              <a:gd name="adj" fmla="val 423840"/>
            </a:avLst>
          </a:prstGeom>
          <a:solidFill>
            <a:srgbClr val="609DFF"/>
          </a:solidFill>
          <a:ln/>
        </p:spPr>
      </p:sp>
      <p:sp>
        <p:nvSpPr>
          <p:cNvPr id="306" name="Shape 304"/>
          <p:cNvSpPr/>
          <p:nvPr/>
        </p:nvSpPr>
        <p:spPr>
          <a:xfrm>
            <a:off x="4802386" y="7118390"/>
            <a:ext cx="107871" cy="107871"/>
          </a:xfrm>
          <a:prstGeom prst="roundRect">
            <a:avLst>
              <a:gd name="adj" fmla="val 423840"/>
            </a:avLst>
          </a:prstGeom>
          <a:solidFill>
            <a:srgbClr val="609DFF"/>
          </a:solidFill>
          <a:ln/>
        </p:spPr>
      </p:sp>
      <p:sp>
        <p:nvSpPr>
          <p:cNvPr id="307" name="Shape 305"/>
          <p:cNvSpPr/>
          <p:nvPr/>
        </p:nvSpPr>
        <p:spPr>
          <a:xfrm>
            <a:off x="4931807" y="7118390"/>
            <a:ext cx="107871" cy="107871"/>
          </a:xfrm>
          <a:prstGeom prst="roundRect">
            <a:avLst>
              <a:gd name="adj" fmla="val 423840"/>
            </a:avLst>
          </a:prstGeom>
          <a:solidFill>
            <a:srgbClr val="609DFF"/>
          </a:solidFill>
          <a:ln/>
        </p:spPr>
      </p:sp>
      <p:sp>
        <p:nvSpPr>
          <p:cNvPr id="308" name="Text 306"/>
          <p:cNvSpPr/>
          <p:nvPr/>
        </p:nvSpPr>
        <p:spPr>
          <a:xfrm>
            <a:off x="3767018" y="7361158"/>
            <a:ext cx="891064" cy="323850"/>
          </a:xfrm>
          <a:prstGeom prst="rect">
            <a:avLst/>
          </a:prstGeom>
          <a:noFill/>
          <a:ln/>
        </p:spPr>
        <p:txBody>
          <a:bodyPr wrap="none" lIns="0" tIns="0" rIns="0" bIns="0" rtlCol="0" anchor="t"/>
          <a:lstStyle/>
          <a:p>
            <a:pPr marL="0" indent="0" algn="l">
              <a:lnSpc>
                <a:spcPts val="2550"/>
              </a:lnSpc>
              <a:buNone/>
            </a:pPr>
            <a:r>
              <a:rPr lang="en-US" sz="2550" dirty="0">
                <a:solidFill>
                  <a:srgbClr val="E2E6E9"/>
                </a:solidFill>
                <a:latin typeface="Merriweather" pitchFamily="34" charset="0"/>
                <a:ea typeface="Merriweather" pitchFamily="34" charset="-122"/>
                <a:cs typeface="Merriweather" pitchFamily="34" charset="-120"/>
              </a:rPr>
              <a:t>16.7%</a:t>
            </a:r>
            <a:endParaRPr lang="en-US" sz="2550" dirty="0"/>
          </a:p>
        </p:txBody>
      </p:sp>
      <p:sp>
        <p:nvSpPr>
          <p:cNvPr id="309" name="Text 307"/>
          <p:cNvSpPr/>
          <p:nvPr/>
        </p:nvSpPr>
        <p:spPr>
          <a:xfrm>
            <a:off x="3767018" y="7846933"/>
            <a:ext cx="3416498" cy="172760"/>
          </a:xfrm>
          <a:prstGeom prst="rect">
            <a:avLst/>
          </a:prstGeom>
          <a:noFill/>
          <a:ln/>
        </p:spPr>
        <p:txBody>
          <a:bodyPr wrap="none" lIns="0" tIns="0" rIns="0" bIns="0" rtlCol="0" anchor="t"/>
          <a:lstStyle/>
          <a:p>
            <a:pPr marL="0" indent="0" algn="l">
              <a:lnSpc>
                <a:spcPts val="1350"/>
              </a:lnSpc>
              <a:buNone/>
            </a:pPr>
            <a:r>
              <a:rPr lang="en-US" sz="1050" b="1" dirty="0">
                <a:solidFill>
                  <a:srgbClr val="E2E6E9"/>
                </a:solidFill>
                <a:latin typeface="Merriweather" pitchFamily="34" charset="0"/>
                <a:ea typeface="Merriweather" pitchFamily="34" charset="-122"/>
                <a:cs typeface="Merriweather" pitchFamily="34" charset="-120"/>
              </a:rPr>
              <a:t>Confirmed access</a:t>
            </a:r>
            <a:endParaRPr lang="en-US" sz="1050" b="1" dirty="0"/>
          </a:p>
        </p:txBody>
      </p:sp>
      <p:sp>
        <p:nvSpPr>
          <p:cNvPr id="310" name="Text 308"/>
          <p:cNvSpPr/>
          <p:nvPr/>
        </p:nvSpPr>
        <p:spPr>
          <a:xfrm>
            <a:off x="7454503" y="904042"/>
            <a:ext cx="1691878" cy="202406"/>
          </a:xfrm>
          <a:prstGeom prst="rect">
            <a:avLst/>
          </a:prstGeom>
          <a:noFill/>
          <a:ln/>
        </p:spPr>
        <p:txBody>
          <a:bodyPr wrap="none" lIns="0" tIns="0" rIns="0" bIns="0" rtlCol="0" anchor="t"/>
          <a:lstStyle/>
          <a:p>
            <a:pPr marL="0" indent="0" algn="l">
              <a:lnSpc>
                <a:spcPts val="1550"/>
              </a:lnSpc>
              <a:buNone/>
            </a:pPr>
            <a:r>
              <a:rPr lang="en-US" sz="1250" dirty="0">
                <a:solidFill>
                  <a:srgbClr val="F5F0F0"/>
                </a:solidFill>
                <a:latin typeface="Merriweather" pitchFamily="34" charset="0"/>
                <a:ea typeface="Merriweather" pitchFamily="34" charset="-122"/>
                <a:cs typeface="Merriweather" pitchFamily="34" charset="-120"/>
              </a:rPr>
              <a:t>Technician Readiness</a:t>
            </a:r>
            <a:endParaRPr lang="en-US" sz="1250" dirty="0"/>
          </a:p>
        </p:txBody>
      </p:sp>
      <p:sp>
        <p:nvSpPr>
          <p:cNvPr id="311" name="Shape 309"/>
          <p:cNvSpPr/>
          <p:nvPr/>
        </p:nvSpPr>
        <p:spPr>
          <a:xfrm>
            <a:off x="7454503" y="1281827"/>
            <a:ext cx="107871" cy="107871"/>
          </a:xfrm>
          <a:prstGeom prst="roundRect">
            <a:avLst>
              <a:gd name="adj" fmla="val 423840"/>
            </a:avLst>
          </a:prstGeom>
          <a:solidFill>
            <a:srgbClr val="003180"/>
          </a:solidFill>
          <a:ln w="7620">
            <a:solidFill>
              <a:srgbClr val="194A99"/>
            </a:solidFill>
            <a:prstDash val="solid"/>
          </a:ln>
        </p:spPr>
      </p:sp>
      <p:sp>
        <p:nvSpPr>
          <p:cNvPr id="312" name="Shape 310"/>
          <p:cNvSpPr/>
          <p:nvPr/>
        </p:nvSpPr>
        <p:spPr>
          <a:xfrm>
            <a:off x="7583924" y="1281827"/>
            <a:ext cx="107871" cy="107871"/>
          </a:xfrm>
          <a:prstGeom prst="roundRect">
            <a:avLst>
              <a:gd name="adj" fmla="val 423840"/>
            </a:avLst>
          </a:prstGeom>
          <a:solidFill>
            <a:srgbClr val="003180"/>
          </a:solidFill>
          <a:ln w="7620">
            <a:solidFill>
              <a:srgbClr val="194A99"/>
            </a:solidFill>
            <a:prstDash val="solid"/>
          </a:ln>
        </p:spPr>
      </p:sp>
      <p:sp>
        <p:nvSpPr>
          <p:cNvPr id="313" name="Shape 311"/>
          <p:cNvSpPr/>
          <p:nvPr/>
        </p:nvSpPr>
        <p:spPr>
          <a:xfrm>
            <a:off x="7713345" y="1281827"/>
            <a:ext cx="107871" cy="107871"/>
          </a:xfrm>
          <a:prstGeom prst="roundRect">
            <a:avLst>
              <a:gd name="adj" fmla="val 423840"/>
            </a:avLst>
          </a:prstGeom>
          <a:solidFill>
            <a:srgbClr val="003180"/>
          </a:solidFill>
          <a:ln w="7620">
            <a:solidFill>
              <a:srgbClr val="194A99"/>
            </a:solidFill>
            <a:prstDash val="solid"/>
          </a:ln>
        </p:spPr>
      </p:sp>
      <p:sp>
        <p:nvSpPr>
          <p:cNvPr id="314" name="Shape 312"/>
          <p:cNvSpPr/>
          <p:nvPr/>
        </p:nvSpPr>
        <p:spPr>
          <a:xfrm>
            <a:off x="7842766" y="1281827"/>
            <a:ext cx="107871" cy="107871"/>
          </a:xfrm>
          <a:prstGeom prst="roundRect">
            <a:avLst>
              <a:gd name="adj" fmla="val 423840"/>
            </a:avLst>
          </a:prstGeom>
          <a:solidFill>
            <a:srgbClr val="003180"/>
          </a:solidFill>
          <a:ln w="7620">
            <a:solidFill>
              <a:srgbClr val="194A99"/>
            </a:solidFill>
            <a:prstDash val="solid"/>
          </a:ln>
        </p:spPr>
      </p:sp>
      <p:sp>
        <p:nvSpPr>
          <p:cNvPr id="315" name="Shape 313"/>
          <p:cNvSpPr/>
          <p:nvPr/>
        </p:nvSpPr>
        <p:spPr>
          <a:xfrm>
            <a:off x="7972187" y="1281827"/>
            <a:ext cx="107871" cy="107871"/>
          </a:xfrm>
          <a:prstGeom prst="roundRect">
            <a:avLst>
              <a:gd name="adj" fmla="val 423840"/>
            </a:avLst>
          </a:prstGeom>
          <a:solidFill>
            <a:srgbClr val="003180"/>
          </a:solidFill>
          <a:ln w="7620">
            <a:solidFill>
              <a:srgbClr val="194A99"/>
            </a:solidFill>
            <a:prstDash val="solid"/>
          </a:ln>
        </p:spPr>
      </p:sp>
      <p:sp>
        <p:nvSpPr>
          <p:cNvPr id="316" name="Shape 314"/>
          <p:cNvSpPr/>
          <p:nvPr/>
        </p:nvSpPr>
        <p:spPr>
          <a:xfrm>
            <a:off x="8101608" y="1281827"/>
            <a:ext cx="107871" cy="107871"/>
          </a:xfrm>
          <a:prstGeom prst="roundRect">
            <a:avLst>
              <a:gd name="adj" fmla="val 423840"/>
            </a:avLst>
          </a:prstGeom>
          <a:solidFill>
            <a:srgbClr val="003180"/>
          </a:solidFill>
          <a:ln w="7620">
            <a:solidFill>
              <a:srgbClr val="194A99"/>
            </a:solidFill>
            <a:prstDash val="solid"/>
          </a:ln>
        </p:spPr>
      </p:sp>
      <p:sp>
        <p:nvSpPr>
          <p:cNvPr id="317" name="Shape 315"/>
          <p:cNvSpPr/>
          <p:nvPr/>
        </p:nvSpPr>
        <p:spPr>
          <a:xfrm>
            <a:off x="8231029" y="1281827"/>
            <a:ext cx="107871" cy="107871"/>
          </a:xfrm>
          <a:prstGeom prst="roundRect">
            <a:avLst>
              <a:gd name="adj" fmla="val 423840"/>
            </a:avLst>
          </a:prstGeom>
          <a:solidFill>
            <a:srgbClr val="003180"/>
          </a:solidFill>
          <a:ln w="7620">
            <a:solidFill>
              <a:srgbClr val="194A99"/>
            </a:solidFill>
            <a:prstDash val="solid"/>
          </a:ln>
        </p:spPr>
      </p:sp>
      <p:sp>
        <p:nvSpPr>
          <p:cNvPr id="318" name="Shape 316"/>
          <p:cNvSpPr/>
          <p:nvPr/>
        </p:nvSpPr>
        <p:spPr>
          <a:xfrm>
            <a:off x="8360450" y="1281827"/>
            <a:ext cx="107871" cy="107871"/>
          </a:xfrm>
          <a:prstGeom prst="roundRect">
            <a:avLst>
              <a:gd name="adj" fmla="val 423840"/>
            </a:avLst>
          </a:prstGeom>
          <a:solidFill>
            <a:srgbClr val="003180"/>
          </a:solidFill>
          <a:ln w="7620">
            <a:solidFill>
              <a:srgbClr val="194A99"/>
            </a:solidFill>
            <a:prstDash val="solid"/>
          </a:ln>
        </p:spPr>
      </p:sp>
      <p:sp>
        <p:nvSpPr>
          <p:cNvPr id="319" name="Shape 317"/>
          <p:cNvSpPr/>
          <p:nvPr/>
        </p:nvSpPr>
        <p:spPr>
          <a:xfrm>
            <a:off x="8489871" y="1281827"/>
            <a:ext cx="107871" cy="107871"/>
          </a:xfrm>
          <a:prstGeom prst="roundRect">
            <a:avLst>
              <a:gd name="adj" fmla="val 423840"/>
            </a:avLst>
          </a:prstGeom>
          <a:solidFill>
            <a:srgbClr val="003180"/>
          </a:solidFill>
          <a:ln w="7620">
            <a:solidFill>
              <a:srgbClr val="194A99"/>
            </a:solidFill>
            <a:prstDash val="solid"/>
          </a:ln>
        </p:spPr>
      </p:sp>
      <p:sp>
        <p:nvSpPr>
          <p:cNvPr id="320" name="Shape 318"/>
          <p:cNvSpPr/>
          <p:nvPr/>
        </p:nvSpPr>
        <p:spPr>
          <a:xfrm>
            <a:off x="8619292" y="1281827"/>
            <a:ext cx="107871" cy="107871"/>
          </a:xfrm>
          <a:prstGeom prst="roundRect">
            <a:avLst>
              <a:gd name="adj" fmla="val 423840"/>
            </a:avLst>
          </a:prstGeom>
          <a:solidFill>
            <a:srgbClr val="003180"/>
          </a:solidFill>
          <a:ln w="7620">
            <a:solidFill>
              <a:srgbClr val="194A99"/>
            </a:solidFill>
            <a:prstDash val="solid"/>
          </a:ln>
        </p:spPr>
      </p:sp>
      <p:sp>
        <p:nvSpPr>
          <p:cNvPr id="321" name="Shape 319"/>
          <p:cNvSpPr/>
          <p:nvPr/>
        </p:nvSpPr>
        <p:spPr>
          <a:xfrm>
            <a:off x="7454503" y="1411248"/>
            <a:ext cx="107871" cy="107871"/>
          </a:xfrm>
          <a:prstGeom prst="roundRect">
            <a:avLst>
              <a:gd name="adj" fmla="val 423840"/>
            </a:avLst>
          </a:prstGeom>
          <a:solidFill>
            <a:srgbClr val="003180"/>
          </a:solidFill>
          <a:ln w="7620">
            <a:solidFill>
              <a:srgbClr val="194A99"/>
            </a:solidFill>
            <a:prstDash val="solid"/>
          </a:ln>
        </p:spPr>
      </p:sp>
      <p:sp>
        <p:nvSpPr>
          <p:cNvPr id="322" name="Shape 320"/>
          <p:cNvSpPr/>
          <p:nvPr/>
        </p:nvSpPr>
        <p:spPr>
          <a:xfrm>
            <a:off x="7583924" y="1411248"/>
            <a:ext cx="107871" cy="107871"/>
          </a:xfrm>
          <a:prstGeom prst="roundRect">
            <a:avLst>
              <a:gd name="adj" fmla="val 423840"/>
            </a:avLst>
          </a:prstGeom>
          <a:solidFill>
            <a:srgbClr val="003180"/>
          </a:solidFill>
          <a:ln w="7620">
            <a:solidFill>
              <a:srgbClr val="194A99"/>
            </a:solidFill>
            <a:prstDash val="solid"/>
          </a:ln>
        </p:spPr>
      </p:sp>
      <p:sp>
        <p:nvSpPr>
          <p:cNvPr id="323" name="Shape 321"/>
          <p:cNvSpPr/>
          <p:nvPr/>
        </p:nvSpPr>
        <p:spPr>
          <a:xfrm>
            <a:off x="7713345" y="1411248"/>
            <a:ext cx="107871" cy="107871"/>
          </a:xfrm>
          <a:prstGeom prst="roundRect">
            <a:avLst>
              <a:gd name="adj" fmla="val 423840"/>
            </a:avLst>
          </a:prstGeom>
          <a:solidFill>
            <a:srgbClr val="003180"/>
          </a:solidFill>
          <a:ln w="7620">
            <a:solidFill>
              <a:srgbClr val="194A99"/>
            </a:solidFill>
            <a:prstDash val="solid"/>
          </a:ln>
        </p:spPr>
      </p:sp>
      <p:sp>
        <p:nvSpPr>
          <p:cNvPr id="324" name="Shape 322"/>
          <p:cNvSpPr/>
          <p:nvPr/>
        </p:nvSpPr>
        <p:spPr>
          <a:xfrm>
            <a:off x="7842766" y="1411248"/>
            <a:ext cx="107871" cy="107871"/>
          </a:xfrm>
          <a:prstGeom prst="roundRect">
            <a:avLst>
              <a:gd name="adj" fmla="val 423840"/>
            </a:avLst>
          </a:prstGeom>
          <a:solidFill>
            <a:srgbClr val="003180"/>
          </a:solidFill>
          <a:ln w="7620">
            <a:solidFill>
              <a:srgbClr val="194A99"/>
            </a:solidFill>
            <a:prstDash val="solid"/>
          </a:ln>
        </p:spPr>
      </p:sp>
      <p:sp>
        <p:nvSpPr>
          <p:cNvPr id="325" name="Shape 323"/>
          <p:cNvSpPr/>
          <p:nvPr/>
        </p:nvSpPr>
        <p:spPr>
          <a:xfrm>
            <a:off x="7972187" y="1411248"/>
            <a:ext cx="107871" cy="107871"/>
          </a:xfrm>
          <a:prstGeom prst="roundRect">
            <a:avLst>
              <a:gd name="adj" fmla="val 423840"/>
            </a:avLst>
          </a:prstGeom>
          <a:solidFill>
            <a:srgbClr val="003180"/>
          </a:solidFill>
          <a:ln w="7620">
            <a:solidFill>
              <a:srgbClr val="194A99"/>
            </a:solidFill>
            <a:prstDash val="solid"/>
          </a:ln>
        </p:spPr>
      </p:sp>
      <p:sp>
        <p:nvSpPr>
          <p:cNvPr id="326" name="Shape 324"/>
          <p:cNvSpPr/>
          <p:nvPr/>
        </p:nvSpPr>
        <p:spPr>
          <a:xfrm>
            <a:off x="8101608" y="1411248"/>
            <a:ext cx="107871" cy="107871"/>
          </a:xfrm>
          <a:prstGeom prst="roundRect">
            <a:avLst>
              <a:gd name="adj" fmla="val 423840"/>
            </a:avLst>
          </a:prstGeom>
          <a:solidFill>
            <a:srgbClr val="003180"/>
          </a:solidFill>
          <a:ln w="7620">
            <a:solidFill>
              <a:srgbClr val="194A99"/>
            </a:solidFill>
            <a:prstDash val="solid"/>
          </a:ln>
        </p:spPr>
      </p:sp>
      <p:sp>
        <p:nvSpPr>
          <p:cNvPr id="327" name="Shape 325"/>
          <p:cNvSpPr/>
          <p:nvPr/>
        </p:nvSpPr>
        <p:spPr>
          <a:xfrm>
            <a:off x="8231029" y="1411248"/>
            <a:ext cx="107871" cy="107871"/>
          </a:xfrm>
          <a:prstGeom prst="roundRect">
            <a:avLst>
              <a:gd name="adj" fmla="val 423840"/>
            </a:avLst>
          </a:prstGeom>
          <a:solidFill>
            <a:srgbClr val="003180"/>
          </a:solidFill>
          <a:ln w="7620">
            <a:solidFill>
              <a:srgbClr val="194A99"/>
            </a:solidFill>
            <a:prstDash val="solid"/>
          </a:ln>
        </p:spPr>
      </p:sp>
      <p:sp>
        <p:nvSpPr>
          <p:cNvPr id="328" name="Shape 326"/>
          <p:cNvSpPr/>
          <p:nvPr/>
        </p:nvSpPr>
        <p:spPr>
          <a:xfrm>
            <a:off x="8360450" y="1411248"/>
            <a:ext cx="107871" cy="107871"/>
          </a:xfrm>
          <a:prstGeom prst="roundRect">
            <a:avLst>
              <a:gd name="adj" fmla="val 423840"/>
            </a:avLst>
          </a:prstGeom>
          <a:solidFill>
            <a:srgbClr val="003180"/>
          </a:solidFill>
          <a:ln w="7620">
            <a:solidFill>
              <a:srgbClr val="194A99"/>
            </a:solidFill>
            <a:prstDash val="solid"/>
          </a:ln>
        </p:spPr>
      </p:sp>
      <p:sp>
        <p:nvSpPr>
          <p:cNvPr id="329" name="Shape 327"/>
          <p:cNvSpPr/>
          <p:nvPr/>
        </p:nvSpPr>
        <p:spPr>
          <a:xfrm>
            <a:off x="8489871" y="1411248"/>
            <a:ext cx="107871" cy="107871"/>
          </a:xfrm>
          <a:prstGeom prst="roundRect">
            <a:avLst>
              <a:gd name="adj" fmla="val 423840"/>
            </a:avLst>
          </a:prstGeom>
          <a:solidFill>
            <a:srgbClr val="003180"/>
          </a:solidFill>
          <a:ln w="7620">
            <a:solidFill>
              <a:srgbClr val="194A99"/>
            </a:solidFill>
            <a:prstDash val="solid"/>
          </a:ln>
        </p:spPr>
      </p:sp>
      <p:sp>
        <p:nvSpPr>
          <p:cNvPr id="330" name="Shape 328"/>
          <p:cNvSpPr/>
          <p:nvPr/>
        </p:nvSpPr>
        <p:spPr>
          <a:xfrm>
            <a:off x="8619292" y="1411248"/>
            <a:ext cx="107871" cy="107871"/>
          </a:xfrm>
          <a:prstGeom prst="roundRect">
            <a:avLst>
              <a:gd name="adj" fmla="val 423840"/>
            </a:avLst>
          </a:prstGeom>
          <a:solidFill>
            <a:srgbClr val="003180"/>
          </a:solidFill>
          <a:ln w="7620">
            <a:solidFill>
              <a:srgbClr val="194A99"/>
            </a:solidFill>
            <a:prstDash val="solid"/>
          </a:ln>
        </p:spPr>
      </p:sp>
      <p:sp>
        <p:nvSpPr>
          <p:cNvPr id="331" name="Shape 329"/>
          <p:cNvSpPr/>
          <p:nvPr/>
        </p:nvSpPr>
        <p:spPr>
          <a:xfrm>
            <a:off x="7454503" y="1540669"/>
            <a:ext cx="107871" cy="107871"/>
          </a:xfrm>
          <a:prstGeom prst="roundRect">
            <a:avLst>
              <a:gd name="adj" fmla="val 423840"/>
            </a:avLst>
          </a:prstGeom>
          <a:solidFill>
            <a:srgbClr val="003180"/>
          </a:solidFill>
          <a:ln w="7620">
            <a:solidFill>
              <a:srgbClr val="194A99"/>
            </a:solidFill>
            <a:prstDash val="solid"/>
          </a:ln>
        </p:spPr>
      </p:sp>
      <p:sp>
        <p:nvSpPr>
          <p:cNvPr id="332" name="Shape 330"/>
          <p:cNvSpPr/>
          <p:nvPr/>
        </p:nvSpPr>
        <p:spPr>
          <a:xfrm>
            <a:off x="7583924" y="1540669"/>
            <a:ext cx="107871" cy="107871"/>
          </a:xfrm>
          <a:prstGeom prst="roundRect">
            <a:avLst>
              <a:gd name="adj" fmla="val 423840"/>
            </a:avLst>
          </a:prstGeom>
          <a:solidFill>
            <a:srgbClr val="003180"/>
          </a:solidFill>
          <a:ln w="7620">
            <a:solidFill>
              <a:srgbClr val="194A99"/>
            </a:solidFill>
            <a:prstDash val="solid"/>
          </a:ln>
        </p:spPr>
      </p:sp>
      <p:sp>
        <p:nvSpPr>
          <p:cNvPr id="333" name="Shape 331"/>
          <p:cNvSpPr/>
          <p:nvPr/>
        </p:nvSpPr>
        <p:spPr>
          <a:xfrm>
            <a:off x="7713345" y="1540669"/>
            <a:ext cx="107871" cy="107871"/>
          </a:xfrm>
          <a:prstGeom prst="roundRect">
            <a:avLst>
              <a:gd name="adj" fmla="val 423840"/>
            </a:avLst>
          </a:prstGeom>
          <a:solidFill>
            <a:srgbClr val="003180"/>
          </a:solidFill>
          <a:ln w="7620">
            <a:solidFill>
              <a:srgbClr val="194A99"/>
            </a:solidFill>
            <a:prstDash val="solid"/>
          </a:ln>
        </p:spPr>
      </p:sp>
      <p:sp>
        <p:nvSpPr>
          <p:cNvPr id="334" name="Shape 332"/>
          <p:cNvSpPr/>
          <p:nvPr/>
        </p:nvSpPr>
        <p:spPr>
          <a:xfrm>
            <a:off x="7842766" y="1540669"/>
            <a:ext cx="107871" cy="107871"/>
          </a:xfrm>
          <a:prstGeom prst="roundRect">
            <a:avLst>
              <a:gd name="adj" fmla="val 423840"/>
            </a:avLst>
          </a:prstGeom>
          <a:solidFill>
            <a:srgbClr val="003180"/>
          </a:solidFill>
          <a:ln w="7620">
            <a:solidFill>
              <a:srgbClr val="194A99"/>
            </a:solidFill>
            <a:prstDash val="solid"/>
          </a:ln>
        </p:spPr>
      </p:sp>
      <p:sp>
        <p:nvSpPr>
          <p:cNvPr id="335" name="Shape 333"/>
          <p:cNvSpPr/>
          <p:nvPr/>
        </p:nvSpPr>
        <p:spPr>
          <a:xfrm>
            <a:off x="7972187" y="1540669"/>
            <a:ext cx="107871" cy="107871"/>
          </a:xfrm>
          <a:prstGeom prst="roundRect">
            <a:avLst>
              <a:gd name="adj" fmla="val 423840"/>
            </a:avLst>
          </a:prstGeom>
          <a:solidFill>
            <a:srgbClr val="003180"/>
          </a:solidFill>
          <a:ln w="7620">
            <a:solidFill>
              <a:srgbClr val="194A99"/>
            </a:solidFill>
            <a:prstDash val="solid"/>
          </a:ln>
        </p:spPr>
      </p:sp>
      <p:sp>
        <p:nvSpPr>
          <p:cNvPr id="336" name="Shape 334"/>
          <p:cNvSpPr/>
          <p:nvPr/>
        </p:nvSpPr>
        <p:spPr>
          <a:xfrm>
            <a:off x="8101608" y="1540669"/>
            <a:ext cx="107871" cy="107871"/>
          </a:xfrm>
          <a:prstGeom prst="roundRect">
            <a:avLst>
              <a:gd name="adj" fmla="val 423840"/>
            </a:avLst>
          </a:prstGeom>
          <a:solidFill>
            <a:srgbClr val="003180"/>
          </a:solidFill>
          <a:ln w="7620">
            <a:solidFill>
              <a:srgbClr val="194A99"/>
            </a:solidFill>
            <a:prstDash val="solid"/>
          </a:ln>
        </p:spPr>
      </p:sp>
      <p:sp>
        <p:nvSpPr>
          <p:cNvPr id="337" name="Shape 335"/>
          <p:cNvSpPr/>
          <p:nvPr/>
        </p:nvSpPr>
        <p:spPr>
          <a:xfrm>
            <a:off x="8231029" y="1540669"/>
            <a:ext cx="107871" cy="107871"/>
          </a:xfrm>
          <a:prstGeom prst="roundRect">
            <a:avLst>
              <a:gd name="adj" fmla="val 423840"/>
            </a:avLst>
          </a:prstGeom>
          <a:solidFill>
            <a:srgbClr val="003180"/>
          </a:solidFill>
          <a:ln w="7620">
            <a:solidFill>
              <a:srgbClr val="194A99"/>
            </a:solidFill>
            <a:prstDash val="solid"/>
          </a:ln>
        </p:spPr>
      </p:sp>
      <p:sp>
        <p:nvSpPr>
          <p:cNvPr id="338" name="Shape 336"/>
          <p:cNvSpPr/>
          <p:nvPr/>
        </p:nvSpPr>
        <p:spPr>
          <a:xfrm>
            <a:off x="8360450" y="1540669"/>
            <a:ext cx="107871" cy="107871"/>
          </a:xfrm>
          <a:prstGeom prst="roundRect">
            <a:avLst>
              <a:gd name="adj" fmla="val 423840"/>
            </a:avLst>
          </a:prstGeom>
          <a:solidFill>
            <a:srgbClr val="003180"/>
          </a:solidFill>
          <a:ln w="7620">
            <a:solidFill>
              <a:srgbClr val="194A99"/>
            </a:solidFill>
            <a:prstDash val="solid"/>
          </a:ln>
        </p:spPr>
      </p:sp>
      <p:sp>
        <p:nvSpPr>
          <p:cNvPr id="339" name="Shape 337"/>
          <p:cNvSpPr/>
          <p:nvPr/>
        </p:nvSpPr>
        <p:spPr>
          <a:xfrm>
            <a:off x="8489871" y="1540669"/>
            <a:ext cx="107871" cy="107871"/>
          </a:xfrm>
          <a:prstGeom prst="roundRect">
            <a:avLst>
              <a:gd name="adj" fmla="val 423840"/>
            </a:avLst>
          </a:prstGeom>
          <a:solidFill>
            <a:srgbClr val="003180"/>
          </a:solidFill>
          <a:ln w="7620">
            <a:solidFill>
              <a:srgbClr val="194A99"/>
            </a:solidFill>
            <a:prstDash val="solid"/>
          </a:ln>
        </p:spPr>
      </p:sp>
      <p:sp>
        <p:nvSpPr>
          <p:cNvPr id="340" name="Shape 338"/>
          <p:cNvSpPr/>
          <p:nvPr/>
        </p:nvSpPr>
        <p:spPr>
          <a:xfrm>
            <a:off x="8619292" y="1540669"/>
            <a:ext cx="107871" cy="107871"/>
          </a:xfrm>
          <a:prstGeom prst="roundRect">
            <a:avLst>
              <a:gd name="adj" fmla="val 423840"/>
            </a:avLst>
          </a:prstGeom>
          <a:solidFill>
            <a:srgbClr val="003180"/>
          </a:solidFill>
          <a:ln w="7620">
            <a:solidFill>
              <a:srgbClr val="194A99"/>
            </a:solidFill>
            <a:prstDash val="solid"/>
          </a:ln>
        </p:spPr>
      </p:sp>
      <p:sp>
        <p:nvSpPr>
          <p:cNvPr id="341" name="Shape 339"/>
          <p:cNvSpPr/>
          <p:nvPr/>
        </p:nvSpPr>
        <p:spPr>
          <a:xfrm>
            <a:off x="7454503" y="1670090"/>
            <a:ext cx="107871" cy="107871"/>
          </a:xfrm>
          <a:prstGeom prst="roundRect">
            <a:avLst>
              <a:gd name="adj" fmla="val 423840"/>
            </a:avLst>
          </a:prstGeom>
          <a:solidFill>
            <a:srgbClr val="609DFF"/>
          </a:solidFill>
          <a:ln/>
        </p:spPr>
      </p:sp>
      <p:sp>
        <p:nvSpPr>
          <p:cNvPr id="342" name="Shape 340"/>
          <p:cNvSpPr/>
          <p:nvPr/>
        </p:nvSpPr>
        <p:spPr>
          <a:xfrm>
            <a:off x="7583924" y="1670090"/>
            <a:ext cx="107871" cy="107871"/>
          </a:xfrm>
          <a:prstGeom prst="roundRect">
            <a:avLst>
              <a:gd name="adj" fmla="val 423840"/>
            </a:avLst>
          </a:prstGeom>
          <a:solidFill>
            <a:srgbClr val="609DFF"/>
          </a:solidFill>
          <a:ln/>
        </p:spPr>
      </p:sp>
      <p:sp>
        <p:nvSpPr>
          <p:cNvPr id="343" name="Shape 341"/>
          <p:cNvSpPr/>
          <p:nvPr/>
        </p:nvSpPr>
        <p:spPr>
          <a:xfrm>
            <a:off x="7713345" y="1670090"/>
            <a:ext cx="107871" cy="107871"/>
          </a:xfrm>
          <a:prstGeom prst="roundRect">
            <a:avLst>
              <a:gd name="adj" fmla="val 423840"/>
            </a:avLst>
          </a:prstGeom>
          <a:solidFill>
            <a:srgbClr val="609DFF"/>
          </a:solidFill>
          <a:ln/>
        </p:spPr>
      </p:sp>
      <p:sp>
        <p:nvSpPr>
          <p:cNvPr id="344" name="Shape 342"/>
          <p:cNvSpPr/>
          <p:nvPr/>
        </p:nvSpPr>
        <p:spPr>
          <a:xfrm>
            <a:off x="7842766" y="1670090"/>
            <a:ext cx="107871" cy="107871"/>
          </a:xfrm>
          <a:prstGeom prst="roundRect">
            <a:avLst>
              <a:gd name="adj" fmla="val 423840"/>
            </a:avLst>
          </a:prstGeom>
          <a:solidFill>
            <a:srgbClr val="609DFF"/>
          </a:solidFill>
          <a:ln/>
        </p:spPr>
      </p:sp>
      <p:sp>
        <p:nvSpPr>
          <p:cNvPr id="345" name="Shape 343"/>
          <p:cNvSpPr/>
          <p:nvPr/>
        </p:nvSpPr>
        <p:spPr>
          <a:xfrm>
            <a:off x="7972187" y="1670090"/>
            <a:ext cx="107871" cy="107871"/>
          </a:xfrm>
          <a:prstGeom prst="roundRect">
            <a:avLst>
              <a:gd name="adj" fmla="val 423840"/>
            </a:avLst>
          </a:prstGeom>
          <a:solidFill>
            <a:srgbClr val="609DFF"/>
          </a:solidFill>
          <a:ln/>
        </p:spPr>
      </p:sp>
      <p:sp>
        <p:nvSpPr>
          <p:cNvPr id="346" name="Shape 344"/>
          <p:cNvSpPr/>
          <p:nvPr/>
        </p:nvSpPr>
        <p:spPr>
          <a:xfrm>
            <a:off x="8101608" y="1670090"/>
            <a:ext cx="107871" cy="107871"/>
          </a:xfrm>
          <a:prstGeom prst="roundRect">
            <a:avLst>
              <a:gd name="adj" fmla="val 423840"/>
            </a:avLst>
          </a:prstGeom>
          <a:solidFill>
            <a:srgbClr val="609DFF"/>
          </a:solidFill>
          <a:ln/>
        </p:spPr>
      </p:sp>
      <p:sp>
        <p:nvSpPr>
          <p:cNvPr id="347" name="Shape 345"/>
          <p:cNvSpPr/>
          <p:nvPr/>
        </p:nvSpPr>
        <p:spPr>
          <a:xfrm>
            <a:off x="8231029" y="1670090"/>
            <a:ext cx="107871" cy="107871"/>
          </a:xfrm>
          <a:prstGeom prst="roundRect">
            <a:avLst>
              <a:gd name="adj" fmla="val 423840"/>
            </a:avLst>
          </a:prstGeom>
          <a:solidFill>
            <a:srgbClr val="609DFF"/>
          </a:solidFill>
          <a:ln/>
        </p:spPr>
      </p:sp>
      <p:sp>
        <p:nvSpPr>
          <p:cNvPr id="348" name="Shape 346"/>
          <p:cNvSpPr/>
          <p:nvPr/>
        </p:nvSpPr>
        <p:spPr>
          <a:xfrm>
            <a:off x="8360450" y="1670090"/>
            <a:ext cx="107871" cy="107871"/>
          </a:xfrm>
          <a:prstGeom prst="roundRect">
            <a:avLst>
              <a:gd name="adj" fmla="val 423840"/>
            </a:avLst>
          </a:prstGeom>
          <a:solidFill>
            <a:srgbClr val="609DFF"/>
          </a:solidFill>
          <a:ln/>
        </p:spPr>
      </p:sp>
      <p:sp>
        <p:nvSpPr>
          <p:cNvPr id="349" name="Shape 347"/>
          <p:cNvSpPr/>
          <p:nvPr/>
        </p:nvSpPr>
        <p:spPr>
          <a:xfrm>
            <a:off x="8489871" y="1670090"/>
            <a:ext cx="107871" cy="107871"/>
          </a:xfrm>
          <a:prstGeom prst="roundRect">
            <a:avLst>
              <a:gd name="adj" fmla="val 423840"/>
            </a:avLst>
          </a:prstGeom>
          <a:solidFill>
            <a:srgbClr val="609DFF"/>
          </a:solidFill>
          <a:ln/>
        </p:spPr>
      </p:sp>
      <p:sp>
        <p:nvSpPr>
          <p:cNvPr id="350" name="Shape 348"/>
          <p:cNvSpPr/>
          <p:nvPr/>
        </p:nvSpPr>
        <p:spPr>
          <a:xfrm>
            <a:off x="8619292" y="1670090"/>
            <a:ext cx="107871" cy="107871"/>
          </a:xfrm>
          <a:prstGeom prst="roundRect">
            <a:avLst>
              <a:gd name="adj" fmla="val 423840"/>
            </a:avLst>
          </a:prstGeom>
          <a:solidFill>
            <a:srgbClr val="003180"/>
          </a:solidFill>
          <a:ln w="7620">
            <a:solidFill>
              <a:srgbClr val="194A99"/>
            </a:solidFill>
            <a:prstDash val="solid"/>
          </a:ln>
        </p:spPr>
      </p:sp>
      <p:sp>
        <p:nvSpPr>
          <p:cNvPr id="351" name="Shape 349"/>
          <p:cNvSpPr/>
          <p:nvPr/>
        </p:nvSpPr>
        <p:spPr>
          <a:xfrm>
            <a:off x="7454503" y="1799511"/>
            <a:ext cx="107871" cy="107871"/>
          </a:xfrm>
          <a:prstGeom prst="roundRect">
            <a:avLst>
              <a:gd name="adj" fmla="val 423840"/>
            </a:avLst>
          </a:prstGeom>
          <a:solidFill>
            <a:srgbClr val="609DFF"/>
          </a:solidFill>
          <a:ln/>
        </p:spPr>
      </p:sp>
      <p:sp>
        <p:nvSpPr>
          <p:cNvPr id="352" name="Shape 350"/>
          <p:cNvSpPr/>
          <p:nvPr/>
        </p:nvSpPr>
        <p:spPr>
          <a:xfrm>
            <a:off x="7583924" y="1799511"/>
            <a:ext cx="107871" cy="107871"/>
          </a:xfrm>
          <a:prstGeom prst="roundRect">
            <a:avLst>
              <a:gd name="adj" fmla="val 423840"/>
            </a:avLst>
          </a:prstGeom>
          <a:solidFill>
            <a:srgbClr val="609DFF"/>
          </a:solidFill>
          <a:ln/>
        </p:spPr>
      </p:sp>
      <p:sp>
        <p:nvSpPr>
          <p:cNvPr id="353" name="Shape 351"/>
          <p:cNvSpPr/>
          <p:nvPr/>
        </p:nvSpPr>
        <p:spPr>
          <a:xfrm>
            <a:off x="7713345" y="1799511"/>
            <a:ext cx="107871" cy="107871"/>
          </a:xfrm>
          <a:prstGeom prst="roundRect">
            <a:avLst>
              <a:gd name="adj" fmla="val 423840"/>
            </a:avLst>
          </a:prstGeom>
          <a:solidFill>
            <a:srgbClr val="609DFF"/>
          </a:solidFill>
          <a:ln/>
        </p:spPr>
      </p:sp>
      <p:sp>
        <p:nvSpPr>
          <p:cNvPr id="354" name="Shape 352"/>
          <p:cNvSpPr/>
          <p:nvPr/>
        </p:nvSpPr>
        <p:spPr>
          <a:xfrm>
            <a:off x="7842766" y="1799511"/>
            <a:ext cx="107871" cy="107871"/>
          </a:xfrm>
          <a:prstGeom prst="roundRect">
            <a:avLst>
              <a:gd name="adj" fmla="val 423840"/>
            </a:avLst>
          </a:prstGeom>
          <a:solidFill>
            <a:srgbClr val="609DFF"/>
          </a:solidFill>
          <a:ln/>
        </p:spPr>
      </p:sp>
      <p:sp>
        <p:nvSpPr>
          <p:cNvPr id="355" name="Shape 353"/>
          <p:cNvSpPr/>
          <p:nvPr/>
        </p:nvSpPr>
        <p:spPr>
          <a:xfrm>
            <a:off x="7972187" y="1799511"/>
            <a:ext cx="107871" cy="107871"/>
          </a:xfrm>
          <a:prstGeom prst="roundRect">
            <a:avLst>
              <a:gd name="adj" fmla="val 423840"/>
            </a:avLst>
          </a:prstGeom>
          <a:solidFill>
            <a:srgbClr val="609DFF"/>
          </a:solidFill>
          <a:ln/>
        </p:spPr>
      </p:sp>
      <p:sp>
        <p:nvSpPr>
          <p:cNvPr id="356" name="Shape 354"/>
          <p:cNvSpPr/>
          <p:nvPr/>
        </p:nvSpPr>
        <p:spPr>
          <a:xfrm>
            <a:off x="8101608" y="1799511"/>
            <a:ext cx="107871" cy="107871"/>
          </a:xfrm>
          <a:prstGeom prst="roundRect">
            <a:avLst>
              <a:gd name="adj" fmla="val 423840"/>
            </a:avLst>
          </a:prstGeom>
          <a:solidFill>
            <a:srgbClr val="609DFF"/>
          </a:solidFill>
          <a:ln/>
        </p:spPr>
      </p:sp>
      <p:sp>
        <p:nvSpPr>
          <p:cNvPr id="357" name="Shape 355"/>
          <p:cNvSpPr/>
          <p:nvPr/>
        </p:nvSpPr>
        <p:spPr>
          <a:xfrm>
            <a:off x="8231029" y="1799511"/>
            <a:ext cx="107871" cy="107871"/>
          </a:xfrm>
          <a:prstGeom prst="roundRect">
            <a:avLst>
              <a:gd name="adj" fmla="val 423840"/>
            </a:avLst>
          </a:prstGeom>
          <a:solidFill>
            <a:srgbClr val="609DFF"/>
          </a:solidFill>
          <a:ln/>
        </p:spPr>
      </p:sp>
      <p:sp>
        <p:nvSpPr>
          <p:cNvPr id="358" name="Shape 356"/>
          <p:cNvSpPr/>
          <p:nvPr/>
        </p:nvSpPr>
        <p:spPr>
          <a:xfrm>
            <a:off x="8360450" y="1799511"/>
            <a:ext cx="107871" cy="107871"/>
          </a:xfrm>
          <a:prstGeom prst="roundRect">
            <a:avLst>
              <a:gd name="adj" fmla="val 423840"/>
            </a:avLst>
          </a:prstGeom>
          <a:solidFill>
            <a:srgbClr val="609DFF"/>
          </a:solidFill>
          <a:ln/>
        </p:spPr>
      </p:sp>
      <p:sp>
        <p:nvSpPr>
          <p:cNvPr id="359" name="Shape 357"/>
          <p:cNvSpPr/>
          <p:nvPr/>
        </p:nvSpPr>
        <p:spPr>
          <a:xfrm>
            <a:off x="8489871" y="1799511"/>
            <a:ext cx="107871" cy="107871"/>
          </a:xfrm>
          <a:prstGeom prst="roundRect">
            <a:avLst>
              <a:gd name="adj" fmla="val 423840"/>
            </a:avLst>
          </a:prstGeom>
          <a:solidFill>
            <a:srgbClr val="609DFF"/>
          </a:solidFill>
          <a:ln/>
        </p:spPr>
      </p:sp>
      <p:sp>
        <p:nvSpPr>
          <p:cNvPr id="360" name="Shape 358"/>
          <p:cNvSpPr/>
          <p:nvPr/>
        </p:nvSpPr>
        <p:spPr>
          <a:xfrm>
            <a:off x="8619292" y="1799511"/>
            <a:ext cx="107871" cy="107871"/>
          </a:xfrm>
          <a:prstGeom prst="roundRect">
            <a:avLst>
              <a:gd name="adj" fmla="val 423840"/>
            </a:avLst>
          </a:prstGeom>
          <a:solidFill>
            <a:srgbClr val="609DFF"/>
          </a:solidFill>
          <a:ln/>
        </p:spPr>
      </p:sp>
      <p:sp>
        <p:nvSpPr>
          <p:cNvPr id="361" name="Shape 359"/>
          <p:cNvSpPr/>
          <p:nvPr/>
        </p:nvSpPr>
        <p:spPr>
          <a:xfrm>
            <a:off x="7454503" y="1928932"/>
            <a:ext cx="107871" cy="107871"/>
          </a:xfrm>
          <a:prstGeom prst="roundRect">
            <a:avLst>
              <a:gd name="adj" fmla="val 423840"/>
            </a:avLst>
          </a:prstGeom>
          <a:solidFill>
            <a:srgbClr val="609DFF"/>
          </a:solidFill>
          <a:ln/>
        </p:spPr>
      </p:sp>
      <p:sp>
        <p:nvSpPr>
          <p:cNvPr id="362" name="Shape 360"/>
          <p:cNvSpPr/>
          <p:nvPr/>
        </p:nvSpPr>
        <p:spPr>
          <a:xfrm>
            <a:off x="7583924" y="1928932"/>
            <a:ext cx="107871" cy="107871"/>
          </a:xfrm>
          <a:prstGeom prst="roundRect">
            <a:avLst>
              <a:gd name="adj" fmla="val 423840"/>
            </a:avLst>
          </a:prstGeom>
          <a:solidFill>
            <a:srgbClr val="609DFF"/>
          </a:solidFill>
          <a:ln/>
        </p:spPr>
      </p:sp>
      <p:sp>
        <p:nvSpPr>
          <p:cNvPr id="363" name="Shape 361"/>
          <p:cNvSpPr/>
          <p:nvPr/>
        </p:nvSpPr>
        <p:spPr>
          <a:xfrm>
            <a:off x="7713345" y="1928932"/>
            <a:ext cx="107871" cy="107871"/>
          </a:xfrm>
          <a:prstGeom prst="roundRect">
            <a:avLst>
              <a:gd name="adj" fmla="val 423840"/>
            </a:avLst>
          </a:prstGeom>
          <a:solidFill>
            <a:srgbClr val="609DFF"/>
          </a:solidFill>
          <a:ln/>
        </p:spPr>
      </p:sp>
      <p:sp>
        <p:nvSpPr>
          <p:cNvPr id="364" name="Shape 362"/>
          <p:cNvSpPr/>
          <p:nvPr/>
        </p:nvSpPr>
        <p:spPr>
          <a:xfrm>
            <a:off x="7842766" y="1928932"/>
            <a:ext cx="107871" cy="107871"/>
          </a:xfrm>
          <a:prstGeom prst="roundRect">
            <a:avLst>
              <a:gd name="adj" fmla="val 423840"/>
            </a:avLst>
          </a:prstGeom>
          <a:solidFill>
            <a:srgbClr val="609DFF"/>
          </a:solidFill>
          <a:ln/>
        </p:spPr>
      </p:sp>
      <p:sp>
        <p:nvSpPr>
          <p:cNvPr id="365" name="Shape 363"/>
          <p:cNvSpPr/>
          <p:nvPr/>
        </p:nvSpPr>
        <p:spPr>
          <a:xfrm>
            <a:off x="7972187" y="1928932"/>
            <a:ext cx="107871" cy="107871"/>
          </a:xfrm>
          <a:prstGeom prst="roundRect">
            <a:avLst>
              <a:gd name="adj" fmla="val 423840"/>
            </a:avLst>
          </a:prstGeom>
          <a:solidFill>
            <a:srgbClr val="609DFF"/>
          </a:solidFill>
          <a:ln/>
        </p:spPr>
      </p:sp>
      <p:sp>
        <p:nvSpPr>
          <p:cNvPr id="366" name="Shape 364"/>
          <p:cNvSpPr/>
          <p:nvPr/>
        </p:nvSpPr>
        <p:spPr>
          <a:xfrm>
            <a:off x="8101608" y="1928932"/>
            <a:ext cx="107871" cy="107871"/>
          </a:xfrm>
          <a:prstGeom prst="roundRect">
            <a:avLst>
              <a:gd name="adj" fmla="val 423840"/>
            </a:avLst>
          </a:prstGeom>
          <a:solidFill>
            <a:srgbClr val="609DFF"/>
          </a:solidFill>
          <a:ln/>
        </p:spPr>
      </p:sp>
      <p:sp>
        <p:nvSpPr>
          <p:cNvPr id="367" name="Shape 365"/>
          <p:cNvSpPr/>
          <p:nvPr/>
        </p:nvSpPr>
        <p:spPr>
          <a:xfrm>
            <a:off x="8231029" y="1928932"/>
            <a:ext cx="107871" cy="107871"/>
          </a:xfrm>
          <a:prstGeom prst="roundRect">
            <a:avLst>
              <a:gd name="adj" fmla="val 423840"/>
            </a:avLst>
          </a:prstGeom>
          <a:solidFill>
            <a:srgbClr val="609DFF"/>
          </a:solidFill>
          <a:ln/>
        </p:spPr>
      </p:sp>
      <p:sp>
        <p:nvSpPr>
          <p:cNvPr id="368" name="Shape 366"/>
          <p:cNvSpPr/>
          <p:nvPr/>
        </p:nvSpPr>
        <p:spPr>
          <a:xfrm>
            <a:off x="8360450" y="1928932"/>
            <a:ext cx="107871" cy="107871"/>
          </a:xfrm>
          <a:prstGeom prst="roundRect">
            <a:avLst>
              <a:gd name="adj" fmla="val 423840"/>
            </a:avLst>
          </a:prstGeom>
          <a:solidFill>
            <a:srgbClr val="609DFF"/>
          </a:solidFill>
          <a:ln/>
        </p:spPr>
      </p:sp>
      <p:sp>
        <p:nvSpPr>
          <p:cNvPr id="369" name="Shape 367"/>
          <p:cNvSpPr/>
          <p:nvPr/>
        </p:nvSpPr>
        <p:spPr>
          <a:xfrm>
            <a:off x="8489871" y="1928932"/>
            <a:ext cx="107871" cy="107871"/>
          </a:xfrm>
          <a:prstGeom prst="roundRect">
            <a:avLst>
              <a:gd name="adj" fmla="val 423840"/>
            </a:avLst>
          </a:prstGeom>
          <a:solidFill>
            <a:srgbClr val="609DFF"/>
          </a:solidFill>
          <a:ln/>
        </p:spPr>
      </p:sp>
      <p:sp>
        <p:nvSpPr>
          <p:cNvPr id="370" name="Shape 368"/>
          <p:cNvSpPr/>
          <p:nvPr/>
        </p:nvSpPr>
        <p:spPr>
          <a:xfrm>
            <a:off x="8619292" y="1928932"/>
            <a:ext cx="107871" cy="107871"/>
          </a:xfrm>
          <a:prstGeom prst="roundRect">
            <a:avLst>
              <a:gd name="adj" fmla="val 423840"/>
            </a:avLst>
          </a:prstGeom>
          <a:solidFill>
            <a:srgbClr val="609DFF"/>
          </a:solidFill>
          <a:ln/>
        </p:spPr>
      </p:sp>
      <p:sp>
        <p:nvSpPr>
          <p:cNvPr id="371" name="Shape 369"/>
          <p:cNvSpPr/>
          <p:nvPr/>
        </p:nvSpPr>
        <p:spPr>
          <a:xfrm>
            <a:off x="7454503" y="2058352"/>
            <a:ext cx="107871" cy="107871"/>
          </a:xfrm>
          <a:prstGeom prst="roundRect">
            <a:avLst>
              <a:gd name="adj" fmla="val 423840"/>
            </a:avLst>
          </a:prstGeom>
          <a:solidFill>
            <a:srgbClr val="609DFF"/>
          </a:solidFill>
          <a:ln/>
        </p:spPr>
      </p:sp>
      <p:sp>
        <p:nvSpPr>
          <p:cNvPr id="372" name="Shape 370"/>
          <p:cNvSpPr/>
          <p:nvPr/>
        </p:nvSpPr>
        <p:spPr>
          <a:xfrm>
            <a:off x="7583924" y="2058352"/>
            <a:ext cx="107871" cy="107871"/>
          </a:xfrm>
          <a:prstGeom prst="roundRect">
            <a:avLst>
              <a:gd name="adj" fmla="val 423840"/>
            </a:avLst>
          </a:prstGeom>
          <a:solidFill>
            <a:srgbClr val="609DFF"/>
          </a:solidFill>
          <a:ln/>
        </p:spPr>
      </p:sp>
      <p:sp>
        <p:nvSpPr>
          <p:cNvPr id="373" name="Shape 371"/>
          <p:cNvSpPr/>
          <p:nvPr/>
        </p:nvSpPr>
        <p:spPr>
          <a:xfrm>
            <a:off x="7713345" y="2058352"/>
            <a:ext cx="107871" cy="107871"/>
          </a:xfrm>
          <a:prstGeom prst="roundRect">
            <a:avLst>
              <a:gd name="adj" fmla="val 423840"/>
            </a:avLst>
          </a:prstGeom>
          <a:solidFill>
            <a:srgbClr val="609DFF"/>
          </a:solidFill>
          <a:ln/>
        </p:spPr>
      </p:sp>
      <p:sp>
        <p:nvSpPr>
          <p:cNvPr id="374" name="Shape 372"/>
          <p:cNvSpPr/>
          <p:nvPr/>
        </p:nvSpPr>
        <p:spPr>
          <a:xfrm>
            <a:off x="7842766" y="2058352"/>
            <a:ext cx="107871" cy="107871"/>
          </a:xfrm>
          <a:prstGeom prst="roundRect">
            <a:avLst>
              <a:gd name="adj" fmla="val 423840"/>
            </a:avLst>
          </a:prstGeom>
          <a:solidFill>
            <a:srgbClr val="609DFF"/>
          </a:solidFill>
          <a:ln/>
        </p:spPr>
      </p:sp>
      <p:sp>
        <p:nvSpPr>
          <p:cNvPr id="375" name="Shape 373"/>
          <p:cNvSpPr/>
          <p:nvPr/>
        </p:nvSpPr>
        <p:spPr>
          <a:xfrm>
            <a:off x="7972187" y="2058352"/>
            <a:ext cx="107871" cy="107871"/>
          </a:xfrm>
          <a:prstGeom prst="roundRect">
            <a:avLst>
              <a:gd name="adj" fmla="val 423840"/>
            </a:avLst>
          </a:prstGeom>
          <a:solidFill>
            <a:srgbClr val="609DFF"/>
          </a:solidFill>
          <a:ln/>
        </p:spPr>
      </p:sp>
      <p:sp>
        <p:nvSpPr>
          <p:cNvPr id="376" name="Shape 374"/>
          <p:cNvSpPr/>
          <p:nvPr/>
        </p:nvSpPr>
        <p:spPr>
          <a:xfrm>
            <a:off x="8101608" y="2058352"/>
            <a:ext cx="107871" cy="107871"/>
          </a:xfrm>
          <a:prstGeom prst="roundRect">
            <a:avLst>
              <a:gd name="adj" fmla="val 423840"/>
            </a:avLst>
          </a:prstGeom>
          <a:solidFill>
            <a:srgbClr val="609DFF"/>
          </a:solidFill>
          <a:ln/>
        </p:spPr>
      </p:sp>
      <p:sp>
        <p:nvSpPr>
          <p:cNvPr id="377" name="Shape 375"/>
          <p:cNvSpPr/>
          <p:nvPr/>
        </p:nvSpPr>
        <p:spPr>
          <a:xfrm>
            <a:off x="8231029" y="2058352"/>
            <a:ext cx="107871" cy="107871"/>
          </a:xfrm>
          <a:prstGeom prst="roundRect">
            <a:avLst>
              <a:gd name="adj" fmla="val 423840"/>
            </a:avLst>
          </a:prstGeom>
          <a:solidFill>
            <a:srgbClr val="609DFF"/>
          </a:solidFill>
          <a:ln/>
        </p:spPr>
      </p:sp>
      <p:sp>
        <p:nvSpPr>
          <p:cNvPr id="378" name="Shape 376"/>
          <p:cNvSpPr/>
          <p:nvPr/>
        </p:nvSpPr>
        <p:spPr>
          <a:xfrm>
            <a:off x="8360450" y="2058352"/>
            <a:ext cx="107871" cy="107871"/>
          </a:xfrm>
          <a:prstGeom prst="roundRect">
            <a:avLst>
              <a:gd name="adj" fmla="val 423840"/>
            </a:avLst>
          </a:prstGeom>
          <a:solidFill>
            <a:srgbClr val="609DFF"/>
          </a:solidFill>
          <a:ln/>
        </p:spPr>
      </p:sp>
      <p:sp>
        <p:nvSpPr>
          <p:cNvPr id="379" name="Shape 377"/>
          <p:cNvSpPr/>
          <p:nvPr/>
        </p:nvSpPr>
        <p:spPr>
          <a:xfrm>
            <a:off x="8489871" y="2058352"/>
            <a:ext cx="107871" cy="107871"/>
          </a:xfrm>
          <a:prstGeom prst="roundRect">
            <a:avLst>
              <a:gd name="adj" fmla="val 423840"/>
            </a:avLst>
          </a:prstGeom>
          <a:solidFill>
            <a:srgbClr val="609DFF"/>
          </a:solidFill>
          <a:ln/>
        </p:spPr>
      </p:sp>
      <p:sp>
        <p:nvSpPr>
          <p:cNvPr id="380" name="Shape 378"/>
          <p:cNvSpPr/>
          <p:nvPr/>
        </p:nvSpPr>
        <p:spPr>
          <a:xfrm>
            <a:off x="8619292" y="2058352"/>
            <a:ext cx="107871" cy="107871"/>
          </a:xfrm>
          <a:prstGeom prst="roundRect">
            <a:avLst>
              <a:gd name="adj" fmla="val 423840"/>
            </a:avLst>
          </a:prstGeom>
          <a:solidFill>
            <a:srgbClr val="609DFF"/>
          </a:solidFill>
          <a:ln/>
        </p:spPr>
      </p:sp>
      <p:sp>
        <p:nvSpPr>
          <p:cNvPr id="381" name="Shape 379"/>
          <p:cNvSpPr/>
          <p:nvPr/>
        </p:nvSpPr>
        <p:spPr>
          <a:xfrm>
            <a:off x="7454503" y="2187773"/>
            <a:ext cx="107871" cy="107871"/>
          </a:xfrm>
          <a:prstGeom prst="roundRect">
            <a:avLst>
              <a:gd name="adj" fmla="val 423840"/>
            </a:avLst>
          </a:prstGeom>
          <a:solidFill>
            <a:srgbClr val="609DFF"/>
          </a:solidFill>
          <a:ln/>
        </p:spPr>
      </p:sp>
      <p:sp>
        <p:nvSpPr>
          <p:cNvPr id="382" name="Shape 380"/>
          <p:cNvSpPr/>
          <p:nvPr/>
        </p:nvSpPr>
        <p:spPr>
          <a:xfrm>
            <a:off x="7583924" y="2187773"/>
            <a:ext cx="107871" cy="107871"/>
          </a:xfrm>
          <a:prstGeom prst="roundRect">
            <a:avLst>
              <a:gd name="adj" fmla="val 423840"/>
            </a:avLst>
          </a:prstGeom>
          <a:solidFill>
            <a:srgbClr val="609DFF"/>
          </a:solidFill>
          <a:ln/>
        </p:spPr>
      </p:sp>
      <p:sp>
        <p:nvSpPr>
          <p:cNvPr id="383" name="Shape 381"/>
          <p:cNvSpPr/>
          <p:nvPr/>
        </p:nvSpPr>
        <p:spPr>
          <a:xfrm>
            <a:off x="7713345" y="2187773"/>
            <a:ext cx="107871" cy="107871"/>
          </a:xfrm>
          <a:prstGeom prst="roundRect">
            <a:avLst>
              <a:gd name="adj" fmla="val 423840"/>
            </a:avLst>
          </a:prstGeom>
          <a:solidFill>
            <a:srgbClr val="609DFF"/>
          </a:solidFill>
          <a:ln/>
        </p:spPr>
      </p:sp>
      <p:sp>
        <p:nvSpPr>
          <p:cNvPr id="384" name="Shape 382"/>
          <p:cNvSpPr/>
          <p:nvPr/>
        </p:nvSpPr>
        <p:spPr>
          <a:xfrm>
            <a:off x="7842766" y="2187773"/>
            <a:ext cx="107871" cy="107871"/>
          </a:xfrm>
          <a:prstGeom prst="roundRect">
            <a:avLst>
              <a:gd name="adj" fmla="val 423840"/>
            </a:avLst>
          </a:prstGeom>
          <a:solidFill>
            <a:srgbClr val="609DFF"/>
          </a:solidFill>
          <a:ln/>
        </p:spPr>
      </p:sp>
      <p:sp>
        <p:nvSpPr>
          <p:cNvPr id="385" name="Shape 383"/>
          <p:cNvSpPr/>
          <p:nvPr/>
        </p:nvSpPr>
        <p:spPr>
          <a:xfrm>
            <a:off x="7972187" y="2187773"/>
            <a:ext cx="107871" cy="107871"/>
          </a:xfrm>
          <a:prstGeom prst="roundRect">
            <a:avLst>
              <a:gd name="adj" fmla="val 423840"/>
            </a:avLst>
          </a:prstGeom>
          <a:solidFill>
            <a:srgbClr val="609DFF"/>
          </a:solidFill>
          <a:ln/>
        </p:spPr>
      </p:sp>
      <p:sp>
        <p:nvSpPr>
          <p:cNvPr id="386" name="Shape 384"/>
          <p:cNvSpPr/>
          <p:nvPr/>
        </p:nvSpPr>
        <p:spPr>
          <a:xfrm>
            <a:off x="8101608" y="2187773"/>
            <a:ext cx="107871" cy="107871"/>
          </a:xfrm>
          <a:prstGeom prst="roundRect">
            <a:avLst>
              <a:gd name="adj" fmla="val 423840"/>
            </a:avLst>
          </a:prstGeom>
          <a:solidFill>
            <a:srgbClr val="609DFF"/>
          </a:solidFill>
          <a:ln/>
        </p:spPr>
      </p:sp>
      <p:sp>
        <p:nvSpPr>
          <p:cNvPr id="387" name="Shape 385"/>
          <p:cNvSpPr/>
          <p:nvPr/>
        </p:nvSpPr>
        <p:spPr>
          <a:xfrm>
            <a:off x="8231029" y="2187773"/>
            <a:ext cx="107871" cy="107871"/>
          </a:xfrm>
          <a:prstGeom prst="roundRect">
            <a:avLst>
              <a:gd name="adj" fmla="val 423840"/>
            </a:avLst>
          </a:prstGeom>
          <a:solidFill>
            <a:srgbClr val="609DFF"/>
          </a:solidFill>
          <a:ln/>
        </p:spPr>
      </p:sp>
      <p:sp>
        <p:nvSpPr>
          <p:cNvPr id="388" name="Shape 386"/>
          <p:cNvSpPr/>
          <p:nvPr/>
        </p:nvSpPr>
        <p:spPr>
          <a:xfrm>
            <a:off x="8360450" y="2187773"/>
            <a:ext cx="107871" cy="107871"/>
          </a:xfrm>
          <a:prstGeom prst="roundRect">
            <a:avLst>
              <a:gd name="adj" fmla="val 423840"/>
            </a:avLst>
          </a:prstGeom>
          <a:solidFill>
            <a:srgbClr val="609DFF"/>
          </a:solidFill>
          <a:ln/>
        </p:spPr>
      </p:sp>
      <p:sp>
        <p:nvSpPr>
          <p:cNvPr id="389" name="Shape 387"/>
          <p:cNvSpPr/>
          <p:nvPr/>
        </p:nvSpPr>
        <p:spPr>
          <a:xfrm>
            <a:off x="8489871" y="2187773"/>
            <a:ext cx="107871" cy="107871"/>
          </a:xfrm>
          <a:prstGeom prst="roundRect">
            <a:avLst>
              <a:gd name="adj" fmla="val 423840"/>
            </a:avLst>
          </a:prstGeom>
          <a:solidFill>
            <a:srgbClr val="609DFF"/>
          </a:solidFill>
          <a:ln/>
        </p:spPr>
      </p:sp>
      <p:sp>
        <p:nvSpPr>
          <p:cNvPr id="390" name="Shape 388"/>
          <p:cNvSpPr/>
          <p:nvPr/>
        </p:nvSpPr>
        <p:spPr>
          <a:xfrm>
            <a:off x="8619292" y="2187773"/>
            <a:ext cx="107871" cy="107871"/>
          </a:xfrm>
          <a:prstGeom prst="roundRect">
            <a:avLst>
              <a:gd name="adj" fmla="val 423840"/>
            </a:avLst>
          </a:prstGeom>
          <a:solidFill>
            <a:srgbClr val="609DFF"/>
          </a:solidFill>
          <a:ln/>
        </p:spPr>
      </p:sp>
      <p:sp>
        <p:nvSpPr>
          <p:cNvPr id="391" name="Shape 389"/>
          <p:cNvSpPr/>
          <p:nvPr/>
        </p:nvSpPr>
        <p:spPr>
          <a:xfrm>
            <a:off x="7454503" y="2317194"/>
            <a:ext cx="107871" cy="107871"/>
          </a:xfrm>
          <a:prstGeom prst="roundRect">
            <a:avLst>
              <a:gd name="adj" fmla="val 423840"/>
            </a:avLst>
          </a:prstGeom>
          <a:solidFill>
            <a:srgbClr val="609DFF"/>
          </a:solidFill>
          <a:ln/>
        </p:spPr>
      </p:sp>
      <p:sp>
        <p:nvSpPr>
          <p:cNvPr id="392" name="Shape 390"/>
          <p:cNvSpPr/>
          <p:nvPr/>
        </p:nvSpPr>
        <p:spPr>
          <a:xfrm>
            <a:off x="7583924" y="2317194"/>
            <a:ext cx="107871" cy="107871"/>
          </a:xfrm>
          <a:prstGeom prst="roundRect">
            <a:avLst>
              <a:gd name="adj" fmla="val 423840"/>
            </a:avLst>
          </a:prstGeom>
          <a:solidFill>
            <a:srgbClr val="609DFF"/>
          </a:solidFill>
          <a:ln/>
        </p:spPr>
      </p:sp>
      <p:sp>
        <p:nvSpPr>
          <p:cNvPr id="393" name="Shape 391"/>
          <p:cNvSpPr/>
          <p:nvPr/>
        </p:nvSpPr>
        <p:spPr>
          <a:xfrm>
            <a:off x="7713345" y="2317194"/>
            <a:ext cx="107871" cy="107871"/>
          </a:xfrm>
          <a:prstGeom prst="roundRect">
            <a:avLst>
              <a:gd name="adj" fmla="val 423840"/>
            </a:avLst>
          </a:prstGeom>
          <a:solidFill>
            <a:srgbClr val="609DFF"/>
          </a:solidFill>
          <a:ln/>
        </p:spPr>
      </p:sp>
      <p:sp>
        <p:nvSpPr>
          <p:cNvPr id="394" name="Shape 392"/>
          <p:cNvSpPr/>
          <p:nvPr/>
        </p:nvSpPr>
        <p:spPr>
          <a:xfrm>
            <a:off x="7842766" y="2317194"/>
            <a:ext cx="107871" cy="107871"/>
          </a:xfrm>
          <a:prstGeom prst="roundRect">
            <a:avLst>
              <a:gd name="adj" fmla="val 423840"/>
            </a:avLst>
          </a:prstGeom>
          <a:solidFill>
            <a:srgbClr val="609DFF"/>
          </a:solidFill>
          <a:ln/>
        </p:spPr>
      </p:sp>
      <p:sp>
        <p:nvSpPr>
          <p:cNvPr id="395" name="Shape 393"/>
          <p:cNvSpPr/>
          <p:nvPr/>
        </p:nvSpPr>
        <p:spPr>
          <a:xfrm>
            <a:off x="7972187" y="2317194"/>
            <a:ext cx="107871" cy="107871"/>
          </a:xfrm>
          <a:prstGeom prst="roundRect">
            <a:avLst>
              <a:gd name="adj" fmla="val 423840"/>
            </a:avLst>
          </a:prstGeom>
          <a:solidFill>
            <a:srgbClr val="609DFF"/>
          </a:solidFill>
          <a:ln/>
        </p:spPr>
      </p:sp>
      <p:sp>
        <p:nvSpPr>
          <p:cNvPr id="396" name="Shape 394"/>
          <p:cNvSpPr/>
          <p:nvPr/>
        </p:nvSpPr>
        <p:spPr>
          <a:xfrm>
            <a:off x="8101608" y="2317194"/>
            <a:ext cx="107871" cy="107871"/>
          </a:xfrm>
          <a:prstGeom prst="roundRect">
            <a:avLst>
              <a:gd name="adj" fmla="val 423840"/>
            </a:avLst>
          </a:prstGeom>
          <a:solidFill>
            <a:srgbClr val="609DFF"/>
          </a:solidFill>
          <a:ln/>
        </p:spPr>
      </p:sp>
      <p:sp>
        <p:nvSpPr>
          <p:cNvPr id="397" name="Shape 395"/>
          <p:cNvSpPr/>
          <p:nvPr/>
        </p:nvSpPr>
        <p:spPr>
          <a:xfrm>
            <a:off x="8231029" y="2317194"/>
            <a:ext cx="107871" cy="107871"/>
          </a:xfrm>
          <a:prstGeom prst="roundRect">
            <a:avLst>
              <a:gd name="adj" fmla="val 423840"/>
            </a:avLst>
          </a:prstGeom>
          <a:solidFill>
            <a:srgbClr val="609DFF"/>
          </a:solidFill>
          <a:ln/>
        </p:spPr>
      </p:sp>
      <p:sp>
        <p:nvSpPr>
          <p:cNvPr id="398" name="Shape 396"/>
          <p:cNvSpPr/>
          <p:nvPr/>
        </p:nvSpPr>
        <p:spPr>
          <a:xfrm>
            <a:off x="8360450" y="2317194"/>
            <a:ext cx="107871" cy="107871"/>
          </a:xfrm>
          <a:prstGeom prst="roundRect">
            <a:avLst>
              <a:gd name="adj" fmla="val 423840"/>
            </a:avLst>
          </a:prstGeom>
          <a:solidFill>
            <a:srgbClr val="609DFF"/>
          </a:solidFill>
          <a:ln/>
        </p:spPr>
      </p:sp>
      <p:sp>
        <p:nvSpPr>
          <p:cNvPr id="399" name="Shape 397"/>
          <p:cNvSpPr/>
          <p:nvPr/>
        </p:nvSpPr>
        <p:spPr>
          <a:xfrm>
            <a:off x="8489871" y="2317194"/>
            <a:ext cx="107871" cy="107871"/>
          </a:xfrm>
          <a:prstGeom prst="roundRect">
            <a:avLst>
              <a:gd name="adj" fmla="val 423840"/>
            </a:avLst>
          </a:prstGeom>
          <a:solidFill>
            <a:srgbClr val="609DFF"/>
          </a:solidFill>
          <a:ln/>
        </p:spPr>
      </p:sp>
      <p:sp>
        <p:nvSpPr>
          <p:cNvPr id="400" name="Shape 398"/>
          <p:cNvSpPr/>
          <p:nvPr/>
        </p:nvSpPr>
        <p:spPr>
          <a:xfrm>
            <a:off x="8619292" y="2317194"/>
            <a:ext cx="107871" cy="107871"/>
          </a:xfrm>
          <a:prstGeom prst="roundRect">
            <a:avLst>
              <a:gd name="adj" fmla="val 423840"/>
            </a:avLst>
          </a:prstGeom>
          <a:solidFill>
            <a:srgbClr val="609DFF"/>
          </a:solidFill>
          <a:ln/>
        </p:spPr>
      </p:sp>
      <p:sp>
        <p:nvSpPr>
          <p:cNvPr id="401" name="Shape 399"/>
          <p:cNvSpPr/>
          <p:nvPr/>
        </p:nvSpPr>
        <p:spPr>
          <a:xfrm>
            <a:off x="7454503" y="2446615"/>
            <a:ext cx="107871" cy="107871"/>
          </a:xfrm>
          <a:prstGeom prst="roundRect">
            <a:avLst>
              <a:gd name="adj" fmla="val 423840"/>
            </a:avLst>
          </a:prstGeom>
          <a:solidFill>
            <a:srgbClr val="609DFF"/>
          </a:solidFill>
          <a:ln/>
        </p:spPr>
      </p:sp>
      <p:sp>
        <p:nvSpPr>
          <p:cNvPr id="402" name="Shape 400"/>
          <p:cNvSpPr/>
          <p:nvPr/>
        </p:nvSpPr>
        <p:spPr>
          <a:xfrm>
            <a:off x="7583924" y="2446615"/>
            <a:ext cx="107871" cy="107871"/>
          </a:xfrm>
          <a:prstGeom prst="roundRect">
            <a:avLst>
              <a:gd name="adj" fmla="val 423840"/>
            </a:avLst>
          </a:prstGeom>
          <a:solidFill>
            <a:srgbClr val="609DFF"/>
          </a:solidFill>
          <a:ln/>
        </p:spPr>
      </p:sp>
      <p:sp>
        <p:nvSpPr>
          <p:cNvPr id="403" name="Shape 401"/>
          <p:cNvSpPr/>
          <p:nvPr/>
        </p:nvSpPr>
        <p:spPr>
          <a:xfrm>
            <a:off x="7713345" y="2446615"/>
            <a:ext cx="107871" cy="107871"/>
          </a:xfrm>
          <a:prstGeom prst="roundRect">
            <a:avLst>
              <a:gd name="adj" fmla="val 423840"/>
            </a:avLst>
          </a:prstGeom>
          <a:solidFill>
            <a:srgbClr val="609DFF"/>
          </a:solidFill>
          <a:ln/>
        </p:spPr>
      </p:sp>
      <p:sp>
        <p:nvSpPr>
          <p:cNvPr id="404" name="Shape 402"/>
          <p:cNvSpPr/>
          <p:nvPr/>
        </p:nvSpPr>
        <p:spPr>
          <a:xfrm>
            <a:off x="7842766" y="2446615"/>
            <a:ext cx="107871" cy="107871"/>
          </a:xfrm>
          <a:prstGeom prst="roundRect">
            <a:avLst>
              <a:gd name="adj" fmla="val 423840"/>
            </a:avLst>
          </a:prstGeom>
          <a:solidFill>
            <a:srgbClr val="609DFF"/>
          </a:solidFill>
          <a:ln/>
        </p:spPr>
      </p:sp>
      <p:sp>
        <p:nvSpPr>
          <p:cNvPr id="405" name="Shape 403"/>
          <p:cNvSpPr/>
          <p:nvPr/>
        </p:nvSpPr>
        <p:spPr>
          <a:xfrm>
            <a:off x="7972187" y="2446615"/>
            <a:ext cx="107871" cy="107871"/>
          </a:xfrm>
          <a:prstGeom prst="roundRect">
            <a:avLst>
              <a:gd name="adj" fmla="val 423840"/>
            </a:avLst>
          </a:prstGeom>
          <a:solidFill>
            <a:srgbClr val="609DFF"/>
          </a:solidFill>
          <a:ln/>
        </p:spPr>
      </p:sp>
      <p:sp>
        <p:nvSpPr>
          <p:cNvPr id="406" name="Shape 404"/>
          <p:cNvSpPr/>
          <p:nvPr/>
        </p:nvSpPr>
        <p:spPr>
          <a:xfrm>
            <a:off x="8101608" y="2446615"/>
            <a:ext cx="107871" cy="107871"/>
          </a:xfrm>
          <a:prstGeom prst="roundRect">
            <a:avLst>
              <a:gd name="adj" fmla="val 423840"/>
            </a:avLst>
          </a:prstGeom>
          <a:solidFill>
            <a:srgbClr val="609DFF"/>
          </a:solidFill>
          <a:ln/>
        </p:spPr>
      </p:sp>
      <p:sp>
        <p:nvSpPr>
          <p:cNvPr id="407" name="Shape 405"/>
          <p:cNvSpPr/>
          <p:nvPr/>
        </p:nvSpPr>
        <p:spPr>
          <a:xfrm>
            <a:off x="8231029" y="2446615"/>
            <a:ext cx="107871" cy="107871"/>
          </a:xfrm>
          <a:prstGeom prst="roundRect">
            <a:avLst>
              <a:gd name="adj" fmla="val 423840"/>
            </a:avLst>
          </a:prstGeom>
          <a:solidFill>
            <a:srgbClr val="609DFF"/>
          </a:solidFill>
          <a:ln/>
        </p:spPr>
      </p:sp>
      <p:sp>
        <p:nvSpPr>
          <p:cNvPr id="408" name="Shape 406"/>
          <p:cNvSpPr/>
          <p:nvPr/>
        </p:nvSpPr>
        <p:spPr>
          <a:xfrm>
            <a:off x="8360450" y="2446615"/>
            <a:ext cx="107871" cy="107871"/>
          </a:xfrm>
          <a:prstGeom prst="roundRect">
            <a:avLst>
              <a:gd name="adj" fmla="val 423840"/>
            </a:avLst>
          </a:prstGeom>
          <a:solidFill>
            <a:srgbClr val="609DFF"/>
          </a:solidFill>
          <a:ln/>
        </p:spPr>
      </p:sp>
      <p:sp>
        <p:nvSpPr>
          <p:cNvPr id="409" name="Shape 407"/>
          <p:cNvSpPr/>
          <p:nvPr/>
        </p:nvSpPr>
        <p:spPr>
          <a:xfrm>
            <a:off x="8489871" y="2446615"/>
            <a:ext cx="107871" cy="107871"/>
          </a:xfrm>
          <a:prstGeom prst="roundRect">
            <a:avLst>
              <a:gd name="adj" fmla="val 423840"/>
            </a:avLst>
          </a:prstGeom>
          <a:solidFill>
            <a:srgbClr val="609DFF"/>
          </a:solidFill>
          <a:ln/>
        </p:spPr>
      </p:sp>
      <p:sp>
        <p:nvSpPr>
          <p:cNvPr id="410" name="Shape 408"/>
          <p:cNvSpPr/>
          <p:nvPr/>
        </p:nvSpPr>
        <p:spPr>
          <a:xfrm>
            <a:off x="8619292" y="2446615"/>
            <a:ext cx="107871" cy="107871"/>
          </a:xfrm>
          <a:prstGeom prst="roundRect">
            <a:avLst>
              <a:gd name="adj" fmla="val 423840"/>
            </a:avLst>
          </a:prstGeom>
          <a:solidFill>
            <a:srgbClr val="609DFF"/>
          </a:solidFill>
          <a:ln/>
        </p:spPr>
      </p:sp>
      <p:sp>
        <p:nvSpPr>
          <p:cNvPr id="411" name="Text 409"/>
          <p:cNvSpPr/>
          <p:nvPr/>
        </p:nvSpPr>
        <p:spPr>
          <a:xfrm>
            <a:off x="7454503" y="2689384"/>
            <a:ext cx="974050" cy="323850"/>
          </a:xfrm>
          <a:prstGeom prst="rect">
            <a:avLst/>
          </a:prstGeom>
          <a:noFill/>
          <a:ln/>
        </p:spPr>
        <p:txBody>
          <a:bodyPr wrap="none" lIns="0" tIns="0" rIns="0" bIns="0" rtlCol="0" anchor="t"/>
          <a:lstStyle/>
          <a:p>
            <a:pPr marL="0" indent="0" algn="l">
              <a:lnSpc>
                <a:spcPts val="2550"/>
              </a:lnSpc>
              <a:buNone/>
            </a:pPr>
            <a:r>
              <a:rPr lang="en-US" sz="2550" dirty="0">
                <a:solidFill>
                  <a:srgbClr val="E2E6E9"/>
                </a:solidFill>
                <a:latin typeface="Merriweather" pitchFamily="34" charset="0"/>
                <a:ea typeface="Merriweather" pitchFamily="34" charset="-122"/>
                <a:cs typeface="Merriweather" pitchFamily="34" charset="-120"/>
              </a:rPr>
              <a:t>68.6%</a:t>
            </a:r>
            <a:endParaRPr lang="en-US" sz="2550" dirty="0"/>
          </a:p>
        </p:txBody>
      </p:sp>
      <p:sp>
        <p:nvSpPr>
          <p:cNvPr id="412" name="Text 410"/>
          <p:cNvSpPr/>
          <p:nvPr/>
        </p:nvSpPr>
        <p:spPr>
          <a:xfrm>
            <a:off x="7454503" y="3175159"/>
            <a:ext cx="3416498" cy="172760"/>
          </a:xfrm>
          <a:prstGeom prst="rect">
            <a:avLst/>
          </a:prstGeom>
          <a:noFill/>
          <a:ln/>
        </p:spPr>
        <p:txBody>
          <a:bodyPr wrap="none" lIns="0" tIns="0" rIns="0" bIns="0" rtlCol="0" anchor="t"/>
          <a:lstStyle/>
          <a:p>
            <a:pPr marL="0" indent="0" algn="l">
              <a:lnSpc>
                <a:spcPts val="1350"/>
              </a:lnSpc>
              <a:buNone/>
            </a:pPr>
            <a:r>
              <a:rPr lang="en-US" sz="1050" b="1" dirty="0">
                <a:solidFill>
                  <a:srgbClr val="E2E6E9"/>
                </a:solidFill>
                <a:latin typeface="Merriweather" pitchFamily="34" charset="0"/>
                <a:ea typeface="Merriweather" pitchFamily="34" charset="-122"/>
                <a:cs typeface="Merriweather" pitchFamily="34" charset="-120"/>
              </a:rPr>
              <a:t>Insufficient skilled technicians for EV maintenance</a:t>
            </a:r>
            <a:endParaRPr lang="en-US" sz="1050" b="1" dirty="0"/>
          </a:p>
        </p:txBody>
      </p:sp>
      <p:sp>
        <p:nvSpPr>
          <p:cNvPr id="413" name="Shape 411"/>
          <p:cNvSpPr/>
          <p:nvPr/>
        </p:nvSpPr>
        <p:spPr>
          <a:xfrm>
            <a:off x="7454503" y="3617714"/>
            <a:ext cx="107871" cy="107871"/>
          </a:xfrm>
          <a:prstGeom prst="roundRect">
            <a:avLst>
              <a:gd name="adj" fmla="val 423840"/>
            </a:avLst>
          </a:prstGeom>
          <a:solidFill>
            <a:srgbClr val="003180"/>
          </a:solidFill>
          <a:ln w="7620">
            <a:solidFill>
              <a:srgbClr val="194A99"/>
            </a:solidFill>
            <a:prstDash val="solid"/>
          </a:ln>
        </p:spPr>
      </p:sp>
      <p:sp>
        <p:nvSpPr>
          <p:cNvPr id="414" name="Shape 412"/>
          <p:cNvSpPr/>
          <p:nvPr/>
        </p:nvSpPr>
        <p:spPr>
          <a:xfrm>
            <a:off x="7583924" y="3617714"/>
            <a:ext cx="107871" cy="107871"/>
          </a:xfrm>
          <a:prstGeom prst="roundRect">
            <a:avLst>
              <a:gd name="adj" fmla="val 423840"/>
            </a:avLst>
          </a:prstGeom>
          <a:solidFill>
            <a:srgbClr val="003180"/>
          </a:solidFill>
          <a:ln w="7620">
            <a:solidFill>
              <a:srgbClr val="194A99"/>
            </a:solidFill>
            <a:prstDash val="solid"/>
          </a:ln>
        </p:spPr>
      </p:sp>
      <p:sp>
        <p:nvSpPr>
          <p:cNvPr id="415" name="Shape 413"/>
          <p:cNvSpPr/>
          <p:nvPr/>
        </p:nvSpPr>
        <p:spPr>
          <a:xfrm>
            <a:off x="7713345" y="3617714"/>
            <a:ext cx="107871" cy="107871"/>
          </a:xfrm>
          <a:prstGeom prst="roundRect">
            <a:avLst>
              <a:gd name="adj" fmla="val 423840"/>
            </a:avLst>
          </a:prstGeom>
          <a:solidFill>
            <a:srgbClr val="003180"/>
          </a:solidFill>
          <a:ln w="7620">
            <a:solidFill>
              <a:srgbClr val="194A99"/>
            </a:solidFill>
            <a:prstDash val="solid"/>
          </a:ln>
        </p:spPr>
      </p:sp>
      <p:sp>
        <p:nvSpPr>
          <p:cNvPr id="416" name="Shape 414"/>
          <p:cNvSpPr/>
          <p:nvPr/>
        </p:nvSpPr>
        <p:spPr>
          <a:xfrm>
            <a:off x="7842766" y="3617714"/>
            <a:ext cx="107871" cy="107871"/>
          </a:xfrm>
          <a:prstGeom prst="roundRect">
            <a:avLst>
              <a:gd name="adj" fmla="val 423840"/>
            </a:avLst>
          </a:prstGeom>
          <a:solidFill>
            <a:srgbClr val="003180"/>
          </a:solidFill>
          <a:ln w="7620">
            <a:solidFill>
              <a:srgbClr val="194A99"/>
            </a:solidFill>
            <a:prstDash val="solid"/>
          </a:ln>
        </p:spPr>
      </p:sp>
      <p:sp>
        <p:nvSpPr>
          <p:cNvPr id="417" name="Shape 415"/>
          <p:cNvSpPr/>
          <p:nvPr/>
        </p:nvSpPr>
        <p:spPr>
          <a:xfrm>
            <a:off x="7972187" y="3617714"/>
            <a:ext cx="107871" cy="107871"/>
          </a:xfrm>
          <a:prstGeom prst="roundRect">
            <a:avLst>
              <a:gd name="adj" fmla="val 423840"/>
            </a:avLst>
          </a:prstGeom>
          <a:solidFill>
            <a:srgbClr val="003180"/>
          </a:solidFill>
          <a:ln w="7620">
            <a:solidFill>
              <a:srgbClr val="194A99"/>
            </a:solidFill>
            <a:prstDash val="solid"/>
          </a:ln>
        </p:spPr>
      </p:sp>
      <p:sp>
        <p:nvSpPr>
          <p:cNvPr id="418" name="Shape 416"/>
          <p:cNvSpPr/>
          <p:nvPr/>
        </p:nvSpPr>
        <p:spPr>
          <a:xfrm>
            <a:off x="8101608" y="3617714"/>
            <a:ext cx="107871" cy="107871"/>
          </a:xfrm>
          <a:prstGeom prst="roundRect">
            <a:avLst>
              <a:gd name="adj" fmla="val 423840"/>
            </a:avLst>
          </a:prstGeom>
          <a:solidFill>
            <a:srgbClr val="003180"/>
          </a:solidFill>
          <a:ln w="7620">
            <a:solidFill>
              <a:srgbClr val="194A99"/>
            </a:solidFill>
            <a:prstDash val="solid"/>
          </a:ln>
        </p:spPr>
      </p:sp>
      <p:sp>
        <p:nvSpPr>
          <p:cNvPr id="419" name="Shape 417"/>
          <p:cNvSpPr/>
          <p:nvPr/>
        </p:nvSpPr>
        <p:spPr>
          <a:xfrm>
            <a:off x="8231029" y="3617714"/>
            <a:ext cx="107871" cy="107871"/>
          </a:xfrm>
          <a:prstGeom prst="roundRect">
            <a:avLst>
              <a:gd name="adj" fmla="val 423840"/>
            </a:avLst>
          </a:prstGeom>
          <a:solidFill>
            <a:srgbClr val="003180"/>
          </a:solidFill>
          <a:ln w="7620">
            <a:solidFill>
              <a:srgbClr val="194A99"/>
            </a:solidFill>
            <a:prstDash val="solid"/>
          </a:ln>
        </p:spPr>
      </p:sp>
      <p:sp>
        <p:nvSpPr>
          <p:cNvPr id="420" name="Shape 418"/>
          <p:cNvSpPr/>
          <p:nvPr/>
        </p:nvSpPr>
        <p:spPr>
          <a:xfrm>
            <a:off x="8360450" y="3617714"/>
            <a:ext cx="107871" cy="107871"/>
          </a:xfrm>
          <a:prstGeom prst="roundRect">
            <a:avLst>
              <a:gd name="adj" fmla="val 423840"/>
            </a:avLst>
          </a:prstGeom>
          <a:solidFill>
            <a:srgbClr val="003180"/>
          </a:solidFill>
          <a:ln w="7620">
            <a:solidFill>
              <a:srgbClr val="194A99"/>
            </a:solidFill>
            <a:prstDash val="solid"/>
          </a:ln>
        </p:spPr>
      </p:sp>
      <p:sp>
        <p:nvSpPr>
          <p:cNvPr id="421" name="Shape 419"/>
          <p:cNvSpPr/>
          <p:nvPr/>
        </p:nvSpPr>
        <p:spPr>
          <a:xfrm>
            <a:off x="8489871" y="3617714"/>
            <a:ext cx="107871" cy="107871"/>
          </a:xfrm>
          <a:prstGeom prst="roundRect">
            <a:avLst>
              <a:gd name="adj" fmla="val 423840"/>
            </a:avLst>
          </a:prstGeom>
          <a:solidFill>
            <a:srgbClr val="003180"/>
          </a:solidFill>
          <a:ln w="7620">
            <a:solidFill>
              <a:srgbClr val="194A99"/>
            </a:solidFill>
            <a:prstDash val="solid"/>
          </a:ln>
        </p:spPr>
      </p:sp>
      <p:sp>
        <p:nvSpPr>
          <p:cNvPr id="422" name="Shape 420"/>
          <p:cNvSpPr/>
          <p:nvPr/>
        </p:nvSpPr>
        <p:spPr>
          <a:xfrm>
            <a:off x="8619292" y="3617714"/>
            <a:ext cx="107871" cy="107871"/>
          </a:xfrm>
          <a:prstGeom prst="roundRect">
            <a:avLst>
              <a:gd name="adj" fmla="val 423840"/>
            </a:avLst>
          </a:prstGeom>
          <a:solidFill>
            <a:srgbClr val="003180"/>
          </a:solidFill>
          <a:ln w="7620">
            <a:solidFill>
              <a:srgbClr val="194A99"/>
            </a:solidFill>
            <a:prstDash val="solid"/>
          </a:ln>
        </p:spPr>
      </p:sp>
      <p:sp>
        <p:nvSpPr>
          <p:cNvPr id="423" name="Shape 421"/>
          <p:cNvSpPr/>
          <p:nvPr/>
        </p:nvSpPr>
        <p:spPr>
          <a:xfrm>
            <a:off x="7454503" y="3747135"/>
            <a:ext cx="107871" cy="107871"/>
          </a:xfrm>
          <a:prstGeom prst="roundRect">
            <a:avLst>
              <a:gd name="adj" fmla="val 423840"/>
            </a:avLst>
          </a:prstGeom>
          <a:solidFill>
            <a:srgbClr val="003180"/>
          </a:solidFill>
          <a:ln w="7620">
            <a:solidFill>
              <a:srgbClr val="194A99"/>
            </a:solidFill>
            <a:prstDash val="solid"/>
          </a:ln>
        </p:spPr>
      </p:sp>
      <p:sp>
        <p:nvSpPr>
          <p:cNvPr id="424" name="Shape 422"/>
          <p:cNvSpPr/>
          <p:nvPr/>
        </p:nvSpPr>
        <p:spPr>
          <a:xfrm>
            <a:off x="7583924" y="3747135"/>
            <a:ext cx="107871" cy="107871"/>
          </a:xfrm>
          <a:prstGeom prst="roundRect">
            <a:avLst>
              <a:gd name="adj" fmla="val 423840"/>
            </a:avLst>
          </a:prstGeom>
          <a:solidFill>
            <a:srgbClr val="003180"/>
          </a:solidFill>
          <a:ln w="7620">
            <a:solidFill>
              <a:srgbClr val="194A99"/>
            </a:solidFill>
            <a:prstDash val="solid"/>
          </a:ln>
        </p:spPr>
      </p:sp>
      <p:sp>
        <p:nvSpPr>
          <p:cNvPr id="425" name="Shape 423"/>
          <p:cNvSpPr/>
          <p:nvPr/>
        </p:nvSpPr>
        <p:spPr>
          <a:xfrm>
            <a:off x="7713345" y="3747135"/>
            <a:ext cx="107871" cy="107871"/>
          </a:xfrm>
          <a:prstGeom prst="roundRect">
            <a:avLst>
              <a:gd name="adj" fmla="val 423840"/>
            </a:avLst>
          </a:prstGeom>
          <a:solidFill>
            <a:srgbClr val="003180"/>
          </a:solidFill>
          <a:ln w="7620">
            <a:solidFill>
              <a:srgbClr val="194A99"/>
            </a:solidFill>
            <a:prstDash val="solid"/>
          </a:ln>
        </p:spPr>
      </p:sp>
      <p:sp>
        <p:nvSpPr>
          <p:cNvPr id="426" name="Shape 424"/>
          <p:cNvSpPr/>
          <p:nvPr/>
        </p:nvSpPr>
        <p:spPr>
          <a:xfrm>
            <a:off x="7842766" y="3747135"/>
            <a:ext cx="107871" cy="107871"/>
          </a:xfrm>
          <a:prstGeom prst="roundRect">
            <a:avLst>
              <a:gd name="adj" fmla="val 423840"/>
            </a:avLst>
          </a:prstGeom>
          <a:solidFill>
            <a:srgbClr val="003180"/>
          </a:solidFill>
          <a:ln w="7620">
            <a:solidFill>
              <a:srgbClr val="194A99"/>
            </a:solidFill>
            <a:prstDash val="solid"/>
          </a:ln>
        </p:spPr>
      </p:sp>
      <p:sp>
        <p:nvSpPr>
          <p:cNvPr id="427" name="Shape 425"/>
          <p:cNvSpPr/>
          <p:nvPr/>
        </p:nvSpPr>
        <p:spPr>
          <a:xfrm>
            <a:off x="7972187" y="3747135"/>
            <a:ext cx="107871" cy="107871"/>
          </a:xfrm>
          <a:prstGeom prst="roundRect">
            <a:avLst>
              <a:gd name="adj" fmla="val 423840"/>
            </a:avLst>
          </a:prstGeom>
          <a:solidFill>
            <a:srgbClr val="003180"/>
          </a:solidFill>
          <a:ln w="7620">
            <a:solidFill>
              <a:srgbClr val="194A99"/>
            </a:solidFill>
            <a:prstDash val="solid"/>
          </a:ln>
        </p:spPr>
      </p:sp>
      <p:sp>
        <p:nvSpPr>
          <p:cNvPr id="428" name="Shape 426"/>
          <p:cNvSpPr/>
          <p:nvPr/>
        </p:nvSpPr>
        <p:spPr>
          <a:xfrm>
            <a:off x="8101608" y="3747135"/>
            <a:ext cx="107871" cy="107871"/>
          </a:xfrm>
          <a:prstGeom prst="roundRect">
            <a:avLst>
              <a:gd name="adj" fmla="val 423840"/>
            </a:avLst>
          </a:prstGeom>
          <a:solidFill>
            <a:srgbClr val="003180"/>
          </a:solidFill>
          <a:ln w="7620">
            <a:solidFill>
              <a:srgbClr val="194A99"/>
            </a:solidFill>
            <a:prstDash val="solid"/>
          </a:ln>
        </p:spPr>
      </p:sp>
      <p:sp>
        <p:nvSpPr>
          <p:cNvPr id="429" name="Shape 427"/>
          <p:cNvSpPr/>
          <p:nvPr/>
        </p:nvSpPr>
        <p:spPr>
          <a:xfrm>
            <a:off x="8231029" y="3747135"/>
            <a:ext cx="107871" cy="107871"/>
          </a:xfrm>
          <a:prstGeom prst="roundRect">
            <a:avLst>
              <a:gd name="adj" fmla="val 423840"/>
            </a:avLst>
          </a:prstGeom>
          <a:solidFill>
            <a:srgbClr val="003180"/>
          </a:solidFill>
          <a:ln w="7620">
            <a:solidFill>
              <a:srgbClr val="194A99"/>
            </a:solidFill>
            <a:prstDash val="solid"/>
          </a:ln>
        </p:spPr>
      </p:sp>
      <p:sp>
        <p:nvSpPr>
          <p:cNvPr id="430" name="Shape 428"/>
          <p:cNvSpPr/>
          <p:nvPr/>
        </p:nvSpPr>
        <p:spPr>
          <a:xfrm>
            <a:off x="8360450" y="3747135"/>
            <a:ext cx="107871" cy="107871"/>
          </a:xfrm>
          <a:prstGeom prst="roundRect">
            <a:avLst>
              <a:gd name="adj" fmla="val 423840"/>
            </a:avLst>
          </a:prstGeom>
          <a:solidFill>
            <a:srgbClr val="003180"/>
          </a:solidFill>
          <a:ln w="7620">
            <a:solidFill>
              <a:srgbClr val="194A99"/>
            </a:solidFill>
            <a:prstDash val="solid"/>
          </a:ln>
        </p:spPr>
      </p:sp>
      <p:sp>
        <p:nvSpPr>
          <p:cNvPr id="431" name="Shape 429"/>
          <p:cNvSpPr/>
          <p:nvPr/>
        </p:nvSpPr>
        <p:spPr>
          <a:xfrm>
            <a:off x="8489871" y="3747135"/>
            <a:ext cx="107871" cy="107871"/>
          </a:xfrm>
          <a:prstGeom prst="roundRect">
            <a:avLst>
              <a:gd name="adj" fmla="val 423840"/>
            </a:avLst>
          </a:prstGeom>
          <a:solidFill>
            <a:srgbClr val="003180"/>
          </a:solidFill>
          <a:ln w="7620">
            <a:solidFill>
              <a:srgbClr val="194A99"/>
            </a:solidFill>
            <a:prstDash val="solid"/>
          </a:ln>
        </p:spPr>
      </p:sp>
      <p:sp>
        <p:nvSpPr>
          <p:cNvPr id="432" name="Shape 430"/>
          <p:cNvSpPr/>
          <p:nvPr/>
        </p:nvSpPr>
        <p:spPr>
          <a:xfrm>
            <a:off x="8619292" y="3747135"/>
            <a:ext cx="107871" cy="107871"/>
          </a:xfrm>
          <a:prstGeom prst="roundRect">
            <a:avLst>
              <a:gd name="adj" fmla="val 423840"/>
            </a:avLst>
          </a:prstGeom>
          <a:solidFill>
            <a:srgbClr val="003180"/>
          </a:solidFill>
          <a:ln w="7620">
            <a:solidFill>
              <a:srgbClr val="194A99"/>
            </a:solidFill>
            <a:prstDash val="solid"/>
          </a:ln>
        </p:spPr>
      </p:sp>
      <p:sp>
        <p:nvSpPr>
          <p:cNvPr id="433" name="Shape 431"/>
          <p:cNvSpPr/>
          <p:nvPr/>
        </p:nvSpPr>
        <p:spPr>
          <a:xfrm>
            <a:off x="7454503" y="3876556"/>
            <a:ext cx="107871" cy="107871"/>
          </a:xfrm>
          <a:prstGeom prst="roundRect">
            <a:avLst>
              <a:gd name="adj" fmla="val 423840"/>
            </a:avLst>
          </a:prstGeom>
          <a:solidFill>
            <a:srgbClr val="003180"/>
          </a:solidFill>
          <a:ln w="7620">
            <a:solidFill>
              <a:srgbClr val="194A99"/>
            </a:solidFill>
            <a:prstDash val="solid"/>
          </a:ln>
        </p:spPr>
      </p:sp>
      <p:sp>
        <p:nvSpPr>
          <p:cNvPr id="434" name="Shape 432"/>
          <p:cNvSpPr/>
          <p:nvPr/>
        </p:nvSpPr>
        <p:spPr>
          <a:xfrm>
            <a:off x="7583924" y="3876556"/>
            <a:ext cx="107871" cy="107871"/>
          </a:xfrm>
          <a:prstGeom prst="roundRect">
            <a:avLst>
              <a:gd name="adj" fmla="val 423840"/>
            </a:avLst>
          </a:prstGeom>
          <a:solidFill>
            <a:srgbClr val="003180"/>
          </a:solidFill>
          <a:ln w="7620">
            <a:solidFill>
              <a:srgbClr val="194A99"/>
            </a:solidFill>
            <a:prstDash val="solid"/>
          </a:ln>
        </p:spPr>
      </p:sp>
      <p:sp>
        <p:nvSpPr>
          <p:cNvPr id="435" name="Shape 433"/>
          <p:cNvSpPr/>
          <p:nvPr/>
        </p:nvSpPr>
        <p:spPr>
          <a:xfrm>
            <a:off x="7713345" y="3876556"/>
            <a:ext cx="107871" cy="107871"/>
          </a:xfrm>
          <a:prstGeom prst="roundRect">
            <a:avLst>
              <a:gd name="adj" fmla="val 423840"/>
            </a:avLst>
          </a:prstGeom>
          <a:solidFill>
            <a:srgbClr val="003180"/>
          </a:solidFill>
          <a:ln w="7620">
            <a:solidFill>
              <a:srgbClr val="194A99"/>
            </a:solidFill>
            <a:prstDash val="solid"/>
          </a:ln>
        </p:spPr>
      </p:sp>
      <p:sp>
        <p:nvSpPr>
          <p:cNvPr id="436" name="Shape 434"/>
          <p:cNvSpPr/>
          <p:nvPr/>
        </p:nvSpPr>
        <p:spPr>
          <a:xfrm>
            <a:off x="7842766" y="3876556"/>
            <a:ext cx="107871" cy="107871"/>
          </a:xfrm>
          <a:prstGeom prst="roundRect">
            <a:avLst>
              <a:gd name="adj" fmla="val 423840"/>
            </a:avLst>
          </a:prstGeom>
          <a:solidFill>
            <a:srgbClr val="003180"/>
          </a:solidFill>
          <a:ln w="7620">
            <a:solidFill>
              <a:srgbClr val="194A99"/>
            </a:solidFill>
            <a:prstDash val="solid"/>
          </a:ln>
        </p:spPr>
      </p:sp>
      <p:sp>
        <p:nvSpPr>
          <p:cNvPr id="437" name="Shape 435"/>
          <p:cNvSpPr/>
          <p:nvPr/>
        </p:nvSpPr>
        <p:spPr>
          <a:xfrm>
            <a:off x="7972187" y="3876556"/>
            <a:ext cx="107871" cy="107871"/>
          </a:xfrm>
          <a:prstGeom prst="roundRect">
            <a:avLst>
              <a:gd name="adj" fmla="val 423840"/>
            </a:avLst>
          </a:prstGeom>
          <a:solidFill>
            <a:srgbClr val="003180"/>
          </a:solidFill>
          <a:ln w="7620">
            <a:solidFill>
              <a:srgbClr val="194A99"/>
            </a:solidFill>
            <a:prstDash val="solid"/>
          </a:ln>
        </p:spPr>
      </p:sp>
      <p:sp>
        <p:nvSpPr>
          <p:cNvPr id="438" name="Shape 436"/>
          <p:cNvSpPr/>
          <p:nvPr/>
        </p:nvSpPr>
        <p:spPr>
          <a:xfrm>
            <a:off x="8101608" y="3876556"/>
            <a:ext cx="107871" cy="107871"/>
          </a:xfrm>
          <a:prstGeom prst="roundRect">
            <a:avLst>
              <a:gd name="adj" fmla="val 423840"/>
            </a:avLst>
          </a:prstGeom>
          <a:solidFill>
            <a:srgbClr val="003180"/>
          </a:solidFill>
          <a:ln w="7620">
            <a:solidFill>
              <a:srgbClr val="194A99"/>
            </a:solidFill>
            <a:prstDash val="solid"/>
          </a:ln>
        </p:spPr>
      </p:sp>
      <p:sp>
        <p:nvSpPr>
          <p:cNvPr id="439" name="Shape 437"/>
          <p:cNvSpPr/>
          <p:nvPr/>
        </p:nvSpPr>
        <p:spPr>
          <a:xfrm>
            <a:off x="8231029" y="3876556"/>
            <a:ext cx="107871" cy="107871"/>
          </a:xfrm>
          <a:prstGeom prst="roundRect">
            <a:avLst>
              <a:gd name="adj" fmla="val 423840"/>
            </a:avLst>
          </a:prstGeom>
          <a:solidFill>
            <a:srgbClr val="003180"/>
          </a:solidFill>
          <a:ln w="7620">
            <a:solidFill>
              <a:srgbClr val="194A99"/>
            </a:solidFill>
            <a:prstDash val="solid"/>
          </a:ln>
        </p:spPr>
      </p:sp>
      <p:sp>
        <p:nvSpPr>
          <p:cNvPr id="440" name="Shape 438"/>
          <p:cNvSpPr/>
          <p:nvPr/>
        </p:nvSpPr>
        <p:spPr>
          <a:xfrm>
            <a:off x="8360450" y="3876556"/>
            <a:ext cx="107871" cy="107871"/>
          </a:xfrm>
          <a:prstGeom prst="roundRect">
            <a:avLst>
              <a:gd name="adj" fmla="val 423840"/>
            </a:avLst>
          </a:prstGeom>
          <a:solidFill>
            <a:srgbClr val="003180"/>
          </a:solidFill>
          <a:ln w="7620">
            <a:solidFill>
              <a:srgbClr val="194A99"/>
            </a:solidFill>
            <a:prstDash val="solid"/>
          </a:ln>
        </p:spPr>
      </p:sp>
      <p:sp>
        <p:nvSpPr>
          <p:cNvPr id="441" name="Shape 439"/>
          <p:cNvSpPr/>
          <p:nvPr/>
        </p:nvSpPr>
        <p:spPr>
          <a:xfrm>
            <a:off x="8489871" y="3876556"/>
            <a:ext cx="107871" cy="107871"/>
          </a:xfrm>
          <a:prstGeom prst="roundRect">
            <a:avLst>
              <a:gd name="adj" fmla="val 423840"/>
            </a:avLst>
          </a:prstGeom>
          <a:solidFill>
            <a:srgbClr val="003180"/>
          </a:solidFill>
          <a:ln w="7620">
            <a:solidFill>
              <a:srgbClr val="194A99"/>
            </a:solidFill>
            <a:prstDash val="solid"/>
          </a:ln>
        </p:spPr>
      </p:sp>
      <p:sp>
        <p:nvSpPr>
          <p:cNvPr id="442" name="Shape 440"/>
          <p:cNvSpPr/>
          <p:nvPr/>
        </p:nvSpPr>
        <p:spPr>
          <a:xfrm>
            <a:off x="8619292" y="3876556"/>
            <a:ext cx="107871" cy="107871"/>
          </a:xfrm>
          <a:prstGeom prst="roundRect">
            <a:avLst>
              <a:gd name="adj" fmla="val 423840"/>
            </a:avLst>
          </a:prstGeom>
          <a:solidFill>
            <a:srgbClr val="003180"/>
          </a:solidFill>
          <a:ln w="7620">
            <a:solidFill>
              <a:srgbClr val="194A99"/>
            </a:solidFill>
            <a:prstDash val="solid"/>
          </a:ln>
        </p:spPr>
      </p:sp>
      <p:sp>
        <p:nvSpPr>
          <p:cNvPr id="443" name="Shape 441"/>
          <p:cNvSpPr/>
          <p:nvPr/>
        </p:nvSpPr>
        <p:spPr>
          <a:xfrm>
            <a:off x="7454503" y="4005977"/>
            <a:ext cx="107871" cy="107871"/>
          </a:xfrm>
          <a:prstGeom prst="roundRect">
            <a:avLst>
              <a:gd name="adj" fmla="val 423840"/>
            </a:avLst>
          </a:prstGeom>
          <a:solidFill>
            <a:srgbClr val="003180"/>
          </a:solidFill>
          <a:ln w="7620">
            <a:solidFill>
              <a:srgbClr val="194A99"/>
            </a:solidFill>
            <a:prstDash val="solid"/>
          </a:ln>
        </p:spPr>
      </p:sp>
      <p:sp>
        <p:nvSpPr>
          <p:cNvPr id="444" name="Shape 442"/>
          <p:cNvSpPr/>
          <p:nvPr/>
        </p:nvSpPr>
        <p:spPr>
          <a:xfrm>
            <a:off x="7583924" y="4005977"/>
            <a:ext cx="107871" cy="107871"/>
          </a:xfrm>
          <a:prstGeom prst="roundRect">
            <a:avLst>
              <a:gd name="adj" fmla="val 423840"/>
            </a:avLst>
          </a:prstGeom>
          <a:solidFill>
            <a:srgbClr val="003180"/>
          </a:solidFill>
          <a:ln w="7620">
            <a:solidFill>
              <a:srgbClr val="194A99"/>
            </a:solidFill>
            <a:prstDash val="solid"/>
          </a:ln>
        </p:spPr>
      </p:sp>
      <p:sp>
        <p:nvSpPr>
          <p:cNvPr id="445" name="Shape 443"/>
          <p:cNvSpPr/>
          <p:nvPr/>
        </p:nvSpPr>
        <p:spPr>
          <a:xfrm>
            <a:off x="7713345" y="4005977"/>
            <a:ext cx="107871" cy="107871"/>
          </a:xfrm>
          <a:prstGeom prst="roundRect">
            <a:avLst>
              <a:gd name="adj" fmla="val 423840"/>
            </a:avLst>
          </a:prstGeom>
          <a:solidFill>
            <a:srgbClr val="003180"/>
          </a:solidFill>
          <a:ln w="7620">
            <a:solidFill>
              <a:srgbClr val="194A99"/>
            </a:solidFill>
            <a:prstDash val="solid"/>
          </a:ln>
        </p:spPr>
      </p:sp>
      <p:sp>
        <p:nvSpPr>
          <p:cNvPr id="446" name="Shape 444"/>
          <p:cNvSpPr/>
          <p:nvPr/>
        </p:nvSpPr>
        <p:spPr>
          <a:xfrm>
            <a:off x="7842766" y="4005977"/>
            <a:ext cx="107871" cy="107871"/>
          </a:xfrm>
          <a:prstGeom prst="roundRect">
            <a:avLst>
              <a:gd name="adj" fmla="val 423840"/>
            </a:avLst>
          </a:prstGeom>
          <a:solidFill>
            <a:srgbClr val="003180"/>
          </a:solidFill>
          <a:ln w="7620">
            <a:solidFill>
              <a:srgbClr val="194A99"/>
            </a:solidFill>
            <a:prstDash val="solid"/>
          </a:ln>
        </p:spPr>
      </p:sp>
      <p:sp>
        <p:nvSpPr>
          <p:cNvPr id="447" name="Shape 445"/>
          <p:cNvSpPr/>
          <p:nvPr/>
        </p:nvSpPr>
        <p:spPr>
          <a:xfrm>
            <a:off x="7972187" y="4005977"/>
            <a:ext cx="107871" cy="107871"/>
          </a:xfrm>
          <a:prstGeom prst="roundRect">
            <a:avLst>
              <a:gd name="adj" fmla="val 423840"/>
            </a:avLst>
          </a:prstGeom>
          <a:solidFill>
            <a:srgbClr val="003180"/>
          </a:solidFill>
          <a:ln w="7620">
            <a:solidFill>
              <a:srgbClr val="194A99"/>
            </a:solidFill>
            <a:prstDash val="solid"/>
          </a:ln>
        </p:spPr>
      </p:sp>
      <p:sp>
        <p:nvSpPr>
          <p:cNvPr id="448" name="Shape 446"/>
          <p:cNvSpPr/>
          <p:nvPr/>
        </p:nvSpPr>
        <p:spPr>
          <a:xfrm>
            <a:off x="8101608" y="4005977"/>
            <a:ext cx="107871" cy="107871"/>
          </a:xfrm>
          <a:prstGeom prst="roundRect">
            <a:avLst>
              <a:gd name="adj" fmla="val 423840"/>
            </a:avLst>
          </a:prstGeom>
          <a:solidFill>
            <a:srgbClr val="003180"/>
          </a:solidFill>
          <a:ln w="7620">
            <a:solidFill>
              <a:srgbClr val="194A99"/>
            </a:solidFill>
            <a:prstDash val="solid"/>
          </a:ln>
        </p:spPr>
      </p:sp>
      <p:sp>
        <p:nvSpPr>
          <p:cNvPr id="449" name="Shape 447"/>
          <p:cNvSpPr/>
          <p:nvPr/>
        </p:nvSpPr>
        <p:spPr>
          <a:xfrm>
            <a:off x="8231029" y="4005977"/>
            <a:ext cx="107871" cy="107871"/>
          </a:xfrm>
          <a:prstGeom prst="roundRect">
            <a:avLst>
              <a:gd name="adj" fmla="val 423840"/>
            </a:avLst>
          </a:prstGeom>
          <a:solidFill>
            <a:srgbClr val="003180"/>
          </a:solidFill>
          <a:ln w="7620">
            <a:solidFill>
              <a:srgbClr val="194A99"/>
            </a:solidFill>
            <a:prstDash val="solid"/>
          </a:ln>
        </p:spPr>
      </p:sp>
      <p:sp>
        <p:nvSpPr>
          <p:cNvPr id="450" name="Shape 448"/>
          <p:cNvSpPr/>
          <p:nvPr/>
        </p:nvSpPr>
        <p:spPr>
          <a:xfrm>
            <a:off x="8360450" y="4005977"/>
            <a:ext cx="107871" cy="107871"/>
          </a:xfrm>
          <a:prstGeom prst="roundRect">
            <a:avLst>
              <a:gd name="adj" fmla="val 423840"/>
            </a:avLst>
          </a:prstGeom>
          <a:solidFill>
            <a:srgbClr val="003180"/>
          </a:solidFill>
          <a:ln w="7620">
            <a:solidFill>
              <a:srgbClr val="194A99"/>
            </a:solidFill>
            <a:prstDash val="solid"/>
          </a:ln>
        </p:spPr>
      </p:sp>
      <p:sp>
        <p:nvSpPr>
          <p:cNvPr id="451" name="Shape 449"/>
          <p:cNvSpPr/>
          <p:nvPr/>
        </p:nvSpPr>
        <p:spPr>
          <a:xfrm>
            <a:off x="8489871" y="4005977"/>
            <a:ext cx="107871" cy="107871"/>
          </a:xfrm>
          <a:prstGeom prst="roundRect">
            <a:avLst>
              <a:gd name="adj" fmla="val 423840"/>
            </a:avLst>
          </a:prstGeom>
          <a:solidFill>
            <a:srgbClr val="003180"/>
          </a:solidFill>
          <a:ln w="7620">
            <a:solidFill>
              <a:srgbClr val="194A99"/>
            </a:solidFill>
            <a:prstDash val="solid"/>
          </a:ln>
        </p:spPr>
      </p:sp>
      <p:sp>
        <p:nvSpPr>
          <p:cNvPr id="452" name="Shape 450"/>
          <p:cNvSpPr/>
          <p:nvPr/>
        </p:nvSpPr>
        <p:spPr>
          <a:xfrm>
            <a:off x="8619292" y="4005977"/>
            <a:ext cx="107871" cy="107871"/>
          </a:xfrm>
          <a:prstGeom prst="roundRect">
            <a:avLst>
              <a:gd name="adj" fmla="val 423840"/>
            </a:avLst>
          </a:prstGeom>
          <a:solidFill>
            <a:srgbClr val="003180"/>
          </a:solidFill>
          <a:ln w="7620">
            <a:solidFill>
              <a:srgbClr val="194A99"/>
            </a:solidFill>
            <a:prstDash val="solid"/>
          </a:ln>
        </p:spPr>
      </p:sp>
      <p:sp>
        <p:nvSpPr>
          <p:cNvPr id="453" name="Shape 451"/>
          <p:cNvSpPr/>
          <p:nvPr/>
        </p:nvSpPr>
        <p:spPr>
          <a:xfrm>
            <a:off x="7454503" y="4135398"/>
            <a:ext cx="107871" cy="107871"/>
          </a:xfrm>
          <a:prstGeom prst="roundRect">
            <a:avLst>
              <a:gd name="adj" fmla="val 423840"/>
            </a:avLst>
          </a:prstGeom>
          <a:solidFill>
            <a:srgbClr val="003180"/>
          </a:solidFill>
          <a:ln w="7620">
            <a:solidFill>
              <a:srgbClr val="194A99"/>
            </a:solidFill>
            <a:prstDash val="solid"/>
          </a:ln>
        </p:spPr>
      </p:sp>
      <p:sp>
        <p:nvSpPr>
          <p:cNvPr id="454" name="Shape 452"/>
          <p:cNvSpPr/>
          <p:nvPr/>
        </p:nvSpPr>
        <p:spPr>
          <a:xfrm>
            <a:off x="7583924" y="4135398"/>
            <a:ext cx="107871" cy="107871"/>
          </a:xfrm>
          <a:prstGeom prst="roundRect">
            <a:avLst>
              <a:gd name="adj" fmla="val 423840"/>
            </a:avLst>
          </a:prstGeom>
          <a:solidFill>
            <a:srgbClr val="003180"/>
          </a:solidFill>
          <a:ln w="7620">
            <a:solidFill>
              <a:srgbClr val="194A99"/>
            </a:solidFill>
            <a:prstDash val="solid"/>
          </a:ln>
        </p:spPr>
      </p:sp>
      <p:sp>
        <p:nvSpPr>
          <p:cNvPr id="455" name="Shape 453"/>
          <p:cNvSpPr/>
          <p:nvPr/>
        </p:nvSpPr>
        <p:spPr>
          <a:xfrm>
            <a:off x="7713345" y="4135398"/>
            <a:ext cx="107871" cy="107871"/>
          </a:xfrm>
          <a:prstGeom prst="roundRect">
            <a:avLst>
              <a:gd name="adj" fmla="val 423840"/>
            </a:avLst>
          </a:prstGeom>
          <a:solidFill>
            <a:srgbClr val="003180"/>
          </a:solidFill>
          <a:ln w="7620">
            <a:solidFill>
              <a:srgbClr val="194A99"/>
            </a:solidFill>
            <a:prstDash val="solid"/>
          </a:ln>
        </p:spPr>
      </p:sp>
      <p:sp>
        <p:nvSpPr>
          <p:cNvPr id="456" name="Shape 454"/>
          <p:cNvSpPr/>
          <p:nvPr/>
        </p:nvSpPr>
        <p:spPr>
          <a:xfrm>
            <a:off x="7842766" y="4135398"/>
            <a:ext cx="107871" cy="107871"/>
          </a:xfrm>
          <a:prstGeom prst="roundRect">
            <a:avLst>
              <a:gd name="adj" fmla="val 423840"/>
            </a:avLst>
          </a:prstGeom>
          <a:solidFill>
            <a:srgbClr val="003180"/>
          </a:solidFill>
          <a:ln w="7620">
            <a:solidFill>
              <a:srgbClr val="194A99"/>
            </a:solidFill>
            <a:prstDash val="solid"/>
          </a:ln>
        </p:spPr>
      </p:sp>
      <p:sp>
        <p:nvSpPr>
          <p:cNvPr id="457" name="Shape 455"/>
          <p:cNvSpPr/>
          <p:nvPr/>
        </p:nvSpPr>
        <p:spPr>
          <a:xfrm>
            <a:off x="7972187" y="4135398"/>
            <a:ext cx="107871" cy="107871"/>
          </a:xfrm>
          <a:prstGeom prst="roundRect">
            <a:avLst>
              <a:gd name="adj" fmla="val 423840"/>
            </a:avLst>
          </a:prstGeom>
          <a:solidFill>
            <a:srgbClr val="003180"/>
          </a:solidFill>
          <a:ln w="7620">
            <a:solidFill>
              <a:srgbClr val="194A99"/>
            </a:solidFill>
            <a:prstDash val="solid"/>
          </a:ln>
        </p:spPr>
      </p:sp>
      <p:sp>
        <p:nvSpPr>
          <p:cNvPr id="458" name="Shape 456"/>
          <p:cNvSpPr/>
          <p:nvPr/>
        </p:nvSpPr>
        <p:spPr>
          <a:xfrm>
            <a:off x="8101608" y="4135398"/>
            <a:ext cx="107871" cy="107871"/>
          </a:xfrm>
          <a:prstGeom prst="roundRect">
            <a:avLst>
              <a:gd name="adj" fmla="val 423840"/>
            </a:avLst>
          </a:prstGeom>
          <a:solidFill>
            <a:srgbClr val="003180"/>
          </a:solidFill>
          <a:ln w="7620">
            <a:solidFill>
              <a:srgbClr val="194A99"/>
            </a:solidFill>
            <a:prstDash val="solid"/>
          </a:ln>
        </p:spPr>
      </p:sp>
      <p:sp>
        <p:nvSpPr>
          <p:cNvPr id="459" name="Shape 457"/>
          <p:cNvSpPr/>
          <p:nvPr/>
        </p:nvSpPr>
        <p:spPr>
          <a:xfrm>
            <a:off x="8231029" y="4135398"/>
            <a:ext cx="107871" cy="107871"/>
          </a:xfrm>
          <a:prstGeom prst="roundRect">
            <a:avLst>
              <a:gd name="adj" fmla="val 423840"/>
            </a:avLst>
          </a:prstGeom>
          <a:solidFill>
            <a:srgbClr val="003180"/>
          </a:solidFill>
          <a:ln w="7620">
            <a:solidFill>
              <a:srgbClr val="194A99"/>
            </a:solidFill>
            <a:prstDash val="solid"/>
          </a:ln>
        </p:spPr>
      </p:sp>
      <p:sp>
        <p:nvSpPr>
          <p:cNvPr id="460" name="Shape 458"/>
          <p:cNvSpPr/>
          <p:nvPr/>
        </p:nvSpPr>
        <p:spPr>
          <a:xfrm>
            <a:off x="8360450" y="4135398"/>
            <a:ext cx="107871" cy="107871"/>
          </a:xfrm>
          <a:prstGeom prst="roundRect">
            <a:avLst>
              <a:gd name="adj" fmla="val 423840"/>
            </a:avLst>
          </a:prstGeom>
          <a:solidFill>
            <a:srgbClr val="003180"/>
          </a:solidFill>
          <a:ln w="7620">
            <a:solidFill>
              <a:srgbClr val="194A99"/>
            </a:solidFill>
            <a:prstDash val="solid"/>
          </a:ln>
        </p:spPr>
      </p:sp>
      <p:sp>
        <p:nvSpPr>
          <p:cNvPr id="461" name="Shape 459"/>
          <p:cNvSpPr/>
          <p:nvPr/>
        </p:nvSpPr>
        <p:spPr>
          <a:xfrm>
            <a:off x="8489871" y="4135398"/>
            <a:ext cx="107871" cy="107871"/>
          </a:xfrm>
          <a:prstGeom prst="roundRect">
            <a:avLst>
              <a:gd name="adj" fmla="val 423840"/>
            </a:avLst>
          </a:prstGeom>
          <a:solidFill>
            <a:srgbClr val="003180"/>
          </a:solidFill>
          <a:ln w="7620">
            <a:solidFill>
              <a:srgbClr val="194A99"/>
            </a:solidFill>
            <a:prstDash val="solid"/>
          </a:ln>
        </p:spPr>
      </p:sp>
      <p:sp>
        <p:nvSpPr>
          <p:cNvPr id="462" name="Shape 460"/>
          <p:cNvSpPr/>
          <p:nvPr/>
        </p:nvSpPr>
        <p:spPr>
          <a:xfrm>
            <a:off x="8619292" y="4135398"/>
            <a:ext cx="107871" cy="107871"/>
          </a:xfrm>
          <a:prstGeom prst="roundRect">
            <a:avLst>
              <a:gd name="adj" fmla="val 423840"/>
            </a:avLst>
          </a:prstGeom>
          <a:solidFill>
            <a:srgbClr val="003180"/>
          </a:solidFill>
          <a:ln w="7620">
            <a:solidFill>
              <a:srgbClr val="194A99"/>
            </a:solidFill>
            <a:prstDash val="solid"/>
          </a:ln>
        </p:spPr>
      </p:sp>
      <p:sp>
        <p:nvSpPr>
          <p:cNvPr id="463" name="Shape 461"/>
          <p:cNvSpPr/>
          <p:nvPr/>
        </p:nvSpPr>
        <p:spPr>
          <a:xfrm>
            <a:off x="7454503" y="4264819"/>
            <a:ext cx="107871" cy="107871"/>
          </a:xfrm>
          <a:prstGeom prst="roundRect">
            <a:avLst>
              <a:gd name="adj" fmla="val 423840"/>
            </a:avLst>
          </a:prstGeom>
          <a:solidFill>
            <a:srgbClr val="003180"/>
          </a:solidFill>
          <a:ln w="7620">
            <a:solidFill>
              <a:srgbClr val="194A99"/>
            </a:solidFill>
            <a:prstDash val="solid"/>
          </a:ln>
        </p:spPr>
      </p:sp>
      <p:sp>
        <p:nvSpPr>
          <p:cNvPr id="464" name="Shape 462"/>
          <p:cNvSpPr/>
          <p:nvPr/>
        </p:nvSpPr>
        <p:spPr>
          <a:xfrm>
            <a:off x="7583924" y="4264819"/>
            <a:ext cx="107871" cy="107871"/>
          </a:xfrm>
          <a:prstGeom prst="roundRect">
            <a:avLst>
              <a:gd name="adj" fmla="val 423840"/>
            </a:avLst>
          </a:prstGeom>
          <a:solidFill>
            <a:srgbClr val="003180"/>
          </a:solidFill>
          <a:ln w="7620">
            <a:solidFill>
              <a:srgbClr val="194A99"/>
            </a:solidFill>
            <a:prstDash val="solid"/>
          </a:ln>
        </p:spPr>
      </p:sp>
      <p:sp>
        <p:nvSpPr>
          <p:cNvPr id="465" name="Shape 463"/>
          <p:cNvSpPr/>
          <p:nvPr/>
        </p:nvSpPr>
        <p:spPr>
          <a:xfrm>
            <a:off x="7713345" y="4264819"/>
            <a:ext cx="107871" cy="107871"/>
          </a:xfrm>
          <a:prstGeom prst="roundRect">
            <a:avLst>
              <a:gd name="adj" fmla="val 423840"/>
            </a:avLst>
          </a:prstGeom>
          <a:solidFill>
            <a:srgbClr val="003180"/>
          </a:solidFill>
          <a:ln w="7620">
            <a:solidFill>
              <a:srgbClr val="194A99"/>
            </a:solidFill>
            <a:prstDash val="solid"/>
          </a:ln>
        </p:spPr>
      </p:sp>
      <p:sp>
        <p:nvSpPr>
          <p:cNvPr id="466" name="Shape 464"/>
          <p:cNvSpPr/>
          <p:nvPr/>
        </p:nvSpPr>
        <p:spPr>
          <a:xfrm>
            <a:off x="7842766" y="4264819"/>
            <a:ext cx="107871" cy="107871"/>
          </a:xfrm>
          <a:prstGeom prst="roundRect">
            <a:avLst>
              <a:gd name="adj" fmla="val 423840"/>
            </a:avLst>
          </a:prstGeom>
          <a:solidFill>
            <a:srgbClr val="003180"/>
          </a:solidFill>
          <a:ln w="7620">
            <a:solidFill>
              <a:srgbClr val="194A99"/>
            </a:solidFill>
            <a:prstDash val="solid"/>
          </a:ln>
        </p:spPr>
      </p:sp>
      <p:sp>
        <p:nvSpPr>
          <p:cNvPr id="467" name="Shape 465"/>
          <p:cNvSpPr/>
          <p:nvPr/>
        </p:nvSpPr>
        <p:spPr>
          <a:xfrm>
            <a:off x="7972187" y="4264819"/>
            <a:ext cx="107871" cy="107871"/>
          </a:xfrm>
          <a:prstGeom prst="roundRect">
            <a:avLst>
              <a:gd name="adj" fmla="val 423840"/>
            </a:avLst>
          </a:prstGeom>
          <a:solidFill>
            <a:srgbClr val="003180"/>
          </a:solidFill>
          <a:ln w="7620">
            <a:solidFill>
              <a:srgbClr val="194A99"/>
            </a:solidFill>
            <a:prstDash val="solid"/>
          </a:ln>
        </p:spPr>
      </p:sp>
      <p:sp>
        <p:nvSpPr>
          <p:cNvPr id="468" name="Shape 466"/>
          <p:cNvSpPr/>
          <p:nvPr/>
        </p:nvSpPr>
        <p:spPr>
          <a:xfrm>
            <a:off x="8101608" y="4264819"/>
            <a:ext cx="107871" cy="107871"/>
          </a:xfrm>
          <a:prstGeom prst="roundRect">
            <a:avLst>
              <a:gd name="adj" fmla="val 423840"/>
            </a:avLst>
          </a:prstGeom>
          <a:solidFill>
            <a:srgbClr val="003180"/>
          </a:solidFill>
          <a:ln w="7620">
            <a:solidFill>
              <a:srgbClr val="194A99"/>
            </a:solidFill>
            <a:prstDash val="solid"/>
          </a:ln>
        </p:spPr>
      </p:sp>
      <p:sp>
        <p:nvSpPr>
          <p:cNvPr id="469" name="Shape 467"/>
          <p:cNvSpPr/>
          <p:nvPr/>
        </p:nvSpPr>
        <p:spPr>
          <a:xfrm>
            <a:off x="8231029" y="4264819"/>
            <a:ext cx="107871" cy="107871"/>
          </a:xfrm>
          <a:prstGeom prst="roundRect">
            <a:avLst>
              <a:gd name="adj" fmla="val 423840"/>
            </a:avLst>
          </a:prstGeom>
          <a:solidFill>
            <a:srgbClr val="003180"/>
          </a:solidFill>
          <a:ln w="7620">
            <a:solidFill>
              <a:srgbClr val="194A99"/>
            </a:solidFill>
            <a:prstDash val="solid"/>
          </a:ln>
        </p:spPr>
      </p:sp>
      <p:sp>
        <p:nvSpPr>
          <p:cNvPr id="470" name="Shape 468"/>
          <p:cNvSpPr/>
          <p:nvPr/>
        </p:nvSpPr>
        <p:spPr>
          <a:xfrm>
            <a:off x="8360450" y="4264819"/>
            <a:ext cx="107871" cy="107871"/>
          </a:xfrm>
          <a:prstGeom prst="roundRect">
            <a:avLst>
              <a:gd name="adj" fmla="val 423840"/>
            </a:avLst>
          </a:prstGeom>
          <a:solidFill>
            <a:srgbClr val="003180"/>
          </a:solidFill>
          <a:ln w="7620">
            <a:solidFill>
              <a:srgbClr val="194A99"/>
            </a:solidFill>
            <a:prstDash val="solid"/>
          </a:ln>
        </p:spPr>
      </p:sp>
      <p:sp>
        <p:nvSpPr>
          <p:cNvPr id="471" name="Shape 469"/>
          <p:cNvSpPr/>
          <p:nvPr/>
        </p:nvSpPr>
        <p:spPr>
          <a:xfrm>
            <a:off x="8489871" y="4264819"/>
            <a:ext cx="107871" cy="107871"/>
          </a:xfrm>
          <a:prstGeom prst="roundRect">
            <a:avLst>
              <a:gd name="adj" fmla="val 423840"/>
            </a:avLst>
          </a:prstGeom>
          <a:solidFill>
            <a:srgbClr val="003180"/>
          </a:solidFill>
          <a:ln w="7620">
            <a:solidFill>
              <a:srgbClr val="194A99"/>
            </a:solidFill>
            <a:prstDash val="solid"/>
          </a:ln>
        </p:spPr>
      </p:sp>
      <p:sp>
        <p:nvSpPr>
          <p:cNvPr id="472" name="Shape 470"/>
          <p:cNvSpPr/>
          <p:nvPr/>
        </p:nvSpPr>
        <p:spPr>
          <a:xfrm>
            <a:off x="8619292" y="4264819"/>
            <a:ext cx="107871" cy="107871"/>
          </a:xfrm>
          <a:prstGeom prst="roundRect">
            <a:avLst>
              <a:gd name="adj" fmla="val 423840"/>
            </a:avLst>
          </a:prstGeom>
          <a:solidFill>
            <a:srgbClr val="003180"/>
          </a:solidFill>
          <a:ln w="7620">
            <a:solidFill>
              <a:srgbClr val="194A99"/>
            </a:solidFill>
            <a:prstDash val="solid"/>
          </a:ln>
        </p:spPr>
      </p:sp>
      <p:sp>
        <p:nvSpPr>
          <p:cNvPr id="473" name="Shape 471"/>
          <p:cNvSpPr/>
          <p:nvPr/>
        </p:nvSpPr>
        <p:spPr>
          <a:xfrm>
            <a:off x="7454503" y="4394240"/>
            <a:ext cx="107871" cy="107871"/>
          </a:xfrm>
          <a:prstGeom prst="roundRect">
            <a:avLst>
              <a:gd name="adj" fmla="val 423840"/>
            </a:avLst>
          </a:prstGeom>
          <a:solidFill>
            <a:srgbClr val="003180"/>
          </a:solidFill>
          <a:ln w="7620">
            <a:solidFill>
              <a:srgbClr val="194A99"/>
            </a:solidFill>
            <a:prstDash val="solid"/>
          </a:ln>
        </p:spPr>
      </p:sp>
      <p:sp>
        <p:nvSpPr>
          <p:cNvPr id="474" name="Shape 472"/>
          <p:cNvSpPr/>
          <p:nvPr/>
        </p:nvSpPr>
        <p:spPr>
          <a:xfrm>
            <a:off x="7583924" y="4394240"/>
            <a:ext cx="107871" cy="107871"/>
          </a:xfrm>
          <a:prstGeom prst="roundRect">
            <a:avLst>
              <a:gd name="adj" fmla="val 423840"/>
            </a:avLst>
          </a:prstGeom>
          <a:solidFill>
            <a:srgbClr val="003180"/>
          </a:solidFill>
          <a:ln w="7620">
            <a:solidFill>
              <a:srgbClr val="194A99"/>
            </a:solidFill>
            <a:prstDash val="solid"/>
          </a:ln>
        </p:spPr>
      </p:sp>
      <p:sp>
        <p:nvSpPr>
          <p:cNvPr id="475" name="Shape 473"/>
          <p:cNvSpPr/>
          <p:nvPr/>
        </p:nvSpPr>
        <p:spPr>
          <a:xfrm>
            <a:off x="7713345" y="4394240"/>
            <a:ext cx="107871" cy="107871"/>
          </a:xfrm>
          <a:prstGeom prst="roundRect">
            <a:avLst>
              <a:gd name="adj" fmla="val 423840"/>
            </a:avLst>
          </a:prstGeom>
          <a:solidFill>
            <a:srgbClr val="003180"/>
          </a:solidFill>
          <a:ln w="7620">
            <a:solidFill>
              <a:srgbClr val="194A99"/>
            </a:solidFill>
            <a:prstDash val="solid"/>
          </a:ln>
        </p:spPr>
      </p:sp>
      <p:sp>
        <p:nvSpPr>
          <p:cNvPr id="476" name="Shape 474"/>
          <p:cNvSpPr/>
          <p:nvPr/>
        </p:nvSpPr>
        <p:spPr>
          <a:xfrm>
            <a:off x="7842766" y="4394240"/>
            <a:ext cx="107871" cy="107871"/>
          </a:xfrm>
          <a:prstGeom prst="roundRect">
            <a:avLst>
              <a:gd name="adj" fmla="val 423840"/>
            </a:avLst>
          </a:prstGeom>
          <a:solidFill>
            <a:srgbClr val="003180"/>
          </a:solidFill>
          <a:ln w="7620">
            <a:solidFill>
              <a:srgbClr val="194A99"/>
            </a:solidFill>
            <a:prstDash val="solid"/>
          </a:ln>
        </p:spPr>
      </p:sp>
      <p:sp>
        <p:nvSpPr>
          <p:cNvPr id="477" name="Shape 475"/>
          <p:cNvSpPr/>
          <p:nvPr/>
        </p:nvSpPr>
        <p:spPr>
          <a:xfrm>
            <a:off x="7972187" y="4394240"/>
            <a:ext cx="107871" cy="107871"/>
          </a:xfrm>
          <a:prstGeom prst="roundRect">
            <a:avLst>
              <a:gd name="adj" fmla="val 423840"/>
            </a:avLst>
          </a:prstGeom>
          <a:solidFill>
            <a:srgbClr val="003180"/>
          </a:solidFill>
          <a:ln w="7620">
            <a:solidFill>
              <a:srgbClr val="194A99"/>
            </a:solidFill>
            <a:prstDash val="solid"/>
          </a:ln>
        </p:spPr>
      </p:sp>
      <p:sp>
        <p:nvSpPr>
          <p:cNvPr id="478" name="Shape 476"/>
          <p:cNvSpPr/>
          <p:nvPr/>
        </p:nvSpPr>
        <p:spPr>
          <a:xfrm>
            <a:off x="8101608" y="4394240"/>
            <a:ext cx="107871" cy="107871"/>
          </a:xfrm>
          <a:prstGeom prst="roundRect">
            <a:avLst>
              <a:gd name="adj" fmla="val 423840"/>
            </a:avLst>
          </a:prstGeom>
          <a:solidFill>
            <a:srgbClr val="003180"/>
          </a:solidFill>
          <a:ln w="7620">
            <a:solidFill>
              <a:srgbClr val="194A99"/>
            </a:solidFill>
            <a:prstDash val="solid"/>
          </a:ln>
        </p:spPr>
      </p:sp>
      <p:sp>
        <p:nvSpPr>
          <p:cNvPr id="479" name="Shape 477"/>
          <p:cNvSpPr/>
          <p:nvPr/>
        </p:nvSpPr>
        <p:spPr>
          <a:xfrm>
            <a:off x="8231029" y="4394240"/>
            <a:ext cx="107871" cy="107871"/>
          </a:xfrm>
          <a:prstGeom prst="roundRect">
            <a:avLst>
              <a:gd name="adj" fmla="val 423840"/>
            </a:avLst>
          </a:prstGeom>
          <a:solidFill>
            <a:srgbClr val="003180"/>
          </a:solidFill>
          <a:ln w="7620">
            <a:solidFill>
              <a:srgbClr val="194A99"/>
            </a:solidFill>
            <a:prstDash val="solid"/>
          </a:ln>
        </p:spPr>
      </p:sp>
      <p:sp>
        <p:nvSpPr>
          <p:cNvPr id="480" name="Shape 478"/>
          <p:cNvSpPr/>
          <p:nvPr/>
        </p:nvSpPr>
        <p:spPr>
          <a:xfrm>
            <a:off x="8360450" y="4394240"/>
            <a:ext cx="107871" cy="107871"/>
          </a:xfrm>
          <a:prstGeom prst="roundRect">
            <a:avLst>
              <a:gd name="adj" fmla="val 423840"/>
            </a:avLst>
          </a:prstGeom>
          <a:solidFill>
            <a:srgbClr val="003180"/>
          </a:solidFill>
          <a:ln w="7620">
            <a:solidFill>
              <a:srgbClr val="194A99"/>
            </a:solidFill>
            <a:prstDash val="solid"/>
          </a:ln>
        </p:spPr>
      </p:sp>
      <p:sp>
        <p:nvSpPr>
          <p:cNvPr id="481" name="Shape 479"/>
          <p:cNvSpPr/>
          <p:nvPr/>
        </p:nvSpPr>
        <p:spPr>
          <a:xfrm>
            <a:off x="8489871" y="4394240"/>
            <a:ext cx="107871" cy="107871"/>
          </a:xfrm>
          <a:prstGeom prst="roundRect">
            <a:avLst>
              <a:gd name="adj" fmla="val 423840"/>
            </a:avLst>
          </a:prstGeom>
          <a:solidFill>
            <a:srgbClr val="003180"/>
          </a:solidFill>
          <a:ln w="7620">
            <a:solidFill>
              <a:srgbClr val="194A99"/>
            </a:solidFill>
            <a:prstDash val="solid"/>
          </a:ln>
        </p:spPr>
      </p:sp>
      <p:sp>
        <p:nvSpPr>
          <p:cNvPr id="482" name="Shape 480"/>
          <p:cNvSpPr/>
          <p:nvPr/>
        </p:nvSpPr>
        <p:spPr>
          <a:xfrm>
            <a:off x="8619292" y="4394240"/>
            <a:ext cx="107871" cy="107871"/>
          </a:xfrm>
          <a:prstGeom prst="roundRect">
            <a:avLst>
              <a:gd name="adj" fmla="val 423840"/>
            </a:avLst>
          </a:prstGeom>
          <a:solidFill>
            <a:srgbClr val="003180"/>
          </a:solidFill>
          <a:ln w="7620">
            <a:solidFill>
              <a:srgbClr val="194A99"/>
            </a:solidFill>
            <a:prstDash val="solid"/>
          </a:ln>
        </p:spPr>
      </p:sp>
      <p:sp>
        <p:nvSpPr>
          <p:cNvPr id="483" name="Shape 481"/>
          <p:cNvSpPr/>
          <p:nvPr/>
        </p:nvSpPr>
        <p:spPr>
          <a:xfrm>
            <a:off x="7454503" y="4523661"/>
            <a:ext cx="107871" cy="107871"/>
          </a:xfrm>
          <a:prstGeom prst="roundRect">
            <a:avLst>
              <a:gd name="adj" fmla="val 423840"/>
            </a:avLst>
          </a:prstGeom>
          <a:solidFill>
            <a:srgbClr val="609DFF"/>
          </a:solidFill>
          <a:ln/>
        </p:spPr>
      </p:sp>
      <p:sp>
        <p:nvSpPr>
          <p:cNvPr id="484" name="Shape 482"/>
          <p:cNvSpPr/>
          <p:nvPr/>
        </p:nvSpPr>
        <p:spPr>
          <a:xfrm>
            <a:off x="7583924" y="4523661"/>
            <a:ext cx="107871" cy="107871"/>
          </a:xfrm>
          <a:prstGeom prst="roundRect">
            <a:avLst>
              <a:gd name="adj" fmla="val 423840"/>
            </a:avLst>
          </a:prstGeom>
          <a:solidFill>
            <a:srgbClr val="609DFF"/>
          </a:solidFill>
          <a:ln/>
        </p:spPr>
      </p:sp>
      <p:sp>
        <p:nvSpPr>
          <p:cNvPr id="485" name="Shape 483"/>
          <p:cNvSpPr/>
          <p:nvPr/>
        </p:nvSpPr>
        <p:spPr>
          <a:xfrm>
            <a:off x="7713345" y="4523661"/>
            <a:ext cx="107871" cy="107871"/>
          </a:xfrm>
          <a:prstGeom prst="roundRect">
            <a:avLst>
              <a:gd name="adj" fmla="val 423840"/>
            </a:avLst>
          </a:prstGeom>
          <a:solidFill>
            <a:srgbClr val="609DFF"/>
          </a:solidFill>
          <a:ln/>
        </p:spPr>
      </p:sp>
      <p:sp>
        <p:nvSpPr>
          <p:cNvPr id="486" name="Shape 484"/>
          <p:cNvSpPr/>
          <p:nvPr/>
        </p:nvSpPr>
        <p:spPr>
          <a:xfrm>
            <a:off x="7842766" y="4523661"/>
            <a:ext cx="107871" cy="107871"/>
          </a:xfrm>
          <a:prstGeom prst="roundRect">
            <a:avLst>
              <a:gd name="adj" fmla="val 423840"/>
            </a:avLst>
          </a:prstGeom>
          <a:solidFill>
            <a:srgbClr val="609DFF"/>
          </a:solidFill>
          <a:ln/>
        </p:spPr>
      </p:sp>
      <p:sp>
        <p:nvSpPr>
          <p:cNvPr id="487" name="Shape 485"/>
          <p:cNvSpPr/>
          <p:nvPr/>
        </p:nvSpPr>
        <p:spPr>
          <a:xfrm>
            <a:off x="7972187" y="4523661"/>
            <a:ext cx="107871" cy="107871"/>
          </a:xfrm>
          <a:prstGeom prst="roundRect">
            <a:avLst>
              <a:gd name="adj" fmla="val 423840"/>
            </a:avLst>
          </a:prstGeom>
          <a:solidFill>
            <a:srgbClr val="609DFF"/>
          </a:solidFill>
          <a:ln/>
        </p:spPr>
      </p:sp>
      <p:sp>
        <p:nvSpPr>
          <p:cNvPr id="488" name="Shape 486"/>
          <p:cNvSpPr/>
          <p:nvPr/>
        </p:nvSpPr>
        <p:spPr>
          <a:xfrm>
            <a:off x="8101608" y="4523661"/>
            <a:ext cx="107871" cy="107871"/>
          </a:xfrm>
          <a:prstGeom prst="roundRect">
            <a:avLst>
              <a:gd name="adj" fmla="val 423840"/>
            </a:avLst>
          </a:prstGeom>
          <a:solidFill>
            <a:srgbClr val="609DFF"/>
          </a:solidFill>
          <a:ln/>
        </p:spPr>
      </p:sp>
      <p:sp>
        <p:nvSpPr>
          <p:cNvPr id="489" name="Shape 487"/>
          <p:cNvSpPr/>
          <p:nvPr/>
        </p:nvSpPr>
        <p:spPr>
          <a:xfrm>
            <a:off x="8231029" y="4523661"/>
            <a:ext cx="107871" cy="107871"/>
          </a:xfrm>
          <a:prstGeom prst="roundRect">
            <a:avLst>
              <a:gd name="adj" fmla="val 423840"/>
            </a:avLst>
          </a:prstGeom>
          <a:solidFill>
            <a:srgbClr val="609DFF"/>
          </a:solidFill>
          <a:ln/>
        </p:spPr>
      </p:sp>
      <p:sp>
        <p:nvSpPr>
          <p:cNvPr id="490" name="Shape 488"/>
          <p:cNvSpPr/>
          <p:nvPr/>
        </p:nvSpPr>
        <p:spPr>
          <a:xfrm>
            <a:off x="8360450" y="4523661"/>
            <a:ext cx="107871" cy="107871"/>
          </a:xfrm>
          <a:prstGeom prst="roundRect">
            <a:avLst>
              <a:gd name="adj" fmla="val 423840"/>
            </a:avLst>
          </a:prstGeom>
          <a:solidFill>
            <a:srgbClr val="003180"/>
          </a:solidFill>
          <a:ln w="7620">
            <a:solidFill>
              <a:srgbClr val="194A99"/>
            </a:solidFill>
            <a:prstDash val="solid"/>
          </a:ln>
        </p:spPr>
      </p:sp>
      <p:sp>
        <p:nvSpPr>
          <p:cNvPr id="491" name="Shape 489"/>
          <p:cNvSpPr/>
          <p:nvPr/>
        </p:nvSpPr>
        <p:spPr>
          <a:xfrm>
            <a:off x="8489871" y="4523661"/>
            <a:ext cx="107871" cy="107871"/>
          </a:xfrm>
          <a:prstGeom prst="roundRect">
            <a:avLst>
              <a:gd name="adj" fmla="val 423840"/>
            </a:avLst>
          </a:prstGeom>
          <a:solidFill>
            <a:srgbClr val="003180"/>
          </a:solidFill>
          <a:ln w="7620">
            <a:solidFill>
              <a:srgbClr val="194A99"/>
            </a:solidFill>
            <a:prstDash val="solid"/>
          </a:ln>
        </p:spPr>
      </p:sp>
      <p:sp>
        <p:nvSpPr>
          <p:cNvPr id="492" name="Shape 490"/>
          <p:cNvSpPr/>
          <p:nvPr/>
        </p:nvSpPr>
        <p:spPr>
          <a:xfrm>
            <a:off x="8619292" y="4523661"/>
            <a:ext cx="107871" cy="107871"/>
          </a:xfrm>
          <a:prstGeom prst="roundRect">
            <a:avLst>
              <a:gd name="adj" fmla="val 423840"/>
            </a:avLst>
          </a:prstGeom>
          <a:solidFill>
            <a:srgbClr val="003180"/>
          </a:solidFill>
          <a:ln w="7620">
            <a:solidFill>
              <a:srgbClr val="194A99"/>
            </a:solidFill>
            <a:prstDash val="solid"/>
          </a:ln>
        </p:spPr>
      </p:sp>
      <p:sp>
        <p:nvSpPr>
          <p:cNvPr id="493" name="Shape 491"/>
          <p:cNvSpPr/>
          <p:nvPr/>
        </p:nvSpPr>
        <p:spPr>
          <a:xfrm>
            <a:off x="7454503" y="4653082"/>
            <a:ext cx="107871" cy="107871"/>
          </a:xfrm>
          <a:prstGeom prst="roundRect">
            <a:avLst>
              <a:gd name="adj" fmla="val 423840"/>
            </a:avLst>
          </a:prstGeom>
          <a:solidFill>
            <a:srgbClr val="609DFF"/>
          </a:solidFill>
          <a:ln/>
        </p:spPr>
      </p:sp>
      <p:sp>
        <p:nvSpPr>
          <p:cNvPr id="494" name="Shape 492"/>
          <p:cNvSpPr/>
          <p:nvPr/>
        </p:nvSpPr>
        <p:spPr>
          <a:xfrm>
            <a:off x="7583924" y="4653082"/>
            <a:ext cx="107871" cy="107871"/>
          </a:xfrm>
          <a:prstGeom prst="roundRect">
            <a:avLst>
              <a:gd name="adj" fmla="val 423840"/>
            </a:avLst>
          </a:prstGeom>
          <a:solidFill>
            <a:srgbClr val="609DFF"/>
          </a:solidFill>
          <a:ln/>
        </p:spPr>
      </p:sp>
      <p:sp>
        <p:nvSpPr>
          <p:cNvPr id="495" name="Shape 493"/>
          <p:cNvSpPr/>
          <p:nvPr/>
        </p:nvSpPr>
        <p:spPr>
          <a:xfrm>
            <a:off x="7713345" y="4653082"/>
            <a:ext cx="107871" cy="107871"/>
          </a:xfrm>
          <a:prstGeom prst="roundRect">
            <a:avLst>
              <a:gd name="adj" fmla="val 423840"/>
            </a:avLst>
          </a:prstGeom>
          <a:solidFill>
            <a:srgbClr val="609DFF"/>
          </a:solidFill>
          <a:ln/>
        </p:spPr>
      </p:sp>
      <p:sp>
        <p:nvSpPr>
          <p:cNvPr id="496" name="Shape 494"/>
          <p:cNvSpPr/>
          <p:nvPr/>
        </p:nvSpPr>
        <p:spPr>
          <a:xfrm>
            <a:off x="7842766" y="4653082"/>
            <a:ext cx="107871" cy="107871"/>
          </a:xfrm>
          <a:prstGeom prst="roundRect">
            <a:avLst>
              <a:gd name="adj" fmla="val 423840"/>
            </a:avLst>
          </a:prstGeom>
          <a:solidFill>
            <a:srgbClr val="609DFF"/>
          </a:solidFill>
          <a:ln/>
        </p:spPr>
      </p:sp>
      <p:sp>
        <p:nvSpPr>
          <p:cNvPr id="497" name="Shape 495"/>
          <p:cNvSpPr/>
          <p:nvPr/>
        </p:nvSpPr>
        <p:spPr>
          <a:xfrm>
            <a:off x="7972187" y="4653082"/>
            <a:ext cx="107871" cy="107871"/>
          </a:xfrm>
          <a:prstGeom prst="roundRect">
            <a:avLst>
              <a:gd name="adj" fmla="val 423840"/>
            </a:avLst>
          </a:prstGeom>
          <a:solidFill>
            <a:srgbClr val="609DFF"/>
          </a:solidFill>
          <a:ln/>
        </p:spPr>
      </p:sp>
      <p:sp>
        <p:nvSpPr>
          <p:cNvPr id="498" name="Shape 496"/>
          <p:cNvSpPr/>
          <p:nvPr/>
        </p:nvSpPr>
        <p:spPr>
          <a:xfrm>
            <a:off x="8101608" y="4653082"/>
            <a:ext cx="107871" cy="107871"/>
          </a:xfrm>
          <a:prstGeom prst="roundRect">
            <a:avLst>
              <a:gd name="adj" fmla="val 423840"/>
            </a:avLst>
          </a:prstGeom>
          <a:solidFill>
            <a:srgbClr val="609DFF"/>
          </a:solidFill>
          <a:ln/>
        </p:spPr>
      </p:sp>
      <p:sp>
        <p:nvSpPr>
          <p:cNvPr id="499" name="Shape 497"/>
          <p:cNvSpPr/>
          <p:nvPr/>
        </p:nvSpPr>
        <p:spPr>
          <a:xfrm>
            <a:off x="8231029" y="4653082"/>
            <a:ext cx="107871" cy="107871"/>
          </a:xfrm>
          <a:prstGeom prst="roundRect">
            <a:avLst>
              <a:gd name="adj" fmla="val 423840"/>
            </a:avLst>
          </a:prstGeom>
          <a:solidFill>
            <a:srgbClr val="609DFF"/>
          </a:solidFill>
          <a:ln/>
        </p:spPr>
      </p:sp>
      <p:sp>
        <p:nvSpPr>
          <p:cNvPr id="500" name="Shape 498"/>
          <p:cNvSpPr/>
          <p:nvPr/>
        </p:nvSpPr>
        <p:spPr>
          <a:xfrm>
            <a:off x="8360450" y="4653082"/>
            <a:ext cx="107871" cy="107871"/>
          </a:xfrm>
          <a:prstGeom prst="roundRect">
            <a:avLst>
              <a:gd name="adj" fmla="val 423840"/>
            </a:avLst>
          </a:prstGeom>
          <a:solidFill>
            <a:srgbClr val="609DFF"/>
          </a:solidFill>
          <a:ln/>
        </p:spPr>
      </p:sp>
      <p:sp>
        <p:nvSpPr>
          <p:cNvPr id="501" name="Shape 499"/>
          <p:cNvSpPr/>
          <p:nvPr/>
        </p:nvSpPr>
        <p:spPr>
          <a:xfrm>
            <a:off x="8489871" y="4653082"/>
            <a:ext cx="107871" cy="107871"/>
          </a:xfrm>
          <a:prstGeom prst="roundRect">
            <a:avLst>
              <a:gd name="adj" fmla="val 423840"/>
            </a:avLst>
          </a:prstGeom>
          <a:solidFill>
            <a:srgbClr val="609DFF"/>
          </a:solidFill>
          <a:ln/>
        </p:spPr>
      </p:sp>
      <p:sp>
        <p:nvSpPr>
          <p:cNvPr id="502" name="Shape 500"/>
          <p:cNvSpPr/>
          <p:nvPr/>
        </p:nvSpPr>
        <p:spPr>
          <a:xfrm>
            <a:off x="8619292" y="4653082"/>
            <a:ext cx="107871" cy="107871"/>
          </a:xfrm>
          <a:prstGeom prst="roundRect">
            <a:avLst>
              <a:gd name="adj" fmla="val 423840"/>
            </a:avLst>
          </a:prstGeom>
          <a:solidFill>
            <a:srgbClr val="609DFF"/>
          </a:solidFill>
          <a:ln/>
        </p:spPr>
      </p:sp>
      <p:sp>
        <p:nvSpPr>
          <p:cNvPr id="503" name="Shape 501"/>
          <p:cNvSpPr/>
          <p:nvPr/>
        </p:nvSpPr>
        <p:spPr>
          <a:xfrm>
            <a:off x="7454503" y="4782503"/>
            <a:ext cx="107871" cy="107871"/>
          </a:xfrm>
          <a:prstGeom prst="roundRect">
            <a:avLst>
              <a:gd name="adj" fmla="val 423840"/>
            </a:avLst>
          </a:prstGeom>
          <a:solidFill>
            <a:srgbClr val="609DFF"/>
          </a:solidFill>
          <a:ln/>
        </p:spPr>
      </p:sp>
      <p:sp>
        <p:nvSpPr>
          <p:cNvPr id="504" name="Shape 502"/>
          <p:cNvSpPr/>
          <p:nvPr/>
        </p:nvSpPr>
        <p:spPr>
          <a:xfrm>
            <a:off x="7583924" y="4782503"/>
            <a:ext cx="107871" cy="107871"/>
          </a:xfrm>
          <a:prstGeom prst="roundRect">
            <a:avLst>
              <a:gd name="adj" fmla="val 423840"/>
            </a:avLst>
          </a:prstGeom>
          <a:solidFill>
            <a:srgbClr val="609DFF"/>
          </a:solidFill>
          <a:ln/>
        </p:spPr>
      </p:sp>
      <p:sp>
        <p:nvSpPr>
          <p:cNvPr id="505" name="Shape 503"/>
          <p:cNvSpPr/>
          <p:nvPr/>
        </p:nvSpPr>
        <p:spPr>
          <a:xfrm>
            <a:off x="7713345" y="4782503"/>
            <a:ext cx="107871" cy="107871"/>
          </a:xfrm>
          <a:prstGeom prst="roundRect">
            <a:avLst>
              <a:gd name="adj" fmla="val 423840"/>
            </a:avLst>
          </a:prstGeom>
          <a:solidFill>
            <a:srgbClr val="609DFF"/>
          </a:solidFill>
          <a:ln/>
        </p:spPr>
      </p:sp>
      <p:sp>
        <p:nvSpPr>
          <p:cNvPr id="506" name="Shape 504"/>
          <p:cNvSpPr/>
          <p:nvPr/>
        </p:nvSpPr>
        <p:spPr>
          <a:xfrm>
            <a:off x="7842766" y="4782503"/>
            <a:ext cx="107871" cy="107871"/>
          </a:xfrm>
          <a:prstGeom prst="roundRect">
            <a:avLst>
              <a:gd name="adj" fmla="val 423840"/>
            </a:avLst>
          </a:prstGeom>
          <a:solidFill>
            <a:srgbClr val="609DFF"/>
          </a:solidFill>
          <a:ln/>
        </p:spPr>
      </p:sp>
      <p:sp>
        <p:nvSpPr>
          <p:cNvPr id="507" name="Shape 505"/>
          <p:cNvSpPr/>
          <p:nvPr/>
        </p:nvSpPr>
        <p:spPr>
          <a:xfrm>
            <a:off x="7972187" y="4782503"/>
            <a:ext cx="107871" cy="107871"/>
          </a:xfrm>
          <a:prstGeom prst="roundRect">
            <a:avLst>
              <a:gd name="adj" fmla="val 423840"/>
            </a:avLst>
          </a:prstGeom>
          <a:solidFill>
            <a:srgbClr val="609DFF"/>
          </a:solidFill>
          <a:ln/>
        </p:spPr>
      </p:sp>
      <p:sp>
        <p:nvSpPr>
          <p:cNvPr id="508" name="Shape 506"/>
          <p:cNvSpPr/>
          <p:nvPr/>
        </p:nvSpPr>
        <p:spPr>
          <a:xfrm>
            <a:off x="8101608" y="4782503"/>
            <a:ext cx="107871" cy="107871"/>
          </a:xfrm>
          <a:prstGeom prst="roundRect">
            <a:avLst>
              <a:gd name="adj" fmla="val 423840"/>
            </a:avLst>
          </a:prstGeom>
          <a:solidFill>
            <a:srgbClr val="609DFF"/>
          </a:solidFill>
          <a:ln/>
        </p:spPr>
      </p:sp>
      <p:sp>
        <p:nvSpPr>
          <p:cNvPr id="509" name="Shape 507"/>
          <p:cNvSpPr/>
          <p:nvPr/>
        </p:nvSpPr>
        <p:spPr>
          <a:xfrm>
            <a:off x="8231029" y="4782503"/>
            <a:ext cx="107871" cy="107871"/>
          </a:xfrm>
          <a:prstGeom prst="roundRect">
            <a:avLst>
              <a:gd name="adj" fmla="val 423840"/>
            </a:avLst>
          </a:prstGeom>
          <a:solidFill>
            <a:srgbClr val="609DFF"/>
          </a:solidFill>
          <a:ln/>
        </p:spPr>
      </p:sp>
      <p:sp>
        <p:nvSpPr>
          <p:cNvPr id="510" name="Shape 508"/>
          <p:cNvSpPr/>
          <p:nvPr/>
        </p:nvSpPr>
        <p:spPr>
          <a:xfrm>
            <a:off x="8360450" y="4782503"/>
            <a:ext cx="107871" cy="107871"/>
          </a:xfrm>
          <a:prstGeom prst="roundRect">
            <a:avLst>
              <a:gd name="adj" fmla="val 423840"/>
            </a:avLst>
          </a:prstGeom>
          <a:solidFill>
            <a:srgbClr val="609DFF"/>
          </a:solidFill>
          <a:ln/>
        </p:spPr>
      </p:sp>
      <p:sp>
        <p:nvSpPr>
          <p:cNvPr id="511" name="Shape 509"/>
          <p:cNvSpPr/>
          <p:nvPr/>
        </p:nvSpPr>
        <p:spPr>
          <a:xfrm>
            <a:off x="8489871" y="4782503"/>
            <a:ext cx="107871" cy="107871"/>
          </a:xfrm>
          <a:prstGeom prst="roundRect">
            <a:avLst>
              <a:gd name="adj" fmla="val 423840"/>
            </a:avLst>
          </a:prstGeom>
          <a:solidFill>
            <a:srgbClr val="609DFF"/>
          </a:solidFill>
          <a:ln/>
        </p:spPr>
      </p:sp>
      <p:sp>
        <p:nvSpPr>
          <p:cNvPr id="512" name="Shape 510"/>
          <p:cNvSpPr/>
          <p:nvPr/>
        </p:nvSpPr>
        <p:spPr>
          <a:xfrm>
            <a:off x="8619292" y="4782503"/>
            <a:ext cx="107871" cy="107871"/>
          </a:xfrm>
          <a:prstGeom prst="roundRect">
            <a:avLst>
              <a:gd name="adj" fmla="val 423840"/>
            </a:avLst>
          </a:prstGeom>
          <a:solidFill>
            <a:srgbClr val="609DFF"/>
          </a:solidFill>
          <a:ln/>
        </p:spPr>
      </p:sp>
      <p:sp>
        <p:nvSpPr>
          <p:cNvPr id="513" name="Text 511"/>
          <p:cNvSpPr/>
          <p:nvPr/>
        </p:nvSpPr>
        <p:spPr>
          <a:xfrm>
            <a:off x="7454503" y="5025271"/>
            <a:ext cx="955238" cy="323850"/>
          </a:xfrm>
          <a:prstGeom prst="rect">
            <a:avLst/>
          </a:prstGeom>
          <a:noFill/>
          <a:ln/>
        </p:spPr>
        <p:txBody>
          <a:bodyPr wrap="none" lIns="0" tIns="0" rIns="0" bIns="0" rtlCol="0" anchor="t"/>
          <a:lstStyle/>
          <a:p>
            <a:pPr marL="0" indent="0" algn="l">
              <a:lnSpc>
                <a:spcPts val="2550"/>
              </a:lnSpc>
              <a:buNone/>
            </a:pPr>
            <a:r>
              <a:rPr lang="en-US" sz="2550" dirty="0">
                <a:solidFill>
                  <a:srgbClr val="E2E6E9"/>
                </a:solidFill>
                <a:latin typeface="Merriweather" pitchFamily="34" charset="0"/>
                <a:ea typeface="Merriweather" pitchFamily="34" charset="-122"/>
                <a:cs typeface="Merriweather" pitchFamily="34" charset="-120"/>
              </a:rPr>
              <a:t>26.5%</a:t>
            </a:r>
            <a:endParaRPr lang="en-US" sz="2550" dirty="0"/>
          </a:p>
        </p:txBody>
      </p:sp>
      <p:sp>
        <p:nvSpPr>
          <p:cNvPr id="514" name="Text 512"/>
          <p:cNvSpPr/>
          <p:nvPr/>
        </p:nvSpPr>
        <p:spPr>
          <a:xfrm>
            <a:off x="7454503" y="5511046"/>
            <a:ext cx="3416498" cy="172760"/>
          </a:xfrm>
          <a:prstGeom prst="rect">
            <a:avLst/>
          </a:prstGeom>
          <a:noFill/>
          <a:ln/>
        </p:spPr>
        <p:txBody>
          <a:bodyPr wrap="none" lIns="0" tIns="0" rIns="0" bIns="0" rtlCol="0" anchor="t"/>
          <a:lstStyle/>
          <a:p>
            <a:pPr marL="0" indent="0" algn="l">
              <a:lnSpc>
                <a:spcPts val="1350"/>
              </a:lnSpc>
              <a:buNone/>
            </a:pPr>
            <a:r>
              <a:rPr lang="en-US" sz="1050" b="1" dirty="0">
                <a:solidFill>
                  <a:srgbClr val="E2E6E9"/>
                </a:solidFill>
                <a:latin typeface="Merriweather" pitchFamily="34" charset="0"/>
                <a:ea typeface="Merriweather" pitchFamily="34" charset="-122"/>
                <a:cs typeface="Merriweather" pitchFamily="34" charset="-120"/>
              </a:rPr>
              <a:t>Maybe sufficient</a:t>
            </a:r>
            <a:endParaRPr lang="en-US" sz="1050" b="1" dirty="0"/>
          </a:p>
        </p:txBody>
      </p:sp>
      <p:sp>
        <p:nvSpPr>
          <p:cNvPr id="515" name="Shape 513"/>
          <p:cNvSpPr/>
          <p:nvPr/>
        </p:nvSpPr>
        <p:spPr>
          <a:xfrm>
            <a:off x="7454503" y="5953601"/>
            <a:ext cx="107871" cy="107871"/>
          </a:xfrm>
          <a:prstGeom prst="roundRect">
            <a:avLst>
              <a:gd name="adj" fmla="val 423840"/>
            </a:avLst>
          </a:prstGeom>
          <a:solidFill>
            <a:srgbClr val="003180"/>
          </a:solidFill>
          <a:ln w="7620">
            <a:solidFill>
              <a:srgbClr val="194A99"/>
            </a:solidFill>
            <a:prstDash val="solid"/>
          </a:ln>
        </p:spPr>
      </p:sp>
      <p:sp>
        <p:nvSpPr>
          <p:cNvPr id="516" name="Shape 514"/>
          <p:cNvSpPr/>
          <p:nvPr/>
        </p:nvSpPr>
        <p:spPr>
          <a:xfrm>
            <a:off x="7583924" y="5953601"/>
            <a:ext cx="107871" cy="107871"/>
          </a:xfrm>
          <a:prstGeom prst="roundRect">
            <a:avLst>
              <a:gd name="adj" fmla="val 423840"/>
            </a:avLst>
          </a:prstGeom>
          <a:solidFill>
            <a:srgbClr val="003180"/>
          </a:solidFill>
          <a:ln w="7620">
            <a:solidFill>
              <a:srgbClr val="194A99"/>
            </a:solidFill>
            <a:prstDash val="solid"/>
          </a:ln>
        </p:spPr>
      </p:sp>
      <p:sp>
        <p:nvSpPr>
          <p:cNvPr id="517" name="Shape 515"/>
          <p:cNvSpPr/>
          <p:nvPr/>
        </p:nvSpPr>
        <p:spPr>
          <a:xfrm>
            <a:off x="7713345" y="5953601"/>
            <a:ext cx="107871" cy="107871"/>
          </a:xfrm>
          <a:prstGeom prst="roundRect">
            <a:avLst>
              <a:gd name="adj" fmla="val 423840"/>
            </a:avLst>
          </a:prstGeom>
          <a:solidFill>
            <a:srgbClr val="003180"/>
          </a:solidFill>
          <a:ln w="7620">
            <a:solidFill>
              <a:srgbClr val="194A99"/>
            </a:solidFill>
            <a:prstDash val="solid"/>
          </a:ln>
        </p:spPr>
      </p:sp>
      <p:sp>
        <p:nvSpPr>
          <p:cNvPr id="518" name="Shape 516"/>
          <p:cNvSpPr/>
          <p:nvPr/>
        </p:nvSpPr>
        <p:spPr>
          <a:xfrm>
            <a:off x="7842766" y="5953601"/>
            <a:ext cx="107871" cy="107871"/>
          </a:xfrm>
          <a:prstGeom prst="roundRect">
            <a:avLst>
              <a:gd name="adj" fmla="val 423840"/>
            </a:avLst>
          </a:prstGeom>
          <a:solidFill>
            <a:srgbClr val="003180"/>
          </a:solidFill>
          <a:ln w="7620">
            <a:solidFill>
              <a:srgbClr val="194A99"/>
            </a:solidFill>
            <a:prstDash val="solid"/>
          </a:ln>
        </p:spPr>
      </p:sp>
      <p:sp>
        <p:nvSpPr>
          <p:cNvPr id="519" name="Shape 517"/>
          <p:cNvSpPr/>
          <p:nvPr/>
        </p:nvSpPr>
        <p:spPr>
          <a:xfrm>
            <a:off x="7972187" y="5953601"/>
            <a:ext cx="107871" cy="107871"/>
          </a:xfrm>
          <a:prstGeom prst="roundRect">
            <a:avLst>
              <a:gd name="adj" fmla="val 423840"/>
            </a:avLst>
          </a:prstGeom>
          <a:solidFill>
            <a:srgbClr val="003180"/>
          </a:solidFill>
          <a:ln w="7620">
            <a:solidFill>
              <a:srgbClr val="194A99"/>
            </a:solidFill>
            <a:prstDash val="solid"/>
          </a:ln>
        </p:spPr>
      </p:sp>
      <p:sp>
        <p:nvSpPr>
          <p:cNvPr id="520" name="Shape 518"/>
          <p:cNvSpPr/>
          <p:nvPr/>
        </p:nvSpPr>
        <p:spPr>
          <a:xfrm>
            <a:off x="8101608" y="5953601"/>
            <a:ext cx="107871" cy="107871"/>
          </a:xfrm>
          <a:prstGeom prst="roundRect">
            <a:avLst>
              <a:gd name="adj" fmla="val 423840"/>
            </a:avLst>
          </a:prstGeom>
          <a:solidFill>
            <a:srgbClr val="003180"/>
          </a:solidFill>
          <a:ln w="7620">
            <a:solidFill>
              <a:srgbClr val="194A99"/>
            </a:solidFill>
            <a:prstDash val="solid"/>
          </a:ln>
        </p:spPr>
      </p:sp>
      <p:sp>
        <p:nvSpPr>
          <p:cNvPr id="521" name="Shape 519"/>
          <p:cNvSpPr/>
          <p:nvPr/>
        </p:nvSpPr>
        <p:spPr>
          <a:xfrm>
            <a:off x="8231029" y="5953601"/>
            <a:ext cx="107871" cy="107871"/>
          </a:xfrm>
          <a:prstGeom prst="roundRect">
            <a:avLst>
              <a:gd name="adj" fmla="val 423840"/>
            </a:avLst>
          </a:prstGeom>
          <a:solidFill>
            <a:srgbClr val="003180"/>
          </a:solidFill>
          <a:ln w="7620">
            <a:solidFill>
              <a:srgbClr val="194A99"/>
            </a:solidFill>
            <a:prstDash val="solid"/>
          </a:ln>
        </p:spPr>
      </p:sp>
      <p:sp>
        <p:nvSpPr>
          <p:cNvPr id="522" name="Shape 520"/>
          <p:cNvSpPr/>
          <p:nvPr/>
        </p:nvSpPr>
        <p:spPr>
          <a:xfrm>
            <a:off x="8360450" y="5953601"/>
            <a:ext cx="107871" cy="107871"/>
          </a:xfrm>
          <a:prstGeom prst="roundRect">
            <a:avLst>
              <a:gd name="adj" fmla="val 423840"/>
            </a:avLst>
          </a:prstGeom>
          <a:solidFill>
            <a:srgbClr val="003180"/>
          </a:solidFill>
          <a:ln w="7620">
            <a:solidFill>
              <a:srgbClr val="194A99"/>
            </a:solidFill>
            <a:prstDash val="solid"/>
          </a:ln>
        </p:spPr>
      </p:sp>
      <p:sp>
        <p:nvSpPr>
          <p:cNvPr id="523" name="Shape 521"/>
          <p:cNvSpPr/>
          <p:nvPr/>
        </p:nvSpPr>
        <p:spPr>
          <a:xfrm>
            <a:off x="8489871" y="5953601"/>
            <a:ext cx="107871" cy="107871"/>
          </a:xfrm>
          <a:prstGeom prst="roundRect">
            <a:avLst>
              <a:gd name="adj" fmla="val 423840"/>
            </a:avLst>
          </a:prstGeom>
          <a:solidFill>
            <a:srgbClr val="003180"/>
          </a:solidFill>
          <a:ln w="7620">
            <a:solidFill>
              <a:srgbClr val="194A99"/>
            </a:solidFill>
            <a:prstDash val="solid"/>
          </a:ln>
        </p:spPr>
      </p:sp>
      <p:sp>
        <p:nvSpPr>
          <p:cNvPr id="524" name="Shape 522"/>
          <p:cNvSpPr/>
          <p:nvPr/>
        </p:nvSpPr>
        <p:spPr>
          <a:xfrm>
            <a:off x="8619292" y="5953601"/>
            <a:ext cx="107871" cy="107871"/>
          </a:xfrm>
          <a:prstGeom prst="roundRect">
            <a:avLst>
              <a:gd name="adj" fmla="val 423840"/>
            </a:avLst>
          </a:prstGeom>
          <a:solidFill>
            <a:srgbClr val="003180"/>
          </a:solidFill>
          <a:ln w="7620">
            <a:solidFill>
              <a:srgbClr val="194A99"/>
            </a:solidFill>
            <a:prstDash val="solid"/>
          </a:ln>
        </p:spPr>
      </p:sp>
      <p:sp>
        <p:nvSpPr>
          <p:cNvPr id="525" name="Shape 523"/>
          <p:cNvSpPr/>
          <p:nvPr/>
        </p:nvSpPr>
        <p:spPr>
          <a:xfrm>
            <a:off x="7454503" y="6083022"/>
            <a:ext cx="107871" cy="107871"/>
          </a:xfrm>
          <a:prstGeom prst="roundRect">
            <a:avLst>
              <a:gd name="adj" fmla="val 423840"/>
            </a:avLst>
          </a:prstGeom>
          <a:solidFill>
            <a:srgbClr val="003180"/>
          </a:solidFill>
          <a:ln w="7620">
            <a:solidFill>
              <a:srgbClr val="194A99"/>
            </a:solidFill>
            <a:prstDash val="solid"/>
          </a:ln>
        </p:spPr>
      </p:sp>
      <p:sp>
        <p:nvSpPr>
          <p:cNvPr id="526" name="Shape 524"/>
          <p:cNvSpPr/>
          <p:nvPr/>
        </p:nvSpPr>
        <p:spPr>
          <a:xfrm>
            <a:off x="7583924" y="6083022"/>
            <a:ext cx="107871" cy="107871"/>
          </a:xfrm>
          <a:prstGeom prst="roundRect">
            <a:avLst>
              <a:gd name="adj" fmla="val 423840"/>
            </a:avLst>
          </a:prstGeom>
          <a:solidFill>
            <a:srgbClr val="003180"/>
          </a:solidFill>
          <a:ln w="7620">
            <a:solidFill>
              <a:srgbClr val="194A99"/>
            </a:solidFill>
            <a:prstDash val="solid"/>
          </a:ln>
        </p:spPr>
      </p:sp>
      <p:sp>
        <p:nvSpPr>
          <p:cNvPr id="527" name="Shape 525"/>
          <p:cNvSpPr/>
          <p:nvPr/>
        </p:nvSpPr>
        <p:spPr>
          <a:xfrm>
            <a:off x="7713345" y="6083022"/>
            <a:ext cx="107871" cy="107871"/>
          </a:xfrm>
          <a:prstGeom prst="roundRect">
            <a:avLst>
              <a:gd name="adj" fmla="val 423840"/>
            </a:avLst>
          </a:prstGeom>
          <a:solidFill>
            <a:srgbClr val="003180"/>
          </a:solidFill>
          <a:ln w="7620">
            <a:solidFill>
              <a:srgbClr val="194A99"/>
            </a:solidFill>
            <a:prstDash val="solid"/>
          </a:ln>
        </p:spPr>
      </p:sp>
      <p:sp>
        <p:nvSpPr>
          <p:cNvPr id="528" name="Shape 526"/>
          <p:cNvSpPr/>
          <p:nvPr/>
        </p:nvSpPr>
        <p:spPr>
          <a:xfrm>
            <a:off x="7842766" y="6083022"/>
            <a:ext cx="107871" cy="107871"/>
          </a:xfrm>
          <a:prstGeom prst="roundRect">
            <a:avLst>
              <a:gd name="adj" fmla="val 423840"/>
            </a:avLst>
          </a:prstGeom>
          <a:solidFill>
            <a:srgbClr val="003180"/>
          </a:solidFill>
          <a:ln w="7620">
            <a:solidFill>
              <a:srgbClr val="194A99"/>
            </a:solidFill>
            <a:prstDash val="solid"/>
          </a:ln>
        </p:spPr>
      </p:sp>
      <p:sp>
        <p:nvSpPr>
          <p:cNvPr id="529" name="Shape 527"/>
          <p:cNvSpPr/>
          <p:nvPr/>
        </p:nvSpPr>
        <p:spPr>
          <a:xfrm>
            <a:off x="7972187" y="6083022"/>
            <a:ext cx="107871" cy="107871"/>
          </a:xfrm>
          <a:prstGeom prst="roundRect">
            <a:avLst>
              <a:gd name="adj" fmla="val 423840"/>
            </a:avLst>
          </a:prstGeom>
          <a:solidFill>
            <a:srgbClr val="003180"/>
          </a:solidFill>
          <a:ln w="7620">
            <a:solidFill>
              <a:srgbClr val="194A99"/>
            </a:solidFill>
            <a:prstDash val="solid"/>
          </a:ln>
        </p:spPr>
      </p:sp>
      <p:sp>
        <p:nvSpPr>
          <p:cNvPr id="530" name="Shape 528"/>
          <p:cNvSpPr/>
          <p:nvPr/>
        </p:nvSpPr>
        <p:spPr>
          <a:xfrm>
            <a:off x="8101608" y="6083022"/>
            <a:ext cx="107871" cy="107871"/>
          </a:xfrm>
          <a:prstGeom prst="roundRect">
            <a:avLst>
              <a:gd name="adj" fmla="val 423840"/>
            </a:avLst>
          </a:prstGeom>
          <a:solidFill>
            <a:srgbClr val="003180"/>
          </a:solidFill>
          <a:ln w="7620">
            <a:solidFill>
              <a:srgbClr val="194A99"/>
            </a:solidFill>
            <a:prstDash val="solid"/>
          </a:ln>
        </p:spPr>
      </p:sp>
      <p:sp>
        <p:nvSpPr>
          <p:cNvPr id="531" name="Shape 529"/>
          <p:cNvSpPr/>
          <p:nvPr/>
        </p:nvSpPr>
        <p:spPr>
          <a:xfrm>
            <a:off x="8231029" y="6083022"/>
            <a:ext cx="107871" cy="107871"/>
          </a:xfrm>
          <a:prstGeom prst="roundRect">
            <a:avLst>
              <a:gd name="adj" fmla="val 423840"/>
            </a:avLst>
          </a:prstGeom>
          <a:solidFill>
            <a:srgbClr val="003180"/>
          </a:solidFill>
          <a:ln w="7620">
            <a:solidFill>
              <a:srgbClr val="194A99"/>
            </a:solidFill>
            <a:prstDash val="solid"/>
          </a:ln>
        </p:spPr>
      </p:sp>
      <p:sp>
        <p:nvSpPr>
          <p:cNvPr id="532" name="Shape 530"/>
          <p:cNvSpPr/>
          <p:nvPr/>
        </p:nvSpPr>
        <p:spPr>
          <a:xfrm>
            <a:off x="8360450" y="6083022"/>
            <a:ext cx="107871" cy="107871"/>
          </a:xfrm>
          <a:prstGeom prst="roundRect">
            <a:avLst>
              <a:gd name="adj" fmla="val 423840"/>
            </a:avLst>
          </a:prstGeom>
          <a:solidFill>
            <a:srgbClr val="003180"/>
          </a:solidFill>
          <a:ln w="7620">
            <a:solidFill>
              <a:srgbClr val="194A99"/>
            </a:solidFill>
            <a:prstDash val="solid"/>
          </a:ln>
        </p:spPr>
      </p:sp>
      <p:sp>
        <p:nvSpPr>
          <p:cNvPr id="533" name="Shape 531"/>
          <p:cNvSpPr/>
          <p:nvPr/>
        </p:nvSpPr>
        <p:spPr>
          <a:xfrm>
            <a:off x="8489871" y="6083022"/>
            <a:ext cx="107871" cy="107871"/>
          </a:xfrm>
          <a:prstGeom prst="roundRect">
            <a:avLst>
              <a:gd name="adj" fmla="val 423840"/>
            </a:avLst>
          </a:prstGeom>
          <a:solidFill>
            <a:srgbClr val="003180"/>
          </a:solidFill>
          <a:ln w="7620">
            <a:solidFill>
              <a:srgbClr val="194A99"/>
            </a:solidFill>
            <a:prstDash val="solid"/>
          </a:ln>
        </p:spPr>
      </p:sp>
      <p:sp>
        <p:nvSpPr>
          <p:cNvPr id="534" name="Shape 532"/>
          <p:cNvSpPr/>
          <p:nvPr/>
        </p:nvSpPr>
        <p:spPr>
          <a:xfrm>
            <a:off x="8619292" y="6083022"/>
            <a:ext cx="107871" cy="107871"/>
          </a:xfrm>
          <a:prstGeom prst="roundRect">
            <a:avLst>
              <a:gd name="adj" fmla="val 423840"/>
            </a:avLst>
          </a:prstGeom>
          <a:solidFill>
            <a:srgbClr val="003180"/>
          </a:solidFill>
          <a:ln w="7620">
            <a:solidFill>
              <a:srgbClr val="194A99"/>
            </a:solidFill>
            <a:prstDash val="solid"/>
          </a:ln>
        </p:spPr>
      </p:sp>
      <p:sp>
        <p:nvSpPr>
          <p:cNvPr id="535" name="Shape 533"/>
          <p:cNvSpPr/>
          <p:nvPr/>
        </p:nvSpPr>
        <p:spPr>
          <a:xfrm>
            <a:off x="7454503" y="6212443"/>
            <a:ext cx="107871" cy="107871"/>
          </a:xfrm>
          <a:prstGeom prst="roundRect">
            <a:avLst>
              <a:gd name="adj" fmla="val 423840"/>
            </a:avLst>
          </a:prstGeom>
          <a:solidFill>
            <a:srgbClr val="003180"/>
          </a:solidFill>
          <a:ln w="7620">
            <a:solidFill>
              <a:srgbClr val="194A99"/>
            </a:solidFill>
            <a:prstDash val="solid"/>
          </a:ln>
        </p:spPr>
      </p:sp>
      <p:sp>
        <p:nvSpPr>
          <p:cNvPr id="536" name="Shape 534"/>
          <p:cNvSpPr/>
          <p:nvPr/>
        </p:nvSpPr>
        <p:spPr>
          <a:xfrm>
            <a:off x="7583924" y="6212443"/>
            <a:ext cx="107871" cy="107871"/>
          </a:xfrm>
          <a:prstGeom prst="roundRect">
            <a:avLst>
              <a:gd name="adj" fmla="val 423840"/>
            </a:avLst>
          </a:prstGeom>
          <a:solidFill>
            <a:srgbClr val="003180"/>
          </a:solidFill>
          <a:ln w="7620">
            <a:solidFill>
              <a:srgbClr val="194A99"/>
            </a:solidFill>
            <a:prstDash val="solid"/>
          </a:ln>
        </p:spPr>
      </p:sp>
      <p:sp>
        <p:nvSpPr>
          <p:cNvPr id="537" name="Shape 535"/>
          <p:cNvSpPr/>
          <p:nvPr/>
        </p:nvSpPr>
        <p:spPr>
          <a:xfrm>
            <a:off x="7713345" y="6212443"/>
            <a:ext cx="107871" cy="107871"/>
          </a:xfrm>
          <a:prstGeom prst="roundRect">
            <a:avLst>
              <a:gd name="adj" fmla="val 423840"/>
            </a:avLst>
          </a:prstGeom>
          <a:solidFill>
            <a:srgbClr val="003180"/>
          </a:solidFill>
          <a:ln w="7620">
            <a:solidFill>
              <a:srgbClr val="194A99"/>
            </a:solidFill>
            <a:prstDash val="solid"/>
          </a:ln>
        </p:spPr>
      </p:sp>
      <p:sp>
        <p:nvSpPr>
          <p:cNvPr id="538" name="Shape 536"/>
          <p:cNvSpPr/>
          <p:nvPr/>
        </p:nvSpPr>
        <p:spPr>
          <a:xfrm>
            <a:off x="7842766" y="6212443"/>
            <a:ext cx="107871" cy="107871"/>
          </a:xfrm>
          <a:prstGeom prst="roundRect">
            <a:avLst>
              <a:gd name="adj" fmla="val 423840"/>
            </a:avLst>
          </a:prstGeom>
          <a:solidFill>
            <a:srgbClr val="003180"/>
          </a:solidFill>
          <a:ln w="7620">
            <a:solidFill>
              <a:srgbClr val="194A99"/>
            </a:solidFill>
            <a:prstDash val="solid"/>
          </a:ln>
        </p:spPr>
      </p:sp>
      <p:sp>
        <p:nvSpPr>
          <p:cNvPr id="539" name="Shape 537"/>
          <p:cNvSpPr/>
          <p:nvPr/>
        </p:nvSpPr>
        <p:spPr>
          <a:xfrm>
            <a:off x="7972187" y="6212443"/>
            <a:ext cx="107871" cy="107871"/>
          </a:xfrm>
          <a:prstGeom prst="roundRect">
            <a:avLst>
              <a:gd name="adj" fmla="val 423840"/>
            </a:avLst>
          </a:prstGeom>
          <a:solidFill>
            <a:srgbClr val="003180"/>
          </a:solidFill>
          <a:ln w="7620">
            <a:solidFill>
              <a:srgbClr val="194A99"/>
            </a:solidFill>
            <a:prstDash val="solid"/>
          </a:ln>
        </p:spPr>
      </p:sp>
      <p:sp>
        <p:nvSpPr>
          <p:cNvPr id="540" name="Shape 538"/>
          <p:cNvSpPr/>
          <p:nvPr/>
        </p:nvSpPr>
        <p:spPr>
          <a:xfrm>
            <a:off x="8101608" y="6212443"/>
            <a:ext cx="107871" cy="107871"/>
          </a:xfrm>
          <a:prstGeom prst="roundRect">
            <a:avLst>
              <a:gd name="adj" fmla="val 423840"/>
            </a:avLst>
          </a:prstGeom>
          <a:solidFill>
            <a:srgbClr val="003180"/>
          </a:solidFill>
          <a:ln w="7620">
            <a:solidFill>
              <a:srgbClr val="194A99"/>
            </a:solidFill>
            <a:prstDash val="solid"/>
          </a:ln>
        </p:spPr>
      </p:sp>
      <p:sp>
        <p:nvSpPr>
          <p:cNvPr id="541" name="Shape 539"/>
          <p:cNvSpPr/>
          <p:nvPr/>
        </p:nvSpPr>
        <p:spPr>
          <a:xfrm>
            <a:off x="8231029" y="6212443"/>
            <a:ext cx="107871" cy="107871"/>
          </a:xfrm>
          <a:prstGeom prst="roundRect">
            <a:avLst>
              <a:gd name="adj" fmla="val 423840"/>
            </a:avLst>
          </a:prstGeom>
          <a:solidFill>
            <a:srgbClr val="003180"/>
          </a:solidFill>
          <a:ln w="7620">
            <a:solidFill>
              <a:srgbClr val="194A99"/>
            </a:solidFill>
            <a:prstDash val="solid"/>
          </a:ln>
        </p:spPr>
      </p:sp>
      <p:sp>
        <p:nvSpPr>
          <p:cNvPr id="542" name="Shape 540"/>
          <p:cNvSpPr/>
          <p:nvPr/>
        </p:nvSpPr>
        <p:spPr>
          <a:xfrm>
            <a:off x="8360450" y="6212443"/>
            <a:ext cx="107871" cy="107871"/>
          </a:xfrm>
          <a:prstGeom prst="roundRect">
            <a:avLst>
              <a:gd name="adj" fmla="val 423840"/>
            </a:avLst>
          </a:prstGeom>
          <a:solidFill>
            <a:srgbClr val="003180"/>
          </a:solidFill>
          <a:ln w="7620">
            <a:solidFill>
              <a:srgbClr val="194A99"/>
            </a:solidFill>
            <a:prstDash val="solid"/>
          </a:ln>
        </p:spPr>
      </p:sp>
      <p:sp>
        <p:nvSpPr>
          <p:cNvPr id="543" name="Shape 541"/>
          <p:cNvSpPr/>
          <p:nvPr/>
        </p:nvSpPr>
        <p:spPr>
          <a:xfrm>
            <a:off x="8489871" y="6212443"/>
            <a:ext cx="107871" cy="107871"/>
          </a:xfrm>
          <a:prstGeom prst="roundRect">
            <a:avLst>
              <a:gd name="adj" fmla="val 423840"/>
            </a:avLst>
          </a:prstGeom>
          <a:solidFill>
            <a:srgbClr val="003180"/>
          </a:solidFill>
          <a:ln w="7620">
            <a:solidFill>
              <a:srgbClr val="194A99"/>
            </a:solidFill>
            <a:prstDash val="solid"/>
          </a:ln>
        </p:spPr>
      </p:sp>
      <p:sp>
        <p:nvSpPr>
          <p:cNvPr id="544" name="Shape 542"/>
          <p:cNvSpPr/>
          <p:nvPr/>
        </p:nvSpPr>
        <p:spPr>
          <a:xfrm>
            <a:off x="8619292" y="6212443"/>
            <a:ext cx="107871" cy="107871"/>
          </a:xfrm>
          <a:prstGeom prst="roundRect">
            <a:avLst>
              <a:gd name="adj" fmla="val 423840"/>
            </a:avLst>
          </a:prstGeom>
          <a:solidFill>
            <a:srgbClr val="003180"/>
          </a:solidFill>
          <a:ln w="7620">
            <a:solidFill>
              <a:srgbClr val="194A99"/>
            </a:solidFill>
            <a:prstDash val="solid"/>
          </a:ln>
        </p:spPr>
      </p:sp>
      <p:sp>
        <p:nvSpPr>
          <p:cNvPr id="545" name="Shape 543"/>
          <p:cNvSpPr/>
          <p:nvPr/>
        </p:nvSpPr>
        <p:spPr>
          <a:xfrm>
            <a:off x="7454503" y="6341864"/>
            <a:ext cx="107871" cy="107871"/>
          </a:xfrm>
          <a:prstGeom prst="roundRect">
            <a:avLst>
              <a:gd name="adj" fmla="val 423840"/>
            </a:avLst>
          </a:prstGeom>
          <a:solidFill>
            <a:srgbClr val="003180"/>
          </a:solidFill>
          <a:ln w="7620">
            <a:solidFill>
              <a:srgbClr val="194A99"/>
            </a:solidFill>
            <a:prstDash val="solid"/>
          </a:ln>
        </p:spPr>
      </p:sp>
      <p:sp>
        <p:nvSpPr>
          <p:cNvPr id="546" name="Shape 544"/>
          <p:cNvSpPr/>
          <p:nvPr/>
        </p:nvSpPr>
        <p:spPr>
          <a:xfrm>
            <a:off x="7583924" y="6341864"/>
            <a:ext cx="107871" cy="107871"/>
          </a:xfrm>
          <a:prstGeom prst="roundRect">
            <a:avLst>
              <a:gd name="adj" fmla="val 423840"/>
            </a:avLst>
          </a:prstGeom>
          <a:solidFill>
            <a:srgbClr val="003180"/>
          </a:solidFill>
          <a:ln w="7620">
            <a:solidFill>
              <a:srgbClr val="194A99"/>
            </a:solidFill>
            <a:prstDash val="solid"/>
          </a:ln>
        </p:spPr>
      </p:sp>
      <p:sp>
        <p:nvSpPr>
          <p:cNvPr id="547" name="Shape 545"/>
          <p:cNvSpPr/>
          <p:nvPr/>
        </p:nvSpPr>
        <p:spPr>
          <a:xfrm>
            <a:off x="7713345" y="6341864"/>
            <a:ext cx="107871" cy="107871"/>
          </a:xfrm>
          <a:prstGeom prst="roundRect">
            <a:avLst>
              <a:gd name="adj" fmla="val 423840"/>
            </a:avLst>
          </a:prstGeom>
          <a:solidFill>
            <a:srgbClr val="003180"/>
          </a:solidFill>
          <a:ln w="7620">
            <a:solidFill>
              <a:srgbClr val="194A99"/>
            </a:solidFill>
            <a:prstDash val="solid"/>
          </a:ln>
        </p:spPr>
      </p:sp>
      <p:sp>
        <p:nvSpPr>
          <p:cNvPr id="548" name="Shape 546"/>
          <p:cNvSpPr/>
          <p:nvPr/>
        </p:nvSpPr>
        <p:spPr>
          <a:xfrm>
            <a:off x="7842766" y="6341864"/>
            <a:ext cx="107871" cy="107871"/>
          </a:xfrm>
          <a:prstGeom prst="roundRect">
            <a:avLst>
              <a:gd name="adj" fmla="val 423840"/>
            </a:avLst>
          </a:prstGeom>
          <a:solidFill>
            <a:srgbClr val="003180"/>
          </a:solidFill>
          <a:ln w="7620">
            <a:solidFill>
              <a:srgbClr val="194A99"/>
            </a:solidFill>
            <a:prstDash val="solid"/>
          </a:ln>
        </p:spPr>
      </p:sp>
      <p:sp>
        <p:nvSpPr>
          <p:cNvPr id="549" name="Shape 547"/>
          <p:cNvSpPr/>
          <p:nvPr/>
        </p:nvSpPr>
        <p:spPr>
          <a:xfrm>
            <a:off x="7972187" y="6341864"/>
            <a:ext cx="107871" cy="107871"/>
          </a:xfrm>
          <a:prstGeom prst="roundRect">
            <a:avLst>
              <a:gd name="adj" fmla="val 423840"/>
            </a:avLst>
          </a:prstGeom>
          <a:solidFill>
            <a:srgbClr val="003180"/>
          </a:solidFill>
          <a:ln w="7620">
            <a:solidFill>
              <a:srgbClr val="194A99"/>
            </a:solidFill>
            <a:prstDash val="solid"/>
          </a:ln>
        </p:spPr>
      </p:sp>
      <p:sp>
        <p:nvSpPr>
          <p:cNvPr id="550" name="Shape 548"/>
          <p:cNvSpPr/>
          <p:nvPr/>
        </p:nvSpPr>
        <p:spPr>
          <a:xfrm>
            <a:off x="8101608" y="6341864"/>
            <a:ext cx="107871" cy="107871"/>
          </a:xfrm>
          <a:prstGeom prst="roundRect">
            <a:avLst>
              <a:gd name="adj" fmla="val 423840"/>
            </a:avLst>
          </a:prstGeom>
          <a:solidFill>
            <a:srgbClr val="003180"/>
          </a:solidFill>
          <a:ln w="7620">
            <a:solidFill>
              <a:srgbClr val="194A99"/>
            </a:solidFill>
            <a:prstDash val="solid"/>
          </a:ln>
        </p:spPr>
      </p:sp>
      <p:sp>
        <p:nvSpPr>
          <p:cNvPr id="551" name="Shape 549"/>
          <p:cNvSpPr/>
          <p:nvPr/>
        </p:nvSpPr>
        <p:spPr>
          <a:xfrm>
            <a:off x="8231029" y="6341864"/>
            <a:ext cx="107871" cy="107871"/>
          </a:xfrm>
          <a:prstGeom prst="roundRect">
            <a:avLst>
              <a:gd name="adj" fmla="val 423840"/>
            </a:avLst>
          </a:prstGeom>
          <a:solidFill>
            <a:srgbClr val="003180"/>
          </a:solidFill>
          <a:ln w="7620">
            <a:solidFill>
              <a:srgbClr val="194A99"/>
            </a:solidFill>
            <a:prstDash val="solid"/>
          </a:ln>
        </p:spPr>
      </p:sp>
      <p:sp>
        <p:nvSpPr>
          <p:cNvPr id="552" name="Shape 550"/>
          <p:cNvSpPr/>
          <p:nvPr/>
        </p:nvSpPr>
        <p:spPr>
          <a:xfrm>
            <a:off x="8360450" y="6341864"/>
            <a:ext cx="107871" cy="107871"/>
          </a:xfrm>
          <a:prstGeom prst="roundRect">
            <a:avLst>
              <a:gd name="adj" fmla="val 423840"/>
            </a:avLst>
          </a:prstGeom>
          <a:solidFill>
            <a:srgbClr val="003180"/>
          </a:solidFill>
          <a:ln w="7620">
            <a:solidFill>
              <a:srgbClr val="194A99"/>
            </a:solidFill>
            <a:prstDash val="solid"/>
          </a:ln>
        </p:spPr>
      </p:sp>
      <p:sp>
        <p:nvSpPr>
          <p:cNvPr id="553" name="Shape 551"/>
          <p:cNvSpPr/>
          <p:nvPr/>
        </p:nvSpPr>
        <p:spPr>
          <a:xfrm>
            <a:off x="8489871" y="6341864"/>
            <a:ext cx="107871" cy="107871"/>
          </a:xfrm>
          <a:prstGeom prst="roundRect">
            <a:avLst>
              <a:gd name="adj" fmla="val 423840"/>
            </a:avLst>
          </a:prstGeom>
          <a:solidFill>
            <a:srgbClr val="003180"/>
          </a:solidFill>
          <a:ln w="7620">
            <a:solidFill>
              <a:srgbClr val="194A99"/>
            </a:solidFill>
            <a:prstDash val="solid"/>
          </a:ln>
        </p:spPr>
      </p:sp>
      <p:sp>
        <p:nvSpPr>
          <p:cNvPr id="554" name="Shape 552"/>
          <p:cNvSpPr/>
          <p:nvPr/>
        </p:nvSpPr>
        <p:spPr>
          <a:xfrm>
            <a:off x="8619292" y="6341864"/>
            <a:ext cx="107871" cy="107871"/>
          </a:xfrm>
          <a:prstGeom prst="roundRect">
            <a:avLst>
              <a:gd name="adj" fmla="val 423840"/>
            </a:avLst>
          </a:prstGeom>
          <a:solidFill>
            <a:srgbClr val="003180"/>
          </a:solidFill>
          <a:ln w="7620">
            <a:solidFill>
              <a:srgbClr val="194A99"/>
            </a:solidFill>
            <a:prstDash val="solid"/>
          </a:ln>
        </p:spPr>
      </p:sp>
      <p:sp>
        <p:nvSpPr>
          <p:cNvPr id="555" name="Shape 553"/>
          <p:cNvSpPr/>
          <p:nvPr/>
        </p:nvSpPr>
        <p:spPr>
          <a:xfrm>
            <a:off x="7454503" y="6471285"/>
            <a:ext cx="107871" cy="107871"/>
          </a:xfrm>
          <a:prstGeom prst="roundRect">
            <a:avLst>
              <a:gd name="adj" fmla="val 423840"/>
            </a:avLst>
          </a:prstGeom>
          <a:solidFill>
            <a:srgbClr val="003180"/>
          </a:solidFill>
          <a:ln w="7620">
            <a:solidFill>
              <a:srgbClr val="194A99"/>
            </a:solidFill>
            <a:prstDash val="solid"/>
          </a:ln>
        </p:spPr>
      </p:sp>
      <p:sp>
        <p:nvSpPr>
          <p:cNvPr id="556" name="Shape 554"/>
          <p:cNvSpPr/>
          <p:nvPr/>
        </p:nvSpPr>
        <p:spPr>
          <a:xfrm>
            <a:off x="7583924" y="6471285"/>
            <a:ext cx="107871" cy="107871"/>
          </a:xfrm>
          <a:prstGeom prst="roundRect">
            <a:avLst>
              <a:gd name="adj" fmla="val 423840"/>
            </a:avLst>
          </a:prstGeom>
          <a:solidFill>
            <a:srgbClr val="003180"/>
          </a:solidFill>
          <a:ln w="7620">
            <a:solidFill>
              <a:srgbClr val="194A99"/>
            </a:solidFill>
            <a:prstDash val="solid"/>
          </a:ln>
        </p:spPr>
      </p:sp>
      <p:sp>
        <p:nvSpPr>
          <p:cNvPr id="557" name="Shape 555"/>
          <p:cNvSpPr/>
          <p:nvPr/>
        </p:nvSpPr>
        <p:spPr>
          <a:xfrm>
            <a:off x="7713345" y="6471285"/>
            <a:ext cx="107871" cy="107871"/>
          </a:xfrm>
          <a:prstGeom prst="roundRect">
            <a:avLst>
              <a:gd name="adj" fmla="val 423840"/>
            </a:avLst>
          </a:prstGeom>
          <a:solidFill>
            <a:srgbClr val="003180"/>
          </a:solidFill>
          <a:ln w="7620">
            <a:solidFill>
              <a:srgbClr val="194A99"/>
            </a:solidFill>
            <a:prstDash val="solid"/>
          </a:ln>
        </p:spPr>
      </p:sp>
      <p:sp>
        <p:nvSpPr>
          <p:cNvPr id="558" name="Shape 556"/>
          <p:cNvSpPr/>
          <p:nvPr/>
        </p:nvSpPr>
        <p:spPr>
          <a:xfrm>
            <a:off x="7842766" y="6471285"/>
            <a:ext cx="107871" cy="107871"/>
          </a:xfrm>
          <a:prstGeom prst="roundRect">
            <a:avLst>
              <a:gd name="adj" fmla="val 423840"/>
            </a:avLst>
          </a:prstGeom>
          <a:solidFill>
            <a:srgbClr val="003180"/>
          </a:solidFill>
          <a:ln w="7620">
            <a:solidFill>
              <a:srgbClr val="194A99"/>
            </a:solidFill>
            <a:prstDash val="solid"/>
          </a:ln>
        </p:spPr>
      </p:sp>
      <p:sp>
        <p:nvSpPr>
          <p:cNvPr id="559" name="Shape 557"/>
          <p:cNvSpPr/>
          <p:nvPr/>
        </p:nvSpPr>
        <p:spPr>
          <a:xfrm>
            <a:off x="7972187" y="6471285"/>
            <a:ext cx="107871" cy="107871"/>
          </a:xfrm>
          <a:prstGeom prst="roundRect">
            <a:avLst>
              <a:gd name="adj" fmla="val 423840"/>
            </a:avLst>
          </a:prstGeom>
          <a:solidFill>
            <a:srgbClr val="003180"/>
          </a:solidFill>
          <a:ln w="7620">
            <a:solidFill>
              <a:srgbClr val="194A99"/>
            </a:solidFill>
            <a:prstDash val="solid"/>
          </a:ln>
        </p:spPr>
      </p:sp>
      <p:sp>
        <p:nvSpPr>
          <p:cNvPr id="560" name="Shape 558"/>
          <p:cNvSpPr/>
          <p:nvPr/>
        </p:nvSpPr>
        <p:spPr>
          <a:xfrm>
            <a:off x="8101608" y="6471285"/>
            <a:ext cx="107871" cy="107871"/>
          </a:xfrm>
          <a:prstGeom prst="roundRect">
            <a:avLst>
              <a:gd name="adj" fmla="val 423840"/>
            </a:avLst>
          </a:prstGeom>
          <a:solidFill>
            <a:srgbClr val="003180"/>
          </a:solidFill>
          <a:ln w="7620">
            <a:solidFill>
              <a:srgbClr val="194A99"/>
            </a:solidFill>
            <a:prstDash val="solid"/>
          </a:ln>
        </p:spPr>
      </p:sp>
      <p:sp>
        <p:nvSpPr>
          <p:cNvPr id="561" name="Shape 559"/>
          <p:cNvSpPr/>
          <p:nvPr/>
        </p:nvSpPr>
        <p:spPr>
          <a:xfrm>
            <a:off x="8231029" y="6471285"/>
            <a:ext cx="107871" cy="107871"/>
          </a:xfrm>
          <a:prstGeom prst="roundRect">
            <a:avLst>
              <a:gd name="adj" fmla="val 423840"/>
            </a:avLst>
          </a:prstGeom>
          <a:solidFill>
            <a:srgbClr val="003180"/>
          </a:solidFill>
          <a:ln w="7620">
            <a:solidFill>
              <a:srgbClr val="194A99"/>
            </a:solidFill>
            <a:prstDash val="solid"/>
          </a:ln>
        </p:spPr>
      </p:sp>
      <p:sp>
        <p:nvSpPr>
          <p:cNvPr id="562" name="Shape 560"/>
          <p:cNvSpPr/>
          <p:nvPr/>
        </p:nvSpPr>
        <p:spPr>
          <a:xfrm>
            <a:off x="8360450" y="6471285"/>
            <a:ext cx="107871" cy="107871"/>
          </a:xfrm>
          <a:prstGeom prst="roundRect">
            <a:avLst>
              <a:gd name="adj" fmla="val 423840"/>
            </a:avLst>
          </a:prstGeom>
          <a:solidFill>
            <a:srgbClr val="003180"/>
          </a:solidFill>
          <a:ln w="7620">
            <a:solidFill>
              <a:srgbClr val="194A99"/>
            </a:solidFill>
            <a:prstDash val="solid"/>
          </a:ln>
        </p:spPr>
      </p:sp>
      <p:sp>
        <p:nvSpPr>
          <p:cNvPr id="563" name="Shape 561"/>
          <p:cNvSpPr/>
          <p:nvPr/>
        </p:nvSpPr>
        <p:spPr>
          <a:xfrm>
            <a:off x="8489871" y="6471285"/>
            <a:ext cx="107871" cy="107871"/>
          </a:xfrm>
          <a:prstGeom prst="roundRect">
            <a:avLst>
              <a:gd name="adj" fmla="val 423840"/>
            </a:avLst>
          </a:prstGeom>
          <a:solidFill>
            <a:srgbClr val="003180"/>
          </a:solidFill>
          <a:ln w="7620">
            <a:solidFill>
              <a:srgbClr val="194A99"/>
            </a:solidFill>
            <a:prstDash val="solid"/>
          </a:ln>
        </p:spPr>
      </p:sp>
      <p:sp>
        <p:nvSpPr>
          <p:cNvPr id="564" name="Shape 562"/>
          <p:cNvSpPr/>
          <p:nvPr/>
        </p:nvSpPr>
        <p:spPr>
          <a:xfrm>
            <a:off x="8619292" y="6471285"/>
            <a:ext cx="107871" cy="107871"/>
          </a:xfrm>
          <a:prstGeom prst="roundRect">
            <a:avLst>
              <a:gd name="adj" fmla="val 423840"/>
            </a:avLst>
          </a:prstGeom>
          <a:solidFill>
            <a:srgbClr val="003180"/>
          </a:solidFill>
          <a:ln w="7620">
            <a:solidFill>
              <a:srgbClr val="194A99"/>
            </a:solidFill>
            <a:prstDash val="solid"/>
          </a:ln>
        </p:spPr>
      </p:sp>
      <p:sp>
        <p:nvSpPr>
          <p:cNvPr id="565" name="Shape 563"/>
          <p:cNvSpPr/>
          <p:nvPr/>
        </p:nvSpPr>
        <p:spPr>
          <a:xfrm>
            <a:off x="7454503" y="6600706"/>
            <a:ext cx="107871" cy="107871"/>
          </a:xfrm>
          <a:prstGeom prst="roundRect">
            <a:avLst>
              <a:gd name="adj" fmla="val 423840"/>
            </a:avLst>
          </a:prstGeom>
          <a:solidFill>
            <a:srgbClr val="003180"/>
          </a:solidFill>
          <a:ln w="7620">
            <a:solidFill>
              <a:srgbClr val="194A99"/>
            </a:solidFill>
            <a:prstDash val="solid"/>
          </a:ln>
        </p:spPr>
      </p:sp>
      <p:sp>
        <p:nvSpPr>
          <p:cNvPr id="566" name="Shape 564"/>
          <p:cNvSpPr/>
          <p:nvPr/>
        </p:nvSpPr>
        <p:spPr>
          <a:xfrm>
            <a:off x="7583924" y="6600706"/>
            <a:ext cx="107871" cy="107871"/>
          </a:xfrm>
          <a:prstGeom prst="roundRect">
            <a:avLst>
              <a:gd name="adj" fmla="val 423840"/>
            </a:avLst>
          </a:prstGeom>
          <a:solidFill>
            <a:srgbClr val="003180"/>
          </a:solidFill>
          <a:ln w="7620">
            <a:solidFill>
              <a:srgbClr val="194A99"/>
            </a:solidFill>
            <a:prstDash val="solid"/>
          </a:ln>
        </p:spPr>
      </p:sp>
      <p:sp>
        <p:nvSpPr>
          <p:cNvPr id="567" name="Shape 565"/>
          <p:cNvSpPr/>
          <p:nvPr/>
        </p:nvSpPr>
        <p:spPr>
          <a:xfrm>
            <a:off x="7713345" y="6600706"/>
            <a:ext cx="107871" cy="107871"/>
          </a:xfrm>
          <a:prstGeom prst="roundRect">
            <a:avLst>
              <a:gd name="adj" fmla="val 423840"/>
            </a:avLst>
          </a:prstGeom>
          <a:solidFill>
            <a:srgbClr val="003180"/>
          </a:solidFill>
          <a:ln w="7620">
            <a:solidFill>
              <a:srgbClr val="194A99"/>
            </a:solidFill>
            <a:prstDash val="solid"/>
          </a:ln>
        </p:spPr>
      </p:sp>
      <p:sp>
        <p:nvSpPr>
          <p:cNvPr id="568" name="Shape 566"/>
          <p:cNvSpPr/>
          <p:nvPr/>
        </p:nvSpPr>
        <p:spPr>
          <a:xfrm>
            <a:off x="7842766" y="6600706"/>
            <a:ext cx="107871" cy="107871"/>
          </a:xfrm>
          <a:prstGeom prst="roundRect">
            <a:avLst>
              <a:gd name="adj" fmla="val 423840"/>
            </a:avLst>
          </a:prstGeom>
          <a:solidFill>
            <a:srgbClr val="003180"/>
          </a:solidFill>
          <a:ln w="7620">
            <a:solidFill>
              <a:srgbClr val="194A99"/>
            </a:solidFill>
            <a:prstDash val="solid"/>
          </a:ln>
        </p:spPr>
      </p:sp>
      <p:sp>
        <p:nvSpPr>
          <p:cNvPr id="569" name="Shape 567"/>
          <p:cNvSpPr/>
          <p:nvPr/>
        </p:nvSpPr>
        <p:spPr>
          <a:xfrm>
            <a:off x="7972187" y="6600706"/>
            <a:ext cx="107871" cy="107871"/>
          </a:xfrm>
          <a:prstGeom prst="roundRect">
            <a:avLst>
              <a:gd name="adj" fmla="val 423840"/>
            </a:avLst>
          </a:prstGeom>
          <a:solidFill>
            <a:srgbClr val="003180"/>
          </a:solidFill>
          <a:ln w="7620">
            <a:solidFill>
              <a:srgbClr val="194A99"/>
            </a:solidFill>
            <a:prstDash val="solid"/>
          </a:ln>
        </p:spPr>
      </p:sp>
      <p:sp>
        <p:nvSpPr>
          <p:cNvPr id="570" name="Shape 568"/>
          <p:cNvSpPr/>
          <p:nvPr/>
        </p:nvSpPr>
        <p:spPr>
          <a:xfrm>
            <a:off x="8101608" y="6600706"/>
            <a:ext cx="107871" cy="107871"/>
          </a:xfrm>
          <a:prstGeom prst="roundRect">
            <a:avLst>
              <a:gd name="adj" fmla="val 423840"/>
            </a:avLst>
          </a:prstGeom>
          <a:solidFill>
            <a:srgbClr val="003180"/>
          </a:solidFill>
          <a:ln w="7620">
            <a:solidFill>
              <a:srgbClr val="194A99"/>
            </a:solidFill>
            <a:prstDash val="solid"/>
          </a:ln>
        </p:spPr>
      </p:sp>
      <p:sp>
        <p:nvSpPr>
          <p:cNvPr id="571" name="Shape 569"/>
          <p:cNvSpPr/>
          <p:nvPr/>
        </p:nvSpPr>
        <p:spPr>
          <a:xfrm>
            <a:off x="8231029" y="6600706"/>
            <a:ext cx="107871" cy="107871"/>
          </a:xfrm>
          <a:prstGeom prst="roundRect">
            <a:avLst>
              <a:gd name="adj" fmla="val 423840"/>
            </a:avLst>
          </a:prstGeom>
          <a:solidFill>
            <a:srgbClr val="003180"/>
          </a:solidFill>
          <a:ln w="7620">
            <a:solidFill>
              <a:srgbClr val="194A99"/>
            </a:solidFill>
            <a:prstDash val="solid"/>
          </a:ln>
        </p:spPr>
      </p:sp>
      <p:sp>
        <p:nvSpPr>
          <p:cNvPr id="572" name="Shape 570"/>
          <p:cNvSpPr/>
          <p:nvPr/>
        </p:nvSpPr>
        <p:spPr>
          <a:xfrm>
            <a:off x="8360450" y="6600706"/>
            <a:ext cx="107871" cy="107871"/>
          </a:xfrm>
          <a:prstGeom prst="roundRect">
            <a:avLst>
              <a:gd name="adj" fmla="val 423840"/>
            </a:avLst>
          </a:prstGeom>
          <a:solidFill>
            <a:srgbClr val="003180"/>
          </a:solidFill>
          <a:ln w="7620">
            <a:solidFill>
              <a:srgbClr val="194A99"/>
            </a:solidFill>
            <a:prstDash val="solid"/>
          </a:ln>
        </p:spPr>
      </p:sp>
      <p:sp>
        <p:nvSpPr>
          <p:cNvPr id="573" name="Shape 571"/>
          <p:cNvSpPr/>
          <p:nvPr/>
        </p:nvSpPr>
        <p:spPr>
          <a:xfrm>
            <a:off x="8489871" y="6600706"/>
            <a:ext cx="107871" cy="107871"/>
          </a:xfrm>
          <a:prstGeom prst="roundRect">
            <a:avLst>
              <a:gd name="adj" fmla="val 423840"/>
            </a:avLst>
          </a:prstGeom>
          <a:solidFill>
            <a:srgbClr val="003180"/>
          </a:solidFill>
          <a:ln w="7620">
            <a:solidFill>
              <a:srgbClr val="194A99"/>
            </a:solidFill>
            <a:prstDash val="solid"/>
          </a:ln>
        </p:spPr>
      </p:sp>
      <p:sp>
        <p:nvSpPr>
          <p:cNvPr id="574" name="Shape 572"/>
          <p:cNvSpPr/>
          <p:nvPr/>
        </p:nvSpPr>
        <p:spPr>
          <a:xfrm>
            <a:off x="8619292" y="6600706"/>
            <a:ext cx="107871" cy="107871"/>
          </a:xfrm>
          <a:prstGeom prst="roundRect">
            <a:avLst>
              <a:gd name="adj" fmla="val 423840"/>
            </a:avLst>
          </a:prstGeom>
          <a:solidFill>
            <a:srgbClr val="003180"/>
          </a:solidFill>
          <a:ln w="7620">
            <a:solidFill>
              <a:srgbClr val="194A99"/>
            </a:solidFill>
            <a:prstDash val="solid"/>
          </a:ln>
        </p:spPr>
      </p:sp>
      <p:sp>
        <p:nvSpPr>
          <p:cNvPr id="575" name="Shape 573"/>
          <p:cNvSpPr/>
          <p:nvPr/>
        </p:nvSpPr>
        <p:spPr>
          <a:xfrm>
            <a:off x="7454503" y="6730127"/>
            <a:ext cx="107871" cy="107871"/>
          </a:xfrm>
          <a:prstGeom prst="roundRect">
            <a:avLst>
              <a:gd name="adj" fmla="val 423840"/>
            </a:avLst>
          </a:prstGeom>
          <a:solidFill>
            <a:srgbClr val="003180"/>
          </a:solidFill>
          <a:ln w="7620">
            <a:solidFill>
              <a:srgbClr val="194A99"/>
            </a:solidFill>
            <a:prstDash val="solid"/>
          </a:ln>
        </p:spPr>
      </p:sp>
      <p:sp>
        <p:nvSpPr>
          <p:cNvPr id="576" name="Shape 574"/>
          <p:cNvSpPr/>
          <p:nvPr/>
        </p:nvSpPr>
        <p:spPr>
          <a:xfrm>
            <a:off x="7583924" y="6730127"/>
            <a:ext cx="107871" cy="107871"/>
          </a:xfrm>
          <a:prstGeom prst="roundRect">
            <a:avLst>
              <a:gd name="adj" fmla="val 423840"/>
            </a:avLst>
          </a:prstGeom>
          <a:solidFill>
            <a:srgbClr val="003180"/>
          </a:solidFill>
          <a:ln w="7620">
            <a:solidFill>
              <a:srgbClr val="194A99"/>
            </a:solidFill>
            <a:prstDash val="solid"/>
          </a:ln>
        </p:spPr>
      </p:sp>
      <p:sp>
        <p:nvSpPr>
          <p:cNvPr id="577" name="Shape 575"/>
          <p:cNvSpPr/>
          <p:nvPr/>
        </p:nvSpPr>
        <p:spPr>
          <a:xfrm>
            <a:off x="7713345" y="6730127"/>
            <a:ext cx="107871" cy="107871"/>
          </a:xfrm>
          <a:prstGeom prst="roundRect">
            <a:avLst>
              <a:gd name="adj" fmla="val 423840"/>
            </a:avLst>
          </a:prstGeom>
          <a:solidFill>
            <a:srgbClr val="003180"/>
          </a:solidFill>
          <a:ln w="7620">
            <a:solidFill>
              <a:srgbClr val="194A99"/>
            </a:solidFill>
            <a:prstDash val="solid"/>
          </a:ln>
        </p:spPr>
      </p:sp>
      <p:sp>
        <p:nvSpPr>
          <p:cNvPr id="578" name="Shape 576"/>
          <p:cNvSpPr/>
          <p:nvPr/>
        </p:nvSpPr>
        <p:spPr>
          <a:xfrm>
            <a:off x="7842766" y="6730127"/>
            <a:ext cx="107871" cy="107871"/>
          </a:xfrm>
          <a:prstGeom prst="roundRect">
            <a:avLst>
              <a:gd name="adj" fmla="val 423840"/>
            </a:avLst>
          </a:prstGeom>
          <a:solidFill>
            <a:srgbClr val="003180"/>
          </a:solidFill>
          <a:ln w="7620">
            <a:solidFill>
              <a:srgbClr val="194A99"/>
            </a:solidFill>
            <a:prstDash val="solid"/>
          </a:ln>
        </p:spPr>
      </p:sp>
      <p:sp>
        <p:nvSpPr>
          <p:cNvPr id="579" name="Shape 577"/>
          <p:cNvSpPr/>
          <p:nvPr/>
        </p:nvSpPr>
        <p:spPr>
          <a:xfrm>
            <a:off x="7972187" y="6730127"/>
            <a:ext cx="107871" cy="107871"/>
          </a:xfrm>
          <a:prstGeom prst="roundRect">
            <a:avLst>
              <a:gd name="adj" fmla="val 423840"/>
            </a:avLst>
          </a:prstGeom>
          <a:solidFill>
            <a:srgbClr val="003180"/>
          </a:solidFill>
          <a:ln w="7620">
            <a:solidFill>
              <a:srgbClr val="194A99"/>
            </a:solidFill>
            <a:prstDash val="solid"/>
          </a:ln>
        </p:spPr>
      </p:sp>
      <p:sp>
        <p:nvSpPr>
          <p:cNvPr id="580" name="Shape 578"/>
          <p:cNvSpPr/>
          <p:nvPr/>
        </p:nvSpPr>
        <p:spPr>
          <a:xfrm>
            <a:off x="8101608" y="6730127"/>
            <a:ext cx="107871" cy="107871"/>
          </a:xfrm>
          <a:prstGeom prst="roundRect">
            <a:avLst>
              <a:gd name="adj" fmla="val 423840"/>
            </a:avLst>
          </a:prstGeom>
          <a:solidFill>
            <a:srgbClr val="003180"/>
          </a:solidFill>
          <a:ln w="7620">
            <a:solidFill>
              <a:srgbClr val="194A99"/>
            </a:solidFill>
            <a:prstDash val="solid"/>
          </a:ln>
        </p:spPr>
      </p:sp>
      <p:sp>
        <p:nvSpPr>
          <p:cNvPr id="581" name="Shape 579"/>
          <p:cNvSpPr/>
          <p:nvPr/>
        </p:nvSpPr>
        <p:spPr>
          <a:xfrm>
            <a:off x="8231029" y="6730127"/>
            <a:ext cx="107871" cy="107871"/>
          </a:xfrm>
          <a:prstGeom prst="roundRect">
            <a:avLst>
              <a:gd name="adj" fmla="val 423840"/>
            </a:avLst>
          </a:prstGeom>
          <a:solidFill>
            <a:srgbClr val="003180"/>
          </a:solidFill>
          <a:ln w="7620">
            <a:solidFill>
              <a:srgbClr val="194A99"/>
            </a:solidFill>
            <a:prstDash val="solid"/>
          </a:ln>
        </p:spPr>
      </p:sp>
      <p:sp>
        <p:nvSpPr>
          <p:cNvPr id="582" name="Shape 580"/>
          <p:cNvSpPr/>
          <p:nvPr/>
        </p:nvSpPr>
        <p:spPr>
          <a:xfrm>
            <a:off x="8360450" y="6730127"/>
            <a:ext cx="107871" cy="107871"/>
          </a:xfrm>
          <a:prstGeom prst="roundRect">
            <a:avLst>
              <a:gd name="adj" fmla="val 423840"/>
            </a:avLst>
          </a:prstGeom>
          <a:solidFill>
            <a:srgbClr val="003180"/>
          </a:solidFill>
          <a:ln w="7620">
            <a:solidFill>
              <a:srgbClr val="194A99"/>
            </a:solidFill>
            <a:prstDash val="solid"/>
          </a:ln>
        </p:spPr>
      </p:sp>
      <p:sp>
        <p:nvSpPr>
          <p:cNvPr id="583" name="Shape 581"/>
          <p:cNvSpPr/>
          <p:nvPr/>
        </p:nvSpPr>
        <p:spPr>
          <a:xfrm>
            <a:off x="8489871" y="6730127"/>
            <a:ext cx="107871" cy="107871"/>
          </a:xfrm>
          <a:prstGeom prst="roundRect">
            <a:avLst>
              <a:gd name="adj" fmla="val 423840"/>
            </a:avLst>
          </a:prstGeom>
          <a:solidFill>
            <a:srgbClr val="003180"/>
          </a:solidFill>
          <a:ln w="7620">
            <a:solidFill>
              <a:srgbClr val="194A99"/>
            </a:solidFill>
            <a:prstDash val="solid"/>
          </a:ln>
        </p:spPr>
      </p:sp>
      <p:sp>
        <p:nvSpPr>
          <p:cNvPr id="584" name="Shape 582"/>
          <p:cNvSpPr/>
          <p:nvPr/>
        </p:nvSpPr>
        <p:spPr>
          <a:xfrm>
            <a:off x="8619292" y="6730127"/>
            <a:ext cx="107871" cy="107871"/>
          </a:xfrm>
          <a:prstGeom prst="roundRect">
            <a:avLst>
              <a:gd name="adj" fmla="val 423840"/>
            </a:avLst>
          </a:prstGeom>
          <a:solidFill>
            <a:srgbClr val="003180"/>
          </a:solidFill>
          <a:ln w="7620">
            <a:solidFill>
              <a:srgbClr val="194A99"/>
            </a:solidFill>
            <a:prstDash val="solid"/>
          </a:ln>
        </p:spPr>
      </p:sp>
      <p:sp>
        <p:nvSpPr>
          <p:cNvPr id="585" name="Shape 583"/>
          <p:cNvSpPr/>
          <p:nvPr/>
        </p:nvSpPr>
        <p:spPr>
          <a:xfrm>
            <a:off x="7454503" y="6859548"/>
            <a:ext cx="107871" cy="107871"/>
          </a:xfrm>
          <a:prstGeom prst="roundRect">
            <a:avLst>
              <a:gd name="adj" fmla="val 423840"/>
            </a:avLst>
          </a:prstGeom>
          <a:solidFill>
            <a:srgbClr val="003180"/>
          </a:solidFill>
          <a:ln w="7620">
            <a:solidFill>
              <a:srgbClr val="194A99"/>
            </a:solidFill>
            <a:prstDash val="solid"/>
          </a:ln>
        </p:spPr>
      </p:sp>
      <p:sp>
        <p:nvSpPr>
          <p:cNvPr id="586" name="Shape 584"/>
          <p:cNvSpPr/>
          <p:nvPr/>
        </p:nvSpPr>
        <p:spPr>
          <a:xfrm>
            <a:off x="7583924" y="6859548"/>
            <a:ext cx="107871" cy="107871"/>
          </a:xfrm>
          <a:prstGeom prst="roundRect">
            <a:avLst>
              <a:gd name="adj" fmla="val 423840"/>
            </a:avLst>
          </a:prstGeom>
          <a:solidFill>
            <a:srgbClr val="003180"/>
          </a:solidFill>
          <a:ln w="7620">
            <a:solidFill>
              <a:srgbClr val="194A99"/>
            </a:solidFill>
            <a:prstDash val="solid"/>
          </a:ln>
        </p:spPr>
      </p:sp>
      <p:sp>
        <p:nvSpPr>
          <p:cNvPr id="587" name="Shape 585"/>
          <p:cNvSpPr/>
          <p:nvPr/>
        </p:nvSpPr>
        <p:spPr>
          <a:xfrm>
            <a:off x="7713345" y="6859548"/>
            <a:ext cx="107871" cy="107871"/>
          </a:xfrm>
          <a:prstGeom prst="roundRect">
            <a:avLst>
              <a:gd name="adj" fmla="val 423840"/>
            </a:avLst>
          </a:prstGeom>
          <a:solidFill>
            <a:srgbClr val="003180"/>
          </a:solidFill>
          <a:ln w="7620">
            <a:solidFill>
              <a:srgbClr val="194A99"/>
            </a:solidFill>
            <a:prstDash val="solid"/>
          </a:ln>
        </p:spPr>
      </p:sp>
      <p:sp>
        <p:nvSpPr>
          <p:cNvPr id="588" name="Shape 586"/>
          <p:cNvSpPr/>
          <p:nvPr/>
        </p:nvSpPr>
        <p:spPr>
          <a:xfrm>
            <a:off x="7842766" y="6859548"/>
            <a:ext cx="107871" cy="107871"/>
          </a:xfrm>
          <a:prstGeom prst="roundRect">
            <a:avLst>
              <a:gd name="adj" fmla="val 423840"/>
            </a:avLst>
          </a:prstGeom>
          <a:solidFill>
            <a:srgbClr val="003180"/>
          </a:solidFill>
          <a:ln w="7620">
            <a:solidFill>
              <a:srgbClr val="194A99"/>
            </a:solidFill>
            <a:prstDash val="solid"/>
          </a:ln>
        </p:spPr>
      </p:sp>
      <p:sp>
        <p:nvSpPr>
          <p:cNvPr id="589" name="Shape 587"/>
          <p:cNvSpPr/>
          <p:nvPr/>
        </p:nvSpPr>
        <p:spPr>
          <a:xfrm>
            <a:off x="7972187" y="6859548"/>
            <a:ext cx="107871" cy="107871"/>
          </a:xfrm>
          <a:prstGeom prst="roundRect">
            <a:avLst>
              <a:gd name="adj" fmla="val 423840"/>
            </a:avLst>
          </a:prstGeom>
          <a:solidFill>
            <a:srgbClr val="003180"/>
          </a:solidFill>
          <a:ln w="7620">
            <a:solidFill>
              <a:srgbClr val="194A99"/>
            </a:solidFill>
            <a:prstDash val="solid"/>
          </a:ln>
        </p:spPr>
      </p:sp>
      <p:sp>
        <p:nvSpPr>
          <p:cNvPr id="590" name="Shape 588"/>
          <p:cNvSpPr/>
          <p:nvPr/>
        </p:nvSpPr>
        <p:spPr>
          <a:xfrm>
            <a:off x="8101608" y="6859548"/>
            <a:ext cx="107871" cy="107871"/>
          </a:xfrm>
          <a:prstGeom prst="roundRect">
            <a:avLst>
              <a:gd name="adj" fmla="val 423840"/>
            </a:avLst>
          </a:prstGeom>
          <a:solidFill>
            <a:srgbClr val="003180"/>
          </a:solidFill>
          <a:ln w="7620">
            <a:solidFill>
              <a:srgbClr val="194A99"/>
            </a:solidFill>
            <a:prstDash val="solid"/>
          </a:ln>
        </p:spPr>
      </p:sp>
      <p:sp>
        <p:nvSpPr>
          <p:cNvPr id="591" name="Shape 589"/>
          <p:cNvSpPr/>
          <p:nvPr/>
        </p:nvSpPr>
        <p:spPr>
          <a:xfrm>
            <a:off x="8231029" y="6859548"/>
            <a:ext cx="107871" cy="107871"/>
          </a:xfrm>
          <a:prstGeom prst="roundRect">
            <a:avLst>
              <a:gd name="adj" fmla="val 423840"/>
            </a:avLst>
          </a:prstGeom>
          <a:solidFill>
            <a:srgbClr val="003180"/>
          </a:solidFill>
          <a:ln w="7620">
            <a:solidFill>
              <a:srgbClr val="194A99"/>
            </a:solidFill>
            <a:prstDash val="solid"/>
          </a:ln>
        </p:spPr>
      </p:sp>
      <p:sp>
        <p:nvSpPr>
          <p:cNvPr id="592" name="Shape 590"/>
          <p:cNvSpPr/>
          <p:nvPr/>
        </p:nvSpPr>
        <p:spPr>
          <a:xfrm>
            <a:off x="8360450" y="6859548"/>
            <a:ext cx="107871" cy="107871"/>
          </a:xfrm>
          <a:prstGeom prst="roundRect">
            <a:avLst>
              <a:gd name="adj" fmla="val 423840"/>
            </a:avLst>
          </a:prstGeom>
          <a:solidFill>
            <a:srgbClr val="003180"/>
          </a:solidFill>
          <a:ln w="7620">
            <a:solidFill>
              <a:srgbClr val="194A99"/>
            </a:solidFill>
            <a:prstDash val="solid"/>
          </a:ln>
        </p:spPr>
      </p:sp>
      <p:sp>
        <p:nvSpPr>
          <p:cNvPr id="593" name="Shape 591"/>
          <p:cNvSpPr/>
          <p:nvPr/>
        </p:nvSpPr>
        <p:spPr>
          <a:xfrm>
            <a:off x="8489871" y="6859548"/>
            <a:ext cx="107871" cy="107871"/>
          </a:xfrm>
          <a:prstGeom prst="roundRect">
            <a:avLst>
              <a:gd name="adj" fmla="val 423840"/>
            </a:avLst>
          </a:prstGeom>
          <a:solidFill>
            <a:srgbClr val="003180"/>
          </a:solidFill>
          <a:ln w="7620">
            <a:solidFill>
              <a:srgbClr val="194A99"/>
            </a:solidFill>
            <a:prstDash val="solid"/>
          </a:ln>
        </p:spPr>
      </p:sp>
      <p:sp>
        <p:nvSpPr>
          <p:cNvPr id="594" name="Shape 592"/>
          <p:cNvSpPr/>
          <p:nvPr/>
        </p:nvSpPr>
        <p:spPr>
          <a:xfrm>
            <a:off x="8619292" y="6859548"/>
            <a:ext cx="107871" cy="107871"/>
          </a:xfrm>
          <a:prstGeom prst="roundRect">
            <a:avLst>
              <a:gd name="adj" fmla="val 423840"/>
            </a:avLst>
          </a:prstGeom>
          <a:solidFill>
            <a:srgbClr val="003180"/>
          </a:solidFill>
          <a:ln w="7620">
            <a:solidFill>
              <a:srgbClr val="194A99"/>
            </a:solidFill>
            <a:prstDash val="solid"/>
          </a:ln>
        </p:spPr>
      </p:sp>
      <p:sp>
        <p:nvSpPr>
          <p:cNvPr id="595" name="Shape 593"/>
          <p:cNvSpPr/>
          <p:nvPr/>
        </p:nvSpPr>
        <p:spPr>
          <a:xfrm>
            <a:off x="7454503" y="6988969"/>
            <a:ext cx="107871" cy="107871"/>
          </a:xfrm>
          <a:prstGeom prst="roundRect">
            <a:avLst>
              <a:gd name="adj" fmla="val 423840"/>
            </a:avLst>
          </a:prstGeom>
          <a:solidFill>
            <a:srgbClr val="003180"/>
          </a:solidFill>
          <a:ln w="7620">
            <a:solidFill>
              <a:srgbClr val="194A99"/>
            </a:solidFill>
            <a:prstDash val="solid"/>
          </a:ln>
        </p:spPr>
      </p:sp>
      <p:sp>
        <p:nvSpPr>
          <p:cNvPr id="596" name="Shape 594"/>
          <p:cNvSpPr/>
          <p:nvPr/>
        </p:nvSpPr>
        <p:spPr>
          <a:xfrm>
            <a:off x="7583924" y="6988969"/>
            <a:ext cx="107871" cy="107871"/>
          </a:xfrm>
          <a:prstGeom prst="roundRect">
            <a:avLst>
              <a:gd name="adj" fmla="val 423840"/>
            </a:avLst>
          </a:prstGeom>
          <a:solidFill>
            <a:srgbClr val="003180"/>
          </a:solidFill>
          <a:ln w="7620">
            <a:solidFill>
              <a:srgbClr val="194A99"/>
            </a:solidFill>
            <a:prstDash val="solid"/>
          </a:ln>
        </p:spPr>
      </p:sp>
      <p:sp>
        <p:nvSpPr>
          <p:cNvPr id="597" name="Shape 595"/>
          <p:cNvSpPr/>
          <p:nvPr/>
        </p:nvSpPr>
        <p:spPr>
          <a:xfrm>
            <a:off x="7713345" y="6988969"/>
            <a:ext cx="107871" cy="107871"/>
          </a:xfrm>
          <a:prstGeom prst="roundRect">
            <a:avLst>
              <a:gd name="adj" fmla="val 423840"/>
            </a:avLst>
          </a:prstGeom>
          <a:solidFill>
            <a:srgbClr val="003180"/>
          </a:solidFill>
          <a:ln w="7620">
            <a:solidFill>
              <a:srgbClr val="194A99"/>
            </a:solidFill>
            <a:prstDash val="solid"/>
          </a:ln>
        </p:spPr>
      </p:sp>
      <p:sp>
        <p:nvSpPr>
          <p:cNvPr id="598" name="Shape 596"/>
          <p:cNvSpPr/>
          <p:nvPr/>
        </p:nvSpPr>
        <p:spPr>
          <a:xfrm>
            <a:off x="7842766" y="6988969"/>
            <a:ext cx="107871" cy="107871"/>
          </a:xfrm>
          <a:prstGeom prst="roundRect">
            <a:avLst>
              <a:gd name="adj" fmla="val 423840"/>
            </a:avLst>
          </a:prstGeom>
          <a:solidFill>
            <a:srgbClr val="003180"/>
          </a:solidFill>
          <a:ln w="7620">
            <a:solidFill>
              <a:srgbClr val="194A99"/>
            </a:solidFill>
            <a:prstDash val="solid"/>
          </a:ln>
        </p:spPr>
      </p:sp>
      <p:sp>
        <p:nvSpPr>
          <p:cNvPr id="599" name="Shape 597"/>
          <p:cNvSpPr/>
          <p:nvPr/>
        </p:nvSpPr>
        <p:spPr>
          <a:xfrm>
            <a:off x="7972187" y="6988969"/>
            <a:ext cx="107871" cy="107871"/>
          </a:xfrm>
          <a:prstGeom prst="roundRect">
            <a:avLst>
              <a:gd name="adj" fmla="val 423840"/>
            </a:avLst>
          </a:prstGeom>
          <a:solidFill>
            <a:srgbClr val="003180"/>
          </a:solidFill>
          <a:ln w="7620">
            <a:solidFill>
              <a:srgbClr val="194A99"/>
            </a:solidFill>
            <a:prstDash val="solid"/>
          </a:ln>
        </p:spPr>
      </p:sp>
      <p:sp>
        <p:nvSpPr>
          <p:cNvPr id="600" name="Shape 598"/>
          <p:cNvSpPr/>
          <p:nvPr/>
        </p:nvSpPr>
        <p:spPr>
          <a:xfrm>
            <a:off x="8101608" y="6988969"/>
            <a:ext cx="107871" cy="107871"/>
          </a:xfrm>
          <a:prstGeom prst="roundRect">
            <a:avLst>
              <a:gd name="adj" fmla="val 423840"/>
            </a:avLst>
          </a:prstGeom>
          <a:solidFill>
            <a:srgbClr val="003180"/>
          </a:solidFill>
          <a:ln w="7620">
            <a:solidFill>
              <a:srgbClr val="194A99"/>
            </a:solidFill>
            <a:prstDash val="solid"/>
          </a:ln>
        </p:spPr>
      </p:sp>
      <p:sp>
        <p:nvSpPr>
          <p:cNvPr id="601" name="Shape 599"/>
          <p:cNvSpPr/>
          <p:nvPr/>
        </p:nvSpPr>
        <p:spPr>
          <a:xfrm>
            <a:off x="8231029" y="6988969"/>
            <a:ext cx="107871" cy="107871"/>
          </a:xfrm>
          <a:prstGeom prst="roundRect">
            <a:avLst>
              <a:gd name="adj" fmla="val 423840"/>
            </a:avLst>
          </a:prstGeom>
          <a:solidFill>
            <a:srgbClr val="003180"/>
          </a:solidFill>
          <a:ln w="7620">
            <a:solidFill>
              <a:srgbClr val="194A99"/>
            </a:solidFill>
            <a:prstDash val="solid"/>
          </a:ln>
        </p:spPr>
      </p:sp>
      <p:sp>
        <p:nvSpPr>
          <p:cNvPr id="602" name="Shape 600"/>
          <p:cNvSpPr/>
          <p:nvPr/>
        </p:nvSpPr>
        <p:spPr>
          <a:xfrm>
            <a:off x="8360450" y="6988969"/>
            <a:ext cx="107871" cy="107871"/>
          </a:xfrm>
          <a:prstGeom prst="roundRect">
            <a:avLst>
              <a:gd name="adj" fmla="val 423840"/>
            </a:avLst>
          </a:prstGeom>
          <a:solidFill>
            <a:srgbClr val="003180"/>
          </a:solidFill>
          <a:ln w="7620">
            <a:solidFill>
              <a:srgbClr val="194A99"/>
            </a:solidFill>
            <a:prstDash val="solid"/>
          </a:ln>
        </p:spPr>
      </p:sp>
      <p:sp>
        <p:nvSpPr>
          <p:cNvPr id="603" name="Shape 601"/>
          <p:cNvSpPr/>
          <p:nvPr/>
        </p:nvSpPr>
        <p:spPr>
          <a:xfrm>
            <a:off x="8489871" y="6988969"/>
            <a:ext cx="107871" cy="107871"/>
          </a:xfrm>
          <a:prstGeom prst="roundRect">
            <a:avLst>
              <a:gd name="adj" fmla="val 423840"/>
            </a:avLst>
          </a:prstGeom>
          <a:solidFill>
            <a:srgbClr val="003180"/>
          </a:solidFill>
          <a:ln w="7620">
            <a:solidFill>
              <a:srgbClr val="194A99"/>
            </a:solidFill>
            <a:prstDash val="solid"/>
          </a:ln>
        </p:spPr>
      </p:sp>
      <p:sp>
        <p:nvSpPr>
          <p:cNvPr id="604" name="Shape 602"/>
          <p:cNvSpPr/>
          <p:nvPr/>
        </p:nvSpPr>
        <p:spPr>
          <a:xfrm>
            <a:off x="8619292" y="6988969"/>
            <a:ext cx="107871" cy="107871"/>
          </a:xfrm>
          <a:prstGeom prst="roundRect">
            <a:avLst>
              <a:gd name="adj" fmla="val 423840"/>
            </a:avLst>
          </a:prstGeom>
          <a:solidFill>
            <a:srgbClr val="003180"/>
          </a:solidFill>
          <a:ln w="7620">
            <a:solidFill>
              <a:srgbClr val="194A99"/>
            </a:solidFill>
            <a:prstDash val="solid"/>
          </a:ln>
        </p:spPr>
      </p:sp>
      <p:sp>
        <p:nvSpPr>
          <p:cNvPr id="605" name="Shape 603"/>
          <p:cNvSpPr/>
          <p:nvPr/>
        </p:nvSpPr>
        <p:spPr>
          <a:xfrm>
            <a:off x="7454503" y="7118390"/>
            <a:ext cx="107871" cy="107871"/>
          </a:xfrm>
          <a:prstGeom prst="roundRect">
            <a:avLst>
              <a:gd name="adj" fmla="val 423840"/>
            </a:avLst>
          </a:prstGeom>
          <a:solidFill>
            <a:srgbClr val="609DFF"/>
          </a:solidFill>
          <a:ln/>
        </p:spPr>
      </p:sp>
      <p:sp>
        <p:nvSpPr>
          <p:cNvPr id="606" name="Shape 604"/>
          <p:cNvSpPr/>
          <p:nvPr/>
        </p:nvSpPr>
        <p:spPr>
          <a:xfrm>
            <a:off x="7583924" y="7118390"/>
            <a:ext cx="107871" cy="107871"/>
          </a:xfrm>
          <a:prstGeom prst="roundRect">
            <a:avLst>
              <a:gd name="adj" fmla="val 423840"/>
            </a:avLst>
          </a:prstGeom>
          <a:solidFill>
            <a:srgbClr val="609DFF"/>
          </a:solidFill>
          <a:ln/>
        </p:spPr>
      </p:sp>
      <p:sp>
        <p:nvSpPr>
          <p:cNvPr id="607" name="Shape 605"/>
          <p:cNvSpPr/>
          <p:nvPr/>
        </p:nvSpPr>
        <p:spPr>
          <a:xfrm>
            <a:off x="7713345" y="7118390"/>
            <a:ext cx="107871" cy="107871"/>
          </a:xfrm>
          <a:prstGeom prst="roundRect">
            <a:avLst>
              <a:gd name="adj" fmla="val 423840"/>
            </a:avLst>
          </a:prstGeom>
          <a:solidFill>
            <a:srgbClr val="609DFF"/>
          </a:solidFill>
          <a:ln/>
        </p:spPr>
      </p:sp>
      <p:sp>
        <p:nvSpPr>
          <p:cNvPr id="608" name="Shape 606"/>
          <p:cNvSpPr/>
          <p:nvPr/>
        </p:nvSpPr>
        <p:spPr>
          <a:xfrm>
            <a:off x="7842766" y="7118390"/>
            <a:ext cx="107871" cy="107871"/>
          </a:xfrm>
          <a:prstGeom prst="roundRect">
            <a:avLst>
              <a:gd name="adj" fmla="val 423840"/>
            </a:avLst>
          </a:prstGeom>
          <a:solidFill>
            <a:srgbClr val="609DFF"/>
          </a:solidFill>
          <a:ln/>
        </p:spPr>
      </p:sp>
      <p:sp>
        <p:nvSpPr>
          <p:cNvPr id="609" name="Shape 607"/>
          <p:cNvSpPr/>
          <p:nvPr/>
        </p:nvSpPr>
        <p:spPr>
          <a:xfrm>
            <a:off x="7972187" y="7118390"/>
            <a:ext cx="107871" cy="107871"/>
          </a:xfrm>
          <a:prstGeom prst="roundRect">
            <a:avLst>
              <a:gd name="adj" fmla="val 423840"/>
            </a:avLst>
          </a:prstGeom>
          <a:solidFill>
            <a:srgbClr val="609DFF"/>
          </a:solidFill>
          <a:ln/>
        </p:spPr>
      </p:sp>
      <p:sp>
        <p:nvSpPr>
          <p:cNvPr id="610" name="Shape 608"/>
          <p:cNvSpPr/>
          <p:nvPr/>
        </p:nvSpPr>
        <p:spPr>
          <a:xfrm>
            <a:off x="8101608" y="7118390"/>
            <a:ext cx="107871" cy="107871"/>
          </a:xfrm>
          <a:prstGeom prst="roundRect">
            <a:avLst>
              <a:gd name="adj" fmla="val 423840"/>
            </a:avLst>
          </a:prstGeom>
          <a:solidFill>
            <a:srgbClr val="003180"/>
          </a:solidFill>
          <a:ln w="7620">
            <a:solidFill>
              <a:srgbClr val="194A99"/>
            </a:solidFill>
            <a:prstDash val="solid"/>
          </a:ln>
        </p:spPr>
      </p:sp>
      <p:sp>
        <p:nvSpPr>
          <p:cNvPr id="611" name="Shape 609"/>
          <p:cNvSpPr/>
          <p:nvPr/>
        </p:nvSpPr>
        <p:spPr>
          <a:xfrm>
            <a:off x="8231029" y="7118390"/>
            <a:ext cx="107871" cy="107871"/>
          </a:xfrm>
          <a:prstGeom prst="roundRect">
            <a:avLst>
              <a:gd name="adj" fmla="val 423840"/>
            </a:avLst>
          </a:prstGeom>
          <a:solidFill>
            <a:srgbClr val="003180"/>
          </a:solidFill>
          <a:ln w="7620">
            <a:solidFill>
              <a:srgbClr val="194A99"/>
            </a:solidFill>
            <a:prstDash val="solid"/>
          </a:ln>
        </p:spPr>
      </p:sp>
      <p:sp>
        <p:nvSpPr>
          <p:cNvPr id="612" name="Shape 610"/>
          <p:cNvSpPr/>
          <p:nvPr/>
        </p:nvSpPr>
        <p:spPr>
          <a:xfrm>
            <a:off x="8360450" y="7118390"/>
            <a:ext cx="107871" cy="107871"/>
          </a:xfrm>
          <a:prstGeom prst="roundRect">
            <a:avLst>
              <a:gd name="adj" fmla="val 423840"/>
            </a:avLst>
          </a:prstGeom>
          <a:solidFill>
            <a:srgbClr val="003180"/>
          </a:solidFill>
          <a:ln w="7620">
            <a:solidFill>
              <a:srgbClr val="194A99"/>
            </a:solidFill>
            <a:prstDash val="solid"/>
          </a:ln>
        </p:spPr>
      </p:sp>
      <p:sp>
        <p:nvSpPr>
          <p:cNvPr id="613" name="Shape 611"/>
          <p:cNvSpPr/>
          <p:nvPr/>
        </p:nvSpPr>
        <p:spPr>
          <a:xfrm>
            <a:off x="8489871" y="7118390"/>
            <a:ext cx="107871" cy="107871"/>
          </a:xfrm>
          <a:prstGeom prst="roundRect">
            <a:avLst>
              <a:gd name="adj" fmla="val 423840"/>
            </a:avLst>
          </a:prstGeom>
          <a:solidFill>
            <a:srgbClr val="003180"/>
          </a:solidFill>
          <a:ln w="7620">
            <a:solidFill>
              <a:srgbClr val="194A99"/>
            </a:solidFill>
            <a:prstDash val="solid"/>
          </a:ln>
        </p:spPr>
      </p:sp>
      <p:sp>
        <p:nvSpPr>
          <p:cNvPr id="614" name="Shape 612"/>
          <p:cNvSpPr/>
          <p:nvPr/>
        </p:nvSpPr>
        <p:spPr>
          <a:xfrm>
            <a:off x="8619292" y="7118390"/>
            <a:ext cx="107871" cy="107871"/>
          </a:xfrm>
          <a:prstGeom prst="roundRect">
            <a:avLst>
              <a:gd name="adj" fmla="val 423840"/>
            </a:avLst>
          </a:prstGeom>
          <a:solidFill>
            <a:srgbClr val="003180"/>
          </a:solidFill>
          <a:ln w="7620">
            <a:solidFill>
              <a:srgbClr val="194A99"/>
            </a:solidFill>
            <a:prstDash val="solid"/>
          </a:ln>
        </p:spPr>
      </p:sp>
      <p:sp>
        <p:nvSpPr>
          <p:cNvPr id="615" name="Text 613"/>
          <p:cNvSpPr/>
          <p:nvPr/>
        </p:nvSpPr>
        <p:spPr>
          <a:xfrm>
            <a:off x="7454503" y="7361158"/>
            <a:ext cx="779264" cy="323850"/>
          </a:xfrm>
          <a:prstGeom prst="rect">
            <a:avLst/>
          </a:prstGeom>
          <a:noFill/>
          <a:ln/>
        </p:spPr>
        <p:txBody>
          <a:bodyPr wrap="none" lIns="0" tIns="0" rIns="0" bIns="0" rtlCol="0" anchor="t"/>
          <a:lstStyle/>
          <a:p>
            <a:pPr marL="0" indent="0" algn="l">
              <a:lnSpc>
                <a:spcPts val="2550"/>
              </a:lnSpc>
              <a:buNone/>
            </a:pPr>
            <a:r>
              <a:rPr lang="en-US" sz="2550" dirty="0">
                <a:solidFill>
                  <a:srgbClr val="E2E6E9"/>
                </a:solidFill>
                <a:latin typeface="Merriweather" pitchFamily="34" charset="0"/>
                <a:ea typeface="Merriweather" pitchFamily="34" charset="-122"/>
                <a:cs typeface="Merriweather" pitchFamily="34" charset="-120"/>
              </a:rPr>
              <a:t>4.9%</a:t>
            </a:r>
            <a:endParaRPr lang="en-US" sz="2550" dirty="0"/>
          </a:p>
        </p:txBody>
      </p:sp>
      <p:sp>
        <p:nvSpPr>
          <p:cNvPr id="616" name="Text 614"/>
          <p:cNvSpPr/>
          <p:nvPr/>
        </p:nvSpPr>
        <p:spPr>
          <a:xfrm>
            <a:off x="7454503" y="7846933"/>
            <a:ext cx="3416498" cy="172760"/>
          </a:xfrm>
          <a:prstGeom prst="rect">
            <a:avLst/>
          </a:prstGeom>
          <a:noFill/>
          <a:ln/>
        </p:spPr>
        <p:txBody>
          <a:bodyPr wrap="none" lIns="0" tIns="0" rIns="0" bIns="0" rtlCol="0" anchor="t"/>
          <a:lstStyle/>
          <a:p>
            <a:pPr marL="0" indent="0" algn="l">
              <a:lnSpc>
                <a:spcPts val="1350"/>
              </a:lnSpc>
              <a:buNone/>
            </a:pPr>
            <a:r>
              <a:rPr lang="en-US" sz="1050" b="1" dirty="0">
                <a:solidFill>
                  <a:srgbClr val="E2E6E9"/>
                </a:solidFill>
                <a:latin typeface="Merriweather" pitchFamily="34" charset="0"/>
                <a:ea typeface="Merriweather" pitchFamily="34" charset="-122"/>
                <a:cs typeface="Merriweather" pitchFamily="34" charset="-120"/>
              </a:rPr>
              <a:t>Adequate technician availability</a:t>
            </a:r>
            <a:endParaRPr lang="en-US" sz="1050" b="1" dirty="0"/>
          </a:p>
        </p:txBody>
      </p:sp>
      <p:sp>
        <p:nvSpPr>
          <p:cNvPr id="617" name="Text 615"/>
          <p:cNvSpPr/>
          <p:nvPr/>
        </p:nvSpPr>
        <p:spPr>
          <a:xfrm>
            <a:off x="3767018" y="8262580"/>
            <a:ext cx="7096363" cy="345519"/>
          </a:xfrm>
          <a:prstGeom prst="rect">
            <a:avLst/>
          </a:prstGeom>
          <a:noFill/>
          <a:ln/>
        </p:spPr>
        <p:txBody>
          <a:bodyPr wrap="square" lIns="0" tIns="0" rIns="0" bIns="0" rtlCol="0" anchor="t"/>
          <a:lstStyle/>
          <a:p>
            <a:pPr marL="0" indent="0" algn="l">
              <a:lnSpc>
                <a:spcPts val="1350"/>
              </a:lnSpc>
              <a:buNone/>
            </a:pPr>
            <a:r>
              <a:rPr lang="en-US" sz="850" dirty="0">
                <a:solidFill>
                  <a:srgbClr val="E2E6E9"/>
                </a:solidFill>
                <a:latin typeface="Merriweather" pitchFamily="34" charset="0"/>
                <a:ea typeface="Merriweather" pitchFamily="34" charset="-122"/>
                <a:cs typeface="Merriweather" pitchFamily="34" charset="-120"/>
              </a:rPr>
              <a:t>These findings validate the critical need for infrastructure investment and technical capacity building as prerequisites for safe EV adoption.</a:t>
            </a:r>
            <a:endParaRPr lang="en-US" sz="850" dirty="0"/>
          </a:p>
        </p:txBody>
      </p:sp>
      <p:sp>
        <p:nvSpPr>
          <p:cNvPr id="618" name="Rectangle 617"/>
          <p:cNvSpPr/>
          <p:nvPr/>
        </p:nvSpPr>
        <p:spPr>
          <a:xfrm>
            <a:off x="9722068" y="3791635"/>
            <a:ext cx="4288222" cy="1200329"/>
          </a:xfrm>
          <a:prstGeom prst="rect">
            <a:avLst/>
          </a:prstGeom>
        </p:spPr>
        <p:txBody>
          <a:bodyPr wrap="square">
            <a:spAutoFit/>
          </a:bodyPr>
          <a:lstStyle/>
          <a:p>
            <a:r>
              <a:rPr lang="en-US" dirty="0">
                <a:solidFill>
                  <a:schemeClr val="bg1"/>
                </a:solidFill>
              </a:rPr>
              <a:t>These findings validate the critical need for infrastructure investment and technical capacity building as prerequisites for safe EV adoption</a:t>
            </a:r>
          </a:p>
        </p:txBody>
      </p:sp>
    </p:spTree>
  </p:cSld>
  <p:clrMapOvr>
    <a:masterClrMapping/>
  </p:clrMapOvr>
  <p:transition spd="slow">
    <p:wipe/>
  </p:transition>
</p:sld>
</file>

<file path=ppt/slides/slide14.xml><?xml version="1.0" encoding="utf-8"?>
<p:sld xmlns:a="http://schemas.openxmlformats.org/drawingml/2006/main" xmlns:r="http://schemas.openxmlformats.org/officeDocument/2006/relationships" xmlns:p="http://schemas.openxmlformats.org/presentationml/2006/main">
  <p:cSld name="Slide 17">
    <p:spTree>
      <p:nvGrpSpPr>
        <p:cNvPr id="1" name=""/>
        <p:cNvGrpSpPr/>
        <p:nvPr/>
      </p:nvGrpSpPr>
      <p:grpSpPr>
        <a:xfrm>
          <a:off x="0" y="0"/>
          <a:ext cx="0" cy="0"/>
          <a:chOff x="0" y="0"/>
          <a:chExt cx="0" cy="0"/>
        </a:xfrm>
      </p:grpSpPr>
      <p:pic>
        <p:nvPicPr>
          <p:cNvPr id="2" name="Image 0" descr="preencoded.png"/>
          <p:cNvPicPr>
            <a:picLocks noChangeAspect="1"/>
          </p:cNvPicPr>
          <p:nvPr/>
        </p:nvPicPr>
        <p:blipFill>
          <a:blip r:embed="rId3"/>
          <a:stretch>
            <a:fillRect/>
          </a:stretch>
        </p:blipFill>
        <p:spPr>
          <a:xfrm>
            <a:off x="0" y="0"/>
            <a:ext cx="14630400" cy="2699623"/>
          </a:xfrm>
          <a:prstGeom prst="rect">
            <a:avLst/>
          </a:prstGeom>
        </p:spPr>
      </p:pic>
      <p:sp>
        <p:nvSpPr>
          <p:cNvPr id="3" name="Text 0"/>
          <p:cNvSpPr/>
          <p:nvPr/>
        </p:nvSpPr>
        <p:spPr>
          <a:xfrm>
            <a:off x="863798" y="3868579"/>
            <a:ext cx="11863626" cy="674846"/>
          </a:xfrm>
          <a:prstGeom prst="rect">
            <a:avLst/>
          </a:prstGeom>
          <a:noFill/>
          <a:ln/>
        </p:spPr>
        <p:txBody>
          <a:bodyPr wrap="none" lIns="0" tIns="0" rIns="0" bIns="0" rtlCol="0" anchor="t"/>
          <a:lstStyle/>
          <a:p>
            <a:pPr marL="0" indent="0" algn="l">
              <a:lnSpc>
                <a:spcPts val="5300"/>
              </a:lnSpc>
              <a:buNone/>
            </a:pPr>
            <a:r>
              <a:rPr lang="en-US" sz="4250" dirty="0">
                <a:solidFill>
                  <a:srgbClr val="F5F0F0"/>
                </a:solidFill>
                <a:latin typeface="Merriweather" pitchFamily="34" charset="0"/>
                <a:ea typeface="Merriweather" pitchFamily="34" charset="-122"/>
                <a:cs typeface="Merriweather" pitchFamily="34" charset="-120"/>
              </a:rPr>
              <a:t>Future Outlook: Optimism Despite Challenges</a:t>
            </a:r>
            <a:endParaRPr lang="en-US" sz="4250" dirty="0"/>
          </a:p>
        </p:txBody>
      </p:sp>
      <p:sp>
        <p:nvSpPr>
          <p:cNvPr id="4" name="Shape 1"/>
          <p:cNvSpPr/>
          <p:nvPr/>
        </p:nvSpPr>
        <p:spPr>
          <a:xfrm>
            <a:off x="863798" y="4867275"/>
            <a:ext cx="12902803" cy="1259324"/>
          </a:xfrm>
          <a:prstGeom prst="roundRect">
            <a:avLst>
              <a:gd name="adj" fmla="val 7203"/>
            </a:avLst>
          </a:prstGeom>
          <a:solidFill>
            <a:srgbClr val="003180"/>
          </a:solidFill>
          <a:ln w="7620">
            <a:solidFill>
              <a:srgbClr val="194A99"/>
            </a:solidFill>
            <a:prstDash val="solid"/>
          </a:ln>
        </p:spPr>
      </p:sp>
      <p:sp>
        <p:nvSpPr>
          <p:cNvPr id="5" name="Shape 2"/>
          <p:cNvSpPr/>
          <p:nvPr/>
        </p:nvSpPr>
        <p:spPr>
          <a:xfrm>
            <a:off x="871418" y="4874895"/>
            <a:ext cx="4295775" cy="1244084"/>
          </a:xfrm>
          <a:prstGeom prst="roundRect">
            <a:avLst>
              <a:gd name="adj" fmla="val 7291"/>
            </a:avLst>
          </a:prstGeom>
          <a:solidFill>
            <a:srgbClr val="003180"/>
          </a:solidFill>
          <a:ln/>
        </p:spPr>
      </p:sp>
      <p:sp>
        <p:nvSpPr>
          <p:cNvPr id="6" name="Text 3"/>
          <p:cNvSpPr/>
          <p:nvPr/>
        </p:nvSpPr>
        <p:spPr>
          <a:xfrm>
            <a:off x="1087279" y="5090755"/>
            <a:ext cx="2699623" cy="337304"/>
          </a:xfrm>
          <a:prstGeom prst="rect">
            <a:avLst/>
          </a:prstGeom>
          <a:noFill/>
          <a:ln/>
        </p:spPr>
        <p:txBody>
          <a:bodyPr wrap="none" lIns="0" tIns="0" rIns="0" bIns="0" rtlCol="0" anchor="t"/>
          <a:lstStyle/>
          <a:p>
            <a:pPr marL="0" indent="0" algn="l">
              <a:lnSpc>
                <a:spcPts val="2650"/>
              </a:lnSpc>
              <a:buNone/>
            </a:pPr>
            <a:r>
              <a:rPr lang="en-US" sz="2100" dirty="0">
                <a:solidFill>
                  <a:srgbClr val="E2E6E9"/>
                </a:solidFill>
                <a:latin typeface="Merriweather" pitchFamily="34" charset="0"/>
                <a:ea typeface="Merriweather" pitchFamily="34" charset="-122"/>
                <a:cs typeface="Merriweather" pitchFamily="34" charset="-120"/>
              </a:rPr>
              <a:t>52.0%</a:t>
            </a:r>
            <a:endParaRPr lang="en-US" sz="2100" dirty="0"/>
          </a:p>
        </p:txBody>
      </p:sp>
      <p:sp>
        <p:nvSpPr>
          <p:cNvPr id="7" name="Text 4"/>
          <p:cNvSpPr/>
          <p:nvPr/>
        </p:nvSpPr>
        <p:spPr>
          <a:xfrm>
            <a:off x="1087279" y="5557599"/>
            <a:ext cx="3864054" cy="345519"/>
          </a:xfrm>
          <a:prstGeom prst="rect">
            <a:avLst/>
          </a:prstGeom>
          <a:noFill/>
          <a:ln/>
        </p:spPr>
        <p:txBody>
          <a:bodyPr wrap="none" lIns="0" tIns="0" rIns="0" bIns="0" rtlCol="0" anchor="t"/>
          <a:lstStyle/>
          <a:p>
            <a:pPr marL="0" indent="0" algn="l">
              <a:lnSpc>
                <a:spcPts val="2700"/>
              </a:lnSpc>
              <a:buNone/>
            </a:pPr>
            <a:r>
              <a:rPr lang="en-US" sz="1700" dirty="0">
                <a:solidFill>
                  <a:srgbClr val="E2E6E9"/>
                </a:solidFill>
                <a:latin typeface="Merriweather" pitchFamily="34" charset="0"/>
                <a:ea typeface="Merriweather" pitchFamily="34" charset="-122"/>
                <a:cs typeface="Merriweather" pitchFamily="34" charset="-120"/>
              </a:rPr>
              <a:t>Expect wide EV adoption in Palestine</a:t>
            </a:r>
            <a:endParaRPr lang="en-US" sz="1700" dirty="0"/>
          </a:p>
        </p:txBody>
      </p:sp>
      <p:sp>
        <p:nvSpPr>
          <p:cNvPr id="8" name="Shape 5"/>
          <p:cNvSpPr/>
          <p:nvPr/>
        </p:nvSpPr>
        <p:spPr>
          <a:xfrm>
            <a:off x="5167193" y="4874895"/>
            <a:ext cx="4295894" cy="1244084"/>
          </a:xfrm>
          <a:prstGeom prst="rect">
            <a:avLst/>
          </a:prstGeom>
          <a:solidFill>
            <a:srgbClr val="003180"/>
          </a:solidFill>
          <a:ln/>
        </p:spPr>
      </p:sp>
      <p:sp>
        <p:nvSpPr>
          <p:cNvPr id="9" name="Shape 6"/>
          <p:cNvSpPr/>
          <p:nvPr/>
        </p:nvSpPr>
        <p:spPr>
          <a:xfrm>
            <a:off x="5167193" y="4874895"/>
            <a:ext cx="30480" cy="1244084"/>
          </a:xfrm>
          <a:prstGeom prst="roundRect">
            <a:avLst>
              <a:gd name="adj" fmla="val 297608"/>
            </a:avLst>
          </a:prstGeom>
          <a:solidFill>
            <a:srgbClr val="194A99"/>
          </a:solidFill>
          <a:ln/>
        </p:spPr>
      </p:sp>
      <p:sp>
        <p:nvSpPr>
          <p:cNvPr id="10" name="Text 7"/>
          <p:cNvSpPr/>
          <p:nvPr/>
        </p:nvSpPr>
        <p:spPr>
          <a:xfrm>
            <a:off x="5383054" y="5090755"/>
            <a:ext cx="2699623" cy="337304"/>
          </a:xfrm>
          <a:prstGeom prst="rect">
            <a:avLst/>
          </a:prstGeom>
          <a:noFill/>
          <a:ln/>
        </p:spPr>
        <p:txBody>
          <a:bodyPr wrap="none" lIns="0" tIns="0" rIns="0" bIns="0" rtlCol="0" anchor="t"/>
          <a:lstStyle/>
          <a:p>
            <a:pPr marL="0" indent="0" algn="l">
              <a:lnSpc>
                <a:spcPts val="2650"/>
              </a:lnSpc>
              <a:buNone/>
            </a:pPr>
            <a:r>
              <a:rPr lang="en-US" sz="2100" dirty="0">
                <a:solidFill>
                  <a:srgbClr val="E2E6E9"/>
                </a:solidFill>
                <a:latin typeface="Merriweather" pitchFamily="34" charset="0"/>
                <a:ea typeface="Merriweather" pitchFamily="34" charset="-122"/>
                <a:cs typeface="Merriweather" pitchFamily="34" charset="-120"/>
              </a:rPr>
              <a:t>43.1%</a:t>
            </a:r>
            <a:endParaRPr lang="en-US" sz="2100" dirty="0"/>
          </a:p>
        </p:txBody>
      </p:sp>
      <p:sp>
        <p:nvSpPr>
          <p:cNvPr id="11" name="Text 8"/>
          <p:cNvSpPr/>
          <p:nvPr/>
        </p:nvSpPr>
        <p:spPr>
          <a:xfrm>
            <a:off x="5383054" y="5557599"/>
            <a:ext cx="3864173" cy="345519"/>
          </a:xfrm>
          <a:prstGeom prst="rect">
            <a:avLst/>
          </a:prstGeom>
          <a:noFill/>
          <a:ln/>
        </p:spPr>
        <p:txBody>
          <a:bodyPr wrap="none" lIns="0" tIns="0" rIns="0" bIns="0" rtlCol="0" anchor="t"/>
          <a:lstStyle/>
          <a:p>
            <a:pPr marL="0" indent="0" algn="l">
              <a:lnSpc>
                <a:spcPts val="2700"/>
              </a:lnSpc>
              <a:buNone/>
            </a:pPr>
            <a:r>
              <a:rPr lang="en-US" sz="1700" dirty="0">
                <a:solidFill>
                  <a:srgbClr val="E2E6E9"/>
                </a:solidFill>
                <a:latin typeface="Merriweather" pitchFamily="34" charset="0"/>
                <a:ea typeface="Merriweather" pitchFamily="34" charset="-122"/>
                <a:cs typeface="Merriweather" pitchFamily="34" charset="-120"/>
              </a:rPr>
              <a:t>Predict limited adoption</a:t>
            </a:r>
            <a:endParaRPr lang="en-US" sz="1700" dirty="0"/>
          </a:p>
        </p:txBody>
      </p:sp>
      <p:sp>
        <p:nvSpPr>
          <p:cNvPr id="12" name="Shape 9"/>
          <p:cNvSpPr/>
          <p:nvPr/>
        </p:nvSpPr>
        <p:spPr>
          <a:xfrm>
            <a:off x="9463087" y="4874895"/>
            <a:ext cx="4295775" cy="1244084"/>
          </a:xfrm>
          <a:prstGeom prst="rect">
            <a:avLst/>
          </a:prstGeom>
          <a:solidFill>
            <a:srgbClr val="003180"/>
          </a:solidFill>
          <a:ln/>
        </p:spPr>
      </p:sp>
      <p:sp>
        <p:nvSpPr>
          <p:cNvPr id="13" name="Shape 10"/>
          <p:cNvSpPr/>
          <p:nvPr/>
        </p:nvSpPr>
        <p:spPr>
          <a:xfrm>
            <a:off x="9463087" y="4874895"/>
            <a:ext cx="30480" cy="1244084"/>
          </a:xfrm>
          <a:prstGeom prst="roundRect">
            <a:avLst>
              <a:gd name="adj" fmla="val 297608"/>
            </a:avLst>
          </a:prstGeom>
          <a:solidFill>
            <a:srgbClr val="194A99"/>
          </a:solidFill>
          <a:ln/>
        </p:spPr>
      </p:sp>
      <p:sp>
        <p:nvSpPr>
          <p:cNvPr id="14" name="Text 11"/>
          <p:cNvSpPr/>
          <p:nvPr/>
        </p:nvSpPr>
        <p:spPr>
          <a:xfrm>
            <a:off x="9678948" y="5090755"/>
            <a:ext cx="2699623" cy="337304"/>
          </a:xfrm>
          <a:prstGeom prst="rect">
            <a:avLst/>
          </a:prstGeom>
          <a:noFill/>
          <a:ln/>
        </p:spPr>
        <p:txBody>
          <a:bodyPr wrap="none" lIns="0" tIns="0" rIns="0" bIns="0" rtlCol="0" anchor="t"/>
          <a:lstStyle/>
          <a:p>
            <a:pPr marL="0" indent="0" algn="l">
              <a:lnSpc>
                <a:spcPts val="2650"/>
              </a:lnSpc>
              <a:buNone/>
            </a:pPr>
            <a:r>
              <a:rPr lang="en-US" sz="2100" dirty="0">
                <a:solidFill>
                  <a:srgbClr val="E2E6E9"/>
                </a:solidFill>
                <a:latin typeface="Merriweather" pitchFamily="34" charset="0"/>
                <a:ea typeface="Merriweather" pitchFamily="34" charset="-122"/>
                <a:cs typeface="Merriweather" pitchFamily="34" charset="-120"/>
              </a:rPr>
              <a:t>95.1%</a:t>
            </a:r>
            <a:endParaRPr lang="en-US" sz="2100" dirty="0"/>
          </a:p>
        </p:txBody>
      </p:sp>
      <p:sp>
        <p:nvSpPr>
          <p:cNvPr id="15" name="Text 12"/>
          <p:cNvSpPr/>
          <p:nvPr/>
        </p:nvSpPr>
        <p:spPr>
          <a:xfrm>
            <a:off x="9678948" y="5557599"/>
            <a:ext cx="3864054" cy="345519"/>
          </a:xfrm>
          <a:prstGeom prst="rect">
            <a:avLst/>
          </a:prstGeom>
          <a:noFill/>
          <a:ln/>
        </p:spPr>
        <p:txBody>
          <a:bodyPr wrap="none" lIns="0" tIns="0" rIns="0" bIns="0" rtlCol="0" anchor="t"/>
          <a:lstStyle/>
          <a:p>
            <a:pPr marL="0" indent="0" algn="l">
              <a:lnSpc>
                <a:spcPts val="2700"/>
              </a:lnSpc>
              <a:buNone/>
            </a:pPr>
            <a:r>
              <a:rPr lang="en-US" sz="1700" dirty="0">
                <a:solidFill>
                  <a:srgbClr val="E2E6E9"/>
                </a:solidFill>
                <a:latin typeface="Merriweather" pitchFamily="34" charset="0"/>
                <a:ea typeface="Merriweather" pitchFamily="34" charset="-122"/>
                <a:cs typeface="Merriweather" pitchFamily="34" charset="-120"/>
              </a:rPr>
              <a:t>Overall optimism about EV future</a:t>
            </a:r>
            <a:endParaRPr lang="en-US" sz="1700" dirty="0"/>
          </a:p>
        </p:txBody>
      </p:sp>
      <p:sp>
        <p:nvSpPr>
          <p:cNvPr id="16" name="Text 13"/>
          <p:cNvSpPr/>
          <p:nvPr/>
        </p:nvSpPr>
        <p:spPr>
          <a:xfrm>
            <a:off x="863798" y="6369487"/>
            <a:ext cx="12902803" cy="691039"/>
          </a:xfrm>
          <a:prstGeom prst="rect">
            <a:avLst/>
          </a:prstGeom>
          <a:noFill/>
          <a:ln/>
        </p:spPr>
        <p:txBody>
          <a:bodyPr wrap="square" lIns="0" tIns="0" rIns="0" bIns="0" rtlCol="0" anchor="t"/>
          <a:lstStyle/>
          <a:p>
            <a:pPr marL="0" indent="0" algn="l">
              <a:lnSpc>
                <a:spcPts val="2700"/>
              </a:lnSpc>
              <a:buNone/>
            </a:pPr>
            <a:r>
              <a:rPr lang="en-US" sz="1700" dirty="0">
                <a:solidFill>
                  <a:srgbClr val="E2E6E9"/>
                </a:solidFill>
                <a:latin typeface="Merriweather" pitchFamily="34" charset="0"/>
                <a:ea typeface="Merriweather" pitchFamily="34" charset="-122"/>
                <a:cs typeface="Merriweather" pitchFamily="34" charset="-120"/>
              </a:rPr>
              <a:t>Despite infrastructure challenges, cost concerns, and technical readiness gaps, there is strong optimism about EV adoption in Palestine. Younger users (ages 20-29) form a promising early-adopter group with 78.7% showing high adoption potential.</a:t>
            </a:r>
            <a:endParaRPr lang="en-US" sz="1700"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name="Slide 10">
    <p:spTree>
      <p:nvGrpSpPr>
        <p:cNvPr id="1" name=""/>
        <p:cNvGrpSpPr/>
        <p:nvPr/>
      </p:nvGrpSpPr>
      <p:grpSpPr>
        <a:xfrm>
          <a:off x="0" y="0"/>
          <a:ext cx="0" cy="0"/>
          <a:chOff x="0" y="0"/>
          <a:chExt cx="0" cy="0"/>
        </a:xfrm>
      </p:grpSpPr>
      <p:sp>
        <p:nvSpPr>
          <p:cNvPr id="2" name="Text 0"/>
          <p:cNvSpPr/>
          <p:nvPr/>
        </p:nvSpPr>
        <p:spPr>
          <a:xfrm>
            <a:off x="1276469" y="506849"/>
            <a:ext cx="7251502" cy="574238"/>
          </a:xfrm>
          <a:prstGeom prst="rect">
            <a:avLst/>
          </a:prstGeom>
          <a:noFill/>
          <a:ln/>
        </p:spPr>
        <p:txBody>
          <a:bodyPr wrap="none" lIns="0" tIns="0" rIns="0" bIns="0" rtlCol="0" anchor="t"/>
          <a:lstStyle/>
          <a:p>
            <a:pPr marL="0" indent="0" algn="l">
              <a:lnSpc>
                <a:spcPts val="4500"/>
              </a:lnSpc>
              <a:buNone/>
            </a:pPr>
            <a:r>
              <a:rPr lang="en-US" sz="3600" dirty="0">
                <a:solidFill>
                  <a:srgbClr val="F5F0F0"/>
                </a:solidFill>
                <a:latin typeface="Merriweather" pitchFamily="34" charset="0"/>
                <a:ea typeface="Merriweather" pitchFamily="34" charset="-122"/>
                <a:cs typeface="Merriweather" pitchFamily="34" charset="-120"/>
              </a:rPr>
              <a:t>Emergency Response Challenges</a:t>
            </a:r>
            <a:endParaRPr lang="en-US" sz="3600" dirty="0"/>
          </a:p>
        </p:txBody>
      </p:sp>
      <p:sp>
        <p:nvSpPr>
          <p:cNvPr id="3" name="Text 1"/>
          <p:cNvSpPr/>
          <p:nvPr/>
        </p:nvSpPr>
        <p:spPr>
          <a:xfrm>
            <a:off x="1276469" y="1448633"/>
            <a:ext cx="12077343" cy="588169"/>
          </a:xfrm>
          <a:prstGeom prst="rect">
            <a:avLst/>
          </a:prstGeom>
          <a:noFill/>
          <a:ln/>
        </p:spPr>
        <p:txBody>
          <a:bodyPr wrap="square" lIns="0" tIns="0" rIns="0" bIns="0" rtlCol="0" anchor="t"/>
          <a:lstStyle/>
          <a:p>
            <a:pPr marL="0" indent="0" algn="l">
              <a:lnSpc>
                <a:spcPts val="2300"/>
              </a:lnSpc>
              <a:buNone/>
            </a:pPr>
            <a:r>
              <a:rPr lang="en-US" sz="1400" dirty="0">
                <a:solidFill>
                  <a:srgbClr val="E2E6E9"/>
                </a:solidFill>
                <a:latin typeface="Merriweather" pitchFamily="34" charset="0"/>
                <a:ea typeface="Merriweather" pitchFamily="34" charset="-122"/>
                <a:cs typeface="Merriweather" pitchFamily="34" charset="-120"/>
              </a:rPr>
              <a:t>The U.S. Fire Administration and FEMA have documented unique EV emergency risks that differ fundamentally from traditional vehicle incidents.</a:t>
            </a:r>
            <a:endParaRPr lang="en-US" sz="1400" dirty="0"/>
          </a:p>
        </p:txBody>
      </p:sp>
      <p:sp>
        <p:nvSpPr>
          <p:cNvPr id="4" name="Shape 2"/>
          <p:cNvSpPr/>
          <p:nvPr/>
        </p:nvSpPr>
        <p:spPr>
          <a:xfrm>
            <a:off x="1276469" y="2243495"/>
            <a:ext cx="5946815" cy="2397323"/>
          </a:xfrm>
          <a:prstGeom prst="roundRect">
            <a:avLst>
              <a:gd name="adj" fmla="val 3220"/>
            </a:avLst>
          </a:prstGeom>
          <a:solidFill>
            <a:srgbClr val="003180"/>
          </a:solidFill>
          <a:ln w="7620">
            <a:solidFill>
              <a:srgbClr val="194A99"/>
            </a:solidFill>
            <a:prstDash val="solid"/>
          </a:ln>
        </p:spPr>
      </p:sp>
      <p:sp>
        <p:nvSpPr>
          <p:cNvPr id="8" name="Text 5"/>
          <p:cNvSpPr/>
          <p:nvPr/>
        </p:nvSpPr>
        <p:spPr>
          <a:xfrm>
            <a:off x="1467803" y="3567232"/>
            <a:ext cx="5564148" cy="882253"/>
          </a:xfrm>
          <a:prstGeom prst="rect">
            <a:avLst/>
          </a:prstGeom>
          <a:noFill/>
          <a:ln/>
        </p:spPr>
        <p:txBody>
          <a:bodyPr wrap="square" lIns="0" tIns="0" rIns="0" bIns="0" rtlCol="0" anchor="t"/>
          <a:lstStyle/>
          <a:p>
            <a:pPr marL="0" indent="0" algn="l">
              <a:lnSpc>
                <a:spcPts val="2300"/>
              </a:lnSpc>
              <a:buNone/>
            </a:pPr>
            <a:r>
              <a:rPr lang="en-US" sz="1400" dirty="0">
                <a:solidFill>
                  <a:srgbClr val="E2E6E9"/>
                </a:solidFill>
                <a:latin typeface="Merriweather" pitchFamily="34" charset="0"/>
                <a:ea typeface="Merriweather" pitchFamily="34" charset="-122"/>
                <a:cs typeface="Merriweather" pitchFamily="34" charset="-120"/>
              </a:rPr>
              <a:t>Lithium-ion batteries can experience uncontrolled heat generation, with no universally accepted extinguishing method</a:t>
            </a:r>
            <a:endParaRPr lang="en-US" sz="1400" dirty="0"/>
          </a:p>
        </p:txBody>
      </p:sp>
      <p:sp>
        <p:nvSpPr>
          <p:cNvPr id="9" name="Shape 6"/>
          <p:cNvSpPr/>
          <p:nvPr/>
        </p:nvSpPr>
        <p:spPr>
          <a:xfrm>
            <a:off x="7406997" y="2243495"/>
            <a:ext cx="5946815" cy="2397323"/>
          </a:xfrm>
          <a:prstGeom prst="roundRect">
            <a:avLst>
              <a:gd name="adj" fmla="val 3220"/>
            </a:avLst>
          </a:prstGeom>
          <a:solidFill>
            <a:srgbClr val="003180"/>
          </a:solidFill>
          <a:ln w="7620">
            <a:solidFill>
              <a:srgbClr val="194A99"/>
            </a:solidFill>
            <a:prstDash val="solid"/>
          </a:ln>
        </p:spPr>
      </p:sp>
      <p:sp>
        <p:nvSpPr>
          <p:cNvPr id="13" name="Text 9"/>
          <p:cNvSpPr/>
          <p:nvPr/>
        </p:nvSpPr>
        <p:spPr>
          <a:xfrm>
            <a:off x="7598331" y="3567232"/>
            <a:ext cx="5564148" cy="588169"/>
          </a:xfrm>
          <a:prstGeom prst="rect">
            <a:avLst/>
          </a:prstGeom>
          <a:noFill/>
          <a:ln/>
        </p:spPr>
        <p:txBody>
          <a:bodyPr wrap="square" lIns="0" tIns="0" rIns="0" bIns="0" rtlCol="0" anchor="t"/>
          <a:lstStyle/>
          <a:p>
            <a:pPr marL="0" indent="0" algn="l">
              <a:lnSpc>
                <a:spcPts val="2300"/>
              </a:lnSpc>
              <a:buNone/>
            </a:pPr>
            <a:r>
              <a:rPr lang="en-US" sz="1400" dirty="0">
                <a:solidFill>
                  <a:srgbClr val="E2E6E9"/>
                </a:solidFill>
                <a:latin typeface="Merriweather" pitchFamily="34" charset="0"/>
                <a:ea typeface="Merriweather" pitchFamily="34" charset="-122"/>
                <a:cs typeface="Merriweather" pitchFamily="34" charset="-120"/>
              </a:rPr>
              <a:t>Damaged batteries retain hazardous electrical charge for hours or days after incidents</a:t>
            </a:r>
            <a:endParaRPr lang="en-US" sz="1400" dirty="0"/>
          </a:p>
        </p:txBody>
      </p:sp>
      <p:sp>
        <p:nvSpPr>
          <p:cNvPr id="14" name="Shape 10"/>
          <p:cNvSpPr/>
          <p:nvPr/>
        </p:nvSpPr>
        <p:spPr>
          <a:xfrm>
            <a:off x="1276469" y="4824532"/>
            <a:ext cx="5946815" cy="2103239"/>
          </a:xfrm>
          <a:prstGeom prst="roundRect">
            <a:avLst>
              <a:gd name="adj" fmla="val 3670"/>
            </a:avLst>
          </a:prstGeom>
          <a:solidFill>
            <a:srgbClr val="003180"/>
          </a:solidFill>
          <a:ln w="7620">
            <a:solidFill>
              <a:srgbClr val="194A99"/>
            </a:solidFill>
            <a:prstDash val="solid"/>
          </a:ln>
        </p:spPr>
      </p:sp>
      <p:sp>
        <p:nvSpPr>
          <p:cNvPr id="18" name="Text 13"/>
          <p:cNvSpPr/>
          <p:nvPr/>
        </p:nvSpPr>
        <p:spPr>
          <a:xfrm>
            <a:off x="1467803" y="6148268"/>
            <a:ext cx="5564148" cy="588169"/>
          </a:xfrm>
          <a:prstGeom prst="rect">
            <a:avLst/>
          </a:prstGeom>
          <a:noFill/>
          <a:ln/>
        </p:spPr>
        <p:txBody>
          <a:bodyPr wrap="square" lIns="0" tIns="0" rIns="0" bIns="0" rtlCol="0" anchor="t"/>
          <a:lstStyle/>
          <a:p>
            <a:pPr marL="0" indent="0" algn="l">
              <a:lnSpc>
                <a:spcPts val="2300"/>
              </a:lnSpc>
              <a:buNone/>
            </a:pPr>
            <a:r>
              <a:rPr lang="en-US" sz="1400" dirty="0">
                <a:solidFill>
                  <a:srgbClr val="E2E6E9"/>
                </a:solidFill>
                <a:latin typeface="Merriweather" pitchFamily="34" charset="0"/>
                <a:ea typeface="Merriweather" pitchFamily="34" charset="-122"/>
                <a:cs typeface="Merriweather" pitchFamily="34" charset="-120"/>
              </a:rPr>
              <a:t>Fires can occur long after initial damage, during transport or storage</a:t>
            </a:r>
            <a:endParaRPr lang="en-US" sz="1400" dirty="0"/>
          </a:p>
        </p:txBody>
      </p:sp>
      <p:sp>
        <p:nvSpPr>
          <p:cNvPr id="19" name="Shape 14"/>
          <p:cNvSpPr/>
          <p:nvPr/>
        </p:nvSpPr>
        <p:spPr>
          <a:xfrm>
            <a:off x="7406997" y="4824532"/>
            <a:ext cx="5946815" cy="2103239"/>
          </a:xfrm>
          <a:prstGeom prst="roundRect">
            <a:avLst>
              <a:gd name="adj" fmla="val 3670"/>
            </a:avLst>
          </a:prstGeom>
          <a:solidFill>
            <a:srgbClr val="003180"/>
          </a:solidFill>
          <a:ln w="7620">
            <a:solidFill>
              <a:srgbClr val="194A99"/>
            </a:solidFill>
            <a:prstDash val="solid"/>
          </a:ln>
        </p:spPr>
      </p:sp>
      <p:sp>
        <p:nvSpPr>
          <p:cNvPr id="23" name="Text 17"/>
          <p:cNvSpPr/>
          <p:nvPr/>
        </p:nvSpPr>
        <p:spPr>
          <a:xfrm>
            <a:off x="7598331" y="6148268"/>
            <a:ext cx="5564148" cy="588169"/>
          </a:xfrm>
          <a:prstGeom prst="rect">
            <a:avLst/>
          </a:prstGeom>
          <a:noFill/>
          <a:ln/>
        </p:spPr>
        <p:txBody>
          <a:bodyPr wrap="square" lIns="0" tIns="0" rIns="0" bIns="0" rtlCol="0" anchor="t"/>
          <a:lstStyle/>
          <a:p>
            <a:pPr marL="0" indent="0" algn="l">
              <a:lnSpc>
                <a:spcPts val="2300"/>
              </a:lnSpc>
              <a:buNone/>
            </a:pPr>
            <a:r>
              <a:rPr lang="en-US" sz="1400" dirty="0">
                <a:solidFill>
                  <a:srgbClr val="E2E6E9"/>
                </a:solidFill>
                <a:latin typeface="Merriweather" pitchFamily="34" charset="0"/>
                <a:ea typeface="Merriweather" pitchFamily="34" charset="-122"/>
                <a:cs typeface="Merriweather" pitchFamily="34" charset="-120"/>
              </a:rPr>
              <a:t>Battery combustion produces dangerous fumes requiring specialized protective equipment</a:t>
            </a:r>
            <a:endParaRPr lang="en-US" sz="1400" dirty="0"/>
          </a:p>
        </p:txBody>
      </p:sp>
      <p:sp>
        <p:nvSpPr>
          <p:cNvPr id="24" name="Text 18"/>
          <p:cNvSpPr/>
          <p:nvPr/>
        </p:nvSpPr>
        <p:spPr>
          <a:xfrm>
            <a:off x="1276469" y="7134463"/>
            <a:ext cx="12077343" cy="588169"/>
          </a:xfrm>
          <a:prstGeom prst="rect">
            <a:avLst/>
          </a:prstGeom>
          <a:noFill/>
          <a:ln/>
        </p:spPr>
        <p:txBody>
          <a:bodyPr wrap="square" lIns="0" tIns="0" rIns="0" bIns="0" rtlCol="0" anchor="t"/>
          <a:lstStyle/>
          <a:p>
            <a:pPr marL="0" indent="0" algn="l">
              <a:lnSpc>
                <a:spcPts val="2300"/>
              </a:lnSpc>
              <a:buNone/>
            </a:pPr>
            <a:r>
              <a:rPr lang="en-US" sz="1400" dirty="0">
                <a:solidFill>
                  <a:srgbClr val="E2E6E9"/>
                </a:solidFill>
                <a:latin typeface="Merriweather" pitchFamily="34" charset="0"/>
                <a:ea typeface="Merriweather" pitchFamily="34" charset="-122"/>
                <a:cs typeface="Merriweather" pitchFamily="34" charset="-120"/>
              </a:rPr>
              <a:t>These findings underscore the critical role of preventive inspection systems in identifying battery degradation and electrical faults before vehicles operate on public roads.</a:t>
            </a:r>
            <a:endParaRPr lang="en-US" sz="1400" dirty="0"/>
          </a:p>
        </p:txBody>
      </p:sp>
      <p:pic>
        <p:nvPicPr>
          <p:cNvPr id="26" name="Picture 2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95535" y="2482327"/>
            <a:ext cx="761955" cy="544253"/>
          </a:xfrm>
          <a:prstGeom prst="rect">
            <a:avLst/>
          </a:prstGeo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467803" y="2297593"/>
            <a:ext cx="2042654" cy="1207320"/>
          </a:xfrm>
          <a:prstGeom prst="rect">
            <a:avLst/>
          </a:prstGeom>
        </p:spPr>
      </p:pic>
      <p:pic>
        <p:nvPicPr>
          <p:cNvPr id="6" name="Picture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500661" y="2275467"/>
            <a:ext cx="2054620" cy="1266260"/>
          </a:xfrm>
          <a:prstGeom prst="rect">
            <a:avLst/>
          </a:prstGeom>
        </p:spPr>
      </p:pic>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398321" y="4890846"/>
            <a:ext cx="2013304" cy="1233149"/>
          </a:xfrm>
          <a:prstGeom prst="rect">
            <a:avLst/>
          </a:prstGeom>
        </p:spPr>
      </p:pic>
      <p:pic>
        <p:nvPicPr>
          <p:cNvPr id="11" name="Picture 10"/>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500662" y="4847511"/>
            <a:ext cx="2284470" cy="1292036"/>
          </a:xfrm>
          <a:prstGeom prst="rect">
            <a:avLst/>
          </a:prstGeom>
        </p:spPr>
      </p:pic>
    </p:spTree>
  </p:cSld>
  <p:clrMapOvr>
    <a:masterClrMapping/>
  </p:clrMapOvr>
  <p:transition spd="slow">
    <p:push dir="u"/>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0"/>
          <p:cNvSpPr/>
          <p:nvPr/>
        </p:nvSpPr>
        <p:spPr>
          <a:xfrm>
            <a:off x="856655" y="594717"/>
            <a:ext cx="4551521" cy="568881"/>
          </a:xfrm>
          <a:prstGeom prst="rect">
            <a:avLst/>
          </a:prstGeom>
          <a:noFill/>
          <a:ln/>
        </p:spPr>
        <p:txBody>
          <a:bodyPr wrap="none" lIns="0" tIns="0" rIns="0" bIns="0" rtlCol="0" anchor="t"/>
          <a:lstStyle/>
          <a:p>
            <a:pPr marL="0" indent="0" algn="l">
              <a:lnSpc>
                <a:spcPts val="4450"/>
              </a:lnSpc>
              <a:buNone/>
            </a:pPr>
            <a:r>
              <a:rPr lang="en-US" sz="3550" dirty="0">
                <a:solidFill>
                  <a:srgbClr val="F5F0F0"/>
                </a:solidFill>
                <a:latin typeface="Merriweather" pitchFamily="34" charset="0"/>
                <a:ea typeface="Merriweather" pitchFamily="34" charset="-122"/>
                <a:cs typeface="Merriweather" pitchFamily="34" charset="-120"/>
              </a:rPr>
              <a:t>EV Safety Risks</a:t>
            </a:r>
            <a:endParaRPr lang="en-US" sz="3550" dirty="0"/>
          </a:p>
        </p:txBody>
      </p:sp>
      <p:sp>
        <p:nvSpPr>
          <p:cNvPr id="3" name="Text 1"/>
          <p:cNvSpPr/>
          <p:nvPr/>
        </p:nvSpPr>
        <p:spPr>
          <a:xfrm>
            <a:off x="856655" y="1547217"/>
            <a:ext cx="2830711" cy="341352"/>
          </a:xfrm>
          <a:prstGeom prst="rect">
            <a:avLst/>
          </a:prstGeom>
          <a:noFill/>
          <a:ln/>
        </p:spPr>
        <p:txBody>
          <a:bodyPr wrap="none" lIns="0" tIns="0" rIns="0" bIns="0" rtlCol="0" anchor="t"/>
          <a:lstStyle/>
          <a:p>
            <a:pPr marL="0" indent="0" algn="l">
              <a:lnSpc>
                <a:spcPts val="2650"/>
              </a:lnSpc>
              <a:buNone/>
            </a:pPr>
            <a:r>
              <a:rPr lang="en-US" sz="2150" dirty="0">
                <a:solidFill>
                  <a:srgbClr val="F5F0F0"/>
                </a:solidFill>
                <a:latin typeface="Merriweather" pitchFamily="34" charset="0"/>
                <a:ea typeface="Merriweather" pitchFamily="34" charset="-122"/>
                <a:cs typeface="Merriweather" pitchFamily="34" charset="-120"/>
              </a:rPr>
              <a:t>Documented Hazards</a:t>
            </a:r>
            <a:endParaRPr lang="en-US" sz="2150" dirty="0"/>
          </a:p>
        </p:txBody>
      </p:sp>
      <p:sp>
        <p:nvSpPr>
          <p:cNvPr id="4" name="Text 2"/>
          <p:cNvSpPr/>
          <p:nvPr/>
        </p:nvSpPr>
        <p:spPr>
          <a:xfrm>
            <a:off x="856655" y="2042041"/>
            <a:ext cx="6236494" cy="536734"/>
          </a:xfrm>
          <a:prstGeom prst="rect">
            <a:avLst/>
          </a:prstGeom>
          <a:noFill/>
          <a:ln/>
        </p:spPr>
        <p:txBody>
          <a:bodyPr wrap="square" lIns="0" tIns="0" rIns="0" bIns="0" rtlCol="0" anchor="t"/>
          <a:lstStyle/>
          <a:p>
            <a:pPr marL="0" indent="0" algn="l">
              <a:lnSpc>
                <a:spcPts val="2100"/>
              </a:lnSpc>
              <a:buNone/>
            </a:pPr>
            <a:r>
              <a:rPr lang="en-US" sz="1400" dirty="0">
                <a:solidFill>
                  <a:srgbClr val="E2E6E9"/>
                </a:solidFill>
                <a:latin typeface="Merriweather" pitchFamily="34" charset="0"/>
                <a:ea typeface="Merriweather" pitchFamily="34" charset="-122"/>
                <a:cs typeface="Merriweather" pitchFamily="34" charset="-120"/>
              </a:rPr>
              <a:t>Case studies from IEEE, SAE International, and global safety agencies reveal critical risks from inadequate EV inspections</a:t>
            </a:r>
            <a:endParaRPr lang="en-US" sz="1400" dirty="0"/>
          </a:p>
        </p:txBody>
      </p:sp>
      <p:pic>
        <p:nvPicPr>
          <p:cNvPr id="5" name="Image 0" descr="preencoded.png"/>
          <p:cNvPicPr>
            <a:picLocks noChangeAspect="1"/>
          </p:cNvPicPr>
          <p:nvPr/>
        </p:nvPicPr>
        <p:blipFill>
          <a:blip r:embed="rId2"/>
          <a:stretch>
            <a:fillRect/>
          </a:stretch>
        </p:blipFill>
        <p:spPr>
          <a:xfrm>
            <a:off x="856655" y="2751415"/>
            <a:ext cx="4710827" cy="4710827"/>
          </a:xfrm>
          <a:prstGeom prst="rect">
            <a:avLst/>
          </a:prstGeom>
        </p:spPr>
      </p:pic>
      <p:sp>
        <p:nvSpPr>
          <p:cNvPr id="6" name="Text 3"/>
          <p:cNvSpPr/>
          <p:nvPr/>
        </p:nvSpPr>
        <p:spPr>
          <a:xfrm>
            <a:off x="7544872" y="1547217"/>
            <a:ext cx="2730937" cy="341352"/>
          </a:xfrm>
          <a:prstGeom prst="rect">
            <a:avLst/>
          </a:prstGeom>
          <a:noFill/>
          <a:ln/>
        </p:spPr>
        <p:txBody>
          <a:bodyPr wrap="none" lIns="0" tIns="0" rIns="0" bIns="0" rtlCol="0" anchor="t"/>
          <a:lstStyle/>
          <a:p>
            <a:pPr marL="0" indent="0" algn="l">
              <a:lnSpc>
                <a:spcPts val="2650"/>
              </a:lnSpc>
              <a:buNone/>
            </a:pPr>
            <a:r>
              <a:rPr lang="en-US" sz="2150" dirty="0">
                <a:solidFill>
                  <a:srgbClr val="F5F0F0"/>
                </a:solidFill>
                <a:latin typeface="Merriweather" pitchFamily="34" charset="0"/>
                <a:ea typeface="Merriweather" pitchFamily="34" charset="-122"/>
                <a:cs typeface="Merriweather" pitchFamily="34" charset="-120"/>
              </a:rPr>
              <a:t>Global Recalls</a:t>
            </a:r>
            <a:endParaRPr lang="en-US" sz="2150" dirty="0"/>
          </a:p>
        </p:txBody>
      </p:sp>
      <p:sp>
        <p:nvSpPr>
          <p:cNvPr id="7" name="Text 4"/>
          <p:cNvSpPr/>
          <p:nvPr/>
        </p:nvSpPr>
        <p:spPr>
          <a:xfrm>
            <a:off x="7544872" y="2042041"/>
            <a:ext cx="6236494" cy="805101"/>
          </a:xfrm>
          <a:prstGeom prst="rect">
            <a:avLst/>
          </a:prstGeom>
          <a:noFill/>
          <a:ln/>
        </p:spPr>
        <p:txBody>
          <a:bodyPr wrap="square" lIns="0" tIns="0" rIns="0" bIns="0" rtlCol="0" anchor="t"/>
          <a:lstStyle/>
          <a:p>
            <a:pPr marL="0" indent="0" algn="l">
              <a:lnSpc>
                <a:spcPts val="2100"/>
              </a:lnSpc>
              <a:buNone/>
            </a:pPr>
            <a:r>
              <a:rPr lang="en-US" sz="1400" dirty="0">
                <a:solidFill>
                  <a:srgbClr val="E2E6E9"/>
                </a:solidFill>
                <a:latin typeface="Merriweather" pitchFamily="34" charset="0"/>
                <a:ea typeface="Merriweather" pitchFamily="34" charset="-122"/>
                <a:cs typeface="Merriweather" pitchFamily="34" charset="-120"/>
              </a:rPr>
              <a:t>Major manufacturers have issued recalls affecting millions of EVs due to battery defects, highlighting the critical importance of regular inspection protocols</a:t>
            </a:r>
            <a:endParaRPr lang="en-US" sz="1400" dirty="0"/>
          </a:p>
        </p:txBody>
      </p:sp>
      <p:pic>
        <p:nvPicPr>
          <p:cNvPr id="8" name="Image 1" descr="preencoded.png"/>
          <p:cNvPicPr>
            <a:picLocks noChangeAspect="1"/>
          </p:cNvPicPr>
          <p:nvPr/>
        </p:nvPicPr>
        <p:blipFill>
          <a:blip r:embed="rId3"/>
          <a:stretch>
            <a:fillRect/>
          </a:stretch>
        </p:blipFill>
        <p:spPr>
          <a:xfrm>
            <a:off x="7544872" y="3019781"/>
            <a:ext cx="4655942" cy="4274397"/>
          </a:xfrm>
          <a:prstGeom prst="rect">
            <a:avLst/>
          </a:prstGeom>
        </p:spPr>
      </p:pic>
    </p:spTree>
    <p:extLst>
      <p:ext uri="{BB962C8B-B14F-4D97-AF65-F5344CB8AC3E}">
        <p14:creationId xmlns:p14="http://schemas.microsoft.com/office/powerpoint/2010/main" val="1884875115"/>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0"/>
          <p:cNvSpPr/>
          <p:nvPr/>
        </p:nvSpPr>
        <p:spPr>
          <a:xfrm>
            <a:off x="855107" y="599718"/>
            <a:ext cx="10831949" cy="634722"/>
          </a:xfrm>
          <a:prstGeom prst="rect">
            <a:avLst/>
          </a:prstGeom>
          <a:noFill/>
          <a:ln/>
        </p:spPr>
        <p:txBody>
          <a:bodyPr wrap="none" lIns="0" tIns="0" rIns="0" bIns="0" rtlCol="0" anchor="t"/>
          <a:lstStyle/>
          <a:p>
            <a:pPr marL="0" indent="0" algn="l">
              <a:lnSpc>
                <a:spcPts val="4950"/>
              </a:lnSpc>
              <a:buNone/>
            </a:pPr>
            <a:r>
              <a:rPr lang="en-US" sz="3950" dirty="0">
                <a:solidFill>
                  <a:srgbClr val="F5F0F0"/>
                </a:solidFill>
                <a:latin typeface="Merriweather" pitchFamily="34" charset="0"/>
                <a:ea typeface="Merriweather" pitchFamily="34" charset="-122"/>
                <a:cs typeface="Merriweather" pitchFamily="34" charset="-120"/>
              </a:rPr>
              <a:t>Battery Safety and International Compliance</a:t>
            </a:r>
            <a:endParaRPr lang="en-US" sz="3950" dirty="0"/>
          </a:p>
        </p:txBody>
      </p:sp>
      <p:sp>
        <p:nvSpPr>
          <p:cNvPr id="3" name="Text 1"/>
          <p:cNvSpPr/>
          <p:nvPr/>
        </p:nvSpPr>
        <p:spPr>
          <a:xfrm>
            <a:off x="855107" y="1616393"/>
            <a:ext cx="12920186" cy="630555"/>
          </a:xfrm>
          <a:prstGeom prst="rect">
            <a:avLst/>
          </a:prstGeom>
          <a:noFill/>
          <a:ln/>
        </p:spPr>
        <p:txBody>
          <a:bodyPr wrap="square" lIns="0" tIns="0" rIns="0" bIns="0" rtlCol="0" anchor="t"/>
          <a:lstStyle/>
          <a:p>
            <a:pPr marL="0" indent="0" algn="l">
              <a:lnSpc>
                <a:spcPts val="2450"/>
              </a:lnSpc>
              <a:buNone/>
            </a:pPr>
            <a:r>
              <a:rPr lang="en-US" sz="1550" dirty="0">
                <a:solidFill>
                  <a:srgbClr val="E2E6E9"/>
                </a:solidFill>
                <a:latin typeface="Merriweather" pitchFamily="34" charset="0"/>
                <a:ea typeface="Merriweather" pitchFamily="34" charset="-122"/>
                <a:cs typeface="Merriweather" pitchFamily="34" charset="-120"/>
              </a:rPr>
              <a:t>Understanding battery characteristics, safety testing, and vehicle approval frameworks is essential for developing a national EV inspection system.</a:t>
            </a:r>
            <a:endParaRPr lang="en-US" sz="1550" dirty="0"/>
          </a:p>
        </p:txBody>
      </p:sp>
      <p:pic>
        <p:nvPicPr>
          <p:cNvPr id="4" name="Image 0" descr="preencoded.png"/>
          <p:cNvPicPr>
            <a:picLocks noChangeAspect="1"/>
          </p:cNvPicPr>
          <p:nvPr/>
        </p:nvPicPr>
        <p:blipFill>
          <a:blip r:embed="rId2"/>
          <a:stretch>
            <a:fillRect/>
          </a:stretch>
        </p:blipFill>
        <p:spPr>
          <a:xfrm>
            <a:off x="855107" y="2461736"/>
            <a:ext cx="6460093" cy="812363"/>
          </a:xfrm>
          <a:prstGeom prst="rect">
            <a:avLst/>
          </a:prstGeom>
        </p:spPr>
      </p:pic>
      <p:sp>
        <p:nvSpPr>
          <p:cNvPr id="5" name="Text 2"/>
          <p:cNvSpPr/>
          <p:nvPr/>
        </p:nvSpPr>
        <p:spPr>
          <a:xfrm>
            <a:off x="1058108" y="3465076"/>
            <a:ext cx="2538770" cy="317302"/>
          </a:xfrm>
          <a:prstGeom prst="rect">
            <a:avLst/>
          </a:prstGeom>
          <a:noFill/>
          <a:ln/>
        </p:spPr>
        <p:txBody>
          <a:bodyPr wrap="none" lIns="0" tIns="0" rIns="0" bIns="0" rtlCol="0" anchor="t"/>
          <a:lstStyle/>
          <a:p>
            <a:pPr marL="0" indent="0" algn="l">
              <a:lnSpc>
                <a:spcPts val="2450"/>
              </a:lnSpc>
              <a:buNone/>
            </a:pPr>
            <a:r>
              <a:rPr lang="en-US" sz="1950" dirty="0">
                <a:solidFill>
                  <a:srgbClr val="E2E6E9"/>
                </a:solidFill>
                <a:latin typeface="Merriweather" pitchFamily="34" charset="0"/>
                <a:ea typeface="Merriweather" pitchFamily="34" charset="-122"/>
                <a:cs typeface="Merriweather" pitchFamily="34" charset="-120"/>
              </a:rPr>
              <a:t>Battery Certification</a:t>
            </a:r>
            <a:endParaRPr lang="en-US" sz="1950" dirty="0"/>
          </a:p>
        </p:txBody>
      </p:sp>
      <p:sp>
        <p:nvSpPr>
          <p:cNvPr id="6" name="Text 3"/>
          <p:cNvSpPr/>
          <p:nvPr/>
        </p:nvSpPr>
        <p:spPr>
          <a:xfrm>
            <a:off x="1058108" y="3896916"/>
            <a:ext cx="6054090" cy="945833"/>
          </a:xfrm>
          <a:prstGeom prst="rect">
            <a:avLst/>
          </a:prstGeom>
          <a:noFill/>
          <a:ln/>
        </p:spPr>
        <p:txBody>
          <a:bodyPr wrap="square" lIns="0" tIns="0" rIns="0" bIns="0" rtlCol="0" anchor="t"/>
          <a:lstStyle/>
          <a:p>
            <a:pPr marL="0" indent="0" algn="l">
              <a:lnSpc>
                <a:spcPts val="2450"/>
              </a:lnSpc>
              <a:buNone/>
            </a:pPr>
            <a:r>
              <a:rPr lang="en-US" sz="1550" dirty="0">
                <a:solidFill>
                  <a:srgbClr val="E2E6E9"/>
                </a:solidFill>
                <a:latin typeface="Merriweather" pitchFamily="34" charset="0"/>
                <a:ea typeface="Merriweather" pitchFamily="34" charset="-122"/>
                <a:cs typeface="Merriweather" pitchFamily="34" charset="-120"/>
              </a:rPr>
              <a:t>Manufacturer declarations confirm battery chemistry (LiFePO₄), voltage (370V), capacity (165Ah), and compliance with industrial standards</a:t>
            </a:r>
            <a:endParaRPr lang="en-US" sz="1550" dirty="0"/>
          </a:p>
        </p:txBody>
      </p:sp>
      <p:pic>
        <p:nvPicPr>
          <p:cNvPr id="7" name="Image 1" descr="preencoded.png"/>
          <p:cNvPicPr>
            <a:picLocks noChangeAspect="1"/>
          </p:cNvPicPr>
          <p:nvPr/>
        </p:nvPicPr>
        <p:blipFill>
          <a:blip r:embed="rId3"/>
          <a:stretch>
            <a:fillRect/>
          </a:stretch>
        </p:blipFill>
        <p:spPr>
          <a:xfrm>
            <a:off x="7315200" y="2461736"/>
            <a:ext cx="6460093" cy="812363"/>
          </a:xfrm>
          <a:prstGeom prst="rect">
            <a:avLst/>
          </a:prstGeom>
        </p:spPr>
      </p:pic>
      <p:sp>
        <p:nvSpPr>
          <p:cNvPr id="8" name="Text 4"/>
          <p:cNvSpPr/>
          <p:nvPr/>
        </p:nvSpPr>
        <p:spPr>
          <a:xfrm>
            <a:off x="7518202" y="3465076"/>
            <a:ext cx="2538770" cy="317302"/>
          </a:xfrm>
          <a:prstGeom prst="rect">
            <a:avLst/>
          </a:prstGeom>
          <a:noFill/>
          <a:ln/>
        </p:spPr>
        <p:txBody>
          <a:bodyPr wrap="none" lIns="0" tIns="0" rIns="0" bIns="0" rtlCol="0" anchor="t"/>
          <a:lstStyle/>
          <a:p>
            <a:pPr marL="0" indent="0" algn="l">
              <a:lnSpc>
                <a:spcPts val="2450"/>
              </a:lnSpc>
              <a:buNone/>
            </a:pPr>
            <a:r>
              <a:rPr lang="en-US" sz="1950" dirty="0">
                <a:solidFill>
                  <a:srgbClr val="E2E6E9"/>
                </a:solidFill>
                <a:latin typeface="Merriweather" pitchFamily="34" charset="0"/>
                <a:ea typeface="Merriweather" pitchFamily="34" charset="-122"/>
                <a:cs typeface="Merriweather" pitchFamily="34" charset="-120"/>
              </a:rPr>
              <a:t>Safety Data Sheets</a:t>
            </a:r>
            <a:endParaRPr lang="en-US" sz="1950" dirty="0"/>
          </a:p>
        </p:txBody>
      </p:sp>
      <p:sp>
        <p:nvSpPr>
          <p:cNvPr id="9" name="Text 5"/>
          <p:cNvSpPr/>
          <p:nvPr/>
        </p:nvSpPr>
        <p:spPr>
          <a:xfrm>
            <a:off x="7518202" y="3896916"/>
            <a:ext cx="6054090" cy="945833"/>
          </a:xfrm>
          <a:prstGeom prst="rect">
            <a:avLst/>
          </a:prstGeom>
          <a:noFill/>
          <a:ln/>
        </p:spPr>
        <p:txBody>
          <a:bodyPr wrap="square" lIns="0" tIns="0" rIns="0" bIns="0" rtlCol="0" anchor="t"/>
          <a:lstStyle/>
          <a:p>
            <a:pPr marL="0" indent="0" algn="l">
              <a:lnSpc>
                <a:spcPts val="2450"/>
              </a:lnSpc>
              <a:buNone/>
            </a:pPr>
            <a:r>
              <a:rPr lang="en-US" sz="1550" dirty="0">
                <a:solidFill>
                  <a:srgbClr val="E2E6E9"/>
                </a:solidFill>
                <a:latin typeface="Merriweather" pitchFamily="34" charset="0"/>
                <a:ea typeface="Merriweather" pitchFamily="34" charset="-122"/>
                <a:cs typeface="Merriweather" pitchFamily="34" charset="-120"/>
              </a:rPr>
              <a:t>SDS documents outline chemical properties, identified hazards, firefighting measures, and emergency response protocols</a:t>
            </a:r>
            <a:endParaRPr lang="en-US" sz="1550" dirty="0"/>
          </a:p>
        </p:txBody>
      </p:sp>
      <p:pic>
        <p:nvPicPr>
          <p:cNvPr id="10" name="Image 2" descr="preencoded.png"/>
          <p:cNvPicPr>
            <a:picLocks noChangeAspect="1"/>
          </p:cNvPicPr>
          <p:nvPr/>
        </p:nvPicPr>
        <p:blipFill>
          <a:blip r:embed="rId4"/>
          <a:stretch>
            <a:fillRect/>
          </a:stretch>
        </p:blipFill>
        <p:spPr>
          <a:xfrm>
            <a:off x="855107" y="5045750"/>
            <a:ext cx="6460093" cy="812363"/>
          </a:xfrm>
          <a:prstGeom prst="rect">
            <a:avLst/>
          </a:prstGeom>
        </p:spPr>
      </p:pic>
      <p:sp>
        <p:nvSpPr>
          <p:cNvPr id="11" name="Text 6"/>
          <p:cNvSpPr/>
          <p:nvPr/>
        </p:nvSpPr>
        <p:spPr>
          <a:xfrm>
            <a:off x="1058108" y="6049089"/>
            <a:ext cx="2538770" cy="317302"/>
          </a:xfrm>
          <a:prstGeom prst="rect">
            <a:avLst/>
          </a:prstGeom>
          <a:noFill/>
          <a:ln/>
        </p:spPr>
        <p:txBody>
          <a:bodyPr wrap="none" lIns="0" tIns="0" rIns="0" bIns="0" rtlCol="0" anchor="t"/>
          <a:lstStyle/>
          <a:p>
            <a:pPr marL="0" indent="0" algn="l">
              <a:lnSpc>
                <a:spcPts val="2450"/>
              </a:lnSpc>
              <a:buNone/>
            </a:pPr>
            <a:r>
              <a:rPr lang="en-US" sz="1950" dirty="0">
                <a:solidFill>
                  <a:srgbClr val="E2E6E9"/>
                </a:solidFill>
                <a:latin typeface="Merriweather" pitchFamily="34" charset="0"/>
                <a:ea typeface="Merriweather" pitchFamily="34" charset="-122"/>
                <a:cs typeface="Merriweather" pitchFamily="34" charset="-120"/>
              </a:rPr>
              <a:t>UN38.3 Testing</a:t>
            </a:r>
            <a:endParaRPr lang="en-US" sz="1950" dirty="0"/>
          </a:p>
        </p:txBody>
      </p:sp>
      <p:sp>
        <p:nvSpPr>
          <p:cNvPr id="12" name="Text 7"/>
          <p:cNvSpPr/>
          <p:nvPr/>
        </p:nvSpPr>
        <p:spPr>
          <a:xfrm>
            <a:off x="1058108" y="6480929"/>
            <a:ext cx="6054090" cy="945833"/>
          </a:xfrm>
          <a:prstGeom prst="rect">
            <a:avLst/>
          </a:prstGeom>
          <a:noFill/>
          <a:ln/>
        </p:spPr>
        <p:txBody>
          <a:bodyPr wrap="square" lIns="0" tIns="0" rIns="0" bIns="0" rtlCol="0" anchor="t"/>
          <a:lstStyle/>
          <a:p>
            <a:pPr marL="0" indent="0" algn="l">
              <a:lnSpc>
                <a:spcPts val="2450"/>
              </a:lnSpc>
              <a:buNone/>
            </a:pPr>
            <a:r>
              <a:rPr lang="en-US" sz="1550" dirty="0">
                <a:solidFill>
                  <a:srgbClr val="E2E6E9"/>
                </a:solidFill>
                <a:latin typeface="Merriweather" pitchFamily="34" charset="0"/>
                <a:ea typeface="Merriweather" pitchFamily="34" charset="-122"/>
                <a:cs typeface="Merriweather" pitchFamily="34" charset="-120"/>
              </a:rPr>
              <a:t>International transport safety standard requiring altitude simulation, thermal cycling, vibration, shock, and overcharge testing</a:t>
            </a:r>
            <a:endParaRPr lang="en-US" sz="1550" dirty="0"/>
          </a:p>
        </p:txBody>
      </p:sp>
      <p:pic>
        <p:nvPicPr>
          <p:cNvPr id="13" name="Image 3" descr="preencoded.png"/>
          <p:cNvPicPr>
            <a:picLocks noChangeAspect="1"/>
          </p:cNvPicPr>
          <p:nvPr/>
        </p:nvPicPr>
        <p:blipFill>
          <a:blip r:embed="rId5"/>
          <a:stretch>
            <a:fillRect/>
          </a:stretch>
        </p:blipFill>
        <p:spPr>
          <a:xfrm>
            <a:off x="7315200" y="5045750"/>
            <a:ext cx="6460093" cy="812363"/>
          </a:xfrm>
          <a:prstGeom prst="rect">
            <a:avLst/>
          </a:prstGeom>
        </p:spPr>
      </p:pic>
      <p:sp>
        <p:nvSpPr>
          <p:cNvPr id="14" name="Text 8"/>
          <p:cNvSpPr/>
          <p:nvPr/>
        </p:nvSpPr>
        <p:spPr>
          <a:xfrm>
            <a:off x="7518202" y="6049089"/>
            <a:ext cx="2585204" cy="317302"/>
          </a:xfrm>
          <a:prstGeom prst="rect">
            <a:avLst/>
          </a:prstGeom>
          <a:noFill/>
          <a:ln/>
        </p:spPr>
        <p:txBody>
          <a:bodyPr wrap="none" lIns="0" tIns="0" rIns="0" bIns="0" rtlCol="0" anchor="t"/>
          <a:lstStyle/>
          <a:p>
            <a:pPr marL="0" indent="0" algn="l">
              <a:lnSpc>
                <a:spcPts val="2450"/>
              </a:lnSpc>
              <a:buNone/>
            </a:pPr>
            <a:r>
              <a:rPr lang="en-US" sz="1950" dirty="0">
                <a:solidFill>
                  <a:srgbClr val="E2E6E9"/>
                </a:solidFill>
                <a:latin typeface="Merriweather" pitchFamily="34" charset="0"/>
                <a:ea typeface="Merriweather" pitchFamily="34" charset="-122"/>
                <a:cs typeface="Merriweather" pitchFamily="34" charset="-120"/>
              </a:rPr>
              <a:t>Hazard Classification</a:t>
            </a:r>
            <a:endParaRPr lang="en-US" sz="1950" dirty="0"/>
          </a:p>
        </p:txBody>
      </p:sp>
      <p:sp>
        <p:nvSpPr>
          <p:cNvPr id="15" name="Text 9"/>
          <p:cNvSpPr/>
          <p:nvPr/>
        </p:nvSpPr>
        <p:spPr>
          <a:xfrm>
            <a:off x="7518202" y="6480929"/>
            <a:ext cx="6054090" cy="630555"/>
          </a:xfrm>
          <a:prstGeom prst="rect">
            <a:avLst/>
          </a:prstGeom>
          <a:noFill/>
          <a:ln/>
        </p:spPr>
        <p:txBody>
          <a:bodyPr wrap="square" lIns="0" tIns="0" rIns="0" bIns="0" rtlCol="0" anchor="t"/>
          <a:lstStyle/>
          <a:p>
            <a:pPr marL="0" indent="0" algn="l">
              <a:lnSpc>
                <a:spcPts val="2450"/>
              </a:lnSpc>
              <a:buNone/>
            </a:pPr>
            <a:r>
              <a:rPr lang="en-US" sz="1550" dirty="0">
                <a:solidFill>
                  <a:srgbClr val="E2E6E9"/>
                </a:solidFill>
                <a:latin typeface="Merriweather" pitchFamily="34" charset="0"/>
                <a:ea typeface="Merriweather" pitchFamily="34" charset="-122"/>
                <a:cs typeface="Merriweather" pitchFamily="34" charset="-120"/>
              </a:rPr>
              <a:t>Batteries classified as Class 9 Dangerous Goods requiring special handling, labeling, and storage protocols</a:t>
            </a:r>
            <a:endParaRPr lang="en-US" sz="1550" dirty="0"/>
          </a:p>
        </p:txBody>
      </p:sp>
    </p:spTree>
    <p:extLst>
      <p:ext uri="{BB962C8B-B14F-4D97-AF65-F5344CB8AC3E}">
        <p14:creationId xmlns:p14="http://schemas.microsoft.com/office/powerpoint/2010/main" val="211981890"/>
      </p:ext>
    </p:extLst>
  </p:cSld>
  <p:clrMapOvr>
    <a:masterClrMapping/>
  </p:clrMapOvr>
  <p:transition spd="slow">
    <p:cove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0"/>
          <p:cNvSpPr/>
          <p:nvPr/>
        </p:nvSpPr>
        <p:spPr>
          <a:xfrm>
            <a:off x="787241" y="541258"/>
            <a:ext cx="9993035" cy="615077"/>
          </a:xfrm>
          <a:prstGeom prst="rect">
            <a:avLst/>
          </a:prstGeom>
          <a:noFill/>
          <a:ln/>
        </p:spPr>
        <p:txBody>
          <a:bodyPr wrap="none" lIns="0" tIns="0" rIns="0" bIns="0" rtlCol="0" anchor="t"/>
          <a:lstStyle/>
          <a:p>
            <a:pPr marL="0" indent="0" algn="l">
              <a:lnSpc>
                <a:spcPts val="4800"/>
              </a:lnSpc>
              <a:buNone/>
            </a:pPr>
            <a:r>
              <a:rPr lang="en-US" sz="3850" dirty="0">
                <a:solidFill>
                  <a:srgbClr val="F5F0F0"/>
                </a:solidFill>
                <a:latin typeface="Merriweather" pitchFamily="34" charset="0"/>
                <a:ea typeface="Merriweather" pitchFamily="34" charset="-122"/>
                <a:cs typeface="Merriweather" pitchFamily="34" charset="-120"/>
              </a:rPr>
              <a:t>UN38.3 Battery Safety Compliance Testing</a:t>
            </a:r>
            <a:endParaRPr lang="en-US" sz="3850" dirty="0"/>
          </a:p>
        </p:txBody>
      </p:sp>
      <p:sp>
        <p:nvSpPr>
          <p:cNvPr id="3" name="Text 1"/>
          <p:cNvSpPr/>
          <p:nvPr/>
        </p:nvSpPr>
        <p:spPr>
          <a:xfrm>
            <a:off x="787241" y="1515070"/>
            <a:ext cx="13055918" cy="601742"/>
          </a:xfrm>
          <a:prstGeom prst="rect">
            <a:avLst/>
          </a:prstGeom>
          <a:noFill/>
          <a:ln/>
        </p:spPr>
        <p:txBody>
          <a:bodyPr wrap="square" lIns="0" tIns="0" rIns="0" bIns="0" rtlCol="0" anchor="t"/>
          <a:lstStyle/>
          <a:p>
            <a:pPr marL="0" indent="0" algn="l">
              <a:lnSpc>
                <a:spcPts val="2350"/>
              </a:lnSpc>
              <a:buNone/>
            </a:pPr>
            <a:r>
              <a:rPr lang="en-US" sz="1500" dirty="0">
                <a:solidFill>
                  <a:srgbClr val="E2E6E9"/>
                </a:solidFill>
                <a:latin typeface="Merriweather" pitchFamily="34" charset="0"/>
                <a:ea typeface="Merriweather" pitchFamily="34" charset="-122"/>
                <a:cs typeface="Merriweather" pitchFamily="34" charset="-120"/>
              </a:rPr>
              <a:t>The UN38.3 standard establishes comprehensive safety requirements for transporting lithium-ion batteries, ensuring they can withstand conditions encountered during shipping and handling. BYD batteries successfully passed all required evaluations.</a:t>
            </a:r>
            <a:endParaRPr lang="en-US" sz="1500" dirty="0"/>
          </a:p>
        </p:txBody>
      </p:sp>
      <p:sp>
        <p:nvSpPr>
          <p:cNvPr id="4" name="Text 2"/>
          <p:cNvSpPr/>
          <p:nvPr/>
        </p:nvSpPr>
        <p:spPr>
          <a:xfrm>
            <a:off x="2123242" y="2623780"/>
            <a:ext cx="2710339" cy="307419"/>
          </a:xfrm>
          <a:prstGeom prst="rect">
            <a:avLst/>
          </a:prstGeom>
          <a:noFill/>
          <a:ln/>
        </p:spPr>
        <p:txBody>
          <a:bodyPr wrap="none" lIns="0" tIns="0" rIns="0" bIns="0" rtlCol="0" anchor="t"/>
          <a:lstStyle/>
          <a:p>
            <a:pPr marL="0" indent="0" algn="r">
              <a:lnSpc>
                <a:spcPts val="2400"/>
              </a:lnSpc>
              <a:buNone/>
            </a:pPr>
            <a:r>
              <a:rPr lang="en-US" sz="1900" dirty="0">
                <a:solidFill>
                  <a:srgbClr val="E2E6E9"/>
                </a:solidFill>
                <a:latin typeface="Merriweather" pitchFamily="34" charset="0"/>
                <a:ea typeface="Merriweather" pitchFamily="34" charset="-122"/>
                <a:cs typeface="Merriweather" pitchFamily="34" charset="-120"/>
              </a:rPr>
              <a:t>T1: Altitude Simulation</a:t>
            </a:r>
            <a:endParaRPr lang="en-US" sz="1900" dirty="0"/>
          </a:p>
        </p:txBody>
      </p:sp>
      <p:sp>
        <p:nvSpPr>
          <p:cNvPr id="5" name="Text 3"/>
          <p:cNvSpPr/>
          <p:nvPr/>
        </p:nvSpPr>
        <p:spPr>
          <a:xfrm>
            <a:off x="787241" y="3038713"/>
            <a:ext cx="4046339" cy="300871"/>
          </a:xfrm>
          <a:prstGeom prst="rect">
            <a:avLst/>
          </a:prstGeom>
          <a:noFill/>
          <a:ln/>
        </p:spPr>
        <p:txBody>
          <a:bodyPr wrap="none" lIns="0" tIns="0" rIns="0" bIns="0" rtlCol="0" anchor="t"/>
          <a:lstStyle/>
          <a:p>
            <a:pPr marL="0" indent="0" algn="r">
              <a:lnSpc>
                <a:spcPts val="2350"/>
              </a:lnSpc>
              <a:buNone/>
            </a:pPr>
            <a:r>
              <a:rPr lang="en-US" sz="1500" dirty="0">
                <a:solidFill>
                  <a:srgbClr val="E2E6E9"/>
                </a:solidFill>
                <a:latin typeface="Merriweather" pitchFamily="34" charset="0"/>
                <a:ea typeface="Merriweather" pitchFamily="34" charset="-122"/>
                <a:cs typeface="Merriweather" pitchFamily="34" charset="-120"/>
              </a:rPr>
              <a:t>Low-pressure exposure testing</a:t>
            </a:r>
            <a:endParaRPr lang="en-US" sz="1500" dirty="0"/>
          </a:p>
        </p:txBody>
      </p:sp>
      <p:pic>
        <p:nvPicPr>
          <p:cNvPr id="6" name="Image 0" descr="preencoded.png"/>
          <p:cNvPicPr>
            <a:picLocks noChangeAspect="1"/>
          </p:cNvPicPr>
          <p:nvPr/>
        </p:nvPicPr>
        <p:blipFill>
          <a:blip r:embed="rId2"/>
          <a:stretch>
            <a:fillRect/>
          </a:stretch>
        </p:blipFill>
        <p:spPr>
          <a:xfrm>
            <a:off x="5030391" y="2318504"/>
            <a:ext cx="4569500" cy="4569500"/>
          </a:xfrm>
          <a:prstGeom prst="rect">
            <a:avLst/>
          </a:prstGeom>
        </p:spPr>
      </p:pic>
      <p:pic>
        <p:nvPicPr>
          <p:cNvPr id="7" name="Image 1" descr="preencoded.png"/>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6368177" y="3070860"/>
            <a:ext cx="294442" cy="294442"/>
          </a:xfrm>
          <a:prstGeom prst="rect">
            <a:avLst/>
          </a:prstGeom>
        </p:spPr>
      </p:pic>
      <p:sp>
        <p:nvSpPr>
          <p:cNvPr id="8" name="Text 4"/>
          <p:cNvSpPr/>
          <p:nvPr/>
        </p:nvSpPr>
        <p:spPr>
          <a:xfrm>
            <a:off x="9796701" y="2623780"/>
            <a:ext cx="2460308" cy="307419"/>
          </a:xfrm>
          <a:prstGeom prst="rect">
            <a:avLst/>
          </a:prstGeom>
          <a:noFill/>
          <a:ln/>
        </p:spPr>
        <p:txBody>
          <a:bodyPr wrap="none" lIns="0" tIns="0" rIns="0" bIns="0" rtlCol="0" anchor="t"/>
          <a:lstStyle/>
          <a:p>
            <a:pPr marL="0" indent="0" algn="l">
              <a:lnSpc>
                <a:spcPts val="2400"/>
              </a:lnSpc>
              <a:buNone/>
            </a:pPr>
            <a:r>
              <a:rPr lang="en-US" sz="1900" dirty="0">
                <a:solidFill>
                  <a:srgbClr val="E2E6E9"/>
                </a:solidFill>
                <a:latin typeface="Merriweather" pitchFamily="34" charset="0"/>
                <a:ea typeface="Merriweather" pitchFamily="34" charset="-122"/>
                <a:cs typeface="Merriweather" pitchFamily="34" charset="-120"/>
              </a:rPr>
              <a:t>T2: Thermal Cycling</a:t>
            </a:r>
            <a:endParaRPr lang="en-US" sz="1900" dirty="0"/>
          </a:p>
        </p:txBody>
      </p:sp>
      <p:sp>
        <p:nvSpPr>
          <p:cNvPr id="9" name="Text 5"/>
          <p:cNvSpPr/>
          <p:nvPr/>
        </p:nvSpPr>
        <p:spPr>
          <a:xfrm>
            <a:off x="9796701" y="3038713"/>
            <a:ext cx="4046458" cy="300871"/>
          </a:xfrm>
          <a:prstGeom prst="rect">
            <a:avLst/>
          </a:prstGeom>
          <a:noFill/>
          <a:ln/>
        </p:spPr>
        <p:txBody>
          <a:bodyPr wrap="none" lIns="0" tIns="0" rIns="0" bIns="0" rtlCol="0" anchor="t"/>
          <a:lstStyle/>
          <a:p>
            <a:pPr marL="0" indent="0" algn="l">
              <a:lnSpc>
                <a:spcPts val="2350"/>
              </a:lnSpc>
              <a:buNone/>
            </a:pPr>
            <a:r>
              <a:rPr lang="en-US" sz="1500" dirty="0">
                <a:solidFill>
                  <a:srgbClr val="E2E6E9"/>
                </a:solidFill>
                <a:latin typeface="Merriweather" pitchFamily="34" charset="0"/>
                <a:ea typeface="Merriweather" pitchFamily="34" charset="-122"/>
                <a:cs typeface="Merriweather" pitchFamily="34" charset="-120"/>
              </a:rPr>
              <a:t>Extreme temperature variation</a:t>
            </a:r>
            <a:endParaRPr lang="en-US" sz="1500" dirty="0"/>
          </a:p>
        </p:txBody>
      </p:sp>
      <p:pic>
        <p:nvPicPr>
          <p:cNvPr id="10" name="Image 2" descr="preencoded.png"/>
          <p:cNvPicPr>
            <a:picLocks noChangeAspect="1"/>
          </p:cNvPicPr>
          <p:nvPr/>
        </p:nvPicPr>
        <p:blipFill>
          <a:blip r:embed="rId5"/>
          <a:stretch>
            <a:fillRect/>
          </a:stretch>
        </p:blipFill>
        <p:spPr>
          <a:xfrm>
            <a:off x="5030391" y="2318504"/>
            <a:ext cx="4569500" cy="4569500"/>
          </a:xfrm>
          <a:prstGeom prst="rect">
            <a:avLst/>
          </a:prstGeom>
        </p:spPr>
      </p:pic>
      <p:pic>
        <p:nvPicPr>
          <p:cNvPr id="11" name="Image 3" descr="preencoded.png"/>
          <p:cNvPicPr>
            <a:picLocks noChangeAspect="1"/>
          </p:cNvPicPr>
          <p:nvPr/>
        </p:nvPicPr>
        <p:blipFill>
          <a:blip r:embed="rId3">
            <a:extLst>
              <a:ext uri="{96DAC541-7B7A-43D3-8B79-37D633B846F1}">
                <asvg:svgBlip xmlns:asvg="http://schemas.microsoft.com/office/drawing/2016/SVG/main" r:embed="rId6"/>
              </a:ext>
            </a:extLst>
          </a:blip>
          <a:stretch>
            <a:fillRect/>
          </a:stretch>
        </p:blipFill>
        <p:spPr>
          <a:xfrm>
            <a:off x="7967424" y="3070860"/>
            <a:ext cx="294442" cy="294442"/>
          </a:xfrm>
          <a:prstGeom prst="rect">
            <a:avLst/>
          </a:prstGeom>
        </p:spPr>
      </p:pic>
      <p:sp>
        <p:nvSpPr>
          <p:cNvPr id="12" name="Text 6"/>
          <p:cNvSpPr/>
          <p:nvPr/>
        </p:nvSpPr>
        <p:spPr>
          <a:xfrm>
            <a:off x="9993511" y="4245293"/>
            <a:ext cx="2460308" cy="307419"/>
          </a:xfrm>
          <a:prstGeom prst="rect">
            <a:avLst/>
          </a:prstGeom>
          <a:noFill/>
          <a:ln/>
        </p:spPr>
        <p:txBody>
          <a:bodyPr wrap="none" lIns="0" tIns="0" rIns="0" bIns="0" rtlCol="0" anchor="t"/>
          <a:lstStyle/>
          <a:p>
            <a:pPr marL="0" indent="0" algn="l">
              <a:lnSpc>
                <a:spcPts val="2400"/>
              </a:lnSpc>
              <a:buNone/>
            </a:pPr>
            <a:r>
              <a:rPr lang="en-US" sz="1900" dirty="0">
                <a:solidFill>
                  <a:srgbClr val="E2E6E9"/>
                </a:solidFill>
                <a:latin typeface="Merriweather" pitchFamily="34" charset="0"/>
                <a:ea typeface="Merriweather" pitchFamily="34" charset="-122"/>
                <a:cs typeface="Merriweather" pitchFamily="34" charset="-120"/>
              </a:rPr>
              <a:t>T3: Vibration</a:t>
            </a:r>
            <a:endParaRPr lang="en-US" sz="1900" dirty="0"/>
          </a:p>
        </p:txBody>
      </p:sp>
      <p:sp>
        <p:nvSpPr>
          <p:cNvPr id="13" name="Text 7"/>
          <p:cNvSpPr/>
          <p:nvPr/>
        </p:nvSpPr>
        <p:spPr>
          <a:xfrm>
            <a:off x="9993511" y="4660225"/>
            <a:ext cx="3849648" cy="300871"/>
          </a:xfrm>
          <a:prstGeom prst="rect">
            <a:avLst/>
          </a:prstGeom>
          <a:noFill/>
          <a:ln/>
        </p:spPr>
        <p:txBody>
          <a:bodyPr wrap="none" lIns="0" tIns="0" rIns="0" bIns="0" rtlCol="0" anchor="t"/>
          <a:lstStyle/>
          <a:p>
            <a:pPr marL="0" indent="0" algn="l">
              <a:lnSpc>
                <a:spcPts val="2350"/>
              </a:lnSpc>
              <a:buNone/>
            </a:pPr>
            <a:r>
              <a:rPr lang="en-US" sz="1500" dirty="0">
                <a:solidFill>
                  <a:srgbClr val="E2E6E9"/>
                </a:solidFill>
                <a:latin typeface="Merriweather" pitchFamily="34" charset="0"/>
                <a:ea typeface="Merriweather" pitchFamily="34" charset="-122"/>
                <a:cs typeface="Merriweather" pitchFamily="34" charset="-120"/>
              </a:rPr>
              <a:t>Mechanical stress simulation</a:t>
            </a:r>
            <a:endParaRPr lang="en-US" sz="1500" dirty="0"/>
          </a:p>
        </p:txBody>
      </p:sp>
      <p:pic>
        <p:nvPicPr>
          <p:cNvPr id="14" name="Image 4" descr="preencoded.png"/>
          <p:cNvPicPr>
            <a:picLocks noChangeAspect="1"/>
          </p:cNvPicPr>
          <p:nvPr/>
        </p:nvPicPr>
        <p:blipFill>
          <a:blip r:embed="rId7"/>
          <a:stretch>
            <a:fillRect/>
          </a:stretch>
        </p:blipFill>
        <p:spPr>
          <a:xfrm>
            <a:off x="5030391" y="2318504"/>
            <a:ext cx="4569500" cy="4569500"/>
          </a:xfrm>
          <a:prstGeom prst="rect">
            <a:avLst/>
          </a:prstGeom>
        </p:spPr>
      </p:pic>
      <p:pic>
        <p:nvPicPr>
          <p:cNvPr id="15" name="Image 5" descr="preencoded.png"/>
          <p:cNvPicPr>
            <a:picLocks noChangeAspect="1"/>
          </p:cNvPicPr>
          <p:nvPr/>
        </p:nvPicPr>
        <p:blipFill>
          <a:blip r:embed="rId3">
            <a:extLst>
              <a:ext uri="{96DAC541-7B7A-43D3-8B79-37D633B846F1}">
                <asvg:svgBlip xmlns:asvg="http://schemas.microsoft.com/office/drawing/2016/SVG/main" r:embed="rId8"/>
              </a:ext>
            </a:extLst>
          </a:blip>
          <a:stretch>
            <a:fillRect/>
          </a:stretch>
        </p:blipFill>
        <p:spPr>
          <a:xfrm>
            <a:off x="8767167" y="4455914"/>
            <a:ext cx="294442" cy="294442"/>
          </a:xfrm>
          <a:prstGeom prst="rect">
            <a:avLst/>
          </a:prstGeom>
        </p:spPr>
      </p:pic>
      <p:sp>
        <p:nvSpPr>
          <p:cNvPr id="16" name="Text 8"/>
          <p:cNvSpPr/>
          <p:nvPr/>
        </p:nvSpPr>
        <p:spPr>
          <a:xfrm>
            <a:off x="9796701" y="5866805"/>
            <a:ext cx="2460308" cy="307419"/>
          </a:xfrm>
          <a:prstGeom prst="rect">
            <a:avLst/>
          </a:prstGeom>
          <a:noFill/>
          <a:ln/>
        </p:spPr>
        <p:txBody>
          <a:bodyPr wrap="none" lIns="0" tIns="0" rIns="0" bIns="0" rtlCol="0" anchor="t"/>
          <a:lstStyle/>
          <a:p>
            <a:pPr marL="0" indent="0" algn="l">
              <a:lnSpc>
                <a:spcPts val="2400"/>
              </a:lnSpc>
              <a:buNone/>
            </a:pPr>
            <a:r>
              <a:rPr lang="en-US" sz="1900" dirty="0">
                <a:solidFill>
                  <a:srgbClr val="E2E6E9"/>
                </a:solidFill>
                <a:latin typeface="Merriweather" pitchFamily="34" charset="0"/>
                <a:ea typeface="Merriweather" pitchFamily="34" charset="-122"/>
                <a:cs typeface="Merriweather" pitchFamily="34" charset="-120"/>
              </a:rPr>
              <a:t>T4: Shock</a:t>
            </a:r>
            <a:endParaRPr lang="en-US" sz="1900" dirty="0"/>
          </a:p>
        </p:txBody>
      </p:sp>
      <p:sp>
        <p:nvSpPr>
          <p:cNvPr id="17" name="Text 9"/>
          <p:cNvSpPr/>
          <p:nvPr/>
        </p:nvSpPr>
        <p:spPr>
          <a:xfrm>
            <a:off x="9796701" y="6281738"/>
            <a:ext cx="4046458" cy="300871"/>
          </a:xfrm>
          <a:prstGeom prst="rect">
            <a:avLst/>
          </a:prstGeom>
          <a:noFill/>
          <a:ln/>
        </p:spPr>
        <p:txBody>
          <a:bodyPr wrap="none" lIns="0" tIns="0" rIns="0" bIns="0" rtlCol="0" anchor="t"/>
          <a:lstStyle/>
          <a:p>
            <a:pPr marL="0" indent="0" algn="l">
              <a:lnSpc>
                <a:spcPts val="2350"/>
              </a:lnSpc>
              <a:buNone/>
            </a:pPr>
            <a:r>
              <a:rPr lang="en-US" sz="1500" dirty="0">
                <a:solidFill>
                  <a:srgbClr val="E2E6E9"/>
                </a:solidFill>
                <a:latin typeface="Merriweather" pitchFamily="34" charset="0"/>
                <a:ea typeface="Merriweather" pitchFamily="34" charset="-122"/>
                <a:cs typeface="Merriweather" pitchFamily="34" charset="-120"/>
              </a:rPr>
              <a:t>Sudden impact resistance</a:t>
            </a:r>
            <a:endParaRPr lang="en-US" sz="1500" dirty="0"/>
          </a:p>
        </p:txBody>
      </p:sp>
      <p:pic>
        <p:nvPicPr>
          <p:cNvPr id="18" name="Image 6" descr="preencoded.png"/>
          <p:cNvPicPr>
            <a:picLocks noChangeAspect="1"/>
          </p:cNvPicPr>
          <p:nvPr/>
        </p:nvPicPr>
        <p:blipFill>
          <a:blip r:embed="rId9"/>
          <a:stretch>
            <a:fillRect/>
          </a:stretch>
        </p:blipFill>
        <p:spPr>
          <a:xfrm>
            <a:off x="5030391" y="2318504"/>
            <a:ext cx="4569500" cy="4569500"/>
          </a:xfrm>
          <a:prstGeom prst="rect">
            <a:avLst/>
          </a:prstGeom>
        </p:spPr>
      </p:pic>
      <p:pic>
        <p:nvPicPr>
          <p:cNvPr id="19" name="Image 7" descr="preencoded.png"/>
          <p:cNvPicPr>
            <a:picLocks noChangeAspect="1"/>
          </p:cNvPicPr>
          <p:nvPr/>
        </p:nvPicPr>
        <p:blipFill>
          <a:blip r:embed="rId3">
            <a:extLst>
              <a:ext uri="{96DAC541-7B7A-43D3-8B79-37D633B846F1}">
                <asvg:svgBlip xmlns:asvg="http://schemas.microsoft.com/office/drawing/2016/SVG/main" r:embed="rId10"/>
              </a:ext>
            </a:extLst>
          </a:blip>
          <a:stretch>
            <a:fillRect/>
          </a:stretch>
        </p:blipFill>
        <p:spPr>
          <a:xfrm>
            <a:off x="7967424" y="5840968"/>
            <a:ext cx="294442" cy="294442"/>
          </a:xfrm>
          <a:prstGeom prst="rect">
            <a:avLst/>
          </a:prstGeom>
        </p:spPr>
      </p:pic>
      <p:sp>
        <p:nvSpPr>
          <p:cNvPr id="20" name="Text 10"/>
          <p:cNvSpPr/>
          <p:nvPr/>
        </p:nvSpPr>
        <p:spPr>
          <a:xfrm>
            <a:off x="1840825" y="5866805"/>
            <a:ext cx="2992755" cy="307419"/>
          </a:xfrm>
          <a:prstGeom prst="rect">
            <a:avLst/>
          </a:prstGeom>
          <a:noFill/>
          <a:ln/>
        </p:spPr>
        <p:txBody>
          <a:bodyPr wrap="none" lIns="0" tIns="0" rIns="0" bIns="0" rtlCol="0" anchor="t"/>
          <a:lstStyle/>
          <a:p>
            <a:pPr marL="0" indent="0" algn="r">
              <a:lnSpc>
                <a:spcPts val="2400"/>
              </a:lnSpc>
              <a:buNone/>
            </a:pPr>
            <a:r>
              <a:rPr lang="en-US" sz="1900" dirty="0">
                <a:solidFill>
                  <a:srgbClr val="E2E6E9"/>
                </a:solidFill>
                <a:latin typeface="Merriweather" pitchFamily="34" charset="0"/>
                <a:ea typeface="Merriweather" pitchFamily="34" charset="-122"/>
                <a:cs typeface="Merriweather" pitchFamily="34" charset="-120"/>
              </a:rPr>
              <a:t>T5: External Short Circuit</a:t>
            </a:r>
            <a:endParaRPr lang="en-US" sz="1900" dirty="0"/>
          </a:p>
        </p:txBody>
      </p:sp>
      <p:sp>
        <p:nvSpPr>
          <p:cNvPr id="21" name="Text 11"/>
          <p:cNvSpPr/>
          <p:nvPr/>
        </p:nvSpPr>
        <p:spPr>
          <a:xfrm>
            <a:off x="787241" y="6281738"/>
            <a:ext cx="4046339" cy="300871"/>
          </a:xfrm>
          <a:prstGeom prst="rect">
            <a:avLst/>
          </a:prstGeom>
          <a:noFill/>
          <a:ln/>
        </p:spPr>
        <p:txBody>
          <a:bodyPr wrap="none" lIns="0" tIns="0" rIns="0" bIns="0" rtlCol="0" anchor="t"/>
          <a:lstStyle/>
          <a:p>
            <a:pPr marL="0" indent="0" algn="r">
              <a:lnSpc>
                <a:spcPts val="2350"/>
              </a:lnSpc>
              <a:buNone/>
            </a:pPr>
            <a:r>
              <a:rPr lang="en-US" sz="1500" dirty="0">
                <a:solidFill>
                  <a:srgbClr val="E2E6E9"/>
                </a:solidFill>
                <a:latin typeface="Merriweather" pitchFamily="34" charset="0"/>
                <a:ea typeface="Merriweather" pitchFamily="34" charset="-122"/>
                <a:cs typeface="Merriweather" pitchFamily="34" charset="-120"/>
              </a:rPr>
              <a:t>Electrical fault tolerance</a:t>
            </a:r>
            <a:endParaRPr lang="en-US" sz="1500" dirty="0"/>
          </a:p>
        </p:txBody>
      </p:sp>
      <p:pic>
        <p:nvPicPr>
          <p:cNvPr id="22" name="Image 8" descr="preencoded.png"/>
          <p:cNvPicPr>
            <a:picLocks noChangeAspect="1"/>
          </p:cNvPicPr>
          <p:nvPr/>
        </p:nvPicPr>
        <p:blipFill>
          <a:blip r:embed="rId11"/>
          <a:stretch>
            <a:fillRect/>
          </a:stretch>
        </p:blipFill>
        <p:spPr>
          <a:xfrm>
            <a:off x="5030391" y="2318504"/>
            <a:ext cx="4569500" cy="4569500"/>
          </a:xfrm>
          <a:prstGeom prst="rect">
            <a:avLst/>
          </a:prstGeom>
        </p:spPr>
      </p:pic>
      <p:pic>
        <p:nvPicPr>
          <p:cNvPr id="23" name="Image 9" descr="preencoded.png"/>
          <p:cNvPicPr>
            <a:picLocks noChangeAspect="1"/>
          </p:cNvPicPr>
          <p:nvPr/>
        </p:nvPicPr>
        <p:blipFill>
          <a:blip r:embed="rId3">
            <a:extLst>
              <a:ext uri="{96DAC541-7B7A-43D3-8B79-37D633B846F1}">
                <asvg:svgBlip xmlns:asvg="http://schemas.microsoft.com/office/drawing/2016/SVG/main" r:embed="rId12"/>
              </a:ext>
            </a:extLst>
          </a:blip>
          <a:stretch>
            <a:fillRect/>
          </a:stretch>
        </p:blipFill>
        <p:spPr>
          <a:xfrm>
            <a:off x="6368177" y="5840968"/>
            <a:ext cx="294442" cy="294442"/>
          </a:xfrm>
          <a:prstGeom prst="rect">
            <a:avLst/>
          </a:prstGeom>
        </p:spPr>
      </p:pic>
      <p:sp>
        <p:nvSpPr>
          <p:cNvPr id="24" name="Text 12"/>
          <p:cNvSpPr/>
          <p:nvPr/>
        </p:nvSpPr>
        <p:spPr>
          <a:xfrm>
            <a:off x="2176463" y="4245293"/>
            <a:ext cx="2460308" cy="307419"/>
          </a:xfrm>
          <a:prstGeom prst="rect">
            <a:avLst/>
          </a:prstGeom>
          <a:noFill/>
          <a:ln/>
        </p:spPr>
        <p:txBody>
          <a:bodyPr wrap="none" lIns="0" tIns="0" rIns="0" bIns="0" rtlCol="0" anchor="t"/>
          <a:lstStyle/>
          <a:p>
            <a:pPr marL="0" indent="0" algn="r">
              <a:lnSpc>
                <a:spcPts val="2400"/>
              </a:lnSpc>
              <a:buNone/>
            </a:pPr>
            <a:r>
              <a:rPr lang="en-US" sz="1900" dirty="0">
                <a:solidFill>
                  <a:srgbClr val="E2E6E9"/>
                </a:solidFill>
                <a:latin typeface="Merriweather" pitchFamily="34" charset="0"/>
                <a:ea typeface="Merriweather" pitchFamily="34" charset="-122"/>
                <a:cs typeface="Merriweather" pitchFamily="34" charset="-120"/>
              </a:rPr>
              <a:t>T6: Crush/Impact</a:t>
            </a:r>
            <a:endParaRPr lang="en-US" sz="1900" dirty="0"/>
          </a:p>
        </p:txBody>
      </p:sp>
      <p:sp>
        <p:nvSpPr>
          <p:cNvPr id="25" name="Text 13"/>
          <p:cNvSpPr/>
          <p:nvPr/>
        </p:nvSpPr>
        <p:spPr>
          <a:xfrm>
            <a:off x="787241" y="4660225"/>
            <a:ext cx="3849529" cy="300871"/>
          </a:xfrm>
          <a:prstGeom prst="rect">
            <a:avLst/>
          </a:prstGeom>
          <a:noFill/>
          <a:ln/>
        </p:spPr>
        <p:txBody>
          <a:bodyPr wrap="none" lIns="0" tIns="0" rIns="0" bIns="0" rtlCol="0" anchor="t"/>
          <a:lstStyle/>
          <a:p>
            <a:pPr marL="0" indent="0" algn="r">
              <a:lnSpc>
                <a:spcPts val="2350"/>
              </a:lnSpc>
              <a:buNone/>
            </a:pPr>
            <a:r>
              <a:rPr lang="en-US" sz="1500" dirty="0">
                <a:solidFill>
                  <a:srgbClr val="E2E6E9"/>
                </a:solidFill>
                <a:latin typeface="Merriweather" pitchFamily="34" charset="0"/>
                <a:ea typeface="Merriweather" pitchFamily="34" charset="-122"/>
                <a:cs typeface="Merriweather" pitchFamily="34" charset="-120"/>
              </a:rPr>
              <a:t>Physical deformation resistance</a:t>
            </a:r>
            <a:endParaRPr lang="en-US" sz="1500" dirty="0"/>
          </a:p>
        </p:txBody>
      </p:sp>
      <p:pic>
        <p:nvPicPr>
          <p:cNvPr id="26" name="Image 10" descr="preencoded.png"/>
          <p:cNvPicPr>
            <a:picLocks noChangeAspect="1"/>
          </p:cNvPicPr>
          <p:nvPr/>
        </p:nvPicPr>
        <p:blipFill>
          <a:blip r:embed="rId13"/>
          <a:stretch>
            <a:fillRect/>
          </a:stretch>
        </p:blipFill>
        <p:spPr>
          <a:xfrm>
            <a:off x="5030391" y="2318504"/>
            <a:ext cx="4569500" cy="4569500"/>
          </a:xfrm>
          <a:prstGeom prst="rect">
            <a:avLst/>
          </a:prstGeom>
        </p:spPr>
      </p:pic>
      <p:pic>
        <p:nvPicPr>
          <p:cNvPr id="27" name="Image 11" descr="preencoded.png"/>
          <p:cNvPicPr>
            <a:picLocks noChangeAspect="1"/>
          </p:cNvPicPr>
          <p:nvPr/>
        </p:nvPicPr>
        <p:blipFill>
          <a:blip r:embed="rId3">
            <a:extLst>
              <a:ext uri="{96DAC541-7B7A-43D3-8B79-37D633B846F1}">
                <asvg:svgBlip xmlns:asvg="http://schemas.microsoft.com/office/drawing/2016/SVG/main" r:embed="rId14"/>
              </a:ext>
            </a:extLst>
          </a:blip>
          <a:stretch>
            <a:fillRect/>
          </a:stretch>
        </p:blipFill>
        <p:spPr>
          <a:xfrm>
            <a:off x="5568434" y="4455914"/>
            <a:ext cx="294442" cy="294442"/>
          </a:xfrm>
          <a:prstGeom prst="rect">
            <a:avLst/>
          </a:prstGeom>
        </p:spPr>
      </p:pic>
      <p:sp>
        <p:nvSpPr>
          <p:cNvPr id="28" name="Text 14"/>
          <p:cNvSpPr/>
          <p:nvPr/>
        </p:nvSpPr>
        <p:spPr>
          <a:xfrm>
            <a:off x="787241" y="7089696"/>
            <a:ext cx="13055918" cy="601742"/>
          </a:xfrm>
          <a:prstGeom prst="rect">
            <a:avLst/>
          </a:prstGeom>
          <a:noFill/>
          <a:ln/>
        </p:spPr>
        <p:txBody>
          <a:bodyPr wrap="square" lIns="0" tIns="0" rIns="0" bIns="0" rtlCol="0" anchor="t"/>
          <a:lstStyle/>
          <a:p>
            <a:pPr marL="0" indent="0" algn="l">
              <a:lnSpc>
                <a:spcPts val="2350"/>
              </a:lnSpc>
              <a:buNone/>
            </a:pPr>
            <a:r>
              <a:rPr lang="en-US" sz="1500" b="1" dirty="0">
                <a:solidFill>
                  <a:srgbClr val="E2E6E9"/>
                </a:solidFill>
                <a:latin typeface="Merriweather" pitchFamily="34" charset="0"/>
                <a:ea typeface="Merriweather" pitchFamily="34" charset="-122"/>
                <a:cs typeface="Merriweather" pitchFamily="34" charset="-120"/>
              </a:rPr>
              <a:t>All tests achieved PASS status</a:t>
            </a:r>
            <a:r>
              <a:rPr lang="en-US" sz="1500" dirty="0">
                <a:solidFill>
                  <a:srgbClr val="E2E6E9"/>
                </a:solidFill>
                <a:latin typeface="Merriweather" pitchFamily="34" charset="0"/>
                <a:ea typeface="Merriweather" pitchFamily="34" charset="-122"/>
                <a:cs typeface="Merriweather" pitchFamily="34" charset="-120"/>
              </a:rPr>
              <a:t> with no leakage, venting, rupture, disassembly, or fire observed—confirming battery suitability for operational use and transportation.</a:t>
            </a:r>
            <a:endParaRPr lang="en-US" sz="1500" dirty="0"/>
          </a:p>
        </p:txBody>
      </p:sp>
      <p:pic>
        <p:nvPicPr>
          <p:cNvPr id="29" name="Picture 28"/>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5030391" y="2209241"/>
            <a:ext cx="4569501" cy="4686941"/>
          </a:xfrm>
          <a:prstGeom prst="rect">
            <a:avLst/>
          </a:prstGeom>
        </p:spPr>
      </p:pic>
    </p:spTree>
    <p:extLst>
      <p:ext uri="{BB962C8B-B14F-4D97-AF65-F5344CB8AC3E}">
        <p14:creationId xmlns:p14="http://schemas.microsoft.com/office/powerpoint/2010/main" val="3755666242"/>
      </p:ext>
    </p:extLst>
  </p:cSld>
  <p:clrMapOvr>
    <a:masterClrMapping/>
  </p:clrMapOvr>
  <p:transition spd="slow">
    <p:push dir="u"/>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0"/>
          <p:cNvSpPr/>
          <p:nvPr/>
        </p:nvSpPr>
        <p:spPr>
          <a:xfrm>
            <a:off x="1778198" y="506373"/>
            <a:ext cx="9394031" cy="482798"/>
          </a:xfrm>
          <a:prstGeom prst="rect">
            <a:avLst/>
          </a:prstGeom>
          <a:noFill/>
          <a:ln/>
        </p:spPr>
        <p:txBody>
          <a:bodyPr wrap="none" lIns="0" tIns="0" rIns="0" bIns="0" rtlCol="0" anchor="t"/>
          <a:lstStyle/>
          <a:p>
            <a:pPr marL="0" indent="0" algn="l">
              <a:lnSpc>
                <a:spcPts val="3800"/>
              </a:lnSpc>
              <a:buNone/>
            </a:pPr>
            <a:r>
              <a:rPr lang="en-US" sz="3000" dirty="0">
                <a:solidFill>
                  <a:srgbClr val="F5F0F0"/>
                </a:solidFill>
                <a:latin typeface="Merriweather" pitchFamily="34" charset="0"/>
                <a:ea typeface="Merriweather" pitchFamily="34" charset="-122"/>
                <a:cs typeface="Merriweather" pitchFamily="34" charset="-120"/>
              </a:rPr>
              <a:t>Hazard Classification and Transport Requirements</a:t>
            </a:r>
            <a:endParaRPr lang="en-US" sz="3000" dirty="0"/>
          </a:p>
        </p:txBody>
      </p:sp>
      <p:sp>
        <p:nvSpPr>
          <p:cNvPr id="3" name="Text 1"/>
          <p:cNvSpPr/>
          <p:nvPr/>
        </p:nvSpPr>
        <p:spPr>
          <a:xfrm>
            <a:off x="1778198" y="1254204"/>
            <a:ext cx="5348526" cy="635437"/>
          </a:xfrm>
          <a:prstGeom prst="rect">
            <a:avLst/>
          </a:prstGeom>
          <a:noFill/>
          <a:ln/>
        </p:spPr>
        <p:txBody>
          <a:bodyPr wrap="square" lIns="0" tIns="0" rIns="0" bIns="0" rtlCol="0" anchor="t"/>
          <a:lstStyle/>
          <a:p>
            <a:pPr marL="0" indent="0" algn="l">
              <a:lnSpc>
                <a:spcPct val="150000"/>
              </a:lnSpc>
              <a:buNone/>
            </a:pPr>
            <a:r>
              <a:rPr lang="en-US" sz="1400" dirty="0">
                <a:solidFill>
                  <a:srgbClr val="E2E6E9"/>
                </a:solidFill>
                <a:latin typeface="Merriweather" pitchFamily="34" charset="0"/>
                <a:ea typeface="Merriweather" pitchFamily="34" charset="-122"/>
                <a:cs typeface="Merriweather" pitchFamily="34" charset="-120"/>
              </a:rPr>
              <a:t>International transport regulations classify lithium-ion batteries as </a:t>
            </a:r>
            <a:r>
              <a:rPr lang="en-US" sz="1400" b="1" dirty="0">
                <a:solidFill>
                  <a:srgbClr val="E2E6E9"/>
                </a:solidFill>
                <a:latin typeface="Merriweather" pitchFamily="34" charset="0"/>
                <a:ea typeface="Merriweather" pitchFamily="34" charset="-122"/>
                <a:cs typeface="Merriweather" pitchFamily="34" charset="-120"/>
              </a:rPr>
              <a:t>Class 9 Dangerous Goods</a:t>
            </a:r>
            <a:r>
              <a:rPr lang="en-US" sz="1400" dirty="0">
                <a:solidFill>
                  <a:srgbClr val="E2E6E9"/>
                </a:solidFill>
                <a:latin typeface="Merriweather" pitchFamily="34" charset="0"/>
                <a:ea typeface="Merriweather" pitchFamily="34" charset="-122"/>
                <a:cs typeface="Merriweather" pitchFamily="34" charset="-120"/>
              </a:rPr>
              <a:t>, requiring specialized handling, labeling, and storage protocols.</a:t>
            </a:r>
            <a:endParaRPr lang="en-US" sz="1400" dirty="0"/>
          </a:p>
        </p:txBody>
      </p:sp>
      <p:sp>
        <p:nvSpPr>
          <p:cNvPr id="4" name="Text 2"/>
          <p:cNvSpPr/>
          <p:nvPr/>
        </p:nvSpPr>
        <p:spPr>
          <a:xfrm>
            <a:off x="1778198" y="2378383"/>
            <a:ext cx="2852261" cy="289560"/>
          </a:xfrm>
          <a:prstGeom prst="rect">
            <a:avLst/>
          </a:prstGeom>
          <a:noFill/>
          <a:ln/>
        </p:spPr>
        <p:txBody>
          <a:bodyPr wrap="none" lIns="0" tIns="0" rIns="0" bIns="0" rtlCol="0" anchor="t"/>
          <a:lstStyle/>
          <a:p>
            <a:pPr marL="0" indent="0" algn="l">
              <a:lnSpc>
                <a:spcPct val="200000"/>
              </a:lnSpc>
              <a:buNone/>
            </a:pPr>
            <a:r>
              <a:rPr lang="en-US" sz="1800" dirty="0">
                <a:solidFill>
                  <a:srgbClr val="F5F0F0"/>
                </a:solidFill>
                <a:latin typeface="Merriweather" pitchFamily="34" charset="0"/>
                <a:ea typeface="Merriweather" pitchFamily="34" charset="-122"/>
                <a:cs typeface="Merriweather" pitchFamily="34" charset="-120"/>
              </a:rPr>
              <a:t>Mandatory Requirements</a:t>
            </a:r>
            <a:endParaRPr lang="en-US" sz="1800" dirty="0"/>
          </a:p>
        </p:txBody>
      </p:sp>
      <p:sp>
        <p:nvSpPr>
          <p:cNvPr id="5" name="Text 3"/>
          <p:cNvSpPr/>
          <p:nvPr/>
        </p:nvSpPr>
        <p:spPr>
          <a:xfrm>
            <a:off x="1589013" y="2809844"/>
            <a:ext cx="5348526" cy="211812"/>
          </a:xfrm>
          <a:prstGeom prst="rect">
            <a:avLst/>
          </a:prstGeom>
          <a:noFill/>
          <a:ln/>
        </p:spPr>
        <p:txBody>
          <a:bodyPr wrap="none" lIns="0" tIns="0" rIns="0" bIns="0" rtlCol="0" anchor="t"/>
          <a:lstStyle/>
          <a:p>
            <a:pPr marL="342900" indent="-342900" algn="l">
              <a:lnSpc>
                <a:spcPct val="250000"/>
              </a:lnSpc>
              <a:buSzPct val="100000"/>
              <a:buChar char="•"/>
            </a:pPr>
            <a:r>
              <a:rPr lang="en-US" sz="1600" dirty="0">
                <a:solidFill>
                  <a:srgbClr val="E2E6E9"/>
                </a:solidFill>
                <a:latin typeface="Merriweather" pitchFamily="34" charset="0"/>
                <a:ea typeface="Merriweather" pitchFamily="34" charset="-122"/>
                <a:cs typeface="Merriweather" pitchFamily="34" charset="-120"/>
              </a:rPr>
              <a:t>Special handling procedures during all transport phases</a:t>
            </a:r>
            <a:endParaRPr lang="en-US" sz="1600" dirty="0"/>
          </a:p>
        </p:txBody>
      </p:sp>
      <p:sp>
        <p:nvSpPr>
          <p:cNvPr id="6" name="Text 4"/>
          <p:cNvSpPr/>
          <p:nvPr/>
        </p:nvSpPr>
        <p:spPr>
          <a:xfrm>
            <a:off x="1589013" y="3204868"/>
            <a:ext cx="5348526" cy="211812"/>
          </a:xfrm>
          <a:prstGeom prst="rect">
            <a:avLst/>
          </a:prstGeom>
          <a:noFill/>
          <a:ln/>
        </p:spPr>
        <p:txBody>
          <a:bodyPr wrap="none" lIns="0" tIns="0" rIns="0" bIns="0" rtlCol="0" anchor="t"/>
          <a:lstStyle/>
          <a:p>
            <a:pPr marL="342900" indent="-342900" algn="l">
              <a:lnSpc>
                <a:spcPct val="250000"/>
              </a:lnSpc>
              <a:buSzPct val="100000"/>
              <a:buChar char="•"/>
            </a:pPr>
            <a:r>
              <a:rPr lang="en-US" sz="1600" dirty="0">
                <a:solidFill>
                  <a:srgbClr val="E2E6E9"/>
                </a:solidFill>
                <a:latin typeface="Merriweather" pitchFamily="34" charset="0"/>
                <a:ea typeface="Merriweather" pitchFamily="34" charset="-122"/>
                <a:cs typeface="Merriweather" pitchFamily="34" charset="-120"/>
              </a:rPr>
              <a:t>Clearly visible hazard warning labels meeting UN specifications</a:t>
            </a:r>
            <a:endParaRPr lang="en-US" sz="1600" dirty="0"/>
          </a:p>
        </p:txBody>
      </p:sp>
      <p:sp>
        <p:nvSpPr>
          <p:cNvPr id="7" name="Text 5"/>
          <p:cNvSpPr/>
          <p:nvPr/>
        </p:nvSpPr>
        <p:spPr>
          <a:xfrm>
            <a:off x="1589013" y="3553545"/>
            <a:ext cx="5348526" cy="211812"/>
          </a:xfrm>
          <a:prstGeom prst="rect">
            <a:avLst/>
          </a:prstGeom>
          <a:noFill/>
          <a:ln/>
        </p:spPr>
        <p:txBody>
          <a:bodyPr wrap="none" lIns="0" tIns="0" rIns="0" bIns="0" rtlCol="0" anchor="t"/>
          <a:lstStyle/>
          <a:p>
            <a:pPr marL="342900" indent="-342900" algn="l">
              <a:lnSpc>
                <a:spcPct val="250000"/>
              </a:lnSpc>
              <a:buSzPct val="100000"/>
              <a:buChar char="•"/>
            </a:pPr>
            <a:r>
              <a:rPr lang="en-US" sz="1600" dirty="0">
                <a:solidFill>
                  <a:srgbClr val="E2E6E9"/>
                </a:solidFill>
                <a:latin typeface="Merriweather" pitchFamily="34" charset="0"/>
                <a:ea typeface="Merriweather" pitchFamily="34" charset="-122"/>
                <a:cs typeface="Merriweather" pitchFamily="34" charset="-120"/>
              </a:rPr>
              <a:t>Dedicated storage areas isolated from incompatible materials</a:t>
            </a:r>
            <a:endParaRPr lang="en-US" sz="1600" dirty="0"/>
          </a:p>
        </p:txBody>
      </p:sp>
      <p:sp>
        <p:nvSpPr>
          <p:cNvPr id="8" name="Text 6"/>
          <p:cNvSpPr/>
          <p:nvPr/>
        </p:nvSpPr>
        <p:spPr>
          <a:xfrm>
            <a:off x="1589013" y="3899930"/>
            <a:ext cx="5348526" cy="211812"/>
          </a:xfrm>
          <a:prstGeom prst="rect">
            <a:avLst/>
          </a:prstGeom>
          <a:noFill/>
          <a:ln/>
        </p:spPr>
        <p:txBody>
          <a:bodyPr wrap="none" lIns="0" tIns="0" rIns="0" bIns="0" rtlCol="0" anchor="t"/>
          <a:lstStyle/>
          <a:p>
            <a:pPr marL="342900" indent="-342900" algn="l">
              <a:lnSpc>
                <a:spcPct val="250000"/>
              </a:lnSpc>
              <a:buSzPct val="100000"/>
              <a:buChar char="•"/>
            </a:pPr>
            <a:r>
              <a:rPr lang="en-US" sz="1600" dirty="0">
                <a:solidFill>
                  <a:srgbClr val="E2E6E9"/>
                </a:solidFill>
                <a:latin typeface="Merriweather" pitchFamily="34" charset="0"/>
                <a:ea typeface="Merriweather" pitchFamily="34" charset="-122"/>
                <a:cs typeface="Merriweather" pitchFamily="34" charset="-120"/>
              </a:rPr>
              <a:t>Emergency response equipment readily available</a:t>
            </a:r>
            <a:endParaRPr lang="en-US" sz="1600" dirty="0"/>
          </a:p>
        </p:txBody>
      </p:sp>
      <p:sp>
        <p:nvSpPr>
          <p:cNvPr id="9" name="Text 7"/>
          <p:cNvSpPr/>
          <p:nvPr/>
        </p:nvSpPr>
        <p:spPr>
          <a:xfrm>
            <a:off x="1589013" y="4250883"/>
            <a:ext cx="5348526" cy="211812"/>
          </a:xfrm>
          <a:prstGeom prst="rect">
            <a:avLst/>
          </a:prstGeom>
          <a:noFill/>
          <a:ln/>
        </p:spPr>
        <p:txBody>
          <a:bodyPr wrap="none" lIns="0" tIns="0" rIns="0" bIns="0" rtlCol="0" anchor="t"/>
          <a:lstStyle/>
          <a:p>
            <a:pPr marL="342900" indent="-342900" algn="l">
              <a:lnSpc>
                <a:spcPct val="250000"/>
              </a:lnSpc>
              <a:buSzPct val="100000"/>
              <a:buChar char="•"/>
            </a:pPr>
            <a:r>
              <a:rPr lang="en-US" sz="1600" dirty="0">
                <a:solidFill>
                  <a:srgbClr val="E2E6E9"/>
                </a:solidFill>
                <a:latin typeface="Merriweather" pitchFamily="34" charset="0"/>
                <a:ea typeface="Merriweather" pitchFamily="34" charset="-122"/>
                <a:cs typeface="Merriweather" pitchFamily="34" charset="-120"/>
              </a:rPr>
              <a:t>Trained personnel for loading, unloading, and inspection</a:t>
            </a:r>
            <a:endParaRPr lang="en-US" sz="1600" dirty="0"/>
          </a:p>
        </p:txBody>
      </p:sp>
      <p:pic>
        <p:nvPicPr>
          <p:cNvPr id="10" name="Image 0" descr="preencoded.png"/>
          <p:cNvPicPr>
            <a:picLocks noChangeAspect="1"/>
          </p:cNvPicPr>
          <p:nvPr/>
        </p:nvPicPr>
        <p:blipFill>
          <a:blip r:embed="rId2"/>
          <a:stretch>
            <a:fillRect/>
          </a:stretch>
        </p:blipFill>
        <p:spPr>
          <a:xfrm>
            <a:off x="7626905" y="1196161"/>
            <a:ext cx="5348526" cy="5348526"/>
          </a:xfrm>
          <a:prstGeom prst="rect">
            <a:avLst/>
          </a:prstGeom>
        </p:spPr>
      </p:pic>
      <p:sp>
        <p:nvSpPr>
          <p:cNvPr id="11" name="Text 8"/>
          <p:cNvSpPr/>
          <p:nvPr/>
        </p:nvSpPr>
        <p:spPr>
          <a:xfrm>
            <a:off x="1358383" y="5609145"/>
            <a:ext cx="5116830" cy="847249"/>
          </a:xfrm>
          <a:prstGeom prst="rect">
            <a:avLst/>
          </a:prstGeom>
          <a:noFill/>
          <a:ln/>
        </p:spPr>
        <p:txBody>
          <a:bodyPr wrap="square" lIns="0" tIns="0" rIns="0" bIns="0" rtlCol="0" anchor="t"/>
          <a:lstStyle/>
          <a:p>
            <a:pPr marL="0" indent="0" algn="l">
              <a:lnSpc>
                <a:spcPct val="150000"/>
              </a:lnSpc>
              <a:buNone/>
            </a:pPr>
            <a:r>
              <a:rPr lang="en-US" sz="1600" dirty="0">
                <a:solidFill>
                  <a:srgbClr val="E2E6E9"/>
                </a:solidFill>
                <a:latin typeface="Merriweather" pitchFamily="34" charset="0"/>
                <a:ea typeface="Merriweather" pitchFamily="34" charset="-122"/>
                <a:cs typeface="Merriweather" pitchFamily="34" charset="-120"/>
              </a:rPr>
              <a:t>Inspection centers must implement appropriate risk management procedures acknowledging the inherent hazards of high-energy-density battery systems. All personnel handling EVs during inspection require specialized safety training.</a:t>
            </a:r>
            <a:endParaRPr lang="en-US" sz="1600" dirty="0"/>
          </a:p>
        </p:txBody>
      </p:sp>
    </p:spTree>
    <p:extLst>
      <p:ext uri="{BB962C8B-B14F-4D97-AF65-F5344CB8AC3E}">
        <p14:creationId xmlns:p14="http://schemas.microsoft.com/office/powerpoint/2010/main" val="3215851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name="Slide 3">
    <p:spTree>
      <p:nvGrpSpPr>
        <p:cNvPr id="1" name=""/>
        <p:cNvGrpSpPr/>
        <p:nvPr/>
      </p:nvGrpSpPr>
      <p:grpSpPr>
        <a:xfrm>
          <a:off x="0" y="0"/>
          <a:ext cx="0" cy="0"/>
          <a:chOff x="0" y="0"/>
          <a:chExt cx="0" cy="0"/>
        </a:xfrm>
      </p:grpSpPr>
      <p:pic>
        <p:nvPicPr>
          <p:cNvPr id="2" name="Image 0" descr="preencoded.png"/>
          <p:cNvPicPr>
            <a:picLocks noChangeAspect="1"/>
          </p:cNvPicPr>
          <p:nvPr/>
        </p:nvPicPr>
        <p:blipFill>
          <a:blip r:embed="rId3"/>
          <a:stretch>
            <a:fillRect/>
          </a:stretch>
        </p:blipFill>
        <p:spPr>
          <a:xfrm>
            <a:off x="0" y="0"/>
            <a:ext cx="5486400" cy="8230553"/>
          </a:xfrm>
          <a:prstGeom prst="rect">
            <a:avLst/>
          </a:prstGeom>
        </p:spPr>
      </p:pic>
      <p:sp>
        <p:nvSpPr>
          <p:cNvPr id="3" name="Text 0"/>
          <p:cNvSpPr/>
          <p:nvPr/>
        </p:nvSpPr>
        <p:spPr>
          <a:xfrm>
            <a:off x="6266498" y="594717"/>
            <a:ext cx="1784509" cy="249555"/>
          </a:xfrm>
          <a:prstGeom prst="rect">
            <a:avLst/>
          </a:prstGeom>
          <a:noFill/>
          <a:ln/>
        </p:spPr>
        <p:txBody>
          <a:bodyPr wrap="none" lIns="0" tIns="0" rIns="0" bIns="0" rtlCol="0" anchor="t"/>
          <a:lstStyle/>
          <a:p>
            <a:pPr marL="0" indent="0" algn="l">
              <a:lnSpc>
                <a:spcPts val="1950"/>
              </a:lnSpc>
              <a:buNone/>
            </a:pPr>
            <a:r>
              <a:rPr lang="en-US" sz="1200" dirty="0">
                <a:solidFill>
                  <a:srgbClr val="609DFF"/>
                </a:solidFill>
                <a:latin typeface="Merriweather" pitchFamily="34" charset="0"/>
                <a:ea typeface="Merriweather" pitchFamily="34" charset="-122"/>
                <a:cs typeface="Merriweather" pitchFamily="34" charset="-120"/>
              </a:rPr>
              <a:t>EXECUTIVE SUMMARY</a:t>
            </a:r>
            <a:endParaRPr lang="en-US" sz="1200" dirty="0"/>
          </a:p>
        </p:txBody>
      </p:sp>
      <p:sp>
        <p:nvSpPr>
          <p:cNvPr id="4" name="Text 1"/>
          <p:cNvSpPr/>
          <p:nvPr/>
        </p:nvSpPr>
        <p:spPr>
          <a:xfrm>
            <a:off x="6266498" y="980718"/>
            <a:ext cx="4875728" cy="609362"/>
          </a:xfrm>
          <a:prstGeom prst="rect">
            <a:avLst/>
          </a:prstGeom>
          <a:noFill/>
          <a:ln/>
        </p:spPr>
        <p:txBody>
          <a:bodyPr wrap="none" lIns="0" tIns="0" rIns="0" bIns="0" rtlCol="0" anchor="t"/>
          <a:lstStyle/>
          <a:p>
            <a:pPr marL="0" indent="0" algn="l">
              <a:lnSpc>
                <a:spcPts val="4750"/>
              </a:lnSpc>
              <a:buNone/>
            </a:pPr>
            <a:r>
              <a:rPr lang="en-US" sz="3800" dirty="0">
                <a:solidFill>
                  <a:srgbClr val="F5F0F0"/>
                </a:solidFill>
                <a:latin typeface="Merriweather" pitchFamily="34" charset="0"/>
                <a:ea typeface="Merriweather" pitchFamily="34" charset="-122"/>
                <a:cs typeface="Merriweather" pitchFamily="34" charset="-120"/>
              </a:rPr>
              <a:t>Project Overview</a:t>
            </a:r>
            <a:endParaRPr lang="en-US" sz="3800" dirty="0"/>
          </a:p>
        </p:txBody>
      </p:sp>
      <p:sp>
        <p:nvSpPr>
          <p:cNvPr id="5" name="Shape 2"/>
          <p:cNvSpPr/>
          <p:nvPr/>
        </p:nvSpPr>
        <p:spPr>
          <a:xfrm>
            <a:off x="6266498" y="1882616"/>
            <a:ext cx="3694390" cy="2386727"/>
          </a:xfrm>
          <a:prstGeom prst="roundRect">
            <a:avLst>
              <a:gd name="adj" fmla="val 3432"/>
            </a:avLst>
          </a:prstGeom>
          <a:solidFill>
            <a:srgbClr val="003180"/>
          </a:solidFill>
          <a:ln w="7620">
            <a:solidFill>
              <a:srgbClr val="194A99"/>
            </a:solidFill>
            <a:prstDash val="solid"/>
          </a:ln>
        </p:spPr>
      </p:sp>
      <p:sp>
        <p:nvSpPr>
          <p:cNvPr id="6" name="Text 3"/>
          <p:cNvSpPr/>
          <p:nvPr/>
        </p:nvSpPr>
        <p:spPr>
          <a:xfrm>
            <a:off x="6469142" y="2085261"/>
            <a:ext cx="2437805" cy="304800"/>
          </a:xfrm>
          <a:prstGeom prst="rect">
            <a:avLst/>
          </a:prstGeom>
          <a:noFill/>
          <a:ln/>
        </p:spPr>
        <p:txBody>
          <a:bodyPr wrap="none" lIns="0" tIns="0" rIns="0" bIns="0" rtlCol="0" anchor="t"/>
          <a:lstStyle/>
          <a:p>
            <a:pPr marL="0" indent="0" algn="l">
              <a:lnSpc>
                <a:spcPts val="2350"/>
              </a:lnSpc>
              <a:buNone/>
            </a:pPr>
            <a:r>
              <a:rPr lang="en-US" sz="1900" dirty="0">
                <a:solidFill>
                  <a:srgbClr val="E2E6E9"/>
                </a:solidFill>
                <a:latin typeface="Merriweather" pitchFamily="34" charset="0"/>
                <a:ea typeface="Merriweather" pitchFamily="34" charset="-122"/>
                <a:cs typeface="Merriweather" pitchFamily="34" charset="-120"/>
              </a:rPr>
              <a:t>Mission</a:t>
            </a:r>
            <a:endParaRPr lang="en-US" sz="1900" dirty="0"/>
          </a:p>
        </p:txBody>
      </p:sp>
      <p:sp>
        <p:nvSpPr>
          <p:cNvPr id="7" name="Text 4"/>
          <p:cNvSpPr/>
          <p:nvPr/>
        </p:nvSpPr>
        <p:spPr>
          <a:xfrm>
            <a:off x="6469142" y="2506980"/>
            <a:ext cx="3289102" cy="1559719"/>
          </a:xfrm>
          <a:prstGeom prst="rect">
            <a:avLst/>
          </a:prstGeom>
          <a:noFill/>
          <a:ln/>
        </p:spPr>
        <p:txBody>
          <a:bodyPr wrap="square" lIns="0" tIns="0" rIns="0" bIns="0" rtlCol="0" anchor="t"/>
          <a:lstStyle/>
          <a:p>
            <a:pPr marL="0" indent="0" algn="l">
              <a:lnSpc>
                <a:spcPts val="2450"/>
              </a:lnSpc>
              <a:buNone/>
            </a:pPr>
            <a:r>
              <a:rPr lang="en-US" sz="1500" dirty="0">
                <a:solidFill>
                  <a:srgbClr val="E2E6E9"/>
                </a:solidFill>
                <a:latin typeface="Merriweather" pitchFamily="34" charset="0"/>
                <a:ea typeface="Merriweather" pitchFamily="34" charset="-122"/>
                <a:cs typeface="Merriweather" pitchFamily="34" charset="-120"/>
              </a:rPr>
              <a:t>Ensure public safety through comprehensive EV inspection protocols tailored to Palestinian infrastructure and regulatory needs</a:t>
            </a:r>
            <a:endParaRPr lang="en-US" sz="1500" dirty="0"/>
          </a:p>
        </p:txBody>
      </p:sp>
      <p:sp>
        <p:nvSpPr>
          <p:cNvPr id="8" name="Shape 5"/>
          <p:cNvSpPr/>
          <p:nvPr/>
        </p:nvSpPr>
        <p:spPr>
          <a:xfrm>
            <a:off x="10155912" y="1882616"/>
            <a:ext cx="3694390" cy="2386727"/>
          </a:xfrm>
          <a:prstGeom prst="roundRect">
            <a:avLst>
              <a:gd name="adj" fmla="val 3432"/>
            </a:avLst>
          </a:prstGeom>
          <a:solidFill>
            <a:srgbClr val="003180"/>
          </a:solidFill>
          <a:ln w="7620">
            <a:solidFill>
              <a:srgbClr val="194A99"/>
            </a:solidFill>
            <a:prstDash val="solid"/>
          </a:ln>
        </p:spPr>
      </p:sp>
      <p:sp>
        <p:nvSpPr>
          <p:cNvPr id="9" name="Text 6"/>
          <p:cNvSpPr/>
          <p:nvPr/>
        </p:nvSpPr>
        <p:spPr>
          <a:xfrm>
            <a:off x="10358557" y="2085261"/>
            <a:ext cx="2437805" cy="304800"/>
          </a:xfrm>
          <a:prstGeom prst="rect">
            <a:avLst/>
          </a:prstGeom>
          <a:noFill/>
          <a:ln/>
        </p:spPr>
        <p:txBody>
          <a:bodyPr wrap="none" lIns="0" tIns="0" rIns="0" bIns="0" rtlCol="0" anchor="t"/>
          <a:lstStyle/>
          <a:p>
            <a:pPr marL="0" indent="0" algn="l">
              <a:lnSpc>
                <a:spcPts val="2350"/>
              </a:lnSpc>
              <a:buNone/>
            </a:pPr>
            <a:r>
              <a:rPr lang="en-US" sz="1900" dirty="0">
                <a:solidFill>
                  <a:srgbClr val="E2E6E9"/>
                </a:solidFill>
                <a:latin typeface="Merriweather" pitchFamily="34" charset="0"/>
                <a:ea typeface="Merriweather" pitchFamily="34" charset="-122"/>
                <a:cs typeface="Merriweather" pitchFamily="34" charset="-120"/>
              </a:rPr>
              <a:t>Scope</a:t>
            </a:r>
            <a:endParaRPr lang="en-US" sz="1900" dirty="0"/>
          </a:p>
        </p:txBody>
      </p:sp>
      <p:sp>
        <p:nvSpPr>
          <p:cNvPr id="10" name="Text 7"/>
          <p:cNvSpPr/>
          <p:nvPr/>
        </p:nvSpPr>
        <p:spPr>
          <a:xfrm>
            <a:off x="10358557" y="2506980"/>
            <a:ext cx="3289102" cy="1247775"/>
          </a:xfrm>
          <a:prstGeom prst="rect">
            <a:avLst/>
          </a:prstGeom>
          <a:noFill/>
          <a:ln/>
        </p:spPr>
        <p:txBody>
          <a:bodyPr wrap="square" lIns="0" tIns="0" rIns="0" bIns="0" rtlCol="0" anchor="t"/>
          <a:lstStyle/>
          <a:p>
            <a:pPr marL="0" indent="0" algn="l">
              <a:lnSpc>
                <a:spcPts val="2450"/>
              </a:lnSpc>
              <a:buNone/>
            </a:pPr>
            <a:r>
              <a:rPr lang="en-US" sz="1500" dirty="0">
                <a:solidFill>
                  <a:srgbClr val="E2E6E9"/>
                </a:solidFill>
                <a:latin typeface="Merriweather" pitchFamily="34" charset="0"/>
                <a:ea typeface="Merriweather" pitchFamily="34" charset="-122"/>
                <a:cs typeface="Merriweather" pitchFamily="34" charset="-120"/>
              </a:rPr>
              <a:t>Evaluate current practices, identify gaps, and develop standardized frameworks aligned with international safety standards</a:t>
            </a:r>
            <a:endParaRPr lang="en-US" sz="1500" dirty="0"/>
          </a:p>
        </p:txBody>
      </p:sp>
      <p:sp>
        <p:nvSpPr>
          <p:cNvPr id="11" name="Shape 8"/>
          <p:cNvSpPr/>
          <p:nvPr/>
        </p:nvSpPr>
        <p:spPr>
          <a:xfrm>
            <a:off x="6266498" y="4464367"/>
            <a:ext cx="7583805" cy="1450896"/>
          </a:xfrm>
          <a:prstGeom prst="roundRect">
            <a:avLst>
              <a:gd name="adj" fmla="val 5646"/>
            </a:avLst>
          </a:prstGeom>
          <a:solidFill>
            <a:srgbClr val="003180"/>
          </a:solidFill>
          <a:ln w="7620">
            <a:solidFill>
              <a:srgbClr val="194A99"/>
            </a:solidFill>
            <a:prstDash val="solid"/>
          </a:ln>
        </p:spPr>
      </p:sp>
      <p:sp>
        <p:nvSpPr>
          <p:cNvPr id="12" name="Text 9"/>
          <p:cNvSpPr/>
          <p:nvPr/>
        </p:nvSpPr>
        <p:spPr>
          <a:xfrm>
            <a:off x="6469142" y="4667012"/>
            <a:ext cx="2437805" cy="304800"/>
          </a:xfrm>
          <a:prstGeom prst="rect">
            <a:avLst/>
          </a:prstGeom>
          <a:noFill/>
          <a:ln/>
        </p:spPr>
        <p:txBody>
          <a:bodyPr wrap="none" lIns="0" tIns="0" rIns="0" bIns="0" rtlCol="0" anchor="t"/>
          <a:lstStyle/>
          <a:p>
            <a:pPr marL="0" indent="0" algn="l">
              <a:lnSpc>
                <a:spcPts val="2350"/>
              </a:lnSpc>
              <a:buNone/>
            </a:pPr>
            <a:r>
              <a:rPr lang="en-US" sz="1900" dirty="0">
                <a:solidFill>
                  <a:srgbClr val="E2E6E9"/>
                </a:solidFill>
                <a:latin typeface="Merriweather" pitchFamily="34" charset="0"/>
                <a:ea typeface="Merriweather" pitchFamily="34" charset="-122"/>
                <a:cs typeface="Merriweather" pitchFamily="34" charset="-120"/>
              </a:rPr>
              <a:t>Impact</a:t>
            </a:r>
            <a:endParaRPr lang="en-US" sz="1900" dirty="0"/>
          </a:p>
        </p:txBody>
      </p:sp>
      <p:sp>
        <p:nvSpPr>
          <p:cNvPr id="13" name="Text 10"/>
          <p:cNvSpPr/>
          <p:nvPr/>
        </p:nvSpPr>
        <p:spPr>
          <a:xfrm>
            <a:off x="6469142" y="5088731"/>
            <a:ext cx="7178516" cy="623887"/>
          </a:xfrm>
          <a:prstGeom prst="rect">
            <a:avLst/>
          </a:prstGeom>
          <a:noFill/>
          <a:ln/>
        </p:spPr>
        <p:txBody>
          <a:bodyPr wrap="square" lIns="0" tIns="0" rIns="0" bIns="0" rtlCol="0" anchor="t"/>
          <a:lstStyle/>
          <a:p>
            <a:pPr marL="0" indent="0" algn="l">
              <a:lnSpc>
                <a:spcPts val="2450"/>
              </a:lnSpc>
              <a:buNone/>
            </a:pPr>
            <a:r>
              <a:rPr lang="en-US" sz="1500" dirty="0">
                <a:solidFill>
                  <a:srgbClr val="E2E6E9"/>
                </a:solidFill>
                <a:latin typeface="Merriweather" pitchFamily="34" charset="0"/>
                <a:ea typeface="Merriweather" pitchFamily="34" charset="-122"/>
                <a:cs typeface="Merriweather" pitchFamily="34" charset="-120"/>
              </a:rPr>
              <a:t>Reduce EV-related accidents, improve vehicle efficiency, and support sustainable transportation transition</a:t>
            </a:r>
            <a:endParaRPr lang="en-US" sz="1500" dirty="0"/>
          </a:p>
        </p:txBody>
      </p:sp>
      <p:sp>
        <p:nvSpPr>
          <p:cNvPr id="14" name="Text 11"/>
          <p:cNvSpPr/>
          <p:nvPr/>
        </p:nvSpPr>
        <p:spPr>
          <a:xfrm>
            <a:off x="6266498" y="6134576"/>
            <a:ext cx="7583805" cy="1559719"/>
          </a:xfrm>
          <a:prstGeom prst="rect">
            <a:avLst/>
          </a:prstGeom>
          <a:noFill/>
          <a:ln/>
        </p:spPr>
        <p:txBody>
          <a:bodyPr wrap="square" lIns="0" tIns="0" rIns="0" bIns="0" rtlCol="0" anchor="t"/>
          <a:lstStyle/>
          <a:p>
            <a:pPr marL="0" indent="0" algn="l">
              <a:lnSpc>
                <a:spcPts val="2450"/>
              </a:lnSpc>
              <a:buNone/>
            </a:pPr>
            <a:r>
              <a:rPr lang="en-US" sz="1500" dirty="0">
                <a:solidFill>
                  <a:srgbClr val="E2E6E9"/>
                </a:solidFill>
                <a:latin typeface="Merriweather" pitchFamily="34" charset="0"/>
                <a:ea typeface="Merriweather" pitchFamily="34" charset="-122"/>
                <a:cs typeface="Merriweather" pitchFamily="34" charset="-120"/>
              </a:rPr>
              <a:t>With increasing EV adoption in Palestine, this project addresses critical safety challenges by proposing inspection protocols that account for battery health, high-voltage systems, and software diagnostics. The work combines extensive literature review, field studies, stakeholder interviews, and comparative analysis with international best practices.</a:t>
            </a:r>
            <a:endParaRPr lang="en-US" sz="1500" dirty="0"/>
          </a:p>
        </p:txBody>
      </p:sp>
    </p:spTree>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name="Slide 20">
    <p:spTree>
      <p:nvGrpSpPr>
        <p:cNvPr id="1" name=""/>
        <p:cNvGrpSpPr/>
        <p:nvPr/>
      </p:nvGrpSpPr>
      <p:grpSpPr>
        <a:xfrm>
          <a:off x="0" y="0"/>
          <a:ext cx="0" cy="0"/>
          <a:chOff x="0" y="0"/>
          <a:chExt cx="0" cy="0"/>
        </a:xfrm>
      </p:grpSpPr>
      <p:pic>
        <p:nvPicPr>
          <p:cNvPr id="2" name="Image 0" descr="preencoded.png"/>
          <p:cNvPicPr>
            <a:picLocks noChangeAspect="1"/>
          </p:cNvPicPr>
          <p:nvPr/>
        </p:nvPicPr>
        <p:blipFill>
          <a:blip r:embed="rId3"/>
          <a:stretch>
            <a:fillRect/>
          </a:stretch>
        </p:blipFill>
        <p:spPr>
          <a:xfrm>
            <a:off x="0" y="0"/>
            <a:ext cx="5486400" cy="8229600"/>
          </a:xfrm>
          <a:prstGeom prst="rect">
            <a:avLst/>
          </a:prstGeom>
        </p:spPr>
      </p:pic>
      <p:sp>
        <p:nvSpPr>
          <p:cNvPr id="3" name="Text 0"/>
          <p:cNvSpPr/>
          <p:nvPr/>
        </p:nvSpPr>
        <p:spPr>
          <a:xfrm>
            <a:off x="6181606" y="1088588"/>
            <a:ext cx="7753588" cy="1086326"/>
          </a:xfrm>
          <a:prstGeom prst="rect">
            <a:avLst/>
          </a:prstGeom>
          <a:noFill/>
          <a:ln/>
        </p:spPr>
        <p:txBody>
          <a:bodyPr wrap="square" lIns="0" tIns="0" rIns="0" bIns="0" rtlCol="0" anchor="t"/>
          <a:lstStyle/>
          <a:p>
            <a:pPr marL="0" indent="0" algn="l">
              <a:lnSpc>
                <a:spcPts val="4250"/>
              </a:lnSpc>
              <a:buNone/>
            </a:pPr>
            <a:r>
              <a:rPr lang="en-US" sz="3400" dirty="0">
                <a:solidFill>
                  <a:srgbClr val="F5F0F0"/>
                </a:solidFill>
                <a:latin typeface="Merriweather" pitchFamily="34" charset="0"/>
                <a:ea typeface="Merriweather" pitchFamily="34" charset="-122"/>
                <a:cs typeface="Merriweather" pitchFamily="34" charset="-120"/>
              </a:rPr>
              <a:t>International Type Approval Framework</a:t>
            </a:r>
            <a:endParaRPr lang="en-US" sz="3400" dirty="0"/>
          </a:p>
        </p:txBody>
      </p:sp>
      <p:sp>
        <p:nvSpPr>
          <p:cNvPr id="4" name="Text 1"/>
          <p:cNvSpPr/>
          <p:nvPr/>
        </p:nvSpPr>
        <p:spPr>
          <a:xfrm>
            <a:off x="6181606" y="2435543"/>
            <a:ext cx="7753588" cy="556260"/>
          </a:xfrm>
          <a:prstGeom prst="rect">
            <a:avLst/>
          </a:prstGeom>
          <a:noFill/>
          <a:ln/>
        </p:spPr>
        <p:txBody>
          <a:bodyPr wrap="square" lIns="0" tIns="0" rIns="0" bIns="0" rtlCol="0" anchor="t"/>
          <a:lstStyle/>
          <a:p>
            <a:pPr marL="0" indent="0" algn="l">
              <a:lnSpc>
                <a:spcPts val="2150"/>
              </a:lnSpc>
              <a:buNone/>
            </a:pPr>
            <a:r>
              <a:rPr lang="en-US" sz="1350" dirty="0">
                <a:solidFill>
                  <a:srgbClr val="E2E6E9"/>
                </a:solidFill>
                <a:latin typeface="Merriweather" pitchFamily="34" charset="0"/>
                <a:ea typeface="Merriweather" pitchFamily="34" charset="-122"/>
                <a:cs typeface="Merriweather" pitchFamily="34" charset="-120"/>
              </a:rPr>
              <a:t>The EU Regulation 2018/858 and Framework Directive 2007/46/EC outline comprehensive requirements for vehicle conformity, safety, emissions, and component-level certification.</a:t>
            </a:r>
            <a:endParaRPr lang="en-US" sz="1350" dirty="0"/>
          </a:p>
        </p:txBody>
      </p:sp>
      <p:sp>
        <p:nvSpPr>
          <p:cNvPr id="5" name="Text 2"/>
          <p:cNvSpPr/>
          <p:nvPr/>
        </p:nvSpPr>
        <p:spPr>
          <a:xfrm>
            <a:off x="6181606" y="3361015"/>
            <a:ext cx="3159443" cy="325874"/>
          </a:xfrm>
          <a:prstGeom prst="rect">
            <a:avLst/>
          </a:prstGeom>
          <a:noFill/>
          <a:ln/>
        </p:spPr>
        <p:txBody>
          <a:bodyPr wrap="none" lIns="0" tIns="0" rIns="0" bIns="0" rtlCol="0" anchor="t"/>
          <a:lstStyle/>
          <a:p>
            <a:pPr marL="0" indent="0" algn="l">
              <a:lnSpc>
                <a:spcPts val="2550"/>
              </a:lnSpc>
              <a:buNone/>
            </a:pPr>
            <a:r>
              <a:rPr lang="en-US" sz="2050" dirty="0">
                <a:solidFill>
                  <a:srgbClr val="F5F0F0"/>
                </a:solidFill>
                <a:latin typeface="Merriweather" pitchFamily="34" charset="0"/>
                <a:ea typeface="Merriweather" pitchFamily="34" charset="-122"/>
                <a:cs typeface="Merriweather" pitchFamily="34" charset="-120"/>
              </a:rPr>
              <a:t>Required Documentation</a:t>
            </a:r>
            <a:endParaRPr lang="en-US" sz="2050" dirty="0"/>
          </a:p>
        </p:txBody>
      </p:sp>
      <p:sp>
        <p:nvSpPr>
          <p:cNvPr id="6" name="Text 3"/>
          <p:cNvSpPr/>
          <p:nvPr/>
        </p:nvSpPr>
        <p:spPr>
          <a:xfrm>
            <a:off x="6181606" y="3860602"/>
            <a:ext cx="3664744" cy="278130"/>
          </a:xfrm>
          <a:prstGeom prst="rect">
            <a:avLst/>
          </a:prstGeom>
          <a:noFill/>
          <a:ln/>
        </p:spPr>
        <p:txBody>
          <a:bodyPr wrap="none" lIns="0" tIns="0" rIns="0" bIns="0" rtlCol="0" anchor="t"/>
          <a:lstStyle/>
          <a:p>
            <a:pPr marL="342900" indent="-342900" algn="l">
              <a:lnSpc>
                <a:spcPts val="2150"/>
              </a:lnSpc>
              <a:buSzPct val="100000"/>
              <a:buChar char="•"/>
            </a:pPr>
            <a:r>
              <a:rPr lang="en-US" sz="1350" dirty="0">
                <a:solidFill>
                  <a:srgbClr val="E2E6E9"/>
                </a:solidFill>
                <a:latin typeface="Merriweather" pitchFamily="34" charset="0"/>
                <a:ea typeface="Merriweather" pitchFamily="34" charset="-122"/>
                <a:cs typeface="Merriweather" pitchFamily="34" charset="-120"/>
              </a:rPr>
              <a:t>EC/EU Type Approval certificates</a:t>
            </a:r>
            <a:endParaRPr lang="en-US" sz="1350" dirty="0"/>
          </a:p>
        </p:txBody>
      </p:sp>
      <p:sp>
        <p:nvSpPr>
          <p:cNvPr id="7" name="Text 4"/>
          <p:cNvSpPr/>
          <p:nvPr/>
        </p:nvSpPr>
        <p:spPr>
          <a:xfrm>
            <a:off x="6181606" y="4199453"/>
            <a:ext cx="3664744" cy="278130"/>
          </a:xfrm>
          <a:prstGeom prst="rect">
            <a:avLst/>
          </a:prstGeom>
          <a:noFill/>
          <a:ln/>
        </p:spPr>
        <p:txBody>
          <a:bodyPr wrap="none" lIns="0" tIns="0" rIns="0" bIns="0" rtlCol="0" anchor="t"/>
          <a:lstStyle/>
          <a:p>
            <a:pPr marL="342900" indent="-342900" algn="l">
              <a:lnSpc>
                <a:spcPts val="2150"/>
              </a:lnSpc>
              <a:buSzPct val="100000"/>
              <a:buChar char="•"/>
            </a:pPr>
            <a:r>
              <a:rPr lang="en-US" sz="1350" dirty="0">
                <a:solidFill>
                  <a:srgbClr val="E2E6E9"/>
                </a:solidFill>
                <a:latin typeface="Merriweather" pitchFamily="34" charset="0"/>
                <a:ea typeface="Merriweather" pitchFamily="34" charset="-122"/>
                <a:cs typeface="Merriweather" pitchFamily="34" charset="-120"/>
              </a:rPr>
              <a:t>Manufacturer technical files</a:t>
            </a:r>
            <a:endParaRPr lang="en-US" sz="1350" dirty="0"/>
          </a:p>
        </p:txBody>
      </p:sp>
      <p:sp>
        <p:nvSpPr>
          <p:cNvPr id="8" name="Text 5"/>
          <p:cNvSpPr/>
          <p:nvPr/>
        </p:nvSpPr>
        <p:spPr>
          <a:xfrm>
            <a:off x="6181606" y="4538305"/>
            <a:ext cx="3664744" cy="556260"/>
          </a:xfrm>
          <a:prstGeom prst="rect">
            <a:avLst/>
          </a:prstGeom>
          <a:noFill/>
          <a:ln/>
        </p:spPr>
        <p:txBody>
          <a:bodyPr wrap="square" lIns="0" tIns="0" rIns="0" bIns="0" rtlCol="0" anchor="t"/>
          <a:lstStyle/>
          <a:p>
            <a:pPr marL="342900" indent="-342900" algn="l">
              <a:lnSpc>
                <a:spcPts val="2150"/>
              </a:lnSpc>
              <a:buSzPct val="100000"/>
              <a:buChar char="•"/>
            </a:pPr>
            <a:r>
              <a:rPr lang="en-US" sz="1350" dirty="0">
                <a:solidFill>
                  <a:srgbClr val="E2E6E9"/>
                </a:solidFill>
                <a:latin typeface="Merriweather" pitchFamily="34" charset="0"/>
                <a:ea typeface="Merriweather" pitchFamily="34" charset="-122"/>
                <a:cs typeface="Merriweather" pitchFamily="34" charset="-120"/>
              </a:rPr>
              <a:t>Compliance documents for safety systems</a:t>
            </a:r>
            <a:endParaRPr lang="en-US" sz="1350" dirty="0"/>
          </a:p>
        </p:txBody>
      </p:sp>
      <p:sp>
        <p:nvSpPr>
          <p:cNvPr id="9" name="Text 6"/>
          <p:cNvSpPr/>
          <p:nvPr/>
        </p:nvSpPr>
        <p:spPr>
          <a:xfrm>
            <a:off x="6181606" y="5155287"/>
            <a:ext cx="3664744" cy="278130"/>
          </a:xfrm>
          <a:prstGeom prst="rect">
            <a:avLst/>
          </a:prstGeom>
          <a:noFill/>
          <a:ln/>
        </p:spPr>
        <p:txBody>
          <a:bodyPr wrap="none" lIns="0" tIns="0" rIns="0" bIns="0" rtlCol="0" anchor="t"/>
          <a:lstStyle/>
          <a:p>
            <a:pPr marL="342900" indent="-342900" algn="l">
              <a:lnSpc>
                <a:spcPts val="2150"/>
              </a:lnSpc>
              <a:buSzPct val="100000"/>
              <a:buChar char="•"/>
            </a:pPr>
            <a:r>
              <a:rPr lang="en-US" sz="1350" dirty="0">
                <a:solidFill>
                  <a:srgbClr val="E2E6E9"/>
                </a:solidFill>
                <a:latin typeface="Merriweather" pitchFamily="34" charset="0"/>
                <a:ea typeface="Merriweather" pitchFamily="34" charset="-122"/>
                <a:cs typeface="Merriweather" pitchFamily="34" charset="-120"/>
              </a:rPr>
              <a:t>Charging unit conformity certificates</a:t>
            </a:r>
            <a:endParaRPr lang="en-US" sz="1350" dirty="0"/>
          </a:p>
        </p:txBody>
      </p:sp>
      <p:sp>
        <p:nvSpPr>
          <p:cNvPr id="10" name="Text 7"/>
          <p:cNvSpPr/>
          <p:nvPr/>
        </p:nvSpPr>
        <p:spPr>
          <a:xfrm>
            <a:off x="6181606" y="5494139"/>
            <a:ext cx="3664744" cy="278130"/>
          </a:xfrm>
          <a:prstGeom prst="rect">
            <a:avLst/>
          </a:prstGeom>
          <a:noFill/>
          <a:ln/>
        </p:spPr>
        <p:txBody>
          <a:bodyPr wrap="none" lIns="0" tIns="0" rIns="0" bIns="0" rtlCol="0" anchor="t"/>
          <a:lstStyle/>
          <a:p>
            <a:pPr marL="342900" indent="-342900" algn="l">
              <a:lnSpc>
                <a:spcPts val="2150"/>
              </a:lnSpc>
              <a:buSzPct val="100000"/>
              <a:buChar char="•"/>
            </a:pPr>
            <a:r>
              <a:rPr lang="en-US" sz="1350" dirty="0">
                <a:solidFill>
                  <a:srgbClr val="E2E6E9"/>
                </a:solidFill>
                <a:latin typeface="Merriweather" pitchFamily="34" charset="0"/>
                <a:ea typeface="Merriweather" pitchFamily="34" charset="-122"/>
                <a:cs typeface="Merriweather" pitchFamily="34" charset="-120"/>
              </a:rPr>
              <a:t>Battery pack specifications</a:t>
            </a:r>
            <a:endParaRPr lang="en-US" sz="1350" dirty="0"/>
          </a:p>
        </p:txBody>
      </p:sp>
      <p:sp>
        <p:nvSpPr>
          <p:cNvPr id="11" name="Text 8"/>
          <p:cNvSpPr/>
          <p:nvPr/>
        </p:nvSpPr>
        <p:spPr>
          <a:xfrm>
            <a:off x="6181606" y="5832991"/>
            <a:ext cx="3664744" cy="278130"/>
          </a:xfrm>
          <a:prstGeom prst="rect">
            <a:avLst/>
          </a:prstGeom>
          <a:noFill/>
          <a:ln/>
        </p:spPr>
        <p:txBody>
          <a:bodyPr wrap="none" lIns="0" tIns="0" rIns="0" bIns="0" rtlCol="0" anchor="t"/>
          <a:lstStyle/>
          <a:p>
            <a:pPr marL="342900" indent="-342900" algn="l">
              <a:lnSpc>
                <a:spcPts val="2150"/>
              </a:lnSpc>
              <a:buSzPct val="100000"/>
              <a:buChar char="•"/>
            </a:pPr>
            <a:r>
              <a:rPr lang="en-US" sz="1350" dirty="0">
                <a:solidFill>
                  <a:srgbClr val="E2E6E9"/>
                </a:solidFill>
                <a:latin typeface="Merriweather" pitchFamily="34" charset="0"/>
                <a:ea typeface="Merriweather" pitchFamily="34" charset="-122"/>
                <a:cs typeface="Merriweather" pitchFamily="34" charset="-120"/>
              </a:rPr>
              <a:t>High-voltage system markings</a:t>
            </a:r>
            <a:endParaRPr lang="en-US" sz="1350" dirty="0"/>
          </a:p>
        </p:txBody>
      </p:sp>
      <p:sp>
        <p:nvSpPr>
          <p:cNvPr id="12" name="Text 9"/>
          <p:cNvSpPr/>
          <p:nvPr/>
        </p:nvSpPr>
        <p:spPr>
          <a:xfrm>
            <a:off x="10278070" y="3361015"/>
            <a:ext cx="3250406" cy="325874"/>
          </a:xfrm>
          <a:prstGeom prst="rect">
            <a:avLst/>
          </a:prstGeom>
          <a:noFill/>
          <a:ln/>
        </p:spPr>
        <p:txBody>
          <a:bodyPr wrap="none" lIns="0" tIns="0" rIns="0" bIns="0" rtlCol="0" anchor="t"/>
          <a:lstStyle/>
          <a:p>
            <a:pPr marL="0" indent="0" algn="l">
              <a:lnSpc>
                <a:spcPts val="2550"/>
              </a:lnSpc>
              <a:buNone/>
            </a:pPr>
            <a:r>
              <a:rPr lang="en-US" sz="2050" dirty="0">
                <a:solidFill>
                  <a:srgbClr val="F5F0F0"/>
                </a:solidFill>
                <a:latin typeface="Merriweather" pitchFamily="34" charset="0"/>
                <a:ea typeface="Merriweather" pitchFamily="34" charset="-122"/>
                <a:cs typeface="Merriweather" pitchFamily="34" charset="-120"/>
              </a:rPr>
              <a:t>EV-Specific Requirements</a:t>
            </a:r>
            <a:endParaRPr lang="en-US" sz="2050" dirty="0"/>
          </a:p>
        </p:txBody>
      </p:sp>
      <p:sp>
        <p:nvSpPr>
          <p:cNvPr id="13" name="Text 10"/>
          <p:cNvSpPr/>
          <p:nvPr/>
        </p:nvSpPr>
        <p:spPr>
          <a:xfrm>
            <a:off x="10278070" y="3860602"/>
            <a:ext cx="3664744" cy="556260"/>
          </a:xfrm>
          <a:prstGeom prst="rect">
            <a:avLst/>
          </a:prstGeom>
          <a:noFill/>
          <a:ln/>
        </p:spPr>
        <p:txBody>
          <a:bodyPr wrap="square" lIns="0" tIns="0" rIns="0" bIns="0" rtlCol="0" anchor="t"/>
          <a:lstStyle/>
          <a:p>
            <a:pPr marL="342900" indent="-342900" algn="l">
              <a:lnSpc>
                <a:spcPts val="2150"/>
              </a:lnSpc>
              <a:buSzPct val="100000"/>
              <a:buChar char="•"/>
            </a:pPr>
            <a:r>
              <a:rPr lang="en-US" sz="1350" dirty="0">
                <a:solidFill>
                  <a:srgbClr val="E2E6E9"/>
                </a:solidFill>
                <a:latin typeface="Merriweather" pitchFamily="34" charset="0"/>
                <a:ea typeface="Merriweather" pitchFamily="34" charset="-122"/>
                <a:cs typeface="Merriweather" pitchFamily="34" charset="-120"/>
              </a:rPr>
              <a:t>IEC 61851-1 charging connector compliance</a:t>
            </a:r>
            <a:endParaRPr lang="en-US" sz="1350" dirty="0"/>
          </a:p>
        </p:txBody>
      </p:sp>
      <p:sp>
        <p:nvSpPr>
          <p:cNvPr id="14" name="Text 11"/>
          <p:cNvSpPr/>
          <p:nvPr/>
        </p:nvSpPr>
        <p:spPr>
          <a:xfrm>
            <a:off x="10278070" y="4477583"/>
            <a:ext cx="3664744" cy="278130"/>
          </a:xfrm>
          <a:prstGeom prst="rect">
            <a:avLst/>
          </a:prstGeom>
          <a:noFill/>
          <a:ln/>
        </p:spPr>
        <p:txBody>
          <a:bodyPr wrap="none" lIns="0" tIns="0" rIns="0" bIns="0" rtlCol="0" anchor="t"/>
          <a:lstStyle/>
          <a:p>
            <a:pPr marL="342900" indent="-342900" algn="l">
              <a:lnSpc>
                <a:spcPts val="2150"/>
              </a:lnSpc>
              <a:buSzPct val="100000"/>
              <a:buChar char="•"/>
            </a:pPr>
            <a:r>
              <a:rPr lang="en-US" sz="1350" dirty="0">
                <a:solidFill>
                  <a:srgbClr val="E2E6E9"/>
                </a:solidFill>
                <a:latin typeface="Merriweather" pitchFamily="34" charset="0"/>
                <a:ea typeface="Merriweather" pitchFamily="34" charset="-122"/>
                <a:cs typeface="Merriweather" pitchFamily="34" charset="-120"/>
              </a:rPr>
              <a:t>External high-voltage warning labels</a:t>
            </a:r>
            <a:endParaRPr lang="en-US" sz="1350" dirty="0"/>
          </a:p>
        </p:txBody>
      </p:sp>
      <p:sp>
        <p:nvSpPr>
          <p:cNvPr id="15" name="Text 12"/>
          <p:cNvSpPr/>
          <p:nvPr/>
        </p:nvSpPr>
        <p:spPr>
          <a:xfrm>
            <a:off x="10278070" y="4816435"/>
            <a:ext cx="3664744" cy="556260"/>
          </a:xfrm>
          <a:prstGeom prst="rect">
            <a:avLst/>
          </a:prstGeom>
          <a:noFill/>
          <a:ln/>
        </p:spPr>
        <p:txBody>
          <a:bodyPr wrap="square" lIns="0" tIns="0" rIns="0" bIns="0" rtlCol="0" anchor="t"/>
          <a:lstStyle/>
          <a:p>
            <a:pPr marL="342900" indent="-342900" algn="l">
              <a:lnSpc>
                <a:spcPts val="2150"/>
              </a:lnSpc>
              <a:buSzPct val="100000"/>
              <a:buChar char="•"/>
            </a:pPr>
            <a:r>
              <a:rPr lang="en-US" sz="1350" dirty="0">
                <a:solidFill>
                  <a:srgbClr val="E2E6E9"/>
                </a:solidFill>
                <a:latin typeface="Merriweather" pitchFamily="34" charset="0"/>
                <a:ea typeface="Merriweather" pitchFamily="34" charset="-122"/>
                <a:cs typeface="Merriweather" pitchFamily="34" charset="-120"/>
              </a:rPr>
              <a:t>Onboard charging system documentation</a:t>
            </a:r>
            <a:endParaRPr lang="en-US" sz="1350" dirty="0"/>
          </a:p>
        </p:txBody>
      </p:sp>
      <p:sp>
        <p:nvSpPr>
          <p:cNvPr id="16" name="Text 13"/>
          <p:cNvSpPr/>
          <p:nvPr/>
        </p:nvSpPr>
        <p:spPr>
          <a:xfrm>
            <a:off x="10278070" y="5433417"/>
            <a:ext cx="3664744" cy="556260"/>
          </a:xfrm>
          <a:prstGeom prst="rect">
            <a:avLst/>
          </a:prstGeom>
          <a:noFill/>
          <a:ln/>
        </p:spPr>
        <p:txBody>
          <a:bodyPr wrap="square" lIns="0" tIns="0" rIns="0" bIns="0" rtlCol="0" anchor="t"/>
          <a:lstStyle/>
          <a:p>
            <a:pPr marL="342900" indent="-342900" algn="l">
              <a:lnSpc>
                <a:spcPts val="2150"/>
              </a:lnSpc>
              <a:buSzPct val="100000"/>
              <a:buChar char="•"/>
            </a:pPr>
            <a:r>
              <a:rPr lang="en-US" sz="1350" dirty="0">
                <a:solidFill>
                  <a:srgbClr val="E2E6E9"/>
                </a:solidFill>
                <a:latin typeface="Merriweather" pitchFamily="34" charset="0"/>
                <a:ea typeface="Merriweather" pitchFamily="34" charset="-122"/>
                <a:cs typeface="Merriweather" pitchFamily="34" charset="-120"/>
              </a:rPr>
              <a:t>Battery management system specifications</a:t>
            </a:r>
            <a:endParaRPr lang="en-US" sz="1350" dirty="0"/>
          </a:p>
        </p:txBody>
      </p:sp>
      <p:sp>
        <p:nvSpPr>
          <p:cNvPr id="17" name="Text 14"/>
          <p:cNvSpPr/>
          <p:nvPr/>
        </p:nvSpPr>
        <p:spPr>
          <a:xfrm>
            <a:off x="10278070" y="6050399"/>
            <a:ext cx="3664744" cy="278130"/>
          </a:xfrm>
          <a:prstGeom prst="rect">
            <a:avLst/>
          </a:prstGeom>
          <a:noFill/>
          <a:ln/>
        </p:spPr>
        <p:txBody>
          <a:bodyPr wrap="none" lIns="0" tIns="0" rIns="0" bIns="0" rtlCol="0" anchor="t"/>
          <a:lstStyle/>
          <a:p>
            <a:pPr marL="342900" indent="-342900" algn="l">
              <a:lnSpc>
                <a:spcPts val="2150"/>
              </a:lnSpc>
              <a:buSzPct val="100000"/>
              <a:buChar char="•"/>
            </a:pPr>
            <a:r>
              <a:rPr lang="en-US" sz="1350" dirty="0">
                <a:solidFill>
                  <a:srgbClr val="E2E6E9"/>
                </a:solidFill>
                <a:latin typeface="Merriweather" pitchFamily="34" charset="0"/>
                <a:ea typeface="Merriweather" pitchFamily="34" charset="-122"/>
                <a:cs typeface="Merriweather" pitchFamily="34" charset="-120"/>
              </a:rPr>
              <a:t>Insulation resistance verification</a:t>
            </a:r>
            <a:endParaRPr lang="en-US" sz="1350" dirty="0"/>
          </a:p>
        </p:txBody>
      </p:sp>
      <p:sp>
        <p:nvSpPr>
          <p:cNvPr id="18" name="Text 15"/>
          <p:cNvSpPr/>
          <p:nvPr/>
        </p:nvSpPr>
        <p:spPr>
          <a:xfrm>
            <a:off x="6181606" y="6584752"/>
            <a:ext cx="7753588" cy="556260"/>
          </a:xfrm>
          <a:prstGeom prst="rect">
            <a:avLst/>
          </a:prstGeom>
          <a:noFill/>
          <a:ln/>
        </p:spPr>
        <p:txBody>
          <a:bodyPr wrap="square" lIns="0" tIns="0" rIns="0" bIns="0" rtlCol="0" anchor="t"/>
          <a:lstStyle/>
          <a:p>
            <a:pPr marL="0" indent="0" algn="l">
              <a:lnSpc>
                <a:spcPts val="2150"/>
              </a:lnSpc>
              <a:buNone/>
            </a:pPr>
            <a:r>
              <a:rPr lang="en-US" sz="1350" dirty="0">
                <a:solidFill>
                  <a:srgbClr val="E2E6E9"/>
                </a:solidFill>
                <a:latin typeface="Merriweather" pitchFamily="34" charset="0"/>
                <a:ea typeface="Merriweather" pitchFamily="34" charset="-122"/>
                <a:cs typeface="Merriweather" pitchFamily="34" charset="-120"/>
              </a:rPr>
              <a:t>These standards provide an excellent model for establishing future Palestinian EV regulations and inspection protocols.</a:t>
            </a:r>
            <a:endParaRPr lang="en-US" sz="1350" dirty="0"/>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name="Slide 22">
    <p:spTree>
      <p:nvGrpSpPr>
        <p:cNvPr id="1" name=""/>
        <p:cNvGrpSpPr/>
        <p:nvPr/>
      </p:nvGrpSpPr>
      <p:grpSpPr>
        <a:xfrm>
          <a:off x="0" y="0"/>
          <a:ext cx="0" cy="0"/>
          <a:chOff x="0" y="0"/>
          <a:chExt cx="0" cy="0"/>
        </a:xfrm>
      </p:grpSpPr>
      <p:sp>
        <p:nvSpPr>
          <p:cNvPr id="2" name="Text 0"/>
          <p:cNvSpPr/>
          <p:nvPr/>
        </p:nvSpPr>
        <p:spPr>
          <a:xfrm>
            <a:off x="800814" y="858441"/>
            <a:ext cx="12848630" cy="625673"/>
          </a:xfrm>
          <a:prstGeom prst="rect">
            <a:avLst/>
          </a:prstGeom>
          <a:noFill/>
          <a:ln/>
        </p:spPr>
        <p:txBody>
          <a:bodyPr wrap="none" lIns="0" tIns="0" rIns="0" bIns="0" rtlCol="0" anchor="t"/>
          <a:lstStyle/>
          <a:p>
            <a:pPr marL="0" indent="0" algn="l">
              <a:lnSpc>
                <a:spcPts val="4900"/>
              </a:lnSpc>
              <a:buNone/>
            </a:pPr>
            <a:r>
              <a:rPr lang="en-US" sz="3900" dirty="0">
                <a:solidFill>
                  <a:srgbClr val="F5F0F0"/>
                </a:solidFill>
                <a:latin typeface="Merriweather" pitchFamily="34" charset="0"/>
                <a:ea typeface="Merriweather" pitchFamily="34" charset="-122"/>
                <a:cs typeface="Merriweather" pitchFamily="34" charset="-120"/>
              </a:rPr>
              <a:t>Comparison with International Emergency Standards</a:t>
            </a:r>
            <a:endParaRPr lang="en-US" sz="3900" dirty="0"/>
          </a:p>
        </p:txBody>
      </p:sp>
      <p:sp>
        <p:nvSpPr>
          <p:cNvPr id="3" name="Text 1"/>
          <p:cNvSpPr/>
          <p:nvPr/>
        </p:nvSpPr>
        <p:spPr>
          <a:xfrm>
            <a:off x="800814" y="1884521"/>
            <a:ext cx="13028771" cy="640794"/>
          </a:xfrm>
          <a:prstGeom prst="rect">
            <a:avLst/>
          </a:prstGeom>
          <a:noFill/>
          <a:ln/>
        </p:spPr>
        <p:txBody>
          <a:bodyPr wrap="square" lIns="0" tIns="0" rIns="0" bIns="0" rtlCol="0" anchor="t"/>
          <a:lstStyle/>
          <a:p>
            <a:pPr marL="0" indent="0" algn="l">
              <a:lnSpc>
                <a:spcPts val="2500"/>
              </a:lnSpc>
              <a:buNone/>
            </a:pPr>
            <a:r>
              <a:rPr lang="en-US" sz="1550" dirty="0">
                <a:solidFill>
                  <a:srgbClr val="E2E6E9"/>
                </a:solidFill>
                <a:latin typeface="Merriweather" pitchFamily="34" charset="0"/>
                <a:ea typeface="Merriweather" pitchFamily="34" charset="-122"/>
                <a:cs typeface="Merriweather" pitchFamily="34" charset="-120"/>
              </a:rPr>
              <a:t>When comparing Palestinian practices with USFA/FEMA emergency response guidelines, significant regulatory and technical gaps become evident.</a:t>
            </a:r>
            <a:endParaRPr lang="en-US" sz="1550" dirty="0"/>
          </a:p>
        </p:txBody>
      </p:sp>
      <p:sp>
        <p:nvSpPr>
          <p:cNvPr id="4" name="Shape 2"/>
          <p:cNvSpPr/>
          <p:nvPr/>
        </p:nvSpPr>
        <p:spPr>
          <a:xfrm>
            <a:off x="800814" y="2750463"/>
            <a:ext cx="13028771" cy="4620578"/>
          </a:xfrm>
          <a:prstGeom prst="roundRect">
            <a:avLst>
              <a:gd name="adj" fmla="val 1820"/>
            </a:avLst>
          </a:prstGeom>
          <a:noFill/>
          <a:ln w="7620">
            <a:solidFill>
              <a:srgbClr val="FFFFFF">
                <a:alpha val="24000"/>
              </a:srgbClr>
            </a:solidFill>
            <a:prstDash val="solid"/>
          </a:ln>
        </p:spPr>
      </p:sp>
      <p:sp>
        <p:nvSpPr>
          <p:cNvPr id="5" name="Shape 3"/>
          <p:cNvSpPr/>
          <p:nvPr/>
        </p:nvSpPr>
        <p:spPr>
          <a:xfrm>
            <a:off x="808434" y="2758083"/>
            <a:ext cx="13013531" cy="575667"/>
          </a:xfrm>
          <a:prstGeom prst="rect">
            <a:avLst/>
          </a:prstGeom>
          <a:solidFill>
            <a:srgbClr val="FFFFFF">
              <a:alpha val="4000"/>
            </a:srgbClr>
          </a:solidFill>
          <a:ln/>
        </p:spPr>
      </p:sp>
      <p:sp>
        <p:nvSpPr>
          <p:cNvPr id="6" name="Text 4"/>
          <p:cNvSpPr/>
          <p:nvPr/>
        </p:nvSpPr>
        <p:spPr>
          <a:xfrm>
            <a:off x="1008578" y="2885718"/>
            <a:ext cx="3499961" cy="320397"/>
          </a:xfrm>
          <a:prstGeom prst="rect">
            <a:avLst/>
          </a:prstGeom>
          <a:noFill/>
          <a:ln/>
        </p:spPr>
        <p:txBody>
          <a:bodyPr wrap="none" lIns="0" tIns="0" rIns="0" bIns="0" rtlCol="0" anchor="t"/>
          <a:lstStyle/>
          <a:p>
            <a:pPr marL="0" indent="0" algn="l">
              <a:lnSpc>
                <a:spcPts val="2500"/>
              </a:lnSpc>
              <a:buNone/>
            </a:pPr>
            <a:r>
              <a:rPr lang="en-US" sz="1550" b="1" dirty="0">
                <a:solidFill>
                  <a:srgbClr val="E2E6E9"/>
                </a:solidFill>
                <a:latin typeface="Merriweather" pitchFamily="34" charset="0"/>
                <a:ea typeface="Merriweather" pitchFamily="34" charset="-122"/>
                <a:cs typeface="Merriweather" pitchFamily="34" charset="-120"/>
              </a:rPr>
              <a:t>Aspect</a:t>
            </a:r>
            <a:endParaRPr lang="en-US" sz="1550" dirty="0"/>
          </a:p>
        </p:txBody>
      </p:sp>
      <p:sp>
        <p:nvSpPr>
          <p:cNvPr id="7" name="Text 5"/>
          <p:cNvSpPr/>
          <p:nvPr/>
        </p:nvSpPr>
        <p:spPr>
          <a:xfrm>
            <a:off x="4916448" y="2885718"/>
            <a:ext cx="4146828" cy="320397"/>
          </a:xfrm>
          <a:prstGeom prst="rect">
            <a:avLst/>
          </a:prstGeom>
          <a:noFill/>
          <a:ln/>
        </p:spPr>
        <p:txBody>
          <a:bodyPr wrap="none" lIns="0" tIns="0" rIns="0" bIns="0" rtlCol="0" anchor="t"/>
          <a:lstStyle/>
          <a:p>
            <a:pPr marL="0" indent="0" algn="l">
              <a:lnSpc>
                <a:spcPts val="2500"/>
              </a:lnSpc>
              <a:buNone/>
            </a:pPr>
            <a:r>
              <a:rPr lang="en-US" sz="1550" b="1" dirty="0">
                <a:solidFill>
                  <a:srgbClr val="E2E6E9"/>
                </a:solidFill>
                <a:latin typeface="Merriweather" pitchFamily="34" charset="0"/>
                <a:ea typeface="Merriweather" pitchFamily="34" charset="-122"/>
                <a:cs typeface="Merriweather" pitchFamily="34" charset="-120"/>
              </a:rPr>
              <a:t>Palestine – Current</a:t>
            </a:r>
            <a:endParaRPr lang="en-US" sz="1550" dirty="0"/>
          </a:p>
        </p:txBody>
      </p:sp>
      <p:sp>
        <p:nvSpPr>
          <p:cNvPr id="8" name="Text 6"/>
          <p:cNvSpPr/>
          <p:nvPr/>
        </p:nvSpPr>
        <p:spPr>
          <a:xfrm>
            <a:off x="9471184" y="2885718"/>
            <a:ext cx="4150638" cy="320397"/>
          </a:xfrm>
          <a:prstGeom prst="rect">
            <a:avLst/>
          </a:prstGeom>
          <a:noFill/>
          <a:ln/>
        </p:spPr>
        <p:txBody>
          <a:bodyPr wrap="none" lIns="0" tIns="0" rIns="0" bIns="0" rtlCol="0" anchor="t"/>
          <a:lstStyle/>
          <a:p>
            <a:pPr marL="0" indent="0" algn="l">
              <a:lnSpc>
                <a:spcPts val="2500"/>
              </a:lnSpc>
              <a:buNone/>
            </a:pPr>
            <a:r>
              <a:rPr lang="en-US" sz="1550" b="1" dirty="0">
                <a:solidFill>
                  <a:srgbClr val="E2E6E9"/>
                </a:solidFill>
                <a:latin typeface="Merriweather" pitchFamily="34" charset="0"/>
                <a:ea typeface="Merriweather" pitchFamily="34" charset="-122"/>
                <a:cs typeface="Merriweather" pitchFamily="34" charset="-120"/>
              </a:rPr>
              <a:t>International Standards</a:t>
            </a:r>
            <a:endParaRPr lang="en-US" sz="1550" dirty="0"/>
          </a:p>
        </p:txBody>
      </p:sp>
      <p:sp>
        <p:nvSpPr>
          <p:cNvPr id="9" name="Shape 7"/>
          <p:cNvSpPr/>
          <p:nvPr/>
        </p:nvSpPr>
        <p:spPr>
          <a:xfrm>
            <a:off x="808434" y="3333750"/>
            <a:ext cx="13013531" cy="575667"/>
          </a:xfrm>
          <a:prstGeom prst="rect">
            <a:avLst/>
          </a:prstGeom>
          <a:solidFill>
            <a:srgbClr val="000000">
              <a:alpha val="4000"/>
            </a:srgbClr>
          </a:solidFill>
          <a:ln/>
        </p:spPr>
      </p:sp>
      <p:sp>
        <p:nvSpPr>
          <p:cNvPr id="10" name="Text 8"/>
          <p:cNvSpPr/>
          <p:nvPr/>
        </p:nvSpPr>
        <p:spPr>
          <a:xfrm>
            <a:off x="1008578" y="3461385"/>
            <a:ext cx="3499961" cy="320397"/>
          </a:xfrm>
          <a:prstGeom prst="rect">
            <a:avLst/>
          </a:prstGeom>
          <a:noFill/>
          <a:ln/>
        </p:spPr>
        <p:txBody>
          <a:bodyPr wrap="none" lIns="0" tIns="0" rIns="0" bIns="0" rtlCol="0" anchor="t"/>
          <a:lstStyle/>
          <a:p>
            <a:pPr marL="0" indent="0" algn="l">
              <a:lnSpc>
                <a:spcPts val="2500"/>
              </a:lnSpc>
              <a:buNone/>
            </a:pPr>
            <a:r>
              <a:rPr lang="en-US" sz="1550" dirty="0">
                <a:solidFill>
                  <a:srgbClr val="E2E6E9"/>
                </a:solidFill>
                <a:latin typeface="Merriweather" pitchFamily="34" charset="0"/>
                <a:ea typeface="Merriweather" pitchFamily="34" charset="-122"/>
                <a:cs typeface="Merriweather" pitchFamily="34" charset="-120"/>
              </a:rPr>
              <a:t>EV-specific regulations</a:t>
            </a:r>
            <a:endParaRPr lang="en-US" sz="1550" dirty="0"/>
          </a:p>
        </p:txBody>
      </p:sp>
      <p:sp>
        <p:nvSpPr>
          <p:cNvPr id="11" name="Text 9"/>
          <p:cNvSpPr/>
          <p:nvPr/>
        </p:nvSpPr>
        <p:spPr>
          <a:xfrm>
            <a:off x="4916448" y="3461385"/>
            <a:ext cx="4146828" cy="320397"/>
          </a:xfrm>
          <a:prstGeom prst="rect">
            <a:avLst/>
          </a:prstGeom>
          <a:noFill/>
          <a:ln/>
        </p:spPr>
        <p:txBody>
          <a:bodyPr wrap="none" lIns="0" tIns="0" rIns="0" bIns="0" rtlCol="0" anchor="t"/>
          <a:lstStyle/>
          <a:p>
            <a:pPr marL="0" indent="0" algn="l">
              <a:lnSpc>
                <a:spcPts val="2500"/>
              </a:lnSpc>
              <a:buNone/>
            </a:pPr>
            <a:r>
              <a:rPr lang="en-US" sz="1550" dirty="0">
                <a:solidFill>
                  <a:srgbClr val="E2E6E9"/>
                </a:solidFill>
                <a:latin typeface="Merriweather" pitchFamily="34" charset="0"/>
                <a:ea typeface="Merriweather" pitchFamily="34" charset="-122"/>
                <a:cs typeface="Merriweather" pitchFamily="34" charset="-120"/>
              </a:rPr>
              <a:t>None; ICE-based procedures applied</a:t>
            </a:r>
            <a:endParaRPr lang="en-US" sz="1550" dirty="0"/>
          </a:p>
        </p:txBody>
      </p:sp>
      <p:sp>
        <p:nvSpPr>
          <p:cNvPr id="12" name="Text 10"/>
          <p:cNvSpPr/>
          <p:nvPr/>
        </p:nvSpPr>
        <p:spPr>
          <a:xfrm>
            <a:off x="9471184" y="3461385"/>
            <a:ext cx="4150638" cy="320397"/>
          </a:xfrm>
          <a:prstGeom prst="rect">
            <a:avLst/>
          </a:prstGeom>
          <a:noFill/>
          <a:ln/>
        </p:spPr>
        <p:txBody>
          <a:bodyPr wrap="none" lIns="0" tIns="0" rIns="0" bIns="0" rtlCol="0" anchor="t"/>
          <a:lstStyle/>
          <a:p>
            <a:pPr marL="0" indent="0" algn="l">
              <a:lnSpc>
                <a:spcPts val="2500"/>
              </a:lnSpc>
              <a:buNone/>
            </a:pPr>
            <a:r>
              <a:rPr lang="en-US" sz="1550" dirty="0">
                <a:solidFill>
                  <a:srgbClr val="E2E6E9"/>
                </a:solidFill>
                <a:latin typeface="Merriweather" pitchFamily="34" charset="0"/>
                <a:ea typeface="Merriweather" pitchFamily="34" charset="-122"/>
                <a:cs typeface="Merriweather" pitchFamily="34" charset="-120"/>
              </a:rPr>
              <a:t>Dedicated EV emergency frameworks</a:t>
            </a:r>
            <a:endParaRPr lang="en-US" sz="1550" dirty="0"/>
          </a:p>
        </p:txBody>
      </p:sp>
      <p:sp>
        <p:nvSpPr>
          <p:cNvPr id="13" name="Shape 11"/>
          <p:cNvSpPr/>
          <p:nvPr/>
        </p:nvSpPr>
        <p:spPr>
          <a:xfrm>
            <a:off x="808434" y="3909417"/>
            <a:ext cx="13013531" cy="575667"/>
          </a:xfrm>
          <a:prstGeom prst="rect">
            <a:avLst/>
          </a:prstGeom>
          <a:solidFill>
            <a:srgbClr val="FFFFFF">
              <a:alpha val="4000"/>
            </a:srgbClr>
          </a:solidFill>
          <a:ln/>
        </p:spPr>
      </p:sp>
      <p:sp>
        <p:nvSpPr>
          <p:cNvPr id="14" name="Text 12"/>
          <p:cNvSpPr/>
          <p:nvPr/>
        </p:nvSpPr>
        <p:spPr>
          <a:xfrm>
            <a:off x="1008578" y="4037052"/>
            <a:ext cx="3499961" cy="320397"/>
          </a:xfrm>
          <a:prstGeom prst="rect">
            <a:avLst/>
          </a:prstGeom>
          <a:noFill/>
          <a:ln/>
        </p:spPr>
        <p:txBody>
          <a:bodyPr wrap="none" lIns="0" tIns="0" rIns="0" bIns="0" rtlCol="0" anchor="t"/>
          <a:lstStyle/>
          <a:p>
            <a:pPr marL="0" indent="0" algn="l">
              <a:lnSpc>
                <a:spcPts val="2500"/>
              </a:lnSpc>
              <a:buNone/>
            </a:pPr>
            <a:r>
              <a:rPr lang="en-US" sz="1550" dirty="0">
                <a:solidFill>
                  <a:srgbClr val="E2E6E9"/>
                </a:solidFill>
                <a:latin typeface="Merriweather" pitchFamily="34" charset="0"/>
                <a:ea typeface="Merriweather" pitchFamily="34" charset="-122"/>
                <a:cs typeface="Merriweather" pitchFamily="34" charset="-120"/>
              </a:rPr>
              <a:t>Battery thermal runaway</a:t>
            </a:r>
            <a:endParaRPr lang="en-US" sz="1550" dirty="0"/>
          </a:p>
        </p:txBody>
      </p:sp>
      <p:sp>
        <p:nvSpPr>
          <p:cNvPr id="15" name="Text 13"/>
          <p:cNvSpPr/>
          <p:nvPr/>
        </p:nvSpPr>
        <p:spPr>
          <a:xfrm>
            <a:off x="4916448" y="4037052"/>
            <a:ext cx="4146828" cy="320397"/>
          </a:xfrm>
          <a:prstGeom prst="rect">
            <a:avLst/>
          </a:prstGeom>
          <a:noFill/>
          <a:ln/>
        </p:spPr>
        <p:txBody>
          <a:bodyPr wrap="none" lIns="0" tIns="0" rIns="0" bIns="0" rtlCol="0" anchor="t"/>
          <a:lstStyle/>
          <a:p>
            <a:pPr marL="0" indent="0" algn="l">
              <a:lnSpc>
                <a:spcPts val="2500"/>
              </a:lnSpc>
              <a:buNone/>
            </a:pPr>
            <a:r>
              <a:rPr lang="en-US" sz="1550" dirty="0">
                <a:solidFill>
                  <a:srgbClr val="E2E6E9"/>
                </a:solidFill>
                <a:latin typeface="Merriweather" pitchFamily="34" charset="0"/>
                <a:ea typeface="Merriweather" pitchFamily="34" charset="-122"/>
                <a:cs typeface="Merriweather" pitchFamily="34" charset="-120"/>
              </a:rPr>
              <a:t>Not evaluated during inspection</a:t>
            </a:r>
            <a:endParaRPr lang="en-US" sz="1550" dirty="0"/>
          </a:p>
        </p:txBody>
      </p:sp>
      <p:sp>
        <p:nvSpPr>
          <p:cNvPr id="16" name="Text 14"/>
          <p:cNvSpPr/>
          <p:nvPr/>
        </p:nvSpPr>
        <p:spPr>
          <a:xfrm>
            <a:off x="9471184" y="4037052"/>
            <a:ext cx="4150638" cy="320397"/>
          </a:xfrm>
          <a:prstGeom prst="rect">
            <a:avLst/>
          </a:prstGeom>
          <a:noFill/>
          <a:ln/>
        </p:spPr>
        <p:txBody>
          <a:bodyPr wrap="none" lIns="0" tIns="0" rIns="0" bIns="0" rtlCol="0" anchor="t"/>
          <a:lstStyle/>
          <a:p>
            <a:pPr marL="0" indent="0" algn="l">
              <a:lnSpc>
                <a:spcPts val="2500"/>
              </a:lnSpc>
              <a:buNone/>
            </a:pPr>
            <a:r>
              <a:rPr lang="en-US" sz="1550" dirty="0">
                <a:solidFill>
                  <a:srgbClr val="E2E6E9"/>
                </a:solidFill>
                <a:latin typeface="Merriweather" pitchFamily="34" charset="0"/>
                <a:ea typeface="Merriweather" pitchFamily="34" charset="-122"/>
                <a:cs typeface="Merriweather" pitchFamily="34" charset="-120"/>
              </a:rPr>
              <a:t>Critical risk requiring monitoring</a:t>
            </a:r>
            <a:endParaRPr lang="en-US" sz="1550" dirty="0"/>
          </a:p>
        </p:txBody>
      </p:sp>
      <p:sp>
        <p:nvSpPr>
          <p:cNvPr id="17" name="Shape 15"/>
          <p:cNvSpPr/>
          <p:nvPr/>
        </p:nvSpPr>
        <p:spPr>
          <a:xfrm>
            <a:off x="808434" y="4485084"/>
            <a:ext cx="13013531" cy="575667"/>
          </a:xfrm>
          <a:prstGeom prst="rect">
            <a:avLst/>
          </a:prstGeom>
          <a:solidFill>
            <a:srgbClr val="000000">
              <a:alpha val="4000"/>
            </a:srgbClr>
          </a:solidFill>
          <a:ln/>
        </p:spPr>
      </p:sp>
      <p:sp>
        <p:nvSpPr>
          <p:cNvPr id="18" name="Text 16"/>
          <p:cNvSpPr/>
          <p:nvPr/>
        </p:nvSpPr>
        <p:spPr>
          <a:xfrm>
            <a:off x="1008578" y="4612719"/>
            <a:ext cx="3499961" cy="320397"/>
          </a:xfrm>
          <a:prstGeom prst="rect">
            <a:avLst/>
          </a:prstGeom>
          <a:noFill/>
          <a:ln/>
        </p:spPr>
        <p:txBody>
          <a:bodyPr wrap="none" lIns="0" tIns="0" rIns="0" bIns="0" rtlCol="0" anchor="t"/>
          <a:lstStyle/>
          <a:p>
            <a:pPr marL="0" indent="0" algn="l">
              <a:lnSpc>
                <a:spcPts val="2500"/>
              </a:lnSpc>
              <a:buNone/>
            </a:pPr>
            <a:r>
              <a:rPr lang="en-US" sz="1550" dirty="0">
                <a:solidFill>
                  <a:srgbClr val="E2E6E9"/>
                </a:solidFill>
                <a:latin typeface="Merriweather" pitchFamily="34" charset="0"/>
                <a:ea typeface="Merriweather" pitchFamily="34" charset="-122"/>
                <a:cs typeface="Merriweather" pitchFamily="34" charset="-120"/>
              </a:rPr>
              <a:t>Stranded energy detection</a:t>
            </a:r>
            <a:endParaRPr lang="en-US" sz="1550" dirty="0"/>
          </a:p>
        </p:txBody>
      </p:sp>
      <p:sp>
        <p:nvSpPr>
          <p:cNvPr id="19" name="Text 17"/>
          <p:cNvSpPr/>
          <p:nvPr/>
        </p:nvSpPr>
        <p:spPr>
          <a:xfrm>
            <a:off x="4916448" y="4612719"/>
            <a:ext cx="4146828" cy="320397"/>
          </a:xfrm>
          <a:prstGeom prst="rect">
            <a:avLst/>
          </a:prstGeom>
          <a:noFill/>
          <a:ln/>
        </p:spPr>
        <p:txBody>
          <a:bodyPr wrap="none" lIns="0" tIns="0" rIns="0" bIns="0" rtlCol="0" anchor="t"/>
          <a:lstStyle/>
          <a:p>
            <a:pPr marL="0" indent="0" algn="l">
              <a:lnSpc>
                <a:spcPts val="2500"/>
              </a:lnSpc>
              <a:buNone/>
            </a:pPr>
            <a:r>
              <a:rPr lang="en-US" sz="1550" dirty="0">
                <a:solidFill>
                  <a:srgbClr val="E2E6E9"/>
                </a:solidFill>
                <a:latin typeface="Merriweather" pitchFamily="34" charset="0"/>
                <a:ea typeface="Merriweather" pitchFamily="34" charset="-122"/>
                <a:cs typeface="Merriweather" pitchFamily="34" charset="-120"/>
              </a:rPr>
              <a:t>Not considered</a:t>
            </a:r>
            <a:endParaRPr lang="en-US" sz="1550" dirty="0"/>
          </a:p>
        </p:txBody>
      </p:sp>
      <p:sp>
        <p:nvSpPr>
          <p:cNvPr id="20" name="Text 18"/>
          <p:cNvSpPr/>
          <p:nvPr/>
        </p:nvSpPr>
        <p:spPr>
          <a:xfrm>
            <a:off x="9471184" y="4612719"/>
            <a:ext cx="4150638" cy="320397"/>
          </a:xfrm>
          <a:prstGeom prst="rect">
            <a:avLst/>
          </a:prstGeom>
          <a:noFill/>
          <a:ln/>
        </p:spPr>
        <p:txBody>
          <a:bodyPr wrap="none" lIns="0" tIns="0" rIns="0" bIns="0" rtlCol="0" anchor="t"/>
          <a:lstStyle/>
          <a:p>
            <a:pPr marL="0" indent="0" algn="l">
              <a:lnSpc>
                <a:spcPts val="2500"/>
              </a:lnSpc>
              <a:buNone/>
            </a:pPr>
            <a:r>
              <a:rPr lang="en-US" sz="1550" dirty="0">
                <a:solidFill>
                  <a:srgbClr val="E2E6E9"/>
                </a:solidFill>
                <a:latin typeface="Merriweather" pitchFamily="34" charset="0"/>
                <a:ea typeface="Merriweather" pitchFamily="34" charset="-122"/>
                <a:cs typeface="Merriweather" pitchFamily="34" charset="-120"/>
              </a:rPr>
              <a:t>Major post-incident hazard</a:t>
            </a:r>
            <a:endParaRPr lang="en-US" sz="1550" dirty="0"/>
          </a:p>
        </p:txBody>
      </p:sp>
      <p:sp>
        <p:nvSpPr>
          <p:cNvPr id="21" name="Shape 19"/>
          <p:cNvSpPr/>
          <p:nvPr/>
        </p:nvSpPr>
        <p:spPr>
          <a:xfrm>
            <a:off x="808434" y="5060752"/>
            <a:ext cx="13013531" cy="575667"/>
          </a:xfrm>
          <a:prstGeom prst="rect">
            <a:avLst/>
          </a:prstGeom>
          <a:solidFill>
            <a:srgbClr val="FFFFFF">
              <a:alpha val="4000"/>
            </a:srgbClr>
          </a:solidFill>
          <a:ln/>
        </p:spPr>
      </p:sp>
      <p:sp>
        <p:nvSpPr>
          <p:cNvPr id="22" name="Text 20"/>
          <p:cNvSpPr/>
          <p:nvPr/>
        </p:nvSpPr>
        <p:spPr>
          <a:xfrm>
            <a:off x="1008578" y="5188387"/>
            <a:ext cx="3499961" cy="320397"/>
          </a:xfrm>
          <a:prstGeom prst="rect">
            <a:avLst/>
          </a:prstGeom>
          <a:noFill/>
          <a:ln/>
        </p:spPr>
        <p:txBody>
          <a:bodyPr wrap="none" lIns="0" tIns="0" rIns="0" bIns="0" rtlCol="0" anchor="t"/>
          <a:lstStyle/>
          <a:p>
            <a:pPr marL="0" indent="0" algn="l">
              <a:lnSpc>
                <a:spcPts val="2500"/>
              </a:lnSpc>
              <a:buNone/>
            </a:pPr>
            <a:r>
              <a:rPr lang="en-US" sz="1550" dirty="0">
                <a:solidFill>
                  <a:srgbClr val="E2E6E9"/>
                </a:solidFill>
                <a:latin typeface="Merriweather" pitchFamily="34" charset="0"/>
                <a:ea typeface="Merriweather" pitchFamily="34" charset="-122"/>
                <a:cs typeface="Merriweather" pitchFamily="34" charset="-120"/>
              </a:rPr>
              <a:t>High-voltage inspection</a:t>
            </a:r>
            <a:endParaRPr lang="en-US" sz="1550" dirty="0"/>
          </a:p>
        </p:txBody>
      </p:sp>
      <p:sp>
        <p:nvSpPr>
          <p:cNvPr id="23" name="Text 21"/>
          <p:cNvSpPr/>
          <p:nvPr/>
        </p:nvSpPr>
        <p:spPr>
          <a:xfrm>
            <a:off x="4916448" y="5188387"/>
            <a:ext cx="4146828" cy="320397"/>
          </a:xfrm>
          <a:prstGeom prst="rect">
            <a:avLst/>
          </a:prstGeom>
          <a:noFill/>
          <a:ln/>
        </p:spPr>
        <p:txBody>
          <a:bodyPr wrap="none" lIns="0" tIns="0" rIns="0" bIns="0" rtlCol="0" anchor="t"/>
          <a:lstStyle/>
          <a:p>
            <a:pPr marL="0" indent="0" algn="l">
              <a:lnSpc>
                <a:spcPts val="2500"/>
              </a:lnSpc>
              <a:buNone/>
            </a:pPr>
            <a:r>
              <a:rPr lang="en-US" sz="1550" dirty="0">
                <a:solidFill>
                  <a:srgbClr val="E2E6E9"/>
                </a:solidFill>
                <a:latin typeface="Merriweather" pitchFamily="34" charset="0"/>
                <a:ea typeface="Merriweather" pitchFamily="34" charset="-122"/>
                <a:cs typeface="Merriweather" pitchFamily="34" charset="-120"/>
              </a:rPr>
              <a:t>Limited or absent</a:t>
            </a:r>
            <a:endParaRPr lang="en-US" sz="1550" dirty="0"/>
          </a:p>
        </p:txBody>
      </p:sp>
      <p:sp>
        <p:nvSpPr>
          <p:cNvPr id="24" name="Text 22"/>
          <p:cNvSpPr/>
          <p:nvPr/>
        </p:nvSpPr>
        <p:spPr>
          <a:xfrm>
            <a:off x="9471184" y="5188387"/>
            <a:ext cx="4150638" cy="320397"/>
          </a:xfrm>
          <a:prstGeom prst="rect">
            <a:avLst/>
          </a:prstGeom>
          <a:noFill/>
          <a:ln/>
        </p:spPr>
        <p:txBody>
          <a:bodyPr wrap="none" lIns="0" tIns="0" rIns="0" bIns="0" rtlCol="0" anchor="t"/>
          <a:lstStyle/>
          <a:p>
            <a:pPr marL="0" indent="0" algn="l">
              <a:lnSpc>
                <a:spcPts val="2500"/>
              </a:lnSpc>
              <a:buNone/>
            </a:pPr>
            <a:r>
              <a:rPr lang="en-US" sz="1550" dirty="0">
                <a:solidFill>
                  <a:srgbClr val="E2E6E9"/>
                </a:solidFill>
                <a:latin typeface="Merriweather" pitchFamily="34" charset="0"/>
                <a:ea typeface="Merriweather" pitchFamily="34" charset="-122"/>
                <a:cs typeface="Merriweather" pitchFamily="34" charset="-120"/>
              </a:rPr>
              <a:t>Mandatory verification procedures</a:t>
            </a:r>
            <a:endParaRPr lang="en-US" sz="1550" dirty="0"/>
          </a:p>
        </p:txBody>
      </p:sp>
      <p:sp>
        <p:nvSpPr>
          <p:cNvPr id="25" name="Shape 23"/>
          <p:cNvSpPr/>
          <p:nvPr/>
        </p:nvSpPr>
        <p:spPr>
          <a:xfrm>
            <a:off x="808434" y="5636419"/>
            <a:ext cx="13013531" cy="575667"/>
          </a:xfrm>
          <a:prstGeom prst="rect">
            <a:avLst/>
          </a:prstGeom>
          <a:solidFill>
            <a:srgbClr val="000000">
              <a:alpha val="4000"/>
            </a:srgbClr>
          </a:solidFill>
          <a:ln/>
        </p:spPr>
      </p:sp>
      <p:sp>
        <p:nvSpPr>
          <p:cNvPr id="26" name="Text 24"/>
          <p:cNvSpPr/>
          <p:nvPr/>
        </p:nvSpPr>
        <p:spPr>
          <a:xfrm>
            <a:off x="1008578" y="5764054"/>
            <a:ext cx="3499961" cy="320397"/>
          </a:xfrm>
          <a:prstGeom prst="rect">
            <a:avLst/>
          </a:prstGeom>
          <a:noFill/>
          <a:ln/>
        </p:spPr>
        <p:txBody>
          <a:bodyPr wrap="none" lIns="0" tIns="0" rIns="0" bIns="0" rtlCol="0" anchor="t"/>
          <a:lstStyle/>
          <a:p>
            <a:pPr marL="0" indent="0" algn="l">
              <a:lnSpc>
                <a:spcPts val="2500"/>
              </a:lnSpc>
              <a:buNone/>
            </a:pPr>
            <a:r>
              <a:rPr lang="en-US" sz="1550" dirty="0">
                <a:solidFill>
                  <a:srgbClr val="E2E6E9"/>
                </a:solidFill>
                <a:latin typeface="Merriweather" pitchFamily="34" charset="0"/>
                <a:ea typeface="Merriweather" pitchFamily="34" charset="-122"/>
                <a:cs typeface="Merriweather" pitchFamily="34" charset="-120"/>
              </a:rPr>
              <a:t>Inspector training</a:t>
            </a:r>
            <a:endParaRPr lang="en-US" sz="1550" dirty="0"/>
          </a:p>
        </p:txBody>
      </p:sp>
      <p:sp>
        <p:nvSpPr>
          <p:cNvPr id="27" name="Text 25"/>
          <p:cNvSpPr/>
          <p:nvPr/>
        </p:nvSpPr>
        <p:spPr>
          <a:xfrm>
            <a:off x="4916448" y="5764054"/>
            <a:ext cx="4146828" cy="320397"/>
          </a:xfrm>
          <a:prstGeom prst="rect">
            <a:avLst/>
          </a:prstGeom>
          <a:noFill/>
          <a:ln/>
        </p:spPr>
        <p:txBody>
          <a:bodyPr wrap="none" lIns="0" tIns="0" rIns="0" bIns="0" rtlCol="0" anchor="t"/>
          <a:lstStyle/>
          <a:p>
            <a:pPr marL="0" indent="0" algn="l">
              <a:lnSpc>
                <a:spcPts val="2500"/>
              </a:lnSpc>
              <a:buNone/>
            </a:pPr>
            <a:r>
              <a:rPr lang="en-US" sz="1550" dirty="0">
                <a:solidFill>
                  <a:srgbClr val="E2E6E9"/>
                </a:solidFill>
                <a:latin typeface="Merriweather" pitchFamily="34" charset="0"/>
                <a:ea typeface="Merriweather" pitchFamily="34" charset="-122"/>
                <a:cs typeface="Merriweather" pitchFamily="34" charset="-120"/>
              </a:rPr>
              <a:t>No formal EV certification</a:t>
            </a:r>
            <a:endParaRPr lang="en-US" sz="1550" dirty="0"/>
          </a:p>
        </p:txBody>
      </p:sp>
      <p:sp>
        <p:nvSpPr>
          <p:cNvPr id="28" name="Text 26"/>
          <p:cNvSpPr/>
          <p:nvPr/>
        </p:nvSpPr>
        <p:spPr>
          <a:xfrm>
            <a:off x="9471184" y="5764054"/>
            <a:ext cx="4150638" cy="320397"/>
          </a:xfrm>
          <a:prstGeom prst="rect">
            <a:avLst/>
          </a:prstGeom>
          <a:noFill/>
          <a:ln/>
        </p:spPr>
        <p:txBody>
          <a:bodyPr wrap="none" lIns="0" tIns="0" rIns="0" bIns="0" rtlCol="0" anchor="t"/>
          <a:lstStyle/>
          <a:p>
            <a:pPr marL="0" indent="0" algn="l">
              <a:lnSpc>
                <a:spcPts val="2500"/>
              </a:lnSpc>
              <a:buNone/>
            </a:pPr>
            <a:r>
              <a:rPr lang="en-US" sz="1550" dirty="0">
                <a:solidFill>
                  <a:srgbClr val="E2E6E9"/>
                </a:solidFill>
                <a:latin typeface="Merriweather" pitchFamily="34" charset="0"/>
                <a:ea typeface="Merriweather" pitchFamily="34" charset="-122"/>
                <a:cs typeface="Merriweather" pitchFamily="34" charset="-120"/>
              </a:rPr>
              <a:t>Mandatory training and certification</a:t>
            </a:r>
            <a:endParaRPr lang="en-US" sz="1550" dirty="0"/>
          </a:p>
        </p:txBody>
      </p:sp>
      <p:sp>
        <p:nvSpPr>
          <p:cNvPr id="29" name="Shape 27"/>
          <p:cNvSpPr/>
          <p:nvPr/>
        </p:nvSpPr>
        <p:spPr>
          <a:xfrm>
            <a:off x="808434" y="6212086"/>
            <a:ext cx="13013531" cy="575667"/>
          </a:xfrm>
          <a:prstGeom prst="rect">
            <a:avLst/>
          </a:prstGeom>
          <a:solidFill>
            <a:srgbClr val="FFFFFF">
              <a:alpha val="4000"/>
            </a:srgbClr>
          </a:solidFill>
          <a:ln/>
        </p:spPr>
      </p:sp>
      <p:sp>
        <p:nvSpPr>
          <p:cNvPr id="30" name="Text 28"/>
          <p:cNvSpPr/>
          <p:nvPr/>
        </p:nvSpPr>
        <p:spPr>
          <a:xfrm>
            <a:off x="1008578" y="6339721"/>
            <a:ext cx="3499961" cy="320397"/>
          </a:xfrm>
          <a:prstGeom prst="rect">
            <a:avLst/>
          </a:prstGeom>
          <a:noFill/>
          <a:ln/>
        </p:spPr>
        <p:txBody>
          <a:bodyPr wrap="none" lIns="0" tIns="0" rIns="0" bIns="0" rtlCol="0" anchor="t"/>
          <a:lstStyle/>
          <a:p>
            <a:pPr marL="0" indent="0" algn="l">
              <a:lnSpc>
                <a:spcPts val="2500"/>
              </a:lnSpc>
              <a:buNone/>
            </a:pPr>
            <a:r>
              <a:rPr lang="en-US" sz="1550" dirty="0">
                <a:solidFill>
                  <a:srgbClr val="E2E6E9"/>
                </a:solidFill>
                <a:latin typeface="Merriweather" pitchFamily="34" charset="0"/>
                <a:ea typeface="Merriweather" pitchFamily="34" charset="-122"/>
                <a:cs typeface="Merriweather" pitchFamily="34" charset="-120"/>
              </a:rPr>
              <a:t>Civil Defense coordination</a:t>
            </a:r>
            <a:endParaRPr lang="en-US" sz="1550" dirty="0"/>
          </a:p>
        </p:txBody>
      </p:sp>
      <p:sp>
        <p:nvSpPr>
          <p:cNvPr id="31" name="Text 29"/>
          <p:cNvSpPr/>
          <p:nvPr/>
        </p:nvSpPr>
        <p:spPr>
          <a:xfrm>
            <a:off x="4916448" y="6339721"/>
            <a:ext cx="4146828" cy="320397"/>
          </a:xfrm>
          <a:prstGeom prst="rect">
            <a:avLst/>
          </a:prstGeom>
          <a:noFill/>
          <a:ln/>
        </p:spPr>
        <p:txBody>
          <a:bodyPr wrap="none" lIns="0" tIns="0" rIns="0" bIns="0" rtlCol="0" anchor="t"/>
          <a:lstStyle/>
          <a:p>
            <a:pPr marL="0" indent="0" algn="l">
              <a:lnSpc>
                <a:spcPts val="2500"/>
              </a:lnSpc>
              <a:buNone/>
            </a:pPr>
            <a:r>
              <a:rPr lang="en-US" sz="1550" dirty="0">
                <a:solidFill>
                  <a:srgbClr val="E2E6E9"/>
                </a:solidFill>
                <a:latin typeface="Merriweather" pitchFamily="34" charset="0"/>
                <a:ea typeface="Merriweather" pitchFamily="34" charset="-122"/>
                <a:cs typeface="Merriweather" pitchFamily="34" charset="-120"/>
              </a:rPr>
              <a:t>Minimal or informal</a:t>
            </a:r>
            <a:endParaRPr lang="en-US" sz="1550" dirty="0"/>
          </a:p>
        </p:txBody>
      </p:sp>
      <p:sp>
        <p:nvSpPr>
          <p:cNvPr id="32" name="Text 30"/>
          <p:cNvSpPr/>
          <p:nvPr/>
        </p:nvSpPr>
        <p:spPr>
          <a:xfrm>
            <a:off x="9471184" y="6339721"/>
            <a:ext cx="4150638" cy="320397"/>
          </a:xfrm>
          <a:prstGeom prst="rect">
            <a:avLst/>
          </a:prstGeom>
          <a:noFill/>
          <a:ln/>
        </p:spPr>
        <p:txBody>
          <a:bodyPr wrap="none" lIns="0" tIns="0" rIns="0" bIns="0" rtlCol="0" anchor="t"/>
          <a:lstStyle/>
          <a:p>
            <a:pPr marL="0" indent="0" algn="l">
              <a:lnSpc>
                <a:spcPts val="2500"/>
              </a:lnSpc>
              <a:buNone/>
            </a:pPr>
            <a:r>
              <a:rPr lang="en-US" sz="1550" dirty="0">
                <a:solidFill>
                  <a:srgbClr val="E2E6E9"/>
                </a:solidFill>
                <a:latin typeface="Merriweather" pitchFamily="34" charset="0"/>
                <a:ea typeface="Merriweather" pitchFamily="34" charset="-122"/>
                <a:cs typeface="Merriweather" pitchFamily="34" charset="-120"/>
              </a:rPr>
              <a:t>Integrated emergency coordination</a:t>
            </a:r>
            <a:endParaRPr lang="en-US" sz="1550" dirty="0"/>
          </a:p>
        </p:txBody>
      </p:sp>
      <p:sp>
        <p:nvSpPr>
          <p:cNvPr id="33" name="Shape 31"/>
          <p:cNvSpPr/>
          <p:nvPr/>
        </p:nvSpPr>
        <p:spPr>
          <a:xfrm>
            <a:off x="808434" y="6787753"/>
            <a:ext cx="13013531" cy="575667"/>
          </a:xfrm>
          <a:prstGeom prst="rect">
            <a:avLst/>
          </a:prstGeom>
          <a:solidFill>
            <a:srgbClr val="000000">
              <a:alpha val="4000"/>
            </a:srgbClr>
          </a:solidFill>
          <a:ln/>
        </p:spPr>
      </p:sp>
      <p:sp>
        <p:nvSpPr>
          <p:cNvPr id="34" name="Text 32"/>
          <p:cNvSpPr/>
          <p:nvPr/>
        </p:nvSpPr>
        <p:spPr>
          <a:xfrm>
            <a:off x="1008578" y="6915388"/>
            <a:ext cx="3499961" cy="320397"/>
          </a:xfrm>
          <a:prstGeom prst="rect">
            <a:avLst/>
          </a:prstGeom>
          <a:noFill/>
          <a:ln/>
        </p:spPr>
        <p:txBody>
          <a:bodyPr wrap="none" lIns="0" tIns="0" rIns="0" bIns="0" rtlCol="0" anchor="t"/>
          <a:lstStyle/>
          <a:p>
            <a:pPr marL="0" indent="0" algn="l">
              <a:lnSpc>
                <a:spcPts val="2500"/>
              </a:lnSpc>
              <a:buNone/>
            </a:pPr>
            <a:r>
              <a:rPr lang="en-US" sz="1550" dirty="0">
                <a:solidFill>
                  <a:srgbClr val="E2E6E9"/>
                </a:solidFill>
                <a:latin typeface="Merriweather" pitchFamily="34" charset="0"/>
                <a:ea typeface="Merriweather" pitchFamily="34" charset="-122"/>
                <a:cs typeface="Merriweather" pitchFamily="34" charset="-120"/>
              </a:rPr>
              <a:t>Post-accident clearance</a:t>
            </a:r>
            <a:endParaRPr lang="en-US" sz="1550" dirty="0"/>
          </a:p>
        </p:txBody>
      </p:sp>
      <p:sp>
        <p:nvSpPr>
          <p:cNvPr id="35" name="Text 33"/>
          <p:cNvSpPr/>
          <p:nvPr/>
        </p:nvSpPr>
        <p:spPr>
          <a:xfrm>
            <a:off x="4916448" y="6915388"/>
            <a:ext cx="4146828" cy="320397"/>
          </a:xfrm>
          <a:prstGeom prst="rect">
            <a:avLst/>
          </a:prstGeom>
          <a:noFill/>
          <a:ln/>
        </p:spPr>
        <p:txBody>
          <a:bodyPr wrap="none" lIns="0" tIns="0" rIns="0" bIns="0" rtlCol="0" anchor="t"/>
          <a:lstStyle/>
          <a:p>
            <a:pPr marL="0" indent="0" algn="l">
              <a:lnSpc>
                <a:spcPts val="2500"/>
              </a:lnSpc>
              <a:buNone/>
            </a:pPr>
            <a:r>
              <a:rPr lang="en-US" sz="1550" dirty="0">
                <a:solidFill>
                  <a:srgbClr val="E2E6E9"/>
                </a:solidFill>
                <a:latin typeface="Merriweather" pitchFamily="34" charset="0"/>
                <a:ea typeface="Merriweather" pitchFamily="34" charset="-122"/>
                <a:cs typeface="Merriweather" pitchFamily="34" charset="-120"/>
              </a:rPr>
              <a:t>No defined protocol</a:t>
            </a:r>
            <a:endParaRPr lang="en-US" sz="1550" dirty="0"/>
          </a:p>
        </p:txBody>
      </p:sp>
      <p:sp>
        <p:nvSpPr>
          <p:cNvPr id="36" name="Text 34"/>
          <p:cNvSpPr/>
          <p:nvPr/>
        </p:nvSpPr>
        <p:spPr>
          <a:xfrm>
            <a:off x="9471184" y="6915388"/>
            <a:ext cx="4150638" cy="320397"/>
          </a:xfrm>
          <a:prstGeom prst="rect">
            <a:avLst/>
          </a:prstGeom>
          <a:noFill/>
          <a:ln/>
        </p:spPr>
        <p:txBody>
          <a:bodyPr wrap="none" lIns="0" tIns="0" rIns="0" bIns="0" rtlCol="0" anchor="t"/>
          <a:lstStyle/>
          <a:p>
            <a:pPr marL="0" indent="0" algn="l">
              <a:lnSpc>
                <a:spcPts val="2500"/>
              </a:lnSpc>
              <a:buNone/>
            </a:pPr>
            <a:r>
              <a:rPr lang="en-US" sz="1550" dirty="0">
                <a:solidFill>
                  <a:srgbClr val="E2E6E9"/>
                </a:solidFill>
                <a:latin typeface="Merriweather" pitchFamily="34" charset="0"/>
                <a:ea typeface="Merriweather" pitchFamily="34" charset="-122"/>
                <a:cs typeface="Merriweather" pitchFamily="34" charset="-120"/>
              </a:rPr>
              <a:t>Strict isolation and monitoring</a:t>
            </a:r>
            <a:endParaRPr lang="en-US" sz="1550" dirty="0"/>
          </a:p>
        </p:txBody>
      </p:sp>
    </p:spTree>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name="Slide 21">
    <p:spTree>
      <p:nvGrpSpPr>
        <p:cNvPr id="1" name=""/>
        <p:cNvGrpSpPr/>
        <p:nvPr/>
      </p:nvGrpSpPr>
      <p:grpSpPr>
        <a:xfrm>
          <a:off x="0" y="0"/>
          <a:ext cx="0" cy="0"/>
          <a:chOff x="0" y="0"/>
          <a:chExt cx="0" cy="0"/>
        </a:xfrm>
      </p:grpSpPr>
      <p:sp>
        <p:nvSpPr>
          <p:cNvPr id="4" name="Text 2"/>
          <p:cNvSpPr/>
          <p:nvPr/>
        </p:nvSpPr>
        <p:spPr>
          <a:xfrm>
            <a:off x="863798" y="1977033"/>
            <a:ext cx="10976372" cy="674846"/>
          </a:xfrm>
          <a:prstGeom prst="rect">
            <a:avLst/>
          </a:prstGeom>
          <a:noFill/>
          <a:ln/>
        </p:spPr>
        <p:txBody>
          <a:bodyPr wrap="none" lIns="0" tIns="0" rIns="0" bIns="0" rtlCol="0" anchor="t"/>
          <a:lstStyle/>
          <a:p>
            <a:pPr marL="0" indent="0" algn="l">
              <a:lnSpc>
                <a:spcPts val="5300"/>
              </a:lnSpc>
              <a:buNone/>
            </a:pPr>
            <a:r>
              <a:rPr lang="en-US" sz="4250" dirty="0">
                <a:solidFill>
                  <a:srgbClr val="F5F0F0"/>
                </a:solidFill>
                <a:latin typeface="Merriweather" pitchFamily="34" charset="0"/>
                <a:ea typeface="Merriweather" pitchFamily="34" charset="-122"/>
                <a:cs typeface="Merriweather" pitchFamily="34" charset="-120"/>
              </a:rPr>
              <a:t>Current State of EV Inspection in Palestine</a:t>
            </a:r>
            <a:endParaRPr lang="en-US" sz="4250" dirty="0"/>
          </a:p>
        </p:txBody>
      </p:sp>
      <p:sp>
        <p:nvSpPr>
          <p:cNvPr id="5" name="Shape 3"/>
          <p:cNvSpPr/>
          <p:nvPr/>
        </p:nvSpPr>
        <p:spPr>
          <a:xfrm>
            <a:off x="833318" y="2945249"/>
            <a:ext cx="60960" cy="2255401"/>
          </a:xfrm>
          <a:prstGeom prst="rect">
            <a:avLst/>
          </a:prstGeom>
          <a:solidFill>
            <a:srgbClr val="609DFF"/>
          </a:solidFill>
          <a:ln/>
        </p:spPr>
      </p:sp>
      <p:sp>
        <p:nvSpPr>
          <p:cNvPr id="6" name="Text 4"/>
          <p:cNvSpPr/>
          <p:nvPr/>
        </p:nvSpPr>
        <p:spPr>
          <a:xfrm>
            <a:off x="1140619" y="2975729"/>
            <a:ext cx="2985730" cy="337304"/>
          </a:xfrm>
          <a:prstGeom prst="rect">
            <a:avLst/>
          </a:prstGeom>
          <a:noFill/>
          <a:ln/>
        </p:spPr>
        <p:txBody>
          <a:bodyPr wrap="none" lIns="0" tIns="0" rIns="0" bIns="0" rtlCol="0" anchor="t"/>
          <a:lstStyle/>
          <a:p>
            <a:pPr marL="0" indent="0" algn="l">
              <a:lnSpc>
                <a:spcPts val="2650"/>
              </a:lnSpc>
              <a:buNone/>
            </a:pPr>
            <a:r>
              <a:rPr lang="en-US" sz="2100" dirty="0">
                <a:solidFill>
                  <a:srgbClr val="E2E6E9"/>
                </a:solidFill>
                <a:latin typeface="Merriweather" pitchFamily="34" charset="0"/>
                <a:ea typeface="Merriweather" pitchFamily="34" charset="-122"/>
                <a:cs typeface="Merriweather" pitchFamily="34" charset="-120"/>
              </a:rPr>
              <a:t>No Official Regulations</a:t>
            </a:r>
            <a:endParaRPr lang="en-US" sz="2100" dirty="0"/>
          </a:p>
        </p:txBody>
      </p:sp>
      <p:sp>
        <p:nvSpPr>
          <p:cNvPr id="7" name="Text 5"/>
          <p:cNvSpPr/>
          <p:nvPr/>
        </p:nvSpPr>
        <p:spPr>
          <a:xfrm>
            <a:off x="1140619" y="3442573"/>
            <a:ext cx="3844171" cy="1727597"/>
          </a:xfrm>
          <a:prstGeom prst="rect">
            <a:avLst/>
          </a:prstGeom>
          <a:noFill/>
          <a:ln/>
        </p:spPr>
        <p:txBody>
          <a:bodyPr wrap="square" lIns="0" tIns="0" rIns="0" bIns="0" rtlCol="0" anchor="t"/>
          <a:lstStyle/>
          <a:p>
            <a:pPr marL="0" indent="0" algn="l">
              <a:lnSpc>
                <a:spcPts val="2700"/>
              </a:lnSpc>
              <a:buNone/>
            </a:pPr>
            <a:r>
              <a:rPr lang="en-US" sz="1700" dirty="0">
                <a:solidFill>
                  <a:srgbClr val="E2E6E9"/>
                </a:solidFill>
                <a:latin typeface="Merriweather" pitchFamily="34" charset="0"/>
                <a:ea typeface="Merriweather" pitchFamily="34" charset="-122"/>
                <a:cs typeface="Merriweather" pitchFamily="34" charset="-120"/>
              </a:rPr>
              <a:t>No regulatory document exists from the Ministry of Transport specifically for electric vehicles. Existing procedures designed for ICE vehicles.</a:t>
            </a:r>
            <a:endParaRPr lang="en-US" sz="1700" dirty="0"/>
          </a:p>
        </p:txBody>
      </p:sp>
      <p:sp>
        <p:nvSpPr>
          <p:cNvPr id="8" name="Shape 6"/>
          <p:cNvSpPr/>
          <p:nvPr/>
        </p:nvSpPr>
        <p:spPr>
          <a:xfrm>
            <a:off x="5224224" y="2945249"/>
            <a:ext cx="60960" cy="2255401"/>
          </a:xfrm>
          <a:prstGeom prst="rect">
            <a:avLst/>
          </a:prstGeom>
          <a:solidFill>
            <a:srgbClr val="609DFF"/>
          </a:solidFill>
          <a:ln/>
        </p:spPr>
      </p:sp>
      <p:sp>
        <p:nvSpPr>
          <p:cNvPr id="9" name="Text 7"/>
          <p:cNvSpPr/>
          <p:nvPr/>
        </p:nvSpPr>
        <p:spPr>
          <a:xfrm>
            <a:off x="5531525" y="2975729"/>
            <a:ext cx="3481507" cy="337304"/>
          </a:xfrm>
          <a:prstGeom prst="rect">
            <a:avLst/>
          </a:prstGeom>
          <a:noFill/>
          <a:ln/>
        </p:spPr>
        <p:txBody>
          <a:bodyPr wrap="none" lIns="0" tIns="0" rIns="0" bIns="0" rtlCol="0" anchor="t"/>
          <a:lstStyle/>
          <a:p>
            <a:pPr marL="0" indent="0" algn="l">
              <a:lnSpc>
                <a:spcPts val="2650"/>
              </a:lnSpc>
              <a:buNone/>
            </a:pPr>
            <a:r>
              <a:rPr lang="en-US" sz="2100" dirty="0">
                <a:solidFill>
                  <a:srgbClr val="E2E6E9"/>
                </a:solidFill>
                <a:latin typeface="Merriweather" pitchFamily="34" charset="0"/>
                <a:ea typeface="Merriweather" pitchFamily="34" charset="-122"/>
                <a:cs typeface="Merriweather" pitchFamily="34" charset="-120"/>
              </a:rPr>
              <a:t>Infrastructure Deficiencies</a:t>
            </a:r>
            <a:endParaRPr lang="en-US" sz="2100" dirty="0"/>
          </a:p>
        </p:txBody>
      </p:sp>
      <p:sp>
        <p:nvSpPr>
          <p:cNvPr id="10" name="Text 8"/>
          <p:cNvSpPr/>
          <p:nvPr/>
        </p:nvSpPr>
        <p:spPr>
          <a:xfrm>
            <a:off x="5531525" y="3442573"/>
            <a:ext cx="3844171" cy="1382078"/>
          </a:xfrm>
          <a:prstGeom prst="rect">
            <a:avLst/>
          </a:prstGeom>
          <a:noFill/>
          <a:ln/>
        </p:spPr>
        <p:txBody>
          <a:bodyPr wrap="square" lIns="0" tIns="0" rIns="0" bIns="0" rtlCol="0" anchor="t"/>
          <a:lstStyle/>
          <a:p>
            <a:pPr marL="0" indent="0" algn="l">
              <a:lnSpc>
                <a:spcPts val="2700"/>
              </a:lnSpc>
              <a:buNone/>
            </a:pPr>
            <a:r>
              <a:rPr lang="en-US" sz="1700" dirty="0">
                <a:solidFill>
                  <a:srgbClr val="E2E6E9"/>
                </a:solidFill>
                <a:latin typeface="Merriweather" pitchFamily="34" charset="0"/>
                <a:ea typeface="Merriweather" pitchFamily="34" charset="-122"/>
                <a:cs typeface="Merriweather" pitchFamily="34" charset="-120"/>
              </a:rPr>
              <a:t>Inspection centers lack BMS diagnostic tools, high-voltage testers, thermal cameras, and battery isolation zones.</a:t>
            </a:r>
            <a:endParaRPr lang="en-US" sz="1700" dirty="0"/>
          </a:p>
        </p:txBody>
      </p:sp>
      <p:sp>
        <p:nvSpPr>
          <p:cNvPr id="11" name="Shape 9"/>
          <p:cNvSpPr/>
          <p:nvPr/>
        </p:nvSpPr>
        <p:spPr>
          <a:xfrm>
            <a:off x="9615130" y="2945249"/>
            <a:ext cx="60960" cy="2255401"/>
          </a:xfrm>
          <a:prstGeom prst="rect">
            <a:avLst/>
          </a:prstGeom>
          <a:solidFill>
            <a:srgbClr val="609DFF"/>
          </a:solidFill>
          <a:ln/>
        </p:spPr>
      </p:sp>
      <p:sp>
        <p:nvSpPr>
          <p:cNvPr id="12" name="Text 10"/>
          <p:cNvSpPr/>
          <p:nvPr/>
        </p:nvSpPr>
        <p:spPr>
          <a:xfrm>
            <a:off x="9922431" y="2975729"/>
            <a:ext cx="3521988" cy="337304"/>
          </a:xfrm>
          <a:prstGeom prst="rect">
            <a:avLst/>
          </a:prstGeom>
          <a:noFill/>
          <a:ln/>
        </p:spPr>
        <p:txBody>
          <a:bodyPr wrap="none" lIns="0" tIns="0" rIns="0" bIns="0" rtlCol="0" anchor="t"/>
          <a:lstStyle/>
          <a:p>
            <a:pPr marL="0" indent="0" algn="l">
              <a:lnSpc>
                <a:spcPts val="2650"/>
              </a:lnSpc>
              <a:buNone/>
            </a:pPr>
            <a:r>
              <a:rPr lang="en-US" sz="2100" dirty="0">
                <a:solidFill>
                  <a:srgbClr val="E2E6E9"/>
                </a:solidFill>
                <a:latin typeface="Merriweather" pitchFamily="34" charset="0"/>
                <a:ea typeface="Merriweather" pitchFamily="34" charset="-122"/>
                <a:cs typeface="Merriweather" pitchFamily="34" charset="-120"/>
              </a:rPr>
              <a:t>Limited Technical Capacity</a:t>
            </a:r>
            <a:endParaRPr lang="en-US" sz="2100" dirty="0"/>
          </a:p>
        </p:txBody>
      </p:sp>
      <p:sp>
        <p:nvSpPr>
          <p:cNvPr id="13" name="Text 11"/>
          <p:cNvSpPr/>
          <p:nvPr/>
        </p:nvSpPr>
        <p:spPr>
          <a:xfrm>
            <a:off x="9922431" y="3442573"/>
            <a:ext cx="3844171" cy="1382078"/>
          </a:xfrm>
          <a:prstGeom prst="rect">
            <a:avLst/>
          </a:prstGeom>
          <a:noFill/>
          <a:ln/>
        </p:spPr>
        <p:txBody>
          <a:bodyPr wrap="square" lIns="0" tIns="0" rIns="0" bIns="0" rtlCol="0" anchor="t"/>
          <a:lstStyle/>
          <a:p>
            <a:pPr marL="0" indent="0" algn="l">
              <a:lnSpc>
                <a:spcPts val="2700"/>
              </a:lnSpc>
              <a:buNone/>
            </a:pPr>
            <a:r>
              <a:rPr lang="en-US" sz="1700" dirty="0">
                <a:solidFill>
                  <a:srgbClr val="E2E6E9"/>
                </a:solidFill>
                <a:latin typeface="Merriweather" pitchFamily="34" charset="0"/>
                <a:ea typeface="Merriweather" pitchFamily="34" charset="-122"/>
                <a:cs typeface="Merriweather" pitchFamily="34" charset="-120"/>
              </a:rPr>
              <a:t>Technicians and inspectors report minimal EV-specific training. No certification programs available locally.</a:t>
            </a:r>
            <a:endParaRPr lang="en-US" sz="1700" dirty="0"/>
          </a:p>
        </p:txBody>
      </p:sp>
      <p:sp>
        <p:nvSpPr>
          <p:cNvPr id="14" name="Shape 12"/>
          <p:cNvSpPr/>
          <p:nvPr/>
        </p:nvSpPr>
        <p:spPr>
          <a:xfrm>
            <a:off x="833318" y="5571530"/>
            <a:ext cx="60960" cy="1218843"/>
          </a:xfrm>
          <a:prstGeom prst="rect">
            <a:avLst/>
          </a:prstGeom>
          <a:solidFill>
            <a:srgbClr val="609DFF"/>
          </a:solidFill>
          <a:ln/>
        </p:spPr>
      </p:sp>
      <p:sp>
        <p:nvSpPr>
          <p:cNvPr id="15" name="Text 13"/>
          <p:cNvSpPr/>
          <p:nvPr/>
        </p:nvSpPr>
        <p:spPr>
          <a:xfrm>
            <a:off x="1140619" y="5602010"/>
            <a:ext cx="2890480" cy="337304"/>
          </a:xfrm>
          <a:prstGeom prst="rect">
            <a:avLst/>
          </a:prstGeom>
          <a:noFill/>
          <a:ln/>
        </p:spPr>
        <p:txBody>
          <a:bodyPr wrap="none" lIns="0" tIns="0" rIns="0" bIns="0" rtlCol="0" anchor="t"/>
          <a:lstStyle/>
          <a:p>
            <a:pPr marL="0" indent="0" algn="l">
              <a:lnSpc>
                <a:spcPts val="2650"/>
              </a:lnSpc>
              <a:buNone/>
            </a:pPr>
            <a:r>
              <a:rPr lang="en-US" sz="2100" dirty="0">
                <a:solidFill>
                  <a:srgbClr val="E2E6E9"/>
                </a:solidFill>
                <a:latin typeface="Merriweather" pitchFamily="34" charset="0"/>
                <a:ea typeface="Merriweather" pitchFamily="34" charset="-122"/>
                <a:cs typeface="Merriweather" pitchFamily="34" charset="-120"/>
              </a:rPr>
              <a:t>Minimal Coordination</a:t>
            </a:r>
            <a:endParaRPr lang="en-US" sz="2100" dirty="0"/>
          </a:p>
        </p:txBody>
      </p:sp>
      <p:sp>
        <p:nvSpPr>
          <p:cNvPr id="16" name="Text 14"/>
          <p:cNvSpPr/>
          <p:nvPr/>
        </p:nvSpPr>
        <p:spPr>
          <a:xfrm>
            <a:off x="1140619" y="6068854"/>
            <a:ext cx="6039564" cy="691039"/>
          </a:xfrm>
          <a:prstGeom prst="rect">
            <a:avLst/>
          </a:prstGeom>
          <a:noFill/>
          <a:ln/>
        </p:spPr>
        <p:txBody>
          <a:bodyPr wrap="square" lIns="0" tIns="0" rIns="0" bIns="0" rtlCol="0" anchor="t"/>
          <a:lstStyle/>
          <a:p>
            <a:pPr marL="0" indent="0" algn="l">
              <a:lnSpc>
                <a:spcPts val="2700"/>
              </a:lnSpc>
              <a:buNone/>
            </a:pPr>
            <a:r>
              <a:rPr lang="en-US" sz="1700" dirty="0">
                <a:solidFill>
                  <a:srgbClr val="E2E6E9"/>
                </a:solidFill>
                <a:latin typeface="Merriweather" pitchFamily="34" charset="0"/>
                <a:ea typeface="Merriweather" pitchFamily="34" charset="-122"/>
                <a:cs typeface="Merriweather" pitchFamily="34" charset="-120"/>
              </a:rPr>
              <a:t>Weak collaboration between government authorities, EV importers, manufacturers, and service providers.</a:t>
            </a:r>
            <a:endParaRPr lang="en-US" sz="1700" dirty="0"/>
          </a:p>
        </p:txBody>
      </p:sp>
      <p:sp>
        <p:nvSpPr>
          <p:cNvPr id="17" name="Shape 15"/>
          <p:cNvSpPr/>
          <p:nvPr/>
        </p:nvSpPr>
        <p:spPr>
          <a:xfrm>
            <a:off x="7419618" y="5571530"/>
            <a:ext cx="60960" cy="1218843"/>
          </a:xfrm>
          <a:prstGeom prst="rect">
            <a:avLst/>
          </a:prstGeom>
          <a:solidFill>
            <a:srgbClr val="609DFF"/>
          </a:solidFill>
          <a:ln/>
        </p:spPr>
      </p:sp>
      <p:sp>
        <p:nvSpPr>
          <p:cNvPr id="18" name="Text 16"/>
          <p:cNvSpPr/>
          <p:nvPr/>
        </p:nvSpPr>
        <p:spPr>
          <a:xfrm>
            <a:off x="7726918" y="5602010"/>
            <a:ext cx="2952631" cy="337304"/>
          </a:xfrm>
          <a:prstGeom prst="rect">
            <a:avLst/>
          </a:prstGeom>
          <a:noFill/>
          <a:ln/>
        </p:spPr>
        <p:txBody>
          <a:bodyPr wrap="none" lIns="0" tIns="0" rIns="0" bIns="0" rtlCol="0" anchor="t"/>
          <a:lstStyle/>
          <a:p>
            <a:pPr marL="0" indent="0" algn="l">
              <a:lnSpc>
                <a:spcPts val="2650"/>
              </a:lnSpc>
              <a:buNone/>
            </a:pPr>
            <a:r>
              <a:rPr lang="en-US" sz="2100" dirty="0">
                <a:solidFill>
                  <a:srgbClr val="E2E6E9"/>
                </a:solidFill>
                <a:latin typeface="Merriweather" pitchFamily="34" charset="0"/>
                <a:ea typeface="Merriweather" pitchFamily="34" charset="-122"/>
                <a:cs typeface="Merriweather" pitchFamily="34" charset="-120"/>
              </a:rPr>
              <a:t>Data Management Gap</a:t>
            </a:r>
            <a:endParaRPr lang="en-US" sz="2100" dirty="0"/>
          </a:p>
        </p:txBody>
      </p:sp>
      <p:sp>
        <p:nvSpPr>
          <p:cNvPr id="19" name="Text 17"/>
          <p:cNvSpPr/>
          <p:nvPr/>
        </p:nvSpPr>
        <p:spPr>
          <a:xfrm>
            <a:off x="7726918" y="6068854"/>
            <a:ext cx="6039683" cy="691039"/>
          </a:xfrm>
          <a:prstGeom prst="rect">
            <a:avLst/>
          </a:prstGeom>
          <a:noFill/>
          <a:ln/>
        </p:spPr>
        <p:txBody>
          <a:bodyPr wrap="square" lIns="0" tIns="0" rIns="0" bIns="0" rtlCol="0" anchor="t"/>
          <a:lstStyle/>
          <a:p>
            <a:pPr marL="0" indent="0" algn="l">
              <a:lnSpc>
                <a:spcPts val="2700"/>
              </a:lnSpc>
              <a:buNone/>
            </a:pPr>
            <a:r>
              <a:rPr lang="en-US" sz="1700" dirty="0">
                <a:solidFill>
                  <a:srgbClr val="E2E6E9"/>
                </a:solidFill>
                <a:latin typeface="Merriweather" pitchFamily="34" charset="0"/>
                <a:ea typeface="Merriweather" pitchFamily="34" charset="-122"/>
                <a:cs typeface="Merriweather" pitchFamily="34" charset="-120"/>
              </a:rPr>
              <a:t>No shared systems for collecting EV safety incidents, diagnostics, or failure data.</a:t>
            </a:r>
            <a:endParaRPr lang="en-US" sz="1700" dirty="0"/>
          </a:p>
        </p:txBody>
      </p:sp>
      <p:sp>
        <p:nvSpPr>
          <p:cNvPr id="20" name="Shape 0"/>
          <p:cNvSpPr/>
          <p:nvPr/>
        </p:nvSpPr>
        <p:spPr>
          <a:xfrm>
            <a:off x="1504886" y="481251"/>
            <a:ext cx="1132046" cy="261461"/>
          </a:xfrm>
          <a:prstGeom prst="roundRect">
            <a:avLst>
              <a:gd name="adj" fmla="val 17874"/>
            </a:avLst>
          </a:prstGeom>
          <a:solidFill>
            <a:srgbClr val="001D4D"/>
          </a:solidFill>
          <a:ln/>
        </p:spPr>
      </p:sp>
      <p:sp>
        <p:nvSpPr>
          <p:cNvPr id="21" name="Text 1"/>
          <p:cNvSpPr/>
          <p:nvPr/>
        </p:nvSpPr>
        <p:spPr>
          <a:xfrm>
            <a:off x="1755036" y="522922"/>
            <a:ext cx="798552" cy="178118"/>
          </a:xfrm>
          <a:prstGeom prst="rect">
            <a:avLst/>
          </a:prstGeom>
          <a:noFill/>
          <a:ln/>
        </p:spPr>
        <p:txBody>
          <a:bodyPr wrap="none" lIns="0" tIns="0" rIns="0" bIns="0" rtlCol="0" anchor="t"/>
          <a:lstStyle/>
          <a:p>
            <a:pPr marL="0" indent="0" algn="l">
              <a:lnSpc>
                <a:spcPts val="1400"/>
              </a:lnSpc>
              <a:buNone/>
            </a:pPr>
            <a:r>
              <a:rPr lang="en-US" sz="850" dirty="0">
                <a:solidFill>
                  <a:srgbClr val="E2E6E9"/>
                </a:solidFill>
                <a:latin typeface="Merriweather" pitchFamily="34" charset="0"/>
                <a:ea typeface="Merriweather" pitchFamily="34" charset="-122"/>
                <a:cs typeface="Merriweather" pitchFamily="34" charset="-120"/>
              </a:rPr>
              <a:t>KEY FINDINGS</a:t>
            </a:r>
            <a:endParaRPr lang="en-US" sz="850" dirty="0"/>
          </a:p>
        </p:txBody>
      </p:sp>
      <p:sp>
        <p:nvSpPr>
          <p:cNvPr id="22" name="Text 2"/>
          <p:cNvSpPr/>
          <p:nvPr/>
        </p:nvSpPr>
        <p:spPr>
          <a:xfrm>
            <a:off x="1504886" y="798314"/>
            <a:ext cx="3624263" cy="434697"/>
          </a:xfrm>
          <a:prstGeom prst="rect">
            <a:avLst/>
          </a:prstGeom>
          <a:noFill/>
          <a:ln/>
        </p:spPr>
        <p:txBody>
          <a:bodyPr wrap="none" lIns="0" tIns="0" rIns="0" bIns="0" rtlCol="0" anchor="t"/>
          <a:lstStyle/>
          <a:p>
            <a:pPr marL="0" indent="0" algn="l">
              <a:lnSpc>
                <a:spcPts val="3400"/>
              </a:lnSpc>
              <a:buNone/>
            </a:pPr>
            <a:r>
              <a:rPr lang="en-US" sz="2700" dirty="0">
                <a:solidFill>
                  <a:srgbClr val="F5F0F0"/>
                </a:solidFill>
                <a:latin typeface="Merriweather" pitchFamily="34" charset="0"/>
                <a:ea typeface="Merriweather" pitchFamily="34" charset="-122"/>
                <a:cs typeface="Merriweather" pitchFamily="34" charset="-120"/>
              </a:rPr>
              <a:t>Research Conclusions</a:t>
            </a:r>
            <a:endParaRPr lang="en-US" sz="2700" dirty="0"/>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name="Slide 28">
    <p:spTree>
      <p:nvGrpSpPr>
        <p:cNvPr id="1" name=""/>
        <p:cNvGrpSpPr/>
        <p:nvPr/>
      </p:nvGrpSpPr>
      <p:grpSpPr>
        <a:xfrm>
          <a:off x="0" y="0"/>
          <a:ext cx="0" cy="0"/>
          <a:chOff x="0" y="0"/>
          <a:chExt cx="0" cy="0"/>
        </a:xfrm>
      </p:grpSpPr>
      <p:sp>
        <p:nvSpPr>
          <p:cNvPr id="2" name="Text 0"/>
          <p:cNvSpPr/>
          <p:nvPr/>
        </p:nvSpPr>
        <p:spPr>
          <a:xfrm>
            <a:off x="474928" y="404062"/>
            <a:ext cx="11913037" cy="674846"/>
          </a:xfrm>
          <a:prstGeom prst="rect">
            <a:avLst/>
          </a:prstGeom>
          <a:noFill/>
          <a:ln/>
        </p:spPr>
        <p:txBody>
          <a:bodyPr wrap="none" lIns="0" tIns="0" rIns="0" bIns="0" rtlCol="0" anchor="t"/>
          <a:lstStyle/>
          <a:p>
            <a:pPr marL="0" indent="0" algn="l">
              <a:lnSpc>
                <a:spcPts val="5300"/>
              </a:lnSpc>
              <a:buNone/>
            </a:pPr>
            <a:r>
              <a:rPr lang="en-US" sz="4250" dirty="0">
                <a:solidFill>
                  <a:srgbClr val="F5F0F0"/>
                </a:solidFill>
                <a:latin typeface="Merriweather" pitchFamily="34" charset="0"/>
                <a:ea typeface="Merriweather" pitchFamily="34" charset="-122"/>
                <a:cs typeface="Merriweather" pitchFamily="34" charset="-120"/>
              </a:rPr>
              <a:t>Legislative and Regulatory Recommendations</a:t>
            </a:r>
            <a:endParaRPr lang="en-US" sz="4250" dirty="0"/>
          </a:p>
        </p:txBody>
      </p:sp>
      <p:sp>
        <p:nvSpPr>
          <p:cNvPr id="3" name="Shape 1"/>
          <p:cNvSpPr/>
          <p:nvPr/>
        </p:nvSpPr>
        <p:spPr>
          <a:xfrm>
            <a:off x="444448" y="1510748"/>
            <a:ext cx="4181951" cy="60960"/>
          </a:xfrm>
          <a:prstGeom prst="rect">
            <a:avLst/>
          </a:prstGeom>
          <a:solidFill>
            <a:srgbClr val="609DFF"/>
          </a:solidFill>
          <a:ln/>
        </p:spPr>
      </p:sp>
      <p:sp>
        <p:nvSpPr>
          <p:cNvPr id="4" name="Text 2"/>
          <p:cNvSpPr/>
          <p:nvPr/>
        </p:nvSpPr>
        <p:spPr>
          <a:xfrm>
            <a:off x="474928" y="1787569"/>
            <a:ext cx="4120991" cy="674608"/>
          </a:xfrm>
          <a:prstGeom prst="rect">
            <a:avLst/>
          </a:prstGeom>
          <a:noFill/>
          <a:ln/>
        </p:spPr>
        <p:txBody>
          <a:bodyPr wrap="square" lIns="0" tIns="0" rIns="0" bIns="0" rtlCol="0" anchor="t"/>
          <a:lstStyle/>
          <a:p>
            <a:pPr marL="0" indent="0" algn="l">
              <a:lnSpc>
                <a:spcPts val="2650"/>
              </a:lnSpc>
              <a:buNone/>
            </a:pPr>
            <a:r>
              <a:rPr lang="en-US" sz="2100" dirty="0">
                <a:solidFill>
                  <a:srgbClr val="E2E6E9"/>
                </a:solidFill>
                <a:latin typeface="Merriweather" pitchFamily="34" charset="0"/>
                <a:ea typeface="Merriweather" pitchFamily="34" charset="-122"/>
                <a:cs typeface="Merriweather" pitchFamily="34" charset="-120"/>
              </a:rPr>
              <a:t>National EV Inspection Regulation</a:t>
            </a:r>
            <a:endParaRPr lang="en-US" sz="2100" dirty="0"/>
          </a:p>
        </p:txBody>
      </p:sp>
      <p:sp>
        <p:nvSpPr>
          <p:cNvPr id="5" name="Text 3"/>
          <p:cNvSpPr/>
          <p:nvPr/>
        </p:nvSpPr>
        <p:spPr>
          <a:xfrm>
            <a:off x="474928" y="2591717"/>
            <a:ext cx="4120991" cy="1382078"/>
          </a:xfrm>
          <a:prstGeom prst="rect">
            <a:avLst/>
          </a:prstGeom>
          <a:noFill/>
          <a:ln/>
        </p:spPr>
        <p:txBody>
          <a:bodyPr wrap="square" lIns="0" tIns="0" rIns="0" bIns="0" rtlCol="0" anchor="t"/>
          <a:lstStyle/>
          <a:p>
            <a:pPr marL="0" indent="0" algn="l">
              <a:lnSpc>
                <a:spcPts val="2700"/>
              </a:lnSpc>
              <a:buNone/>
            </a:pPr>
            <a:r>
              <a:rPr lang="en-US" sz="1700" dirty="0">
                <a:solidFill>
                  <a:srgbClr val="E2E6E9"/>
                </a:solidFill>
                <a:latin typeface="Merriweather" pitchFamily="34" charset="0"/>
                <a:ea typeface="Merriweather" pitchFamily="34" charset="-122"/>
                <a:cs typeface="Merriweather" pitchFamily="34" charset="-120"/>
              </a:rPr>
              <a:t>Develop comprehensive regulation addressing high-voltage safety, insulation testing, charging-system compliance, and software diagnostics</a:t>
            </a:r>
            <a:endParaRPr lang="en-US" sz="1700" dirty="0"/>
          </a:p>
        </p:txBody>
      </p:sp>
      <p:sp>
        <p:nvSpPr>
          <p:cNvPr id="6" name="Shape 4"/>
          <p:cNvSpPr/>
          <p:nvPr/>
        </p:nvSpPr>
        <p:spPr>
          <a:xfrm>
            <a:off x="4835354" y="1510748"/>
            <a:ext cx="4181951" cy="60960"/>
          </a:xfrm>
          <a:prstGeom prst="rect">
            <a:avLst/>
          </a:prstGeom>
          <a:solidFill>
            <a:srgbClr val="609DFF"/>
          </a:solidFill>
          <a:ln/>
        </p:spPr>
      </p:sp>
      <p:sp>
        <p:nvSpPr>
          <p:cNvPr id="7" name="Text 5"/>
          <p:cNvSpPr/>
          <p:nvPr/>
        </p:nvSpPr>
        <p:spPr>
          <a:xfrm>
            <a:off x="4865834" y="1787569"/>
            <a:ext cx="3186232" cy="337304"/>
          </a:xfrm>
          <a:prstGeom prst="rect">
            <a:avLst/>
          </a:prstGeom>
          <a:noFill/>
          <a:ln/>
        </p:spPr>
        <p:txBody>
          <a:bodyPr wrap="none" lIns="0" tIns="0" rIns="0" bIns="0" rtlCol="0" anchor="t"/>
          <a:lstStyle/>
          <a:p>
            <a:pPr marL="0" indent="0" algn="l">
              <a:lnSpc>
                <a:spcPts val="2650"/>
              </a:lnSpc>
              <a:buNone/>
            </a:pPr>
            <a:r>
              <a:rPr lang="en-US" sz="2100" dirty="0">
                <a:solidFill>
                  <a:srgbClr val="E2E6E9"/>
                </a:solidFill>
                <a:latin typeface="Merriweather" pitchFamily="34" charset="0"/>
                <a:ea typeface="Merriweather" pitchFamily="34" charset="-122"/>
                <a:cs typeface="Merriweather" pitchFamily="34" charset="-120"/>
              </a:rPr>
              <a:t>Traffic Law Amendment</a:t>
            </a:r>
            <a:endParaRPr lang="en-US" sz="2100" dirty="0"/>
          </a:p>
        </p:txBody>
      </p:sp>
      <p:sp>
        <p:nvSpPr>
          <p:cNvPr id="8" name="Text 6"/>
          <p:cNvSpPr/>
          <p:nvPr/>
        </p:nvSpPr>
        <p:spPr>
          <a:xfrm>
            <a:off x="4865834" y="2254413"/>
            <a:ext cx="4120991" cy="1382078"/>
          </a:xfrm>
          <a:prstGeom prst="rect">
            <a:avLst/>
          </a:prstGeom>
          <a:noFill/>
          <a:ln/>
        </p:spPr>
        <p:txBody>
          <a:bodyPr wrap="square" lIns="0" tIns="0" rIns="0" bIns="0" rtlCol="0" anchor="t"/>
          <a:lstStyle/>
          <a:p>
            <a:pPr marL="0" indent="0" algn="l">
              <a:lnSpc>
                <a:spcPts val="2700"/>
              </a:lnSpc>
              <a:buNone/>
            </a:pPr>
            <a:r>
              <a:rPr lang="en-US" sz="1700" dirty="0">
                <a:solidFill>
                  <a:srgbClr val="E2E6E9"/>
                </a:solidFill>
                <a:latin typeface="Merriweather" pitchFamily="34" charset="0"/>
                <a:ea typeface="Merriweather" pitchFamily="34" charset="-122"/>
                <a:cs typeface="Merriweather" pitchFamily="34" charset="-120"/>
              </a:rPr>
              <a:t>Include dedicated articles covering EV risks, emergency protocols, battery incidents, and post-accident handling procedures</a:t>
            </a:r>
            <a:endParaRPr lang="en-US" sz="1700" dirty="0"/>
          </a:p>
        </p:txBody>
      </p:sp>
      <p:sp>
        <p:nvSpPr>
          <p:cNvPr id="9" name="Shape 7"/>
          <p:cNvSpPr/>
          <p:nvPr/>
        </p:nvSpPr>
        <p:spPr>
          <a:xfrm>
            <a:off x="9226260" y="1510748"/>
            <a:ext cx="4181951" cy="60960"/>
          </a:xfrm>
          <a:prstGeom prst="rect">
            <a:avLst/>
          </a:prstGeom>
          <a:solidFill>
            <a:srgbClr val="609DFF"/>
          </a:solidFill>
          <a:ln/>
        </p:spPr>
      </p:sp>
      <p:sp>
        <p:nvSpPr>
          <p:cNvPr id="10" name="Text 8"/>
          <p:cNvSpPr/>
          <p:nvPr/>
        </p:nvSpPr>
        <p:spPr>
          <a:xfrm>
            <a:off x="9256740" y="1787569"/>
            <a:ext cx="4120991" cy="674608"/>
          </a:xfrm>
          <a:prstGeom prst="rect">
            <a:avLst/>
          </a:prstGeom>
          <a:noFill/>
          <a:ln/>
        </p:spPr>
        <p:txBody>
          <a:bodyPr wrap="square" lIns="0" tIns="0" rIns="0" bIns="0" rtlCol="0" anchor="t"/>
          <a:lstStyle/>
          <a:p>
            <a:pPr marL="0" indent="0" algn="l">
              <a:lnSpc>
                <a:spcPts val="2650"/>
              </a:lnSpc>
              <a:buNone/>
            </a:pPr>
            <a:r>
              <a:rPr lang="en-US" sz="2100" dirty="0">
                <a:solidFill>
                  <a:srgbClr val="E2E6E9"/>
                </a:solidFill>
                <a:latin typeface="Merriweather" pitchFamily="34" charset="0"/>
                <a:ea typeface="Merriweather" pitchFamily="34" charset="-122"/>
                <a:cs typeface="Merriweather" pitchFamily="34" charset="-120"/>
              </a:rPr>
              <a:t>International Standards Adoption</a:t>
            </a:r>
            <a:endParaRPr lang="en-US" sz="2100" dirty="0"/>
          </a:p>
        </p:txBody>
      </p:sp>
      <p:sp>
        <p:nvSpPr>
          <p:cNvPr id="11" name="Text 9"/>
          <p:cNvSpPr/>
          <p:nvPr/>
        </p:nvSpPr>
        <p:spPr>
          <a:xfrm>
            <a:off x="9256740" y="2591717"/>
            <a:ext cx="4120991" cy="1036558"/>
          </a:xfrm>
          <a:prstGeom prst="rect">
            <a:avLst/>
          </a:prstGeom>
          <a:noFill/>
          <a:ln/>
        </p:spPr>
        <p:txBody>
          <a:bodyPr wrap="square" lIns="0" tIns="0" rIns="0" bIns="0" rtlCol="0" anchor="t"/>
          <a:lstStyle/>
          <a:p>
            <a:pPr marL="0" indent="0" algn="l">
              <a:lnSpc>
                <a:spcPts val="2700"/>
              </a:lnSpc>
              <a:buNone/>
            </a:pPr>
            <a:r>
              <a:rPr lang="en-US" sz="1700" dirty="0">
                <a:solidFill>
                  <a:srgbClr val="E2E6E9"/>
                </a:solidFill>
                <a:latin typeface="Merriweather" pitchFamily="34" charset="0"/>
                <a:ea typeface="Merriweather" pitchFamily="34" charset="-122"/>
                <a:cs typeface="Merriweather" pitchFamily="34" charset="-120"/>
              </a:rPr>
              <a:t>Officially adopt UN R100, UN38.3, IEC 61851, SAE J2980, and IEEE 2030.1.1 as mandatory reference frameworks</a:t>
            </a:r>
            <a:endParaRPr lang="en-US" sz="1700" dirty="0"/>
          </a:p>
        </p:txBody>
      </p:sp>
      <p:sp>
        <p:nvSpPr>
          <p:cNvPr id="12" name="Shape 10"/>
          <p:cNvSpPr/>
          <p:nvPr/>
        </p:nvSpPr>
        <p:spPr>
          <a:xfrm>
            <a:off x="444448" y="4405634"/>
            <a:ext cx="6377345" cy="60960"/>
          </a:xfrm>
          <a:prstGeom prst="rect">
            <a:avLst/>
          </a:prstGeom>
          <a:solidFill>
            <a:srgbClr val="609DFF"/>
          </a:solidFill>
          <a:ln/>
        </p:spPr>
      </p:sp>
      <p:sp>
        <p:nvSpPr>
          <p:cNvPr id="13" name="Text 11"/>
          <p:cNvSpPr/>
          <p:nvPr/>
        </p:nvSpPr>
        <p:spPr>
          <a:xfrm>
            <a:off x="474928" y="4682454"/>
            <a:ext cx="3785949" cy="337304"/>
          </a:xfrm>
          <a:prstGeom prst="rect">
            <a:avLst/>
          </a:prstGeom>
          <a:noFill/>
          <a:ln/>
        </p:spPr>
        <p:txBody>
          <a:bodyPr wrap="none" lIns="0" tIns="0" rIns="0" bIns="0" rtlCol="0" anchor="t"/>
          <a:lstStyle/>
          <a:p>
            <a:pPr marL="0" indent="0" algn="l">
              <a:lnSpc>
                <a:spcPts val="2650"/>
              </a:lnSpc>
              <a:buNone/>
            </a:pPr>
            <a:r>
              <a:rPr lang="en-US" sz="2100" dirty="0">
                <a:solidFill>
                  <a:srgbClr val="E2E6E9"/>
                </a:solidFill>
                <a:latin typeface="Merriweather" pitchFamily="34" charset="0"/>
                <a:ea typeface="Merriweather" pitchFamily="34" charset="-122"/>
                <a:cs typeface="Merriweather" pitchFamily="34" charset="-120"/>
              </a:rPr>
              <a:t>Type Approval Requirements</a:t>
            </a:r>
            <a:endParaRPr lang="en-US" sz="2100" dirty="0"/>
          </a:p>
        </p:txBody>
      </p:sp>
      <p:sp>
        <p:nvSpPr>
          <p:cNvPr id="14" name="Text 12"/>
          <p:cNvSpPr/>
          <p:nvPr/>
        </p:nvSpPr>
        <p:spPr>
          <a:xfrm>
            <a:off x="474928" y="5149298"/>
            <a:ext cx="6316385" cy="1036558"/>
          </a:xfrm>
          <a:prstGeom prst="rect">
            <a:avLst/>
          </a:prstGeom>
          <a:noFill/>
          <a:ln/>
        </p:spPr>
        <p:txBody>
          <a:bodyPr wrap="square" lIns="0" tIns="0" rIns="0" bIns="0" rtlCol="0" anchor="t"/>
          <a:lstStyle/>
          <a:p>
            <a:pPr marL="0" indent="0" algn="l">
              <a:lnSpc>
                <a:spcPts val="2700"/>
              </a:lnSpc>
              <a:buNone/>
            </a:pPr>
            <a:r>
              <a:rPr lang="en-US" sz="1700" dirty="0">
                <a:solidFill>
                  <a:srgbClr val="E2E6E9"/>
                </a:solidFill>
                <a:latin typeface="Merriweather" pitchFamily="34" charset="0"/>
                <a:ea typeface="Merriweather" pitchFamily="34" charset="-122"/>
                <a:cs typeface="Merriweather" pitchFamily="34" charset="-120"/>
              </a:rPr>
              <a:t>Require importers to submit complete documentation including UN38.3 battery certification, SDS, and charging-system conformity</a:t>
            </a:r>
            <a:endParaRPr lang="en-US" sz="1700" dirty="0"/>
          </a:p>
        </p:txBody>
      </p:sp>
      <p:sp>
        <p:nvSpPr>
          <p:cNvPr id="15" name="Shape 13"/>
          <p:cNvSpPr/>
          <p:nvPr/>
        </p:nvSpPr>
        <p:spPr>
          <a:xfrm>
            <a:off x="7030748" y="4405634"/>
            <a:ext cx="6377464" cy="60960"/>
          </a:xfrm>
          <a:prstGeom prst="rect">
            <a:avLst/>
          </a:prstGeom>
          <a:solidFill>
            <a:srgbClr val="609DFF"/>
          </a:solidFill>
          <a:ln/>
        </p:spPr>
      </p:sp>
      <p:sp>
        <p:nvSpPr>
          <p:cNvPr id="16" name="Text 14"/>
          <p:cNvSpPr/>
          <p:nvPr/>
        </p:nvSpPr>
        <p:spPr>
          <a:xfrm>
            <a:off x="7061228" y="4682454"/>
            <a:ext cx="3011210" cy="337304"/>
          </a:xfrm>
          <a:prstGeom prst="rect">
            <a:avLst/>
          </a:prstGeom>
          <a:noFill/>
          <a:ln/>
        </p:spPr>
        <p:txBody>
          <a:bodyPr wrap="none" lIns="0" tIns="0" rIns="0" bIns="0" rtlCol="0" anchor="t"/>
          <a:lstStyle/>
          <a:p>
            <a:pPr marL="0" indent="0" algn="l">
              <a:lnSpc>
                <a:spcPts val="2650"/>
              </a:lnSpc>
              <a:buNone/>
            </a:pPr>
            <a:r>
              <a:rPr lang="en-US" sz="2100" dirty="0">
                <a:solidFill>
                  <a:srgbClr val="E2E6E9"/>
                </a:solidFill>
                <a:latin typeface="Merriweather" pitchFamily="34" charset="0"/>
                <a:ea typeface="Merriweather" pitchFamily="34" charset="-122"/>
                <a:cs typeface="Merriweather" pitchFamily="34" charset="-120"/>
              </a:rPr>
              <a:t>Multi-Agency Approval</a:t>
            </a:r>
            <a:endParaRPr lang="en-US" sz="2100" dirty="0"/>
          </a:p>
        </p:txBody>
      </p:sp>
      <p:sp>
        <p:nvSpPr>
          <p:cNvPr id="17" name="Text 15"/>
          <p:cNvSpPr/>
          <p:nvPr/>
        </p:nvSpPr>
        <p:spPr>
          <a:xfrm>
            <a:off x="7061228" y="5149298"/>
            <a:ext cx="6316504" cy="691039"/>
          </a:xfrm>
          <a:prstGeom prst="rect">
            <a:avLst/>
          </a:prstGeom>
          <a:noFill/>
          <a:ln/>
        </p:spPr>
        <p:txBody>
          <a:bodyPr wrap="square" lIns="0" tIns="0" rIns="0" bIns="0" rtlCol="0" anchor="t"/>
          <a:lstStyle/>
          <a:p>
            <a:pPr marL="0" indent="0" algn="l">
              <a:lnSpc>
                <a:spcPts val="2700"/>
              </a:lnSpc>
              <a:buNone/>
            </a:pPr>
            <a:r>
              <a:rPr lang="en-US" sz="1700" dirty="0">
                <a:solidFill>
                  <a:srgbClr val="E2E6E9"/>
                </a:solidFill>
                <a:latin typeface="Merriweather" pitchFamily="34" charset="0"/>
                <a:ea typeface="Merriweather" pitchFamily="34" charset="-122"/>
                <a:cs typeface="Merriweather" pitchFamily="34" charset="-120"/>
              </a:rPr>
              <a:t>Mandate approvals from Civil Defense, Municipality, and Electricity Company before EV registration</a:t>
            </a:r>
            <a:endParaRPr lang="en-US" sz="1700" dirty="0"/>
          </a:p>
        </p:txBody>
      </p:sp>
      <p:sp>
        <p:nvSpPr>
          <p:cNvPr id="18" name="Shape 13"/>
          <p:cNvSpPr/>
          <p:nvPr/>
        </p:nvSpPr>
        <p:spPr>
          <a:xfrm>
            <a:off x="7109578" y="6039989"/>
            <a:ext cx="6377464" cy="60960"/>
          </a:xfrm>
          <a:prstGeom prst="rect">
            <a:avLst/>
          </a:prstGeom>
          <a:solidFill>
            <a:srgbClr val="609DFF"/>
          </a:solidFill>
          <a:ln/>
        </p:spPr>
      </p:sp>
      <p:sp>
        <p:nvSpPr>
          <p:cNvPr id="20" name="Text 15"/>
          <p:cNvSpPr/>
          <p:nvPr/>
        </p:nvSpPr>
        <p:spPr>
          <a:xfrm>
            <a:off x="7140058" y="6352730"/>
            <a:ext cx="6316504" cy="691039"/>
          </a:xfrm>
          <a:prstGeom prst="rect">
            <a:avLst/>
          </a:prstGeom>
          <a:noFill/>
          <a:ln/>
        </p:spPr>
        <p:txBody>
          <a:bodyPr wrap="square" lIns="0" tIns="0" rIns="0" bIns="0" rtlCol="0" anchor="t"/>
          <a:lstStyle/>
          <a:p>
            <a:pPr lvl="0"/>
            <a:r>
              <a:rPr lang="en-US" sz="1700" dirty="0">
                <a:solidFill>
                  <a:srgbClr val="E2E6E9"/>
                </a:solidFill>
                <a:latin typeface="Merriweather" pitchFamily="34" charset="0"/>
                <a:ea typeface="Merriweather" pitchFamily="34" charset="-122"/>
                <a:cs typeface="Merriweather" pitchFamily="34" charset="-120"/>
              </a:rPr>
              <a:t>Establish a national battery-disposal facility complying with international recycling and hazardous-waste standards.</a:t>
            </a: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0"/>
          <p:cNvSpPr/>
          <p:nvPr/>
        </p:nvSpPr>
        <p:spPr>
          <a:xfrm>
            <a:off x="863798" y="708303"/>
            <a:ext cx="10805041" cy="641152"/>
          </a:xfrm>
          <a:prstGeom prst="rect">
            <a:avLst/>
          </a:prstGeom>
          <a:noFill/>
          <a:ln/>
        </p:spPr>
        <p:txBody>
          <a:bodyPr wrap="none" lIns="0" tIns="0" rIns="0" bIns="0" rtlCol="0" anchor="t"/>
          <a:lstStyle/>
          <a:p>
            <a:pPr marL="0" indent="0" algn="l">
              <a:lnSpc>
                <a:spcPts val="5000"/>
              </a:lnSpc>
              <a:buNone/>
            </a:pPr>
            <a:r>
              <a:rPr lang="en-US" sz="4000" dirty="0">
                <a:solidFill>
                  <a:srgbClr val="F5F0F0"/>
                </a:solidFill>
                <a:latin typeface="Merriweather" pitchFamily="34" charset="0"/>
                <a:ea typeface="Merriweather" pitchFamily="34" charset="-122"/>
                <a:cs typeface="Merriweather" pitchFamily="34" charset="-120"/>
              </a:rPr>
              <a:t>Technical Standards and Inspection Centers</a:t>
            </a:r>
            <a:endParaRPr lang="en-US" sz="4000" dirty="0"/>
          </a:p>
        </p:txBody>
      </p:sp>
      <p:pic>
        <p:nvPicPr>
          <p:cNvPr id="3" name="Image 0" descr="preencoded.png"/>
          <p:cNvPicPr>
            <a:picLocks noChangeAspect="1"/>
          </p:cNvPicPr>
          <p:nvPr/>
        </p:nvPicPr>
        <p:blipFill>
          <a:blip r:embed="rId2"/>
          <a:stretch>
            <a:fillRect/>
          </a:stretch>
        </p:blipFill>
        <p:spPr>
          <a:xfrm>
            <a:off x="863797" y="1860947"/>
            <a:ext cx="6431177" cy="3825150"/>
          </a:xfrm>
          <a:prstGeom prst="rect">
            <a:avLst/>
          </a:prstGeom>
        </p:spPr>
      </p:pic>
      <p:sp>
        <p:nvSpPr>
          <p:cNvPr id="4" name="Shape 1"/>
          <p:cNvSpPr/>
          <p:nvPr/>
        </p:nvSpPr>
        <p:spPr>
          <a:xfrm>
            <a:off x="7573089" y="1860947"/>
            <a:ext cx="3003113" cy="5441037"/>
          </a:xfrm>
          <a:prstGeom prst="roundRect">
            <a:avLst>
              <a:gd name="adj" fmla="val 2870"/>
            </a:avLst>
          </a:prstGeom>
          <a:solidFill>
            <a:srgbClr val="003180"/>
          </a:solidFill>
          <a:ln w="7620">
            <a:solidFill>
              <a:srgbClr val="194A99"/>
            </a:solidFill>
            <a:prstDash val="solid"/>
          </a:ln>
        </p:spPr>
      </p:sp>
      <p:sp>
        <p:nvSpPr>
          <p:cNvPr id="5" name="Text 2"/>
          <p:cNvSpPr/>
          <p:nvPr/>
        </p:nvSpPr>
        <p:spPr>
          <a:xfrm>
            <a:off x="7785854" y="2073712"/>
            <a:ext cx="2577584" cy="641033"/>
          </a:xfrm>
          <a:prstGeom prst="rect">
            <a:avLst/>
          </a:prstGeom>
          <a:noFill/>
          <a:ln/>
        </p:spPr>
        <p:txBody>
          <a:bodyPr wrap="square" lIns="0" tIns="0" rIns="0" bIns="0" rtlCol="0" anchor="t"/>
          <a:lstStyle/>
          <a:p>
            <a:pPr marL="0" indent="0" algn="l">
              <a:lnSpc>
                <a:spcPts val="2500"/>
              </a:lnSpc>
              <a:buNone/>
            </a:pPr>
            <a:r>
              <a:rPr lang="en-US" sz="2000" dirty="0">
                <a:solidFill>
                  <a:srgbClr val="E2E6E9"/>
                </a:solidFill>
                <a:latin typeface="Merriweather" pitchFamily="34" charset="0"/>
                <a:ea typeface="Merriweather" pitchFamily="34" charset="-122"/>
                <a:cs typeface="Merriweather" pitchFamily="34" charset="-120"/>
              </a:rPr>
              <a:t>National Inspection Manual</a:t>
            </a:r>
            <a:endParaRPr lang="en-US" sz="2000" dirty="0"/>
          </a:p>
        </p:txBody>
      </p:sp>
      <p:sp>
        <p:nvSpPr>
          <p:cNvPr id="6" name="Text 3"/>
          <p:cNvSpPr/>
          <p:nvPr/>
        </p:nvSpPr>
        <p:spPr>
          <a:xfrm>
            <a:off x="7785854" y="2909649"/>
            <a:ext cx="2577584" cy="3840946"/>
          </a:xfrm>
          <a:prstGeom prst="rect">
            <a:avLst/>
          </a:prstGeom>
          <a:noFill/>
          <a:ln/>
        </p:spPr>
        <p:txBody>
          <a:bodyPr wrap="square" lIns="0" tIns="0" rIns="0" bIns="0" rtlCol="0" anchor="t"/>
          <a:lstStyle/>
          <a:p>
            <a:pPr marL="342900" indent="-342900" algn="l">
              <a:lnSpc>
                <a:spcPts val="2500"/>
              </a:lnSpc>
              <a:buSzPct val="100000"/>
              <a:buChar char="•"/>
            </a:pPr>
            <a:r>
              <a:rPr lang="en-US" sz="1600" dirty="0">
                <a:solidFill>
                  <a:srgbClr val="E2E6E9"/>
                </a:solidFill>
                <a:latin typeface="Merriweather" pitchFamily="34" charset="0"/>
                <a:ea typeface="Merriweather" pitchFamily="34" charset="-122"/>
                <a:cs typeface="Merriweather" pitchFamily="34" charset="-120"/>
              </a:rPr>
              <a:t>Insulation resistance testing protocols</a:t>
            </a:r>
            <a:endParaRPr lang="en-US" sz="1600" dirty="0"/>
          </a:p>
          <a:p>
            <a:pPr marL="342900" indent="-342900" algn="l">
              <a:lnSpc>
                <a:spcPts val="2500"/>
              </a:lnSpc>
              <a:buSzPct val="100000"/>
              <a:buChar char="•"/>
            </a:pPr>
            <a:r>
              <a:rPr lang="en-US" sz="1600" dirty="0">
                <a:solidFill>
                  <a:srgbClr val="E2E6E9"/>
                </a:solidFill>
                <a:latin typeface="Merriweather" pitchFamily="34" charset="0"/>
                <a:ea typeface="Merriweather" pitchFamily="34" charset="-122"/>
                <a:cs typeface="Merriweather" pitchFamily="34" charset="-120"/>
              </a:rPr>
              <a:t>Battery SOH evaluation procedures</a:t>
            </a:r>
            <a:endParaRPr lang="en-US" sz="1600" dirty="0"/>
          </a:p>
          <a:p>
            <a:pPr marL="342900" indent="-342900" algn="l">
              <a:lnSpc>
                <a:spcPts val="2500"/>
              </a:lnSpc>
              <a:buSzPct val="100000"/>
              <a:buChar char="•"/>
            </a:pPr>
            <a:r>
              <a:rPr lang="en-US" sz="1600" dirty="0">
                <a:solidFill>
                  <a:srgbClr val="E2E6E9"/>
                </a:solidFill>
                <a:latin typeface="Merriweather" pitchFamily="34" charset="0"/>
                <a:ea typeface="Merriweather" pitchFamily="34" charset="-122"/>
                <a:cs typeface="Merriweather" pitchFamily="34" charset="-120"/>
              </a:rPr>
              <a:t>BMS diagnostic requirements</a:t>
            </a:r>
            <a:endParaRPr lang="en-US" sz="1600" dirty="0"/>
          </a:p>
          <a:p>
            <a:pPr marL="342900" indent="-342900" algn="l">
              <a:lnSpc>
                <a:spcPts val="2500"/>
              </a:lnSpc>
              <a:buSzPct val="100000"/>
              <a:buChar char="•"/>
            </a:pPr>
            <a:r>
              <a:rPr lang="en-US" sz="1600" dirty="0">
                <a:solidFill>
                  <a:srgbClr val="E2E6E9"/>
                </a:solidFill>
                <a:latin typeface="Merriweather" pitchFamily="34" charset="0"/>
                <a:ea typeface="Merriweather" pitchFamily="34" charset="-122"/>
                <a:cs typeface="Merriweather" pitchFamily="34" charset="-120"/>
              </a:rPr>
              <a:t>Charging-system verification standards</a:t>
            </a:r>
            <a:endParaRPr lang="en-US" sz="1600" dirty="0"/>
          </a:p>
          <a:p>
            <a:pPr marL="342900" indent="-342900" algn="l">
              <a:lnSpc>
                <a:spcPts val="2500"/>
              </a:lnSpc>
              <a:buSzPct val="100000"/>
              <a:buChar char="•"/>
            </a:pPr>
            <a:r>
              <a:rPr lang="en-US" sz="1600" dirty="0">
                <a:solidFill>
                  <a:srgbClr val="E2E6E9"/>
                </a:solidFill>
                <a:latin typeface="Merriweather" pitchFamily="34" charset="0"/>
                <a:ea typeface="Merriweather" pitchFamily="34" charset="-122"/>
                <a:cs typeface="Merriweather" pitchFamily="34" charset="-120"/>
              </a:rPr>
              <a:t>Regenerative braking assessment</a:t>
            </a:r>
            <a:endParaRPr lang="en-US" sz="1600" dirty="0"/>
          </a:p>
          <a:p>
            <a:pPr marL="342900" indent="-342900" algn="l">
              <a:lnSpc>
                <a:spcPts val="2500"/>
              </a:lnSpc>
              <a:buSzPct val="100000"/>
              <a:buChar char="•"/>
            </a:pPr>
            <a:r>
              <a:rPr lang="en-US" sz="1600" dirty="0">
                <a:solidFill>
                  <a:srgbClr val="E2E6E9"/>
                </a:solidFill>
                <a:latin typeface="Merriweather" pitchFamily="34" charset="0"/>
                <a:ea typeface="Merriweather" pitchFamily="34" charset="-122"/>
                <a:cs typeface="Merriweather" pitchFamily="34" charset="-120"/>
              </a:rPr>
              <a:t>Software validation procedures</a:t>
            </a:r>
            <a:endParaRPr lang="en-US" sz="1600" dirty="0"/>
          </a:p>
        </p:txBody>
      </p:sp>
      <p:sp>
        <p:nvSpPr>
          <p:cNvPr id="7" name="Shape 4"/>
          <p:cNvSpPr/>
          <p:nvPr/>
        </p:nvSpPr>
        <p:spPr>
          <a:xfrm>
            <a:off x="10771108" y="1860947"/>
            <a:ext cx="3003113" cy="5441037"/>
          </a:xfrm>
          <a:prstGeom prst="roundRect">
            <a:avLst>
              <a:gd name="adj" fmla="val 2870"/>
            </a:avLst>
          </a:prstGeom>
          <a:solidFill>
            <a:srgbClr val="003180"/>
          </a:solidFill>
          <a:ln w="7620">
            <a:solidFill>
              <a:srgbClr val="194A99"/>
            </a:solidFill>
            <a:prstDash val="solid"/>
          </a:ln>
        </p:spPr>
      </p:sp>
      <p:sp>
        <p:nvSpPr>
          <p:cNvPr id="8" name="Text 5"/>
          <p:cNvSpPr/>
          <p:nvPr/>
        </p:nvSpPr>
        <p:spPr>
          <a:xfrm>
            <a:off x="10983873" y="2073712"/>
            <a:ext cx="2564725" cy="320516"/>
          </a:xfrm>
          <a:prstGeom prst="rect">
            <a:avLst/>
          </a:prstGeom>
          <a:noFill/>
          <a:ln/>
        </p:spPr>
        <p:txBody>
          <a:bodyPr wrap="none" lIns="0" tIns="0" rIns="0" bIns="0" rtlCol="0" anchor="t"/>
          <a:lstStyle/>
          <a:p>
            <a:pPr marL="0" indent="0" algn="l">
              <a:lnSpc>
                <a:spcPts val="2500"/>
              </a:lnSpc>
              <a:buNone/>
            </a:pPr>
            <a:r>
              <a:rPr lang="en-US" sz="2000" dirty="0">
                <a:solidFill>
                  <a:srgbClr val="E2E6E9"/>
                </a:solidFill>
                <a:latin typeface="Merriweather" pitchFamily="34" charset="0"/>
                <a:ea typeface="Merriweather" pitchFamily="34" charset="-122"/>
                <a:cs typeface="Merriweather" pitchFamily="34" charset="-120"/>
              </a:rPr>
              <a:t>EV-Ready Facilities</a:t>
            </a:r>
            <a:endParaRPr lang="en-US" sz="2000" dirty="0"/>
          </a:p>
        </p:txBody>
      </p:sp>
      <p:sp>
        <p:nvSpPr>
          <p:cNvPr id="9" name="Text 6"/>
          <p:cNvSpPr/>
          <p:nvPr/>
        </p:nvSpPr>
        <p:spPr>
          <a:xfrm>
            <a:off x="10983873" y="2589133"/>
            <a:ext cx="2577584" cy="3840946"/>
          </a:xfrm>
          <a:prstGeom prst="rect">
            <a:avLst/>
          </a:prstGeom>
          <a:noFill/>
          <a:ln/>
        </p:spPr>
        <p:txBody>
          <a:bodyPr wrap="square" lIns="0" tIns="0" rIns="0" bIns="0" rtlCol="0" anchor="t"/>
          <a:lstStyle/>
          <a:p>
            <a:pPr marL="342900" indent="-342900" algn="l">
              <a:lnSpc>
                <a:spcPts val="2500"/>
              </a:lnSpc>
              <a:buSzPct val="100000"/>
              <a:buChar char="•"/>
            </a:pPr>
            <a:r>
              <a:rPr lang="en-US" sz="1600" dirty="0">
                <a:solidFill>
                  <a:srgbClr val="E2E6E9"/>
                </a:solidFill>
                <a:latin typeface="Merriweather" pitchFamily="34" charset="0"/>
                <a:ea typeface="Merriweather" pitchFamily="34" charset="-122"/>
                <a:cs typeface="Merriweather" pitchFamily="34" charset="-120"/>
              </a:rPr>
              <a:t>High-voltage diagnostic tools</a:t>
            </a:r>
            <a:endParaRPr lang="en-US" sz="1600" dirty="0"/>
          </a:p>
          <a:p>
            <a:pPr marL="342900" indent="-342900" algn="l">
              <a:lnSpc>
                <a:spcPts val="2500"/>
              </a:lnSpc>
              <a:buSzPct val="100000"/>
              <a:buChar char="•"/>
            </a:pPr>
            <a:r>
              <a:rPr lang="en-US" sz="1600" dirty="0">
                <a:solidFill>
                  <a:srgbClr val="E2E6E9"/>
                </a:solidFill>
                <a:latin typeface="Merriweather" pitchFamily="34" charset="0"/>
                <a:ea typeface="Merriweather" pitchFamily="34" charset="-122"/>
                <a:cs typeface="Merriweather" pitchFamily="34" charset="-120"/>
              </a:rPr>
              <a:t>Thermal imaging cameras</a:t>
            </a:r>
            <a:endParaRPr lang="en-US" sz="1600" dirty="0"/>
          </a:p>
          <a:p>
            <a:pPr marL="342900" indent="-342900" algn="l">
              <a:lnSpc>
                <a:spcPts val="2500"/>
              </a:lnSpc>
              <a:buSzPct val="100000"/>
              <a:buChar char="•"/>
            </a:pPr>
            <a:r>
              <a:rPr lang="en-US" sz="1600" dirty="0">
                <a:solidFill>
                  <a:srgbClr val="E2E6E9"/>
                </a:solidFill>
                <a:latin typeface="Merriweather" pitchFamily="34" charset="0"/>
                <a:ea typeface="Merriweather" pitchFamily="34" charset="-122"/>
                <a:cs typeface="Merriweather" pitchFamily="34" charset="-120"/>
              </a:rPr>
              <a:t>BMS scanning equipment</a:t>
            </a:r>
            <a:endParaRPr lang="en-US" sz="1600" dirty="0"/>
          </a:p>
          <a:p>
            <a:pPr marL="342900" indent="-342900" algn="l">
              <a:lnSpc>
                <a:spcPts val="2500"/>
              </a:lnSpc>
              <a:buSzPct val="100000"/>
              <a:buChar char="•"/>
            </a:pPr>
            <a:r>
              <a:rPr lang="en-US" sz="1600" dirty="0">
                <a:solidFill>
                  <a:srgbClr val="E2E6E9"/>
                </a:solidFill>
                <a:latin typeface="Merriweather" pitchFamily="34" charset="0"/>
                <a:ea typeface="Merriweather" pitchFamily="34" charset="-122"/>
                <a:cs typeface="Merriweather" pitchFamily="34" charset="-120"/>
              </a:rPr>
              <a:t>Lithium-ion fire suppression systems</a:t>
            </a:r>
            <a:endParaRPr lang="en-US" sz="1600" dirty="0"/>
          </a:p>
          <a:p>
            <a:pPr marL="342900" indent="-342900" algn="l">
              <a:lnSpc>
                <a:spcPts val="2500"/>
              </a:lnSpc>
              <a:buSzPct val="100000"/>
              <a:buChar char="•"/>
            </a:pPr>
            <a:r>
              <a:rPr lang="en-US" sz="1600" dirty="0">
                <a:solidFill>
                  <a:srgbClr val="E2E6E9"/>
                </a:solidFill>
                <a:latin typeface="Merriweather" pitchFamily="34" charset="0"/>
                <a:ea typeface="Merriweather" pitchFamily="34" charset="-122"/>
                <a:cs typeface="Merriweather" pitchFamily="34" charset="-120"/>
              </a:rPr>
              <a:t>Battery isolation zones</a:t>
            </a:r>
            <a:endParaRPr lang="en-US" sz="1600" dirty="0"/>
          </a:p>
          <a:p>
            <a:pPr marL="342900" indent="-342900" algn="l">
              <a:lnSpc>
                <a:spcPts val="2500"/>
              </a:lnSpc>
              <a:buSzPct val="100000"/>
              <a:buChar char="•"/>
            </a:pPr>
            <a:r>
              <a:rPr lang="en-US" sz="1600" dirty="0">
                <a:solidFill>
                  <a:srgbClr val="E2E6E9"/>
                </a:solidFill>
                <a:latin typeface="Merriweather" pitchFamily="34" charset="0"/>
                <a:ea typeface="Merriweather" pitchFamily="34" charset="-122"/>
                <a:cs typeface="Merriweather" pitchFamily="34" charset="-120"/>
              </a:rPr>
              <a:t>Emergency ventilation systems</a:t>
            </a:r>
            <a:endParaRPr lang="en-US" sz="1600" dirty="0"/>
          </a:p>
        </p:txBody>
      </p:sp>
    </p:spTree>
    <p:extLst>
      <p:ext uri="{BB962C8B-B14F-4D97-AF65-F5344CB8AC3E}">
        <p14:creationId xmlns:p14="http://schemas.microsoft.com/office/powerpoint/2010/main" val="340898437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name="Slide 33">
    <p:spTree>
      <p:nvGrpSpPr>
        <p:cNvPr id="1" name=""/>
        <p:cNvGrpSpPr/>
        <p:nvPr/>
      </p:nvGrpSpPr>
      <p:grpSpPr>
        <a:xfrm>
          <a:off x="0" y="0"/>
          <a:ext cx="0" cy="0"/>
          <a:chOff x="0" y="0"/>
          <a:chExt cx="0" cy="0"/>
        </a:xfrm>
      </p:grpSpPr>
      <p:sp>
        <p:nvSpPr>
          <p:cNvPr id="2" name="Text 0"/>
          <p:cNvSpPr/>
          <p:nvPr/>
        </p:nvSpPr>
        <p:spPr>
          <a:xfrm>
            <a:off x="1036319" y="1040487"/>
            <a:ext cx="10043517" cy="674846"/>
          </a:xfrm>
          <a:prstGeom prst="rect">
            <a:avLst/>
          </a:prstGeom>
          <a:noFill/>
          <a:ln/>
        </p:spPr>
        <p:txBody>
          <a:bodyPr wrap="none" lIns="0" tIns="0" rIns="0" bIns="0" rtlCol="0" anchor="t"/>
          <a:lstStyle/>
          <a:p>
            <a:pPr marL="0" indent="0" algn="l">
              <a:lnSpc>
                <a:spcPts val="5300"/>
              </a:lnSpc>
              <a:buNone/>
            </a:pPr>
            <a:r>
              <a:rPr lang="en-US" sz="4250" dirty="0">
                <a:solidFill>
                  <a:srgbClr val="F5F0F0"/>
                </a:solidFill>
                <a:latin typeface="Merriweather" pitchFamily="34" charset="0"/>
                <a:ea typeface="Merriweather" pitchFamily="34" charset="-122"/>
                <a:cs typeface="Merriweather" pitchFamily="34" charset="-120"/>
              </a:rPr>
              <a:t>Digital Systems and Data Management</a:t>
            </a:r>
            <a:endParaRPr lang="en-US" sz="4250" dirty="0"/>
          </a:p>
        </p:txBody>
      </p:sp>
      <p:sp>
        <p:nvSpPr>
          <p:cNvPr id="4" name="Text 1"/>
          <p:cNvSpPr/>
          <p:nvPr/>
        </p:nvSpPr>
        <p:spPr>
          <a:xfrm>
            <a:off x="863798" y="3294340"/>
            <a:ext cx="2767965" cy="337304"/>
          </a:xfrm>
          <a:prstGeom prst="rect">
            <a:avLst/>
          </a:prstGeom>
          <a:noFill/>
          <a:ln/>
        </p:spPr>
        <p:txBody>
          <a:bodyPr wrap="none" lIns="0" tIns="0" rIns="0" bIns="0" rtlCol="0" anchor="t"/>
          <a:lstStyle/>
          <a:p>
            <a:pPr marL="0" indent="0" algn="l">
              <a:lnSpc>
                <a:spcPts val="2650"/>
              </a:lnSpc>
              <a:buNone/>
            </a:pPr>
            <a:r>
              <a:rPr lang="en-US" sz="2100" dirty="0">
                <a:solidFill>
                  <a:srgbClr val="E2E6E9"/>
                </a:solidFill>
                <a:latin typeface="Merriweather" pitchFamily="34" charset="0"/>
                <a:ea typeface="Merriweather" pitchFamily="34" charset="-122"/>
                <a:cs typeface="Merriweather" pitchFamily="34" charset="-120"/>
              </a:rPr>
              <a:t>National EV Database</a:t>
            </a:r>
            <a:endParaRPr lang="en-US" sz="2100" dirty="0"/>
          </a:p>
        </p:txBody>
      </p:sp>
      <p:sp>
        <p:nvSpPr>
          <p:cNvPr id="5" name="Text 2"/>
          <p:cNvSpPr/>
          <p:nvPr/>
        </p:nvSpPr>
        <p:spPr>
          <a:xfrm>
            <a:off x="863798" y="3761184"/>
            <a:ext cx="6316385" cy="691039"/>
          </a:xfrm>
          <a:prstGeom prst="rect">
            <a:avLst/>
          </a:prstGeom>
          <a:noFill/>
          <a:ln/>
        </p:spPr>
        <p:txBody>
          <a:bodyPr wrap="square" lIns="0" tIns="0" rIns="0" bIns="0" rtlCol="0" anchor="t"/>
          <a:lstStyle/>
          <a:p>
            <a:pPr marL="0" indent="0" algn="l">
              <a:lnSpc>
                <a:spcPts val="2700"/>
              </a:lnSpc>
              <a:buNone/>
            </a:pPr>
            <a:r>
              <a:rPr lang="en-US" sz="1700" dirty="0">
                <a:solidFill>
                  <a:srgbClr val="E2E6E9"/>
                </a:solidFill>
                <a:latin typeface="Merriweather" pitchFamily="34" charset="0"/>
                <a:ea typeface="Merriweather" pitchFamily="34" charset="-122"/>
                <a:cs typeface="Merriweather" pitchFamily="34" charset="-120"/>
              </a:rPr>
              <a:t>Unified system storing inspection results, battery health data, operational incidents, and charging history</a:t>
            </a:r>
            <a:endParaRPr lang="en-US" sz="1700" dirty="0"/>
          </a:p>
        </p:txBody>
      </p:sp>
      <p:sp>
        <p:nvSpPr>
          <p:cNvPr id="7" name="Text 3"/>
          <p:cNvSpPr/>
          <p:nvPr/>
        </p:nvSpPr>
        <p:spPr>
          <a:xfrm>
            <a:off x="7450098" y="3294340"/>
            <a:ext cx="2699623" cy="337304"/>
          </a:xfrm>
          <a:prstGeom prst="rect">
            <a:avLst/>
          </a:prstGeom>
          <a:noFill/>
          <a:ln/>
        </p:spPr>
        <p:txBody>
          <a:bodyPr wrap="none" lIns="0" tIns="0" rIns="0" bIns="0" rtlCol="0" anchor="t"/>
          <a:lstStyle/>
          <a:p>
            <a:pPr marL="0" indent="0" algn="l">
              <a:lnSpc>
                <a:spcPts val="2650"/>
              </a:lnSpc>
              <a:buNone/>
            </a:pPr>
            <a:r>
              <a:rPr lang="en-US" sz="2100" dirty="0">
                <a:solidFill>
                  <a:srgbClr val="E2E6E9"/>
                </a:solidFill>
                <a:latin typeface="Merriweather" pitchFamily="34" charset="0"/>
                <a:ea typeface="Merriweather" pitchFamily="34" charset="-122"/>
                <a:cs typeface="Merriweather" pitchFamily="34" charset="-120"/>
              </a:rPr>
              <a:t>System Integration</a:t>
            </a:r>
            <a:endParaRPr lang="en-US" sz="2100" dirty="0"/>
          </a:p>
        </p:txBody>
      </p:sp>
      <p:sp>
        <p:nvSpPr>
          <p:cNvPr id="8" name="Text 4"/>
          <p:cNvSpPr/>
          <p:nvPr/>
        </p:nvSpPr>
        <p:spPr>
          <a:xfrm>
            <a:off x="7450098" y="3761184"/>
            <a:ext cx="6316504" cy="691039"/>
          </a:xfrm>
          <a:prstGeom prst="rect">
            <a:avLst/>
          </a:prstGeom>
          <a:noFill/>
          <a:ln/>
        </p:spPr>
        <p:txBody>
          <a:bodyPr wrap="square" lIns="0" tIns="0" rIns="0" bIns="0" rtlCol="0" anchor="t"/>
          <a:lstStyle/>
          <a:p>
            <a:pPr marL="0" indent="0" algn="l">
              <a:lnSpc>
                <a:spcPts val="2700"/>
              </a:lnSpc>
              <a:buNone/>
            </a:pPr>
            <a:r>
              <a:rPr lang="en-US" sz="1700" dirty="0">
                <a:solidFill>
                  <a:srgbClr val="E2E6E9"/>
                </a:solidFill>
                <a:latin typeface="Merriweather" pitchFamily="34" charset="0"/>
                <a:ea typeface="Merriweather" pitchFamily="34" charset="-122"/>
                <a:cs typeface="Merriweather" pitchFamily="34" charset="-120"/>
              </a:rPr>
              <a:t>Connect database with MOT, insurance companies, electricity providers, and certified inspection centers</a:t>
            </a:r>
            <a:endParaRPr lang="en-US" sz="1700" dirty="0"/>
          </a:p>
        </p:txBody>
      </p:sp>
      <p:sp>
        <p:nvSpPr>
          <p:cNvPr id="10" name="Text 5"/>
          <p:cNvSpPr/>
          <p:nvPr/>
        </p:nvSpPr>
        <p:spPr>
          <a:xfrm>
            <a:off x="863798" y="5693807"/>
            <a:ext cx="2699623" cy="337304"/>
          </a:xfrm>
          <a:prstGeom prst="rect">
            <a:avLst/>
          </a:prstGeom>
          <a:noFill/>
          <a:ln/>
        </p:spPr>
        <p:txBody>
          <a:bodyPr wrap="none" lIns="0" tIns="0" rIns="0" bIns="0" rtlCol="0" anchor="t"/>
          <a:lstStyle/>
          <a:p>
            <a:pPr marL="0" indent="0" algn="l">
              <a:lnSpc>
                <a:spcPts val="2650"/>
              </a:lnSpc>
              <a:buNone/>
            </a:pPr>
            <a:r>
              <a:rPr lang="en-US" sz="2100" dirty="0">
                <a:solidFill>
                  <a:srgbClr val="E2E6E9"/>
                </a:solidFill>
                <a:latin typeface="Merriweather" pitchFamily="34" charset="0"/>
                <a:ea typeface="Merriweather" pitchFamily="34" charset="-122"/>
                <a:cs typeface="Merriweather" pitchFamily="34" charset="-120"/>
              </a:rPr>
              <a:t>Pal EV Enhancement</a:t>
            </a:r>
            <a:endParaRPr lang="en-US" sz="2100" dirty="0"/>
          </a:p>
        </p:txBody>
      </p:sp>
      <p:sp>
        <p:nvSpPr>
          <p:cNvPr id="11" name="Text 6"/>
          <p:cNvSpPr/>
          <p:nvPr/>
        </p:nvSpPr>
        <p:spPr>
          <a:xfrm>
            <a:off x="863798" y="6160651"/>
            <a:ext cx="6316385" cy="691039"/>
          </a:xfrm>
          <a:prstGeom prst="rect">
            <a:avLst/>
          </a:prstGeom>
          <a:noFill/>
          <a:ln/>
        </p:spPr>
        <p:txBody>
          <a:bodyPr wrap="square" lIns="0" tIns="0" rIns="0" bIns="0" rtlCol="0" anchor="t"/>
          <a:lstStyle/>
          <a:p>
            <a:pPr marL="0" indent="0" algn="l">
              <a:lnSpc>
                <a:spcPts val="2700"/>
              </a:lnSpc>
              <a:buNone/>
            </a:pPr>
            <a:r>
              <a:rPr lang="en-US" sz="1700" dirty="0">
                <a:solidFill>
                  <a:srgbClr val="E2E6E9"/>
                </a:solidFill>
                <a:latin typeface="Merriweather" pitchFamily="34" charset="0"/>
                <a:ea typeface="Merriweather" pitchFamily="34" charset="-122"/>
                <a:cs typeface="Merriweather" pitchFamily="34" charset="-120"/>
              </a:rPr>
              <a:t>Expand application to include charger safety status, inspection validity, and battery alerts</a:t>
            </a:r>
            <a:endParaRPr lang="en-US" sz="1700" dirty="0"/>
          </a:p>
        </p:txBody>
      </p:sp>
      <p:sp>
        <p:nvSpPr>
          <p:cNvPr id="13" name="Text 7"/>
          <p:cNvSpPr/>
          <p:nvPr/>
        </p:nvSpPr>
        <p:spPr>
          <a:xfrm>
            <a:off x="7450098" y="5693807"/>
            <a:ext cx="2699623" cy="337304"/>
          </a:xfrm>
          <a:prstGeom prst="rect">
            <a:avLst/>
          </a:prstGeom>
          <a:noFill/>
          <a:ln/>
        </p:spPr>
        <p:txBody>
          <a:bodyPr wrap="none" lIns="0" tIns="0" rIns="0" bIns="0" rtlCol="0" anchor="t"/>
          <a:lstStyle/>
          <a:p>
            <a:pPr marL="0" indent="0" algn="l">
              <a:lnSpc>
                <a:spcPts val="2650"/>
              </a:lnSpc>
              <a:buNone/>
            </a:pPr>
            <a:r>
              <a:rPr lang="en-US" sz="2100" dirty="0">
                <a:solidFill>
                  <a:srgbClr val="E2E6E9"/>
                </a:solidFill>
                <a:latin typeface="Merriweather" pitchFamily="34" charset="0"/>
                <a:ea typeface="Merriweather" pitchFamily="34" charset="-122"/>
                <a:cs typeface="Merriweather" pitchFamily="34" charset="-120"/>
              </a:rPr>
              <a:t>Data Analytics</a:t>
            </a:r>
            <a:endParaRPr lang="en-US" sz="2100" dirty="0"/>
          </a:p>
        </p:txBody>
      </p:sp>
      <p:sp>
        <p:nvSpPr>
          <p:cNvPr id="14" name="Text 8"/>
          <p:cNvSpPr/>
          <p:nvPr/>
        </p:nvSpPr>
        <p:spPr>
          <a:xfrm>
            <a:off x="7450098" y="6160651"/>
            <a:ext cx="6316504" cy="691039"/>
          </a:xfrm>
          <a:prstGeom prst="rect">
            <a:avLst/>
          </a:prstGeom>
          <a:noFill/>
          <a:ln/>
        </p:spPr>
        <p:txBody>
          <a:bodyPr wrap="square" lIns="0" tIns="0" rIns="0" bIns="0" rtlCol="0" anchor="t"/>
          <a:lstStyle/>
          <a:p>
            <a:pPr marL="0" indent="0" algn="l">
              <a:lnSpc>
                <a:spcPts val="2700"/>
              </a:lnSpc>
              <a:buNone/>
            </a:pPr>
            <a:r>
              <a:rPr lang="en-US" sz="1700" dirty="0">
                <a:solidFill>
                  <a:srgbClr val="E2E6E9"/>
                </a:solidFill>
                <a:latin typeface="Merriweather" pitchFamily="34" charset="0"/>
                <a:ea typeface="Merriweather" pitchFamily="34" charset="-122"/>
                <a:cs typeface="Merriweather" pitchFamily="34" charset="-120"/>
              </a:rPr>
              <a:t>Enable trend analysis, predictive maintenance, and safety incident tracking for policy improvement</a:t>
            </a:r>
            <a:endParaRPr lang="en-US" sz="1700" dirty="0"/>
          </a:p>
        </p:txBody>
      </p:sp>
      <p:pic>
        <p:nvPicPr>
          <p:cNvPr id="15" name="Picture 1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7200" y="2519600"/>
            <a:ext cx="678239" cy="548688"/>
          </a:xfrm>
          <a:prstGeom prst="rect">
            <a:avLst/>
          </a:prstGeom>
        </p:spPr>
      </p:pic>
      <p:pic>
        <p:nvPicPr>
          <p:cNvPr id="16" name="Picture 1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04821" y="5030821"/>
            <a:ext cx="670618" cy="533446"/>
          </a:xfrm>
          <a:prstGeom prst="rect">
            <a:avLst/>
          </a:prstGeom>
        </p:spPr>
      </p:pic>
      <p:pic>
        <p:nvPicPr>
          <p:cNvPr id="17" name="Picture 1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513876" y="2646584"/>
            <a:ext cx="480102" cy="647756"/>
          </a:xfrm>
          <a:prstGeom prst="rect">
            <a:avLst/>
          </a:prstGeom>
        </p:spPr>
      </p:pic>
      <p:pic>
        <p:nvPicPr>
          <p:cNvPr id="18" name="Picture 17"/>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513876" y="4928737"/>
            <a:ext cx="602032" cy="617273"/>
          </a:xfrm>
          <a:prstGeom prst="rect">
            <a:avLst/>
          </a:prstGeom>
        </p:spPr>
      </p:pic>
    </p:spTree>
  </p:cSld>
  <p:clrMapOvr>
    <a:masterClrMapping/>
  </p:clrMapOvr>
  <p:transition spd="slow">
    <p:push dir="u"/>
  </p:transition>
</p:sld>
</file>

<file path=ppt/slides/slide26.xml><?xml version="1.0" encoding="utf-8"?>
<p:sld xmlns:a="http://schemas.openxmlformats.org/drawingml/2006/main" xmlns:r="http://schemas.openxmlformats.org/officeDocument/2006/relationships" xmlns:p="http://schemas.openxmlformats.org/presentationml/2006/main">
  <p:cSld name="Slide 35">
    <p:spTree>
      <p:nvGrpSpPr>
        <p:cNvPr id="1" name=""/>
        <p:cNvGrpSpPr/>
        <p:nvPr/>
      </p:nvGrpSpPr>
      <p:grpSpPr>
        <a:xfrm>
          <a:off x="0" y="0"/>
          <a:ext cx="0" cy="0"/>
          <a:chOff x="0" y="0"/>
          <a:chExt cx="0" cy="0"/>
        </a:xfrm>
      </p:grpSpPr>
      <p:sp>
        <p:nvSpPr>
          <p:cNvPr id="2" name="Text 0"/>
          <p:cNvSpPr/>
          <p:nvPr/>
        </p:nvSpPr>
        <p:spPr>
          <a:xfrm>
            <a:off x="863798" y="824032"/>
            <a:ext cx="12902803" cy="1349692"/>
          </a:xfrm>
          <a:prstGeom prst="rect">
            <a:avLst/>
          </a:prstGeom>
          <a:noFill/>
          <a:ln/>
        </p:spPr>
        <p:txBody>
          <a:bodyPr wrap="square" lIns="0" tIns="0" rIns="0" bIns="0" rtlCol="0" anchor="t"/>
          <a:lstStyle/>
          <a:p>
            <a:pPr marL="0" indent="0" algn="l">
              <a:lnSpc>
                <a:spcPts val="5300"/>
              </a:lnSpc>
              <a:buNone/>
            </a:pPr>
            <a:r>
              <a:rPr lang="en-US" sz="4250" dirty="0">
                <a:solidFill>
                  <a:srgbClr val="F5F0F0"/>
                </a:solidFill>
                <a:latin typeface="Merriweather" pitchFamily="34" charset="0"/>
                <a:ea typeface="Merriweather" pitchFamily="34" charset="-122"/>
                <a:cs typeface="Merriweather" pitchFamily="34" charset="-120"/>
              </a:rPr>
              <a:t>Regulation and Licensing of EV Maintenance Garages</a:t>
            </a:r>
            <a:endParaRPr lang="en-US" sz="4250" dirty="0"/>
          </a:p>
        </p:txBody>
      </p:sp>
      <p:sp>
        <p:nvSpPr>
          <p:cNvPr id="3" name="Text 1"/>
          <p:cNvSpPr/>
          <p:nvPr/>
        </p:nvSpPr>
        <p:spPr>
          <a:xfrm>
            <a:off x="863798" y="2605564"/>
            <a:ext cx="12902803" cy="345519"/>
          </a:xfrm>
          <a:prstGeom prst="rect">
            <a:avLst/>
          </a:prstGeom>
          <a:noFill/>
          <a:ln/>
        </p:spPr>
        <p:txBody>
          <a:bodyPr wrap="none" lIns="0" tIns="0" rIns="0" bIns="0" rtlCol="0" anchor="t"/>
          <a:lstStyle/>
          <a:p>
            <a:pPr marL="0" indent="0" algn="l">
              <a:lnSpc>
                <a:spcPts val="2700"/>
              </a:lnSpc>
              <a:buNone/>
            </a:pPr>
            <a:r>
              <a:rPr lang="en-US" sz="1700" dirty="0">
                <a:solidFill>
                  <a:srgbClr val="E2E6E9"/>
                </a:solidFill>
                <a:latin typeface="Merriweather" pitchFamily="34" charset="0"/>
                <a:ea typeface="Merriweather" pitchFamily="34" charset="-122"/>
                <a:cs typeface="Merriweather" pitchFamily="34" charset="-120"/>
              </a:rPr>
              <a:t>Create a national licensing system ensuring only qualified workshops handle high-voltage EV repairs.</a:t>
            </a:r>
            <a:endParaRPr lang="en-US" sz="1700" dirty="0"/>
          </a:p>
        </p:txBody>
      </p:sp>
      <p:sp>
        <p:nvSpPr>
          <p:cNvPr id="4" name="Text 2"/>
          <p:cNvSpPr/>
          <p:nvPr/>
        </p:nvSpPr>
        <p:spPr>
          <a:xfrm>
            <a:off x="863798" y="3193971"/>
            <a:ext cx="215860" cy="269915"/>
          </a:xfrm>
          <a:prstGeom prst="rect">
            <a:avLst/>
          </a:prstGeom>
          <a:noFill/>
          <a:ln/>
        </p:spPr>
        <p:txBody>
          <a:bodyPr wrap="none" lIns="0" tIns="0" rIns="0" bIns="0" rtlCol="0" anchor="t"/>
          <a:lstStyle/>
          <a:p>
            <a:pPr marL="0" indent="0" algn="l">
              <a:lnSpc>
                <a:spcPts val="2700"/>
              </a:lnSpc>
              <a:buNone/>
            </a:pPr>
            <a:r>
              <a:rPr lang="en-US" sz="1700" dirty="0">
                <a:solidFill>
                  <a:srgbClr val="E2E6E9"/>
                </a:solidFill>
                <a:latin typeface="Merriweather Light" pitchFamily="34" charset="0"/>
                <a:ea typeface="Merriweather Light" pitchFamily="34" charset="-122"/>
                <a:cs typeface="Merriweather Light" pitchFamily="34" charset="-120"/>
              </a:rPr>
              <a:t>01</a:t>
            </a:r>
            <a:endParaRPr lang="en-US" sz="1700" dirty="0"/>
          </a:p>
        </p:txBody>
      </p:sp>
      <p:sp>
        <p:nvSpPr>
          <p:cNvPr id="5" name="Shape 3"/>
          <p:cNvSpPr/>
          <p:nvPr/>
        </p:nvSpPr>
        <p:spPr>
          <a:xfrm>
            <a:off x="863798" y="3530441"/>
            <a:ext cx="4156948" cy="30480"/>
          </a:xfrm>
          <a:prstGeom prst="rect">
            <a:avLst/>
          </a:prstGeom>
          <a:solidFill>
            <a:srgbClr val="609DFF"/>
          </a:solidFill>
          <a:ln/>
        </p:spPr>
      </p:sp>
      <p:sp>
        <p:nvSpPr>
          <p:cNvPr id="6" name="Text 4"/>
          <p:cNvSpPr/>
          <p:nvPr/>
        </p:nvSpPr>
        <p:spPr>
          <a:xfrm>
            <a:off x="863798" y="3699272"/>
            <a:ext cx="3144560" cy="337304"/>
          </a:xfrm>
          <a:prstGeom prst="rect">
            <a:avLst/>
          </a:prstGeom>
          <a:noFill/>
          <a:ln/>
        </p:spPr>
        <p:txBody>
          <a:bodyPr wrap="none" lIns="0" tIns="0" rIns="0" bIns="0" rtlCol="0" anchor="t"/>
          <a:lstStyle/>
          <a:p>
            <a:pPr marL="0" indent="0" algn="l">
              <a:lnSpc>
                <a:spcPts val="2650"/>
              </a:lnSpc>
              <a:buNone/>
            </a:pPr>
            <a:r>
              <a:rPr lang="en-US" sz="2100" dirty="0">
                <a:solidFill>
                  <a:srgbClr val="E2E6E9"/>
                </a:solidFill>
                <a:latin typeface="Merriweather" pitchFamily="34" charset="0"/>
                <a:ea typeface="Merriweather" pitchFamily="34" charset="-122"/>
                <a:cs typeface="Merriweather" pitchFamily="34" charset="-120"/>
              </a:rPr>
              <a:t>Workshop Classification</a:t>
            </a:r>
            <a:endParaRPr lang="en-US" sz="2100" dirty="0"/>
          </a:p>
        </p:txBody>
      </p:sp>
      <p:sp>
        <p:nvSpPr>
          <p:cNvPr id="7" name="Text 5"/>
          <p:cNvSpPr/>
          <p:nvPr/>
        </p:nvSpPr>
        <p:spPr>
          <a:xfrm>
            <a:off x="863798" y="4166116"/>
            <a:ext cx="4156948" cy="1036558"/>
          </a:xfrm>
          <a:prstGeom prst="rect">
            <a:avLst/>
          </a:prstGeom>
          <a:noFill/>
          <a:ln/>
        </p:spPr>
        <p:txBody>
          <a:bodyPr wrap="square" lIns="0" tIns="0" rIns="0" bIns="0" rtlCol="0" anchor="t"/>
          <a:lstStyle/>
          <a:p>
            <a:pPr marL="0" indent="0" algn="l">
              <a:lnSpc>
                <a:spcPts val="2700"/>
              </a:lnSpc>
              <a:buNone/>
            </a:pPr>
            <a:r>
              <a:rPr lang="en-US" sz="1700" dirty="0">
                <a:solidFill>
                  <a:srgbClr val="E2E6E9"/>
                </a:solidFill>
                <a:latin typeface="Merriweather" pitchFamily="34" charset="0"/>
                <a:ea typeface="Merriweather" pitchFamily="34" charset="-122"/>
                <a:cs typeface="Merriweather" pitchFamily="34" charset="-120"/>
              </a:rPr>
              <a:t>Introduce official designation: </a:t>
            </a:r>
            <a:r>
              <a:rPr lang="en-US" sz="1700" b="1" dirty="0">
                <a:solidFill>
                  <a:srgbClr val="E2E6E9"/>
                </a:solidFill>
                <a:latin typeface="Merriweather" pitchFamily="34" charset="0"/>
                <a:ea typeface="Merriweather" pitchFamily="34" charset="-122"/>
                <a:cs typeface="Merriweather" pitchFamily="34" charset="-120"/>
              </a:rPr>
              <a:t>EV Category – High Voltage Authorized Garage</a:t>
            </a:r>
            <a:endParaRPr lang="en-US" sz="1700" dirty="0"/>
          </a:p>
        </p:txBody>
      </p:sp>
      <p:sp>
        <p:nvSpPr>
          <p:cNvPr id="8" name="Text 6"/>
          <p:cNvSpPr/>
          <p:nvPr/>
        </p:nvSpPr>
        <p:spPr>
          <a:xfrm>
            <a:off x="5236607" y="3193971"/>
            <a:ext cx="215860" cy="269915"/>
          </a:xfrm>
          <a:prstGeom prst="rect">
            <a:avLst/>
          </a:prstGeom>
          <a:noFill/>
          <a:ln/>
        </p:spPr>
        <p:txBody>
          <a:bodyPr wrap="none" lIns="0" tIns="0" rIns="0" bIns="0" rtlCol="0" anchor="t"/>
          <a:lstStyle/>
          <a:p>
            <a:pPr marL="0" indent="0" algn="l">
              <a:lnSpc>
                <a:spcPts val="2700"/>
              </a:lnSpc>
              <a:buNone/>
            </a:pPr>
            <a:r>
              <a:rPr lang="en-US" sz="1700" dirty="0">
                <a:solidFill>
                  <a:srgbClr val="E2E6E9"/>
                </a:solidFill>
                <a:latin typeface="Merriweather Light" pitchFamily="34" charset="0"/>
                <a:ea typeface="Merriweather Light" pitchFamily="34" charset="-122"/>
                <a:cs typeface="Merriweather Light" pitchFamily="34" charset="-120"/>
              </a:rPr>
              <a:t>02</a:t>
            </a:r>
            <a:endParaRPr lang="en-US" sz="1700" dirty="0"/>
          </a:p>
        </p:txBody>
      </p:sp>
      <p:sp>
        <p:nvSpPr>
          <p:cNvPr id="9" name="Shape 7"/>
          <p:cNvSpPr/>
          <p:nvPr/>
        </p:nvSpPr>
        <p:spPr>
          <a:xfrm>
            <a:off x="5236607" y="3530441"/>
            <a:ext cx="4157067" cy="30480"/>
          </a:xfrm>
          <a:prstGeom prst="rect">
            <a:avLst/>
          </a:prstGeom>
          <a:solidFill>
            <a:srgbClr val="609DFF"/>
          </a:solidFill>
          <a:ln/>
        </p:spPr>
      </p:sp>
      <p:sp>
        <p:nvSpPr>
          <p:cNvPr id="10" name="Text 8"/>
          <p:cNvSpPr/>
          <p:nvPr/>
        </p:nvSpPr>
        <p:spPr>
          <a:xfrm>
            <a:off x="5236607" y="3699272"/>
            <a:ext cx="3137892" cy="337304"/>
          </a:xfrm>
          <a:prstGeom prst="rect">
            <a:avLst/>
          </a:prstGeom>
          <a:noFill/>
          <a:ln/>
        </p:spPr>
        <p:txBody>
          <a:bodyPr wrap="none" lIns="0" tIns="0" rIns="0" bIns="0" rtlCol="0" anchor="t"/>
          <a:lstStyle/>
          <a:p>
            <a:pPr marL="0" indent="0" algn="l">
              <a:lnSpc>
                <a:spcPts val="2650"/>
              </a:lnSpc>
              <a:buNone/>
            </a:pPr>
            <a:r>
              <a:rPr lang="en-US" sz="2100" dirty="0">
                <a:solidFill>
                  <a:srgbClr val="E2E6E9"/>
                </a:solidFill>
                <a:latin typeface="Merriweather" pitchFamily="34" charset="0"/>
                <a:ea typeface="Merriweather" pitchFamily="34" charset="-122"/>
                <a:cs typeface="Merriweather" pitchFamily="34" charset="-120"/>
              </a:rPr>
              <a:t>Technician Certification</a:t>
            </a:r>
            <a:endParaRPr lang="en-US" sz="2100" dirty="0"/>
          </a:p>
        </p:txBody>
      </p:sp>
      <p:sp>
        <p:nvSpPr>
          <p:cNvPr id="11" name="Text 9"/>
          <p:cNvSpPr/>
          <p:nvPr/>
        </p:nvSpPr>
        <p:spPr>
          <a:xfrm>
            <a:off x="5236607" y="4166116"/>
            <a:ext cx="4157067" cy="1036558"/>
          </a:xfrm>
          <a:prstGeom prst="rect">
            <a:avLst/>
          </a:prstGeom>
          <a:noFill/>
          <a:ln/>
        </p:spPr>
        <p:txBody>
          <a:bodyPr wrap="square" lIns="0" tIns="0" rIns="0" bIns="0" rtlCol="0" anchor="t"/>
          <a:lstStyle/>
          <a:p>
            <a:pPr marL="0" indent="0" algn="l">
              <a:lnSpc>
                <a:spcPts val="2700"/>
              </a:lnSpc>
              <a:buNone/>
            </a:pPr>
            <a:r>
              <a:rPr lang="en-US" sz="1700" dirty="0">
                <a:solidFill>
                  <a:srgbClr val="E2E6E9"/>
                </a:solidFill>
                <a:latin typeface="Merriweather" pitchFamily="34" charset="0"/>
                <a:ea typeface="Merriweather" pitchFamily="34" charset="-122"/>
                <a:cs typeface="Merriweather" pitchFamily="34" charset="-120"/>
              </a:rPr>
              <a:t>Require training and certification in high-voltage safety, EV diagnostics, and battery handling</a:t>
            </a:r>
            <a:endParaRPr lang="en-US" sz="1700" dirty="0"/>
          </a:p>
        </p:txBody>
      </p:sp>
      <p:sp>
        <p:nvSpPr>
          <p:cNvPr id="12" name="Text 10"/>
          <p:cNvSpPr/>
          <p:nvPr/>
        </p:nvSpPr>
        <p:spPr>
          <a:xfrm>
            <a:off x="9609534" y="3193971"/>
            <a:ext cx="215860" cy="269915"/>
          </a:xfrm>
          <a:prstGeom prst="rect">
            <a:avLst/>
          </a:prstGeom>
          <a:noFill/>
          <a:ln/>
        </p:spPr>
        <p:txBody>
          <a:bodyPr wrap="none" lIns="0" tIns="0" rIns="0" bIns="0" rtlCol="0" anchor="t"/>
          <a:lstStyle/>
          <a:p>
            <a:pPr marL="0" indent="0" algn="l">
              <a:lnSpc>
                <a:spcPts val="2700"/>
              </a:lnSpc>
              <a:buNone/>
            </a:pPr>
            <a:r>
              <a:rPr lang="en-US" sz="1700" dirty="0">
                <a:solidFill>
                  <a:srgbClr val="E2E6E9"/>
                </a:solidFill>
                <a:latin typeface="Merriweather Light" pitchFamily="34" charset="0"/>
                <a:ea typeface="Merriweather Light" pitchFamily="34" charset="-122"/>
                <a:cs typeface="Merriweather Light" pitchFamily="34" charset="-120"/>
              </a:rPr>
              <a:t>03</a:t>
            </a:r>
            <a:endParaRPr lang="en-US" sz="1700" dirty="0"/>
          </a:p>
        </p:txBody>
      </p:sp>
      <p:sp>
        <p:nvSpPr>
          <p:cNvPr id="13" name="Shape 11"/>
          <p:cNvSpPr/>
          <p:nvPr/>
        </p:nvSpPr>
        <p:spPr>
          <a:xfrm>
            <a:off x="9609534" y="3530441"/>
            <a:ext cx="4157067" cy="30480"/>
          </a:xfrm>
          <a:prstGeom prst="rect">
            <a:avLst/>
          </a:prstGeom>
          <a:solidFill>
            <a:srgbClr val="609DFF"/>
          </a:solidFill>
          <a:ln/>
        </p:spPr>
      </p:sp>
      <p:sp>
        <p:nvSpPr>
          <p:cNvPr id="14" name="Text 12"/>
          <p:cNvSpPr/>
          <p:nvPr/>
        </p:nvSpPr>
        <p:spPr>
          <a:xfrm>
            <a:off x="9609534" y="3699272"/>
            <a:ext cx="2809161" cy="337304"/>
          </a:xfrm>
          <a:prstGeom prst="rect">
            <a:avLst/>
          </a:prstGeom>
          <a:noFill/>
          <a:ln/>
        </p:spPr>
        <p:txBody>
          <a:bodyPr wrap="none" lIns="0" tIns="0" rIns="0" bIns="0" rtlCol="0" anchor="t"/>
          <a:lstStyle/>
          <a:p>
            <a:pPr marL="0" indent="0" algn="l">
              <a:lnSpc>
                <a:spcPts val="2650"/>
              </a:lnSpc>
              <a:buNone/>
            </a:pPr>
            <a:r>
              <a:rPr lang="en-US" sz="2100" dirty="0">
                <a:solidFill>
                  <a:srgbClr val="E2E6E9"/>
                </a:solidFill>
                <a:latin typeface="Merriweather" pitchFamily="34" charset="0"/>
                <a:ea typeface="Merriweather" pitchFamily="34" charset="-122"/>
                <a:cs typeface="Merriweather" pitchFamily="34" charset="-120"/>
              </a:rPr>
              <a:t>Equipment Standards</a:t>
            </a:r>
            <a:endParaRPr lang="en-US" sz="2100" dirty="0"/>
          </a:p>
        </p:txBody>
      </p:sp>
      <p:sp>
        <p:nvSpPr>
          <p:cNvPr id="15" name="Text 13"/>
          <p:cNvSpPr/>
          <p:nvPr/>
        </p:nvSpPr>
        <p:spPr>
          <a:xfrm>
            <a:off x="9609534" y="4166116"/>
            <a:ext cx="4157067" cy="1036558"/>
          </a:xfrm>
          <a:prstGeom prst="rect">
            <a:avLst/>
          </a:prstGeom>
          <a:noFill/>
          <a:ln/>
        </p:spPr>
        <p:txBody>
          <a:bodyPr wrap="square" lIns="0" tIns="0" rIns="0" bIns="0" rtlCol="0" anchor="t"/>
          <a:lstStyle/>
          <a:p>
            <a:pPr marL="0" indent="0" algn="l">
              <a:lnSpc>
                <a:spcPts val="2700"/>
              </a:lnSpc>
              <a:buNone/>
            </a:pPr>
            <a:r>
              <a:rPr lang="en-US" sz="1700" dirty="0">
                <a:solidFill>
                  <a:srgbClr val="E2E6E9"/>
                </a:solidFill>
                <a:latin typeface="Merriweather" pitchFamily="34" charset="0"/>
                <a:ea typeface="Merriweather" pitchFamily="34" charset="-122"/>
                <a:cs typeface="Merriweather" pitchFamily="34" charset="-120"/>
              </a:rPr>
              <a:t>Mandate insulated tools, PPE, BMS diagnostic devices, insulation testers, and lithium fire suppression systems</a:t>
            </a:r>
            <a:endParaRPr lang="en-US" sz="1700" dirty="0"/>
          </a:p>
        </p:txBody>
      </p:sp>
      <p:sp>
        <p:nvSpPr>
          <p:cNvPr id="16" name="Text 14"/>
          <p:cNvSpPr/>
          <p:nvPr/>
        </p:nvSpPr>
        <p:spPr>
          <a:xfrm>
            <a:off x="863798" y="5580459"/>
            <a:ext cx="215860" cy="269915"/>
          </a:xfrm>
          <a:prstGeom prst="rect">
            <a:avLst/>
          </a:prstGeom>
          <a:noFill/>
          <a:ln/>
        </p:spPr>
        <p:txBody>
          <a:bodyPr wrap="none" lIns="0" tIns="0" rIns="0" bIns="0" rtlCol="0" anchor="t"/>
          <a:lstStyle/>
          <a:p>
            <a:pPr marL="0" indent="0" algn="l">
              <a:lnSpc>
                <a:spcPts val="2700"/>
              </a:lnSpc>
              <a:buNone/>
            </a:pPr>
            <a:r>
              <a:rPr lang="en-US" sz="1700" dirty="0">
                <a:solidFill>
                  <a:srgbClr val="E2E6E9"/>
                </a:solidFill>
                <a:latin typeface="Merriweather Light" pitchFamily="34" charset="0"/>
                <a:ea typeface="Merriweather Light" pitchFamily="34" charset="-122"/>
                <a:cs typeface="Merriweather Light" pitchFamily="34" charset="-120"/>
              </a:rPr>
              <a:t>04</a:t>
            </a:r>
            <a:endParaRPr lang="en-US" sz="1700" dirty="0"/>
          </a:p>
        </p:txBody>
      </p:sp>
      <p:sp>
        <p:nvSpPr>
          <p:cNvPr id="17" name="Shape 15"/>
          <p:cNvSpPr/>
          <p:nvPr/>
        </p:nvSpPr>
        <p:spPr>
          <a:xfrm>
            <a:off x="863798" y="5916930"/>
            <a:ext cx="6343412" cy="30480"/>
          </a:xfrm>
          <a:prstGeom prst="rect">
            <a:avLst/>
          </a:prstGeom>
          <a:solidFill>
            <a:srgbClr val="609DFF"/>
          </a:solidFill>
          <a:ln/>
        </p:spPr>
      </p:sp>
      <p:sp>
        <p:nvSpPr>
          <p:cNvPr id="18" name="Text 16"/>
          <p:cNvSpPr/>
          <p:nvPr/>
        </p:nvSpPr>
        <p:spPr>
          <a:xfrm>
            <a:off x="863798" y="6085761"/>
            <a:ext cx="2699623" cy="337304"/>
          </a:xfrm>
          <a:prstGeom prst="rect">
            <a:avLst/>
          </a:prstGeom>
          <a:noFill/>
          <a:ln/>
        </p:spPr>
        <p:txBody>
          <a:bodyPr wrap="none" lIns="0" tIns="0" rIns="0" bIns="0" rtlCol="0" anchor="t"/>
          <a:lstStyle/>
          <a:p>
            <a:pPr marL="0" indent="0" algn="l">
              <a:lnSpc>
                <a:spcPts val="2650"/>
              </a:lnSpc>
              <a:buNone/>
            </a:pPr>
            <a:r>
              <a:rPr lang="en-US" sz="2100" dirty="0">
                <a:solidFill>
                  <a:srgbClr val="E2E6E9"/>
                </a:solidFill>
                <a:latin typeface="Merriweather" pitchFamily="34" charset="0"/>
                <a:ea typeface="Merriweather" pitchFamily="34" charset="-122"/>
                <a:cs typeface="Merriweather" pitchFamily="34" charset="-120"/>
              </a:rPr>
              <a:t>Periodic Inspections</a:t>
            </a:r>
            <a:endParaRPr lang="en-US" sz="2100" dirty="0"/>
          </a:p>
        </p:txBody>
      </p:sp>
      <p:sp>
        <p:nvSpPr>
          <p:cNvPr id="19" name="Text 17"/>
          <p:cNvSpPr/>
          <p:nvPr/>
        </p:nvSpPr>
        <p:spPr>
          <a:xfrm>
            <a:off x="863798" y="6552605"/>
            <a:ext cx="6343412" cy="691039"/>
          </a:xfrm>
          <a:prstGeom prst="rect">
            <a:avLst/>
          </a:prstGeom>
          <a:noFill/>
          <a:ln/>
        </p:spPr>
        <p:txBody>
          <a:bodyPr wrap="square" lIns="0" tIns="0" rIns="0" bIns="0" rtlCol="0" anchor="t"/>
          <a:lstStyle/>
          <a:p>
            <a:pPr marL="0" indent="0" algn="l">
              <a:lnSpc>
                <a:spcPts val="2700"/>
              </a:lnSpc>
              <a:buNone/>
            </a:pPr>
            <a:r>
              <a:rPr lang="en-US" sz="1700" dirty="0">
                <a:solidFill>
                  <a:srgbClr val="E2E6E9"/>
                </a:solidFill>
                <a:latin typeface="Merriweather" pitchFamily="34" charset="0"/>
                <a:ea typeface="Merriweather" pitchFamily="34" charset="-122"/>
                <a:cs typeface="Merriweather" pitchFamily="34" charset="-120"/>
              </a:rPr>
              <a:t>Conduct regular facility audits by MOT, Civil Defense, and Electricity Company</a:t>
            </a:r>
            <a:endParaRPr lang="en-US" sz="1700" dirty="0"/>
          </a:p>
        </p:txBody>
      </p:sp>
      <p:sp>
        <p:nvSpPr>
          <p:cNvPr id="20" name="Text 18"/>
          <p:cNvSpPr/>
          <p:nvPr/>
        </p:nvSpPr>
        <p:spPr>
          <a:xfrm>
            <a:off x="7423071" y="5580459"/>
            <a:ext cx="215860" cy="269915"/>
          </a:xfrm>
          <a:prstGeom prst="rect">
            <a:avLst/>
          </a:prstGeom>
          <a:noFill/>
          <a:ln/>
        </p:spPr>
        <p:txBody>
          <a:bodyPr wrap="none" lIns="0" tIns="0" rIns="0" bIns="0" rtlCol="0" anchor="t"/>
          <a:lstStyle/>
          <a:p>
            <a:pPr marL="0" indent="0" algn="l">
              <a:lnSpc>
                <a:spcPts val="2700"/>
              </a:lnSpc>
              <a:buNone/>
            </a:pPr>
            <a:r>
              <a:rPr lang="en-US" sz="1700" dirty="0">
                <a:solidFill>
                  <a:srgbClr val="E2E6E9"/>
                </a:solidFill>
                <a:latin typeface="Merriweather Light" pitchFamily="34" charset="0"/>
                <a:ea typeface="Merriweather Light" pitchFamily="34" charset="-122"/>
                <a:cs typeface="Merriweather Light" pitchFamily="34" charset="-120"/>
              </a:rPr>
              <a:t>05</a:t>
            </a:r>
            <a:endParaRPr lang="en-US" sz="1700" dirty="0"/>
          </a:p>
        </p:txBody>
      </p:sp>
      <p:sp>
        <p:nvSpPr>
          <p:cNvPr id="21" name="Shape 19"/>
          <p:cNvSpPr/>
          <p:nvPr/>
        </p:nvSpPr>
        <p:spPr>
          <a:xfrm>
            <a:off x="7423071" y="5916930"/>
            <a:ext cx="6343531" cy="30480"/>
          </a:xfrm>
          <a:prstGeom prst="rect">
            <a:avLst/>
          </a:prstGeom>
          <a:solidFill>
            <a:srgbClr val="609DFF"/>
          </a:solidFill>
          <a:ln/>
        </p:spPr>
      </p:sp>
      <p:sp>
        <p:nvSpPr>
          <p:cNvPr id="22" name="Text 20"/>
          <p:cNvSpPr/>
          <p:nvPr/>
        </p:nvSpPr>
        <p:spPr>
          <a:xfrm>
            <a:off x="7423071" y="6085761"/>
            <a:ext cx="2699623" cy="337304"/>
          </a:xfrm>
          <a:prstGeom prst="rect">
            <a:avLst/>
          </a:prstGeom>
          <a:noFill/>
          <a:ln/>
        </p:spPr>
        <p:txBody>
          <a:bodyPr wrap="none" lIns="0" tIns="0" rIns="0" bIns="0" rtlCol="0" anchor="t"/>
          <a:lstStyle/>
          <a:p>
            <a:pPr marL="0" indent="0" algn="l">
              <a:lnSpc>
                <a:spcPts val="2650"/>
              </a:lnSpc>
              <a:buNone/>
            </a:pPr>
            <a:r>
              <a:rPr lang="en-US" sz="2100" dirty="0">
                <a:solidFill>
                  <a:srgbClr val="E2E6E9"/>
                </a:solidFill>
                <a:latin typeface="Merriweather" pitchFamily="34" charset="0"/>
                <a:ea typeface="Merriweather" pitchFamily="34" charset="-122"/>
                <a:cs typeface="Merriweather" pitchFamily="34" charset="-120"/>
              </a:rPr>
              <a:t>Enforcement</a:t>
            </a:r>
            <a:endParaRPr lang="en-US" sz="2100" dirty="0"/>
          </a:p>
        </p:txBody>
      </p:sp>
      <p:sp>
        <p:nvSpPr>
          <p:cNvPr id="23" name="Text 21"/>
          <p:cNvSpPr/>
          <p:nvPr/>
        </p:nvSpPr>
        <p:spPr>
          <a:xfrm>
            <a:off x="7423071" y="6552605"/>
            <a:ext cx="6343531" cy="691039"/>
          </a:xfrm>
          <a:prstGeom prst="rect">
            <a:avLst/>
          </a:prstGeom>
          <a:noFill/>
          <a:ln/>
        </p:spPr>
        <p:txBody>
          <a:bodyPr wrap="square" lIns="0" tIns="0" rIns="0" bIns="0" rtlCol="0" anchor="t"/>
          <a:lstStyle/>
          <a:p>
            <a:pPr marL="0" indent="0" algn="l">
              <a:lnSpc>
                <a:spcPts val="2700"/>
              </a:lnSpc>
              <a:buNone/>
            </a:pPr>
            <a:r>
              <a:rPr lang="en-US" sz="1700" dirty="0">
                <a:solidFill>
                  <a:srgbClr val="E2E6E9"/>
                </a:solidFill>
                <a:latin typeface="Merriweather" pitchFamily="34" charset="0"/>
                <a:ea typeface="Merriweather" pitchFamily="34" charset="-122"/>
                <a:cs typeface="Merriweather" pitchFamily="34" charset="-120"/>
              </a:rPr>
              <a:t>Strictly prohibit unlicensed workshops from repairing EV batteries, high-voltage systems, or charging components</a:t>
            </a:r>
            <a:endParaRPr lang="en-US" sz="1700" dirty="0"/>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38725" y="1415103"/>
            <a:ext cx="11763178" cy="6662097"/>
          </a:xfrm>
          <a:prstGeom prst="rect">
            <a:avLst/>
          </a:prstGeom>
        </p:spPr>
      </p:pic>
      <p:sp>
        <p:nvSpPr>
          <p:cNvPr id="3" name="Rectangle 2"/>
          <p:cNvSpPr/>
          <p:nvPr/>
        </p:nvSpPr>
        <p:spPr>
          <a:xfrm>
            <a:off x="975360" y="648454"/>
            <a:ext cx="10515599" cy="766649"/>
          </a:xfrm>
          <a:prstGeom prst="rect">
            <a:avLst/>
          </a:prstGeom>
        </p:spPr>
        <p:txBody>
          <a:bodyPr wrap="square">
            <a:spAutoFit/>
          </a:bodyPr>
          <a:lstStyle/>
          <a:p>
            <a:r>
              <a:rPr lang="en-US" sz="4250" dirty="0">
                <a:solidFill>
                  <a:srgbClr val="F5F0F0"/>
                </a:solidFill>
                <a:latin typeface="Merriweather" pitchFamily="34" charset="0"/>
                <a:ea typeface="Merriweather" pitchFamily="34" charset="-122"/>
                <a:cs typeface="Merriweather" pitchFamily="34" charset="-120"/>
              </a:rPr>
              <a:t>Stakeholder Collaboration Framework</a:t>
            </a:r>
          </a:p>
        </p:txBody>
      </p:sp>
    </p:spTree>
    <p:extLst>
      <p:ext uri="{BB962C8B-B14F-4D97-AF65-F5344CB8AC3E}">
        <p14:creationId xmlns:p14="http://schemas.microsoft.com/office/powerpoint/2010/main" val="4131748843"/>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0"/>
          <p:cNvSpPr/>
          <p:nvPr/>
        </p:nvSpPr>
        <p:spPr>
          <a:xfrm>
            <a:off x="1480661" y="775454"/>
            <a:ext cx="11668958" cy="1017270"/>
          </a:xfrm>
          <a:prstGeom prst="rect">
            <a:avLst/>
          </a:prstGeom>
          <a:noFill/>
          <a:ln/>
        </p:spPr>
        <p:txBody>
          <a:bodyPr wrap="square" lIns="0" tIns="0" rIns="0" bIns="0" rtlCol="0" anchor="t"/>
          <a:lstStyle/>
          <a:p>
            <a:pPr marL="0" indent="0" algn="l">
              <a:lnSpc>
                <a:spcPts val="4000"/>
              </a:lnSpc>
              <a:buNone/>
            </a:pPr>
            <a:r>
              <a:rPr lang="en-US" sz="3200" dirty="0">
                <a:solidFill>
                  <a:srgbClr val="F5F0F0"/>
                </a:solidFill>
                <a:latin typeface="Merriweather" pitchFamily="34" charset="0"/>
                <a:ea typeface="Merriweather" pitchFamily="34" charset="-122"/>
                <a:cs typeface="Merriweather" pitchFamily="34" charset="-120"/>
              </a:rPr>
              <a:t>Recommendations for Palestinian EV Inspection System Development</a:t>
            </a:r>
            <a:endParaRPr lang="en-US" sz="3200" dirty="0"/>
          </a:p>
        </p:txBody>
      </p:sp>
      <p:sp>
        <p:nvSpPr>
          <p:cNvPr id="4" name="Text 1"/>
          <p:cNvSpPr/>
          <p:nvPr/>
        </p:nvSpPr>
        <p:spPr>
          <a:xfrm>
            <a:off x="2417088" y="2200751"/>
            <a:ext cx="2659023" cy="254317"/>
          </a:xfrm>
          <a:prstGeom prst="rect">
            <a:avLst/>
          </a:prstGeom>
          <a:noFill/>
          <a:ln/>
        </p:spPr>
        <p:txBody>
          <a:bodyPr wrap="none" lIns="0" tIns="0" rIns="0" bIns="0" rtlCol="0" anchor="t"/>
          <a:lstStyle/>
          <a:p>
            <a:pPr marL="0" indent="0" algn="l">
              <a:lnSpc>
                <a:spcPts val="2000"/>
              </a:lnSpc>
              <a:buNone/>
            </a:pPr>
            <a:r>
              <a:rPr lang="en-US" dirty="0">
                <a:solidFill>
                  <a:srgbClr val="E2E6E9"/>
                </a:solidFill>
                <a:latin typeface="Merriweather" pitchFamily="34" charset="0"/>
                <a:ea typeface="Merriweather" pitchFamily="34" charset="-122"/>
                <a:cs typeface="Merriweather" pitchFamily="34" charset="-120"/>
              </a:rPr>
              <a:t>Establish Legal Framework</a:t>
            </a:r>
            <a:endParaRPr lang="en-US" dirty="0"/>
          </a:p>
        </p:txBody>
      </p:sp>
      <p:sp>
        <p:nvSpPr>
          <p:cNvPr id="5" name="Text 2"/>
          <p:cNvSpPr/>
          <p:nvPr/>
        </p:nvSpPr>
        <p:spPr>
          <a:xfrm>
            <a:off x="2417088" y="2528649"/>
            <a:ext cx="10732532" cy="456486"/>
          </a:xfrm>
          <a:prstGeom prst="rect">
            <a:avLst/>
          </a:prstGeom>
          <a:noFill/>
          <a:ln/>
        </p:spPr>
        <p:txBody>
          <a:bodyPr wrap="square" lIns="0" tIns="0" rIns="0" bIns="0" rtlCol="0" anchor="t"/>
          <a:lstStyle/>
          <a:p>
            <a:pPr marL="0" indent="0" algn="l">
              <a:lnSpc>
                <a:spcPts val="1750"/>
              </a:lnSpc>
              <a:buNone/>
            </a:pPr>
            <a:r>
              <a:rPr lang="en-US" sz="1400" dirty="0">
                <a:solidFill>
                  <a:srgbClr val="E2E6E9"/>
                </a:solidFill>
                <a:latin typeface="Merriweather" pitchFamily="34" charset="0"/>
                <a:ea typeface="Merriweather" pitchFamily="34" charset="-122"/>
                <a:cs typeface="Merriweather" pitchFamily="34" charset="-120"/>
              </a:rPr>
              <a:t>Develop dedicated national EV inspection legislation addressing high-voltage safety, battery certification, software diagnostics, and charging system compliance</a:t>
            </a:r>
            <a:endParaRPr lang="en-US" sz="1400" dirty="0"/>
          </a:p>
        </p:txBody>
      </p:sp>
      <p:pic>
        <p:nvPicPr>
          <p:cNvPr id="6" name="Image 1" descr="preencoded.png"/>
          <p:cNvPicPr>
            <a:picLocks noChangeAspect="1"/>
          </p:cNvPicPr>
          <p:nvPr/>
        </p:nvPicPr>
        <p:blipFill>
          <a:blip r:embed="rId2"/>
          <a:stretch>
            <a:fillRect/>
          </a:stretch>
        </p:blipFill>
        <p:spPr>
          <a:xfrm>
            <a:off x="1480661" y="3147893"/>
            <a:ext cx="813792" cy="976551"/>
          </a:xfrm>
          <a:prstGeom prst="rect">
            <a:avLst/>
          </a:prstGeom>
        </p:spPr>
      </p:pic>
      <p:sp>
        <p:nvSpPr>
          <p:cNvPr id="7" name="Text 3"/>
          <p:cNvSpPr/>
          <p:nvPr/>
        </p:nvSpPr>
        <p:spPr>
          <a:xfrm>
            <a:off x="2417088" y="3310652"/>
            <a:ext cx="3122533" cy="254317"/>
          </a:xfrm>
          <a:prstGeom prst="rect">
            <a:avLst/>
          </a:prstGeom>
          <a:noFill/>
          <a:ln/>
        </p:spPr>
        <p:txBody>
          <a:bodyPr wrap="none" lIns="0" tIns="0" rIns="0" bIns="0" rtlCol="0" anchor="t"/>
          <a:lstStyle/>
          <a:p>
            <a:pPr marL="0" indent="0" algn="l">
              <a:lnSpc>
                <a:spcPts val="2000"/>
              </a:lnSpc>
              <a:buNone/>
            </a:pPr>
            <a:r>
              <a:rPr lang="en-US" dirty="0">
                <a:solidFill>
                  <a:srgbClr val="E2E6E9"/>
                </a:solidFill>
                <a:latin typeface="Merriweather" pitchFamily="34" charset="0"/>
                <a:ea typeface="Merriweather" pitchFamily="34" charset="-122"/>
                <a:cs typeface="Merriweather" pitchFamily="34" charset="-120"/>
              </a:rPr>
              <a:t>Enforce International Standards</a:t>
            </a:r>
            <a:endParaRPr lang="en-US" dirty="0"/>
          </a:p>
        </p:txBody>
      </p:sp>
      <p:sp>
        <p:nvSpPr>
          <p:cNvPr id="8" name="Text 4"/>
          <p:cNvSpPr/>
          <p:nvPr/>
        </p:nvSpPr>
        <p:spPr>
          <a:xfrm>
            <a:off x="2417088" y="3638550"/>
            <a:ext cx="10732532" cy="228243"/>
          </a:xfrm>
          <a:prstGeom prst="rect">
            <a:avLst/>
          </a:prstGeom>
          <a:noFill/>
          <a:ln/>
        </p:spPr>
        <p:txBody>
          <a:bodyPr wrap="none" lIns="0" tIns="0" rIns="0" bIns="0" rtlCol="0" anchor="t"/>
          <a:lstStyle/>
          <a:p>
            <a:pPr marL="0" indent="0" algn="l">
              <a:lnSpc>
                <a:spcPts val="1750"/>
              </a:lnSpc>
              <a:buNone/>
            </a:pPr>
            <a:r>
              <a:rPr lang="en-US" sz="1400" dirty="0">
                <a:solidFill>
                  <a:srgbClr val="E2E6E9"/>
                </a:solidFill>
                <a:latin typeface="Merriweather" pitchFamily="34" charset="0"/>
                <a:ea typeface="Merriweather" pitchFamily="34" charset="-122"/>
                <a:cs typeface="Merriweather" pitchFamily="34" charset="-120"/>
              </a:rPr>
              <a:t>Require UN38.3 battery certification, IEC 61851-1 charging compliance, and EU Type Approval documentation for all imported EVs</a:t>
            </a:r>
            <a:endParaRPr lang="en-US" sz="1400" dirty="0"/>
          </a:p>
        </p:txBody>
      </p:sp>
      <p:pic>
        <p:nvPicPr>
          <p:cNvPr id="9" name="Image 2" descr="preencoded.png"/>
          <p:cNvPicPr>
            <a:picLocks noChangeAspect="1"/>
          </p:cNvPicPr>
          <p:nvPr/>
        </p:nvPicPr>
        <p:blipFill>
          <a:blip r:embed="rId3"/>
          <a:stretch>
            <a:fillRect/>
          </a:stretch>
        </p:blipFill>
        <p:spPr>
          <a:xfrm>
            <a:off x="1480661" y="4124444"/>
            <a:ext cx="813792" cy="1109901"/>
          </a:xfrm>
          <a:prstGeom prst="rect">
            <a:avLst/>
          </a:prstGeom>
        </p:spPr>
      </p:pic>
      <p:sp>
        <p:nvSpPr>
          <p:cNvPr id="10" name="Text 5"/>
          <p:cNvSpPr/>
          <p:nvPr/>
        </p:nvSpPr>
        <p:spPr>
          <a:xfrm>
            <a:off x="2417088" y="4287203"/>
            <a:ext cx="3042880" cy="254317"/>
          </a:xfrm>
          <a:prstGeom prst="rect">
            <a:avLst/>
          </a:prstGeom>
          <a:noFill/>
          <a:ln/>
        </p:spPr>
        <p:txBody>
          <a:bodyPr wrap="none" lIns="0" tIns="0" rIns="0" bIns="0" rtlCol="0" anchor="t"/>
          <a:lstStyle/>
          <a:p>
            <a:pPr marL="0" indent="0" algn="l">
              <a:lnSpc>
                <a:spcPts val="2000"/>
              </a:lnSpc>
              <a:buNone/>
            </a:pPr>
            <a:r>
              <a:rPr lang="en-US" dirty="0">
                <a:solidFill>
                  <a:srgbClr val="E2E6E9"/>
                </a:solidFill>
                <a:latin typeface="Merriweather" pitchFamily="34" charset="0"/>
                <a:ea typeface="Merriweather" pitchFamily="34" charset="-122"/>
                <a:cs typeface="Merriweather" pitchFamily="34" charset="-120"/>
              </a:rPr>
              <a:t>Build Inspection Infrastructure</a:t>
            </a:r>
            <a:endParaRPr lang="en-US" dirty="0"/>
          </a:p>
        </p:txBody>
      </p:sp>
      <p:sp>
        <p:nvSpPr>
          <p:cNvPr id="11" name="Text 6"/>
          <p:cNvSpPr/>
          <p:nvPr/>
        </p:nvSpPr>
        <p:spPr>
          <a:xfrm>
            <a:off x="2417088" y="4615101"/>
            <a:ext cx="10732532" cy="456486"/>
          </a:xfrm>
          <a:prstGeom prst="rect">
            <a:avLst/>
          </a:prstGeom>
          <a:noFill/>
          <a:ln/>
        </p:spPr>
        <p:txBody>
          <a:bodyPr wrap="square" lIns="0" tIns="0" rIns="0" bIns="0" rtlCol="0" anchor="t"/>
          <a:lstStyle/>
          <a:p>
            <a:pPr marL="0" indent="0" algn="l">
              <a:lnSpc>
                <a:spcPts val="1750"/>
              </a:lnSpc>
              <a:buNone/>
            </a:pPr>
            <a:r>
              <a:rPr lang="en-US" sz="1400" dirty="0">
                <a:solidFill>
                  <a:srgbClr val="E2E6E9"/>
                </a:solidFill>
                <a:latin typeface="Merriweather" pitchFamily="34" charset="0"/>
                <a:ea typeface="Merriweather" pitchFamily="34" charset="-122"/>
                <a:cs typeface="Merriweather" pitchFamily="34" charset="-120"/>
              </a:rPr>
              <a:t>Equip centers with insulation testers, BMS diagnostic tools, thermal cameras, fire suppression systems, and dedicated battery isolation zones</a:t>
            </a:r>
            <a:endParaRPr lang="en-US" sz="1400" dirty="0"/>
          </a:p>
        </p:txBody>
      </p:sp>
      <p:pic>
        <p:nvPicPr>
          <p:cNvPr id="12" name="Image 3" descr="preencoded.png"/>
          <p:cNvPicPr>
            <a:picLocks noChangeAspect="1"/>
          </p:cNvPicPr>
          <p:nvPr/>
        </p:nvPicPr>
        <p:blipFill>
          <a:blip r:embed="rId4"/>
          <a:stretch>
            <a:fillRect/>
          </a:stretch>
        </p:blipFill>
        <p:spPr>
          <a:xfrm>
            <a:off x="1480661" y="5234345"/>
            <a:ext cx="813792" cy="1109901"/>
          </a:xfrm>
          <a:prstGeom prst="rect">
            <a:avLst/>
          </a:prstGeom>
        </p:spPr>
      </p:pic>
      <p:sp>
        <p:nvSpPr>
          <p:cNvPr id="13" name="Text 7"/>
          <p:cNvSpPr/>
          <p:nvPr/>
        </p:nvSpPr>
        <p:spPr>
          <a:xfrm>
            <a:off x="2417088" y="5397103"/>
            <a:ext cx="2518410" cy="254317"/>
          </a:xfrm>
          <a:prstGeom prst="rect">
            <a:avLst/>
          </a:prstGeom>
          <a:noFill/>
          <a:ln/>
        </p:spPr>
        <p:txBody>
          <a:bodyPr wrap="none" lIns="0" tIns="0" rIns="0" bIns="0" rtlCol="0" anchor="t"/>
          <a:lstStyle/>
          <a:p>
            <a:pPr marL="0" indent="0" algn="l">
              <a:lnSpc>
                <a:spcPts val="2000"/>
              </a:lnSpc>
              <a:buNone/>
            </a:pPr>
            <a:r>
              <a:rPr lang="en-US" dirty="0">
                <a:solidFill>
                  <a:srgbClr val="E2E6E9"/>
                </a:solidFill>
                <a:latin typeface="Merriweather" pitchFamily="34" charset="0"/>
                <a:ea typeface="Merriweather" pitchFamily="34" charset="-122"/>
                <a:cs typeface="Merriweather" pitchFamily="34" charset="-120"/>
              </a:rPr>
              <a:t>Train Certified Inspectors</a:t>
            </a:r>
            <a:endParaRPr lang="en-US" dirty="0"/>
          </a:p>
        </p:txBody>
      </p:sp>
      <p:sp>
        <p:nvSpPr>
          <p:cNvPr id="14" name="Text 8"/>
          <p:cNvSpPr/>
          <p:nvPr/>
        </p:nvSpPr>
        <p:spPr>
          <a:xfrm>
            <a:off x="2417088" y="5725001"/>
            <a:ext cx="10732532" cy="456486"/>
          </a:xfrm>
          <a:prstGeom prst="rect">
            <a:avLst/>
          </a:prstGeom>
          <a:noFill/>
          <a:ln/>
        </p:spPr>
        <p:txBody>
          <a:bodyPr wrap="square" lIns="0" tIns="0" rIns="0" bIns="0" rtlCol="0" anchor="t"/>
          <a:lstStyle/>
          <a:p>
            <a:pPr marL="0" indent="0" algn="l">
              <a:lnSpc>
                <a:spcPts val="1750"/>
              </a:lnSpc>
              <a:buNone/>
            </a:pPr>
            <a:r>
              <a:rPr lang="en-US" sz="1400" dirty="0">
                <a:solidFill>
                  <a:srgbClr val="E2E6E9"/>
                </a:solidFill>
                <a:latin typeface="Merriweather" pitchFamily="34" charset="0"/>
                <a:ea typeface="Merriweather" pitchFamily="34" charset="-122"/>
                <a:cs typeface="Merriweather" pitchFamily="34" charset="-120"/>
              </a:rPr>
              <a:t>Establish national Certified EV Inspector (CEVI) program covering high-voltage safety, thermal runaway response, and emergency procedures</a:t>
            </a:r>
            <a:endParaRPr lang="en-US" sz="1400" dirty="0"/>
          </a:p>
        </p:txBody>
      </p:sp>
      <p:pic>
        <p:nvPicPr>
          <p:cNvPr id="15" name="Image 4" descr="preencoded.png"/>
          <p:cNvPicPr>
            <a:picLocks noChangeAspect="1"/>
          </p:cNvPicPr>
          <p:nvPr/>
        </p:nvPicPr>
        <p:blipFill>
          <a:blip r:embed="rId5"/>
          <a:stretch>
            <a:fillRect/>
          </a:stretch>
        </p:blipFill>
        <p:spPr>
          <a:xfrm>
            <a:off x="1480661" y="6344245"/>
            <a:ext cx="813792" cy="1109901"/>
          </a:xfrm>
          <a:prstGeom prst="rect">
            <a:avLst/>
          </a:prstGeom>
        </p:spPr>
      </p:pic>
      <p:sp>
        <p:nvSpPr>
          <p:cNvPr id="16" name="Text 9"/>
          <p:cNvSpPr/>
          <p:nvPr/>
        </p:nvSpPr>
        <p:spPr>
          <a:xfrm>
            <a:off x="2417088" y="6507004"/>
            <a:ext cx="2433637" cy="254317"/>
          </a:xfrm>
          <a:prstGeom prst="rect">
            <a:avLst/>
          </a:prstGeom>
          <a:noFill/>
          <a:ln/>
        </p:spPr>
        <p:txBody>
          <a:bodyPr wrap="none" lIns="0" tIns="0" rIns="0" bIns="0" rtlCol="0" anchor="t"/>
          <a:lstStyle/>
          <a:p>
            <a:pPr marL="0" indent="0" algn="l">
              <a:lnSpc>
                <a:spcPts val="2000"/>
              </a:lnSpc>
              <a:buNone/>
            </a:pPr>
            <a:r>
              <a:rPr lang="en-US" dirty="0">
                <a:solidFill>
                  <a:srgbClr val="E2E6E9"/>
                </a:solidFill>
                <a:latin typeface="Merriweather" pitchFamily="34" charset="0"/>
                <a:ea typeface="Merriweather" pitchFamily="34" charset="-122"/>
                <a:cs typeface="Merriweather" pitchFamily="34" charset="-120"/>
              </a:rPr>
              <a:t>Create National Database</a:t>
            </a:r>
            <a:endParaRPr lang="en-US" dirty="0"/>
          </a:p>
        </p:txBody>
      </p:sp>
      <p:sp>
        <p:nvSpPr>
          <p:cNvPr id="17" name="Text 10"/>
          <p:cNvSpPr/>
          <p:nvPr/>
        </p:nvSpPr>
        <p:spPr>
          <a:xfrm>
            <a:off x="2417088" y="6834902"/>
            <a:ext cx="10732532" cy="456486"/>
          </a:xfrm>
          <a:prstGeom prst="rect">
            <a:avLst/>
          </a:prstGeom>
          <a:noFill/>
          <a:ln/>
        </p:spPr>
        <p:txBody>
          <a:bodyPr wrap="square" lIns="0" tIns="0" rIns="0" bIns="0" rtlCol="0" anchor="t"/>
          <a:lstStyle/>
          <a:p>
            <a:pPr marL="0" indent="0" algn="l">
              <a:lnSpc>
                <a:spcPts val="1750"/>
              </a:lnSpc>
              <a:buNone/>
            </a:pPr>
            <a:r>
              <a:rPr lang="en-US" sz="1400" dirty="0">
                <a:solidFill>
                  <a:srgbClr val="E2E6E9"/>
                </a:solidFill>
                <a:latin typeface="Merriweather" pitchFamily="34" charset="0"/>
                <a:ea typeface="Merriweather" pitchFamily="34" charset="-122"/>
                <a:cs typeface="Merriweather" pitchFamily="34" charset="-120"/>
              </a:rPr>
              <a:t>Track battery health, maintenance history, diagnostic events, and safety incidents for every registered EV with shared access for authorities</a:t>
            </a:r>
            <a:endParaRPr lang="en-US" sz="1400" dirty="0"/>
          </a:p>
        </p:txBody>
      </p:sp>
      <p:pic>
        <p:nvPicPr>
          <p:cNvPr id="18" name="Image 2" descr="preencoded.png"/>
          <p:cNvPicPr>
            <a:picLocks noChangeAspect="1"/>
          </p:cNvPicPr>
          <p:nvPr/>
        </p:nvPicPr>
        <p:blipFill>
          <a:blip r:embed="rId3"/>
          <a:stretch>
            <a:fillRect/>
          </a:stretch>
        </p:blipFill>
        <p:spPr>
          <a:xfrm>
            <a:off x="1480661" y="2037992"/>
            <a:ext cx="813792" cy="1109901"/>
          </a:xfrm>
          <a:prstGeom prst="rect">
            <a:avLst/>
          </a:prstGeom>
        </p:spPr>
      </p:pic>
    </p:spTree>
    <p:extLst>
      <p:ext uri="{BB962C8B-B14F-4D97-AF65-F5344CB8AC3E}">
        <p14:creationId xmlns:p14="http://schemas.microsoft.com/office/powerpoint/2010/main" val="2627271224"/>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name="Slide 36">
    <p:spTree>
      <p:nvGrpSpPr>
        <p:cNvPr id="1" name=""/>
        <p:cNvGrpSpPr/>
        <p:nvPr/>
      </p:nvGrpSpPr>
      <p:grpSpPr>
        <a:xfrm>
          <a:off x="0" y="0"/>
          <a:ext cx="0" cy="0"/>
          <a:chOff x="0" y="0"/>
          <a:chExt cx="0" cy="0"/>
        </a:xfrm>
      </p:grpSpPr>
      <p:sp>
        <p:nvSpPr>
          <p:cNvPr id="2" name="Shape 0"/>
          <p:cNvSpPr/>
          <p:nvPr/>
        </p:nvSpPr>
        <p:spPr>
          <a:xfrm>
            <a:off x="2311956" y="421124"/>
            <a:ext cx="2123123" cy="285988"/>
          </a:xfrm>
          <a:prstGeom prst="roundRect">
            <a:avLst>
              <a:gd name="adj" fmla="val 17890"/>
            </a:avLst>
          </a:prstGeom>
          <a:solidFill>
            <a:srgbClr val="001D4D"/>
          </a:solidFill>
          <a:ln/>
        </p:spPr>
      </p:sp>
      <p:sp>
        <p:nvSpPr>
          <p:cNvPr id="4" name="Text 1"/>
          <p:cNvSpPr/>
          <p:nvPr/>
        </p:nvSpPr>
        <p:spPr>
          <a:xfrm>
            <a:off x="2585918" y="466725"/>
            <a:ext cx="1757839" cy="194786"/>
          </a:xfrm>
          <a:prstGeom prst="rect">
            <a:avLst/>
          </a:prstGeom>
          <a:noFill/>
          <a:ln/>
        </p:spPr>
        <p:txBody>
          <a:bodyPr wrap="none" lIns="0" tIns="0" rIns="0" bIns="0" rtlCol="0" anchor="t"/>
          <a:lstStyle/>
          <a:p>
            <a:pPr marL="0" indent="0" algn="l">
              <a:lnSpc>
                <a:spcPts val="1500"/>
              </a:lnSpc>
              <a:buNone/>
            </a:pPr>
            <a:r>
              <a:rPr lang="en-US" sz="950" dirty="0">
                <a:solidFill>
                  <a:srgbClr val="E2E6E9"/>
                </a:solidFill>
                <a:latin typeface="Merriweather" pitchFamily="34" charset="0"/>
                <a:ea typeface="Merriweather" pitchFamily="34" charset="-122"/>
                <a:cs typeface="Merriweather" pitchFamily="34" charset="-120"/>
              </a:rPr>
              <a:t>GOLDEN RECOMMENDATION</a:t>
            </a:r>
            <a:endParaRPr lang="en-US" sz="950" dirty="0"/>
          </a:p>
        </p:txBody>
      </p:sp>
      <p:sp>
        <p:nvSpPr>
          <p:cNvPr id="5" name="Text 2"/>
          <p:cNvSpPr/>
          <p:nvPr/>
        </p:nvSpPr>
        <p:spPr>
          <a:xfrm>
            <a:off x="2311956" y="767953"/>
            <a:ext cx="10006370" cy="1427321"/>
          </a:xfrm>
          <a:prstGeom prst="rect">
            <a:avLst/>
          </a:prstGeom>
          <a:noFill/>
          <a:ln/>
        </p:spPr>
        <p:txBody>
          <a:bodyPr wrap="square" lIns="0" tIns="0" rIns="0" bIns="0" rtlCol="0" anchor="t"/>
          <a:lstStyle/>
          <a:p>
            <a:pPr marL="0" indent="0" algn="l">
              <a:lnSpc>
                <a:spcPts val="3700"/>
              </a:lnSpc>
              <a:buNone/>
            </a:pPr>
            <a:r>
              <a:rPr lang="en-US" sz="2950" dirty="0">
                <a:solidFill>
                  <a:srgbClr val="F5F0F0"/>
                </a:solidFill>
                <a:latin typeface="Merriweather" pitchFamily="34" charset="0"/>
                <a:ea typeface="Merriweather" pitchFamily="34" charset="-122"/>
                <a:cs typeface="Merriweather" pitchFamily="34" charset="-120"/>
              </a:rPr>
              <a:t>Final Comprehensive Policy Recommendations for Establishing a National EV Inspection and Licensing Framework in Palestine</a:t>
            </a:r>
            <a:endParaRPr lang="en-US" sz="2950" dirty="0"/>
          </a:p>
        </p:txBody>
      </p:sp>
      <p:sp>
        <p:nvSpPr>
          <p:cNvPr id="6" name="Shape 3"/>
          <p:cNvSpPr/>
          <p:nvPr/>
        </p:nvSpPr>
        <p:spPr>
          <a:xfrm>
            <a:off x="2099034" y="2423636"/>
            <a:ext cx="10521181" cy="1084421"/>
          </a:xfrm>
          <a:prstGeom prst="roundRect">
            <a:avLst>
              <a:gd name="adj" fmla="val 5898"/>
            </a:avLst>
          </a:prstGeom>
          <a:solidFill>
            <a:srgbClr val="001D4D"/>
          </a:solidFill>
          <a:ln/>
        </p:spPr>
      </p:sp>
      <p:pic>
        <p:nvPicPr>
          <p:cNvPr id="7" name="Image 1" descr="preencoded.png"/>
          <p:cNvPicPr>
            <a:picLocks noChangeAspect="1"/>
          </p:cNvPicPr>
          <p:nvPr/>
        </p:nvPicPr>
        <p:blipFill>
          <a:blip r:embed="rId3"/>
          <a:stretch>
            <a:fillRect/>
          </a:stretch>
        </p:blipFill>
        <p:spPr>
          <a:xfrm>
            <a:off x="2464118" y="2634853"/>
            <a:ext cx="285393" cy="228362"/>
          </a:xfrm>
          <a:prstGeom prst="rect">
            <a:avLst/>
          </a:prstGeom>
        </p:spPr>
      </p:pic>
      <p:sp>
        <p:nvSpPr>
          <p:cNvPr id="8" name="Text 4"/>
          <p:cNvSpPr/>
          <p:nvPr/>
        </p:nvSpPr>
        <p:spPr>
          <a:xfrm>
            <a:off x="2901672" y="2613779"/>
            <a:ext cx="3674388" cy="285393"/>
          </a:xfrm>
          <a:prstGeom prst="rect">
            <a:avLst/>
          </a:prstGeom>
          <a:noFill/>
          <a:ln/>
        </p:spPr>
        <p:txBody>
          <a:bodyPr wrap="none" lIns="0" tIns="0" rIns="0" bIns="0" rtlCol="0" anchor="t"/>
          <a:lstStyle/>
          <a:p>
            <a:pPr marL="0" indent="0" algn="l">
              <a:lnSpc>
                <a:spcPts val="2200"/>
              </a:lnSpc>
              <a:buNone/>
            </a:pPr>
            <a:r>
              <a:rPr lang="en-US" sz="1750" dirty="0">
                <a:solidFill>
                  <a:srgbClr val="FFFFFF"/>
                </a:solidFill>
                <a:latin typeface="Merriweather" pitchFamily="34" charset="0"/>
                <a:ea typeface="Merriweather" pitchFamily="34" charset="-122"/>
                <a:cs typeface="Merriweather" pitchFamily="34" charset="-120"/>
              </a:rPr>
              <a:t>Critical Implementation Principle</a:t>
            </a:r>
            <a:endParaRPr lang="en-US" sz="1750" dirty="0"/>
          </a:p>
        </p:txBody>
      </p:sp>
      <p:sp>
        <p:nvSpPr>
          <p:cNvPr id="9" name="Text 5"/>
          <p:cNvSpPr/>
          <p:nvPr/>
        </p:nvSpPr>
        <p:spPr>
          <a:xfrm>
            <a:off x="2311956" y="3041192"/>
            <a:ext cx="9264491" cy="243602"/>
          </a:xfrm>
          <a:prstGeom prst="rect">
            <a:avLst/>
          </a:prstGeom>
          <a:noFill/>
          <a:ln/>
        </p:spPr>
        <p:txBody>
          <a:bodyPr wrap="none" lIns="0" tIns="0" rIns="0" bIns="0" rtlCol="0" anchor="t"/>
          <a:lstStyle/>
          <a:p>
            <a:pPr marL="0" indent="0" algn="l">
              <a:lnSpc>
                <a:spcPts val="1900"/>
              </a:lnSpc>
              <a:buNone/>
            </a:pPr>
            <a:r>
              <a:rPr lang="en-US" sz="1400" dirty="0">
                <a:solidFill>
                  <a:srgbClr val="FFFFFF"/>
                </a:solidFill>
                <a:latin typeface="Merriweather" pitchFamily="34" charset="0"/>
                <a:ea typeface="Merriweather" pitchFamily="34" charset="-122"/>
                <a:cs typeface="Merriweather" pitchFamily="34" charset="-120"/>
              </a:rPr>
              <a:t>No electric vehicle should be registered or operated in Palestine unless it meets ALL of the following requirements:</a:t>
            </a:r>
            <a:endParaRPr lang="en-US" sz="1400" dirty="0"/>
          </a:p>
        </p:txBody>
      </p:sp>
      <p:sp>
        <p:nvSpPr>
          <p:cNvPr id="10" name="Shape 6"/>
          <p:cNvSpPr/>
          <p:nvPr/>
        </p:nvSpPr>
        <p:spPr>
          <a:xfrm>
            <a:off x="2272798" y="3693113"/>
            <a:ext cx="3233976" cy="2081121"/>
          </a:xfrm>
          <a:prstGeom prst="roundRect">
            <a:avLst>
              <a:gd name="adj" fmla="val 3216"/>
            </a:avLst>
          </a:prstGeom>
          <a:solidFill>
            <a:srgbClr val="003180"/>
          </a:solidFill>
          <a:ln w="7620">
            <a:solidFill>
              <a:srgbClr val="194A99"/>
            </a:solidFill>
            <a:prstDash val="solid"/>
          </a:ln>
        </p:spPr>
      </p:sp>
      <p:sp>
        <p:nvSpPr>
          <p:cNvPr id="13" name="Text 8"/>
          <p:cNvSpPr/>
          <p:nvPr/>
        </p:nvSpPr>
        <p:spPr>
          <a:xfrm>
            <a:off x="2440201" y="4447937"/>
            <a:ext cx="1903333" cy="237887"/>
          </a:xfrm>
          <a:prstGeom prst="rect">
            <a:avLst/>
          </a:prstGeom>
          <a:noFill/>
          <a:ln/>
        </p:spPr>
        <p:txBody>
          <a:bodyPr wrap="none" lIns="0" tIns="0" rIns="0" bIns="0" rtlCol="0" anchor="t"/>
          <a:lstStyle/>
          <a:p>
            <a:pPr marL="0" indent="0" algn="l">
              <a:lnSpc>
                <a:spcPts val="1850"/>
              </a:lnSpc>
              <a:buNone/>
            </a:pPr>
            <a:r>
              <a:rPr lang="en-US" dirty="0">
                <a:solidFill>
                  <a:srgbClr val="E2E6E9"/>
                </a:solidFill>
                <a:latin typeface="Merriweather" pitchFamily="34" charset="0"/>
                <a:ea typeface="Merriweather" pitchFamily="34" charset="-122"/>
                <a:cs typeface="Merriweather" pitchFamily="34" charset="-120"/>
              </a:rPr>
              <a:t>Battery Certification</a:t>
            </a:r>
            <a:endParaRPr lang="en-US" dirty="0"/>
          </a:p>
        </p:txBody>
      </p:sp>
      <p:sp>
        <p:nvSpPr>
          <p:cNvPr id="14" name="Text 9"/>
          <p:cNvSpPr/>
          <p:nvPr/>
        </p:nvSpPr>
        <p:spPr>
          <a:xfrm>
            <a:off x="2440201" y="4777145"/>
            <a:ext cx="2914412" cy="730806"/>
          </a:xfrm>
          <a:prstGeom prst="rect">
            <a:avLst/>
          </a:prstGeom>
          <a:noFill/>
          <a:ln/>
        </p:spPr>
        <p:txBody>
          <a:bodyPr wrap="square" lIns="0" tIns="0" rIns="0" bIns="0" rtlCol="0" anchor="t"/>
          <a:lstStyle/>
          <a:p>
            <a:pPr marL="0" indent="0" algn="l">
              <a:lnSpc>
                <a:spcPts val="1900"/>
              </a:lnSpc>
              <a:buNone/>
            </a:pPr>
            <a:r>
              <a:rPr lang="en-US" sz="1400" dirty="0">
                <a:solidFill>
                  <a:srgbClr val="E2E6E9"/>
                </a:solidFill>
                <a:latin typeface="Merriweather" pitchFamily="34" charset="0"/>
                <a:ea typeface="Merriweather" pitchFamily="34" charset="-122"/>
                <a:cs typeface="Merriweather" pitchFamily="34" charset="-120"/>
              </a:rPr>
              <a:t>Traction battery certified according to UN38.3 international transport safety standards</a:t>
            </a:r>
            <a:endParaRPr lang="en-US" sz="1400" dirty="0"/>
          </a:p>
        </p:txBody>
      </p:sp>
      <p:sp>
        <p:nvSpPr>
          <p:cNvPr id="15" name="Shape 10"/>
          <p:cNvSpPr/>
          <p:nvPr/>
        </p:nvSpPr>
        <p:spPr>
          <a:xfrm>
            <a:off x="5666556" y="3679269"/>
            <a:ext cx="3233976" cy="1988463"/>
          </a:xfrm>
          <a:prstGeom prst="roundRect">
            <a:avLst>
              <a:gd name="adj" fmla="val 3216"/>
            </a:avLst>
          </a:prstGeom>
          <a:solidFill>
            <a:srgbClr val="003180"/>
          </a:solidFill>
          <a:ln w="7620">
            <a:solidFill>
              <a:srgbClr val="194A99"/>
            </a:solidFill>
            <a:prstDash val="solid"/>
          </a:ln>
        </p:spPr>
      </p:sp>
      <p:sp>
        <p:nvSpPr>
          <p:cNvPr id="18" name="Text 12"/>
          <p:cNvSpPr/>
          <p:nvPr/>
        </p:nvSpPr>
        <p:spPr>
          <a:xfrm>
            <a:off x="5826338" y="4447937"/>
            <a:ext cx="1971199" cy="237887"/>
          </a:xfrm>
          <a:prstGeom prst="rect">
            <a:avLst/>
          </a:prstGeom>
          <a:noFill/>
          <a:ln/>
        </p:spPr>
        <p:txBody>
          <a:bodyPr wrap="none" lIns="0" tIns="0" rIns="0" bIns="0" rtlCol="0" anchor="t"/>
          <a:lstStyle/>
          <a:p>
            <a:pPr marL="0" indent="0" algn="l">
              <a:lnSpc>
                <a:spcPts val="1850"/>
              </a:lnSpc>
              <a:buNone/>
            </a:pPr>
            <a:r>
              <a:rPr lang="en-US" dirty="0">
                <a:solidFill>
                  <a:srgbClr val="E2E6E9"/>
                </a:solidFill>
                <a:latin typeface="Merriweather" pitchFamily="34" charset="0"/>
                <a:ea typeface="Merriweather" pitchFamily="34" charset="-122"/>
                <a:cs typeface="Merriweather" pitchFamily="34" charset="-120"/>
              </a:rPr>
              <a:t>Charging Compliance</a:t>
            </a:r>
            <a:endParaRPr lang="en-US" dirty="0"/>
          </a:p>
        </p:txBody>
      </p:sp>
      <p:sp>
        <p:nvSpPr>
          <p:cNvPr id="19" name="Text 13"/>
          <p:cNvSpPr/>
          <p:nvPr/>
        </p:nvSpPr>
        <p:spPr>
          <a:xfrm>
            <a:off x="5826338" y="4777145"/>
            <a:ext cx="2914412" cy="487204"/>
          </a:xfrm>
          <a:prstGeom prst="rect">
            <a:avLst/>
          </a:prstGeom>
          <a:noFill/>
          <a:ln/>
        </p:spPr>
        <p:txBody>
          <a:bodyPr wrap="square" lIns="0" tIns="0" rIns="0" bIns="0" rtlCol="0" anchor="t"/>
          <a:lstStyle/>
          <a:p>
            <a:pPr marL="0" indent="0" algn="l">
              <a:lnSpc>
                <a:spcPts val="1900"/>
              </a:lnSpc>
              <a:buNone/>
            </a:pPr>
            <a:r>
              <a:rPr lang="en-US" sz="1400" dirty="0">
                <a:solidFill>
                  <a:srgbClr val="E2E6E9"/>
                </a:solidFill>
                <a:latin typeface="Merriweather" pitchFamily="34" charset="0"/>
                <a:ea typeface="Merriweather" pitchFamily="34" charset="-122"/>
                <a:cs typeface="Merriweather" pitchFamily="34" charset="-120"/>
              </a:rPr>
              <a:t>Charging system complies with IEC/EU international standards (IEC 61851-1)</a:t>
            </a:r>
            <a:endParaRPr lang="en-US" sz="1400" dirty="0"/>
          </a:p>
        </p:txBody>
      </p:sp>
      <p:sp>
        <p:nvSpPr>
          <p:cNvPr id="20" name="Shape 14"/>
          <p:cNvSpPr/>
          <p:nvPr/>
        </p:nvSpPr>
        <p:spPr>
          <a:xfrm>
            <a:off x="9052694" y="3679269"/>
            <a:ext cx="3234095" cy="1988463"/>
          </a:xfrm>
          <a:prstGeom prst="roundRect">
            <a:avLst>
              <a:gd name="adj" fmla="val 3216"/>
            </a:avLst>
          </a:prstGeom>
          <a:solidFill>
            <a:srgbClr val="003180"/>
          </a:solidFill>
          <a:ln w="7620">
            <a:solidFill>
              <a:srgbClr val="194A99"/>
            </a:solidFill>
            <a:prstDash val="solid"/>
          </a:ln>
        </p:spPr>
      </p:sp>
      <p:sp>
        <p:nvSpPr>
          <p:cNvPr id="23" name="Text 16"/>
          <p:cNvSpPr/>
          <p:nvPr/>
        </p:nvSpPr>
        <p:spPr>
          <a:xfrm>
            <a:off x="9212476" y="4447937"/>
            <a:ext cx="2123599" cy="237887"/>
          </a:xfrm>
          <a:prstGeom prst="rect">
            <a:avLst/>
          </a:prstGeom>
          <a:noFill/>
          <a:ln/>
        </p:spPr>
        <p:txBody>
          <a:bodyPr wrap="none" lIns="0" tIns="0" rIns="0" bIns="0" rtlCol="0" anchor="t"/>
          <a:lstStyle/>
          <a:p>
            <a:pPr marL="0" indent="0" algn="l">
              <a:lnSpc>
                <a:spcPts val="1850"/>
              </a:lnSpc>
              <a:buNone/>
            </a:pPr>
            <a:r>
              <a:rPr lang="en-US" dirty="0">
                <a:solidFill>
                  <a:srgbClr val="E2E6E9"/>
                </a:solidFill>
                <a:latin typeface="Merriweather" pitchFamily="34" charset="0"/>
                <a:ea typeface="Merriweather" pitchFamily="34" charset="-122"/>
                <a:cs typeface="Merriweather" pitchFamily="34" charset="-120"/>
              </a:rPr>
              <a:t>Multi-Agency Approval</a:t>
            </a:r>
            <a:endParaRPr lang="en-US" dirty="0"/>
          </a:p>
        </p:txBody>
      </p:sp>
      <p:sp>
        <p:nvSpPr>
          <p:cNvPr id="24" name="Text 17"/>
          <p:cNvSpPr/>
          <p:nvPr/>
        </p:nvSpPr>
        <p:spPr>
          <a:xfrm>
            <a:off x="9212476" y="4777145"/>
            <a:ext cx="2914531" cy="730806"/>
          </a:xfrm>
          <a:prstGeom prst="rect">
            <a:avLst/>
          </a:prstGeom>
          <a:noFill/>
          <a:ln/>
        </p:spPr>
        <p:txBody>
          <a:bodyPr wrap="square" lIns="0" tIns="0" rIns="0" bIns="0" rtlCol="0" anchor="t"/>
          <a:lstStyle/>
          <a:p>
            <a:pPr marL="0" indent="0" algn="l">
              <a:lnSpc>
                <a:spcPts val="1900"/>
              </a:lnSpc>
              <a:buNone/>
            </a:pPr>
            <a:r>
              <a:rPr lang="en-US" sz="1400" dirty="0">
                <a:solidFill>
                  <a:srgbClr val="E2E6E9"/>
                </a:solidFill>
                <a:latin typeface="Merriweather" pitchFamily="34" charset="0"/>
                <a:ea typeface="Merriweather" pitchFamily="34" charset="-122"/>
                <a:cs typeface="Merriweather" pitchFamily="34" charset="-120"/>
              </a:rPr>
              <a:t>Prior approval received from Civil Defense, Municipality, and Electricity Company</a:t>
            </a:r>
            <a:endParaRPr lang="en-US" sz="1400" dirty="0"/>
          </a:p>
        </p:txBody>
      </p:sp>
      <p:sp>
        <p:nvSpPr>
          <p:cNvPr id="25" name="Shape 18"/>
          <p:cNvSpPr/>
          <p:nvPr/>
        </p:nvSpPr>
        <p:spPr>
          <a:xfrm>
            <a:off x="2280419" y="5819894"/>
            <a:ext cx="4927044" cy="1988463"/>
          </a:xfrm>
          <a:prstGeom prst="roundRect">
            <a:avLst>
              <a:gd name="adj" fmla="val 3216"/>
            </a:avLst>
          </a:prstGeom>
          <a:solidFill>
            <a:srgbClr val="003180"/>
          </a:solidFill>
          <a:ln w="7620">
            <a:solidFill>
              <a:srgbClr val="194A99"/>
            </a:solidFill>
            <a:prstDash val="solid"/>
          </a:ln>
        </p:spPr>
      </p:sp>
      <p:sp>
        <p:nvSpPr>
          <p:cNvPr id="28" name="Text 20"/>
          <p:cNvSpPr/>
          <p:nvPr/>
        </p:nvSpPr>
        <p:spPr>
          <a:xfrm>
            <a:off x="2440201" y="6588562"/>
            <a:ext cx="1903333" cy="237887"/>
          </a:xfrm>
          <a:prstGeom prst="rect">
            <a:avLst/>
          </a:prstGeom>
          <a:noFill/>
          <a:ln/>
        </p:spPr>
        <p:txBody>
          <a:bodyPr wrap="none" lIns="0" tIns="0" rIns="0" bIns="0" rtlCol="0" anchor="t"/>
          <a:lstStyle/>
          <a:p>
            <a:pPr marL="0" indent="0" algn="l">
              <a:lnSpc>
                <a:spcPts val="1850"/>
              </a:lnSpc>
              <a:buNone/>
            </a:pPr>
            <a:r>
              <a:rPr lang="en-US" dirty="0">
                <a:solidFill>
                  <a:srgbClr val="E2E6E9"/>
                </a:solidFill>
                <a:latin typeface="Merriweather" pitchFamily="34" charset="0"/>
                <a:ea typeface="Merriweather" pitchFamily="34" charset="-122"/>
                <a:cs typeface="Merriweather" pitchFamily="34" charset="-120"/>
              </a:rPr>
              <a:t>Certified Inspection</a:t>
            </a:r>
            <a:endParaRPr lang="en-US" dirty="0"/>
          </a:p>
        </p:txBody>
      </p:sp>
      <p:sp>
        <p:nvSpPr>
          <p:cNvPr id="29" name="Text 21"/>
          <p:cNvSpPr/>
          <p:nvPr/>
        </p:nvSpPr>
        <p:spPr>
          <a:xfrm>
            <a:off x="2440201" y="6917769"/>
            <a:ext cx="4607481" cy="487204"/>
          </a:xfrm>
          <a:prstGeom prst="rect">
            <a:avLst/>
          </a:prstGeom>
          <a:noFill/>
          <a:ln/>
        </p:spPr>
        <p:txBody>
          <a:bodyPr wrap="square" lIns="0" tIns="0" rIns="0" bIns="0" rtlCol="0" anchor="t"/>
          <a:lstStyle/>
          <a:p>
            <a:pPr marL="0" indent="0" algn="l">
              <a:lnSpc>
                <a:spcPts val="1900"/>
              </a:lnSpc>
              <a:buNone/>
            </a:pPr>
            <a:r>
              <a:rPr lang="en-US" sz="1400" dirty="0">
                <a:solidFill>
                  <a:srgbClr val="E2E6E9"/>
                </a:solidFill>
                <a:latin typeface="Merriweather" pitchFamily="34" charset="0"/>
                <a:ea typeface="Merriweather" pitchFamily="34" charset="-122"/>
                <a:cs typeface="Merriweather" pitchFamily="34" charset="-120"/>
              </a:rPr>
              <a:t>Passed comprehensive inspection at certified EV-ready testing center</a:t>
            </a:r>
            <a:endParaRPr lang="en-US" sz="1400" dirty="0"/>
          </a:p>
        </p:txBody>
      </p:sp>
      <p:sp>
        <p:nvSpPr>
          <p:cNvPr id="30" name="Shape 22"/>
          <p:cNvSpPr/>
          <p:nvPr/>
        </p:nvSpPr>
        <p:spPr>
          <a:xfrm>
            <a:off x="7359625" y="5819894"/>
            <a:ext cx="4927163" cy="1988463"/>
          </a:xfrm>
          <a:prstGeom prst="roundRect">
            <a:avLst>
              <a:gd name="adj" fmla="val 3216"/>
            </a:avLst>
          </a:prstGeom>
          <a:solidFill>
            <a:srgbClr val="003180"/>
          </a:solidFill>
          <a:ln w="7620">
            <a:solidFill>
              <a:srgbClr val="194A99"/>
            </a:solidFill>
            <a:prstDash val="solid"/>
          </a:ln>
        </p:spPr>
      </p:sp>
      <p:sp>
        <p:nvSpPr>
          <p:cNvPr id="33" name="Text 24"/>
          <p:cNvSpPr/>
          <p:nvPr/>
        </p:nvSpPr>
        <p:spPr>
          <a:xfrm>
            <a:off x="7519407" y="6588562"/>
            <a:ext cx="1903333" cy="237887"/>
          </a:xfrm>
          <a:prstGeom prst="rect">
            <a:avLst/>
          </a:prstGeom>
          <a:noFill/>
          <a:ln/>
        </p:spPr>
        <p:txBody>
          <a:bodyPr wrap="none" lIns="0" tIns="0" rIns="0" bIns="0" rtlCol="0" anchor="t"/>
          <a:lstStyle/>
          <a:p>
            <a:pPr marL="0" indent="0" algn="l">
              <a:lnSpc>
                <a:spcPts val="1850"/>
              </a:lnSpc>
              <a:buNone/>
            </a:pPr>
            <a:r>
              <a:rPr lang="en-US" dirty="0">
                <a:solidFill>
                  <a:srgbClr val="E2E6E9"/>
                </a:solidFill>
                <a:latin typeface="Merriweather" pitchFamily="34" charset="0"/>
                <a:ea typeface="Merriweather" pitchFamily="34" charset="-122"/>
                <a:cs typeface="Merriweather" pitchFamily="34" charset="-120"/>
              </a:rPr>
              <a:t>Driver Qualification</a:t>
            </a:r>
            <a:endParaRPr lang="en-US" dirty="0"/>
          </a:p>
        </p:txBody>
      </p:sp>
      <p:sp>
        <p:nvSpPr>
          <p:cNvPr id="34" name="Text 25"/>
          <p:cNvSpPr/>
          <p:nvPr/>
        </p:nvSpPr>
        <p:spPr>
          <a:xfrm>
            <a:off x="7519407" y="6917769"/>
            <a:ext cx="4607600" cy="730806"/>
          </a:xfrm>
          <a:prstGeom prst="rect">
            <a:avLst/>
          </a:prstGeom>
          <a:noFill/>
          <a:ln/>
        </p:spPr>
        <p:txBody>
          <a:bodyPr wrap="square" lIns="0" tIns="0" rIns="0" bIns="0" rtlCol="0" anchor="t"/>
          <a:lstStyle/>
          <a:p>
            <a:pPr marL="0" indent="0" algn="l">
              <a:lnSpc>
                <a:spcPts val="1900"/>
              </a:lnSpc>
              <a:buNone/>
            </a:pPr>
            <a:r>
              <a:rPr lang="en-US" sz="1400" dirty="0">
                <a:solidFill>
                  <a:srgbClr val="E2E6E9"/>
                </a:solidFill>
                <a:latin typeface="Merriweather" pitchFamily="34" charset="0"/>
                <a:ea typeface="Merriweather" pitchFamily="34" charset="-122"/>
                <a:cs typeface="Merriweather" pitchFamily="34" charset="-120"/>
              </a:rPr>
              <a:t>Operated by person who passed updated theoretical and practical driving tests including EV-specific safety requirements</a:t>
            </a:r>
            <a:endParaRPr lang="en-US" sz="1400" dirty="0"/>
          </a:p>
        </p:txBody>
      </p:sp>
      <p:pic>
        <p:nvPicPr>
          <p:cNvPr id="35" name="Picture 3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432581" y="3832816"/>
            <a:ext cx="822800" cy="590270"/>
          </a:xfrm>
          <a:prstGeom prst="rect">
            <a:avLst/>
          </a:prstGeom>
        </p:spPr>
      </p:pic>
      <p:pic>
        <p:nvPicPr>
          <p:cNvPr id="36" name="Picture 3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809439" y="3804244"/>
            <a:ext cx="625665" cy="531387"/>
          </a:xfrm>
          <a:prstGeom prst="rect">
            <a:avLst/>
          </a:prstGeom>
        </p:spPr>
      </p:pic>
      <p:pic>
        <p:nvPicPr>
          <p:cNvPr id="37" name="Picture 36"/>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212476" y="3819703"/>
            <a:ext cx="658561" cy="582573"/>
          </a:xfrm>
          <a:prstGeom prst="rect">
            <a:avLst/>
          </a:prstGeom>
        </p:spPr>
      </p:pic>
      <p:pic>
        <p:nvPicPr>
          <p:cNvPr id="38" name="Picture 37"/>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424577" y="5979675"/>
            <a:ext cx="693485" cy="549383"/>
          </a:xfrm>
          <a:prstGeom prst="rect">
            <a:avLst/>
          </a:prstGeom>
        </p:spPr>
      </p:pic>
      <p:pic>
        <p:nvPicPr>
          <p:cNvPr id="39" name="Picture 38"/>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7519407" y="5918173"/>
            <a:ext cx="656614" cy="573381"/>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0"/>
          <p:cNvSpPr/>
          <p:nvPr/>
        </p:nvSpPr>
        <p:spPr>
          <a:xfrm>
            <a:off x="863798" y="725567"/>
            <a:ext cx="7959328" cy="472321"/>
          </a:xfrm>
          <a:prstGeom prst="rect">
            <a:avLst/>
          </a:prstGeom>
          <a:noFill/>
          <a:ln/>
        </p:spPr>
        <p:txBody>
          <a:bodyPr wrap="none" lIns="0" tIns="0" rIns="0" bIns="0" rtlCol="0" anchor="t"/>
          <a:lstStyle/>
          <a:p>
            <a:pPr marL="0" indent="0" algn="l">
              <a:lnSpc>
                <a:spcPts val="3700"/>
              </a:lnSpc>
              <a:buNone/>
            </a:pPr>
            <a:r>
              <a:rPr lang="en-US" sz="2950" dirty="0">
                <a:solidFill>
                  <a:srgbClr val="F5F0F0"/>
                </a:solidFill>
                <a:latin typeface="Merriweather" pitchFamily="34" charset="0"/>
                <a:ea typeface="Merriweather" pitchFamily="34" charset="-122"/>
                <a:cs typeface="Merriweather" pitchFamily="34" charset="-120"/>
              </a:rPr>
              <a:t>Problem Statement and Research Objectives</a:t>
            </a:r>
            <a:endParaRPr lang="en-US" sz="2950" dirty="0"/>
          </a:p>
        </p:txBody>
      </p:sp>
      <p:sp>
        <p:nvSpPr>
          <p:cNvPr id="3" name="Shape 1"/>
          <p:cNvSpPr/>
          <p:nvPr/>
        </p:nvSpPr>
        <p:spPr>
          <a:xfrm>
            <a:off x="754856" y="1356597"/>
            <a:ext cx="5821204" cy="2105397"/>
          </a:xfrm>
          <a:prstGeom prst="roundRect">
            <a:avLst>
              <a:gd name="adj" fmla="val 6340"/>
            </a:avLst>
          </a:prstGeom>
          <a:solidFill>
            <a:srgbClr val="609DFF">
              <a:alpha val="95000"/>
            </a:srgbClr>
          </a:solidFill>
          <a:ln/>
        </p:spPr>
      </p:sp>
      <p:pic>
        <p:nvPicPr>
          <p:cNvPr id="4" name="Image 0" descr="preencoded.png"/>
          <p:cNvPicPr>
            <a:picLocks noChangeAspect="1"/>
          </p:cNvPicPr>
          <p:nvPr/>
        </p:nvPicPr>
        <p:blipFill>
          <a:blip r:embed="rId2"/>
          <a:stretch>
            <a:fillRect/>
          </a:stretch>
        </p:blipFill>
        <p:spPr>
          <a:xfrm>
            <a:off x="905947" y="1475542"/>
            <a:ext cx="472440" cy="377904"/>
          </a:xfrm>
          <a:prstGeom prst="rect">
            <a:avLst/>
          </a:prstGeom>
        </p:spPr>
      </p:pic>
      <p:sp>
        <p:nvSpPr>
          <p:cNvPr id="5" name="Text 2"/>
          <p:cNvSpPr/>
          <p:nvPr/>
        </p:nvSpPr>
        <p:spPr>
          <a:xfrm>
            <a:off x="905947" y="1972389"/>
            <a:ext cx="2267664" cy="283488"/>
          </a:xfrm>
          <a:prstGeom prst="rect">
            <a:avLst/>
          </a:prstGeom>
          <a:noFill/>
          <a:ln/>
        </p:spPr>
        <p:txBody>
          <a:bodyPr wrap="none" lIns="0" tIns="0" rIns="0" bIns="0" rtlCol="0" anchor="t"/>
          <a:lstStyle/>
          <a:p>
            <a:pPr marL="0" indent="0" algn="l">
              <a:lnSpc>
                <a:spcPts val="2200"/>
              </a:lnSpc>
              <a:buNone/>
            </a:pPr>
            <a:r>
              <a:rPr lang="en-US" sz="1750" dirty="0">
                <a:solidFill>
                  <a:srgbClr val="000000"/>
                </a:solidFill>
                <a:latin typeface="Merriweather" pitchFamily="34" charset="0"/>
                <a:ea typeface="Merriweather" pitchFamily="34" charset="-122"/>
                <a:cs typeface="Merriweather" pitchFamily="34" charset="-120"/>
              </a:rPr>
              <a:t>The Core Problem</a:t>
            </a:r>
            <a:endParaRPr lang="en-US" sz="1750" dirty="0"/>
          </a:p>
        </p:txBody>
      </p:sp>
      <p:sp>
        <p:nvSpPr>
          <p:cNvPr id="6" name="Text 3"/>
          <p:cNvSpPr/>
          <p:nvPr/>
        </p:nvSpPr>
        <p:spPr>
          <a:xfrm>
            <a:off x="905947" y="2322787"/>
            <a:ext cx="5519023" cy="655682"/>
          </a:xfrm>
          <a:prstGeom prst="rect">
            <a:avLst/>
          </a:prstGeom>
          <a:noFill/>
          <a:ln/>
        </p:spPr>
        <p:txBody>
          <a:bodyPr wrap="square" lIns="0" tIns="0" rIns="0" bIns="0" rtlCol="0" anchor="t"/>
          <a:lstStyle/>
          <a:p>
            <a:pPr marL="0" indent="0" algn="l">
              <a:lnSpc>
                <a:spcPct val="150000"/>
              </a:lnSpc>
              <a:buNone/>
            </a:pPr>
            <a:r>
              <a:rPr lang="en-US" sz="1400" dirty="0">
                <a:solidFill>
                  <a:srgbClr val="000000"/>
                </a:solidFill>
                <a:latin typeface="Merriweather" pitchFamily="34" charset="0"/>
                <a:ea typeface="Merriweather" pitchFamily="34" charset="-122"/>
                <a:cs typeface="Merriweather" pitchFamily="34" charset="-120"/>
              </a:rPr>
              <a:t>Palestine currently lacks unified, standardized protocols for inspecting electric vehicles, creating serious risks to driver safety, passenger protection, and broader public welfare</a:t>
            </a:r>
            <a:endParaRPr lang="en-US" sz="1400" dirty="0"/>
          </a:p>
        </p:txBody>
      </p:sp>
      <p:sp>
        <p:nvSpPr>
          <p:cNvPr id="7" name="Text 4"/>
          <p:cNvSpPr/>
          <p:nvPr/>
        </p:nvSpPr>
        <p:spPr>
          <a:xfrm>
            <a:off x="6843593" y="1271488"/>
            <a:ext cx="2267664" cy="700901"/>
          </a:xfrm>
          <a:prstGeom prst="rect">
            <a:avLst/>
          </a:prstGeom>
          <a:noFill/>
          <a:ln/>
        </p:spPr>
        <p:txBody>
          <a:bodyPr wrap="none" lIns="0" tIns="0" rIns="0" bIns="0" rtlCol="0" anchor="t"/>
          <a:lstStyle/>
          <a:p>
            <a:pPr marL="0" indent="0" algn="l">
              <a:lnSpc>
                <a:spcPct val="150000"/>
              </a:lnSpc>
              <a:buNone/>
            </a:pPr>
            <a:r>
              <a:rPr lang="en-US" sz="2800" dirty="0">
                <a:solidFill>
                  <a:srgbClr val="F5F0F0"/>
                </a:solidFill>
                <a:latin typeface="Merriweather" pitchFamily="34" charset="0"/>
                <a:ea typeface="Merriweather" pitchFamily="34" charset="-122"/>
                <a:cs typeface="Merriweather" pitchFamily="34" charset="-120"/>
              </a:rPr>
              <a:t>Primary Objectives</a:t>
            </a:r>
            <a:endParaRPr lang="en-US" sz="2800" dirty="0"/>
          </a:p>
        </p:txBody>
      </p:sp>
      <p:sp>
        <p:nvSpPr>
          <p:cNvPr id="8" name="Text 5"/>
          <p:cNvSpPr/>
          <p:nvPr/>
        </p:nvSpPr>
        <p:spPr>
          <a:xfrm>
            <a:off x="6843593" y="1851540"/>
            <a:ext cx="6930509" cy="2541783"/>
          </a:xfrm>
          <a:prstGeom prst="rect">
            <a:avLst/>
          </a:prstGeom>
          <a:noFill/>
          <a:ln/>
        </p:spPr>
        <p:txBody>
          <a:bodyPr wrap="square" lIns="0" tIns="0" rIns="0" bIns="0" rtlCol="0" anchor="t"/>
          <a:lstStyle/>
          <a:p>
            <a:pPr marL="342900" indent="-342900" algn="l">
              <a:lnSpc>
                <a:spcPct val="150000"/>
              </a:lnSpc>
              <a:buSzPct val="100000"/>
              <a:buFont typeface="+mj-lt"/>
              <a:buAutoNum type="arabicPeriod"/>
            </a:pPr>
            <a:r>
              <a:rPr lang="en-US" dirty="0">
                <a:solidFill>
                  <a:srgbClr val="E2E6E9"/>
                </a:solidFill>
                <a:latin typeface="Merriweather" pitchFamily="34" charset="0"/>
                <a:ea typeface="Merriweather" pitchFamily="34" charset="-122"/>
                <a:cs typeface="Merriweather" pitchFamily="34" charset="-120"/>
              </a:rPr>
              <a:t>Comprehensively evaluate current EV inspection practices across Palestine</a:t>
            </a:r>
            <a:endParaRPr lang="en-US" dirty="0"/>
          </a:p>
          <a:p>
            <a:pPr marL="342900" indent="-342900" algn="l">
              <a:lnSpc>
                <a:spcPct val="150000"/>
              </a:lnSpc>
              <a:buSzPct val="100000"/>
              <a:buFont typeface="+mj-lt"/>
              <a:buAutoNum type="arabicPeriod" startAt="2"/>
            </a:pPr>
            <a:r>
              <a:rPr lang="en-US" dirty="0">
                <a:solidFill>
                  <a:srgbClr val="E2E6E9"/>
                </a:solidFill>
                <a:latin typeface="Merriweather" pitchFamily="34" charset="0"/>
                <a:ea typeface="Merriweather" pitchFamily="34" charset="-122"/>
                <a:cs typeface="Merriweather" pitchFamily="34" charset="-120"/>
              </a:rPr>
              <a:t>Systematically identify critical gaps, vulnerabilities, and safety risks</a:t>
            </a:r>
            <a:endParaRPr lang="en-US" dirty="0"/>
          </a:p>
          <a:p>
            <a:pPr marL="342900" indent="-342900" algn="l">
              <a:lnSpc>
                <a:spcPct val="150000"/>
              </a:lnSpc>
              <a:buSzPct val="100000"/>
              <a:buFont typeface="+mj-lt"/>
              <a:buAutoNum type="arabicPeriod" startAt="3"/>
            </a:pPr>
            <a:r>
              <a:rPr lang="en-US" dirty="0">
                <a:solidFill>
                  <a:srgbClr val="E2E6E9"/>
                </a:solidFill>
                <a:latin typeface="Merriweather" pitchFamily="34" charset="0"/>
                <a:ea typeface="Merriweather" pitchFamily="34" charset="-122"/>
                <a:cs typeface="Merriweather" pitchFamily="34" charset="-120"/>
              </a:rPr>
              <a:t>Develop evidence-based regulatory framework recommendations</a:t>
            </a:r>
            <a:endParaRPr lang="en-US" dirty="0"/>
          </a:p>
          <a:p>
            <a:pPr marL="342900" indent="-342900" algn="l">
              <a:lnSpc>
                <a:spcPct val="150000"/>
              </a:lnSpc>
              <a:buSzPct val="100000"/>
              <a:buFont typeface="+mj-lt"/>
              <a:buAutoNum type="arabicPeriod" startAt="4"/>
            </a:pPr>
            <a:r>
              <a:rPr lang="en-US" dirty="0">
                <a:solidFill>
                  <a:srgbClr val="E2E6E9"/>
                </a:solidFill>
                <a:latin typeface="Merriweather" pitchFamily="34" charset="0"/>
                <a:ea typeface="Merriweather" pitchFamily="34" charset="-122"/>
                <a:cs typeface="Merriweather" pitchFamily="34" charset="-120"/>
              </a:rPr>
              <a:t>Establish training requirements for inspection personnel</a:t>
            </a:r>
            <a:endParaRPr lang="en-US" dirty="0"/>
          </a:p>
          <a:p>
            <a:pPr marL="342900" indent="-342900" algn="l">
              <a:lnSpc>
                <a:spcPct val="150000"/>
              </a:lnSpc>
              <a:buSzPct val="100000"/>
              <a:buFont typeface="+mj-lt"/>
              <a:buAutoNum type="arabicPeriod" startAt="5"/>
            </a:pPr>
            <a:r>
              <a:rPr lang="en-US" dirty="0">
                <a:solidFill>
                  <a:srgbClr val="E2E6E9"/>
                </a:solidFill>
                <a:latin typeface="Merriweather" pitchFamily="34" charset="0"/>
                <a:ea typeface="Merriweather" pitchFamily="34" charset="-122"/>
                <a:cs typeface="Merriweather" pitchFamily="34" charset="-120"/>
              </a:rPr>
              <a:t>Create public awareness and education strategies</a:t>
            </a:r>
            <a:endParaRPr lang="en-US" dirty="0"/>
          </a:p>
        </p:txBody>
      </p:sp>
      <p:pic>
        <p:nvPicPr>
          <p:cNvPr id="9" name="Image 1" descr="preencoded.png"/>
          <p:cNvPicPr>
            <a:picLocks noChangeAspect="1"/>
          </p:cNvPicPr>
          <p:nvPr/>
        </p:nvPicPr>
        <p:blipFill>
          <a:blip r:embed="rId3"/>
          <a:stretch>
            <a:fillRect/>
          </a:stretch>
        </p:blipFill>
        <p:spPr>
          <a:xfrm>
            <a:off x="863798" y="3461995"/>
            <a:ext cx="2919651" cy="2919651"/>
          </a:xfrm>
          <a:prstGeom prst="rect">
            <a:avLst/>
          </a:prstGeom>
        </p:spPr>
      </p:pic>
      <p:sp>
        <p:nvSpPr>
          <p:cNvPr id="10" name="Shape 6"/>
          <p:cNvSpPr/>
          <p:nvPr/>
        </p:nvSpPr>
        <p:spPr>
          <a:xfrm>
            <a:off x="863798" y="6555933"/>
            <a:ext cx="12902803" cy="1272778"/>
          </a:xfrm>
          <a:prstGeom prst="roundRect">
            <a:avLst>
              <a:gd name="adj" fmla="val 4989"/>
            </a:avLst>
          </a:prstGeom>
          <a:solidFill>
            <a:srgbClr val="001D4D"/>
          </a:solidFill>
          <a:ln/>
        </p:spPr>
      </p:sp>
      <p:pic>
        <p:nvPicPr>
          <p:cNvPr id="11" name="Image 2" descr="preencoded.png"/>
          <p:cNvPicPr>
            <a:picLocks noChangeAspect="1"/>
          </p:cNvPicPr>
          <p:nvPr/>
        </p:nvPicPr>
        <p:blipFill>
          <a:blip r:embed="rId4"/>
          <a:stretch>
            <a:fillRect/>
          </a:stretch>
        </p:blipFill>
        <p:spPr>
          <a:xfrm>
            <a:off x="1014889" y="6716905"/>
            <a:ext cx="236220" cy="188952"/>
          </a:xfrm>
          <a:prstGeom prst="rect">
            <a:avLst/>
          </a:prstGeom>
        </p:spPr>
      </p:pic>
      <p:sp>
        <p:nvSpPr>
          <p:cNvPr id="12" name="Text 7"/>
          <p:cNvSpPr/>
          <p:nvPr/>
        </p:nvSpPr>
        <p:spPr>
          <a:xfrm>
            <a:off x="1402199" y="6699403"/>
            <a:ext cx="2692479" cy="236101"/>
          </a:xfrm>
          <a:prstGeom prst="rect">
            <a:avLst/>
          </a:prstGeom>
          <a:noFill/>
          <a:ln/>
        </p:spPr>
        <p:txBody>
          <a:bodyPr wrap="none" lIns="0" tIns="0" rIns="0" bIns="0" rtlCol="0" anchor="t"/>
          <a:lstStyle/>
          <a:p>
            <a:pPr marL="0" indent="0" algn="l">
              <a:lnSpc>
                <a:spcPts val="1850"/>
              </a:lnSpc>
              <a:buNone/>
            </a:pPr>
            <a:r>
              <a:rPr lang="en-US" sz="1450" dirty="0">
                <a:solidFill>
                  <a:srgbClr val="FFFFFF"/>
                </a:solidFill>
                <a:latin typeface="Merriweather" pitchFamily="34" charset="0"/>
                <a:ea typeface="Merriweather" pitchFamily="34" charset="-122"/>
                <a:cs typeface="Merriweather" pitchFamily="34" charset="-120"/>
              </a:rPr>
              <a:t>Project Scope and Boundaries</a:t>
            </a:r>
            <a:endParaRPr lang="en-US" sz="1450" dirty="0"/>
          </a:p>
        </p:txBody>
      </p:sp>
      <p:sp>
        <p:nvSpPr>
          <p:cNvPr id="13" name="Text 8"/>
          <p:cNvSpPr/>
          <p:nvPr/>
        </p:nvSpPr>
        <p:spPr>
          <a:xfrm>
            <a:off x="1402199" y="7041231"/>
            <a:ext cx="12213312" cy="616863"/>
          </a:xfrm>
          <a:prstGeom prst="rect">
            <a:avLst/>
          </a:prstGeom>
          <a:noFill/>
          <a:ln/>
        </p:spPr>
        <p:txBody>
          <a:bodyPr wrap="square" lIns="0" tIns="0" rIns="0" bIns="0" rtlCol="0" anchor="t"/>
          <a:lstStyle/>
          <a:p>
            <a:pPr marL="0" indent="0" algn="l">
              <a:lnSpc>
                <a:spcPts val="1600"/>
              </a:lnSpc>
              <a:buNone/>
            </a:pPr>
            <a:r>
              <a:rPr lang="en-US" sz="1200" dirty="0">
                <a:solidFill>
                  <a:srgbClr val="FFFFFF"/>
                </a:solidFill>
                <a:latin typeface="Merriweather" pitchFamily="34" charset="0"/>
                <a:ea typeface="Merriweather" pitchFamily="34" charset="-122"/>
                <a:cs typeface="Merriweather" pitchFamily="34" charset="-120"/>
              </a:rPr>
              <a:t>This research concentrates specifically on mechanical and electrical inspection dimensions of electric vehicles, institutional regulatory structures, and public safety implications within Palestinian territories. The analysis encompasses battery health assessment, high-voltage system evaluation, charging infrastructure safety, and emergency response preparedness.</a:t>
            </a:r>
            <a:endParaRPr lang="en-US" sz="1200" dirty="0"/>
          </a:p>
        </p:txBody>
      </p:sp>
      <p:pic>
        <p:nvPicPr>
          <p:cNvPr id="14" name="Picture 1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892391" y="3480683"/>
            <a:ext cx="2232853" cy="3112993"/>
          </a:xfrm>
          <a:prstGeom prst="rect">
            <a:avLst/>
          </a:prstGeom>
        </p:spPr>
      </p:pic>
    </p:spTree>
    <p:extLst>
      <p:ext uri="{BB962C8B-B14F-4D97-AF65-F5344CB8AC3E}">
        <p14:creationId xmlns:p14="http://schemas.microsoft.com/office/powerpoint/2010/main" val="525669682"/>
      </p:ext>
    </p:extLst>
  </p:cSld>
  <p:clrMapOvr>
    <a:masterClrMapping/>
  </p:clrMapOvr>
  <p:transition spd="slow">
    <p:push dir="u"/>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73758" y="511620"/>
            <a:ext cx="5344617" cy="6814090"/>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6128" y="1280212"/>
            <a:ext cx="8559385" cy="5119538"/>
          </a:xfrm>
          <a:prstGeom prst="rect">
            <a:avLst/>
          </a:prstGeom>
        </p:spPr>
      </p:pic>
    </p:spTree>
    <p:extLst>
      <p:ext uri="{BB962C8B-B14F-4D97-AF65-F5344CB8AC3E}">
        <p14:creationId xmlns:p14="http://schemas.microsoft.com/office/powerpoint/2010/main" val="65339765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name="Slide 6">
    <p:spTree>
      <p:nvGrpSpPr>
        <p:cNvPr id="1" name=""/>
        <p:cNvGrpSpPr/>
        <p:nvPr/>
      </p:nvGrpSpPr>
      <p:grpSpPr>
        <a:xfrm>
          <a:off x="0" y="0"/>
          <a:ext cx="0" cy="0"/>
          <a:chOff x="0" y="0"/>
          <a:chExt cx="0" cy="0"/>
        </a:xfrm>
      </p:grpSpPr>
      <p:pic>
        <p:nvPicPr>
          <p:cNvPr id="2" name="Image 0" descr="preencoded.png"/>
          <p:cNvPicPr>
            <a:picLocks noChangeAspect="1"/>
          </p:cNvPicPr>
          <p:nvPr/>
        </p:nvPicPr>
        <p:blipFill>
          <a:blip r:embed="rId3"/>
          <a:stretch>
            <a:fillRect/>
          </a:stretch>
        </p:blipFill>
        <p:spPr>
          <a:xfrm>
            <a:off x="0" y="0"/>
            <a:ext cx="5002924" cy="8229600"/>
          </a:xfrm>
          <a:prstGeom prst="rect">
            <a:avLst/>
          </a:prstGeom>
        </p:spPr>
      </p:pic>
      <p:sp>
        <p:nvSpPr>
          <p:cNvPr id="3" name="Text 0"/>
          <p:cNvSpPr/>
          <p:nvPr/>
        </p:nvSpPr>
        <p:spPr>
          <a:xfrm>
            <a:off x="5248727" y="1083588"/>
            <a:ext cx="6054566" cy="446603"/>
          </a:xfrm>
          <a:prstGeom prst="rect">
            <a:avLst/>
          </a:prstGeom>
          <a:noFill/>
          <a:ln/>
        </p:spPr>
        <p:txBody>
          <a:bodyPr wrap="none" lIns="0" tIns="0" rIns="0" bIns="0" rtlCol="0" anchor="t"/>
          <a:lstStyle/>
          <a:p>
            <a:pPr marL="0" indent="0" algn="l">
              <a:lnSpc>
                <a:spcPts val="3500"/>
              </a:lnSpc>
              <a:buNone/>
            </a:pPr>
            <a:r>
              <a:rPr lang="en-US" sz="3200" dirty="0">
                <a:solidFill>
                  <a:srgbClr val="F5F0F0"/>
                </a:solidFill>
                <a:latin typeface="Merriweather" pitchFamily="34" charset="0"/>
                <a:ea typeface="Merriweather" pitchFamily="34" charset="-122"/>
                <a:cs typeface="Merriweather" pitchFamily="34" charset="-120"/>
              </a:rPr>
              <a:t>Regulatory Framework in Palestine</a:t>
            </a:r>
            <a:endParaRPr lang="en-US" sz="3200" dirty="0"/>
          </a:p>
        </p:txBody>
      </p:sp>
      <p:sp>
        <p:nvSpPr>
          <p:cNvPr id="4" name="Text 1"/>
          <p:cNvSpPr/>
          <p:nvPr/>
        </p:nvSpPr>
        <p:spPr>
          <a:xfrm>
            <a:off x="5248727" y="1744504"/>
            <a:ext cx="8000762" cy="457200"/>
          </a:xfrm>
          <a:prstGeom prst="rect">
            <a:avLst/>
          </a:prstGeom>
          <a:noFill/>
          <a:ln/>
        </p:spPr>
        <p:txBody>
          <a:bodyPr wrap="square" lIns="0" tIns="0" rIns="0" bIns="0" rtlCol="0" anchor="t"/>
          <a:lstStyle/>
          <a:p>
            <a:pPr marL="0" indent="0" algn="l">
              <a:lnSpc>
                <a:spcPts val="1800"/>
              </a:lnSpc>
              <a:buNone/>
            </a:pPr>
            <a:r>
              <a:rPr lang="en-US" sz="1400" dirty="0">
                <a:solidFill>
                  <a:srgbClr val="E2E6E9"/>
                </a:solidFill>
                <a:latin typeface="Merriweather" pitchFamily="34" charset="0"/>
                <a:ea typeface="Merriweather" pitchFamily="34" charset="-122"/>
                <a:cs typeface="Merriweather" pitchFamily="34" charset="-120"/>
              </a:rPr>
              <a:t>Palestine is gradually adapting its legal frameworks to accommodate EVs, though significant gaps remain in enforcement and technical capacity.</a:t>
            </a:r>
            <a:endParaRPr lang="en-US" sz="1400" dirty="0"/>
          </a:p>
        </p:txBody>
      </p:sp>
      <p:sp>
        <p:nvSpPr>
          <p:cNvPr id="5" name="Text 2"/>
          <p:cNvSpPr/>
          <p:nvPr/>
        </p:nvSpPr>
        <p:spPr>
          <a:xfrm>
            <a:off x="5248727" y="2362438"/>
            <a:ext cx="142875" cy="178594"/>
          </a:xfrm>
          <a:prstGeom prst="rect">
            <a:avLst/>
          </a:prstGeom>
          <a:noFill/>
          <a:ln/>
        </p:spPr>
        <p:txBody>
          <a:bodyPr wrap="none" lIns="0" tIns="0" rIns="0" bIns="0" rtlCol="0" anchor="t"/>
          <a:lstStyle/>
          <a:p>
            <a:pPr marL="0" indent="0" algn="l">
              <a:lnSpc>
                <a:spcPts val="1800"/>
              </a:lnSpc>
              <a:buNone/>
            </a:pPr>
            <a:r>
              <a:rPr lang="en-US" sz="1400" dirty="0">
                <a:solidFill>
                  <a:srgbClr val="E2E6E9"/>
                </a:solidFill>
                <a:latin typeface="Merriweather Light" pitchFamily="34" charset="0"/>
                <a:ea typeface="Merriweather Light" pitchFamily="34" charset="-122"/>
                <a:cs typeface="Merriweather Light" pitchFamily="34" charset="-120"/>
              </a:rPr>
              <a:t>01</a:t>
            </a:r>
            <a:endParaRPr lang="en-US" sz="1400" dirty="0"/>
          </a:p>
        </p:txBody>
      </p:sp>
      <p:sp>
        <p:nvSpPr>
          <p:cNvPr id="6" name="Shape 3"/>
          <p:cNvSpPr/>
          <p:nvPr/>
        </p:nvSpPr>
        <p:spPr>
          <a:xfrm>
            <a:off x="5248727" y="2590086"/>
            <a:ext cx="8000762" cy="15240"/>
          </a:xfrm>
          <a:prstGeom prst="rect">
            <a:avLst/>
          </a:prstGeom>
          <a:solidFill>
            <a:srgbClr val="609DFF"/>
          </a:solidFill>
          <a:ln/>
        </p:spPr>
      </p:sp>
      <p:sp>
        <p:nvSpPr>
          <p:cNvPr id="7" name="Text 4"/>
          <p:cNvSpPr/>
          <p:nvPr/>
        </p:nvSpPr>
        <p:spPr>
          <a:xfrm>
            <a:off x="5248727" y="2692003"/>
            <a:ext cx="2165985" cy="223361"/>
          </a:xfrm>
          <a:prstGeom prst="rect">
            <a:avLst/>
          </a:prstGeom>
          <a:noFill/>
          <a:ln/>
        </p:spPr>
        <p:txBody>
          <a:bodyPr wrap="none" lIns="0" tIns="0" rIns="0" bIns="0" rtlCol="0" anchor="t"/>
          <a:lstStyle/>
          <a:p>
            <a:pPr marL="0" indent="0" algn="l">
              <a:lnSpc>
                <a:spcPts val="1750"/>
              </a:lnSpc>
              <a:buNone/>
            </a:pPr>
            <a:r>
              <a:rPr lang="en-US" dirty="0">
                <a:solidFill>
                  <a:srgbClr val="E2E6E9"/>
                </a:solidFill>
                <a:latin typeface="Merriweather" pitchFamily="34" charset="0"/>
                <a:ea typeface="Merriweather" pitchFamily="34" charset="-122"/>
                <a:cs typeface="Merriweather" pitchFamily="34" charset="-120"/>
              </a:rPr>
              <a:t>Traffic Law No. 5 of 2000</a:t>
            </a:r>
            <a:endParaRPr lang="en-US" dirty="0"/>
          </a:p>
        </p:txBody>
      </p:sp>
      <p:sp>
        <p:nvSpPr>
          <p:cNvPr id="8" name="Text 5"/>
          <p:cNvSpPr/>
          <p:nvPr/>
        </p:nvSpPr>
        <p:spPr>
          <a:xfrm>
            <a:off x="5248727" y="2948836"/>
            <a:ext cx="8000762" cy="457200"/>
          </a:xfrm>
          <a:prstGeom prst="rect">
            <a:avLst/>
          </a:prstGeom>
          <a:noFill/>
          <a:ln/>
        </p:spPr>
        <p:txBody>
          <a:bodyPr wrap="square" lIns="0" tIns="0" rIns="0" bIns="0" rtlCol="0" anchor="t"/>
          <a:lstStyle/>
          <a:p>
            <a:pPr marL="0" indent="0" algn="l">
              <a:lnSpc>
                <a:spcPts val="1800"/>
              </a:lnSpc>
              <a:buNone/>
            </a:pPr>
            <a:r>
              <a:rPr lang="en-US" sz="1400" dirty="0">
                <a:solidFill>
                  <a:srgbClr val="E2E6E9"/>
                </a:solidFill>
                <a:latin typeface="Merriweather" pitchFamily="34" charset="0"/>
                <a:ea typeface="Merriweather" pitchFamily="34" charset="-122"/>
                <a:cs typeface="Merriweather" pitchFamily="34" charset="-120"/>
              </a:rPr>
              <a:t>Primary legal foundation for vehicle regulation—currently under review to include EV-specific provisions for battery inspection and high-voltage safety</a:t>
            </a:r>
            <a:endParaRPr lang="en-US" sz="1400" dirty="0"/>
          </a:p>
        </p:txBody>
      </p:sp>
      <p:sp>
        <p:nvSpPr>
          <p:cNvPr id="9" name="Text 6"/>
          <p:cNvSpPr/>
          <p:nvPr/>
        </p:nvSpPr>
        <p:spPr>
          <a:xfrm>
            <a:off x="5248727" y="3708321"/>
            <a:ext cx="142875" cy="178594"/>
          </a:xfrm>
          <a:prstGeom prst="rect">
            <a:avLst/>
          </a:prstGeom>
          <a:noFill/>
          <a:ln/>
        </p:spPr>
        <p:txBody>
          <a:bodyPr wrap="none" lIns="0" tIns="0" rIns="0" bIns="0" rtlCol="0" anchor="t"/>
          <a:lstStyle/>
          <a:p>
            <a:pPr marL="0" indent="0" algn="l">
              <a:lnSpc>
                <a:spcPts val="1800"/>
              </a:lnSpc>
              <a:buNone/>
            </a:pPr>
            <a:r>
              <a:rPr lang="en-US" sz="1400" dirty="0">
                <a:solidFill>
                  <a:srgbClr val="E2E6E9"/>
                </a:solidFill>
                <a:latin typeface="Merriweather Light" pitchFamily="34" charset="0"/>
                <a:ea typeface="Merriweather Light" pitchFamily="34" charset="-122"/>
                <a:cs typeface="Merriweather Light" pitchFamily="34" charset="-120"/>
              </a:rPr>
              <a:t>02</a:t>
            </a:r>
            <a:endParaRPr lang="en-US" sz="1400" dirty="0"/>
          </a:p>
        </p:txBody>
      </p:sp>
      <p:sp>
        <p:nvSpPr>
          <p:cNvPr id="10" name="Shape 7"/>
          <p:cNvSpPr/>
          <p:nvPr/>
        </p:nvSpPr>
        <p:spPr>
          <a:xfrm>
            <a:off x="5248727" y="3935968"/>
            <a:ext cx="8000762" cy="15240"/>
          </a:xfrm>
          <a:prstGeom prst="rect">
            <a:avLst/>
          </a:prstGeom>
          <a:solidFill>
            <a:srgbClr val="609DFF"/>
          </a:solidFill>
          <a:ln/>
        </p:spPr>
      </p:sp>
      <p:sp>
        <p:nvSpPr>
          <p:cNvPr id="11" name="Text 8"/>
          <p:cNvSpPr/>
          <p:nvPr/>
        </p:nvSpPr>
        <p:spPr>
          <a:xfrm>
            <a:off x="5248727" y="4037886"/>
            <a:ext cx="2529245" cy="223361"/>
          </a:xfrm>
          <a:prstGeom prst="rect">
            <a:avLst/>
          </a:prstGeom>
          <a:noFill/>
          <a:ln/>
        </p:spPr>
        <p:txBody>
          <a:bodyPr wrap="none" lIns="0" tIns="0" rIns="0" bIns="0" rtlCol="0" anchor="t"/>
          <a:lstStyle/>
          <a:p>
            <a:pPr marL="0" indent="0" algn="l">
              <a:lnSpc>
                <a:spcPts val="1750"/>
              </a:lnSpc>
              <a:buNone/>
            </a:pPr>
            <a:r>
              <a:rPr lang="en-US" dirty="0">
                <a:solidFill>
                  <a:srgbClr val="E2E6E9"/>
                </a:solidFill>
                <a:latin typeface="Merriweather" pitchFamily="34" charset="0"/>
                <a:ea typeface="Merriweather" pitchFamily="34" charset="-122"/>
                <a:cs typeface="Merriweather" pitchFamily="34" charset="-120"/>
              </a:rPr>
              <a:t>Charging Station Regulations</a:t>
            </a:r>
            <a:endParaRPr lang="en-US" dirty="0"/>
          </a:p>
        </p:txBody>
      </p:sp>
      <p:sp>
        <p:nvSpPr>
          <p:cNvPr id="12" name="Text 9"/>
          <p:cNvSpPr/>
          <p:nvPr/>
        </p:nvSpPr>
        <p:spPr>
          <a:xfrm>
            <a:off x="5248727" y="4346972"/>
            <a:ext cx="8000762" cy="457200"/>
          </a:xfrm>
          <a:prstGeom prst="rect">
            <a:avLst/>
          </a:prstGeom>
          <a:noFill/>
          <a:ln/>
        </p:spPr>
        <p:txBody>
          <a:bodyPr wrap="square" lIns="0" tIns="0" rIns="0" bIns="0" rtlCol="0" anchor="t"/>
          <a:lstStyle/>
          <a:p>
            <a:pPr marL="0" indent="0" algn="l">
              <a:lnSpc>
                <a:spcPts val="1800"/>
              </a:lnSpc>
              <a:buNone/>
            </a:pPr>
            <a:r>
              <a:rPr lang="en-US" sz="1400" dirty="0">
                <a:solidFill>
                  <a:srgbClr val="E2E6E9"/>
                </a:solidFill>
                <a:latin typeface="Merriweather" pitchFamily="34" charset="0"/>
                <a:ea typeface="Merriweather" pitchFamily="34" charset="-122"/>
                <a:cs typeface="Merriweather" pitchFamily="34" charset="-120"/>
              </a:rPr>
              <a:t>No national standardized regulation exists yet. Pilot projects in Ramallah and Nablus are testing public charging infrastructure</a:t>
            </a:r>
            <a:endParaRPr lang="en-US" sz="1400" dirty="0"/>
          </a:p>
        </p:txBody>
      </p:sp>
      <p:sp>
        <p:nvSpPr>
          <p:cNvPr id="13" name="Text 10"/>
          <p:cNvSpPr/>
          <p:nvPr/>
        </p:nvSpPr>
        <p:spPr>
          <a:xfrm>
            <a:off x="5248727" y="5054203"/>
            <a:ext cx="142875" cy="178594"/>
          </a:xfrm>
          <a:prstGeom prst="rect">
            <a:avLst/>
          </a:prstGeom>
          <a:noFill/>
          <a:ln/>
        </p:spPr>
        <p:txBody>
          <a:bodyPr wrap="none" lIns="0" tIns="0" rIns="0" bIns="0" rtlCol="0" anchor="t"/>
          <a:lstStyle/>
          <a:p>
            <a:pPr marL="0" indent="0" algn="l">
              <a:lnSpc>
                <a:spcPts val="1800"/>
              </a:lnSpc>
              <a:buNone/>
            </a:pPr>
            <a:r>
              <a:rPr lang="en-US" sz="1400" dirty="0">
                <a:solidFill>
                  <a:srgbClr val="E2E6E9"/>
                </a:solidFill>
                <a:latin typeface="Merriweather Light" pitchFamily="34" charset="0"/>
                <a:ea typeface="Merriweather Light" pitchFamily="34" charset="-122"/>
                <a:cs typeface="Merriweather Light" pitchFamily="34" charset="-120"/>
              </a:rPr>
              <a:t>03</a:t>
            </a:r>
            <a:endParaRPr lang="en-US" sz="1400" dirty="0"/>
          </a:p>
        </p:txBody>
      </p:sp>
      <p:sp>
        <p:nvSpPr>
          <p:cNvPr id="14" name="Shape 11"/>
          <p:cNvSpPr/>
          <p:nvPr/>
        </p:nvSpPr>
        <p:spPr>
          <a:xfrm>
            <a:off x="5248727" y="5281851"/>
            <a:ext cx="8000762" cy="15240"/>
          </a:xfrm>
          <a:prstGeom prst="rect">
            <a:avLst/>
          </a:prstGeom>
          <a:solidFill>
            <a:srgbClr val="609DFF"/>
          </a:solidFill>
          <a:ln/>
        </p:spPr>
      </p:sp>
      <p:sp>
        <p:nvSpPr>
          <p:cNvPr id="15" name="Text 12"/>
          <p:cNvSpPr/>
          <p:nvPr/>
        </p:nvSpPr>
        <p:spPr>
          <a:xfrm>
            <a:off x="5248727" y="5383768"/>
            <a:ext cx="2459236" cy="223361"/>
          </a:xfrm>
          <a:prstGeom prst="rect">
            <a:avLst/>
          </a:prstGeom>
          <a:noFill/>
          <a:ln/>
        </p:spPr>
        <p:txBody>
          <a:bodyPr wrap="none" lIns="0" tIns="0" rIns="0" bIns="0" rtlCol="0" anchor="t"/>
          <a:lstStyle/>
          <a:p>
            <a:pPr marL="0" indent="0" algn="l">
              <a:lnSpc>
                <a:spcPts val="1750"/>
              </a:lnSpc>
              <a:buNone/>
            </a:pPr>
            <a:r>
              <a:rPr lang="en-US" dirty="0">
                <a:solidFill>
                  <a:srgbClr val="E2E6E9"/>
                </a:solidFill>
                <a:latin typeface="Merriweather" pitchFamily="34" charset="0"/>
                <a:ea typeface="Merriweather" pitchFamily="34" charset="-122"/>
                <a:cs typeface="Merriweather" pitchFamily="34" charset="-120"/>
              </a:rPr>
              <a:t>Customs and Import Policies</a:t>
            </a:r>
            <a:endParaRPr lang="en-US" dirty="0"/>
          </a:p>
        </p:txBody>
      </p:sp>
      <p:sp>
        <p:nvSpPr>
          <p:cNvPr id="16" name="Text 13"/>
          <p:cNvSpPr/>
          <p:nvPr/>
        </p:nvSpPr>
        <p:spPr>
          <a:xfrm>
            <a:off x="5248727" y="5692854"/>
            <a:ext cx="8000762" cy="228600"/>
          </a:xfrm>
          <a:prstGeom prst="rect">
            <a:avLst/>
          </a:prstGeom>
          <a:noFill/>
          <a:ln/>
        </p:spPr>
        <p:txBody>
          <a:bodyPr wrap="none" lIns="0" tIns="0" rIns="0" bIns="0" rtlCol="0" anchor="t"/>
          <a:lstStyle/>
          <a:p>
            <a:pPr marL="0" indent="0" algn="l">
              <a:lnSpc>
                <a:spcPts val="1800"/>
              </a:lnSpc>
              <a:buNone/>
            </a:pPr>
            <a:r>
              <a:rPr lang="en-US" sz="1400" dirty="0">
                <a:solidFill>
                  <a:srgbClr val="E2E6E9"/>
                </a:solidFill>
                <a:latin typeface="Merriweather" pitchFamily="34" charset="0"/>
                <a:ea typeface="Merriweather" pitchFamily="34" charset="-122"/>
                <a:cs typeface="Merriweather" pitchFamily="34" charset="-120"/>
              </a:rPr>
              <a:t>EVs benefit from reduced import duties (10% purchase tax + 16% VAT) to encourage adoption</a:t>
            </a:r>
            <a:endParaRPr lang="en-US" sz="1400" dirty="0"/>
          </a:p>
        </p:txBody>
      </p:sp>
      <p:sp>
        <p:nvSpPr>
          <p:cNvPr id="17" name="Text 14"/>
          <p:cNvSpPr/>
          <p:nvPr/>
        </p:nvSpPr>
        <p:spPr>
          <a:xfrm>
            <a:off x="5248727" y="6171486"/>
            <a:ext cx="142875" cy="178594"/>
          </a:xfrm>
          <a:prstGeom prst="rect">
            <a:avLst/>
          </a:prstGeom>
          <a:noFill/>
          <a:ln/>
        </p:spPr>
        <p:txBody>
          <a:bodyPr wrap="none" lIns="0" tIns="0" rIns="0" bIns="0" rtlCol="0" anchor="t"/>
          <a:lstStyle/>
          <a:p>
            <a:pPr marL="0" indent="0" algn="l">
              <a:lnSpc>
                <a:spcPts val="1800"/>
              </a:lnSpc>
              <a:buNone/>
            </a:pPr>
            <a:r>
              <a:rPr lang="en-US" sz="1400" dirty="0">
                <a:solidFill>
                  <a:srgbClr val="E2E6E9"/>
                </a:solidFill>
                <a:latin typeface="Merriweather Light" pitchFamily="34" charset="0"/>
                <a:ea typeface="Merriweather Light" pitchFamily="34" charset="-122"/>
                <a:cs typeface="Merriweather Light" pitchFamily="34" charset="-120"/>
              </a:rPr>
              <a:t>04</a:t>
            </a:r>
            <a:endParaRPr lang="en-US" sz="1400" dirty="0"/>
          </a:p>
        </p:txBody>
      </p:sp>
      <p:sp>
        <p:nvSpPr>
          <p:cNvPr id="18" name="Shape 15"/>
          <p:cNvSpPr/>
          <p:nvPr/>
        </p:nvSpPr>
        <p:spPr>
          <a:xfrm>
            <a:off x="5248727" y="6399133"/>
            <a:ext cx="8000762" cy="15240"/>
          </a:xfrm>
          <a:prstGeom prst="rect">
            <a:avLst/>
          </a:prstGeom>
          <a:solidFill>
            <a:srgbClr val="609DFF"/>
          </a:solidFill>
          <a:ln/>
        </p:spPr>
      </p:sp>
      <p:sp>
        <p:nvSpPr>
          <p:cNvPr id="19" name="Text 16"/>
          <p:cNvSpPr/>
          <p:nvPr/>
        </p:nvSpPr>
        <p:spPr>
          <a:xfrm>
            <a:off x="5248727" y="6501051"/>
            <a:ext cx="1786533" cy="223361"/>
          </a:xfrm>
          <a:prstGeom prst="rect">
            <a:avLst/>
          </a:prstGeom>
          <a:noFill/>
          <a:ln/>
        </p:spPr>
        <p:txBody>
          <a:bodyPr wrap="none" lIns="0" tIns="0" rIns="0" bIns="0" rtlCol="0" anchor="t"/>
          <a:lstStyle/>
          <a:p>
            <a:pPr marL="0" indent="0" algn="l">
              <a:lnSpc>
                <a:spcPts val="1750"/>
              </a:lnSpc>
              <a:buNone/>
            </a:pPr>
            <a:r>
              <a:rPr lang="en-US" dirty="0">
                <a:solidFill>
                  <a:srgbClr val="E2E6E9"/>
                </a:solidFill>
                <a:latin typeface="Merriweather" pitchFamily="34" charset="0"/>
                <a:ea typeface="Merriweather" pitchFamily="34" charset="-122"/>
                <a:cs typeface="Merriweather" pitchFamily="34" charset="-120"/>
              </a:rPr>
              <a:t>Garage Licensing</a:t>
            </a:r>
            <a:endParaRPr lang="en-US" dirty="0"/>
          </a:p>
        </p:txBody>
      </p:sp>
      <p:sp>
        <p:nvSpPr>
          <p:cNvPr id="20" name="Text 17"/>
          <p:cNvSpPr/>
          <p:nvPr/>
        </p:nvSpPr>
        <p:spPr>
          <a:xfrm>
            <a:off x="5248727" y="6947338"/>
            <a:ext cx="8671035" cy="528340"/>
          </a:xfrm>
          <a:prstGeom prst="rect">
            <a:avLst/>
          </a:prstGeom>
          <a:noFill/>
          <a:ln/>
        </p:spPr>
        <p:txBody>
          <a:bodyPr wrap="none" lIns="0" tIns="0" rIns="0" bIns="0" rtlCol="0" anchor="t"/>
          <a:lstStyle/>
          <a:p>
            <a:pPr marL="0" indent="0" algn="l">
              <a:lnSpc>
                <a:spcPts val="1800"/>
              </a:lnSpc>
              <a:buNone/>
            </a:pPr>
            <a:r>
              <a:rPr lang="en-US" sz="1400" dirty="0">
                <a:solidFill>
                  <a:srgbClr val="E2E6E9"/>
                </a:solidFill>
                <a:latin typeface="Merriweather" pitchFamily="34" charset="0"/>
                <a:ea typeface="Merriweather" pitchFamily="34" charset="-122"/>
                <a:cs typeface="Merriweather" pitchFamily="34" charset="-120"/>
              </a:rPr>
              <a:t>No dedicated certification program for EV technicians—proposals under review for</a:t>
            </a:r>
            <a:endParaRPr lang="ar-JO" sz="1400" dirty="0">
              <a:solidFill>
                <a:srgbClr val="E2E6E9"/>
              </a:solidFill>
              <a:latin typeface="Merriweather" pitchFamily="34" charset="0"/>
              <a:ea typeface="Merriweather" pitchFamily="34" charset="-122"/>
              <a:cs typeface="Merriweather" pitchFamily="34" charset="-120"/>
            </a:endParaRPr>
          </a:p>
          <a:p>
            <a:pPr marL="0" indent="0" algn="l">
              <a:lnSpc>
                <a:spcPts val="1800"/>
              </a:lnSpc>
              <a:buNone/>
            </a:pPr>
            <a:r>
              <a:rPr lang="en-US" sz="1400" dirty="0">
                <a:solidFill>
                  <a:srgbClr val="E2E6E9"/>
                </a:solidFill>
                <a:latin typeface="Merriweather" pitchFamily="34" charset="0"/>
                <a:ea typeface="Merriweather" pitchFamily="34" charset="-122"/>
                <a:cs typeface="Merriweather" pitchFamily="34" charset="-120"/>
              </a:rPr>
              <a:t> high-voltage repair authorization</a:t>
            </a:r>
            <a:endParaRPr lang="en-US" sz="1400" dirty="0"/>
          </a:p>
        </p:txBody>
      </p:sp>
    </p:spTree>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name="Slide 7">
    <p:spTree>
      <p:nvGrpSpPr>
        <p:cNvPr id="1" name=""/>
        <p:cNvGrpSpPr/>
        <p:nvPr/>
      </p:nvGrpSpPr>
      <p:grpSpPr>
        <a:xfrm>
          <a:off x="0" y="0"/>
          <a:ext cx="0" cy="0"/>
          <a:chOff x="0" y="0"/>
          <a:chExt cx="0" cy="0"/>
        </a:xfrm>
      </p:grpSpPr>
      <p:sp>
        <p:nvSpPr>
          <p:cNvPr id="2" name="Shape 0"/>
          <p:cNvSpPr/>
          <p:nvPr/>
        </p:nvSpPr>
        <p:spPr>
          <a:xfrm>
            <a:off x="853559" y="588407"/>
            <a:ext cx="3048238" cy="401003"/>
          </a:xfrm>
          <a:prstGeom prst="roundRect">
            <a:avLst>
              <a:gd name="adj" fmla="val 17882"/>
            </a:avLst>
          </a:prstGeom>
          <a:solidFill>
            <a:srgbClr val="001D4D"/>
          </a:solidFill>
          <a:ln/>
        </p:spPr>
      </p:sp>
      <p:sp>
        <p:nvSpPr>
          <p:cNvPr id="4" name="Text 1"/>
          <p:cNvSpPr/>
          <p:nvPr/>
        </p:nvSpPr>
        <p:spPr>
          <a:xfrm>
            <a:off x="1237417" y="652343"/>
            <a:ext cx="2536388" cy="273129"/>
          </a:xfrm>
          <a:prstGeom prst="rect">
            <a:avLst/>
          </a:prstGeom>
          <a:noFill/>
          <a:ln/>
        </p:spPr>
        <p:txBody>
          <a:bodyPr wrap="none" lIns="0" tIns="0" rIns="0" bIns="0" rtlCol="0" anchor="t"/>
          <a:lstStyle/>
          <a:p>
            <a:pPr marL="0" indent="0" algn="l">
              <a:lnSpc>
                <a:spcPts val="2150"/>
              </a:lnSpc>
              <a:buNone/>
            </a:pPr>
            <a:r>
              <a:rPr lang="en-US" sz="1300" dirty="0">
                <a:solidFill>
                  <a:srgbClr val="E2E6E9"/>
                </a:solidFill>
                <a:latin typeface="Merriweather" pitchFamily="34" charset="0"/>
                <a:ea typeface="Merriweather" pitchFamily="34" charset="-122"/>
                <a:cs typeface="Merriweather" pitchFamily="34" charset="-120"/>
              </a:rPr>
              <a:t>INTERNATIONAL STANDARDS</a:t>
            </a:r>
            <a:endParaRPr lang="en-US" sz="1300" dirty="0"/>
          </a:p>
        </p:txBody>
      </p:sp>
      <p:sp>
        <p:nvSpPr>
          <p:cNvPr id="5" name="Text 2"/>
          <p:cNvSpPr/>
          <p:nvPr/>
        </p:nvSpPr>
        <p:spPr>
          <a:xfrm>
            <a:off x="853559" y="1074658"/>
            <a:ext cx="9041725" cy="666869"/>
          </a:xfrm>
          <a:prstGeom prst="rect">
            <a:avLst/>
          </a:prstGeom>
          <a:noFill/>
          <a:ln/>
        </p:spPr>
        <p:txBody>
          <a:bodyPr wrap="none" lIns="0" tIns="0" rIns="0" bIns="0" rtlCol="0" anchor="t"/>
          <a:lstStyle/>
          <a:p>
            <a:pPr marL="0" indent="0" algn="l">
              <a:lnSpc>
                <a:spcPts val="5250"/>
              </a:lnSpc>
              <a:buNone/>
            </a:pPr>
            <a:r>
              <a:rPr lang="en-US" sz="4200" dirty="0">
                <a:solidFill>
                  <a:srgbClr val="F5F0F0"/>
                </a:solidFill>
                <a:latin typeface="Merriweather" pitchFamily="34" charset="0"/>
                <a:ea typeface="Merriweather" pitchFamily="34" charset="-122"/>
                <a:cs typeface="Merriweather" pitchFamily="34" charset="-120"/>
              </a:rPr>
              <a:t>Global EV Inspection Best Practices</a:t>
            </a:r>
            <a:endParaRPr lang="en-US" sz="4200" dirty="0"/>
          </a:p>
        </p:txBody>
      </p:sp>
      <p:sp>
        <p:nvSpPr>
          <p:cNvPr id="6" name="Text 3"/>
          <p:cNvSpPr/>
          <p:nvPr/>
        </p:nvSpPr>
        <p:spPr>
          <a:xfrm>
            <a:off x="853559" y="2061567"/>
            <a:ext cx="12923282" cy="682704"/>
          </a:xfrm>
          <a:prstGeom prst="rect">
            <a:avLst/>
          </a:prstGeom>
          <a:noFill/>
          <a:ln/>
        </p:spPr>
        <p:txBody>
          <a:bodyPr wrap="square" lIns="0" tIns="0" rIns="0" bIns="0" rtlCol="0" anchor="t"/>
          <a:lstStyle/>
          <a:p>
            <a:pPr marL="0" indent="0" algn="l">
              <a:lnSpc>
                <a:spcPts val="2650"/>
              </a:lnSpc>
              <a:buNone/>
            </a:pPr>
            <a:r>
              <a:rPr lang="en-US" sz="1650" dirty="0">
                <a:solidFill>
                  <a:srgbClr val="E2E6E9"/>
                </a:solidFill>
                <a:latin typeface="Merriweather" pitchFamily="34" charset="0"/>
                <a:ea typeface="Merriweather" pitchFamily="34" charset="-122"/>
                <a:cs typeface="Merriweather" pitchFamily="34" charset="-120"/>
              </a:rPr>
              <a:t>Leading automotive safety organizations have established comprehensive frameworks that Palestine can adapt to local conditions.</a:t>
            </a:r>
            <a:endParaRPr lang="en-US" sz="1650" dirty="0"/>
          </a:p>
        </p:txBody>
      </p:sp>
      <p:sp>
        <p:nvSpPr>
          <p:cNvPr id="8" name="Text 4"/>
          <p:cNvSpPr/>
          <p:nvPr/>
        </p:nvSpPr>
        <p:spPr>
          <a:xfrm>
            <a:off x="853559" y="3784521"/>
            <a:ext cx="2871788" cy="333494"/>
          </a:xfrm>
          <a:prstGeom prst="rect">
            <a:avLst/>
          </a:prstGeom>
          <a:noFill/>
          <a:ln/>
        </p:spPr>
        <p:txBody>
          <a:bodyPr wrap="none" lIns="0" tIns="0" rIns="0" bIns="0" rtlCol="0" anchor="t"/>
          <a:lstStyle/>
          <a:p>
            <a:pPr marL="0" indent="0" algn="l">
              <a:lnSpc>
                <a:spcPts val="2600"/>
              </a:lnSpc>
              <a:buNone/>
            </a:pPr>
            <a:r>
              <a:rPr lang="en-US" sz="2100" dirty="0">
                <a:solidFill>
                  <a:srgbClr val="E2E6E9"/>
                </a:solidFill>
                <a:latin typeface="Merriweather" pitchFamily="34" charset="0"/>
                <a:ea typeface="Merriweather" pitchFamily="34" charset="-122"/>
                <a:cs typeface="Merriweather" pitchFamily="34" charset="-120"/>
              </a:rPr>
              <a:t>UN Regulation No. 100</a:t>
            </a:r>
            <a:endParaRPr lang="en-US" sz="2100" dirty="0"/>
          </a:p>
        </p:txBody>
      </p:sp>
      <p:sp>
        <p:nvSpPr>
          <p:cNvPr id="9" name="Text 5"/>
          <p:cNvSpPr/>
          <p:nvPr/>
        </p:nvSpPr>
        <p:spPr>
          <a:xfrm>
            <a:off x="853559" y="4246007"/>
            <a:ext cx="6328291" cy="1024057"/>
          </a:xfrm>
          <a:prstGeom prst="rect">
            <a:avLst/>
          </a:prstGeom>
          <a:noFill/>
          <a:ln/>
        </p:spPr>
        <p:txBody>
          <a:bodyPr wrap="square" lIns="0" tIns="0" rIns="0" bIns="0" rtlCol="0" anchor="t"/>
          <a:lstStyle/>
          <a:p>
            <a:pPr marL="0" indent="0" algn="l">
              <a:lnSpc>
                <a:spcPts val="2650"/>
              </a:lnSpc>
              <a:buNone/>
            </a:pPr>
            <a:r>
              <a:rPr lang="en-US" sz="1650" dirty="0">
                <a:solidFill>
                  <a:srgbClr val="E2E6E9"/>
                </a:solidFill>
                <a:latin typeface="Merriweather" pitchFamily="34" charset="0"/>
                <a:ea typeface="Merriweather" pitchFamily="34" charset="-122"/>
                <a:cs typeface="Merriweather" pitchFamily="34" charset="-120"/>
              </a:rPr>
              <a:t>Mandates battery safety requirements, electrical protection standards, and performance testing under extreme conditions</a:t>
            </a:r>
            <a:endParaRPr lang="en-US" sz="1650" dirty="0"/>
          </a:p>
        </p:txBody>
      </p:sp>
      <p:sp>
        <p:nvSpPr>
          <p:cNvPr id="11" name="Text 6"/>
          <p:cNvSpPr/>
          <p:nvPr/>
        </p:nvSpPr>
        <p:spPr>
          <a:xfrm>
            <a:off x="7448550" y="3784521"/>
            <a:ext cx="2667595" cy="333494"/>
          </a:xfrm>
          <a:prstGeom prst="rect">
            <a:avLst/>
          </a:prstGeom>
          <a:noFill/>
          <a:ln/>
        </p:spPr>
        <p:txBody>
          <a:bodyPr wrap="none" lIns="0" tIns="0" rIns="0" bIns="0" rtlCol="0" anchor="t"/>
          <a:lstStyle/>
          <a:p>
            <a:pPr marL="0" indent="0" algn="l">
              <a:lnSpc>
                <a:spcPts val="2600"/>
              </a:lnSpc>
              <a:buNone/>
            </a:pPr>
            <a:r>
              <a:rPr lang="en-US" sz="2100" dirty="0">
                <a:solidFill>
                  <a:srgbClr val="E2E6E9"/>
                </a:solidFill>
                <a:latin typeface="Merriweather" pitchFamily="34" charset="0"/>
                <a:ea typeface="Merriweather" pitchFamily="34" charset="-122"/>
                <a:cs typeface="Merriweather" pitchFamily="34" charset="-120"/>
              </a:rPr>
              <a:t>NHTSA Guidelines</a:t>
            </a:r>
            <a:endParaRPr lang="en-US" sz="2100" dirty="0"/>
          </a:p>
        </p:txBody>
      </p:sp>
      <p:sp>
        <p:nvSpPr>
          <p:cNvPr id="12" name="Text 7"/>
          <p:cNvSpPr/>
          <p:nvPr/>
        </p:nvSpPr>
        <p:spPr>
          <a:xfrm>
            <a:off x="7448550" y="4246007"/>
            <a:ext cx="6328291" cy="682704"/>
          </a:xfrm>
          <a:prstGeom prst="rect">
            <a:avLst/>
          </a:prstGeom>
          <a:noFill/>
          <a:ln/>
        </p:spPr>
        <p:txBody>
          <a:bodyPr wrap="square" lIns="0" tIns="0" rIns="0" bIns="0" rtlCol="0" anchor="t"/>
          <a:lstStyle/>
          <a:p>
            <a:pPr marL="0" indent="0" algn="l">
              <a:lnSpc>
                <a:spcPts val="2650"/>
              </a:lnSpc>
              <a:buNone/>
            </a:pPr>
            <a:r>
              <a:rPr lang="en-US" sz="1650" dirty="0">
                <a:solidFill>
                  <a:srgbClr val="E2E6E9"/>
                </a:solidFill>
                <a:latin typeface="Merriweather" pitchFamily="34" charset="0"/>
                <a:ea typeface="Merriweather" pitchFamily="34" charset="-122"/>
                <a:cs typeface="Merriweather" pitchFamily="34" charset="-120"/>
              </a:rPr>
              <a:t>Provides crash testing protocols and post-crash battery evaluation to mitigate fire and electrical shock risks</a:t>
            </a:r>
            <a:endParaRPr lang="en-US" sz="1650" dirty="0"/>
          </a:p>
        </p:txBody>
      </p:sp>
      <p:sp>
        <p:nvSpPr>
          <p:cNvPr id="14" name="Text 8"/>
          <p:cNvSpPr/>
          <p:nvPr/>
        </p:nvSpPr>
        <p:spPr>
          <a:xfrm>
            <a:off x="853559" y="6497002"/>
            <a:ext cx="2667595" cy="333494"/>
          </a:xfrm>
          <a:prstGeom prst="rect">
            <a:avLst/>
          </a:prstGeom>
          <a:noFill/>
          <a:ln/>
        </p:spPr>
        <p:txBody>
          <a:bodyPr wrap="none" lIns="0" tIns="0" rIns="0" bIns="0" rtlCol="0" anchor="t"/>
          <a:lstStyle/>
          <a:p>
            <a:pPr marL="0" indent="0" algn="l">
              <a:lnSpc>
                <a:spcPts val="2600"/>
              </a:lnSpc>
              <a:buNone/>
            </a:pPr>
            <a:r>
              <a:rPr lang="en-US" sz="2100" dirty="0">
                <a:solidFill>
                  <a:srgbClr val="E2E6E9"/>
                </a:solidFill>
                <a:latin typeface="Merriweather" pitchFamily="34" charset="0"/>
                <a:ea typeface="Merriweather" pitchFamily="34" charset="-122"/>
                <a:cs typeface="Merriweather" pitchFamily="34" charset="-120"/>
              </a:rPr>
              <a:t>IEEE Standards</a:t>
            </a:r>
            <a:endParaRPr lang="en-US" sz="2100" dirty="0"/>
          </a:p>
        </p:txBody>
      </p:sp>
      <p:sp>
        <p:nvSpPr>
          <p:cNvPr id="15" name="Text 9"/>
          <p:cNvSpPr/>
          <p:nvPr/>
        </p:nvSpPr>
        <p:spPr>
          <a:xfrm>
            <a:off x="853559" y="6958489"/>
            <a:ext cx="6328291" cy="682704"/>
          </a:xfrm>
          <a:prstGeom prst="rect">
            <a:avLst/>
          </a:prstGeom>
          <a:noFill/>
          <a:ln/>
        </p:spPr>
        <p:txBody>
          <a:bodyPr wrap="square" lIns="0" tIns="0" rIns="0" bIns="0" rtlCol="0" anchor="t"/>
          <a:lstStyle/>
          <a:p>
            <a:pPr marL="0" indent="0" algn="l">
              <a:lnSpc>
                <a:spcPts val="2650"/>
              </a:lnSpc>
              <a:buNone/>
            </a:pPr>
            <a:r>
              <a:rPr lang="en-US" sz="1650" dirty="0">
                <a:solidFill>
                  <a:srgbClr val="E2E6E9"/>
                </a:solidFill>
                <a:latin typeface="Merriweather" pitchFamily="34" charset="0"/>
                <a:ea typeface="Merriweather" pitchFamily="34" charset="-122"/>
                <a:cs typeface="Merriweather" pitchFamily="34" charset="-120"/>
              </a:rPr>
              <a:t>Technical specifications for battery management systems, insulation resistance, and software validation</a:t>
            </a:r>
            <a:endParaRPr lang="en-US" sz="1650" dirty="0"/>
          </a:p>
        </p:txBody>
      </p:sp>
      <p:sp>
        <p:nvSpPr>
          <p:cNvPr id="17" name="Text 10"/>
          <p:cNvSpPr/>
          <p:nvPr/>
        </p:nvSpPr>
        <p:spPr>
          <a:xfrm>
            <a:off x="7448550" y="6497002"/>
            <a:ext cx="2667595" cy="333494"/>
          </a:xfrm>
          <a:prstGeom prst="rect">
            <a:avLst/>
          </a:prstGeom>
          <a:noFill/>
          <a:ln/>
        </p:spPr>
        <p:txBody>
          <a:bodyPr wrap="none" lIns="0" tIns="0" rIns="0" bIns="0" rtlCol="0" anchor="t"/>
          <a:lstStyle/>
          <a:p>
            <a:pPr marL="0" indent="0" algn="l">
              <a:lnSpc>
                <a:spcPts val="2600"/>
              </a:lnSpc>
              <a:buNone/>
            </a:pPr>
            <a:r>
              <a:rPr lang="en-US" sz="2100" dirty="0">
                <a:solidFill>
                  <a:srgbClr val="E2E6E9"/>
                </a:solidFill>
                <a:latin typeface="Merriweather" pitchFamily="34" charset="0"/>
                <a:ea typeface="Merriweather" pitchFamily="34" charset="-122"/>
                <a:cs typeface="Merriweather" pitchFamily="34" charset="-120"/>
              </a:rPr>
              <a:t>SAE International</a:t>
            </a:r>
            <a:endParaRPr lang="en-US" sz="2100" dirty="0"/>
          </a:p>
        </p:txBody>
      </p:sp>
      <p:sp>
        <p:nvSpPr>
          <p:cNvPr id="18" name="Text 11"/>
          <p:cNvSpPr/>
          <p:nvPr/>
        </p:nvSpPr>
        <p:spPr>
          <a:xfrm>
            <a:off x="7448550" y="6958489"/>
            <a:ext cx="6328291" cy="682704"/>
          </a:xfrm>
          <a:prstGeom prst="rect">
            <a:avLst/>
          </a:prstGeom>
          <a:noFill/>
          <a:ln/>
        </p:spPr>
        <p:txBody>
          <a:bodyPr wrap="square" lIns="0" tIns="0" rIns="0" bIns="0" rtlCol="0" anchor="t"/>
          <a:lstStyle/>
          <a:p>
            <a:pPr marL="0" indent="0" algn="l">
              <a:lnSpc>
                <a:spcPts val="2650"/>
              </a:lnSpc>
              <a:buNone/>
            </a:pPr>
            <a:r>
              <a:rPr lang="en-US" sz="1650" dirty="0">
                <a:solidFill>
                  <a:srgbClr val="E2E6E9"/>
                </a:solidFill>
                <a:latin typeface="Merriweather" pitchFamily="34" charset="0"/>
                <a:ea typeface="Merriweather" pitchFamily="34" charset="-122"/>
                <a:cs typeface="Merriweather" pitchFamily="34" charset="-120"/>
              </a:rPr>
              <a:t>Industry standards for EV safety systems, charging protocols, and emergency response procedures</a:t>
            </a:r>
            <a:endParaRPr lang="en-US" sz="1650" dirty="0"/>
          </a:p>
        </p:txBody>
      </p:sp>
      <p:pic>
        <p:nvPicPr>
          <p:cNvPr id="19" name="Picture 1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7315" y="3136803"/>
            <a:ext cx="480102" cy="441998"/>
          </a:xfrm>
          <a:prstGeom prst="rect">
            <a:avLst/>
          </a:prstGeom>
        </p:spPr>
      </p:pic>
      <p:pic>
        <p:nvPicPr>
          <p:cNvPr id="20" name="Picture 1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41500" y="5789181"/>
            <a:ext cx="603824" cy="546317"/>
          </a:xfrm>
          <a:prstGeom prst="rect">
            <a:avLst/>
          </a:prstGeom>
        </p:spPr>
      </p:pic>
      <p:pic>
        <p:nvPicPr>
          <p:cNvPr id="21" name="Picture 20"/>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315200" y="3183296"/>
            <a:ext cx="557048" cy="503996"/>
          </a:xfrm>
          <a:prstGeom prst="rect">
            <a:avLst/>
          </a:prstGeom>
        </p:spPr>
      </p:pic>
      <p:pic>
        <p:nvPicPr>
          <p:cNvPr id="22" name="Picture 21"/>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253427" y="5593360"/>
            <a:ext cx="817225" cy="700479"/>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12561" y="530304"/>
            <a:ext cx="13883804" cy="7383986"/>
          </a:xfrm>
          <a:prstGeom prst="rect">
            <a:avLst/>
          </a:prstGeom>
        </p:spPr>
      </p:pic>
    </p:spTree>
    <p:extLst>
      <p:ext uri="{BB962C8B-B14F-4D97-AF65-F5344CB8AC3E}">
        <p14:creationId xmlns:p14="http://schemas.microsoft.com/office/powerpoint/2010/main" val="231411430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name="Slide 8">
    <p:spTree>
      <p:nvGrpSpPr>
        <p:cNvPr id="1" name=""/>
        <p:cNvGrpSpPr/>
        <p:nvPr/>
      </p:nvGrpSpPr>
      <p:grpSpPr>
        <a:xfrm>
          <a:off x="0" y="0"/>
          <a:ext cx="0" cy="0"/>
          <a:chOff x="0" y="0"/>
          <a:chExt cx="0" cy="0"/>
        </a:xfrm>
      </p:grpSpPr>
      <p:sp>
        <p:nvSpPr>
          <p:cNvPr id="2" name="Text 0"/>
          <p:cNvSpPr/>
          <p:nvPr/>
        </p:nvSpPr>
        <p:spPr>
          <a:xfrm>
            <a:off x="810577" y="557213"/>
            <a:ext cx="8935879" cy="633174"/>
          </a:xfrm>
          <a:prstGeom prst="rect">
            <a:avLst/>
          </a:prstGeom>
          <a:noFill/>
          <a:ln/>
        </p:spPr>
        <p:txBody>
          <a:bodyPr wrap="none" lIns="0" tIns="0" rIns="0" bIns="0" rtlCol="0" anchor="t"/>
          <a:lstStyle/>
          <a:p>
            <a:pPr marL="0" indent="0" algn="l">
              <a:lnSpc>
                <a:spcPts val="4950"/>
              </a:lnSpc>
              <a:buNone/>
            </a:pPr>
            <a:r>
              <a:rPr lang="en-US" sz="3950" dirty="0">
                <a:solidFill>
                  <a:srgbClr val="F5F0F0"/>
                </a:solidFill>
                <a:latin typeface="Merriweather" pitchFamily="34" charset="0"/>
                <a:ea typeface="Merriweather" pitchFamily="34" charset="-122"/>
                <a:cs typeface="Merriweather" pitchFamily="34" charset="-120"/>
              </a:rPr>
              <a:t>Critical Technical Inspection Criteria</a:t>
            </a:r>
            <a:endParaRPr lang="en-US" sz="3950" dirty="0"/>
          </a:p>
        </p:txBody>
      </p:sp>
      <p:pic>
        <p:nvPicPr>
          <p:cNvPr id="3" name="Image 0" descr="preencoded.png"/>
          <p:cNvPicPr>
            <a:picLocks noChangeAspect="1"/>
          </p:cNvPicPr>
          <p:nvPr/>
        </p:nvPicPr>
        <p:blipFill>
          <a:blip r:embed="rId3"/>
          <a:stretch>
            <a:fillRect/>
          </a:stretch>
        </p:blipFill>
        <p:spPr>
          <a:xfrm>
            <a:off x="810577" y="1595676"/>
            <a:ext cx="1013222" cy="1215866"/>
          </a:xfrm>
          <a:prstGeom prst="rect">
            <a:avLst/>
          </a:prstGeom>
        </p:spPr>
      </p:pic>
      <p:sp>
        <p:nvSpPr>
          <p:cNvPr id="4" name="Text 1"/>
          <p:cNvSpPr/>
          <p:nvPr/>
        </p:nvSpPr>
        <p:spPr>
          <a:xfrm>
            <a:off x="2026444" y="1798320"/>
            <a:ext cx="2741414" cy="316706"/>
          </a:xfrm>
          <a:prstGeom prst="rect">
            <a:avLst/>
          </a:prstGeom>
          <a:noFill/>
          <a:ln/>
        </p:spPr>
        <p:txBody>
          <a:bodyPr wrap="none" lIns="0" tIns="0" rIns="0" bIns="0" rtlCol="0" anchor="t"/>
          <a:lstStyle/>
          <a:p>
            <a:pPr marL="0" indent="0" algn="l">
              <a:lnSpc>
                <a:spcPts val="2450"/>
              </a:lnSpc>
              <a:buNone/>
            </a:pPr>
            <a:r>
              <a:rPr lang="en-US" sz="1950" dirty="0">
                <a:solidFill>
                  <a:srgbClr val="E2E6E9"/>
                </a:solidFill>
                <a:latin typeface="Merriweather" pitchFamily="34" charset="0"/>
                <a:ea typeface="Merriweather" pitchFamily="34" charset="-122"/>
                <a:cs typeface="Merriweather" pitchFamily="34" charset="-120"/>
              </a:rPr>
              <a:t>Battery State of Health</a:t>
            </a:r>
            <a:endParaRPr lang="en-US" sz="1950" dirty="0"/>
          </a:p>
        </p:txBody>
      </p:sp>
      <p:sp>
        <p:nvSpPr>
          <p:cNvPr id="5" name="Text 2"/>
          <p:cNvSpPr/>
          <p:nvPr/>
        </p:nvSpPr>
        <p:spPr>
          <a:xfrm>
            <a:off x="2026444" y="2236589"/>
            <a:ext cx="11793379" cy="324207"/>
          </a:xfrm>
          <a:prstGeom prst="rect">
            <a:avLst/>
          </a:prstGeom>
          <a:noFill/>
          <a:ln/>
        </p:spPr>
        <p:txBody>
          <a:bodyPr wrap="none" lIns="0" tIns="0" rIns="0" bIns="0" rtlCol="0" anchor="t"/>
          <a:lstStyle/>
          <a:p>
            <a:pPr marL="0" indent="0" algn="l">
              <a:lnSpc>
                <a:spcPts val="2550"/>
              </a:lnSpc>
              <a:buNone/>
            </a:pPr>
            <a:r>
              <a:rPr lang="en-US" sz="1550" dirty="0">
                <a:solidFill>
                  <a:srgbClr val="E2E6E9"/>
                </a:solidFill>
                <a:latin typeface="Merriweather" pitchFamily="34" charset="0"/>
                <a:ea typeface="Merriweather" pitchFamily="34" charset="-122"/>
                <a:cs typeface="Merriweather" pitchFamily="34" charset="-120"/>
              </a:rPr>
              <a:t>SOH testing measures capacity degradation and predicts remaining lifespan</a:t>
            </a:r>
            <a:endParaRPr lang="en-US" sz="1550" dirty="0"/>
          </a:p>
        </p:txBody>
      </p:sp>
      <p:pic>
        <p:nvPicPr>
          <p:cNvPr id="6" name="Image 1" descr="preencoded.png"/>
          <p:cNvPicPr>
            <a:picLocks noChangeAspect="1"/>
          </p:cNvPicPr>
          <p:nvPr/>
        </p:nvPicPr>
        <p:blipFill>
          <a:blip r:embed="rId4"/>
          <a:stretch>
            <a:fillRect/>
          </a:stretch>
        </p:blipFill>
        <p:spPr>
          <a:xfrm>
            <a:off x="810577" y="2811542"/>
            <a:ext cx="1013222" cy="1215866"/>
          </a:xfrm>
          <a:prstGeom prst="rect">
            <a:avLst/>
          </a:prstGeom>
        </p:spPr>
      </p:pic>
      <p:sp>
        <p:nvSpPr>
          <p:cNvPr id="7" name="Text 3"/>
          <p:cNvSpPr/>
          <p:nvPr/>
        </p:nvSpPr>
        <p:spPr>
          <a:xfrm>
            <a:off x="2026444" y="3014186"/>
            <a:ext cx="2533174" cy="316706"/>
          </a:xfrm>
          <a:prstGeom prst="rect">
            <a:avLst/>
          </a:prstGeom>
          <a:noFill/>
          <a:ln/>
        </p:spPr>
        <p:txBody>
          <a:bodyPr wrap="none" lIns="0" tIns="0" rIns="0" bIns="0" rtlCol="0" anchor="t"/>
          <a:lstStyle/>
          <a:p>
            <a:pPr marL="0" indent="0" algn="l">
              <a:lnSpc>
                <a:spcPts val="2450"/>
              </a:lnSpc>
              <a:buNone/>
            </a:pPr>
            <a:r>
              <a:rPr lang="en-US" sz="1950" dirty="0">
                <a:solidFill>
                  <a:srgbClr val="E2E6E9"/>
                </a:solidFill>
                <a:latin typeface="Merriweather" pitchFamily="34" charset="0"/>
                <a:ea typeface="Merriweather" pitchFamily="34" charset="-122"/>
                <a:cs typeface="Merriweather" pitchFamily="34" charset="-120"/>
              </a:rPr>
              <a:t>Electrical Isolation</a:t>
            </a:r>
            <a:endParaRPr lang="en-US" sz="1950" dirty="0"/>
          </a:p>
        </p:txBody>
      </p:sp>
      <p:sp>
        <p:nvSpPr>
          <p:cNvPr id="8" name="Text 4"/>
          <p:cNvSpPr/>
          <p:nvPr/>
        </p:nvSpPr>
        <p:spPr>
          <a:xfrm>
            <a:off x="2026444" y="3452455"/>
            <a:ext cx="11793379" cy="324207"/>
          </a:xfrm>
          <a:prstGeom prst="rect">
            <a:avLst/>
          </a:prstGeom>
          <a:noFill/>
          <a:ln/>
        </p:spPr>
        <p:txBody>
          <a:bodyPr wrap="none" lIns="0" tIns="0" rIns="0" bIns="0" rtlCol="0" anchor="t"/>
          <a:lstStyle/>
          <a:p>
            <a:pPr marL="0" indent="0" algn="l">
              <a:lnSpc>
                <a:spcPts val="2550"/>
              </a:lnSpc>
              <a:buNone/>
            </a:pPr>
            <a:r>
              <a:rPr lang="en-US" sz="1550" dirty="0">
                <a:solidFill>
                  <a:srgbClr val="E2E6E9"/>
                </a:solidFill>
                <a:latin typeface="Merriweather" pitchFamily="34" charset="0"/>
                <a:ea typeface="Merriweather" pitchFamily="34" charset="-122"/>
                <a:cs typeface="Merriweather" pitchFamily="34" charset="-120"/>
              </a:rPr>
              <a:t>Insulation resistance checks prevent high-voltage leakage and shock hazards</a:t>
            </a:r>
            <a:endParaRPr lang="en-US" sz="1550" dirty="0"/>
          </a:p>
        </p:txBody>
      </p:sp>
      <p:pic>
        <p:nvPicPr>
          <p:cNvPr id="9" name="Image 2" descr="preencoded.png"/>
          <p:cNvPicPr>
            <a:picLocks noChangeAspect="1"/>
          </p:cNvPicPr>
          <p:nvPr/>
        </p:nvPicPr>
        <p:blipFill>
          <a:blip r:embed="rId5"/>
          <a:stretch>
            <a:fillRect/>
          </a:stretch>
        </p:blipFill>
        <p:spPr>
          <a:xfrm>
            <a:off x="810577" y="4027408"/>
            <a:ext cx="1013222" cy="1215866"/>
          </a:xfrm>
          <a:prstGeom prst="rect">
            <a:avLst/>
          </a:prstGeom>
        </p:spPr>
      </p:pic>
      <p:sp>
        <p:nvSpPr>
          <p:cNvPr id="10" name="Text 5"/>
          <p:cNvSpPr/>
          <p:nvPr/>
        </p:nvSpPr>
        <p:spPr>
          <a:xfrm>
            <a:off x="2026444" y="4230053"/>
            <a:ext cx="2533174" cy="316706"/>
          </a:xfrm>
          <a:prstGeom prst="rect">
            <a:avLst/>
          </a:prstGeom>
          <a:noFill/>
          <a:ln/>
        </p:spPr>
        <p:txBody>
          <a:bodyPr wrap="none" lIns="0" tIns="0" rIns="0" bIns="0" rtlCol="0" anchor="t"/>
          <a:lstStyle/>
          <a:p>
            <a:pPr marL="0" indent="0" algn="l">
              <a:lnSpc>
                <a:spcPts val="2450"/>
              </a:lnSpc>
              <a:buNone/>
            </a:pPr>
            <a:r>
              <a:rPr lang="en-US" sz="1950" dirty="0">
                <a:solidFill>
                  <a:srgbClr val="E2E6E9"/>
                </a:solidFill>
                <a:latin typeface="Merriweather" pitchFamily="34" charset="0"/>
                <a:ea typeface="Merriweather" pitchFamily="34" charset="-122"/>
                <a:cs typeface="Merriweather" pitchFamily="34" charset="-120"/>
              </a:rPr>
              <a:t>Charging System</a:t>
            </a:r>
            <a:endParaRPr lang="en-US" sz="1950" dirty="0"/>
          </a:p>
        </p:txBody>
      </p:sp>
      <p:sp>
        <p:nvSpPr>
          <p:cNvPr id="11" name="Text 6"/>
          <p:cNvSpPr/>
          <p:nvPr/>
        </p:nvSpPr>
        <p:spPr>
          <a:xfrm>
            <a:off x="2026444" y="4668322"/>
            <a:ext cx="11793379" cy="324207"/>
          </a:xfrm>
          <a:prstGeom prst="rect">
            <a:avLst/>
          </a:prstGeom>
          <a:noFill/>
          <a:ln/>
        </p:spPr>
        <p:txBody>
          <a:bodyPr wrap="none" lIns="0" tIns="0" rIns="0" bIns="0" rtlCol="0" anchor="t"/>
          <a:lstStyle/>
          <a:p>
            <a:pPr marL="0" indent="0" algn="l">
              <a:lnSpc>
                <a:spcPts val="2550"/>
              </a:lnSpc>
              <a:buNone/>
            </a:pPr>
            <a:r>
              <a:rPr lang="en-US" sz="1550" dirty="0">
                <a:solidFill>
                  <a:srgbClr val="E2E6E9"/>
                </a:solidFill>
                <a:latin typeface="Merriweather" pitchFamily="34" charset="0"/>
                <a:ea typeface="Merriweather" pitchFamily="34" charset="-122"/>
                <a:cs typeface="Merriweather" pitchFamily="34" charset="-120"/>
              </a:rPr>
              <a:t>Verify connector integrity and compliance with IEC 61851-1 standards</a:t>
            </a:r>
            <a:endParaRPr lang="en-US" sz="1550" dirty="0"/>
          </a:p>
        </p:txBody>
      </p:sp>
      <p:pic>
        <p:nvPicPr>
          <p:cNvPr id="12" name="Image 3" descr="preencoded.png"/>
          <p:cNvPicPr>
            <a:picLocks noChangeAspect="1"/>
          </p:cNvPicPr>
          <p:nvPr/>
        </p:nvPicPr>
        <p:blipFill>
          <a:blip r:embed="rId6"/>
          <a:stretch>
            <a:fillRect/>
          </a:stretch>
        </p:blipFill>
        <p:spPr>
          <a:xfrm>
            <a:off x="810577" y="5243274"/>
            <a:ext cx="1013222" cy="1215866"/>
          </a:xfrm>
          <a:prstGeom prst="rect">
            <a:avLst/>
          </a:prstGeom>
        </p:spPr>
      </p:pic>
      <p:sp>
        <p:nvSpPr>
          <p:cNvPr id="13" name="Text 7"/>
          <p:cNvSpPr/>
          <p:nvPr/>
        </p:nvSpPr>
        <p:spPr>
          <a:xfrm>
            <a:off x="2026444" y="5445919"/>
            <a:ext cx="2625685" cy="316706"/>
          </a:xfrm>
          <a:prstGeom prst="rect">
            <a:avLst/>
          </a:prstGeom>
          <a:noFill/>
          <a:ln/>
        </p:spPr>
        <p:txBody>
          <a:bodyPr wrap="none" lIns="0" tIns="0" rIns="0" bIns="0" rtlCol="0" anchor="t"/>
          <a:lstStyle/>
          <a:p>
            <a:pPr marL="0" indent="0" algn="l">
              <a:lnSpc>
                <a:spcPts val="2450"/>
              </a:lnSpc>
              <a:buNone/>
            </a:pPr>
            <a:r>
              <a:rPr lang="en-US" sz="1950" dirty="0">
                <a:solidFill>
                  <a:srgbClr val="E2E6E9"/>
                </a:solidFill>
                <a:latin typeface="Merriweather" pitchFamily="34" charset="0"/>
                <a:ea typeface="Merriweather" pitchFamily="34" charset="-122"/>
                <a:cs typeface="Merriweather" pitchFamily="34" charset="-120"/>
              </a:rPr>
              <a:t>Regenerative Braking</a:t>
            </a:r>
            <a:endParaRPr lang="en-US" sz="1950" dirty="0"/>
          </a:p>
        </p:txBody>
      </p:sp>
      <p:sp>
        <p:nvSpPr>
          <p:cNvPr id="14" name="Text 8"/>
          <p:cNvSpPr/>
          <p:nvPr/>
        </p:nvSpPr>
        <p:spPr>
          <a:xfrm>
            <a:off x="2026444" y="5884188"/>
            <a:ext cx="11793379" cy="324207"/>
          </a:xfrm>
          <a:prstGeom prst="rect">
            <a:avLst/>
          </a:prstGeom>
          <a:noFill/>
          <a:ln/>
        </p:spPr>
        <p:txBody>
          <a:bodyPr wrap="none" lIns="0" tIns="0" rIns="0" bIns="0" rtlCol="0" anchor="t"/>
          <a:lstStyle/>
          <a:p>
            <a:pPr marL="0" indent="0" algn="l">
              <a:lnSpc>
                <a:spcPts val="2550"/>
              </a:lnSpc>
              <a:buNone/>
            </a:pPr>
            <a:r>
              <a:rPr lang="en-US" sz="1550" dirty="0">
                <a:solidFill>
                  <a:srgbClr val="E2E6E9"/>
                </a:solidFill>
                <a:latin typeface="Merriweather" pitchFamily="34" charset="0"/>
                <a:ea typeface="Merriweather" pitchFamily="34" charset="-122"/>
                <a:cs typeface="Merriweather" pitchFamily="34" charset="-120"/>
              </a:rPr>
              <a:t>Assess energy recovery system performance and mechanical integration</a:t>
            </a:r>
            <a:endParaRPr lang="en-US" sz="1550" dirty="0"/>
          </a:p>
        </p:txBody>
      </p:sp>
      <p:pic>
        <p:nvPicPr>
          <p:cNvPr id="15" name="Image 4" descr="preencoded.png"/>
          <p:cNvPicPr>
            <a:picLocks noChangeAspect="1"/>
          </p:cNvPicPr>
          <p:nvPr/>
        </p:nvPicPr>
        <p:blipFill>
          <a:blip r:embed="rId7"/>
          <a:stretch>
            <a:fillRect/>
          </a:stretch>
        </p:blipFill>
        <p:spPr>
          <a:xfrm>
            <a:off x="810577" y="6459141"/>
            <a:ext cx="1013222" cy="1215866"/>
          </a:xfrm>
          <a:prstGeom prst="rect">
            <a:avLst/>
          </a:prstGeom>
        </p:spPr>
      </p:pic>
      <p:sp>
        <p:nvSpPr>
          <p:cNvPr id="16" name="Text 9"/>
          <p:cNvSpPr/>
          <p:nvPr/>
        </p:nvSpPr>
        <p:spPr>
          <a:xfrm>
            <a:off x="2026444" y="6661785"/>
            <a:ext cx="2533174" cy="316706"/>
          </a:xfrm>
          <a:prstGeom prst="rect">
            <a:avLst/>
          </a:prstGeom>
          <a:noFill/>
          <a:ln/>
        </p:spPr>
        <p:txBody>
          <a:bodyPr wrap="none" lIns="0" tIns="0" rIns="0" bIns="0" rtlCol="0" anchor="t"/>
          <a:lstStyle/>
          <a:p>
            <a:pPr marL="0" indent="0" algn="l">
              <a:lnSpc>
                <a:spcPts val="2450"/>
              </a:lnSpc>
              <a:buNone/>
            </a:pPr>
            <a:r>
              <a:rPr lang="en-US" sz="1950" dirty="0">
                <a:solidFill>
                  <a:srgbClr val="E2E6E9"/>
                </a:solidFill>
                <a:latin typeface="Merriweather" pitchFamily="34" charset="0"/>
                <a:ea typeface="Merriweather" pitchFamily="34" charset="-122"/>
                <a:cs typeface="Merriweather" pitchFamily="34" charset="-120"/>
              </a:rPr>
              <a:t>Software Validation</a:t>
            </a:r>
            <a:endParaRPr lang="en-US" sz="1950" dirty="0"/>
          </a:p>
        </p:txBody>
      </p:sp>
      <p:sp>
        <p:nvSpPr>
          <p:cNvPr id="17" name="Text 10"/>
          <p:cNvSpPr/>
          <p:nvPr/>
        </p:nvSpPr>
        <p:spPr>
          <a:xfrm>
            <a:off x="2026444" y="7100054"/>
            <a:ext cx="11793379" cy="324207"/>
          </a:xfrm>
          <a:prstGeom prst="rect">
            <a:avLst/>
          </a:prstGeom>
          <a:noFill/>
          <a:ln/>
        </p:spPr>
        <p:txBody>
          <a:bodyPr wrap="none" lIns="0" tIns="0" rIns="0" bIns="0" rtlCol="0" anchor="t"/>
          <a:lstStyle/>
          <a:p>
            <a:pPr marL="0" indent="0" algn="l">
              <a:lnSpc>
                <a:spcPts val="2550"/>
              </a:lnSpc>
              <a:buNone/>
            </a:pPr>
            <a:r>
              <a:rPr lang="en-US" sz="1550" dirty="0">
                <a:solidFill>
                  <a:srgbClr val="E2E6E9"/>
                </a:solidFill>
                <a:latin typeface="Merriweather" pitchFamily="34" charset="0"/>
                <a:ea typeface="Merriweather" pitchFamily="34" charset="-122"/>
                <a:cs typeface="Merriweather" pitchFamily="34" charset="-120"/>
              </a:rPr>
              <a:t>Firmware version control and BMS diagnostic reporting</a:t>
            </a:r>
            <a:endParaRPr lang="en-US" sz="1550" dirty="0"/>
          </a:p>
        </p:txBody>
      </p:sp>
    </p:spTree>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name="Slide 11">
    <p:spTree>
      <p:nvGrpSpPr>
        <p:cNvPr id="1" name=""/>
        <p:cNvGrpSpPr/>
        <p:nvPr/>
      </p:nvGrpSpPr>
      <p:grpSpPr>
        <a:xfrm>
          <a:off x="0" y="0"/>
          <a:ext cx="0" cy="0"/>
          <a:chOff x="0" y="0"/>
          <a:chExt cx="0" cy="0"/>
        </a:xfrm>
      </p:grpSpPr>
      <p:pic>
        <p:nvPicPr>
          <p:cNvPr id="2" name="Image 0" descr="preencoded.png"/>
          <p:cNvPicPr>
            <a:picLocks noChangeAspect="1"/>
          </p:cNvPicPr>
          <p:nvPr/>
        </p:nvPicPr>
        <p:blipFill>
          <a:blip r:embed="rId3"/>
          <a:stretch>
            <a:fillRect/>
          </a:stretch>
        </p:blipFill>
        <p:spPr>
          <a:xfrm>
            <a:off x="0" y="0"/>
            <a:ext cx="5486400" cy="8232100"/>
          </a:xfrm>
          <a:prstGeom prst="rect">
            <a:avLst/>
          </a:prstGeom>
        </p:spPr>
      </p:pic>
      <p:sp>
        <p:nvSpPr>
          <p:cNvPr id="3" name="Shape 0"/>
          <p:cNvSpPr/>
          <p:nvPr/>
        </p:nvSpPr>
        <p:spPr>
          <a:xfrm>
            <a:off x="6285190" y="549116"/>
            <a:ext cx="1764149" cy="375404"/>
          </a:xfrm>
          <a:prstGeom prst="roundRect">
            <a:avLst>
              <a:gd name="adj" fmla="val 17874"/>
            </a:avLst>
          </a:prstGeom>
          <a:solidFill>
            <a:srgbClr val="001D4D"/>
          </a:solidFill>
          <a:ln/>
        </p:spPr>
      </p:sp>
      <p:sp>
        <p:nvSpPr>
          <p:cNvPr id="5" name="Text 1"/>
          <p:cNvSpPr/>
          <p:nvPr/>
        </p:nvSpPr>
        <p:spPr>
          <a:xfrm>
            <a:off x="6644402" y="609005"/>
            <a:ext cx="1285161" cy="255627"/>
          </a:xfrm>
          <a:prstGeom prst="rect">
            <a:avLst/>
          </a:prstGeom>
          <a:noFill/>
          <a:ln/>
        </p:spPr>
        <p:txBody>
          <a:bodyPr wrap="none" lIns="0" tIns="0" rIns="0" bIns="0" rtlCol="0" anchor="t"/>
          <a:lstStyle/>
          <a:p>
            <a:pPr marL="0" indent="0" algn="l">
              <a:lnSpc>
                <a:spcPts val="2000"/>
              </a:lnSpc>
              <a:buNone/>
            </a:pPr>
            <a:r>
              <a:rPr lang="en-US" sz="1250" dirty="0">
                <a:solidFill>
                  <a:srgbClr val="E2E6E9"/>
                </a:solidFill>
                <a:latin typeface="Merriweather" pitchFamily="34" charset="0"/>
                <a:ea typeface="Merriweather" pitchFamily="34" charset="-122"/>
                <a:cs typeface="Merriweather" pitchFamily="34" charset="-120"/>
              </a:rPr>
              <a:t>METHODOLOGY</a:t>
            </a:r>
            <a:endParaRPr lang="en-US" sz="1250" dirty="0"/>
          </a:p>
        </p:txBody>
      </p:sp>
      <p:sp>
        <p:nvSpPr>
          <p:cNvPr id="6" name="Text 2"/>
          <p:cNvSpPr/>
          <p:nvPr/>
        </p:nvSpPr>
        <p:spPr>
          <a:xfrm>
            <a:off x="6285190" y="1004292"/>
            <a:ext cx="4992529" cy="624007"/>
          </a:xfrm>
          <a:prstGeom prst="rect">
            <a:avLst/>
          </a:prstGeom>
          <a:noFill/>
          <a:ln/>
        </p:spPr>
        <p:txBody>
          <a:bodyPr wrap="none" lIns="0" tIns="0" rIns="0" bIns="0" rtlCol="0" anchor="t"/>
          <a:lstStyle/>
          <a:p>
            <a:pPr marL="0" indent="0" algn="l">
              <a:lnSpc>
                <a:spcPts val="4900"/>
              </a:lnSpc>
              <a:buNone/>
            </a:pPr>
            <a:r>
              <a:rPr lang="en-US" sz="3900" dirty="0">
                <a:solidFill>
                  <a:srgbClr val="F5F0F0"/>
                </a:solidFill>
                <a:latin typeface="Merriweather" pitchFamily="34" charset="0"/>
                <a:ea typeface="Merriweather" pitchFamily="34" charset="-122"/>
                <a:cs typeface="Merriweather" pitchFamily="34" charset="-120"/>
              </a:rPr>
              <a:t>Research Approach</a:t>
            </a:r>
            <a:endParaRPr lang="en-US" sz="3900" dirty="0"/>
          </a:p>
        </p:txBody>
      </p:sp>
      <p:sp>
        <p:nvSpPr>
          <p:cNvPr id="7" name="Shape 3"/>
          <p:cNvSpPr/>
          <p:nvPr/>
        </p:nvSpPr>
        <p:spPr>
          <a:xfrm>
            <a:off x="6509742" y="1927741"/>
            <a:ext cx="22860" cy="5755243"/>
          </a:xfrm>
          <a:prstGeom prst="roundRect">
            <a:avLst>
              <a:gd name="adj" fmla="val 366913"/>
            </a:avLst>
          </a:prstGeom>
          <a:solidFill>
            <a:srgbClr val="194A99"/>
          </a:solidFill>
          <a:ln/>
        </p:spPr>
      </p:sp>
      <p:sp>
        <p:nvSpPr>
          <p:cNvPr id="8" name="Shape 4"/>
          <p:cNvSpPr/>
          <p:nvPr/>
        </p:nvSpPr>
        <p:spPr>
          <a:xfrm>
            <a:off x="6711494" y="2140863"/>
            <a:ext cx="599003" cy="22860"/>
          </a:xfrm>
          <a:prstGeom prst="roundRect">
            <a:avLst>
              <a:gd name="adj" fmla="val 366913"/>
            </a:avLst>
          </a:prstGeom>
          <a:solidFill>
            <a:srgbClr val="194A99"/>
          </a:solidFill>
          <a:ln/>
        </p:spPr>
      </p:sp>
      <p:sp>
        <p:nvSpPr>
          <p:cNvPr id="9" name="Shape 5"/>
          <p:cNvSpPr/>
          <p:nvPr/>
        </p:nvSpPr>
        <p:spPr>
          <a:xfrm>
            <a:off x="6285131" y="1927741"/>
            <a:ext cx="449223" cy="449223"/>
          </a:xfrm>
          <a:prstGeom prst="roundRect">
            <a:avLst>
              <a:gd name="adj" fmla="val 18671"/>
            </a:avLst>
          </a:prstGeom>
          <a:solidFill>
            <a:srgbClr val="003180"/>
          </a:solidFill>
          <a:ln w="7620">
            <a:solidFill>
              <a:srgbClr val="194A99"/>
            </a:solidFill>
            <a:prstDash val="solid"/>
          </a:ln>
        </p:spPr>
      </p:sp>
      <p:sp>
        <p:nvSpPr>
          <p:cNvPr id="10" name="Text 6"/>
          <p:cNvSpPr/>
          <p:nvPr/>
        </p:nvSpPr>
        <p:spPr>
          <a:xfrm>
            <a:off x="6359962" y="1965127"/>
            <a:ext cx="299442" cy="374333"/>
          </a:xfrm>
          <a:prstGeom prst="rect">
            <a:avLst/>
          </a:prstGeom>
          <a:noFill/>
          <a:ln/>
        </p:spPr>
        <p:txBody>
          <a:bodyPr wrap="none" lIns="0" tIns="0" rIns="0" bIns="0" rtlCol="0" anchor="t"/>
          <a:lstStyle/>
          <a:p>
            <a:pPr marL="0" indent="0" algn="ctr">
              <a:lnSpc>
                <a:spcPts val="2350"/>
              </a:lnSpc>
              <a:buNone/>
            </a:pPr>
            <a:r>
              <a:rPr lang="en-US" sz="2350" dirty="0">
                <a:solidFill>
                  <a:srgbClr val="E2E6E9"/>
                </a:solidFill>
                <a:latin typeface="Merriweather" pitchFamily="34" charset="0"/>
                <a:ea typeface="Merriweather" pitchFamily="34" charset="-122"/>
                <a:cs typeface="Merriweather" pitchFamily="34" charset="-120"/>
              </a:rPr>
              <a:t>1</a:t>
            </a:r>
            <a:endParaRPr lang="en-US" sz="2350" dirty="0"/>
          </a:p>
        </p:txBody>
      </p:sp>
      <p:sp>
        <p:nvSpPr>
          <p:cNvPr id="11" name="Text 7"/>
          <p:cNvSpPr/>
          <p:nvPr/>
        </p:nvSpPr>
        <p:spPr>
          <a:xfrm>
            <a:off x="7508319" y="1996321"/>
            <a:ext cx="2496264" cy="312063"/>
          </a:xfrm>
          <a:prstGeom prst="rect">
            <a:avLst/>
          </a:prstGeom>
          <a:noFill/>
          <a:ln/>
        </p:spPr>
        <p:txBody>
          <a:bodyPr wrap="none" lIns="0" tIns="0" rIns="0" bIns="0" rtlCol="0" anchor="t"/>
          <a:lstStyle/>
          <a:p>
            <a:pPr marL="0" indent="0" algn="l">
              <a:lnSpc>
                <a:spcPts val="2450"/>
              </a:lnSpc>
              <a:buNone/>
            </a:pPr>
            <a:r>
              <a:rPr lang="en-US" sz="1950" dirty="0">
                <a:solidFill>
                  <a:srgbClr val="E2E6E9"/>
                </a:solidFill>
                <a:latin typeface="Merriweather" pitchFamily="34" charset="0"/>
                <a:ea typeface="Merriweather" pitchFamily="34" charset="-122"/>
                <a:cs typeface="Merriweather" pitchFamily="34" charset="-120"/>
              </a:rPr>
              <a:t>Desk Research</a:t>
            </a:r>
            <a:endParaRPr lang="en-US" sz="1950" dirty="0"/>
          </a:p>
        </p:txBody>
      </p:sp>
      <p:sp>
        <p:nvSpPr>
          <p:cNvPr id="12" name="Text 8"/>
          <p:cNvSpPr/>
          <p:nvPr/>
        </p:nvSpPr>
        <p:spPr>
          <a:xfrm>
            <a:off x="7508319" y="2428161"/>
            <a:ext cx="6323290" cy="638889"/>
          </a:xfrm>
          <a:prstGeom prst="rect">
            <a:avLst/>
          </a:prstGeom>
          <a:noFill/>
          <a:ln/>
        </p:spPr>
        <p:txBody>
          <a:bodyPr wrap="square" lIns="0" tIns="0" rIns="0" bIns="0" rtlCol="0" anchor="t"/>
          <a:lstStyle/>
          <a:p>
            <a:pPr marL="0" indent="0" algn="l">
              <a:lnSpc>
                <a:spcPts val="2500"/>
              </a:lnSpc>
              <a:buNone/>
            </a:pPr>
            <a:r>
              <a:rPr lang="en-US" sz="1550" dirty="0">
                <a:solidFill>
                  <a:srgbClr val="E2E6E9"/>
                </a:solidFill>
                <a:latin typeface="Merriweather" pitchFamily="34" charset="0"/>
                <a:ea typeface="Merriweather" pitchFamily="34" charset="-122"/>
                <a:cs typeface="Merriweather" pitchFamily="34" charset="-120"/>
              </a:rPr>
              <a:t>Comprehensive review of IEA, UNECE, NHTSA, IEEE, and SAE documentation on EV safety standards</a:t>
            </a:r>
            <a:endParaRPr lang="en-US" sz="1550" dirty="0"/>
          </a:p>
        </p:txBody>
      </p:sp>
      <p:sp>
        <p:nvSpPr>
          <p:cNvPr id="13" name="Shape 9"/>
          <p:cNvSpPr/>
          <p:nvPr/>
        </p:nvSpPr>
        <p:spPr>
          <a:xfrm>
            <a:off x="6711494" y="3679508"/>
            <a:ext cx="599003" cy="22860"/>
          </a:xfrm>
          <a:prstGeom prst="roundRect">
            <a:avLst>
              <a:gd name="adj" fmla="val 366913"/>
            </a:avLst>
          </a:prstGeom>
          <a:solidFill>
            <a:srgbClr val="194A99"/>
          </a:solidFill>
          <a:ln/>
        </p:spPr>
      </p:sp>
      <p:sp>
        <p:nvSpPr>
          <p:cNvPr id="14" name="Shape 10"/>
          <p:cNvSpPr/>
          <p:nvPr/>
        </p:nvSpPr>
        <p:spPr>
          <a:xfrm>
            <a:off x="6285131" y="3466386"/>
            <a:ext cx="449223" cy="449223"/>
          </a:xfrm>
          <a:prstGeom prst="roundRect">
            <a:avLst>
              <a:gd name="adj" fmla="val 18671"/>
            </a:avLst>
          </a:prstGeom>
          <a:solidFill>
            <a:srgbClr val="003180"/>
          </a:solidFill>
          <a:ln w="7620">
            <a:solidFill>
              <a:srgbClr val="194A99"/>
            </a:solidFill>
            <a:prstDash val="solid"/>
          </a:ln>
        </p:spPr>
      </p:sp>
      <p:sp>
        <p:nvSpPr>
          <p:cNvPr id="15" name="Text 11"/>
          <p:cNvSpPr/>
          <p:nvPr/>
        </p:nvSpPr>
        <p:spPr>
          <a:xfrm>
            <a:off x="6359962" y="3503771"/>
            <a:ext cx="299442" cy="374333"/>
          </a:xfrm>
          <a:prstGeom prst="rect">
            <a:avLst/>
          </a:prstGeom>
          <a:noFill/>
          <a:ln/>
        </p:spPr>
        <p:txBody>
          <a:bodyPr wrap="none" lIns="0" tIns="0" rIns="0" bIns="0" rtlCol="0" anchor="t"/>
          <a:lstStyle/>
          <a:p>
            <a:pPr marL="0" indent="0" algn="ctr">
              <a:lnSpc>
                <a:spcPts val="2350"/>
              </a:lnSpc>
              <a:buNone/>
            </a:pPr>
            <a:r>
              <a:rPr lang="en-US" sz="2350" dirty="0">
                <a:solidFill>
                  <a:srgbClr val="E2E6E9"/>
                </a:solidFill>
                <a:latin typeface="Merriweather" pitchFamily="34" charset="0"/>
                <a:ea typeface="Merriweather" pitchFamily="34" charset="-122"/>
                <a:cs typeface="Merriweather" pitchFamily="34" charset="-120"/>
              </a:rPr>
              <a:t>2</a:t>
            </a:r>
            <a:endParaRPr lang="en-US" sz="2350" dirty="0"/>
          </a:p>
        </p:txBody>
      </p:sp>
      <p:sp>
        <p:nvSpPr>
          <p:cNvPr id="16" name="Text 12"/>
          <p:cNvSpPr/>
          <p:nvPr/>
        </p:nvSpPr>
        <p:spPr>
          <a:xfrm>
            <a:off x="7508319" y="3534966"/>
            <a:ext cx="2496264" cy="312063"/>
          </a:xfrm>
          <a:prstGeom prst="rect">
            <a:avLst/>
          </a:prstGeom>
          <a:noFill/>
          <a:ln/>
        </p:spPr>
        <p:txBody>
          <a:bodyPr wrap="none" lIns="0" tIns="0" rIns="0" bIns="0" rtlCol="0" anchor="t"/>
          <a:lstStyle/>
          <a:p>
            <a:pPr marL="0" indent="0" algn="l">
              <a:lnSpc>
                <a:spcPts val="2450"/>
              </a:lnSpc>
              <a:buNone/>
            </a:pPr>
            <a:r>
              <a:rPr lang="en-US" sz="1950" dirty="0">
                <a:solidFill>
                  <a:srgbClr val="E2E6E9"/>
                </a:solidFill>
                <a:latin typeface="Merriweather" pitchFamily="34" charset="0"/>
                <a:ea typeface="Merriweather" pitchFamily="34" charset="-122"/>
                <a:cs typeface="Merriweather" pitchFamily="34" charset="-120"/>
              </a:rPr>
              <a:t>Field Interviews</a:t>
            </a:r>
            <a:endParaRPr lang="en-US" sz="1950" dirty="0"/>
          </a:p>
        </p:txBody>
      </p:sp>
      <p:sp>
        <p:nvSpPr>
          <p:cNvPr id="17" name="Text 13"/>
          <p:cNvSpPr/>
          <p:nvPr/>
        </p:nvSpPr>
        <p:spPr>
          <a:xfrm>
            <a:off x="7508319" y="3966805"/>
            <a:ext cx="6323290" cy="638889"/>
          </a:xfrm>
          <a:prstGeom prst="rect">
            <a:avLst/>
          </a:prstGeom>
          <a:noFill/>
          <a:ln/>
        </p:spPr>
        <p:txBody>
          <a:bodyPr wrap="square" lIns="0" tIns="0" rIns="0" bIns="0" rtlCol="0" anchor="t"/>
          <a:lstStyle/>
          <a:p>
            <a:pPr marL="0" indent="0" algn="l">
              <a:lnSpc>
                <a:spcPts val="2500"/>
              </a:lnSpc>
              <a:buNone/>
            </a:pPr>
            <a:r>
              <a:rPr lang="en-US" sz="1550" dirty="0">
                <a:solidFill>
                  <a:srgbClr val="E2E6E9"/>
                </a:solidFill>
                <a:latin typeface="Merriweather" pitchFamily="34" charset="0"/>
                <a:ea typeface="Merriweather" pitchFamily="34" charset="-122"/>
                <a:cs typeface="Merriweather" pitchFamily="34" charset="-120"/>
              </a:rPr>
              <a:t>Consultations with government officials, transportation engineers, vehicle inspectors, and EV technicians</a:t>
            </a:r>
            <a:endParaRPr lang="en-US" sz="1550" dirty="0"/>
          </a:p>
        </p:txBody>
      </p:sp>
      <p:sp>
        <p:nvSpPr>
          <p:cNvPr id="18" name="Shape 14"/>
          <p:cNvSpPr/>
          <p:nvPr/>
        </p:nvSpPr>
        <p:spPr>
          <a:xfrm>
            <a:off x="6711494" y="5218152"/>
            <a:ext cx="599003" cy="22860"/>
          </a:xfrm>
          <a:prstGeom prst="roundRect">
            <a:avLst>
              <a:gd name="adj" fmla="val 366913"/>
            </a:avLst>
          </a:prstGeom>
          <a:solidFill>
            <a:srgbClr val="194A99"/>
          </a:solidFill>
          <a:ln/>
        </p:spPr>
      </p:sp>
      <p:sp>
        <p:nvSpPr>
          <p:cNvPr id="19" name="Shape 15"/>
          <p:cNvSpPr/>
          <p:nvPr/>
        </p:nvSpPr>
        <p:spPr>
          <a:xfrm>
            <a:off x="6285131" y="5005030"/>
            <a:ext cx="449223" cy="449223"/>
          </a:xfrm>
          <a:prstGeom prst="roundRect">
            <a:avLst>
              <a:gd name="adj" fmla="val 18671"/>
            </a:avLst>
          </a:prstGeom>
          <a:solidFill>
            <a:srgbClr val="003180"/>
          </a:solidFill>
          <a:ln w="7620">
            <a:solidFill>
              <a:srgbClr val="194A99"/>
            </a:solidFill>
            <a:prstDash val="solid"/>
          </a:ln>
        </p:spPr>
      </p:sp>
      <p:sp>
        <p:nvSpPr>
          <p:cNvPr id="20" name="Text 16"/>
          <p:cNvSpPr/>
          <p:nvPr/>
        </p:nvSpPr>
        <p:spPr>
          <a:xfrm>
            <a:off x="6359962" y="5042416"/>
            <a:ext cx="299442" cy="374333"/>
          </a:xfrm>
          <a:prstGeom prst="rect">
            <a:avLst/>
          </a:prstGeom>
          <a:noFill/>
          <a:ln/>
        </p:spPr>
        <p:txBody>
          <a:bodyPr wrap="none" lIns="0" tIns="0" rIns="0" bIns="0" rtlCol="0" anchor="t"/>
          <a:lstStyle/>
          <a:p>
            <a:pPr marL="0" indent="0" algn="ctr">
              <a:lnSpc>
                <a:spcPts val="2350"/>
              </a:lnSpc>
              <a:buNone/>
            </a:pPr>
            <a:r>
              <a:rPr lang="en-US" sz="2350" dirty="0">
                <a:solidFill>
                  <a:srgbClr val="E2E6E9"/>
                </a:solidFill>
                <a:latin typeface="Merriweather" pitchFamily="34" charset="0"/>
                <a:ea typeface="Merriweather" pitchFamily="34" charset="-122"/>
                <a:cs typeface="Merriweather" pitchFamily="34" charset="-120"/>
              </a:rPr>
              <a:t>3</a:t>
            </a:r>
            <a:endParaRPr lang="en-US" sz="2350" dirty="0"/>
          </a:p>
        </p:txBody>
      </p:sp>
      <p:sp>
        <p:nvSpPr>
          <p:cNvPr id="21" name="Text 17"/>
          <p:cNvSpPr/>
          <p:nvPr/>
        </p:nvSpPr>
        <p:spPr>
          <a:xfrm>
            <a:off x="7508319" y="5073610"/>
            <a:ext cx="2496264" cy="312063"/>
          </a:xfrm>
          <a:prstGeom prst="rect">
            <a:avLst/>
          </a:prstGeom>
          <a:noFill/>
          <a:ln/>
        </p:spPr>
        <p:txBody>
          <a:bodyPr wrap="none" lIns="0" tIns="0" rIns="0" bIns="0" rtlCol="0" anchor="t"/>
          <a:lstStyle/>
          <a:p>
            <a:pPr marL="0" indent="0" algn="l">
              <a:lnSpc>
                <a:spcPts val="2450"/>
              </a:lnSpc>
              <a:buNone/>
            </a:pPr>
            <a:r>
              <a:rPr lang="en-US" sz="1950" dirty="0">
                <a:solidFill>
                  <a:srgbClr val="E2E6E9"/>
                </a:solidFill>
                <a:latin typeface="Merriweather" pitchFamily="34" charset="0"/>
                <a:ea typeface="Merriweather" pitchFamily="34" charset="-122"/>
                <a:cs typeface="Merriweather" pitchFamily="34" charset="-120"/>
              </a:rPr>
              <a:t>Site Observations</a:t>
            </a:r>
            <a:endParaRPr lang="en-US" sz="1950" dirty="0"/>
          </a:p>
        </p:txBody>
      </p:sp>
      <p:sp>
        <p:nvSpPr>
          <p:cNvPr id="22" name="Text 18"/>
          <p:cNvSpPr/>
          <p:nvPr/>
        </p:nvSpPr>
        <p:spPr>
          <a:xfrm>
            <a:off x="7508319" y="5505450"/>
            <a:ext cx="6323290" cy="638889"/>
          </a:xfrm>
          <a:prstGeom prst="rect">
            <a:avLst/>
          </a:prstGeom>
          <a:noFill/>
          <a:ln/>
        </p:spPr>
        <p:txBody>
          <a:bodyPr wrap="square" lIns="0" tIns="0" rIns="0" bIns="0" rtlCol="0" anchor="t"/>
          <a:lstStyle/>
          <a:p>
            <a:pPr marL="0" indent="0" algn="l">
              <a:lnSpc>
                <a:spcPts val="2500"/>
              </a:lnSpc>
              <a:buNone/>
            </a:pPr>
            <a:r>
              <a:rPr lang="en-US" sz="1550" dirty="0">
                <a:solidFill>
                  <a:srgbClr val="E2E6E9"/>
                </a:solidFill>
                <a:latin typeface="Merriweather" pitchFamily="34" charset="0"/>
                <a:ea typeface="Merriweather" pitchFamily="34" charset="-122"/>
                <a:cs typeface="Merriweather" pitchFamily="34" charset="-120"/>
              </a:rPr>
              <a:t>Visits to inspection centers to assess infrastructure, tools, and technician preparedness</a:t>
            </a:r>
            <a:endParaRPr lang="en-US" sz="1550" dirty="0"/>
          </a:p>
        </p:txBody>
      </p:sp>
      <p:sp>
        <p:nvSpPr>
          <p:cNvPr id="23" name="Shape 19"/>
          <p:cNvSpPr/>
          <p:nvPr/>
        </p:nvSpPr>
        <p:spPr>
          <a:xfrm>
            <a:off x="6711494" y="6756797"/>
            <a:ext cx="599003" cy="22860"/>
          </a:xfrm>
          <a:prstGeom prst="roundRect">
            <a:avLst>
              <a:gd name="adj" fmla="val 366913"/>
            </a:avLst>
          </a:prstGeom>
          <a:solidFill>
            <a:srgbClr val="194A99"/>
          </a:solidFill>
          <a:ln/>
        </p:spPr>
      </p:sp>
      <p:sp>
        <p:nvSpPr>
          <p:cNvPr id="24" name="Shape 20"/>
          <p:cNvSpPr/>
          <p:nvPr/>
        </p:nvSpPr>
        <p:spPr>
          <a:xfrm>
            <a:off x="6285131" y="6543675"/>
            <a:ext cx="449223" cy="449223"/>
          </a:xfrm>
          <a:prstGeom prst="roundRect">
            <a:avLst>
              <a:gd name="adj" fmla="val 18671"/>
            </a:avLst>
          </a:prstGeom>
          <a:solidFill>
            <a:srgbClr val="003180"/>
          </a:solidFill>
          <a:ln w="7620">
            <a:solidFill>
              <a:srgbClr val="194A99"/>
            </a:solidFill>
            <a:prstDash val="solid"/>
          </a:ln>
        </p:spPr>
      </p:sp>
      <p:sp>
        <p:nvSpPr>
          <p:cNvPr id="25" name="Text 21"/>
          <p:cNvSpPr/>
          <p:nvPr/>
        </p:nvSpPr>
        <p:spPr>
          <a:xfrm>
            <a:off x="6359962" y="6581061"/>
            <a:ext cx="299442" cy="374333"/>
          </a:xfrm>
          <a:prstGeom prst="rect">
            <a:avLst/>
          </a:prstGeom>
          <a:noFill/>
          <a:ln/>
        </p:spPr>
        <p:txBody>
          <a:bodyPr wrap="none" lIns="0" tIns="0" rIns="0" bIns="0" rtlCol="0" anchor="t"/>
          <a:lstStyle/>
          <a:p>
            <a:pPr marL="0" indent="0" algn="ctr">
              <a:lnSpc>
                <a:spcPts val="2350"/>
              </a:lnSpc>
              <a:buNone/>
            </a:pPr>
            <a:r>
              <a:rPr lang="en-US" sz="2350" dirty="0">
                <a:solidFill>
                  <a:srgbClr val="E2E6E9"/>
                </a:solidFill>
                <a:latin typeface="Merriweather" pitchFamily="34" charset="0"/>
                <a:ea typeface="Merriweather" pitchFamily="34" charset="-122"/>
                <a:cs typeface="Merriweather" pitchFamily="34" charset="-120"/>
              </a:rPr>
              <a:t>4</a:t>
            </a:r>
            <a:endParaRPr lang="en-US" sz="2350" dirty="0"/>
          </a:p>
        </p:txBody>
      </p:sp>
      <p:sp>
        <p:nvSpPr>
          <p:cNvPr id="26" name="Text 22"/>
          <p:cNvSpPr/>
          <p:nvPr/>
        </p:nvSpPr>
        <p:spPr>
          <a:xfrm>
            <a:off x="7508319" y="6612255"/>
            <a:ext cx="2602825" cy="312063"/>
          </a:xfrm>
          <a:prstGeom prst="rect">
            <a:avLst/>
          </a:prstGeom>
          <a:noFill/>
          <a:ln/>
        </p:spPr>
        <p:txBody>
          <a:bodyPr wrap="none" lIns="0" tIns="0" rIns="0" bIns="0" rtlCol="0" anchor="t"/>
          <a:lstStyle/>
          <a:p>
            <a:pPr marL="0" indent="0" algn="l">
              <a:lnSpc>
                <a:spcPts val="2450"/>
              </a:lnSpc>
              <a:buNone/>
            </a:pPr>
            <a:r>
              <a:rPr lang="en-US" sz="1950" dirty="0">
                <a:solidFill>
                  <a:srgbClr val="E2E6E9"/>
                </a:solidFill>
                <a:latin typeface="Merriweather" pitchFamily="34" charset="0"/>
                <a:ea typeface="Merriweather" pitchFamily="34" charset="-122"/>
                <a:cs typeface="Merriweather" pitchFamily="34" charset="-120"/>
              </a:rPr>
              <a:t>Comparative Analysis</a:t>
            </a:r>
            <a:endParaRPr lang="en-US" sz="1950" dirty="0"/>
          </a:p>
        </p:txBody>
      </p:sp>
      <p:sp>
        <p:nvSpPr>
          <p:cNvPr id="27" name="Text 23"/>
          <p:cNvSpPr/>
          <p:nvPr/>
        </p:nvSpPr>
        <p:spPr>
          <a:xfrm>
            <a:off x="7508319" y="7044095"/>
            <a:ext cx="6323290" cy="638889"/>
          </a:xfrm>
          <a:prstGeom prst="rect">
            <a:avLst/>
          </a:prstGeom>
          <a:noFill/>
          <a:ln/>
        </p:spPr>
        <p:txBody>
          <a:bodyPr wrap="square" lIns="0" tIns="0" rIns="0" bIns="0" rtlCol="0" anchor="t"/>
          <a:lstStyle/>
          <a:p>
            <a:pPr marL="0" indent="0" algn="l">
              <a:lnSpc>
                <a:spcPts val="2500"/>
              </a:lnSpc>
              <a:buNone/>
            </a:pPr>
            <a:r>
              <a:rPr lang="en-US" sz="1550" dirty="0">
                <a:solidFill>
                  <a:srgbClr val="E2E6E9"/>
                </a:solidFill>
                <a:latin typeface="Merriweather" pitchFamily="34" charset="0"/>
                <a:ea typeface="Merriweather" pitchFamily="34" charset="-122"/>
                <a:cs typeface="Merriweather" pitchFamily="34" charset="-120"/>
              </a:rPr>
              <a:t>Evaluation of Palestinian practices against international best practices from EU, US, and regional markets</a:t>
            </a:r>
            <a:endParaRPr lang="en-US" sz="1550" dirty="0"/>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0"/>
          <p:cNvSpPr/>
          <p:nvPr/>
        </p:nvSpPr>
        <p:spPr>
          <a:xfrm>
            <a:off x="293579" y="51911"/>
            <a:ext cx="7315200" cy="623530"/>
          </a:xfrm>
          <a:prstGeom prst="rect">
            <a:avLst/>
          </a:prstGeom>
          <a:noFill/>
          <a:ln/>
        </p:spPr>
        <p:txBody>
          <a:bodyPr wrap="none" lIns="0" tIns="0" rIns="0" bIns="0" rtlCol="0" anchor="t"/>
          <a:lstStyle/>
          <a:p>
            <a:pPr marL="0" indent="0" algn="l">
              <a:lnSpc>
                <a:spcPts val="4900"/>
              </a:lnSpc>
              <a:buNone/>
            </a:pPr>
            <a:r>
              <a:rPr lang="en-US" sz="3900" dirty="0">
                <a:solidFill>
                  <a:srgbClr val="F5F0F0"/>
                </a:solidFill>
                <a:latin typeface="Merriweather" pitchFamily="34" charset="0"/>
                <a:ea typeface="Merriweather" pitchFamily="34" charset="-122"/>
                <a:cs typeface="Merriweather" pitchFamily="34" charset="-120"/>
              </a:rPr>
              <a:t>Field Study Recommendations</a:t>
            </a:r>
            <a:endParaRPr lang="en-US" sz="3900" dirty="0"/>
          </a:p>
        </p:txBody>
      </p:sp>
      <p:sp>
        <p:nvSpPr>
          <p:cNvPr id="3" name="Shape 1"/>
          <p:cNvSpPr/>
          <p:nvPr/>
        </p:nvSpPr>
        <p:spPr>
          <a:xfrm>
            <a:off x="798076" y="2599580"/>
            <a:ext cx="4221837" cy="2713792"/>
          </a:xfrm>
          <a:prstGeom prst="roundRect">
            <a:avLst>
              <a:gd name="adj" fmla="val 4043"/>
            </a:avLst>
          </a:prstGeom>
          <a:solidFill>
            <a:srgbClr val="09151A">
              <a:alpha val="95000"/>
            </a:srgbClr>
          </a:solidFill>
          <a:ln w="22860">
            <a:solidFill>
              <a:srgbClr val="194A99"/>
            </a:solidFill>
            <a:prstDash val="solid"/>
          </a:ln>
        </p:spPr>
      </p:sp>
      <p:sp>
        <p:nvSpPr>
          <p:cNvPr id="4" name="Shape 2"/>
          <p:cNvSpPr/>
          <p:nvPr/>
        </p:nvSpPr>
        <p:spPr>
          <a:xfrm>
            <a:off x="775216" y="2599580"/>
            <a:ext cx="91440" cy="2713792"/>
          </a:xfrm>
          <a:prstGeom prst="roundRect">
            <a:avLst>
              <a:gd name="adj" fmla="val 91650"/>
            </a:avLst>
          </a:prstGeom>
          <a:solidFill>
            <a:srgbClr val="609DFF"/>
          </a:solidFill>
          <a:ln/>
        </p:spPr>
      </p:sp>
      <p:sp>
        <p:nvSpPr>
          <p:cNvPr id="5" name="Text 3"/>
          <p:cNvSpPr/>
          <p:nvPr/>
        </p:nvSpPr>
        <p:spPr>
          <a:xfrm>
            <a:off x="1088946" y="2821870"/>
            <a:ext cx="3708678" cy="623411"/>
          </a:xfrm>
          <a:prstGeom prst="rect">
            <a:avLst/>
          </a:prstGeom>
          <a:noFill/>
          <a:ln/>
        </p:spPr>
        <p:txBody>
          <a:bodyPr wrap="square" lIns="0" tIns="0" rIns="0" bIns="0" rtlCol="0" anchor="t"/>
          <a:lstStyle/>
          <a:p>
            <a:pPr marL="0" indent="0" algn="l">
              <a:lnSpc>
                <a:spcPts val="2450"/>
              </a:lnSpc>
              <a:buNone/>
            </a:pPr>
            <a:r>
              <a:rPr lang="en-US" sz="1950" dirty="0">
                <a:solidFill>
                  <a:srgbClr val="E2E6E9"/>
                </a:solidFill>
                <a:latin typeface="Merriweather" pitchFamily="34" charset="0"/>
                <a:ea typeface="Merriweather" pitchFamily="34" charset="-122"/>
                <a:cs typeface="Merriweather" pitchFamily="34" charset="-120"/>
              </a:rPr>
              <a:t>Conduct Comprehensive Grid Capacity Studies</a:t>
            </a:r>
            <a:endParaRPr lang="en-US" sz="1950" dirty="0"/>
          </a:p>
        </p:txBody>
      </p:sp>
      <p:sp>
        <p:nvSpPr>
          <p:cNvPr id="6" name="Text 4"/>
          <p:cNvSpPr/>
          <p:nvPr/>
        </p:nvSpPr>
        <p:spPr>
          <a:xfrm>
            <a:off x="1088946" y="3555771"/>
            <a:ext cx="3708678" cy="1535311"/>
          </a:xfrm>
          <a:prstGeom prst="rect">
            <a:avLst/>
          </a:prstGeom>
          <a:noFill/>
          <a:ln/>
        </p:spPr>
        <p:txBody>
          <a:bodyPr wrap="square" lIns="0" tIns="0" rIns="0" bIns="0" rtlCol="0" anchor="t"/>
          <a:lstStyle/>
          <a:p>
            <a:pPr marL="0" indent="0" algn="l">
              <a:lnSpc>
                <a:spcPts val="2400"/>
              </a:lnSpc>
              <a:buNone/>
            </a:pPr>
            <a:r>
              <a:rPr lang="en-US" sz="1550" dirty="0">
                <a:solidFill>
                  <a:srgbClr val="E2E6E9"/>
                </a:solidFill>
                <a:latin typeface="Merriweather" pitchFamily="34" charset="0"/>
                <a:ea typeface="Merriweather" pitchFamily="34" charset="-122"/>
                <a:cs typeface="Merriweather" pitchFamily="34" charset="-120"/>
              </a:rPr>
              <a:t>Systematic assessment of electrical network resilience under projected EV charging loads, including neighborhood-level analysis and transformer capacity evaluation</a:t>
            </a:r>
            <a:endParaRPr lang="en-US" sz="1550" dirty="0"/>
          </a:p>
        </p:txBody>
      </p:sp>
      <p:sp>
        <p:nvSpPr>
          <p:cNvPr id="7" name="Shape 5"/>
          <p:cNvSpPr/>
          <p:nvPr/>
        </p:nvSpPr>
        <p:spPr>
          <a:xfrm>
            <a:off x="5204222" y="2599580"/>
            <a:ext cx="4221837" cy="2713792"/>
          </a:xfrm>
          <a:prstGeom prst="roundRect">
            <a:avLst>
              <a:gd name="adj" fmla="val 4043"/>
            </a:avLst>
          </a:prstGeom>
          <a:solidFill>
            <a:srgbClr val="09151A">
              <a:alpha val="95000"/>
            </a:srgbClr>
          </a:solidFill>
          <a:ln w="22860">
            <a:solidFill>
              <a:srgbClr val="194A99"/>
            </a:solidFill>
            <a:prstDash val="solid"/>
          </a:ln>
        </p:spPr>
      </p:sp>
      <p:sp>
        <p:nvSpPr>
          <p:cNvPr id="8" name="Shape 6"/>
          <p:cNvSpPr/>
          <p:nvPr/>
        </p:nvSpPr>
        <p:spPr>
          <a:xfrm>
            <a:off x="5181362" y="2599580"/>
            <a:ext cx="91440" cy="2713792"/>
          </a:xfrm>
          <a:prstGeom prst="roundRect">
            <a:avLst>
              <a:gd name="adj" fmla="val 91650"/>
            </a:avLst>
          </a:prstGeom>
          <a:solidFill>
            <a:srgbClr val="609DFF"/>
          </a:solidFill>
          <a:ln/>
        </p:spPr>
      </p:sp>
      <p:sp>
        <p:nvSpPr>
          <p:cNvPr id="9" name="Text 7"/>
          <p:cNvSpPr/>
          <p:nvPr/>
        </p:nvSpPr>
        <p:spPr>
          <a:xfrm>
            <a:off x="5495092" y="2821870"/>
            <a:ext cx="3708678" cy="623411"/>
          </a:xfrm>
          <a:prstGeom prst="rect">
            <a:avLst/>
          </a:prstGeom>
          <a:noFill/>
          <a:ln/>
        </p:spPr>
        <p:txBody>
          <a:bodyPr wrap="square" lIns="0" tIns="0" rIns="0" bIns="0" rtlCol="0" anchor="t"/>
          <a:lstStyle/>
          <a:p>
            <a:pPr marL="0" indent="0" algn="l">
              <a:lnSpc>
                <a:spcPts val="2450"/>
              </a:lnSpc>
              <a:buNone/>
            </a:pPr>
            <a:r>
              <a:rPr lang="en-US" sz="1950" dirty="0">
                <a:solidFill>
                  <a:srgbClr val="E2E6E9"/>
                </a:solidFill>
                <a:latin typeface="Merriweather" pitchFamily="34" charset="0"/>
                <a:ea typeface="Merriweather" pitchFamily="34" charset="-122"/>
                <a:cs typeface="Merriweather" pitchFamily="34" charset="-120"/>
              </a:rPr>
              <a:t>Standardize Licensing and Safety Protocols</a:t>
            </a:r>
            <a:endParaRPr lang="en-US" sz="1950" dirty="0"/>
          </a:p>
        </p:txBody>
      </p:sp>
      <p:sp>
        <p:nvSpPr>
          <p:cNvPr id="10" name="Text 8"/>
          <p:cNvSpPr/>
          <p:nvPr/>
        </p:nvSpPr>
        <p:spPr>
          <a:xfrm>
            <a:off x="5495092" y="3555771"/>
            <a:ext cx="3708678" cy="1535311"/>
          </a:xfrm>
          <a:prstGeom prst="rect">
            <a:avLst/>
          </a:prstGeom>
          <a:noFill/>
          <a:ln/>
        </p:spPr>
        <p:txBody>
          <a:bodyPr wrap="square" lIns="0" tIns="0" rIns="0" bIns="0" rtlCol="0" anchor="t"/>
          <a:lstStyle/>
          <a:p>
            <a:pPr marL="0" indent="0" algn="l">
              <a:lnSpc>
                <a:spcPts val="2400"/>
              </a:lnSpc>
              <a:buNone/>
            </a:pPr>
            <a:r>
              <a:rPr lang="en-US" sz="1550" dirty="0">
                <a:solidFill>
                  <a:srgbClr val="E2E6E9"/>
                </a:solidFill>
                <a:latin typeface="Merriweather" pitchFamily="34" charset="0"/>
                <a:ea typeface="Merriweather" pitchFamily="34" charset="-122"/>
                <a:cs typeface="Merriweather" pitchFamily="34" charset="-120"/>
              </a:rPr>
              <a:t>Develop unified procedures coordinating NEC, Civil Defense, and MOT requirements with clear documentation and approval workflows</a:t>
            </a:r>
            <a:endParaRPr lang="en-US" sz="1550" dirty="0"/>
          </a:p>
        </p:txBody>
      </p:sp>
      <p:sp>
        <p:nvSpPr>
          <p:cNvPr id="11" name="Shape 9"/>
          <p:cNvSpPr/>
          <p:nvPr/>
        </p:nvSpPr>
        <p:spPr>
          <a:xfrm>
            <a:off x="9610368" y="2599580"/>
            <a:ext cx="4221837" cy="2713792"/>
          </a:xfrm>
          <a:prstGeom prst="roundRect">
            <a:avLst>
              <a:gd name="adj" fmla="val 4043"/>
            </a:avLst>
          </a:prstGeom>
          <a:solidFill>
            <a:srgbClr val="09151A">
              <a:alpha val="95000"/>
            </a:srgbClr>
          </a:solidFill>
          <a:ln w="22860">
            <a:solidFill>
              <a:srgbClr val="194A99"/>
            </a:solidFill>
            <a:prstDash val="solid"/>
          </a:ln>
        </p:spPr>
      </p:sp>
      <p:sp>
        <p:nvSpPr>
          <p:cNvPr id="12" name="Shape 10"/>
          <p:cNvSpPr/>
          <p:nvPr/>
        </p:nvSpPr>
        <p:spPr>
          <a:xfrm>
            <a:off x="9587508" y="2599580"/>
            <a:ext cx="91440" cy="2713792"/>
          </a:xfrm>
          <a:prstGeom prst="roundRect">
            <a:avLst>
              <a:gd name="adj" fmla="val 91650"/>
            </a:avLst>
          </a:prstGeom>
          <a:solidFill>
            <a:srgbClr val="609DFF"/>
          </a:solidFill>
          <a:ln/>
        </p:spPr>
      </p:sp>
      <p:sp>
        <p:nvSpPr>
          <p:cNvPr id="13" name="Text 11"/>
          <p:cNvSpPr/>
          <p:nvPr/>
        </p:nvSpPr>
        <p:spPr>
          <a:xfrm>
            <a:off x="9901238" y="2821870"/>
            <a:ext cx="3708678" cy="623411"/>
          </a:xfrm>
          <a:prstGeom prst="rect">
            <a:avLst/>
          </a:prstGeom>
          <a:noFill/>
          <a:ln/>
        </p:spPr>
        <p:txBody>
          <a:bodyPr wrap="square" lIns="0" tIns="0" rIns="0" bIns="0" rtlCol="0" anchor="t"/>
          <a:lstStyle/>
          <a:p>
            <a:pPr marL="0" indent="0" algn="l">
              <a:lnSpc>
                <a:spcPts val="2450"/>
              </a:lnSpc>
              <a:buNone/>
            </a:pPr>
            <a:r>
              <a:rPr lang="en-US" sz="1950" dirty="0">
                <a:solidFill>
                  <a:srgbClr val="E2E6E9"/>
                </a:solidFill>
                <a:latin typeface="Merriweather" pitchFamily="34" charset="0"/>
                <a:ea typeface="Merriweather" pitchFamily="34" charset="-122"/>
                <a:cs typeface="Merriweather" pitchFamily="34" charset="-120"/>
              </a:rPr>
              <a:t>Develop Public Awareness Campaigns</a:t>
            </a:r>
            <a:endParaRPr lang="en-US" sz="1950" dirty="0"/>
          </a:p>
        </p:txBody>
      </p:sp>
      <p:sp>
        <p:nvSpPr>
          <p:cNvPr id="14" name="Text 12"/>
          <p:cNvSpPr/>
          <p:nvPr/>
        </p:nvSpPr>
        <p:spPr>
          <a:xfrm>
            <a:off x="9901238" y="3555771"/>
            <a:ext cx="3708678" cy="1228249"/>
          </a:xfrm>
          <a:prstGeom prst="rect">
            <a:avLst/>
          </a:prstGeom>
          <a:noFill/>
          <a:ln/>
        </p:spPr>
        <p:txBody>
          <a:bodyPr wrap="square" lIns="0" tIns="0" rIns="0" bIns="0" rtlCol="0" anchor="t"/>
          <a:lstStyle/>
          <a:p>
            <a:pPr marL="0" indent="0" algn="l">
              <a:lnSpc>
                <a:spcPts val="2400"/>
              </a:lnSpc>
              <a:buNone/>
            </a:pPr>
            <a:r>
              <a:rPr lang="en-US" sz="1550" dirty="0">
                <a:solidFill>
                  <a:srgbClr val="E2E6E9"/>
                </a:solidFill>
                <a:latin typeface="Merriweather" pitchFamily="34" charset="0"/>
                <a:ea typeface="Merriweather" pitchFamily="34" charset="-122"/>
                <a:cs typeface="Merriweather" pitchFamily="34" charset="-120"/>
              </a:rPr>
              <a:t>Educate citizens on safe charging practices, emergency procedures, and the importance of certified installations</a:t>
            </a:r>
            <a:endParaRPr lang="en-US" sz="1550" dirty="0"/>
          </a:p>
        </p:txBody>
      </p:sp>
      <p:sp>
        <p:nvSpPr>
          <p:cNvPr id="15" name="Shape 13"/>
          <p:cNvSpPr/>
          <p:nvPr/>
        </p:nvSpPr>
        <p:spPr>
          <a:xfrm>
            <a:off x="798076" y="5497680"/>
            <a:ext cx="4183857" cy="2553234"/>
          </a:xfrm>
          <a:prstGeom prst="roundRect">
            <a:avLst>
              <a:gd name="adj" fmla="val 4559"/>
            </a:avLst>
          </a:prstGeom>
          <a:solidFill>
            <a:srgbClr val="09151A">
              <a:alpha val="95000"/>
            </a:srgbClr>
          </a:solidFill>
          <a:ln w="22860">
            <a:solidFill>
              <a:srgbClr val="194A99"/>
            </a:solidFill>
            <a:prstDash val="solid"/>
          </a:ln>
        </p:spPr>
      </p:sp>
      <p:sp>
        <p:nvSpPr>
          <p:cNvPr id="16" name="Shape 14"/>
          <p:cNvSpPr/>
          <p:nvPr/>
        </p:nvSpPr>
        <p:spPr>
          <a:xfrm>
            <a:off x="775216" y="5497680"/>
            <a:ext cx="91440" cy="2406729"/>
          </a:xfrm>
          <a:prstGeom prst="roundRect">
            <a:avLst>
              <a:gd name="adj" fmla="val 91650"/>
            </a:avLst>
          </a:prstGeom>
          <a:solidFill>
            <a:srgbClr val="609DFF"/>
          </a:solidFill>
          <a:ln/>
        </p:spPr>
      </p:sp>
      <p:sp>
        <p:nvSpPr>
          <p:cNvPr id="17" name="Text 15"/>
          <p:cNvSpPr/>
          <p:nvPr/>
        </p:nvSpPr>
        <p:spPr>
          <a:xfrm>
            <a:off x="1088946" y="5719970"/>
            <a:ext cx="3708678" cy="623411"/>
          </a:xfrm>
          <a:prstGeom prst="rect">
            <a:avLst/>
          </a:prstGeom>
          <a:noFill/>
          <a:ln/>
        </p:spPr>
        <p:txBody>
          <a:bodyPr wrap="square" lIns="0" tIns="0" rIns="0" bIns="0" rtlCol="0" anchor="t"/>
          <a:lstStyle/>
          <a:p>
            <a:pPr marL="0" indent="0" algn="l">
              <a:lnSpc>
                <a:spcPts val="2450"/>
              </a:lnSpc>
              <a:buNone/>
            </a:pPr>
            <a:r>
              <a:rPr lang="en-US" sz="1950" dirty="0">
                <a:solidFill>
                  <a:srgbClr val="E2E6E9"/>
                </a:solidFill>
                <a:latin typeface="Merriweather" pitchFamily="34" charset="0"/>
                <a:ea typeface="Merriweather" pitchFamily="34" charset="-122"/>
                <a:cs typeface="Merriweather" pitchFamily="34" charset="-120"/>
              </a:rPr>
              <a:t>Integrate Real-Time Infrastructure Data</a:t>
            </a:r>
            <a:endParaRPr lang="en-US" sz="1950" dirty="0"/>
          </a:p>
        </p:txBody>
      </p:sp>
      <p:sp>
        <p:nvSpPr>
          <p:cNvPr id="18" name="Text 16"/>
          <p:cNvSpPr/>
          <p:nvPr/>
        </p:nvSpPr>
        <p:spPr>
          <a:xfrm>
            <a:off x="1088946" y="6453871"/>
            <a:ext cx="3708678" cy="1228249"/>
          </a:xfrm>
          <a:prstGeom prst="rect">
            <a:avLst/>
          </a:prstGeom>
          <a:noFill/>
          <a:ln/>
        </p:spPr>
        <p:txBody>
          <a:bodyPr wrap="square" lIns="0" tIns="0" rIns="0" bIns="0" rtlCol="0" anchor="t"/>
          <a:lstStyle/>
          <a:p>
            <a:pPr marL="0" indent="0" algn="l">
              <a:lnSpc>
                <a:spcPts val="2400"/>
              </a:lnSpc>
              <a:buNone/>
            </a:pPr>
            <a:r>
              <a:rPr lang="en-US" sz="1550" dirty="0">
                <a:solidFill>
                  <a:srgbClr val="E2E6E9"/>
                </a:solidFill>
                <a:latin typeface="Merriweather" pitchFamily="34" charset="0"/>
                <a:ea typeface="Merriweather" pitchFamily="34" charset="-122"/>
                <a:cs typeface="Merriweather" pitchFamily="34" charset="-120"/>
              </a:rPr>
              <a:t>Enhance Pal EV application with live station availability, safety certification status, inspection validity, and emergency contact information</a:t>
            </a:r>
            <a:endParaRPr lang="en-US" sz="1550" dirty="0"/>
          </a:p>
        </p:txBody>
      </p:sp>
      <p:sp>
        <p:nvSpPr>
          <p:cNvPr id="19" name="Shape 17"/>
          <p:cNvSpPr/>
          <p:nvPr/>
        </p:nvSpPr>
        <p:spPr>
          <a:xfrm>
            <a:off x="5204222" y="5497680"/>
            <a:ext cx="4221837" cy="2553234"/>
          </a:xfrm>
          <a:prstGeom prst="roundRect">
            <a:avLst>
              <a:gd name="adj" fmla="val 4559"/>
            </a:avLst>
          </a:prstGeom>
          <a:solidFill>
            <a:srgbClr val="09151A">
              <a:alpha val="95000"/>
            </a:srgbClr>
          </a:solidFill>
          <a:ln w="22860">
            <a:solidFill>
              <a:srgbClr val="194A99"/>
            </a:solidFill>
            <a:prstDash val="solid"/>
          </a:ln>
        </p:spPr>
      </p:sp>
      <p:sp>
        <p:nvSpPr>
          <p:cNvPr id="20" name="Shape 18"/>
          <p:cNvSpPr/>
          <p:nvPr/>
        </p:nvSpPr>
        <p:spPr>
          <a:xfrm>
            <a:off x="5181362" y="5497680"/>
            <a:ext cx="91440" cy="2406729"/>
          </a:xfrm>
          <a:prstGeom prst="roundRect">
            <a:avLst>
              <a:gd name="adj" fmla="val 91650"/>
            </a:avLst>
          </a:prstGeom>
          <a:solidFill>
            <a:srgbClr val="609DFF"/>
          </a:solidFill>
          <a:ln/>
        </p:spPr>
      </p:sp>
      <p:sp>
        <p:nvSpPr>
          <p:cNvPr id="21" name="Text 19"/>
          <p:cNvSpPr/>
          <p:nvPr/>
        </p:nvSpPr>
        <p:spPr>
          <a:xfrm>
            <a:off x="5495092" y="5719970"/>
            <a:ext cx="3708678" cy="623411"/>
          </a:xfrm>
          <a:prstGeom prst="rect">
            <a:avLst/>
          </a:prstGeom>
          <a:noFill/>
          <a:ln/>
        </p:spPr>
        <p:txBody>
          <a:bodyPr wrap="square" lIns="0" tIns="0" rIns="0" bIns="0" rtlCol="0" anchor="t"/>
          <a:lstStyle/>
          <a:p>
            <a:pPr marL="0" indent="0" algn="l">
              <a:lnSpc>
                <a:spcPts val="2450"/>
              </a:lnSpc>
              <a:buNone/>
            </a:pPr>
            <a:r>
              <a:rPr lang="en-US" sz="1950" dirty="0">
                <a:solidFill>
                  <a:srgbClr val="E2E6E9"/>
                </a:solidFill>
                <a:latin typeface="Merriweather" pitchFamily="34" charset="0"/>
                <a:ea typeface="Merriweather" pitchFamily="34" charset="-122"/>
                <a:cs typeface="Merriweather" pitchFamily="34" charset="-120"/>
              </a:rPr>
              <a:t>Establish Emergency Response Training</a:t>
            </a:r>
            <a:endParaRPr lang="en-US" sz="1950" dirty="0"/>
          </a:p>
        </p:txBody>
      </p:sp>
      <p:sp>
        <p:nvSpPr>
          <p:cNvPr id="22" name="Text 20"/>
          <p:cNvSpPr/>
          <p:nvPr/>
        </p:nvSpPr>
        <p:spPr>
          <a:xfrm>
            <a:off x="5495092" y="6453871"/>
            <a:ext cx="3708678" cy="1228249"/>
          </a:xfrm>
          <a:prstGeom prst="rect">
            <a:avLst/>
          </a:prstGeom>
          <a:noFill/>
          <a:ln/>
        </p:spPr>
        <p:txBody>
          <a:bodyPr wrap="square" lIns="0" tIns="0" rIns="0" bIns="0" rtlCol="0" anchor="t"/>
          <a:lstStyle/>
          <a:p>
            <a:pPr marL="0" indent="0" algn="l">
              <a:lnSpc>
                <a:spcPts val="2400"/>
              </a:lnSpc>
              <a:buNone/>
            </a:pPr>
            <a:r>
              <a:rPr lang="en-US" sz="1550" dirty="0">
                <a:solidFill>
                  <a:srgbClr val="E2E6E9"/>
                </a:solidFill>
                <a:latin typeface="Merriweather" pitchFamily="34" charset="0"/>
                <a:ea typeface="Merriweather" pitchFamily="34" charset="-122"/>
                <a:cs typeface="Merriweather" pitchFamily="34" charset="-120"/>
              </a:rPr>
              <a:t>Mandatory certification for Civil Defense personnel in EV battery fire suppression, thermal runaway management, and high-voltage safety</a:t>
            </a:r>
            <a:endParaRPr lang="en-US" sz="1550" dirty="0"/>
          </a:p>
        </p:txBody>
      </p:sp>
      <p:pic>
        <p:nvPicPr>
          <p:cNvPr id="24" name="Picture 2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28594" y="566723"/>
            <a:ext cx="8453136" cy="1967874"/>
          </a:xfrm>
          <a:prstGeom prst="rect">
            <a:avLst/>
          </a:prstGeom>
        </p:spPr>
      </p:pic>
    </p:spTree>
    <p:extLst>
      <p:ext uri="{BB962C8B-B14F-4D97-AF65-F5344CB8AC3E}">
        <p14:creationId xmlns:p14="http://schemas.microsoft.com/office/powerpoint/2010/main" val="1866553942"/>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2010</TotalTime>
  <Words>2433</Words>
  <Application>Microsoft Office PowerPoint</Application>
  <PresentationFormat>Custom</PresentationFormat>
  <Paragraphs>345</Paragraphs>
  <Slides>30</Slides>
  <Notes>18</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30</vt:i4>
      </vt:variant>
    </vt:vector>
  </HeadingPairs>
  <TitlesOfParts>
    <vt:vector size="35" baseType="lpstr">
      <vt:lpstr>Calibri</vt:lpstr>
      <vt:lpstr>Merriweather Light</vt:lpstr>
      <vt:lpstr>Merriweather</vt:lpstr>
      <vt:lpstr>Arial</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waleed</dc:creator>
  <cp:lastModifiedBy>Haneen</cp:lastModifiedBy>
  <cp:revision>60</cp:revision>
  <dcterms:created xsi:type="dcterms:W3CDTF">2026-01-24T13:42:08Z</dcterms:created>
  <dcterms:modified xsi:type="dcterms:W3CDTF">2026-02-08T07:54:18Z</dcterms:modified>
</cp:coreProperties>
</file>