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66.xml"/>
  <Override ContentType="application/vnd.openxmlformats-officedocument.presentationml.slideLayout+xml" PartName="/ppt/slideLayouts/slideLayout96.xml"/>
  <Override ContentType="application/vnd.openxmlformats-officedocument.presentationml.slideLayout+xml" PartName="/ppt/slideLayouts/slideLayout358.xml"/>
  <Override ContentType="application/vnd.openxmlformats-officedocument.presentationml.slideLayout+xml" PartName="/ppt/slideLayouts/slideLayout269.xml"/>
  <Override ContentType="application/vnd.openxmlformats-officedocument.presentationml.slideLayout+xml" PartName="/ppt/slideLayouts/slideLayout285.xml"/>
  <Override ContentType="application/vnd.openxmlformats-officedocument.presentationml.slideLayout+xml" PartName="/ppt/slideLayouts/slideLayout110.xml"/>
  <Override ContentType="application/vnd.openxmlformats-officedocument.presentationml.slideLayout+xml" PartName="/ppt/slideLayouts/slideLayout382.xml"/>
  <Override ContentType="application/vnd.openxmlformats-officedocument.presentationml.slideLayout+xml" PartName="/ppt/slideLayouts/slideLayout277.xml"/>
  <Override ContentType="application/vnd.openxmlformats-officedocument.presentationml.slideLayout+xml" PartName="/ppt/slideLayouts/slideLayout196.xml"/>
  <Override ContentType="application/vnd.openxmlformats-officedocument.presentationml.slideLayout+xml" PartName="/ppt/slideLayouts/slideLayout102.xml"/>
  <Override ContentType="application/vnd.openxmlformats-officedocument.presentationml.slideLayout+xml" PartName="/ppt/slideLayouts/slideLayout188.xml"/>
  <Override ContentType="application/vnd.openxmlformats-officedocument.presentationml.slideLayout+xml" PartName="/ppt/slideLayouts/slideLayout374.xml"/>
  <Override ContentType="application/vnd.openxmlformats-officedocument.presentationml.slideLayout+xml" PartName="/ppt/slideLayouts/slideLayout165.xml"/>
  <Override ContentType="application/vnd.openxmlformats-officedocument.presentationml.slideLayout+xml" PartName="/ppt/slideLayouts/slideLayout343.xml"/>
  <Override ContentType="application/vnd.openxmlformats-officedocument.presentationml.slideLayout+xml" PartName="/ppt/slideLayouts/slideLayout262.xml"/>
  <Override ContentType="application/vnd.openxmlformats-officedocument.presentationml.slideLayout+xml" PartName="/ppt/slideLayouts/slideLayout65.xml"/>
  <Override ContentType="application/vnd.openxmlformats-officedocument.presentationml.slideLayout+xml" PartName="/ppt/slideLayouts/slideLayout390.xml"/>
  <Override ContentType="application/vnd.openxmlformats-officedocument.presentationml.slideLayout+xml" PartName="/ppt/slideLayouts/slideLayout293.xml"/>
  <Override ContentType="application/vnd.openxmlformats-officedocument.presentationml.slideLayout+xml" PartName="/ppt/slideLayouts/slideLayout49.xml"/>
  <Override ContentType="application/vnd.openxmlformats-officedocument.presentationml.slideLayout+xml" PartName="/ppt/slideLayouts/slideLayout319.xml"/>
  <Override ContentType="application/vnd.openxmlformats-officedocument.presentationml.slideLayout+xml" PartName="/ppt/slideLayouts/slideLayout117.xml"/>
  <Override ContentType="application/vnd.openxmlformats-officedocument.presentationml.slideLayout+xml" PartName="/ppt/slideLayouts/slideLayout181.xml"/>
  <Override ContentType="application/vnd.openxmlformats-officedocument.presentationml.slideLayout+xml" PartName="/ppt/slideLayouts/slideLayout10.xml"/>
  <Override ContentType="application/vnd.openxmlformats-officedocument.presentationml.slideLayout+xml" PartName="/ppt/slideLayouts/slideLayout311.xml"/>
  <Override ContentType="application/vnd.openxmlformats-officedocument.presentationml.slideLayout+xml" PartName="/ppt/slideLayouts/slideLayout41.xml"/>
  <Override ContentType="application/vnd.openxmlformats-officedocument.presentationml.slideLayout+xml" PartName="/ppt/slideLayouts/slideLayout214.xml"/>
  <Override ContentType="application/vnd.openxmlformats-officedocument.presentationml.slideLayout+xml" PartName="/ppt/slideLayouts/slideLayout150.xml"/>
  <Override ContentType="application/vnd.openxmlformats-officedocument.presentationml.slideLayout+xml" PartName="/ppt/slideLayouts/slideLayout133.xml"/>
  <Override ContentType="application/vnd.openxmlformats-officedocument.presentationml.slideLayout+xml" PartName="/ppt/slideLayouts/slideLayout17.xml"/>
  <Override ContentType="application/vnd.openxmlformats-officedocument.presentationml.slideLayout+xml" PartName="/ppt/slideLayouts/slideLayout34.xml"/>
  <Override ContentType="application/vnd.openxmlformats-officedocument.presentationml.slideLayout+xml" PartName="/ppt/slideLayouts/slideLayout149.xml"/>
  <Override ContentType="application/vnd.openxmlformats-officedocument.presentationml.slideLayout+xml" PartName="/ppt/slideLayouts/slideLayout6.xml"/>
  <Override ContentType="application/vnd.openxmlformats-officedocument.presentationml.slideLayout+xml" PartName="/ppt/slideLayouts/slideLayout238.xml"/>
  <Override ContentType="application/vnd.openxmlformats-officedocument.presentationml.slideLayout+xml" PartName="/ppt/slideLayouts/slideLayout73.xml"/>
  <Override ContentType="application/vnd.openxmlformats-officedocument.presentationml.slideLayout+xml" PartName="/ppt/slideLayouts/slideLayout415.xml"/>
  <Override ContentType="application/vnd.openxmlformats-officedocument.presentationml.slideLayout+xml" PartName="/ppt/slideLayouts/slideLayout351.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26.xml"/>
  <Override ContentType="application/vnd.openxmlformats-officedocument.presentationml.slideLayout+xml" PartName="/ppt/slideLayouts/slideLayout157.xml"/>
  <Override ContentType="application/vnd.openxmlformats-officedocument.presentationml.slideLayout+xml" PartName="/ppt/slideLayouts/slideLayout407.xml"/>
  <Override ContentType="application/vnd.openxmlformats-officedocument.presentationml.slideLayout+xml" PartName="/ppt/slideLayouts/slideLayout304.xml"/>
  <Override ContentType="application/vnd.openxmlformats-officedocument.presentationml.slideLayout+xml" PartName="/ppt/slideLayouts/slideLayout334.xml"/>
  <Override ContentType="application/vnd.openxmlformats-officedocument.presentationml.slideLayout+xml" PartName="/ppt/slideLayouts/slideLayout172.xml"/>
  <Override ContentType="application/vnd.openxmlformats-officedocument.presentationml.slideLayout+xml" PartName="/ppt/slideLayouts/slideLayout206.xml"/>
  <Override ContentType="application/vnd.openxmlformats-officedocument.presentationml.slideLayout+xml" PartName="/ppt/slideLayouts/slideLayout223.xml"/>
  <Override ContentType="application/vnd.openxmlformats-officedocument.presentationml.slideLayout+xml" PartName="/ppt/slideLayouts/slideLayout142.xml"/>
  <Override ContentType="application/vnd.openxmlformats-officedocument.presentationml.slideLayout+xml" PartName="/ppt/slideLayouts/slideLayout125.xml"/>
  <Override ContentType="application/vnd.openxmlformats-officedocument.presentationml.slideLayout+xml" PartName="/ppt/slideLayouts/slideLayout88.xml"/>
  <Override ContentType="application/vnd.openxmlformats-officedocument.presentationml.slideLayout+xml" PartName="/ppt/slideLayouts/slideLayout270.xml"/>
  <Override ContentType="application/vnd.openxmlformats-officedocument.presentationml.slideLayout+xml" PartName="/ppt/slideLayouts/slideLayout253.xml"/>
  <Override ContentType="application/vnd.openxmlformats-officedocument.presentationml.slideLayout+xml" PartName="/ppt/slideLayouts/slideLayout400.xml"/>
  <Override ContentType="application/vnd.openxmlformats-officedocument.presentationml.slideLayout+xml" PartName="/ppt/slideLayouts/slideLayout189.xml"/>
  <Override ContentType="application/vnd.openxmlformats-officedocument.presentationml.slideLayout+xml" PartName="/ppt/slideLayouts/slideLayout278.xml"/>
  <Override ContentType="application/vnd.openxmlformats-officedocument.presentationml.slideLayout+xml" PartName="/ppt/slideLayouts/slideLayout367.xml"/>
  <Override ContentType="application/vnd.openxmlformats-officedocument.presentationml.slideLayout+xml" PartName="/ppt/slideLayouts/slideLayout103.xml"/>
  <Override ContentType="application/vnd.openxmlformats-officedocument.presentationml.slideLayout+xml" PartName="/ppt/slideLayouts/slideLayout89.xml"/>
  <Override ContentType="application/vnd.openxmlformats-officedocument.presentationml.slideLayout+xml" PartName="/ppt/slideLayouts/slideLayout357.xml"/>
  <Override ContentType="application/vnd.openxmlformats-officedocument.presentationml.slideLayout+xml" PartName="/ppt/slideLayouts/slideLayout180.xml"/>
  <Override ContentType="application/vnd.openxmlformats-officedocument.presentationml.slideLayout+xml" PartName="/ppt/slideLayouts/slideLayout95.xml"/>
  <Override ContentType="application/vnd.openxmlformats-officedocument.presentationml.slideLayout+xml" PartName="/ppt/slideLayouts/slideLayout64.xml"/>
  <Override ContentType="application/vnd.openxmlformats-officedocument.presentationml.slideLayout+xml" PartName="/ppt/slideLayouts/slideLayout391.xml"/>
  <Override ContentType="application/vnd.openxmlformats-officedocument.presentationml.slideLayout+xml" PartName="/ppt/slideLayouts/slideLayout268.xml"/>
  <Override ContentType="application/vnd.openxmlformats-officedocument.presentationml.slideLayout+xml" PartName="/ppt/slideLayouts/slideLayout294.xml"/>
  <Override ContentType="application/vnd.openxmlformats-officedocument.presentationml.slideLayout+xml" PartName="/ppt/slideLayouts/slideLayout18.xml"/>
  <Override ContentType="application/vnd.openxmlformats-officedocument.presentationml.slideLayout+xml" PartName="/ppt/slideLayouts/slideLayout318.xml"/>
  <Override ContentType="application/vnd.openxmlformats-officedocument.presentationml.slideLayout+xml" PartName="/ppt/slideLayouts/slideLayout118.xml"/>
  <Override ContentType="application/vnd.openxmlformats-officedocument.presentationml.slideLayout+xml" PartName="/ppt/slideLayouts/slideLayout195.xml"/>
  <Override ContentType="application/vnd.openxmlformats-officedocument.presentationml.slideLayout+xml" PartName="/ppt/slideLayouts/slideLayout245.xml"/>
  <Override ContentType="application/vnd.openxmlformats-officedocument.presentationml.slideLayout+xml" PartName="/ppt/slideLayouts/slideLayout373.xml"/>
  <Override ContentType="application/vnd.openxmlformats-officedocument.presentationml.slideLayout+xml" PartName="/ppt/slideLayouts/slideLayout79.xml"/>
  <Override ContentType="application/vnd.openxmlformats-officedocument.presentationml.slideLayout+xml" PartName="/ppt/slideLayouts/slideLayout134.xml"/>
  <Override ContentType="application/vnd.openxmlformats-officedocument.presentationml.slideLayout+xml" PartName="/ppt/slideLayouts/slideLayout231.xml"/>
  <Override ContentType="application/vnd.openxmlformats-officedocument.presentationml.slideLayout+xml" PartName="/ppt/slideLayouts/slideLayout342.xml"/>
  <Override ContentType="application/vnd.openxmlformats-officedocument.presentationml.slideLayout+xml" PartName="/ppt/slideLayouts/slideLayout230.xml"/>
  <Override ContentType="application/vnd.openxmlformats-officedocument.presentationml.slideLayout+xml" PartName="/ppt/slideLayouts/slideLayout141.xml"/>
  <Override ContentType="application/vnd.openxmlformats-officedocument.presentationml.slideLayout+xml" PartName="/ppt/slideLayouts/slideLayout239.xml"/>
  <Override ContentType="application/vnd.openxmlformats-officedocument.presentationml.slideLayout+xml" PartName="/ppt/slideLayouts/slideLayout7.xml"/>
  <Override ContentType="application/vnd.openxmlformats-officedocument.presentationml.slideLayout+xml" PartName="/ppt/slideLayouts/slideLayout299.xml"/>
  <Override ContentType="application/vnd.openxmlformats-officedocument.presentationml.slideLayout+xml" PartName="/ppt/slideLayouts/slideLayout124.xml"/>
  <Override ContentType="application/vnd.openxmlformats-officedocument.presentationml.slideLayout+xml" PartName="/ppt/slideLayouts/slideLayout21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42.xml"/>
  <Override ContentType="application/vnd.openxmlformats-officedocument.presentationml.slideLayout+xml" PartName="/ppt/slideLayouts/slideLayout263.xml"/>
  <Override ContentType="application/vnd.openxmlformats-officedocument.presentationml.slideLayout+xml" PartName="/ppt/slideLayouts/slideLayout352.xml"/>
  <Override ContentType="application/vnd.openxmlformats-officedocument.presentationml.slideLayout+xml" PartName="/ppt/slideLayouts/slideLayout335.xml"/>
  <Override ContentType="application/vnd.openxmlformats-officedocument.presentationml.slideLayout+xml" PartName="/ppt/slideLayouts/slideLayout246.xml"/>
  <Override ContentType="application/vnd.openxmlformats-officedocument.presentationml.slideLayout+xml" PartName="/ppt/slideLayouts/slideLayout229.xml"/>
  <Override ContentType="application/vnd.openxmlformats-officedocument.presentationml.slideLayout+xml" PartName="/ppt/slideLayouts/slideLayout190.xml"/>
  <Override ContentType="application/vnd.openxmlformats-officedocument.presentationml.slideLayout+xml" PartName="/ppt/slideLayouts/slideLayout224.xml"/>
  <Override ContentType="application/vnd.openxmlformats-officedocument.presentationml.slideLayout+xml" PartName="/ppt/slideLayouts/slideLayout284.xml"/>
  <Override ContentType="application/vnd.openxmlformats-officedocument.presentationml.slideLayout+xml" PartName="/ppt/slideLayouts/slideLayout207.xml"/>
  <Override ContentType="application/vnd.openxmlformats-officedocument.presentationml.slideLayout+xml" PartName="/ppt/slideLayouts/slideLayout57.xml"/>
  <Override ContentType="application/vnd.openxmlformats-officedocument.presentationml.slideLayout+xml" PartName="/ppt/slideLayouts/slideLayout414.xml"/>
  <Override ContentType="application/vnd.openxmlformats-officedocument.presentationml.slideLayout+xml" PartName="/ppt/slideLayouts/slideLayout80.xml"/>
  <Override ContentType="application/vnd.openxmlformats-officedocument.presentationml.slideLayout+xml" PartName="/ppt/slideLayouts/slideLayout139.xml"/>
  <Override ContentType="application/vnd.openxmlformats-officedocument.presentationml.slideLayout+xml" PartName="/ppt/slideLayouts/slideLayout63.xml"/>
  <Override ContentType="application/vnd.openxmlformats-officedocument.presentationml.slideLayout+xml" PartName="/ppt/slideLayouts/slideLayout303.xml"/>
  <Override ContentType="application/vnd.openxmlformats-officedocument.presentationml.slideLayout+xml" PartName="/ppt/slideLayouts/slideLayout156.xml"/>
  <Override ContentType="application/vnd.openxmlformats-officedocument.presentationml.slideLayout+xml" PartName="/ppt/slideLayouts/slideLayout408.xml"/>
  <Override ContentType="application/vnd.openxmlformats-officedocument.presentationml.slideLayout+xml" PartName="/ppt/slideLayouts/slideLayout173.xml"/>
  <Override ContentType="application/vnd.openxmlformats-officedocument.presentationml.slideLayout+xml" PartName="/ppt/slideLayouts/slideLayout389.xml"/>
  <Override ContentType="application/vnd.openxmlformats-officedocument.presentationml.slideLayout+xml" PartName="/ppt/slideLayouts/slideLayout320.xml"/>
  <Override ContentType="application/vnd.openxmlformats-officedocument.presentationml.slideLayout+xml" PartName="/ppt/slideLayouts/slideLayout260.xml"/>
  <Override ContentType="application/vnd.openxmlformats-officedocument.presentationml.slideLayout+xml" PartName="/ppt/slideLayouts/slideLayout198.xml"/>
  <Override ContentType="application/vnd.openxmlformats-officedocument.presentationml.slideLayout+xml" PartName="/ppt/slideLayouts/slideLayout252.xml"/>
  <Override ContentType="application/vnd.openxmlformats-officedocument.presentationml.slideLayout+xml" PartName="/ppt/slideLayouts/slideLayout384.xml"/>
  <Override ContentType="application/vnd.openxmlformats-officedocument.presentationml.slideLayout+xml" PartName="/ppt/slideLayouts/slideLayout20.xml"/>
  <Override ContentType="application/vnd.openxmlformats-officedocument.presentationml.slideLayout+xml" PartName="/ppt/slideLayouts/slideLayout295.xml"/>
  <Override ContentType="application/vnd.openxmlformats-officedocument.presentationml.slideLayout+xml" PartName="/ppt/slideLayouts/slideLayout55.xml"/>
  <Override ContentType="application/vnd.openxmlformats-officedocument.presentationml.slideLayout+xml" PartName="/ppt/slideLayouts/slideLayout98.xml"/>
  <Override ContentType="application/vnd.openxmlformats-officedocument.presentationml.slideLayout+xml" PartName="/ppt/slideLayouts/slideLayout12.xml"/>
  <Override ContentType="application/vnd.openxmlformats-officedocument.presentationml.slideLayout+xml" PartName="/ppt/slideLayouts/slideLayout119.xml"/>
  <Override ContentType="application/vnd.openxmlformats-officedocument.presentationml.slideLayout+xml" PartName="/ppt/slideLayouts/slideLayout406.xml"/>
  <Override ContentType="application/vnd.openxmlformats-officedocument.presentationml.slideLayout+xml" PartName="/ppt/slideLayouts/slideLayout305.xml"/>
  <Override ContentType="application/vnd.openxmlformats-officedocument.presentationml.slideLayout+xml" PartName="/ppt/slideLayouts/slideLayout348.xml"/>
  <Override ContentType="application/vnd.openxmlformats-officedocument.presentationml.slideLayout+xml" PartName="/ppt/slideLayouts/slideLayout47.xml"/>
  <Override ContentType="application/vnd.openxmlformats-officedocument.presentationml.slideLayout+xml" PartName="/ppt/slideLayouts/slideLayout399.xml"/>
  <Override ContentType="application/vnd.openxmlformats-officedocument.presentationml.slideLayout+xml" PartName="/ppt/slideLayouts/slideLayout356.xml"/>
  <Override ContentType="application/vnd.openxmlformats-officedocument.presentationml.slideLayout+xml" PartName="/ppt/slideLayouts/slideLayout5.xml"/>
  <Override ContentType="application/vnd.openxmlformats-officedocument.presentationml.slideLayout+xml" PartName="/ppt/slideLayouts/slideLayout410.xml"/>
  <Override ContentType="application/vnd.openxmlformats-officedocument.presentationml.slideLayout+xml" PartName="/ppt/slideLayouts/slideLayout78.xml"/>
  <Override ContentType="application/vnd.openxmlformats-officedocument.presentationml.slideLayout+xml" PartName="/ppt/slideLayouts/slideLayout232.xml"/>
  <Override ContentType="application/vnd.openxmlformats-officedocument.presentationml.slideLayout+xml" PartName="/ppt/slideLayouts/slideLayout313.xml"/>
  <Override ContentType="application/vnd.openxmlformats-officedocument.presentationml.slideLayout+xml" PartName="/ppt/slideLayouts/slideLayout275.xml"/>
  <Override ContentType="application/vnd.openxmlformats-officedocument.presentationml.slideLayout+xml" PartName="/ppt/slideLayouts/slideLayout35.xml"/>
  <Override ContentType="application/vnd.openxmlformats-officedocument.presentationml.slideLayout+xml" PartName="/ppt/slideLayouts/slideLayout228.xml"/>
  <Override ContentType="application/vnd.openxmlformats-officedocument.presentationml.slideLayout+xml" PartName="/ppt/slideLayouts/slideLayout280.xml"/>
  <Override ContentType="application/vnd.openxmlformats-officedocument.presentationml.slideLayout+xml" PartName="/ppt/slideLayouts/slideLayout104.xml"/>
  <Override ContentType="application/vnd.openxmlformats-officedocument.presentationml.slideLayout+xml" PartName="/ppt/slideLayouts/slideLayout19.xml"/>
  <Override ContentType="application/vnd.openxmlformats-officedocument.presentationml.slideLayout+xml" PartName="/ppt/slideLayouts/slideLayout147.xml"/>
  <Override ContentType="application/vnd.openxmlformats-officedocument.presentationml.slideLayout+xml" PartName="/ppt/slideLayouts/slideLayout325.xml"/>
  <Override ContentType="application/vnd.openxmlformats-officedocument.presentationml.slideLayout+xml" PartName="/ppt/slideLayouts/slideLayout341.xml"/>
  <Override ContentType="application/vnd.openxmlformats-officedocument.presentationml.slideLayout+xml" PartName="/ppt/slideLayouts/slideLayout368.xml"/>
  <Override ContentType="application/vnd.openxmlformats-officedocument.presentationml.slideLayout+xml" PartName="/ppt/slideLayouts/slideLayout328.xml"/>
  <Override ContentType="application/vnd.openxmlformats-officedocument.presentationml.slideLayout+xml" PartName="/ppt/slideLayouts/slideLayout353.xml"/>
  <Override ContentType="application/vnd.openxmlformats-officedocument.presentationml.slideLayout+xml" PartName="/ppt/slideLayouts/slideLayout83.xml"/>
  <Override ContentType="application/vnd.openxmlformats-officedocument.presentationml.slideLayout+xml" PartName="/ppt/slideLayouts/slideLayout40.xml"/>
  <Override ContentType="application/vnd.openxmlformats-officedocument.presentationml.slideLayout+xml" PartName="/ppt/slideLayouts/slideLayout310.xml"/>
  <Override ContentType="application/vnd.openxmlformats-officedocument.presentationml.slideLayout+xml" PartName="/ppt/slideLayouts/slideLayout204.xml"/>
  <Override ContentType="application/vnd.openxmlformats-officedocument.presentationml.slideLayout+xml" PartName="/ppt/slideLayouts/slideLayout212.xml"/>
  <Override ContentType="application/vnd.openxmlformats-officedocument.presentationml.slideLayout+xml" PartName="/ppt/slideLayouts/slideLayout183.xml"/>
  <Override ContentType="application/vnd.openxmlformats-officedocument.presentationml.slideLayout+xml" PartName="/ppt/slideLayouts/slideLayout298.xml"/>
  <Override ContentType="application/vnd.openxmlformats-officedocument.presentationml.slideLayout+xml" PartName="/ppt/slideLayouts/slideLayout247.xml"/>
  <Override ContentType="application/vnd.openxmlformats-officedocument.presentationml.slideLayout+xml" PartName="/ppt/slideLayouts/slideLayout140.xml"/>
  <Override ContentType="application/vnd.openxmlformats-officedocument.presentationml.slideLayout+xml" PartName="/ppt/slideLayouts/slideLayout90.xml"/>
  <Override ContentType="application/vnd.openxmlformats-officedocument.presentationml.slideLayout+xml" PartName="/ppt/slideLayouts/slideLayout396.xml"/>
  <Override ContentType="application/vnd.openxmlformats-officedocument.presentationml.slideLayout+xml" PartName="/ppt/slideLayouts/slideLayout255.xml"/>
  <Override ContentType="application/vnd.openxmlformats-officedocument.presentationml.slideLayout+xml" PartName="/ppt/slideLayouts/slideLayout381.xml"/>
  <Override ContentType="application/vnd.openxmlformats-officedocument.presentationml.slideLayout+xml" PartName="/ppt/slideLayouts/slideLayout127.xml"/>
  <Override ContentType="application/vnd.openxmlformats-officedocument.presentationml.slideLayout+xml" PartName="/ppt/slideLayouts/slideLayout174.xml"/>
  <Override ContentType="application/vnd.openxmlformats-officedocument.presentationml.slideLayout+xml" PartName="/ppt/slideLayouts/slideLayout131.xml"/>
  <Override ContentType="application/vnd.openxmlformats-officedocument.presentationml.slideLayout+xml" PartName="/ppt/slideLayouts/slideLayout28.xml"/>
  <Override ContentType="application/vnd.openxmlformats-officedocument.presentationml.slideLayout+xml" PartName="/ppt/slideLayouts/slideLayout155.xml"/>
  <Override ContentType="application/vnd.openxmlformats-officedocument.presentationml.slideLayout+xml" PartName="/ppt/slideLayouts/slideLayout240.xml"/>
  <Override ContentType="application/vnd.openxmlformats-officedocument.presentationml.slideLayout+xml" PartName="/ppt/slideLayouts/slideLayout413.xml"/>
  <Override ContentType="application/vnd.openxmlformats-officedocument.presentationml.slideLayout+xml" PartName="/ppt/slideLayouts/slideLayout283.xml"/>
  <Override ContentType="application/vnd.openxmlformats-officedocument.presentationml.slideLayout+xml" PartName="/ppt/slideLayouts/slideLayout112.xml"/>
  <Override ContentType="application/vnd.openxmlformats-officedocument.presentationml.slideLayout+xml" PartName="/ppt/slideLayouts/slideLayout75.xml"/>
  <Override ContentType="application/vnd.openxmlformats-officedocument.presentationml.slideLayout+xml" PartName="/ppt/slideLayouts/slideLayout32.xml"/>
  <Override ContentType="application/vnd.openxmlformats-officedocument.presentationml.slideLayout+xml" PartName="/ppt/slideLayouts/slideLayout375.xml"/>
  <Override ContentType="application/vnd.openxmlformats-officedocument.presentationml.slideLayout+xml" PartName="/ppt/slideLayouts/slideLayout332.xml"/>
  <Override ContentType="application/vnd.openxmlformats-officedocument.presentationml.slideLayout+xml" PartName="/ppt/slideLayouts/slideLayout97.xml"/>
  <Override ContentType="application/vnd.openxmlformats-officedocument.presentationml.slideLayout+xml" PartName="/ppt/slideLayouts/slideLayout111.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154.xml"/>
  <Override ContentType="application/vnd.openxmlformats-officedocument.presentationml.slideLayout+xml" PartName="/ppt/slideLayouts/slideLayout197.xml"/>
  <Override ContentType="application/vnd.openxmlformats-officedocument.presentationml.slideLayout+xml" PartName="/ppt/slideLayouts/slideLayout340.xml"/>
  <Override ContentType="application/vnd.openxmlformats-officedocument.presentationml.slideLayout+xml" PartName="/ppt/slideLayouts/slideLayout306.xml"/>
  <Override ContentType="application/vnd.openxmlformats-officedocument.presentationml.slideLayout+xml" PartName="/ppt/slideLayouts/slideLayout349.xml"/>
  <Override ContentType="application/vnd.openxmlformats-officedocument.presentationml.slideLayout+xml" PartName="/ppt/slideLayouts/slideLayout411.xml"/>
  <Override ContentType="application/vnd.openxmlformats-officedocument.presentationml.slideLayout+xml" PartName="/ppt/slideLayouts/slideLayout233.xml"/>
  <Override ContentType="application/vnd.openxmlformats-officedocument.presentationml.slideLayout+xml" PartName="/ppt/slideLayouts/slideLayout383.xml"/>
  <Override ContentType="application/vnd.openxmlformats-officedocument.presentationml.slideLayout+xml" PartName="/ppt/slideLayouts/slideLayout60.xml"/>
  <Override ContentType="application/vnd.openxmlformats-officedocument.presentationml.slideLayout+xml" PartName="/ppt/slideLayouts/slideLayout326.xml"/>
  <Override ContentType="application/vnd.openxmlformats-officedocument.presentationml.slideLayout+xml" PartName="/ppt/slideLayouts/slideLayout105.xml"/>
  <Override ContentType="application/vnd.openxmlformats-officedocument.presentationml.slideLayout+xml" PartName="/ppt/slideLayouts/slideLayout182.xml"/>
  <Override ContentType="application/vnd.openxmlformats-officedocument.presentationml.slideLayout+xml" PartName="/ppt/slideLayouts/slideLayout369.xml"/>
  <Override ContentType="application/vnd.openxmlformats-officedocument.presentationml.slideLayout+xml" PartName="/ppt/slideLayouts/slideLayout276.xml"/>
  <Override ContentType="application/vnd.openxmlformats-officedocument.presentationml.slideLayout+xml" PartName="/ppt/slideLayouts/slideLayout148.xml"/>
  <Override ContentType="application/vnd.openxmlformats-officedocument.presentationml.slideLayout+xml" PartName="/ppt/slideLayouts/slideLayout48.xml"/>
  <Override ContentType="application/vnd.openxmlformats-officedocument.presentationml.slideLayout+xml" PartName="/ppt/slideLayouts/slideLayout360.xml"/>
  <Override ContentType="application/vnd.openxmlformats-officedocument.presentationml.slideLayout+xml" PartName="/ppt/slideLayouts/slideLayout261.xml"/>
  <Override ContentType="application/vnd.openxmlformats-officedocument.presentationml.slideLayout+xml" PartName="/ppt/slideLayouts/slideLayout4.xml"/>
  <Override ContentType="application/vnd.openxmlformats-officedocument.presentationml.slideLayout+xml" PartName="/ppt/slideLayouts/slideLayout398.xml"/>
  <Override ContentType="application/vnd.openxmlformats-officedocument.presentationml.slideLayout+xml" PartName="/ppt/slideLayouts/slideLayout355.xml"/>
  <Override ContentType="application/vnd.openxmlformats-officedocument.presentationml.slideLayout+xml" PartName="/ppt/slideLayouts/slideLayout405.xml"/>
  <Override ContentType="application/vnd.openxmlformats-officedocument.presentationml.slideLayout+xml" PartName="/ppt/slideLayouts/slideLayout312.xml"/>
  <Override ContentType="application/vnd.openxmlformats-officedocument.presentationml.slideLayout+xml" PartName="/ppt/slideLayouts/slideLayout227.xml"/>
  <Override ContentType="application/vnd.openxmlformats-officedocument.presentationml.slideLayout+xml" PartName="/ppt/slideLayouts/slideLayout248.xml"/>
  <Override ContentType="application/vnd.openxmlformats-officedocument.presentationml.slideLayout+xml" PartName="/ppt/slideLayouts/slideLayout205.xml"/>
  <Override ContentType="application/vnd.openxmlformats-officedocument.presentationml.slideLayout+xml" PartName="/ppt/slideLayouts/slideLayout354.xml"/>
  <Override ContentType="application/vnd.openxmlformats-officedocument.presentationml.slideLayout+xml" PartName="/ppt/slideLayouts/slideLayout282.xml"/>
  <Override ContentType="application/vnd.openxmlformats-officedocument.presentationml.slideLayout+xml" PartName="/ppt/slideLayouts/slideLayout397.xml"/>
  <Override ContentType="application/vnd.openxmlformats-officedocument.presentationml.slideLayout+xml" PartName="/ppt/slideLayouts/slideLayout76.xml"/>
  <Override ContentType="application/vnd.openxmlformats-officedocument.presentationml.slideLayout+xml" PartName="/ppt/slideLayouts/slideLayout33.xml"/>
  <Override ContentType="application/vnd.openxmlformats-officedocument.presentationml.slideLayout+xml" PartName="/ppt/slideLayouts/slideLayout327.xml"/>
  <Override ContentType="application/vnd.openxmlformats-officedocument.presentationml.slideLayout+xml" PartName="/ppt/slideLayouts/slideLayout82.xml"/>
  <Override ContentType="application/vnd.openxmlformats-officedocument.presentationml.slideLayout+xml" PartName="/ppt/slideLayouts/slideLayout132.xml"/>
  <Override ContentType="application/vnd.openxmlformats-officedocument.presentationml.slideLayout+xml" PartName="/ppt/slideLayouts/slideLayout361.xml"/>
  <Override ContentType="application/vnd.openxmlformats-officedocument.presentationml.slideLayout+xml" PartName="/ppt/slideLayouts/slideLayout175.xml"/>
  <Override ContentType="application/vnd.openxmlformats-officedocument.presentationml.slideLayout+xml" PartName="/ppt/slideLayouts/slideLayout297.xml"/>
  <Override ContentType="application/vnd.openxmlformats-officedocument.presentationml.slideLayout+xml" PartName="/ppt/slideLayouts/slideLayout211.xml"/>
  <Override ContentType="application/vnd.openxmlformats-officedocument.presentationml.slideLayout+xml" PartName="/ppt/slideLayouts/slideLayout126.xml"/>
  <Override ContentType="application/vnd.openxmlformats-officedocument.presentationml.slideLayout+xml" PartName="/ppt/slideLayouts/slideLayout254.xml"/>
  <Override ContentType="application/vnd.openxmlformats-officedocument.presentationml.slideLayout+xml" PartName="/ppt/slideLayouts/slideLayout169.xml"/>
  <Override ContentType="application/vnd.openxmlformats-officedocument.presentationml.slideLayout+xml" PartName="/ppt/slideLayouts/slideLayout27.xml"/>
  <Override ContentType="application/vnd.openxmlformats-officedocument.presentationml.slideLayout+xml" PartName="/ppt/slideLayouts/slideLayout376.xml"/>
  <Override ContentType="application/vnd.openxmlformats-officedocument.presentationml.slideLayout+xml" PartName="/ppt/slideLayouts/slideLayout160.xml"/>
  <Override ContentType="application/vnd.openxmlformats-officedocument.presentationml.slideLayout+xml" PartName="/ppt/slideLayouts/slideLayout333.xml"/>
  <Override ContentType="application/vnd.openxmlformats-officedocument.presentationml.slideLayout+xml" PartName="/ppt/slideLayouts/slideLayout218.xml"/>
  <Override ContentType="application/vnd.openxmlformats-officedocument.presentationml.slideLayout+xml" PartName="/ppt/slideLayouts/slideLayout307.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404.xml"/>
  <Override ContentType="application/vnd.openxmlformats-officedocument.presentationml.slideLayout+xml" PartName="/ppt/slideLayouts/slideLayout129.xml"/>
  <Override ContentType="application/vnd.openxmlformats-officedocument.presentationml.slideLayout+xml" PartName="/ppt/slideLayouts/slideLayout29.xml"/>
  <Override ContentType="application/vnd.openxmlformats-officedocument.presentationml.slideLayout+xml" PartName="/ppt/slideLayouts/slideLayout315.xml"/>
  <Override ContentType="application/vnd.openxmlformats-officedocument.presentationml.slideLayout+xml" PartName="/ppt/slideLayouts/slideLayout137.xml"/>
  <Override ContentType="application/vnd.openxmlformats-officedocument.presentationml.slideLayout+xml" PartName="/ppt/slideLayouts/slideLayout323.xml"/>
  <Override ContentType="application/vnd.openxmlformats-officedocument.presentationml.slideLayout+xml" PartName="/ppt/slideLayouts/slideLayout226.xml"/>
  <Override ContentType="application/vnd.openxmlformats-officedocument.presentationml.slideLayout+xml" PartName="/ppt/slideLayouts/slideLayout412.xml"/>
  <Override ContentType="application/vnd.openxmlformats-officedocument.presentationml.slideLayout+xml" PartName="/ppt/slideLayouts/slideLayout153.xml"/>
  <Override ContentType="application/vnd.openxmlformats-officedocument.presentationml.slideLayout+xml" PartName="/ppt/slideLayouts/slideLayout61.xml"/>
  <Override ContentType="application/vnd.openxmlformats-officedocument.presentationml.slideLayout+xml" PartName="/ppt/slideLayouts/slideLayout250.xml"/>
  <Override ContentType="application/vnd.openxmlformats-officedocument.presentationml.slideLayout+xml" PartName="/ppt/slideLayouts/slideLayout145.xml"/>
  <Override ContentType="application/vnd.openxmlformats-officedocument.presentationml.slideLayout+xml" PartName="/ppt/slideLayouts/slideLayout234.xml"/>
  <Override ContentType="application/vnd.openxmlformats-officedocument.presentationml.slideLayout+xml" PartName="/ppt/slideLayouts/slideLayout331.xml"/>
  <Override ContentType="application/vnd.openxmlformats-officedocument.presentationml.slideLayout+xml" PartName="/ppt/slideLayouts/slideLayout242.xml"/>
  <Override ContentType="application/vnd.openxmlformats-officedocument.presentationml.slideLayout+xml" PartName="/ppt/slideLayouts/slideLayout289.xml"/>
  <Override ContentType="application/vnd.openxmlformats-officedocument.presentationml.slideLayout+xml" PartName="/ppt/slideLayouts/slideLayout300.xml"/>
  <Override ContentType="application/vnd.openxmlformats-officedocument.presentationml.slideLayout+xml" PartName="/ppt/slideLayouts/slideLayout22.xml"/>
  <Override ContentType="application/vnd.openxmlformats-officedocument.presentationml.slideLayout+xml" PartName="/ppt/slideLayouts/slideLayout386.xml"/>
  <Override ContentType="application/vnd.openxmlformats-officedocument.presentationml.slideLayout+xml" PartName="/ppt/slideLayouts/slideLayout122.xml"/>
  <Override ContentType="application/vnd.openxmlformats-officedocument.presentationml.slideLayout+xml" PartName="/ppt/slideLayouts/slideLayout338.xml"/>
  <Override ContentType="application/vnd.openxmlformats-officedocument.presentationml.slideLayout+xml" PartName="/ppt/slideLayouts/slideLayout53.xml"/>
  <Override ContentType="application/vnd.openxmlformats-officedocument.presentationml.slideLayout+xml" PartName="/ppt/slideLayouts/slideLayout257.xml"/>
  <Override ContentType="application/vnd.openxmlformats-officedocument.presentationml.slideLayout+xml" PartName="/ppt/slideLayouts/slideLayout84.xml"/>
  <Override ContentType="application/vnd.openxmlformats-officedocument.presentationml.slideLayout+xml" PartName="/ppt/slideLayouts/slideLayout370.xml"/>
  <Override ContentType="application/vnd.openxmlformats-officedocument.presentationml.slideLayout+xml" PartName="/ppt/slideLayouts/slideLayout92.xml"/>
  <Override ContentType="application/vnd.openxmlformats-officedocument.presentationml.slideLayout+xml" PartName="/ppt/slideLayouts/slideLayout193.xml"/>
  <Override ContentType="application/vnd.openxmlformats-officedocument.presentationml.slideLayout+xml" PartName="/ppt/slideLayouts/slideLayout185.xml"/>
  <Override ContentType="application/vnd.openxmlformats-officedocument.presentationml.slideLayout+xml" PartName="/ppt/slideLayouts/slideLayout362.xml"/>
  <Override ContentType="application/vnd.openxmlformats-officedocument.presentationml.slideLayout+xml" PartName="/ppt/slideLayouts/slideLayout176.xml"/>
  <Override ContentType="application/vnd.openxmlformats-officedocument.presentationml.slideLayout+xml" PartName="/ppt/slideLayouts/slideLayout106.xml"/>
  <Override ContentType="application/vnd.openxmlformats-officedocument.presentationml.slideLayout+xml" PartName="/ppt/slideLayouts/slideLayout77.xml"/>
  <Override ContentType="application/vnd.openxmlformats-officedocument.presentationml.slideLayout+xml" PartName="/ppt/slideLayouts/slideLayout281.xml"/>
  <Override ContentType="application/vnd.openxmlformats-officedocument.presentationml.slideLayout+xml" PartName="/ppt/slideLayouts/slideLayout30.xml"/>
  <Override ContentType="application/vnd.openxmlformats-officedocument.presentationml.slideLayout+xml" PartName="/ppt/slideLayouts/slideLayout69.xml"/>
  <Override ContentType="application/vnd.openxmlformats-officedocument.presentationml.slideLayout+xml" PartName="/ppt/slideLayouts/slideLayout114.xml"/>
  <Override ContentType="application/vnd.openxmlformats-officedocument.presentationml.slideLayout+xml" PartName="/ppt/slideLayouts/slideLayout394.xml"/>
  <Override ContentType="application/vnd.openxmlformats-officedocument.presentationml.slideLayout+xml" PartName="/ppt/slideLayouts/slideLayout13.xml"/>
  <Override ContentType="application/vnd.openxmlformats-officedocument.presentationml.slideLayout+xml" PartName="/ppt/slideLayouts/slideLayout347.xml"/>
  <Override ContentType="application/vnd.openxmlformats-officedocument.presentationml.slideLayout+xml" PartName="/ppt/slideLayouts/slideLayout377.xml"/>
  <Override ContentType="application/vnd.openxmlformats-officedocument.presentationml.slideLayout+xml" PartName="/ppt/slideLayouts/slideLayout161.xml"/>
  <Override ContentType="application/vnd.openxmlformats-officedocument.presentationml.slideLayout+xml" PartName="/ppt/slideLayouts/slideLayout266.xml"/>
  <Override ContentType="application/vnd.openxmlformats-officedocument.presentationml.slideLayout+xml" PartName="/ppt/slideLayouts/slideLayout249.xml"/>
  <Override ContentType="application/vnd.openxmlformats-officedocument.presentationml.slideLayout+xml" PartName="/ppt/slideLayouts/slideLayout168.xml"/>
  <Override ContentType="application/vnd.openxmlformats-officedocument.presentationml.slideLayout+xml" PartName="/ppt/slideLayouts/slideLayout210.xml"/>
  <Override ContentType="application/vnd.openxmlformats-officedocument.presentationml.slideLayout+xml" PartName="/ppt/slideLayouts/slideLayout45.xml"/>
  <Override ContentType="application/vnd.openxmlformats-officedocument.presentationml.slideLayout+xml" PartName="/ppt/slideLayouts/slideLayout296.xml"/>
  <Override ContentType="application/vnd.openxmlformats-officedocument.presentationml.slideLayout+xml" PartName="/ppt/slideLayouts/slideLayout62.xml"/>
  <Override ContentType="application/vnd.openxmlformats-officedocument.presentationml.slideLayout+xml" PartName="/ppt/slideLayouts/slideLayout146.xml"/>
  <Override ContentType="application/vnd.openxmlformats-officedocument.presentationml.slideLayout+xml" PartName="/ppt/slideLayouts/slideLayout235.xml"/>
  <Override ContentType="application/vnd.openxmlformats-officedocument.presentationml.slideLayout+xml" PartName="/ppt/slideLayouts/slideLayout46.xml"/>
  <Override ContentType="application/vnd.openxmlformats-officedocument.presentationml.slideLayout+xml" PartName="/ppt/slideLayouts/slideLayout219.xml"/>
  <Override ContentType="application/vnd.openxmlformats-officedocument.presentationml.slideLayout+xml" PartName="/ppt/slideLayouts/slideLayout70.xml"/>
  <Override ContentType="application/vnd.openxmlformats-officedocument.presentationml.slideLayout+xml" PartName="/ppt/slideLayouts/slideLayout217.xml"/>
  <Override ContentType="application/vnd.openxmlformats-officedocument.presentationml.slideLayout+xml" PartName="/ppt/slideLayouts/slideLayout308.xml"/>
  <Override ContentType="application/vnd.openxmlformats-officedocument.presentationml.slideLayout+xml" PartName="/ppt/slideLayouts/slideLayout314.xml"/>
  <Override ContentType="application/vnd.openxmlformats-officedocument.presentationml.slideLayout+xml" PartName="/ppt/slideLayouts/slideLayout128.xml"/>
  <Override ContentType="application/vnd.openxmlformats-officedocument.presentationml.slideLayout+xml" PartName="/ppt/slideLayouts/slideLayout403.xml"/>
  <Override ContentType="application/vnd.openxmlformats-officedocument.presentationml.slideLayout+xml" PartName="/ppt/slideLayouts/slideLayout225.xml"/>
  <Override ContentType="application/vnd.openxmlformats-officedocument.presentationml.slideLayout+xml" PartName="/ppt/slideLayouts/slideLayout2.xml"/>
  <Override ContentType="application/vnd.openxmlformats-officedocument.presentationml.slideLayout+xml" PartName="/ppt/slideLayouts/slideLayout52.xml"/>
  <Override ContentType="application/vnd.openxmlformats-officedocument.presentationml.slideLayout+xml" PartName="/ppt/slideLayouts/slideLayout162.xml"/>
  <Override ContentType="application/vnd.openxmlformats-officedocument.presentationml.slideLayout+xml" PartName="/ppt/slideLayouts/slideLayout251.xml"/>
  <Override ContentType="application/vnd.openxmlformats-officedocument.presentationml.slideLayout+xml" PartName="/ppt/slideLayouts/slideLayout99.xml"/>
  <Override ContentType="application/vnd.openxmlformats-officedocument.presentationml.slideLayout+xml" PartName="/ppt/slideLayouts/slideLayout21.xml"/>
  <Override ContentType="application/vnd.openxmlformats-officedocument.presentationml.slideLayout+xml" PartName="/ppt/slideLayouts/slideLayout152.xml"/>
  <Override ContentType="application/vnd.openxmlformats-officedocument.presentationml.slideLayout+xml" PartName="/ppt/slideLayouts/slideLayout339.xml"/>
  <Override ContentType="application/vnd.openxmlformats-officedocument.presentationml.slideLayout+xml" PartName="/ppt/slideLayouts/slideLayout288.xml"/>
  <Override ContentType="application/vnd.openxmlformats-officedocument.presentationml.slideLayout+xml" PartName="/ppt/slideLayouts/slideLayout330.xml"/>
  <Override ContentType="application/vnd.openxmlformats-officedocument.presentationml.slideLayout+xml" PartName="/ppt/slideLayouts/slideLayout85.xml"/>
  <Override ContentType="application/vnd.openxmlformats-officedocument.presentationml.slideLayout+xml" PartName="/ppt/slideLayouts/slideLayout202.xml"/>
  <Override ContentType="application/vnd.openxmlformats-officedocument.presentationml.slideLayout+xml" PartName="/ppt/slideLayouts/slideLayout177.xml"/>
  <Override ContentType="application/vnd.openxmlformats-officedocument.presentationml.slideLayout+xml" PartName="/ppt/slideLayouts/slideLayout36.xml"/>
  <Override ContentType="application/vnd.openxmlformats-officedocument.presentationml.slideLayout+xml" PartName="/ppt/slideLayouts/slideLayout274.xml"/>
  <Override ContentType="application/vnd.openxmlformats-officedocument.presentationml.slideLayout+xml" PartName="/ppt/slideLayouts/slideLayout385.xml"/>
  <Override ContentType="application/vnd.openxmlformats-officedocument.presentationml.slideLayout+xml" PartName="/ppt/slideLayouts/slideLayout324.xml"/>
  <Override ContentType="application/vnd.openxmlformats-officedocument.presentationml.slideLayout+xml" PartName="/ppt/slideLayouts/slideLayout273.xml"/>
  <Override ContentType="application/vnd.openxmlformats-officedocument.presentationml.slideLayout+xml" PartName="/ppt/slideLayouts/slideLayout184.xml"/>
  <Override ContentType="application/vnd.openxmlformats-officedocument.presentationml.slideLayout+xml" PartName="/ppt/slideLayouts/slideLayout329.xml"/>
  <Override ContentType="application/vnd.openxmlformats-officedocument.presentationml.slideLayout+xml" PartName="/ppt/slideLayouts/slideLayout167.xml"/>
  <Override ContentType="application/vnd.openxmlformats-officedocument.presentationml.slideLayout+xml" PartName="/ppt/slideLayouts/slideLayout107.xml"/>
  <Override ContentType="application/vnd.openxmlformats-officedocument.presentationml.slideLayout+xml" PartName="/ppt/slideLayouts/slideLayout256.xml"/>
  <Override ContentType="application/vnd.openxmlformats-officedocument.presentationml.slideLayout+xml" PartName="/ppt/slideLayouts/slideLayout91.xml"/>
  <Override ContentType="application/vnd.openxmlformats-officedocument.presentationml.slideLayout+xml" PartName="/ppt/slideLayouts/slideLayout220.xml"/>
  <Override ContentType="application/vnd.openxmlformats-officedocument.presentationml.slideLayout+xml" PartName="/ppt/slideLayouts/slideLayout395.xml"/>
  <Override ContentType="application/vnd.openxmlformats-officedocument.presentationml.slideLayout+xml" PartName="/ppt/slideLayouts/slideLayout68.xml"/>
  <Override ContentType="application/vnd.openxmlformats-officedocument.presentationml.slideLayout+xml" PartName="/ppt/slideLayouts/slideLayout203.xml"/>
  <Override ContentType="application/vnd.openxmlformats-officedocument.presentationml.slideLayout+xml" PartName="/ppt/slideLayouts/slideLayout419.xml"/>
  <Override ContentType="application/vnd.openxmlformats-officedocument.presentationml.slideLayout+xml" PartName="/ppt/slideLayouts/slideLayout290.xml"/>
  <Override ContentType="application/vnd.openxmlformats-officedocument.presentationml.slideLayout+xml" PartName="/ppt/slideLayouts/slideLayout378.xml"/>
  <Override ContentType="application/vnd.openxmlformats-officedocument.presentationml.slideLayout+xml" PartName="/ppt/slideLayouts/slideLayout267.xml"/>
  <Override ContentType="application/vnd.openxmlformats-officedocument.presentationml.slideLayout+xml" PartName="/ppt/slideLayouts/slideLayout130.xml"/>
  <Override ContentType="application/vnd.openxmlformats-officedocument.presentationml.slideLayout+xml" PartName="/ppt/slideLayouts/slideLayout113.xml"/>
  <Override ContentType="application/vnd.openxmlformats-officedocument.presentationml.slideLayout+xml" PartName="/ppt/slideLayouts/slideLayout241.xml"/>
  <Override ContentType="application/vnd.openxmlformats-officedocument.presentationml.slideLayout+xml" PartName="/ppt/slideLayouts/slideLayout363.xml"/>
  <Override ContentType="application/vnd.openxmlformats-officedocument.presentationml.slideLayout+xml" PartName="/ppt/slideLayouts/slideLayout31.xml"/>
  <Override ContentType="application/vnd.openxmlformats-officedocument.presentationml.slideLayout+xml" PartName="/ppt/slideLayouts/slideLayout14.xml"/>
  <Override ContentType="application/vnd.openxmlformats-officedocument.presentationml.slideLayout+xml" PartName="/ppt/slideLayouts/slideLayout380.xml"/>
  <Override ContentType="application/vnd.openxmlformats-officedocument.presentationml.slideLayout+xml" PartName="/ppt/slideLayouts/slideLayout199.xml"/>
  <Override ContentType="application/vnd.openxmlformats-officedocument.presentationml.slideLayout+xml" PartName="/ppt/slideLayouts/slideLayout346.xml"/>
  <Override ContentType="application/vnd.openxmlformats-officedocument.presentationml.slideLayout+xml" PartName="/ppt/slideLayouts/slideLayout171.xml"/>
  <Override ContentType="application/vnd.openxmlformats-officedocument.presentationml.slideLayout+xml" PartName="/ppt/slideLayouts/slideLayout392.xml"/>
  <Override ContentType="application/vnd.openxmlformats-officedocument.presentationml.slideLayout+xml" PartName="/ppt/slideLayouts/slideLayout120.xml"/>
  <Override ContentType="application/vnd.openxmlformats-officedocument.presentationml.slideLayout+xml" PartName="/ppt/slideLayouts/slideLayout163.xml"/>
  <Override ContentType="application/vnd.openxmlformats-officedocument.presentationml.slideLayout+xml" PartName="/ppt/slideLayouts/slideLayout402.xml"/>
  <Override ContentType="application/vnd.openxmlformats-officedocument.presentationml.slideLayout+xml" PartName="/ppt/slideLayouts/slideLayout216.xml"/>
  <Override ContentType="application/vnd.openxmlformats-officedocument.presentationml.slideLayout+xml" PartName="/ppt/slideLayouts/slideLayout309.xml"/>
  <Override ContentType="application/vnd.openxmlformats-officedocument.presentationml.slideLayout+xml" PartName="/ppt/slideLayouts/slideLayout259.xml"/>
  <Override ContentType="application/vnd.openxmlformats-officedocument.presentationml.slideLayout+xml" PartName="/ppt/slideLayouts/slideLayout208.xml"/>
  <Override ContentType="application/vnd.openxmlformats-officedocument.presentationml.slideLayout+xml" PartName="/ppt/slideLayouts/slideLayout178.xml"/>
  <Override ContentType="application/vnd.openxmlformats-officedocument.presentationml.slideLayout+xml" PartName="/ppt/slideLayouts/slideLayout135.xml"/>
  <Override ContentType="application/vnd.openxmlformats-officedocument.presentationml.slideLayout+xml" PartName="/ppt/slideLayouts/slideLayout291.xml"/>
  <Override ContentType="application/vnd.openxmlformats-officedocument.presentationml.slideLayout+xml" PartName="/ppt/slideLayouts/slideLayout194.xml"/>
  <Override ContentType="application/vnd.openxmlformats-officedocument.presentationml.slideLayout+xml" PartName="/ppt/slideLayouts/slideLayout287.xml"/>
  <Override ContentType="application/vnd.openxmlformats-officedocument.presentationml.slideLayout+xml" PartName="/ppt/slideLayouts/slideLayout71.xml"/>
  <Override ContentType="application/vnd.openxmlformats-officedocument.presentationml.slideLayout+xml" PartName="/ppt/slideLayouts/slideLayout372.xml"/>
  <Override ContentType="application/vnd.openxmlformats-officedocument.presentationml.slideLayout+xml" PartName="/ppt/slideLayouts/slideLayout151.xml"/>
  <Override ContentType="application/vnd.openxmlformats-officedocument.presentationml.slideLayout+xml" PartName="/ppt/slideLayouts/slideLayout244.xml"/>
  <Override ContentType="application/vnd.openxmlformats-officedocument.presentationml.slideLayout+xml" PartName="/ppt/slideLayouts/slideLayout201.xml"/>
  <Override ContentType="application/vnd.openxmlformats-officedocument.presentationml.slideLayout+xml" PartName="/ppt/slideLayouts/slideLayout302.xml"/>
  <Override ContentType="application/vnd.openxmlformats-officedocument.presentationml.slideLayout+xml" PartName="/ppt/slideLayouts/slideLayout409.xml"/>
  <Override ContentType="application/vnd.openxmlformats-officedocument.presentationml.slideLayout+xml" PartName="/ppt/slideLayouts/slideLayout24.xml"/>
  <Override ContentType="application/vnd.openxmlformats-officedocument.presentationml.slideLayout+xml" PartName="/ppt/slideLayouts/slideLayout159.xml"/>
  <Override ContentType="application/vnd.openxmlformats-officedocument.presentationml.slideLayout+xml" PartName="/ppt/slideLayouts/slideLayout345.xml"/>
  <Override ContentType="application/vnd.openxmlformats-officedocument.presentationml.slideLayout+xml" PartName="/ppt/slideLayouts/slideLayout67.xml"/>
  <Override ContentType="application/vnd.openxmlformats-officedocument.presentationml.slideLayout+xml" PartName="/ppt/slideLayouts/slideLayout116.xml"/>
  <Override ContentType="application/vnd.openxmlformats-officedocument.presentationml.slideLayout+xml" PartName="/ppt/slideLayouts/slideLayout221.xml"/>
  <Override ContentType="application/vnd.openxmlformats-officedocument.presentationml.slideLayout+xml" PartName="/ppt/slideLayouts/slideLayout418.xml"/>
  <Override ContentType="application/vnd.openxmlformats-officedocument.presentationml.slideLayout+xml" PartName="/ppt/slideLayouts/slideLayout336.xml"/>
  <Override ContentType="application/vnd.openxmlformats-officedocument.presentationml.slideLayout+xml" PartName="/ppt/slideLayouts/slideLayout388.xml"/>
  <Override ContentType="application/vnd.openxmlformats-officedocument.presentationml.slideLayout+xml" PartName="/ppt/slideLayouts/slideLayout166.xml"/>
  <Override ContentType="application/vnd.openxmlformats-officedocument.presentationml.slideLayout+xml" PartName="/ppt/slideLayouts/slideLayout379.xml"/>
  <Override ContentType="application/vnd.openxmlformats-officedocument.presentationml.slideLayout+xml" PartName="/ppt/slideLayouts/slideLayout272.xml"/>
  <Override ContentType="application/vnd.openxmlformats-officedocument.presentationml.slideLayout+xml" PartName="/ppt/slideLayouts/slideLayout264.xml"/>
  <Override ContentType="application/vnd.openxmlformats-officedocument.presentationml.slideLayout+xml" PartName="/ppt/slideLayouts/slideLayout123.xml"/>
  <Override ContentType="application/vnd.openxmlformats-officedocument.presentationml.slideLayout+xml" PartName="/ppt/slideLayouts/slideLayout86.xml"/>
  <Override ContentType="application/vnd.openxmlformats-officedocument.presentationml.slideLayout+xml" PartName="/ppt/slideLayouts/slideLayout43.xml"/>
  <Override ContentType="application/vnd.openxmlformats-officedocument.presentationml.slideLayout+xml" PartName="/ppt/slideLayouts/slideLayout364.xml"/>
  <Override ContentType="application/vnd.openxmlformats-officedocument.presentationml.slideLayout+xml" PartName="/ppt/slideLayouts/slideLayout51.xml"/>
  <Override ContentType="application/vnd.openxmlformats-officedocument.presentationml.slideLayout+xml" PartName="/ppt/slideLayouts/slideLayout94.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144.xml"/>
  <Override ContentType="application/vnd.openxmlformats-officedocument.presentationml.slideLayout+xml" PartName="/ppt/slideLayouts/slideLayout317.xml"/>
  <Override ContentType="application/vnd.openxmlformats-officedocument.presentationml.slideLayout+xml" PartName="/ppt/slideLayouts/slideLayout187.xml"/>
  <Override ContentType="application/vnd.openxmlformats-officedocument.presentationml.slideLayout+xml" PartName="/ppt/slideLayouts/slideLayout321.xml"/>
  <Override ContentType="application/vnd.openxmlformats-officedocument.presentationml.slideLayout+xml" PartName="/ppt/slideLayouts/slideLayout236.xml"/>
  <Override ContentType="application/vnd.openxmlformats-officedocument.presentationml.slideLayout+xml" PartName="/ppt/slideLayouts/slideLayout191.xml"/>
  <Override ContentType="application/vnd.openxmlformats-officedocument.presentationml.slideLayout+xml" PartName="/ppt/slideLayouts/slideLayout279.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108.xml"/>
  <Override ContentType="application/vnd.openxmlformats-officedocument.presentationml.slideLayout+xml" PartName="/ppt/slideLayouts/slideLayout138.xml"/>
  <Override ContentType="application/vnd.openxmlformats-officedocument.presentationml.slideLayout+xml" PartName="/ppt/slideLayouts/slideLayout200.xml"/>
  <Override ContentType="application/vnd.openxmlformats-officedocument.presentationml.slideLayout+xml" PartName="/ppt/slideLayouts/slideLayout243.xml"/>
  <Override ContentType="application/vnd.openxmlformats-officedocument.presentationml.slideLayout+xml" PartName="/ppt/slideLayouts/slideLayout286.xml"/>
  <Override ContentType="application/vnd.openxmlformats-officedocument.presentationml.slideLayout+xml" PartName="/ppt/slideLayouts/slideLayout38.xml"/>
  <Override ContentType="application/vnd.openxmlformats-officedocument.presentationml.slideLayout+xml" PartName="/ppt/slideLayouts/slideLayout170.xml"/>
  <Override ContentType="application/vnd.openxmlformats-officedocument.presentationml.slideLayout+xml" PartName="/ppt/slideLayouts/slideLayout101.xml"/>
  <Override ContentType="application/vnd.openxmlformats-officedocument.presentationml.slideLayout+xml" PartName="/ppt/slideLayouts/slideLayout179.xml"/>
  <Override ContentType="application/vnd.openxmlformats-officedocument.presentationml.slideLayout+xml" PartName="/ppt/slideLayouts/slideLayout365.xml"/>
  <Override ContentType="application/vnd.openxmlformats-officedocument.presentationml.slideLayout+xml" PartName="/ppt/slideLayouts/slideLayout322.xml"/>
  <Override ContentType="application/vnd.openxmlformats-officedocument.presentationml.slideLayout+xml" PartName="/ppt/slideLayouts/slideLayout136.xml"/>
  <Override ContentType="application/vnd.openxmlformats-officedocument.presentationml.slideLayout+xml" PartName="/ppt/slideLayouts/slideLayout292.xml"/>
  <Override ContentType="application/vnd.openxmlformats-officedocument.presentationml.slideLayout+xml" PartName="/ppt/slideLayouts/slideLayout215.xml"/>
  <Override ContentType="application/vnd.openxmlformats-officedocument.presentationml.slideLayout+xml" PartName="/ppt/slideLayouts/slideLayout258.xml"/>
  <Override ContentType="application/vnd.openxmlformats-officedocument.presentationml.slideLayout+xml" PartName="/ppt/slideLayouts/slideLayout72.xml"/>
  <Override ContentType="application/vnd.openxmlformats-officedocument.presentationml.slideLayout+xml" PartName="/ppt/slideLayouts/slideLayout164.xml"/>
  <Override ContentType="application/vnd.openxmlformats-officedocument.presentationml.slideLayout+xml" PartName="/ppt/slideLayouts/slideLayout66.xml"/>
  <Override ContentType="application/vnd.openxmlformats-officedocument.presentationml.slideLayout+xml" PartName="/ppt/slideLayouts/slideLayout209.xml"/>
  <Override ContentType="application/vnd.openxmlformats-officedocument.presentationml.slideLayout+xml" PartName="/ppt/slideLayouts/slideLayout23.xml"/>
  <Override ContentType="application/vnd.openxmlformats-officedocument.presentationml.slideLayout+xml" PartName="/ppt/slideLayouts/slideLayout121.xml"/>
  <Override ContentType="application/vnd.openxmlformats-officedocument.presentationml.slideLayout+xml" PartName="/ppt/slideLayouts/slideLayout417.xml"/>
  <Override ContentType="application/vnd.openxmlformats-officedocument.presentationml.slideLayout+xml" PartName="/ppt/slideLayouts/slideLayout337.xml"/>
  <Override ContentType="application/vnd.openxmlformats-officedocument.presentationml.slideLayout+xml" PartName="/ppt/slideLayouts/slideLayout222.xml"/>
  <Override ContentType="application/vnd.openxmlformats-officedocument.presentationml.slideLayout+xml" PartName="/ppt/slideLayouts/slideLayout16.xml"/>
  <Override ContentType="application/vnd.openxmlformats-officedocument.presentationml.slideLayout+xml" PartName="/ppt/slideLayouts/slideLayout265.xml"/>
  <Override ContentType="application/vnd.openxmlformats-officedocument.presentationml.slideLayout+xml" PartName="/ppt/slideLayouts/slideLayout59.xml"/>
  <Override ContentType="application/vnd.openxmlformats-officedocument.presentationml.slideLayout+xml" PartName="/ppt/slideLayouts/slideLayout371.xml"/>
  <Override ContentType="application/vnd.openxmlformats-officedocument.presentationml.slideLayout+xml" PartName="/ppt/slideLayouts/slideLayout387.xml"/>
  <Override ContentType="application/vnd.openxmlformats-officedocument.presentationml.slideLayout+xml" PartName="/ppt/slideLayouts/slideLayout109.xml"/>
  <Override ContentType="application/vnd.openxmlformats-officedocument.presentationml.slideLayout+xml" PartName="/ppt/slideLayouts/slideLayout158.xml"/>
  <Override ContentType="application/vnd.openxmlformats-officedocument.presentationml.slideLayout+xml" PartName="/ppt/slideLayouts/slideLayout416.xml"/>
  <Override ContentType="application/vnd.openxmlformats-officedocument.presentationml.slideLayout+xml" PartName="/ppt/slideLayouts/slideLayout344.xml"/>
  <Override ContentType="application/vnd.openxmlformats-officedocument.presentationml.slideLayout+xml" PartName="/ppt/slideLayouts/slideLayout115.xml"/>
  <Override ContentType="application/vnd.openxmlformats-officedocument.presentationml.slideLayout+xml" PartName="/ppt/slideLayouts/slideLayout301.xml"/>
  <Override ContentType="application/vnd.openxmlformats-officedocument.presentationml.slideLayout+xml" PartName="/ppt/slideLayouts/slideLayout192.xml"/>
  <Override ContentType="application/vnd.openxmlformats-officedocument.presentationml.slideLayout+xml" PartName="/ppt/slideLayouts/slideLayout100.xml"/>
  <Override ContentType="application/vnd.openxmlformats-officedocument.presentationml.slideLayout+xml" PartName="/ppt/slideLayouts/slideLayout237.xml"/>
  <Override ContentType="application/vnd.openxmlformats-officedocument.presentationml.slideLayout+xml" PartName="/ppt/slideLayouts/slideLayout143.xml"/>
  <Override ContentType="application/vnd.openxmlformats-officedocument.presentationml.slideLayout+xml" PartName="/ppt/slideLayouts/slideLayout401.xml"/>
  <Override ContentType="application/vnd.openxmlformats-officedocument.presentationml.slideLayout+xml" PartName="/ppt/slideLayouts/slideLayout271.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350.xml"/>
  <Override ContentType="application/vnd.openxmlformats-officedocument.presentationml.slideLayout+xml" PartName="/ppt/slideLayouts/slideLayout93.xml"/>
  <Override ContentType="application/vnd.openxmlformats-officedocument.presentationml.slideLayout+xml" PartName="/ppt/slideLayouts/slideLayout316.xml"/>
  <Override ContentType="application/vnd.openxmlformats-officedocument.presentationml.slideLayout+xml" PartName="/ppt/slideLayouts/slideLayout393.xml"/>
  <Override ContentType="application/vnd.openxmlformats-officedocument.presentationml.slideLayout+xml" PartName="/ppt/slideLayouts/slideLayout186.xml"/>
  <Override ContentType="application/vnd.openxmlformats-officedocument.presentationml.slideLayout+xml" PartName="/ppt/slideLayouts/slideLayout359.xml"/>
  <Override ContentType="application/vnd.openxmlformats-officedocument.presentationml.slideMaster+xml" PartName="/ppt/slideMasters/slideMaster2.xml"/>
  <Override ContentType="application/vnd.openxmlformats-officedocument.presentationml.slideMaster+xml" PartName="/ppt/slideMasters/slideMaster9.xml"/>
  <Override ContentType="application/vnd.openxmlformats-officedocument.presentationml.slideMaster+xml" PartName="/ppt/slideMasters/slideMaster11.xml"/>
  <Override ContentType="application/vnd.openxmlformats-officedocument.presentationml.slideMaster+xml" PartName="/ppt/slideMasters/slideMaster13.xml"/>
  <Override ContentType="application/vnd.openxmlformats-officedocument.presentationml.slideMaster+xml" PartName="/ppt/slideMasters/slideMaster10.xml"/>
  <Override ContentType="application/vnd.openxmlformats-officedocument.presentationml.slideMaster+xml" PartName="/ppt/slideMasters/slideMaster15.xml"/>
  <Override ContentType="application/vnd.openxmlformats-officedocument.presentationml.slideMaster+xml" PartName="/ppt/slideMasters/slideMaster1.xml"/>
  <Override ContentType="application/vnd.openxmlformats-officedocument.presentationml.slideMaster+xml" PartName="/ppt/slideMasters/slideMaster7.xml"/>
  <Override ContentType="application/vnd.openxmlformats-officedocument.presentationml.slideMaster+xml" PartName="/ppt/slideMasters/slideMaster5.xml"/>
  <Override ContentType="application/vnd.openxmlformats-officedocument.presentationml.slideMaster+xml" PartName="/ppt/slideMasters/slideMaster8.xml"/>
  <Override ContentType="application/vnd.openxmlformats-officedocument.presentationml.slideMaster+xml" PartName="/ppt/slideMasters/slideMaster3.xml"/>
  <Override ContentType="application/vnd.openxmlformats-officedocument.presentationml.slideMaster+xml" PartName="/ppt/slideMasters/slideMaster14.xml"/>
  <Override ContentType="application/vnd.openxmlformats-officedocument.presentationml.slideMaster+xml" PartName="/ppt/slideMasters/slideMaster17.xml"/>
  <Override ContentType="application/vnd.openxmlformats-officedocument.presentationml.slideMaster+xml" PartName="/ppt/slideMasters/slideMaster12.xml"/>
  <Override ContentType="application/vnd.openxmlformats-officedocument.presentationml.slideMaster+xml" PartName="/ppt/slideMasters/slideMaster16.xml"/>
  <Override ContentType="application/vnd.openxmlformats-officedocument.presentationml.slideMaster+xml" PartName="/ppt/slideMasters/slideMaster4.xml"/>
  <Override ContentType="application/vnd.openxmlformats-officedocument.presentationml.slideMaster+xml" PartName="/ppt/slideMasters/slideMaster6.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14.xml"/>
  <Override ContentType="application/vnd.openxmlformats-officedocument.theme+xml" PartName="/ppt/theme/theme6.xml"/>
  <Override ContentType="application/vnd.openxmlformats-officedocument.theme+xml" PartName="/ppt/theme/theme3.xml"/>
  <Override ContentType="application/vnd.openxmlformats-officedocument.theme+xml" PartName="/ppt/theme/theme17.xml"/>
  <Override ContentType="application/vnd.openxmlformats-officedocument.theme+xml" PartName="/ppt/theme/theme11.xml"/>
  <Override ContentType="application/vnd.openxmlformats-officedocument.theme+xml" PartName="/ppt/theme/theme5.xml"/>
  <Override ContentType="application/vnd.openxmlformats-officedocument.theme+xml" PartName="/ppt/theme/theme15.xml"/>
  <Override ContentType="application/vnd.openxmlformats-officedocument.theme+xml" PartName="/ppt/theme/theme9.xml"/>
  <Override ContentType="application/vnd.openxmlformats-officedocument.theme+xml" PartName="/ppt/theme/theme13.xml"/>
  <Override ContentType="application/vnd.openxmlformats-officedocument.theme+xml" PartName="/ppt/theme/theme7.xml"/>
  <Override ContentType="application/vnd.openxmlformats-officedocument.theme+xml" PartName="/ppt/theme/theme2.xml"/>
  <Override ContentType="application/vnd.openxmlformats-officedocument.theme+xml" PartName="/ppt/theme/theme4.xml"/>
  <Override ContentType="application/vnd.openxmlformats-officedocument.theme+xml" PartName="/ppt/theme/theme18.xml"/>
  <Override ContentType="application/vnd.openxmlformats-officedocument.theme+xml" PartName="/ppt/theme/theme8.xml"/>
  <Override ContentType="application/vnd.openxmlformats-officedocument.theme+xml" PartName="/ppt/theme/theme10.xml"/>
  <Override ContentType="application/vnd.openxmlformats-officedocument.theme+xml" PartName="/ppt/theme/theme16.xml"/>
  <Override ContentType="application/vnd.openxmlformats-officedocument.theme+xml" PartName="/ppt/theme/theme1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74" r:id="rId5"/>
    <p:sldMasterId id="2147483697" r:id="rId6"/>
    <p:sldMasterId id="2147483720" r:id="rId7"/>
    <p:sldMasterId id="2147483746" r:id="rId8"/>
    <p:sldMasterId id="2147483772" r:id="rId9"/>
    <p:sldMasterId id="2147483798" r:id="rId10"/>
    <p:sldMasterId id="2147483824" r:id="rId11"/>
    <p:sldMasterId id="2147483850" r:id="rId12"/>
    <p:sldMasterId id="2147483876" r:id="rId13"/>
    <p:sldMasterId id="2147483902" r:id="rId14"/>
    <p:sldMasterId id="2147483928" r:id="rId15"/>
    <p:sldMasterId id="2147483954" r:id="rId16"/>
    <p:sldMasterId id="2147483980" r:id="rId17"/>
    <p:sldMasterId id="2147484006" r:id="rId18"/>
    <p:sldMasterId id="2147484032" r:id="rId19"/>
    <p:sldMasterId id="2147484058" r:id="rId20"/>
  </p:sldMasterIdLst>
  <p:notesMasterIdLst>
    <p:notesMasterId r:id="rId21"/>
  </p:notesMasterIdLst>
  <p:sldIdLst>
    <p:sldId id="256" r:id="rId22"/>
    <p:sldId id="257" r:id="rId23"/>
    <p:sldId id="258" r:id="rId24"/>
    <p:sldId id="259" r:id="rId25"/>
    <p:sldId id="260" r:id="rId26"/>
    <p:sldId id="261" r:id="rId27"/>
    <p:sldId id="262" r:id="rId28"/>
    <p:sldId id="263" r:id="rId29"/>
    <p:sldId id="264" r:id="rId30"/>
    <p:sldId id="265" r:id="rId31"/>
    <p:sldId id="266" r:id="rId32"/>
    <p:sldId id="267" r:id="rId33"/>
    <p:sldId id="268" r:id="rId34"/>
    <p:sldId id="269" r:id="rId35"/>
    <p:sldId id="270" r:id="rId36"/>
    <p:sldId id="271" r:id="rId37"/>
    <p:sldId id="272" r:id="rId38"/>
    <p:sldId id="273" r:id="rId39"/>
    <p:sldId id="274" r:id="rId40"/>
    <p:sldId id="275" r:id="rId41"/>
    <p:sldId id="276" r:id="rId42"/>
    <p:sldId id="277" r:id="rId43"/>
    <p:sldId id="278" r:id="rId44"/>
    <p:sldId id="279" r:id="rId45"/>
    <p:sldId id="280" r:id="rId46"/>
    <p:sldId id="281" r:id="rId47"/>
    <p:sldId id="282" r:id="rId48"/>
    <p:sldId id="283" r:id="rId49"/>
    <p:sldId id="284" r:id="rId50"/>
    <p:sldId id="285" r:id="rId51"/>
    <p:sldId id="286" r:id="rId52"/>
    <p:sldId id="287" r:id="rId53"/>
    <p:sldId id="288" r:id="rId54"/>
    <p:sldId id="289" r:id="rId55"/>
  </p:sldIdLst>
  <p:sldSz cy="5143500" cx="9144000"/>
  <p:notesSz cx="6858000" cy="9144000"/>
  <p:embeddedFontLst>
    <p:embeddedFont>
      <p:font typeface="Roboto"/>
      <p:regular r:id="rId56"/>
      <p:bold r:id="rId57"/>
      <p:italic r:id="rId58"/>
      <p:boldItalic r:id="rId59"/>
    </p:embeddedFont>
    <p:embeddedFont>
      <p:font typeface="Inter"/>
      <p:regular r:id="rId60"/>
      <p:bold r:id="rId61"/>
    </p:embeddedFont>
    <p:embeddedFont>
      <p:font typeface="Poppins"/>
      <p:regular r:id="rId62"/>
      <p:bold r:id="rId63"/>
      <p:italic r:id="rId64"/>
      <p:boldItalic r:id="rId65"/>
    </p:embeddedFont>
    <p:embeddedFont>
      <p:font typeface="Palanquin Dark"/>
      <p:regular r:id="rId66"/>
      <p:bold r:id="rId67"/>
    </p:embeddedFont>
    <p:embeddedFont>
      <p:font typeface="Poppins Black"/>
      <p:bold r:id="rId68"/>
      <p:boldItalic r:id="rId6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40">
          <p15:clr>
            <a:srgbClr val="A4A3A4"/>
          </p15:clr>
        </p15:guide>
      </p15:sldGuideLst>
    </p:ext>
    <p:ext uri="http://customooxmlschemas.google.com/">
      <go:slidesCustomData xmlns:go="http://customooxmlschemas.google.com/" r:id="rId70" roundtripDataSignature="AMtx7mha63Zqplyzgo7KUylBw+hwu/yV+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4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19.xml"/><Relationship Id="rId42" Type="http://schemas.openxmlformats.org/officeDocument/2006/relationships/slide" Target="slides/slide21.xml"/><Relationship Id="rId41" Type="http://schemas.openxmlformats.org/officeDocument/2006/relationships/slide" Target="slides/slide20.xml"/><Relationship Id="rId44" Type="http://schemas.openxmlformats.org/officeDocument/2006/relationships/slide" Target="slides/slide23.xml"/><Relationship Id="rId43" Type="http://schemas.openxmlformats.org/officeDocument/2006/relationships/slide" Target="slides/slide22.xml"/><Relationship Id="rId46" Type="http://schemas.openxmlformats.org/officeDocument/2006/relationships/slide" Target="slides/slide25.xml"/><Relationship Id="rId45" Type="http://schemas.openxmlformats.org/officeDocument/2006/relationships/slide" Target="slides/slide24.xml"/><Relationship Id="rId1" Type="http://schemas.openxmlformats.org/officeDocument/2006/relationships/theme" Target="theme/theme7.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48" Type="http://schemas.openxmlformats.org/officeDocument/2006/relationships/slide" Target="slides/slide27.xml"/><Relationship Id="rId47" Type="http://schemas.openxmlformats.org/officeDocument/2006/relationships/slide" Target="slides/slide26.xml"/><Relationship Id="rId49" Type="http://schemas.openxmlformats.org/officeDocument/2006/relationships/slide" Target="slides/slide28.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slide" Target="slides/slide10.xml"/><Relationship Id="rId30" Type="http://schemas.openxmlformats.org/officeDocument/2006/relationships/slide" Target="slides/slide9.xml"/><Relationship Id="rId33" Type="http://schemas.openxmlformats.org/officeDocument/2006/relationships/slide" Target="slides/slide12.xml"/><Relationship Id="rId32" Type="http://schemas.openxmlformats.org/officeDocument/2006/relationships/slide" Target="slides/slide11.xml"/><Relationship Id="rId35" Type="http://schemas.openxmlformats.org/officeDocument/2006/relationships/slide" Target="slides/slide14.xml"/><Relationship Id="rId34" Type="http://schemas.openxmlformats.org/officeDocument/2006/relationships/slide" Target="slides/slide13.xml"/><Relationship Id="rId70" Type="http://customschemas.google.com/relationships/presentationmetadata" Target="metadata"/><Relationship Id="rId37" Type="http://schemas.openxmlformats.org/officeDocument/2006/relationships/slide" Target="slides/slide16.xml"/><Relationship Id="rId36" Type="http://schemas.openxmlformats.org/officeDocument/2006/relationships/slide" Target="slides/slide15.xml"/><Relationship Id="rId39" Type="http://schemas.openxmlformats.org/officeDocument/2006/relationships/slide" Target="slides/slide18.xml"/><Relationship Id="rId38" Type="http://schemas.openxmlformats.org/officeDocument/2006/relationships/slide" Target="slides/slide17.xml"/><Relationship Id="rId62" Type="http://schemas.openxmlformats.org/officeDocument/2006/relationships/font" Target="fonts/Poppins-regular.fntdata"/><Relationship Id="rId61" Type="http://schemas.openxmlformats.org/officeDocument/2006/relationships/font" Target="fonts/Inter-bold.fntdata"/><Relationship Id="rId20" Type="http://schemas.openxmlformats.org/officeDocument/2006/relationships/slideMaster" Target="slideMasters/slideMaster17.xml"/><Relationship Id="rId64" Type="http://schemas.openxmlformats.org/officeDocument/2006/relationships/font" Target="fonts/Poppins-italic.fntdata"/><Relationship Id="rId63" Type="http://schemas.openxmlformats.org/officeDocument/2006/relationships/font" Target="fonts/Poppins-bold.fntdata"/><Relationship Id="rId22" Type="http://schemas.openxmlformats.org/officeDocument/2006/relationships/slide" Target="slides/slide1.xml"/><Relationship Id="rId66" Type="http://schemas.openxmlformats.org/officeDocument/2006/relationships/font" Target="fonts/PalanquinDark-regular.fntdata"/><Relationship Id="rId21" Type="http://schemas.openxmlformats.org/officeDocument/2006/relationships/notesMaster" Target="notesMasters/notesMaster1.xml"/><Relationship Id="rId65" Type="http://schemas.openxmlformats.org/officeDocument/2006/relationships/font" Target="fonts/Poppins-boldItalic.fntdata"/><Relationship Id="rId24" Type="http://schemas.openxmlformats.org/officeDocument/2006/relationships/slide" Target="slides/slide3.xml"/><Relationship Id="rId68" Type="http://schemas.openxmlformats.org/officeDocument/2006/relationships/font" Target="fonts/PoppinsBlack-bold.fntdata"/><Relationship Id="rId23" Type="http://schemas.openxmlformats.org/officeDocument/2006/relationships/slide" Target="slides/slide2.xml"/><Relationship Id="rId67" Type="http://schemas.openxmlformats.org/officeDocument/2006/relationships/font" Target="fonts/PalanquinDark-bold.fntdata"/><Relationship Id="rId60" Type="http://schemas.openxmlformats.org/officeDocument/2006/relationships/font" Target="fonts/Inter-regular.fntdata"/><Relationship Id="rId26" Type="http://schemas.openxmlformats.org/officeDocument/2006/relationships/slide" Target="slides/slide5.xml"/><Relationship Id="rId25" Type="http://schemas.openxmlformats.org/officeDocument/2006/relationships/slide" Target="slides/slide4.xml"/><Relationship Id="rId69" Type="http://schemas.openxmlformats.org/officeDocument/2006/relationships/font" Target="fonts/PoppinsBlack-boldItalic.fntdata"/><Relationship Id="rId28" Type="http://schemas.openxmlformats.org/officeDocument/2006/relationships/slide" Target="slides/slide7.xml"/><Relationship Id="rId27" Type="http://schemas.openxmlformats.org/officeDocument/2006/relationships/slide" Target="slides/slide6.xml"/><Relationship Id="rId29" Type="http://schemas.openxmlformats.org/officeDocument/2006/relationships/slide" Target="slides/slide8.xml"/><Relationship Id="rId51" Type="http://schemas.openxmlformats.org/officeDocument/2006/relationships/slide" Target="slides/slide30.xml"/><Relationship Id="rId50" Type="http://schemas.openxmlformats.org/officeDocument/2006/relationships/slide" Target="slides/slide29.xml"/><Relationship Id="rId53" Type="http://schemas.openxmlformats.org/officeDocument/2006/relationships/slide" Target="slides/slide32.xml"/><Relationship Id="rId52" Type="http://schemas.openxmlformats.org/officeDocument/2006/relationships/slide" Target="slides/slide31.xml"/><Relationship Id="rId11" Type="http://schemas.openxmlformats.org/officeDocument/2006/relationships/slideMaster" Target="slideMasters/slideMaster8.xml"/><Relationship Id="rId55" Type="http://schemas.openxmlformats.org/officeDocument/2006/relationships/slide" Target="slides/slide34.xml"/><Relationship Id="rId10" Type="http://schemas.openxmlformats.org/officeDocument/2006/relationships/slideMaster" Target="slideMasters/slideMaster7.xml"/><Relationship Id="rId54" Type="http://schemas.openxmlformats.org/officeDocument/2006/relationships/slide" Target="slides/slide33.xml"/><Relationship Id="rId13" Type="http://schemas.openxmlformats.org/officeDocument/2006/relationships/slideMaster" Target="slideMasters/slideMaster10.xml"/><Relationship Id="rId57" Type="http://schemas.openxmlformats.org/officeDocument/2006/relationships/font" Target="fonts/Roboto-bold.fntdata"/><Relationship Id="rId12" Type="http://schemas.openxmlformats.org/officeDocument/2006/relationships/slideMaster" Target="slideMasters/slideMaster9.xml"/><Relationship Id="rId56" Type="http://schemas.openxmlformats.org/officeDocument/2006/relationships/font" Target="fonts/Roboto-regular.fntdata"/><Relationship Id="rId15" Type="http://schemas.openxmlformats.org/officeDocument/2006/relationships/slideMaster" Target="slideMasters/slideMaster12.xml"/><Relationship Id="rId59" Type="http://schemas.openxmlformats.org/officeDocument/2006/relationships/font" Target="fonts/Roboto-boldItalic.fntdata"/><Relationship Id="rId14" Type="http://schemas.openxmlformats.org/officeDocument/2006/relationships/slideMaster" Target="slideMasters/slideMaster11.xml"/><Relationship Id="rId58" Type="http://schemas.openxmlformats.org/officeDocument/2006/relationships/font" Target="fonts/Roboto-italic.fntdata"/><Relationship Id="rId17" Type="http://schemas.openxmlformats.org/officeDocument/2006/relationships/slideMaster" Target="slideMasters/slideMaster14.xml"/><Relationship Id="rId16" Type="http://schemas.openxmlformats.org/officeDocument/2006/relationships/slideMaster" Target="slideMasters/slideMaster13.xml"/><Relationship Id="rId19" Type="http://schemas.openxmlformats.org/officeDocument/2006/relationships/slideMaster" Target="slideMasters/slideMaster16.xml"/><Relationship Id="rId18" Type="http://schemas.openxmlformats.org/officeDocument/2006/relationships/slideMaster" Target="slideMasters/slideMaster1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84" name="Shape 7284"/>
        <p:cNvGrpSpPr/>
        <p:nvPr/>
      </p:nvGrpSpPr>
      <p:grpSpPr>
        <a:xfrm>
          <a:off x="0" y="0"/>
          <a:ext cx="0" cy="0"/>
          <a:chOff x="0" y="0"/>
          <a:chExt cx="0" cy="0"/>
        </a:xfrm>
      </p:grpSpPr>
      <p:sp>
        <p:nvSpPr>
          <p:cNvPr id="7285" name="Google Shape;728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86" name="Google Shape;728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09" name="Shape 7709"/>
        <p:cNvGrpSpPr/>
        <p:nvPr/>
      </p:nvGrpSpPr>
      <p:grpSpPr>
        <a:xfrm>
          <a:off x="0" y="0"/>
          <a:ext cx="0" cy="0"/>
          <a:chOff x="0" y="0"/>
          <a:chExt cx="0" cy="0"/>
        </a:xfrm>
      </p:grpSpPr>
      <p:sp>
        <p:nvSpPr>
          <p:cNvPr id="7710" name="Google Shape;7710;g1f9162cf5e8_0_16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11" name="Google Shape;7711;g1f9162cf5e8_0_16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6" name="Shape 7746"/>
        <p:cNvGrpSpPr/>
        <p:nvPr/>
      </p:nvGrpSpPr>
      <p:grpSpPr>
        <a:xfrm>
          <a:off x="0" y="0"/>
          <a:ext cx="0" cy="0"/>
          <a:chOff x="0" y="0"/>
          <a:chExt cx="0" cy="0"/>
        </a:xfrm>
      </p:grpSpPr>
      <p:sp>
        <p:nvSpPr>
          <p:cNvPr id="7747" name="Google Shape;7747;p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748" name="Google Shape;7748;p8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85" name="Shape 7785"/>
        <p:cNvGrpSpPr/>
        <p:nvPr/>
      </p:nvGrpSpPr>
      <p:grpSpPr>
        <a:xfrm>
          <a:off x="0" y="0"/>
          <a:ext cx="0" cy="0"/>
          <a:chOff x="0" y="0"/>
          <a:chExt cx="0" cy="0"/>
        </a:xfrm>
      </p:grpSpPr>
      <p:sp>
        <p:nvSpPr>
          <p:cNvPr id="7786" name="Google Shape;7786;g1f9162cf5e8_0_17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87" name="Google Shape;7787;g1f9162cf5e8_0_17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37" name="Shape 7837"/>
        <p:cNvGrpSpPr/>
        <p:nvPr/>
      </p:nvGrpSpPr>
      <p:grpSpPr>
        <a:xfrm>
          <a:off x="0" y="0"/>
          <a:ext cx="0" cy="0"/>
          <a:chOff x="0" y="0"/>
          <a:chExt cx="0" cy="0"/>
        </a:xfrm>
      </p:grpSpPr>
      <p:sp>
        <p:nvSpPr>
          <p:cNvPr id="7838" name="Google Shape;7838;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39" name="Google Shape;783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63" name="Shape 7863"/>
        <p:cNvGrpSpPr/>
        <p:nvPr/>
      </p:nvGrpSpPr>
      <p:grpSpPr>
        <a:xfrm>
          <a:off x="0" y="0"/>
          <a:ext cx="0" cy="0"/>
          <a:chOff x="0" y="0"/>
          <a:chExt cx="0" cy="0"/>
        </a:xfrm>
      </p:grpSpPr>
      <p:sp>
        <p:nvSpPr>
          <p:cNvPr id="7864" name="Google Shape;7864;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65" name="Google Shape;7865;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72" name="Shape 7872"/>
        <p:cNvGrpSpPr/>
        <p:nvPr/>
      </p:nvGrpSpPr>
      <p:grpSpPr>
        <a:xfrm>
          <a:off x="0" y="0"/>
          <a:ext cx="0" cy="0"/>
          <a:chOff x="0" y="0"/>
          <a:chExt cx="0" cy="0"/>
        </a:xfrm>
      </p:grpSpPr>
      <p:sp>
        <p:nvSpPr>
          <p:cNvPr id="7873" name="Google Shape;7873;g1f9162cf5e8_0_18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74" name="Google Shape;7874;g1f9162cf5e8_0_18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09" name="Shape 7909"/>
        <p:cNvGrpSpPr/>
        <p:nvPr/>
      </p:nvGrpSpPr>
      <p:grpSpPr>
        <a:xfrm>
          <a:off x="0" y="0"/>
          <a:ext cx="0" cy="0"/>
          <a:chOff x="0" y="0"/>
          <a:chExt cx="0" cy="0"/>
        </a:xfrm>
      </p:grpSpPr>
      <p:sp>
        <p:nvSpPr>
          <p:cNvPr id="7910" name="Google Shape;7910;g1f9162cf5e8_0_23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11" name="Google Shape;7911;g1f9162cf5e8_0_23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21" name="Shape 7921"/>
        <p:cNvGrpSpPr/>
        <p:nvPr/>
      </p:nvGrpSpPr>
      <p:grpSpPr>
        <a:xfrm>
          <a:off x="0" y="0"/>
          <a:ext cx="0" cy="0"/>
          <a:chOff x="0" y="0"/>
          <a:chExt cx="0" cy="0"/>
        </a:xfrm>
      </p:grpSpPr>
      <p:sp>
        <p:nvSpPr>
          <p:cNvPr id="7922" name="Google Shape;7922;g1f9162cf5e8_0_33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23" name="Google Shape;7923;g1f9162cf5e8_0_33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7" name="Shape 7957"/>
        <p:cNvGrpSpPr/>
        <p:nvPr/>
      </p:nvGrpSpPr>
      <p:grpSpPr>
        <a:xfrm>
          <a:off x="0" y="0"/>
          <a:ext cx="0" cy="0"/>
          <a:chOff x="0" y="0"/>
          <a:chExt cx="0" cy="0"/>
        </a:xfrm>
      </p:grpSpPr>
      <p:sp>
        <p:nvSpPr>
          <p:cNvPr id="7958" name="Google Shape;7958;g1f9162cf5e8_0_4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59" name="Google Shape;7959;g1f9162cf5e8_0_43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65" name="Shape 7965"/>
        <p:cNvGrpSpPr/>
        <p:nvPr/>
      </p:nvGrpSpPr>
      <p:grpSpPr>
        <a:xfrm>
          <a:off x="0" y="0"/>
          <a:ext cx="0" cy="0"/>
          <a:chOff x="0" y="0"/>
          <a:chExt cx="0" cy="0"/>
        </a:xfrm>
      </p:grpSpPr>
      <p:sp>
        <p:nvSpPr>
          <p:cNvPr id="7966" name="Google Shape;7966;g1f9162cf5e8_0_53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67" name="Google Shape;7967;g1f9162cf5e8_0_53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26" name="Shape 7326"/>
        <p:cNvGrpSpPr/>
        <p:nvPr/>
      </p:nvGrpSpPr>
      <p:grpSpPr>
        <a:xfrm>
          <a:off x="0" y="0"/>
          <a:ext cx="0" cy="0"/>
          <a:chOff x="0" y="0"/>
          <a:chExt cx="0" cy="0"/>
        </a:xfrm>
      </p:grpSpPr>
      <p:sp>
        <p:nvSpPr>
          <p:cNvPr id="7327" name="Google Shape;7327;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28" name="Google Shape;732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26" name="Shape 8026"/>
        <p:cNvGrpSpPr/>
        <p:nvPr/>
      </p:nvGrpSpPr>
      <p:grpSpPr>
        <a:xfrm>
          <a:off x="0" y="0"/>
          <a:ext cx="0" cy="0"/>
          <a:chOff x="0" y="0"/>
          <a:chExt cx="0" cy="0"/>
        </a:xfrm>
      </p:grpSpPr>
      <p:sp>
        <p:nvSpPr>
          <p:cNvPr id="8027" name="Google Shape;8027;g1f9162cf5e8_0_650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28" name="Google Shape;8028;g1f9162cf5e8_0_650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61" name="Shape 8061"/>
        <p:cNvGrpSpPr/>
        <p:nvPr/>
      </p:nvGrpSpPr>
      <p:grpSpPr>
        <a:xfrm>
          <a:off x="0" y="0"/>
          <a:ext cx="0" cy="0"/>
          <a:chOff x="0" y="0"/>
          <a:chExt cx="0" cy="0"/>
        </a:xfrm>
      </p:grpSpPr>
      <p:sp>
        <p:nvSpPr>
          <p:cNvPr id="8062" name="Google Shape;8062;g1f9162cf5e8_0_755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63" name="Google Shape;8063;g1f9162cf5e8_0_75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87" name="Shape 8087"/>
        <p:cNvGrpSpPr/>
        <p:nvPr/>
      </p:nvGrpSpPr>
      <p:grpSpPr>
        <a:xfrm>
          <a:off x="0" y="0"/>
          <a:ext cx="0" cy="0"/>
          <a:chOff x="0" y="0"/>
          <a:chExt cx="0" cy="0"/>
        </a:xfrm>
      </p:grpSpPr>
      <p:sp>
        <p:nvSpPr>
          <p:cNvPr id="8088" name="Google Shape;8088;g1f9162cf5e8_0_86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89" name="Google Shape;8089;g1f9162cf5e8_0_86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8" name="Shape 8148"/>
        <p:cNvGrpSpPr/>
        <p:nvPr/>
      </p:nvGrpSpPr>
      <p:grpSpPr>
        <a:xfrm>
          <a:off x="0" y="0"/>
          <a:ext cx="0" cy="0"/>
          <a:chOff x="0" y="0"/>
          <a:chExt cx="0" cy="0"/>
        </a:xfrm>
      </p:grpSpPr>
      <p:sp>
        <p:nvSpPr>
          <p:cNvPr id="8149" name="Google Shape;8149;g1f9162cf5e8_0_96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150" name="Google Shape;8150;g1f9162cf5e8_0_96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81" name="Shape 8181"/>
        <p:cNvGrpSpPr/>
        <p:nvPr/>
      </p:nvGrpSpPr>
      <p:grpSpPr>
        <a:xfrm>
          <a:off x="0" y="0"/>
          <a:ext cx="0" cy="0"/>
          <a:chOff x="0" y="0"/>
          <a:chExt cx="0" cy="0"/>
        </a:xfrm>
      </p:grpSpPr>
      <p:sp>
        <p:nvSpPr>
          <p:cNvPr id="8182" name="Google Shape;8182;g1fae9981534_0_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183" name="Google Shape;8183;g1fae9981534_0_2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4" name="Shape 8214"/>
        <p:cNvGrpSpPr/>
        <p:nvPr/>
      </p:nvGrpSpPr>
      <p:grpSpPr>
        <a:xfrm>
          <a:off x="0" y="0"/>
          <a:ext cx="0" cy="0"/>
          <a:chOff x="0" y="0"/>
          <a:chExt cx="0" cy="0"/>
        </a:xfrm>
      </p:grpSpPr>
      <p:sp>
        <p:nvSpPr>
          <p:cNvPr id="8215" name="Google Shape;8215;g1fa7d8e4de0_0_4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16" name="Google Shape;8216;g1fa7d8e4de0_0_4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52" name="Shape 8252"/>
        <p:cNvGrpSpPr/>
        <p:nvPr/>
      </p:nvGrpSpPr>
      <p:grpSpPr>
        <a:xfrm>
          <a:off x="0" y="0"/>
          <a:ext cx="0" cy="0"/>
          <a:chOff x="0" y="0"/>
          <a:chExt cx="0" cy="0"/>
        </a:xfrm>
      </p:grpSpPr>
      <p:sp>
        <p:nvSpPr>
          <p:cNvPr id="8253" name="Google Shape;8253;g1fa7d8e4de0_0_24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54" name="Google Shape;8254;g1fa7d8e4de0_0_24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14" name="Shape 8314"/>
        <p:cNvGrpSpPr/>
        <p:nvPr/>
      </p:nvGrpSpPr>
      <p:grpSpPr>
        <a:xfrm>
          <a:off x="0" y="0"/>
          <a:ext cx="0" cy="0"/>
          <a:chOff x="0" y="0"/>
          <a:chExt cx="0" cy="0"/>
        </a:xfrm>
      </p:grpSpPr>
      <p:sp>
        <p:nvSpPr>
          <p:cNvPr id="8315" name="Google Shape;8315;g1fa7d8e4de0_0_349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16" name="Google Shape;8316;g1fa7d8e4de0_0_349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41" name="Shape 8341"/>
        <p:cNvGrpSpPr/>
        <p:nvPr/>
      </p:nvGrpSpPr>
      <p:grpSpPr>
        <a:xfrm>
          <a:off x="0" y="0"/>
          <a:ext cx="0" cy="0"/>
          <a:chOff x="0" y="0"/>
          <a:chExt cx="0" cy="0"/>
        </a:xfrm>
      </p:grpSpPr>
      <p:sp>
        <p:nvSpPr>
          <p:cNvPr id="8342" name="Google Shape;8342;g1fa7d8e4de0_0_49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343" name="Google Shape;8343;g1fa7d8e4de0_0_49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81" name="Shape 8381"/>
        <p:cNvGrpSpPr/>
        <p:nvPr/>
      </p:nvGrpSpPr>
      <p:grpSpPr>
        <a:xfrm>
          <a:off x="0" y="0"/>
          <a:ext cx="0" cy="0"/>
          <a:chOff x="0" y="0"/>
          <a:chExt cx="0" cy="0"/>
        </a:xfrm>
      </p:grpSpPr>
      <p:sp>
        <p:nvSpPr>
          <p:cNvPr id="8382" name="Google Shape;8382;g1fa7d8e4de0_0_59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383" name="Google Shape;8383;g1fa7d8e4de0_0_59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3" name="Shape 7333"/>
        <p:cNvGrpSpPr/>
        <p:nvPr/>
      </p:nvGrpSpPr>
      <p:grpSpPr>
        <a:xfrm>
          <a:off x="0" y="0"/>
          <a:ext cx="0" cy="0"/>
          <a:chOff x="0" y="0"/>
          <a:chExt cx="0" cy="0"/>
        </a:xfrm>
      </p:grpSpPr>
      <p:sp>
        <p:nvSpPr>
          <p:cNvPr id="7334" name="Google Shape;7334;p8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35" name="Google Shape;7335;p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95" name="Shape 8395"/>
        <p:cNvGrpSpPr/>
        <p:nvPr/>
      </p:nvGrpSpPr>
      <p:grpSpPr>
        <a:xfrm>
          <a:off x="0" y="0"/>
          <a:ext cx="0" cy="0"/>
          <a:chOff x="0" y="0"/>
          <a:chExt cx="0" cy="0"/>
        </a:xfrm>
      </p:grpSpPr>
      <p:sp>
        <p:nvSpPr>
          <p:cNvPr id="8396" name="Google Shape;8396;g1faaa77c422_0_4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397" name="Google Shape;8397;g1faaa77c422_0_4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4" name="Shape 8404"/>
        <p:cNvGrpSpPr/>
        <p:nvPr/>
      </p:nvGrpSpPr>
      <p:grpSpPr>
        <a:xfrm>
          <a:off x="0" y="0"/>
          <a:ext cx="0" cy="0"/>
          <a:chOff x="0" y="0"/>
          <a:chExt cx="0" cy="0"/>
        </a:xfrm>
      </p:grpSpPr>
      <p:sp>
        <p:nvSpPr>
          <p:cNvPr id="8405" name="Google Shape;8405;g1fac0cc8175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06" name="Google Shape;8406;g1fac0cc8175_0_1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11" name="Shape 8511"/>
        <p:cNvGrpSpPr/>
        <p:nvPr/>
      </p:nvGrpSpPr>
      <p:grpSpPr>
        <a:xfrm>
          <a:off x="0" y="0"/>
          <a:ext cx="0" cy="0"/>
          <a:chOff x="0" y="0"/>
          <a:chExt cx="0" cy="0"/>
        </a:xfrm>
      </p:grpSpPr>
      <p:sp>
        <p:nvSpPr>
          <p:cNvPr id="8512" name="Google Shape;8512;g1fac0cc8175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13" name="Google Shape;8513;g1fac0cc8175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83" name="Shape 8583"/>
        <p:cNvGrpSpPr/>
        <p:nvPr/>
      </p:nvGrpSpPr>
      <p:grpSpPr>
        <a:xfrm>
          <a:off x="0" y="0"/>
          <a:ext cx="0" cy="0"/>
          <a:chOff x="0" y="0"/>
          <a:chExt cx="0" cy="0"/>
        </a:xfrm>
      </p:grpSpPr>
      <p:sp>
        <p:nvSpPr>
          <p:cNvPr id="8584" name="Google Shape;8584;g1fae9981534_0_2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85" name="Google Shape;8585;g1fae9981534_0_2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20" name="Shape 8620"/>
        <p:cNvGrpSpPr/>
        <p:nvPr/>
      </p:nvGrpSpPr>
      <p:grpSpPr>
        <a:xfrm>
          <a:off x="0" y="0"/>
          <a:ext cx="0" cy="0"/>
          <a:chOff x="0" y="0"/>
          <a:chExt cx="0" cy="0"/>
        </a:xfrm>
      </p:grpSpPr>
      <p:sp>
        <p:nvSpPr>
          <p:cNvPr id="8621" name="Google Shape;8621;g1fae9981534_0_2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22" name="Google Shape;8622;g1fae9981534_0_2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9" name="Shape 7379"/>
        <p:cNvGrpSpPr/>
        <p:nvPr/>
      </p:nvGrpSpPr>
      <p:grpSpPr>
        <a:xfrm>
          <a:off x="0" y="0"/>
          <a:ext cx="0" cy="0"/>
          <a:chOff x="0" y="0"/>
          <a:chExt cx="0" cy="0"/>
        </a:xfrm>
      </p:grpSpPr>
      <p:sp>
        <p:nvSpPr>
          <p:cNvPr id="7380" name="Google Shape;738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81" name="Google Shape;738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9" name="Shape 7439"/>
        <p:cNvGrpSpPr/>
        <p:nvPr/>
      </p:nvGrpSpPr>
      <p:grpSpPr>
        <a:xfrm>
          <a:off x="0" y="0"/>
          <a:ext cx="0" cy="0"/>
          <a:chOff x="0" y="0"/>
          <a:chExt cx="0" cy="0"/>
        </a:xfrm>
      </p:grpSpPr>
      <p:sp>
        <p:nvSpPr>
          <p:cNvPr id="7440" name="Google Shape;7440;g1f9162cf5e8_0_7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41" name="Google Shape;7441;g1f9162cf5e8_0_7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76" name="Shape 7476"/>
        <p:cNvGrpSpPr/>
        <p:nvPr/>
      </p:nvGrpSpPr>
      <p:grpSpPr>
        <a:xfrm>
          <a:off x="0" y="0"/>
          <a:ext cx="0" cy="0"/>
          <a:chOff x="0" y="0"/>
          <a:chExt cx="0" cy="0"/>
        </a:xfrm>
      </p:grpSpPr>
      <p:sp>
        <p:nvSpPr>
          <p:cNvPr id="7477" name="Google Shape;7477;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78" name="Google Shape;7478;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43" name="Shape 7543"/>
        <p:cNvGrpSpPr/>
        <p:nvPr/>
      </p:nvGrpSpPr>
      <p:grpSpPr>
        <a:xfrm>
          <a:off x="0" y="0"/>
          <a:ext cx="0" cy="0"/>
          <a:chOff x="0" y="0"/>
          <a:chExt cx="0" cy="0"/>
        </a:xfrm>
      </p:grpSpPr>
      <p:sp>
        <p:nvSpPr>
          <p:cNvPr id="7544" name="Google Shape;7544;g1f9162cf5e8_0_13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45" name="Google Shape;7545;g1f9162cf5e8_0_13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84" name="Shape 7584"/>
        <p:cNvGrpSpPr/>
        <p:nvPr/>
      </p:nvGrpSpPr>
      <p:grpSpPr>
        <a:xfrm>
          <a:off x="0" y="0"/>
          <a:ext cx="0" cy="0"/>
          <a:chOff x="0" y="0"/>
          <a:chExt cx="0" cy="0"/>
        </a:xfrm>
      </p:grpSpPr>
      <p:sp>
        <p:nvSpPr>
          <p:cNvPr id="7585" name="Google Shape;7585;g1f9162cf5e8_0_2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86" name="Google Shape;7586;g1f9162cf5e8_0_2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91" name="Shape 7691"/>
        <p:cNvGrpSpPr/>
        <p:nvPr/>
      </p:nvGrpSpPr>
      <p:grpSpPr>
        <a:xfrm>
          <a:off x="0" y="0"/>
          <a:ext cx="0" cy="0"/>
          <a:chOff x="0" y="0"/>
          <a:chExt cx="0" cy="0"/>
        </a:xfrm>
      </p:grpSpPr>
      <p:sp>
        <p:nvSpPr>
          <p:cNvPr id="7692" name="Google Shape;7692;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93" name="Google Shape;769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2.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15.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16.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17.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slidesgo.com/" TargetMode="External"/><Relationship Id="rId3" Type="http://schemas.openxmlformats.org/officeDocument/2006/relationships/hyperlink" Target="https://www.flaticon.com/" TargetMode="External"/><Relationship Id="rId4" Type="http://schemas.openxmlformats.org/officeDocument/2006/relationships/hyperlink" Target="https://www.freepik.com/" TargetMode="External"/><Relationship Id="rId5" Type="http://schemas.openxmlformats.org/officeDocument/2006/relationships/hyperlink" Target="https://stories.freepik.com/rafiki/" TargetMode="Externa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hyperlink" Target="https://slidesgo.com/" TargetMode="External"/><Relationship Id="rId3" Type="http://schemas.openxmlformats.org/officeDocument/2006/relationships/hyperlink" Target="https://www.flaticon.com/" TargetMode="External"/><Relationship Id="rId4" Type="http://schemas.openxmlformats.org/officeDocument/2006/relationships/hyperlink" Target="https://www.freepik.com/" TargetMode="External"/><Relationship Id="rId5" Type="http://schemas.openxmlformats.org/officeDocument/2006/relationships/hyperlink" Target="https://stories.freepik.com/rafiki/" TargetMode="Externa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52"/>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5200"/>
              <a:buNone/>
              <a:defRPr sz="4800">
                <a:solidFill>
                  <a:schemeClr val="accent6"/>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0" name="Google Shape;10;p52"/>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800">
                <a:solidFill>
                  <a:schemeClr val="accent6"/>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grpSp>
        <p:nvGrpSpPr>
          <p:cNvPr id="11" name="Google Shape;11;p52"/>
          <p:cNvGrpSpPr/>
          <p:nvPr/>
        </p:nvGrpSpPr>
        <p:grpSpPr>
          <a:xfrm>
            <a:off x="8086542" y="288026"/>
            <a:ext cx="768173" cy="588522"/>
            <a:chOff x="8650400" y="824125"/>
            <a:chExt cx="124750" cy="95575"/>
          </a:xfrm>
        </p:grpSpPr>
        <p:sp>
          <p:nvSpPr>
            <p:cNvPr id="12" name="Google Shape;12;p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5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52"/>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5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5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9" name="Google Shape;19;p52"/>
          <p:cNvGrpSpPr/>
          <p:nvPr/>
        </p:nvGrpSpPr>
        <p:grpSpPr>
          <a:xfrm>
            <a:off x="7646768" y="4570307"/>
            <a:ext cx="430885" cy="203666"/>
            <a:chOff x="8703675" y="886625"/>
            <a:chExt cx="69975" cy="33075"/>
          </a:xfrm>
        </p:grpSpPr>
        <p:sp>
          <p:nvSpPr>
            <p:cNvPr id="20" name="Google Shape;20;p5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5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23" name="Shape 223"/>
        <p:cNvGrpSpPr/>
        <p:nvPr/>
      </p:nvGrpSpPr>
      <p:grpSpPr>
        <a:xfrm>
          <a:off x="0" y="0"/>
          <a:ext cx="0" cy="0"/>
          <a:chOff x="0" y="0"/>
          <a:chExt cx="0" cy="0"/>
        </a:xfrm>
      </p:grpSpPr>
      <p:sp>
        <p:nvSpPr>
          <p:cNvPr id="224" name="Google Shape;224;p62"/>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p62"/>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sz="4800">
                <a:solidFill>
                  <a:schemeClr val="accent6"/>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26" name="Google Shape;226;p62"/>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6000"/>
              <a:buNone/>
              <a:defRPr sz="3400">
                <a:solidFill>
                  <a:schemeClr val="accent6"/>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227" name="Google Shape;227;p62"/>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8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28" name="Google Shape;228;p62"/>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29" name="Google Shape;229;p62"/>
          <p:cNvGrpSpPr/>
          <p:nvPr/>
        </p:nvGrpSpPr>
        <p:grpSpPr>
          <a:xfrm>
            <a:off x="8212817" y="4397376"/>
            <a:ext cx="768173" cy="588522"/>
            <a:chOff x="8650400" y="824125"/>
            <a:chExt cx="124750" cy="95575"/>
          </a:xfrm>
        </p:grpSpPr>
        <p:sp>
          <p:nvSpPr>
            <p:cNvPr id="230" name="Google Shape;230;p6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p6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6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6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62"/>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6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6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60" name="Shape 1360"/>
        <p:cNvGrpSpPr/>
        <p:nvPr/>
      </p:nvGrpSpPr>
      <p:grpSpPr>
        <a:xfrm>
          <a:off x="0" y="0"/>
          <a:ext cx="0" cy="0"/>
          <a:chOff x="0" y="0"/>
          <a:chExt cx="0" cy="0"/>
        </a:xfrm>
      </p:grpSpPr>
      <p:sp>
        <p:nvSpPr>
          <p:cNvPr id="1361" name="Google Shape;1361;g1f9162cf5e8_0_3518"/>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362" name="Google Shape;1362;g1f9162cf5e8_0_3518"/>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1363" name="Google Shape;1363;g1f9162cf5e8_0_3518"/>
          <p:cNvGrpSpPr/>
          <p:nvPr/>
        </p:nvGrpSpPr>
        <p:grpSpPr>
          <a:xfrm>
            <a:off x="219315" y="188740"/>
            <a:ext cx="744312" cy="221985"/>
            <a:chOff x="8652775" y="883650"/>
            <a:chExt cx="120875" cy="36050"/>
          </a:xfrm>
        </p:grpSpPr>
        <p:sp>
          <p:nvSpPr>
            <p:cNvPr id="1364" name="Google Shape;1364;g1f9162cf5e8_0_351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5" name="Google Shape;1365;g1f9162cf5e8_0_351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6" name="Google Shape;1366;g1f9162cf5e8_0_351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7" name="Google Shape;1367;g1f9162cf5e8_0_351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8" name="Google Shape;1368;g1f9162cf5e8_0_351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9" name="Google Shape;1369;g1f9162cf5e8_0_351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70" name="Google Shape;1370;g1f9162cf5e8_0_3518"/>
          <p:cNvGrpSpPr/>
          <p:nvPr/>
        </p:nvGrpSpPr>
        <p:grpSpPr>
          <a:xfrm>
            <a:off x="236575" y="2344012"/>
            <a:ext cx="234762" cy="218290"/>
            <a:chOff x="8652775" y="883650"/>
            <a:chExt cx="38125" cy="35450"/>
          </a:xfrm>
        </p:grpSpPr>
        <p:sp>
          <p:nvSpPr>
            <p:cNvPr id="1371" name="Google Shape;1371;g1f9162cf5e8_0_351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2" name="Google Shape;1372;g1f9162cf5e8_0_351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3" name="Google Shape;1373;g1f9162cf5e8_0_351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4" name="Google Shape;1374;g1f9162cf5e8_0_351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75" name="Google Shape;1375;g1f9162cf5e8_0_3518"/>
          <p:cNvGrpSpPr/>
          <p:nvPr/>
        </p:nvGrpSpPr>
        <p:grpSpPr>
          <a:xfrm>
            <a:off x="7146537" y="192450"/>
            <a:ext cx="234762" cy="218290"/>
            <a:chOff x="8652775" y="883650"/>
            <a:chExt cx="38125" cy="35450"/>
          </a:xfrm>
        </p:grpSpPr>
        <p:sp>
          <p:nvSpPr>
            <p:cNvPr id="1376" name="Google Shape;1376;g1f9162cf5e8_0_351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7" name="Google Shape;1377;g1f9162cf5e8_0_351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8" name="Google Shape;1378;g1f9162cf5e8_0_351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79" name="Google Shape;1379;g1f9162cf5e8_0_3518"/>
          <p:cNvGrpSpPr/>
          <p:nvPr/>
        </p:nvGrpSpPr>
        <p:grpSpPr>
          <a:xfrm>
            <a:off x="5820150" y="4734505"/>
            <a:ext cx="430885" cy="203666"/>
            <a:chOff x="8703675" y="886625"/>
            <a:chExt cx="69975" cy="33075"/>
          </a:xfrm>
        </p:grpSpPr>
        <p:sp>
          <p:nvSpPr>
            <p:cNvPr id="1380" name="Google Shape;1380;g1f9162cf5e8_0_351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1" name="Google Shape;1381;g1f9162cf5e8_0_351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82" name="Google Shape;1382;g1f9162cf5e8_0_3518"/>
          <p:cNvGrpSpPr/>
          <p:nvPr/>
        </p:nvGrpSpPr>
        <p:grpSpPr>
          <a:xfrm>
            <a:off x="8499525" y="3238212"/>
            <a:ext cx="234762" cy="218290"/>
            <a:chOff x="8652775" y="883650"/>
            <a:chExt cx="38125" cy="35450"/>
          </a:xfrm>
        </p:grpSpPr>
        <p:sp>
          <p:nvSpPr>
            <p:cNvPr id="1383" name="Google Shape;1383;g1f9162cf5e8_0_351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4" name="Google Shape;1384;g1f9162cf5e8_0_351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5" name="Google Shape;1385;g1f9162cf5e8_0_351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6" name="Google Shape;1386;g1f9162cf5e8_0_351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1387" name="Shape 1387"/>
        <p:cNvGrpSpPr/>
        <p:nvPr/>
      </p:nvGrpSpPr>
      <p:grpSpPr>
        <a:xfrm>
          <a:off x="0" y="0"/>
          <a:ext cx="0" cy="0"/>
          <a:chOff x="0" y="0"/>
          <a:chExt cx="0" cy="0"/>
        </a:xfrm>
      </p:grpSpPr>
      <p:sp>
        <p:nvSpPr>
          <p:cNvPr id="1388" name="Google Shape;1388;g1f9162cf5e8_0_3545"/>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89" name="Google Shape;1389;g1f9162cf5e8_0_3545"/>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390" name="Google Shape;1390;g1f9162cf5e8_0_3545"/>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391" name="Google Shape;1391;g1f9162cf5e8_0_3545"/>
          <p:cNvGrpSpPr/>
          <p:nvPr/>
        </p:nvGrpSpPr>
        <p:grpSpPr>
          <a:xfrm>
            <a:off x="6715278" y="4625184"/>
            <a:ext cx="744312" cy="221985"/>
            <a:chOff x="8652775" y="883650"/>
            <a:chExt cx="120875" cy="36050"/>
          </a:xfrm>
        </p:grpSpPr>
        <p:sp>
          <p:nvSpPr>
            <p:cNvPr id="1392" name="Google Shape;1392;g1f9162cf5e8_0_35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3" name="Google Shape;1393;g1f9162cf5e8_0_35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4" name="Google Shape;1394;g1f9162cf5e8_0_354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5" name="Google Shape;1395;g1f9162cf5e8_0_35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6" name="Google Shape;1396;g1f9162cf5e8_0_354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7" name="Google Shape;1397;g1f9162cf5e8_0_354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98" name="Google Shape;1398;g1f9162cf5e8_0_3545"/>
          <p:cNvGrpSpPr/>
          <p:nvPr/>
        </p:nvGrpSpPr>
        <p:grpSpPr>
          <a:xfrm>
            <a:off x="5348162" y="4627037"/>
            <a:ext cx="234762" cy="218290"/>
            <a:chOff x="8652775" y="883650"/>
            <a:chExt cx="38125" cy="35450"/>
          </a:xfrm>
        </p:grpSpPr>
        <p:sp>
          <p:nvSpPr>
            <p:cNvPr id="1399" name="Google Shape;1399;g1f9162cf5e8_0_35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0" name="Google Shape;1400;g1f9162cf5e8_0_35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1" name="Google Shape;1401;g1f9162cf5e8_0_35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02" name="Google Shape;1402;g1f9162cf5e8_0_3545"/>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403" name="Google Shape;1403;g1f9162cf5e8_0_3545"/>
          <p:cNvGrpSpPr/>
          <p:nvPr/>
        </p:nvGrpSpPr>
        <p:grpSpPr>
          <a:xfrm>
            <a:off x="1539765" y="296326"/>
            <a:ext cx="744312" cy="221985"/>
            <a:chOff x="8652775" y="883650"/>
            <a:chExt cx="120875" cy="36050"/>
          </a:xfrm>
        </p:grpSpPr>
        <p:sp>
          <p:nvSpPr>
            <p:cNvPr id="1404" name="Google Shape;1404;g1f9162cf5e8_0_35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5" name="Google Shape;1405;g1f9162cf5e8_0_35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6" name="Google Shape;1406;g1f9162cf5e8_0_354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7" name="Google Shape;1407;g1f9162cf5e8_0_35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8" name="Google Shape;1408;g1f9162cf5e8_0_354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9" name="Google Shape;1409;g1f9162cf5e8_0_354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10" name="Google Shape;1410;g1f9162cf5e8_0_3545"/>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411" name="Google Shape;1411;g1f9162cf5e8_0_3545"/>
          <p:cNvGrpSpPr/>
          <p:nvPr/>
        </p:nvGrpSpPr>
        <p:grpSpPr>
          <a:xfrm>
            <a:off x="8313412" y="3800094"/>
            <a:ext cx="234762" cy="218290"/>
            <a:chOff x="8652775" y="883650"/>
            <a:chExt cx="38125" cy="35450"/>
          </a:xfrm>
        </p:grpSpPr>
        <p:sp>
          <p:nvSpPr>
            <p:cNvPr id="1412" name="Google Shape;1412;g1f9162cf5e8_0_35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3" name="Google Shape;1413;g1f9162cf5e8_0_35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4" name="Google Shape;1414;g1f9162cf5e8_0_354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5" name="Google Shape;1415;g1f9162cf5e8_0_35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16" name="Google Shape;1416;g1f9162cf5e8_0_3545"/>
          <p:cNvGrpSpPr/>
          <p:nvPr/>
        </p:nvGrpSpPr>
        <p:grpSpPr>
          <a:xfrm>
            <a:off x="225025" y="1008004"/>
            <a:ext cx="430885" cy="203666"/>
            <a:chOff x="8703675" y="886625"/>
            <a:chExt cx="69975" cy="33075"/>
          </a:xfrm>
        </p:grpSpPr>
        <p:sp>
          <p:nvSpPr>
            <p:cNvPr id="1417" name="Google Shape;1417;g1f9162cf5e8_0_354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8" name="Google Shape;1418;g1f9162cf5e8_0_354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1419" name="Shape 1419"/>
        <p:cNvGrpSpPr/>
        <p:nvPr/>
      </p:nvGrpSpPr>
      <p:grpSpPr>
        <a:xfrm>
          <a:off x="0" y="0"/>
          <a:ext cx="0" cy="0"/>
          <a:chOff x="0" y="0"/>
          <a:chExt cx="0" cy="0"/>
        </a:xfrm>
      </p:grpSpPr>
      <p:sp>
        <p:nvSpPr>
          <p:cNvPr id="1420" name="Google Shape;1420;g1f9162cf5e8_0_3577"/>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1" name="Google Shape;1421;g1f9162cf5e8_0_3577"/>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422" name="Google Shape;1422;g1f9162cf5e8_0_3577"/>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423" name="Google Shape;1423;g1f9162cf5e8_0_3577"/>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424" name="Google Shape;1424;g1f9162cf5e8_0_3577"/>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425" name="Google Shape;1425;g1f9162cf5e8_0_3577"/>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426" name="Google Shape;1426;g1f9162cf5e8_0_3577"/>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427" name="Google Shape;1427;g1f9162cf5e8_0_3577"/>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428" name="Google Shape;1428;g1f9162cf5e8_0_3577"/>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429" name="Google Shape;1429;g1f9162cf5e8_0_3577"/>
          <p:cNvGrpSpPr/>
          <p:nvPr/>
        </p:nvGrpSpPr>
        <p:grpSpPr>
          <a:xfrm>
            <a:off x="8112637" y="1529600"/>
            <a:ext cx="234762" cy="218290"/>
            <a:chOff x="8652775" y="883650"/>
            <a:chExt cx="38125" cy="35450"/>
          </a:xfrm>
        </p:grpSpPr>
        <p:sp>
          <p:nvSpPr>
            <p:cNvPr id="1430" name="Google Shape;1430;g1f9162cf5e8_0_357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1" name="Google Shape;1431;g1f9162cf5e8_0_357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2" name="Google Shape;1432;g1f9162cf5e8_0_357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3" name="Google Shape;1433;g1f9162cf5e8_0_357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34" name="Shape 1434"/>
        <p:cNvGrpSpPr/>
        <p:nvPr/>
      </p:nvGrpSpPr>
      <p:grpSpPr>
        <a:xfrm>
          <a:off x="0" y="0"/>
          <a:ext cx="0" cy="0"/>
          <a:chOff x="0" y="0"/>
          <a:chExt cx="0" cy="0"/>
        </a:xfrm>
      </p:grpSpPr>
      <p:sp>
        <p:nvSpPr>
          <p:cNvPr id="1435" name="Google Shape;1435;g1f9162cf5e8_0_3592"/>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6" name="Google Shape;1436;g1f9162cf5e8_0_3592"/>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1437" name="Google Shape;1437;g1f9162cf5e8_0_3592"/>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1438" name="Google Shape;1438;g1f9162cf5e8_0_3592"/>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439" name="Google Shape;1439;g1f9162cf5e8_0_3592"/>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440" name="Google Shape;1440;g1f9162cf5e8_0_3592"/>
          <p:cNvGrpSpPr/>
          <p:nvPr/>
        </p:nvGrpSpPr>
        <p:grpSpPr>
          <a:xfrm>
            <a:off x="8212822" y="4397378"/>
            <a:ext cx="768173" cy="588522"/>
            <a:chOff x="8650400" y="824125"/>
            <a:chExt cx="124750" cy="95575"/>
          </a:xfrm>
        </p:grpSpPr>
        <p:sp>
          <p:nvSpPr>
            <p:cNvPr id="1441" name="Google Shape;1441;g1f9162cf5e8_0_359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2" name="Google Shape;1442;g1f9162cf5e8_0_359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3" name="Google Shape;1443;g1f9162cf5e8_0_359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4" name="Google Shape;1444;g1f9162cf5e8_0_359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5" name="Google Shape;1445;g1f9162cf5e8_0_3592"/>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6" name="Google Shape;1446;g1f9162cf5e8_0_359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7" name="Google Shape;1447;g1f9162cf5e8_0_359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448" name="Shape 1448"/>
        <p:cNvGrpSpPr/>
        <p:nvPr/>
      </p:nvGrpSpPr>
      <p:grpSpPr>
        <a:xfrm>
          <a:off x="0" y="0"/>
          <a:ext cx="0" cy="0"/>
          <a:chOff x="0" y="0"/>
          <a:chExt cx="0" cy="0"/>
        </a:xfrm>
      </p:grpSpPr>
      <p:sp>
        <p:nvSpPr>
          <p:cNvPr id="1449" name="Google Shape;1449;g1f9162cf5e8_0_3606"/>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0" name="Google Shape;1450;g1f9162cf5e8_0_3606"/>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451" name="Google Shape;1451;g1f9162cf5e8_0_3606"/>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452" name="Google Shape;1452;g1f9162cf5e8_0_3606"/>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453" name="Google Shape;1453;g1f9162cf5e8_0_3606"/>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454" name="Google Shape;1454;g1f9162cf5e8_0_3606"/>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455" name="Google Shape;1455;g1f9162cf5e8_0_3606"/>
          <p:cNvGrpSpPr/>
          <p:nvPr/>
        </p:nvGrpSpPr>
        <p:grpSpPr>
          <a:xfrm>
            <a:off x="8703662" y="2184650"/>
            <a:ext cx="234762" cy="218290"/>
            <a:chOff x="8652775" y="883650"/>
            <a:chExt cx="38125" cy="35450"/>
          </a:xfrm>
        </p:grpSpPr>
        <p:sp>
          <p:nvSpPr>
            <p:cNvPr id="1456" name="Google Shape;1456;g1f9162cf5e8_0_360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7" name="Google Shape;1457;g1f9162cf5e8_0_360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8" name="Google Shape;1458;g1f9162cf5e8_0_360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59" name="Google Shape;1459;g1f9162cf5e8_0_3606"/>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0" name="Google Shape;1460;g1f9162cf5e8_0_3606"/>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461" name="Google Shape;1461;g1f9162cf5e8_0_3606"/>
          <p:cNvGrpSpPr/>
          <p:nvPr/>
        </p:nvGrpSpPr>
        <p:grpSpPr>
          <a:xfrm>
            <a:off x="215262" y="2780650"/>
            <a:ext cx="234762" cy="218290"/>
            <a:chOff x="8652775" y="883650"/>
            <a:chExt cx="38125" cy="35450"/>
          </a:xfrm>
        </p:grpSpPr>
        <p:sp>
          <p:nvSpPr>
            <p:cNvPr id="1462" name="Google Shape;1462;g1f9162cf5e8_0_360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3" name="Google Shape;1463;g1f9162cf5e8_0_360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4" name="Google Shape;1464;g1f9162cf5e8_0_360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1465" name="Shape 1465"/>
        <p:cNvGrpSpPr/>
        <p:nvPr/>
      </p:nvGrpSpPr>
      <p:grpSpPr>
        <a:xfrm>
          <a:off x="0" y="0"/>
          <a:ext cx="0" cy="0"/>
          <a:chOff x="0" y="0"/>
          <a:chExt cx="0" cy="0"/>
        </a:xfrm>
      </p:grpSpPr>
      <p:sp>
        <p:nvSpPr>
          <p:cNvPr id="1466" name="Google Shape;1466;g1f9162cf5e8_0_3623"/>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7" name="Google Shape;1467;g1f9162cf5e8_0_3623"/>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8" name="Google Shape;1468;g1f9162cf5e8_0_3623"/>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1469" name="Google Shape;1469;g1f9162cf5e8_0_3623"/>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470" name="Google Shape;1470;g1f9162cf5e8_0_3623"/>
          <p:cNvGrpSpPr/>
          <p:nvPr/>
        </p:nvGrpSpPr>
        <p:grpSpPr>
          <a:xfrm>
            <a:off x="230487" y="1659944"/>
            <a:ext cx="234762" cy="218290"/>
            <a:chOff x="8652775" y="883650"/>
            <a:chExt cx="38125" cy="35450"/>
          </a:xfrm>
        </p:grpSpPr>
        <p:sp>
          <p:nvSpPr>
            <p:cNvPr id="1471" name="Google Shape;1471;g1f9162cf5e8_0_36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2" name="Google Shape;1472;g1f9162cf5e8_0_36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3" name="Google Shape;1473;g1f9162cf5e8_0_362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4" name="Google Shape;1474;g1f9162cf5e8_0_36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75" name="Google Shape;1475;g1f9162cf5e8_0_3623"/>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476" name="Google Shape;1476;g1f9162cf5e8_0_3623"/>
          <p:cNvGrpSpPr/>
          <p:nvPr/>
        </p:nvGrpSpPr>
        <p:grpSpPr>
          <a:xfrm>
            <a:off x="8697762" y="4385819"/>
            <a:ext cx="234762" cy="218290"/>
            <a:chOff x="8652775" y="883650"/>
            <a:chExt cx="38125" cy="35450"/>
          </a:xfrm>
        </p:grpSpPr>
        <p:sp>
          <p:nvSpPr>
            <p:cNvPr id="1477" name="Google Shape;1477;g1f9162cf5e8_0_36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8" name="Google Shape;1478;g1f9162cf5e8_0_36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9" name="Google Shape;1479;g1f9162cf5e8_0_362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0" name="Google Shape;1480;g1f9162cf5e8_0_36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81" name="Google Shape;1481;g1f9162cf5e8_0_3623"/>
          <p:cNvGrpSpPr/>
          <p:nvPr/>
        </p:nvGrpSpPr>
        <p:grpSpPr>
          <a:xfrm>
            <a:off x="6176275" y="437542"/>
            <a:ext cx="430885" cy="203666"/>
            <a:chOff x="8703675" y="886625"/>
            <a:chExt cx="69975" cy="33075"/>
          </a:xfrm>
        </p:grpSpPr>
        <p:sp>
          <p:nvSpPr>
            <p:cNvPr id="1482" name="Google Shape;1482;g1f9162cf5e8_0_362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3" name="Google Shape;1483;g1f9162cf5e8_0_362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84" name="Google Shape;1484;g1f9162cf5e8_0_3623"/>
          <p:cNvGrpSpPr/>
          <p:nvPr/>
        </p:nvGrpSpPr>
        <p:grpSpPr>
          <a:xfrm>
            <a:off x="5845287" y="430237"/>
            <a:ext cx="234762" cy="218290"/>
            <a:chOff x="8652775" y="883650"/>
            <a:chExt cx="38125" cy="35450"/>
          </a:xfrm>
        </p:grpSpPr>
        <p:sp>
          <p:nvSpPr>
            <p:cNvPr id="1485" name="Google Shape;1485;g1f9162cf5e8_0_36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6" name="Google Shape;1486;g1f9162cf5e8_0_36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7" name="Google Shape;1487;g1f9162cf5e8_0_36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1488" name="Shape 1488"/>
        <p:cNvGrpSpPr/>
        <p:nvPr/>
      </p:nvGrpSpPr>
      <p:grpSpPr>
        <a:xfrm>
          <a:off x="0" y="0"/>
          <a:ext cx="0" cy="0"/>
          <a:chOff x="0" y="0"/>
          <a:chExt cx="0" cy="0"/>
        </a:xfrm>
      </p:grpSpPr>
      <p:sp>
        <p:nvSpPr>
          <p:cNvPr id="1489" name="Google Shape;1489;g1f9162cf5e8_0_3646"/>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490" name="Google Shape;1490;g1f9162cf5e8_0_3646"/>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1491" name="Google Shape;1491;g1f9162cf5e8_0_3646"/>
          <p:cNvGrpSpPr/>
          <p:nvPr/>
        </p:nvGrpSpPr>
        <p:grpSpPr>
          <a:xfrm>
            <a:off x="399237" y="383299"/>
            <a:ext cx="234762" cy="218290"/>
            <a:chOff x="8652775" y="883650"/>
            <a:chExt cx="38125" cy="35450"/>
          </a:xfrm>
        </p:grpSpPr>
        <p:sp>
          <p:nvSpPr>
            <p:cNvPr id="1492" name="Google Shape;1492;g1f9162cf5e8_0_364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3" name="Google Shape;1493;g1f9162cf5e8_0_364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4" name="Google Shape;1494;g1f9162cf5e8_0_364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5" name="Google Shape;1495;g1f9162cf5e8_0_364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96" name="Google Shape;1496;g1f9162cf5e8_0_3646"/>
          <p:cNvGrpSpPr/>
          <p:nvPr/>
        </p:nvGrpSpPr>
        <p:grpSpPr>
          <a:xfrm>
            <a:off x="8309290" y="94189"/>
            <a:ext cx="744312" cy="221985"/>
            <a:chOff x="8652775" y="883650"/>
            <a:chExt cx="120875" cy="36050"/>
          </a:xfrm>
        </p:grpSpPr>
        <p:sp>
          <p:nvSpPr>
            <p:cNvPr id="1497" name="Google Shape;1497;g1f9162cf5e8_0_364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8" name="Google Shape;1498;g1f9162cf5e8_0_364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9" name="Google Shape;1499;g1f9162cf5e8_0_364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0" name="Google Shape;1500;g1f9162cf5e8_0_364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1" name="Google Shape;1501;g1f9162cf5e8_0_364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2" name="Google Shape;1502;g1f9162cf5e8_0_364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1503" name="Shape 1503"/>
        <p:cNvGrpSpPr/>
        <p:nvPr/>
      </p:nvGrpSpPr>
      <p:grpSpPr>
        <a:xfrm>
          <a:off x="0" y="0"/>
          <a:ext cx="0" cy="0"/>
          <a:chOff x="0" y="0"/>
          <a:chExt cx="0" cy="0"/>
        </a:xfrm>
      </p:grpSpPr>
      <p:sp>
        <p:nvSpPr>
          <p:cNvPr id="1504" name="Google Shape;1504;g1f9162cf5e8_0_366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1505" name="Google Shape;1505;g1f9162cf5e8_0_3661"/>
          <p:cNvGrpSpPr/>
          <p:nvPr/>
        </p:nvGrpSpPr>
        <p:grpSpPr>
          <a:xfrm>
            <a:off x="186487" y="169329"/>
            <a:ext cx="430885" cy="203666"/>
            <a:chOff x="8703675" y="886625"/>
            <a:chExt cx="69975" cy="33075"/>
          </a:xfrm>
        </p:grpSpPr>
        <p:sp>
          <p:nvSpPr>
            <p:cNvPr id="1506" name="Google Shape;1506;g1f9162cf5e8_0_366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7" name="Google Shape;1507;g1f9162cf5e8_0_366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508" name="Google Shape;1508;g1f9162cf5e8_0_3661"/>
          <p:cNvGrpSpPr/>
          <p:nvPr/>
        </p:nvGrpSpPr>
        <p:grpSpPr>
          <a:xfrm>
            <a:off x="957787" y="4782300"/>
            <a:ext cx="234762" cy="218290"/>
            <a:chOff x="8652775" y="883650"/>
            <a:chExt cx="38125" cy="35450"/>
          </a:xfrm>
        </p:grpSpPr>
        <p:sp>
          <p:nvSpPr>
            <p:cNvPr id="1509" name="Google Shape;1509;g1f9162cf5e8_0_366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0" name="Google Shape;1510;g1f9162cf5e8_0_366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1" name="Google Shape;1511;g1f9162cf5e8_0_366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12" name="Google Shape;1512;g1f9162cf5e8_0_3661"/>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513" name="Google Shape;1513;g1f9162cf5e8_0_3661"/>
          <p:cNvGrpSpPr/>
          <p:nvPr/>
        </p:nvGrpSpPr>
        <p:grpSpPr>
          <a:xfrm>
            <a:off x="8686212" y="3582194"/>
            <a:ext cx="234762" cy="218290"/>
            <a:chOff x="8652775" y="883650"/>
            <a:chExt cx="38125" cy="35450"/>
          </a:xfrm>
        </p:grpSpPr>
        <p:sp>
          <p:nvSpPr>
            <p:cNvPr id="1514" name="Google Shape;1514;g1f9162cf5e8_0_366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5" name="Google Shape;1515;g1f9162cf5e8_0_366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6" name="Google Shape;1516;g1f9162cf5e8_0_366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7" name="Google Shape;1517;g1f9162cf5e8_0_366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1518" name="Shape 1518"/>
        <p:cNvGrpSpPr/>
        <p:nvPr/>
      </p:nvGrpSpPr>
      <p:grpSpPr>
        <a:xfrm>
          <a:off x="0" y="0"/>
          <a:ext cx="0" cy="0"/>
          <a:chOff x="0" y="0"/>
          <a:chExt cx="0" cy="0"/>
        </a:xfrm>
      </p:grpSpPr>
      <p:sp>
        <p:nvSpPr>
          <p:cNvPr id="1519" name="Google Shape;1519;g1f9162cf5e8_0_3676"/>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0" name="Google Shape;1520;g1f9162cf5e8_0_3676"/>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521" name="Google Shape;1521;g1f9162cf5e8_0_3676"/>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522" name="Google Shape;1522;g1f9162cf5e8_0_3676"/>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523" name="Google Shape;1523;g1f9162cf5e8_0_3676"/>
          <p:cNvGrpSpPr/>
          <p:nvPr/>
        </p:nvGrpSpPr>
        <p:grpSpPr>
          <a:xfrm>
            <a:off x="484640" y="798289"/>
            <a:ext cx="744312" cy="221985"/>
            <a:chOff x="8652775" y="883650"/>
            <a:chExt cx="120875" cy="36050"/>
          </a:xfrm>
        </p:grpSpPr>
        <p:sp>
          <p:nvSpPr>
            <p:cNvPr id="1524" name="Google Shape;1524;g1f9162cf5e8_0_367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5" name="Google Shape;1525;g1f9162cf5e8_0_367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6" name="Google Shape;1526;g1f9162cf5e8_0_367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7" name="Google Shape;1527;g1f9162cf5e8_0_367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8" name="Google Shape;1528;g1f9162cf5e8_0_367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9" name="Google Shape;1529;g1f9162cf5e8_0_367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30" name="Google Shape;1530;g1f9162cf5e8_0_3676"/>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531" name="Google Shape;1531;g1f9162cf5e8_0_3676"/>
          <p:cNvGrpSpPr/>
          <p:nvPr/>
        </p:nvGrpSpPr>
        <p:grpSpPr>
          <a:xfrm>
            <a:off x="4991787" y="4596807"/>
            <a:ext cx="234762" cy="218290"/>
            <a:chOff x="8652775" y="883650"/>
            <a:chExt cx="38125" cy="35450"/>
          </a:xfrm>
        </p:grpSpPr>
        <p:sp>
          <p:nvSpPr>
            <p:cNvPr id="1532" name="Google Shape;1532;g1f9162cf5e8_0_367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3" name="Google Shape;1533;g1f9162cf5e8_0_367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4" name="Google Shape;1534;g1f9162cf5e8_0_367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5" name="Google Shape;1535;g1f9162cf5e8_0_367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536" name="Google Shape;1536;g1f9162cf5e8_0_3676"/>
          <p:cNvGrpSpPr/>
          <p:nvPr/>
        </p:nvGrpSpPr>
        <p:grpSpPr>
          <a:xfrm>
            <a:off x="4472125" y="4604104"/>
            <a:ext cx="430885" cy="203666"/>
            <a:chOff x="8703675" y="886625"/>
            <a:chExt cx="69975" cy="33075"/>
          </a:xfrm>
        </p:grpSpPr>
        <p:sp>
          <p:nvSpPr>
            <p:cNvPr id="1537" name="Google Shape;1537;g1f9162cf5e8_0_367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8" name="Google Shape;1538;g1f9162cf5e8_0_367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539" name="Shape 1539"/>
        <p:cNvGrpSpPr/>
        <p:nvPr/>
      </p:nvGrpSpPr>
      <p:grpSpPr>
        <a:xfrm>
          <a:off x="0" y="0"/>
          <a:ext cx="0" cy="0"/>
          <a:chOff x="0" y="0"/>
          <a:chExt cx="0" cy="0"/>
        </a:xfrm>
      </p:grpSpPr>
      <p:sp>
        <p:nvSpPr>
          <p:cNvPr id="1540" name="Google Shape;1540;g1f9162cf5e8_0_3697"/>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1" name="Google Shape;1541;g1f9162cf5e8_0_3697"/>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542" name="Google Shape;1542;g1f9162cf5e8_0_3697"/>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237" name="Shape 237"/>
        <p:cNvGrpSpPr/>
        <p:nvPr/>
      </p:nvGrpSpPr>
      <p:grpSpPr>
        <a:xfrm>
          <a:off x="0" y="0"/>
          <a:ext cx="0" cy="0"/>
          <a:chOff x="0" y="0"/>
          <a:chExt cx="0" cy="0"/>
        </a:xfrm>
      </p:grpSpPr>
      <p:sp>
        <p:nvSpPr>
          <p:cNvPr id="238" name="Google Shape;238;p63"/>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63"/>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40" name="Google Shape;240;p63"/>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600"/>
              <a:buNone/>
              <a:defRPr>
                <a:solidFill>
                  <a:schemeClr val="accent6"/>
                </a:solidFill>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241" name="Google Shape;241;p63"/>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2" name="Google Shape;242;p63"/>
          <p:cNvGrpSpPr/>
          <p:nvPr/>
        </p:nvGrpSpPr>
        <p:grpSpPr>
          <a:xfrm>
            <a:off x="484641" y="798287"/>
            <a:ext cx="744312" cy="221985"/>
            <a:chOff x="8652775" y="883650"/>
            <a:chExt cx="120875" cy="36050"/>
          </a:xfrm>
        </p:grpSpPr>
        <p:sp>
          <p:nvSpPr>
            <p:cNvPr id="243" name="Google Shape;243;p6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6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6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6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6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6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49" name="Google Shape;249;p63"/>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0" name="Google Shape;250;p63"/>
          <p:cNvGrpSpPr/>
          <p:nvPr/>
        </p:nvGrpSpPr>
        <p:grpSpPr>
          <a:xfrm>
            <a:off x="4991716" y="4596795"/>
            <a:ext cx="234762" cy="218290"/>
            <a:chOff x="8652775" y="883650"/>
            <a:chExt cx="38125" cy="35450"/>
          </a:xfrm>
        </p:grpSpPr>
        <p:sp>
          <p:nvSpPr>
            <p:cNvPr id="251" name="Google Shape;251;p6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6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6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6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55" name="Google Shape;255;p63"/>
          <p:cNvGrpSpPr/>
          <p:nvPr/>
        </p:nvGrpSpPr>
        <p:grpSpPr>
          <a:xfrm>
            <a:off x="4472118" y="4604106"/>
            <a:ext cx="430885" cy="203666"/>
            <a:chOff x="8703675" y="886625"/>
            <a:chExt cx="69975" cy="33075"/>
          </a:xfrm>
        </p:grpSpPr>
        <p:sp>
          <p:nvSpPr>
            <p:cNvPr id="256" name="Google Shape;256;p6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p6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543" name="Shape 1543"/>
        <p:cNvGrpSpPr/>
        <p:nvPr/>
      </p:nvGrpSpPr>
      <p:grpSpPr>
        <a:xfrm>
          <a:off x="0" y="0"/>
          <a:ext cx="0" cy="0"/>
          <a:chOff x="0" y="0"/>
          <a:chExt cx="0" cy="0"/>
        </a:xfrm>
      </p:grpSpPr>
      <p:sp>
        <p:nvSpPr>
          <p:cNvPr id="1544" name="Google Shape;1544;g1f9162cf5e8_0_370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1545" name="Google Shape;1545;g1f9162cf5e8_0_3701"/>
          <p:cNvGrpSpPr/>
          <p:nvPr/>
        </p:nvGrpSpPr>
        <p:grpSpPr>
          <a:xfrm>
            <a:off x="-202053" y="151215"/>
            <a:ext cx="768173" cy="588522"/>
            <a:chOff x="8650400" y="824125"/>
            <a:chExt cx="124750" cy="95575"/>
          </a:xfrm>
        </p:grpSpPr>
        <p:sp>
          <p:nvSpPr>
            <p:cNvPr id="1546" name="Google Shape;1546;g1f9162cf5e8_0_37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7" name="Google Shape;1547;g1f9162cf5e8_0_37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8" name="Google Shape;1548;g1f9162cf5e8_0_370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9" name="Google Shape;1549;g1f9162cf5e8_0_37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0" name="Google Shape;1550;g1f9162cf5e8_0_3701"/>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1" name="Google Shape;1551;g1f9162cf5e8_0_370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2" name="Google Shape;1552;g1f9162cf5e8_0_370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553" name="Google Shape;1553;g1f9162cf5e8_0_3701"/>
          <p:cNvGrpSpPr/>
          <p:nvPr/>
        </p:nvGrpSpPr>
        <p:grpSpPr>
          <a:xfrm>
            <a:off x="8681200" y="818112"/>
            <a:ext cx="234762" cy="218290"/>
            <a:chOff x="8652775" y="883650"/>
            <a:chExt cx="38125" cy="35450"/>
          </a:xfrm>
        </p:grpSpPr>
        <p:sp>
          <p:nvSpPr>
            <p:cNvPr id="1554" name="Google Shape;1554;g1f9162cf5e8_0_37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5" name="Google Shape;1555;g1f9162cf5e8_0_37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6" name="Google Shape;1556;g1f9162cf5e8_0_370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7" name="Google Shape;1557;g1f9162cf5e8_0_37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58" name="Google Shape;1558;g1f9162cf5e8_0_3701"/>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559" name="Google Shape;1559;g1f9162cf5e8_0_3701"/>
          <p:cNvGrpSpPr/>
          <p:nvPr/>
        </p:nvGrpSpPr>
        <p:grpSpPr>
          <a:xfrm>
            <a:off x="888437" y="4691225"/>
            <a:ext cx="234762" cy="218290"/>
            <a:chOff x="8652775" y="883650"/>
            <a:chExt cx="38125" cy="35450"/>
          </a:xfrm>
        </p:grpSpPr>
        <p:sp>
          <p:nvSpPr>
            <p:cNvPr id="1560" name="Google Shape;1560;g1f9162cf5e8_0_37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1" name="Google Shape;1561;g1f9162cf5e8_0_37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2" name="Google Shape;1562;g1f9162cf5e8_0_37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563" name="Google Shape;1563;g1f9162cf5e8_0_3701"/>
          <p:cNvGrpSpPr/>
          <p:nvPr/>
        </p:nvGrpSpPr>
        <p:grpSpPr>
          <a:xfrm>
            <a:off x="8485025" y="238430"/>
            <a:ext cx="430885" cy="203666"/>
            <a:chOff x="8703675" y="886625"/>
            <a:chExt cx="69975" cy="33075"/>
          </a:xfrm>
        </p:grpSpPr>
        <p:sp>
          <p:nvSpPr>
            <p:cNvPr id="1564" name="Google Shape;1564;g1f9162cf5e8_0_370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5" name="Google Shape;1565;g1f9162cf5e8_0_370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1566" name="Shape 1566"/>
        <p:cNvGrpSpPr/>
        <p:nvPr/>
      </p:nvGrpSpPr>
      <p:grpSpPr>
        <a:xfrm>
          <a:off x="0" y="0"/>
          <a:ext cx="0" cy="0"/>
          <a:chOff x="0" y="0"/>
          <a:chExt cx="0" cy="0"/>
        </a:xfrm>
      </p:grpSpPr>
      <p:sp>
        <p:nvSpPr>
          <p:cNvPr id="1567" name="Google Shape;1567;g1f9162cf5e8_0_3724"/>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8" name="Google Shape;1568;g1f9162cf5e8_0_372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569" name="Google Shape;1569;g1f9162cf5e8_0_3724"/>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570" name="Google Shape;1570;g1f9162cf5e8_0_3724"/>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571" name="Google Shape;1571;g1f9162cf5e8_0_3724"/>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572" name="Google Shape;1572;g1f9162cf5e8_0_3724"/>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573" name="Google Shape;1573;g1f9162cf5e8_0_3724"/>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574" name="Google Shape;1574;g1f9162cf5e8_0_3724"/>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575" name="Google Shape;1575;g1f9162cf5e8_0_3724"/>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576" name="Google Shape;1576;g1f9162cf5e8_0_3724"/>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577" name="Google Shape;1577;g1f9162cf5e8_0_3724"/>
          <p:cNvGrpSpPr/>
          <p:nvPr/>
        </p:nvGrpSpPr>
        <p:grpSpPr>
          <a:xfrm>
            <a:off x="8727662" y="193212"/>
            <a:ext cx="234762" cy="218290"/>
            <a:chOff x="8652775" y="883650"/>
            <a:chExt cx="38125" cy="35450"/>
          </a:xfrm>
        </p:grpSpPr>
        <p:sp>
          <p:nvSpPr>
            <p:cNvPr id="1578" name="Google Shape;1578;g1f9162cf5e8_0_372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9" name="Google Shape;1579;g1f9162cf5e8_0_372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0" name="Google Shape;1580;g1f9162cf5e8_0_372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81" name="Google Shape;1581;g1f9162cf5e8_0_3724"/>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2" name="Google Shape;1582;g1f9162cf5e8_0_3724"/>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3" name="Google Shape;1583;g1f9162cf5e8_0_3724"/>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4" name="Google Shape;1584;g1f9162cf5e8_0_3724"/>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585" name="Shape 1585"/>
        <p:cNvGrpSpPr/>
        <p:nvPr/>
      </p:nvGrpSpPr>
      <p:grpSpPr>
        <a:xfrm>
          <a:off x="0" y="0"/>
          <a:ext cx="0" cy="0"/>
          <a:chOff x="0" y="0"/>
          <a:chExt cx="0" cy="0"/>
        </a:xfrm>
      </p:grpSpPr>
      <p:sp>
        <p:nvSpPr>
          <p:cNvPr id="1586" name="Google Shape;1586;g1f9162cf5e8_0_3743"/>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1587" name="Shape 1587"/>
        <p:cNvGrpSpPr/>
        <p:nvPr/>
      </p:nvGrpSpPr>
      <p:grpSpPr>
        <a:xfrm>
          <a:off x="0" y="0"/>
          <a:ext cx="0" cy="0"/>
          <a:chOff x="0" y="0"/>
          <a:chExt cx="0" cy="0"/>
        </a:xfrm>
      </p:grpSpPr>
      <p:sp>
        <p:nvSpPr>
          <p:cNvPr id="1588" name="Google Shape;1588;g1f9162cf5e8_0_3745"/>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589" name="Google Shape;1589;g1f9162cf5e8_0_3745"/>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590" name="Google Shape;1590;g1f9162cf5e8_0_3745"/>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591" name="Google Shape;1591;g1f9162cf5e8_0_3745"/>
          <p:cNvGrpSpPr/>
          <p:nvPr/>
        </p:nvGrpSpPr>
        <p:grpSpPr>
          <a:xfrm>
            <a:off x="7812765" y="428389"/>
            <a:ext cx="744312" cy="221985"/>
            <a:chOff x="8652775" y="883650"/>
            <a:chExt cx="120875" cy="36050"/>
          </a:xfrm>
        </p:grpSpPr>
        <p:sp>
          <p:nvSpPr>
            <p:cNvPr id="1592" name="Google Shape;1592;g1f9162cf5e8_0_37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3" name="Google Shape;1593;g1f9162cf5e8_0_37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4" name="Google Shape;1594;g1f9162cf5e8_0_374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5" name="Google Shape;1595;g1f9162cf5e8_0_37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6" name="Google Shape;1596;g1f9162cf5e8_0_374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7" name="Google Shape;1597;g1f9162cf5e8_0_374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98" name="Google Shape;1598;g1f9162cf5e8_0_3745"/>
          <p:cNvSpPr/>
          <p:nvPr>
            <p:ph idx="2" type="pic"/>
          </p:nvPr>
        </p:nvSpPr>
        <p:spPr>
          <a:xfrm>
            <a:off x="713375" y="538175"/>
            <a:ext cx="4281000" cy="2957100"/>
          </a:xfrm>
          <a:prstGeom prst="roundRect">
            <a:avLst>
              <a:gd fmla="val 5674" name="adj"/>
            </a:avLst>
          </a:prstGeom>
          <a:noFill/>
          <a:ln>
            <a:noFill/>
          </a:ln>
        </p:spPr>
      </p:sp>
      <p:grpSp>
        <p:nvGrpSpPr>
          <p:cNvPr id="1599" name="Google Shape;1599;g1f9162cf5e8_0_3745"/>
          <p:cNvGrpSpPr/>
          <p:nvPr/>
        </p:nvGrpSpPr>
        <p:grpSpPr>
          <a:xfrm>
            <a:off x="231612" y="235998"/>
            <a:ext cx="234762" cy="86362"/>
            <a:chOff x="8652775" y="905075"/>
            <a:chExt cx="38125" cy="14025"/>
          </a:xfrm>
        </p:grpSpPr>
        <p:sp>
          <p:nvSpPr>
            <p:cNvPr id="1600" name="Google Shape;1600;g1f9162cf5e8_0_37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1" name="Google Shape;1601;g1f9162cf5e8_0_37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1602" name="Shape 1602"/>
        <p:cNvGrpSpPr/>
        <p:nvPr/>
      </p:nvGrpSpPr>
      <p:grpSpPr>
        <a:xfrm>
          <a:off x="0" y="0"/>
          <a:ext cx="0" cy="0"/>
          <a:chOff x="0" y="0"/>
          <a:chExt cx="0" cy="0"/>
        </a:xfrm>
      </p:grpSpPr>
      <p:sp>
        <p:nvSpPr>
          <p:cNvPr id="1603" name="Google Shape;1603;g1f9162cf5e8_0_3760"/>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4" name="Google Shape;1604;g1f9162cf5e8_0_376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605" name="Google Shape;1605;g1f9162cf5e8_0_3760"/>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606" name="Google Shape;1606;g1f9162cf5e8_0_3760"/>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607" name="Google Shape;1607;g1f9162cf5e8_0_3760"/>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608" name="Google Shape;1608;g1f9162cf5e8_0_3760"/>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609" name="Google Shape;1609;g1f9162cf5e8_0_3760"/>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610" name="Google Shape;1610;g1f9162cf5e8_0_3760"/>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611" name="Google Shape;1611;g1f9162cf5e8_0_3760"/>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612" name="Google Shape;1612;g1f9162cf5e8_0_3760"/>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613" name="Google Shape;1613;g1f9162cf5e8_0_3760"/>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614" name="Google Shape;1614;g1f9162cf5e8_0_3760"/>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615" name="Google Shape;1615;g1f9162cf5e8_0_3760"/>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616" name="Google Shape;1616;g1f9162cf5e8_0_3760"/>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617" name="Google Shape;1617;g1f9162cf5e8_0_3760"/>
          <p:cNvGrpSpPr/>
          <p:nvPr/>
        </p:nvGrpSpPr>
        <p:grpSpPr>
          <a:xfrm>
            <a:off x="4567290" y="4550322"/>
            <a:ext cx="744312" cy="221985"/>
            <a:chOff x="8652775" y="883650"/>
            <a:chExt cx="120875" cy="36050"/>
          </a:xfrm>
        </p:grpSpPr>
        <p:sp>
          <p:nvSpPr>
            <p:cNvPr id="1618" name="Google Shape;1618;g1f9162cf5e8_0_37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9" name="Google Shape;1619;g1f9162cf5e8_0_37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0" name="Google Shape;1620;g1f9162cf5e8_0_376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1" name="Google Shape;1621;g1f9162cf5e8_0_37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2" name="Google Shape;1622;g1f9162cf5e8_0_376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3" name="Google Shape;1623;g1f9162cf5e8_0_376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24" name="Google Shape;1624;g1f9162cf5e8_0_3760"/>
          <p:cNvGrpSpPr/>
          <p:nvPr/>
        </p:nvGrpSpPr>
        <p:grpSpPr>
          <a:xfrm>
            <a:off x="173662" y="3781173"/>
            <a:ext cx="234762" cy="86362"/>
            <a:chOff x="8652775" y="905075"/>
            <a:chExt cx="38125" cy="14025"/>
          </a:xfrm>
        </p:grpSpPr>
        <p:sp>
          <p:nvSpPr>
            <p:cNvPr id="1625" name="Google Shape;1625;g1f9162cf5e8_0_37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6" name="Google Shape;1626;g1f9162cf5e8_0_37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27" name="Google Shape;1627;g1f9162cf5e8_0_3760"/>
          <p:cNvGrpSpPr/>
          <p:nvPr/>
        </p:nvGrpSpPr>
        <p:grpSpPr>
          <a:xfrm>
            <a:off x="8745762" y="1115136"/>
            <a:ext cx="234762" cy="218290"/>
            <a:chOff x="8652775" y="883650"/>
            <a:chExt cx="38125" cy="35450"/>
          </a:xfrm>
        </p:grpSpPr>
        <p:sp>
          <p:nvSpPr>
            <p:cNvPr id="1628" name="Google Shape;1628;g1f9162cf5e8_0_37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9" name="Google Shape;1629;g1f9162cf5e8_0_376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0" name="Google Shape;1630;g1f9162cf5e8_0_37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1631" name="Shape 1631"/>
        <p:cNvGrpSpPr/>
        <p:nvPr/>
      </p:nvGrpSpPr>
      <p:grpSpPr>
        <a:xfrm>
          <a:off x="0" y="0"/>
          <a:ext cx="0" cy="0"/>
          <a:chOff x="0" y="0"/>
          <a:chExt cx="0" cy="0"/>
        </a:xfrm>
      </p:grpSpPr>
      <p:sp>
        <p:nvSpPr>
          <p:cNvPr id="1632" name="Google Shape;1632;g1f9162cf5e8_0_3789"/>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633" name="Google Shape;1633;g1f9162cf5e8_0_3789"/>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634" name="Google Shape;1634;g1f9162cf5e8_0_3789"/>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635" name="Google Shape;1635;g1f9162cf5e8_0_3789"/>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636" name="Google Shape;1636;g1f9162cf5e8_0_3789"/>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637" name="Google Shape;1637;g1f9162cf5e8_0_3789"/>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638" name="Google Shape;1638;g1f9162cf5e8_0_3789"/>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639" name="Google Shape;1639;g1f9162cf5e8_0_3789"/>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640" name="Google Shape;1640;g1f9162cf5e8_0_3789"/>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641" name="Google Shape;1641;g1f9162cf5e8_0_3789"/>
          <p:cNvGrpSpPr/>
          <p:nvPr/>
        </p:nvGrpSpPr>
        <p:grpSpPr>
          <a:xfrm>
            <a:off x="270587" y="255394"/>
            <a:ext cx="234762" cy="218290"/>
            <a:chOff x="8652775" y="883650"/>
            <a:chExt cx="38125" cy="35450"/>
          </a:xfrm>
        </p:grpSpPr>
        <p:sp>
          <p:nvSpPr>
            <p:cNvPr id="1642" name="Google Shape;1642;g1f9162cf5e8_0_378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3" name="Google Shape;1643;g1f9162cf5e8_0_378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4" name="Google Shape;1644;g1f9162cf5e8_0_378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5" name="Google Shape;1645;g1f9162cf5e8_0_378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46" name="Google Shape;1646;g1f9162cf5e8_0_3789"/>
          <p:cNvGrpSpPr/>
          <p:nvPr/>
        </p:nvGrpSpPr>
        <p:grpSpPr>
          <a:xfrm>
            <a:off x="8141165" y="4708714"/>
            <a:ext cx="744312" cy="221985"/>
            <a:chOff x="8652775" y="883650"/>
            <a:chExt cx="120875" cy="36050"/>
          </a:xfrm>
        </p:grpSpPr>
        <p:sp>
          <p:nvSpPr>
            <p:cNvPr id="1647" name="Google Shape;1647;g1f9162cf5e8_0_378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8" name="Google Shape;1648;g1f9162cf5e8_0_378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9" name="Google Shape;1649;g1f9162cf5e8_0_378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0" name="Google Shape;1650;g1f9162cf5e8_0_378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1" name="Google Shape;1651;g1f9162cf5e8_0_378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2" name="Google Shape;1652;g1f9162cf5e8_0_378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1653" name="Shape 1653"/>
        <p:cNvGrpSpPr/>
        <p:nvPr/>
      </p:nvGrpSpPr>
      <p:grpSpPr>
        <a:xfrm>
          <a:off x="0" y="0"/>
          <a:ext cx="0" cy="0"/>
          <a:chOff x="0" y="0"/>
          <a:chExt cx="0" cy="0"/>
        </a:xfrm>
      </p:grpSpPr>
      <p:sp>
        <p:nvSpPr>
          <p:cNvPr id="1654" name="Google Shape;1654;g1f9162cf5e8_0_3811"/>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5" name="Google Shape;1655;g1f9162cf5e8_0_3811"/>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1656" name="Google Shape;1656;g1f9162cf5e8_0_3811"/>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1657" name="Google Shape;1657;g1f9162cf5e8_0_3811"/>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1658" name="Google Shape;1658;g1f9162cf5e8_0_3811"/>
          <p:cNvGrpSpPr/>
          <p:nvPr/>
        </p:nvGrpSpPr>
        <p:grpSpPr>
          <a:xfrm>
            <a:off x="270362" y="1788150"/>
            <a:ext cx="234762" cy="218290"/>
            <a:chOff x="8652775" y="883650"/>
            <a:chExt cx="38125" cy="35450"/>
          </a:xfrm>
        </p:grpSpPr>
        <p:sp>
          <p:nvSpPr>
            <p:cNvPr id="1659" name="Google Shape;1659;g1f9162cf5e8_0_381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0" name="Google Shape;1660;g1f9162cf5e8_0_381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1" name="Google Shape;1661;g1f9162cf5e8_0_381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2" name="Google Shape;1662;g1f9162cf5e8_0_381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63" name="Google Shape;1663;g1f9162cf5e8_0_3811"/>
          <p:cNvGrpSpPr/>
          <p:nvPr/>
        </p:nvGrpSpPr>
        <p:grpSpPr>
          <a:xfrm>
            <a:off x="2228000" y="4570305"/>
            <a:ext cx="430885" cy="203666"/>
            <a:chOff x="8703675" y="886625"/>
            <a:chExt cx="69975" cy="33075"/>
          </a:xfrm>
        </p:grpSpPr>
        <p:sp>
          <p:nvSpPr>
            <p:cNvPr id="1664" name="Google Shape;1664;g1f9162cf5e8_0_381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5" name="Google Shape;1665;g1f9162cf5e8_0_381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66" name="Google Shape;1666;g1f9162cf5e8_0_3811"/>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1667" name="Shape 1667"/>
        <p:cNvGrpSpPr/>
        <p:nvPr/>
      </p:nvGrpSpPr>
      <p:grpSpPr>
        <a:xfrm>
          <a:off x="0" y="0"/>
          <a:ext cx="0" cy="0"/>
          <a:chOff x="0" y="0"/>
          <a:chExt cx="0" cy="0"/>
        </a:xfrm>
      </p:grpSpPr>
      <p:sp>
        <p:nvSpPr>
          <p:cNvPr id="1668" name="Google Shape;1668;g1f9162cf5e8_0_38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1669" name="Shape 1669"/>
        <p:cNvGrpSpPr/>
        <p:nvPr/>
      </p:nvGrpSpPr>
      <p:grpSpPr>
        <a:xfrm>
          <a:off x="0" y="0"/>
          <a:ext cx="0" cy="0"/>
          <a:chOff x="0" y="0"/>
          <a:chExt cx="0" cy="0"/>
        </a:xfrm>
      </p:grpSpPr>
      <p:grpSp>
        <p:nvGrpSpPr>
          <p:cNvPr id="1670" name="Google Shape;1670;g1f9162cf5e8_0_3827"/>
          <p:cNvGrpSpPr/>
          <p:nvPr/>
        </p:nvGrpSpPr>
        <p:grpSpPr>
          <a:xfrm>
            <a:off x="-202053" y="151215"/>
            <a:ext cx="768173" cy="588522"/>
            <a:chOff x="8650400" y="824125"/>
            <a:chExt cx="124750" cy="95575"/>
          </a:xfrm>
        </p:grpSpPr>
        <p:sp>
          <p:nvSpPr>
            <p:cNvPr id="1671" name="Google Shape;1671;g1f9162cf5e8_0_382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2" name="Google Shape;1672;g1f9162cf5e8_0_382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3" name="Google Shape;1673;g1f9162cf5e8_0_382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4" name="Google Shape;1674;g1f9162cf5e8_0_382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5" name="Google Shape;1675;g1f9162cf5e8_0_3827"/>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6" name="Google Shape;1676;g1f9162cf5e8_0_382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7" name="Google Shape;1677;g1f9162cf5e8_0_382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78" name="Google Shape;1678;g1f9162cf5e8_0_3827"/>
          <p:cNvGrpSpPr/>
          <p:nvPr/>
        </p:nvGrpSpPr>
        <p:grpSpPr>
          <a:xfrm>
            <a:off x="8681200" y="818112"/>
            <a:ext cx="234762" cy="218290"/>
            <a:chOff x="8652775" y="883650"/>
            <a:chExt cx="38125" cy="35450"/>
          </a:xfrm>
        </p:grpSpPr>
        <p:sp>
          <p:nvSpPr>
            <p:cNvPr id="1679" name="Google Shape;1679;g1f9162cf5e8_0_382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0" name="Google Shape;1680;g1f9162cf5e8_0_382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1" name="Google Shape;1681;g1f9162cf5e8_0_382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2" name="Google Shape;1682;g1f9162cf5e8_0_382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83" name="Google Shape;1683;g1f9162cf5e8_0_3827"/>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84" name="Google Shape;1684;g1f9162cf5e8_0_3827"/>
          <p:cNvGrpSpPr/>
          <p:nvPr/>
        </p:nvGrpSpPr>
        <p:grpSpPr>
          <a:xfrm>
            <a:off x="888437" y="4691225"/>
            <a:ext cx="234762" cy="218290"/>
            <a:chOff x="8652775" y="883650"/>
            <a:chExt cx="38125" cy="35450"/>
          </a:xfrm>
        </p:grpSpPr>
        <p:sp>
          <p:nvSpPr>
            <p:cNvPr id="1685" name="Google Shape;1685;g1f9162cf5e8_0_382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6" name="Google Shape;1686;g1f9162cf5e8_0_382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7" name="Google Shape;1687;g1f9162cf5e8_0_382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88" name="Google Shape;1688;g1f9162cf5e8_0_3827"/>
          <p:cNvGrpSpPr/>
          <p:nvPr/>
        </p:nvGrpSpPr>
        <p:grpSpPr>
          <a:xfrm>
            <a:off x="8485025" y="238430"/>
            <a:ext cx="430885" cy="203666"/>
            <a:chOff x="8703675" y="886625"/>
            <a:chExt cx="69975" cy="33075"/>
          </a:xfrm>
        </p:grpSpPr>
        <p:sp>
          <p:nvSpPr>
            <p:cNvPr id="1689" name="Google Shape;1689;g1f9162cf5e8_0_382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0" name="Google Shape;1690;g1f9162cf5e8_0_382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1691" name="Shape 1691"/>
        <p:cNvGrpSpPr/>
        <p:nvPr/>
      </p:nvGrpSpPr>
      <p:grpSpPr>
        <a:xfrm>
          <a:off x="0" y="0"/>
          <a:ext cx="0" cy="0"/>
          <a:chOff x="0" y="0"/>
          <a:chExt cx="0" cy="0"/>
        </a:xfrm>
      </p:grpSpPr>
      <p:grpSp>
        <p:nvGrpSpPr>
          <p:cNvPr id="1692" name="Google Shape;1692;g1f9162cf5e8_0_3849"/>
          <p:cNvGrpSpPr/>
          <p:nvPr/>
        </p:nvGrpSpPr>
        <p:grpSpPr>
          <a:xfrm>
            <a:off x="236575" y="2344012"/>
            <a:ext cx="234762" cy="218290"/>
            <a:chOff x="8652775" y="883650"/>
            <a:chExt cx="38125" cy="35450"/>
          </a:xfrm>
        </p:grpSpPr>
        <p:sp>
          <p:nvSpPr>
            <p:cNvPr id="1693" name="Google Shape;1693;g1f9162cf5e8_0_384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4" name="Google Shape;1694;g1f9162cf5e8_0_384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5" name="Google Shape;1695;g1f9162cf5e8_0_384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6" name="Google Shape;1696;g1f9162cf5e8_0_384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97" name="Google Shape;1697;g1f9162cf5e8_0_3849"/>
          <p:cNvGrpSpPr/>
          <p:nvPr/>
        </p:nvGrpSpPr>
        <p:grpSpPr>
          <a:xfrm>
            <a:off x="7146537" y="192450"/>
            <a:ext cx="234762" cy="218290"/>
            <a:chOff x="8652775" y="883650"/>
            <a:chExt cx="38125" cy="35450"/>
          </a:xfrm>
        </p:grpSpPr>
        <p:sp>
          <p:nvSpPr>
            <p:cNvPr id="1698" name="Google Shape;1698;g1f9162cf5e8_0_384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9" name="Google Shape;1699;g1f9162cf5e8_0_384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0" name="Google Shape;1700;g1f9162cf5e8_0_384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01" name="Google Shape;1701;g1f9162cf5e8_0_3849"/>
          <p:cNvGrpSpPr/>
          <p:nvPr/>
        </p:nvGrpSpPr>
        <p:grpSpPr>
          <a:xfrm>
            <a:off x="5820150" y="4734505"/>
            <a:ext cx="430885" cy="203666"/>
            <a:chOff x="8703675" y="886625"/>
            <a:chExt cx="69975" cy="33075"/>
          </a:xfrm>
        </p:grpSpPr>
        <p:sp>
          <p:nvSpPr>
            <p:cNvPr id="1702" name="Google Shape;1702;g1f9162cf5e8_0_384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3" name="Google Shape;1703;g1f9162cf5e8_0_384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258" name="Shape 258"/>
        <p:cNvGrpSpPr/>
        <p:nvPr/>
      </p:nvGrpSpPr>
      <p:grpSpPr>
        <a:xfrm>
          <a:off x="0" y="0"/>
          <a:ext cx="0" cy="0"/>
          <a:chOff x="0" y="0"/>
          <a:chExt cx="0" cy="0"/>
        </a:xfrm>
      </p:grpSpPr>
      <p:sp>
        <p:nvSpPr>
          <p:cNvPr id="259" name="Google Shape;259;p64"/>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64"/>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64"/>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000"/>
              <a:buNone/>
              <a:defRPr sz="2000">
                <a:solidFill>
                  <a:schemeClr val="accent6"/>
                </a:solidFill>
              </a:defRPr>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262" name="Google Shape;262;p64"/>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2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grpSp>
        <p:nvGrpSpPr>
          <p:cNvPr id="263" name="Google Shape;263;p64"/>
          <p:cNvGrpSpPr/>
          <p:nvPr/>
        </p:nvGrpSpPr>
        <p:grpSpPr>
          <a:xfrm>
            <a:off x="230416" y="1659932"/>
            <a:ext cx="234762" cy="218290"/>
            <a:chOff x="8652775" y="883650"/>
            <a:chExt cx="38125" cy="35450"/>
          </a:xfrm>
        </p:grpSpPr>
        <p:sp>
          <p:nvSpPr>
            <p:cNvPr id="264" name="Google Shape;264;p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6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68" name="Google Shape;268;p64"/>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69" name="Google Shape;269;p64"/>
          <p:cNvGrpSpPr/>
          <p:nvPr/>
        </p:nvGrpSpPr>
        <p:grpSpPr>
          <a:xfrm>
            <a:off x="8697691" y="4385807"/>
            <a:ext cx="234762" cy="218290"/>
            <a:chOff x="8652775" y="883650"/>
            <a:chExt cx="38125" cy="35450"/>
          </a:xfrm>
        </p:grpSpPr>
        <p:sp>
          <p:nvSpPr>
            <p:cNvPr id="270" name="Google Shape;270;p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p6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4" name="Google Shape;274;p64"/>
          <p:cNvGrpSpPr/>
          <p:nvPr/>
        </p:nvGrpSpPr>
        <p:grpSpPr>
          <a:xfrm>
            <a:off x="6176268" y="437544"/>
            <a:ext cx="430885" cy="203666"/>
            <a:chOff x="8703675" y="886625"/>
            <a:chExt cx="69975" cy="33075"/>
          </a:xfrm>
        </p:grpSpPr>
        <p:sp>
          <p:nvSpPr>
            <p:cNvPr id="275" name="Google Shape;275;p6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6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7" name="Google Shape;277;p64"/>
          <p:cNvGrpSpPr/>
          <p:nvPr/>
        </p:nvGrpSpPr>
        <p:grpSpPr>
          <a:xfrm>
            <a:off x="5845216" y="430225"/>
            <a:ext cx="234762" cy="218290"/>
            <a:chOff x="8652775" y="883650"/>
            <a:chExt cx="38125" cy="35450"/>
          </a:xfrm>
        </p:grpSpPr>
        <p:sp>
          <p:nvSpPr>
            <p:cNvPr id="278" name="Google Shape;278;p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p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707" name="Shape 1707"/>
        <p:cNvGrpSpPr/>
        <p:nvPr/>
      </p:nvGrpSpPr>
      <p:grpSpPr>
        <a:xfrm>
          <a:off x="0" y="0"/>
          <a:ext cx="0" cy="0"/>
          <a:chOff x="0" y="0"/>
          <a:chExt cx="0" cy="0"/>
        </a:xfrm>
      </p:grpSpPr>
      <p:sp>
        <p:nvSpPr>
          <p:cNvPr id="1708" name="Google Shape;1708;g1f9162cf5e8_0_4378"/>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1709" name="Google Shape;1709;g1f9162cf5e8_0_4378"/>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1710" name="Google Shape;1710;g1f9162cf5e8_0_4378"/>
          <p:cNvGrpSpPr/>
          <p:nvPr/>
        </p:nvGrpSpPr>
        <p:grpSpPr>
          <a:xfrm>
            <a:off x="8086547" y="288028"/>
            <a:ext cx="768173" cy="588522"/>
            <a:chOff x="8650400" y="824125"/>
            <a:chExt cx="124750" cy="95575"/>
          </a:xfrm>
        </p:grpSpPr>
        <p:sp>
          <p:nvSpPr>
            <p:cNvPr id="1711" name="Google Shape;1711;g1f9162cf5e8_0_437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2" name="Google Shape;1712;g1f9162cf5e8_0_437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3" name="Google Shape;1713;g1f9162cf5e8_0_437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4" name="Google Shape;1714;g1f9162cf5e8_0_437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5" name="Google Shape;1715;g1f9162cf5e8_0_4378"/>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6" name="Google Shape;1716;g1f9162cf5e8_0_437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7" name="Google Shape;1717;g1f9162cf5e8_0_437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18" name="Google Shape;1718;g1f9162cf5e8_0_4378"/>
          <p:cNvGrpSpPr/>
          <p:nvPr/>
        </p:nvGrpSpPr>
        <p:grpSpPr>
          <a:xfrm>
            <a:off x="7646775" y="4570305"/>
            <a:ext cx="430885" cy="203666"/>
            <a:chOff x="8703675" y="886625"/>
            <a:chExt cx="69975" cy="33075"/>
          </a:xfrm>
        </p:grpSpPr>
        <p:sp>
          <p:nvSpPr>
            <p:cNvPr id="1719" name="Google Shape;1719;g1f9162cf5e8_0_437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0" name="Google Shape;1720;g1f9162cf5e8_0_437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721" name="Shape 1721"/>
        <p:cNvGrpSpPr/>
        <p:nvPr/>
      </p:nvGrpSpPr>
      <p:grpSpPr>
        <a:xfrm>
          <a:off x="0" y="0"/>
          <a:ext cx="0" cy="0"/>
          <a:chOff x="0" y="0"/>
          <a:chExt cx="0" cy="0"/>
        </a:xfrm>
      </p:grpSpPr>
      <p:sp>
        <p:nvSpPr>
          <p:cNvPr id="1722" name="Google Shape;1722;g1f9162cf5e8_0_4392"/>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3" name="Google Shape;1723;g1f9162cf5e8_0_4392"/>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1724" name="Google Shape;1724;g1f9162cf5e8_0_4392"/>
          <p:cNvGrpSpPr/>
          <p:nvPr/>
        </p:nvGrpSpPr>
        <p:grpSpPr>
          <a:xfrm>
            <a:off x="1421747" y="-126722"/>
            <a:ext cx="768173" cy="588522"/>
            <a:chOff x="8650400" y="824125"/>
            <a:chExt cx="124750" cy="95575"/>
          </a:xfrm>
        </p:grpSpPr>
        <p:sp>
          <p:nvSpPr>
            <p:cNvPr id="1725" name="Google Shape;1725;g1f9162cf5e8_0_439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6" name="Google Shape;1726;g1f9162cf5e8_0_439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7" name="Google Shape;1727;g1f9162cf5e8_0_439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8" name="Google Shape;1728;g1f9162cf5e8_0_439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9" name="Google Shape;1729;g1f9162cf5e8_0_4392"/>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0" name="Google Shape;1730;g1f9162cf5e8_0_439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1" name="Google Shape;1731;g1f9162cf5e8_0_439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32" name="Google Shape;1732;g1f9162cf5e8_0_4392"/>
          <p:cNvGrpSpPr/>
          <p:nvPr/>
        </p:nvGrpSpPr>
        <p:grpSpPr>
          <a:xfrm>
            <a:off x="540850" y="2271587"/>
            <a:ext cx="234762" cy="218290"/>
            <a:chOff x="8652775" y="883650"/>
            <a:chExt cx="38125" cy="35450"/>
          </a:xfrm>
        </p:grpSpPr>
        <p:sp>
          <p:nvSpPr>
            <p:cNvPr id="1733" name="Google Shape;1733;g1f9162cf5e8_0_439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4" name="Google Shape;1734;g1f9162cf5e8_0_439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5" name="Google Shape;1735;g1f9162cf5e8_0_439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6" name="Google Shape;1736;g1f9162cf5e8_0_439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37" name="Google Shape;1737;g1f9162cf5e8_0_4392"/>
          <p:cNvGrpSpPr/>
          <p:nvPr/>
        </p:nvGrpSpPr>
        <p:grpSpPr>
          <a:xfrm>
            <a:off x="7146537" y="192450"/>
            <a:ext cx="234762" cy="218290"/>
            <a:chOff x="8652775" y="883650"/>
            <a:chExt cx="38125" cy="35450"/>
          </a:xfrm>
        </p:grpSpPr>
        <p:sp>
          <p:nvSpPr>
            <p:cNvPr id="1738" name="Google Shape;1738;g1f9162cf5e8_0_439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9" name="Google Shape;1739;g1f9162cf5e8_0_439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0" name="Google Shape;1740;g1f9162cf5e8_0_439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41" name="Google Shape;1741;g1f9162cf5e8_0_4392"/>
          <p:cNvGrpSpPr/>
          <p:nvPr/>
        </p:nvGrpSpPr>
        <p:grpSpPr>
          <a:xfrm>
            <a:off x="8499525" y="3238212"/>
            <a:ext cx="234762" cy="218290"/>
            <a:chOff x="8652775" y="883650"/>
            <a:chExt cx="38125" cy="35450"/>
          </a:xfrm>
        </p:grpSpPr>
        <p:sp>
          <p:nvSpPr>
            <p:cNvPr id="1742" name="Google Shape;1742;g1f9162cf5e8_0_439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3" name="Google Shape;1743;g1f9162cf5e8_0_439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4" name="Google Shape;1744;g1f9162cf5e8_0_439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5" name="Google Shape;1745;g1f9162cf5e8_0_439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46" name="Google Shape;1746;g1f9162cf5e8_0_4392"/>
          <p:cNvGrpSpPr/>
          <p:nvPr/>
        </p:nvGrpSpPr>
        <p:grpSpPr>
          <a:xfrm>
            <a:off x="5791175" y="4604105"/>
            <a:ext cx="430885" cy="203666"/>
            <a:chOff x="8703675" y="886625"/>
            <a:chExt cx="69975" cy="33075"/>
          </a:xfrm>
        </p:grpSpPr>
        <p:sp>
          <p:nvSpPr>
            <p:cNvPr id="1747" name="Google Shape;1747;g1f9162cf5e8_0_439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8" name="Google Shape;1748;g1f9162cf5e8_0_439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1749" name="Shape 1749"/>
        <p:cNvGrpSpPr/>
        <p:nvPr/>
      </p:nvGrpSpPr>
      <p:grpSpPr>
        <a:xfrm>
          <a:off x="0" y="0"/>
          <a:ext cx="0" cy="0"/>
          <a:chOff x="0" y="0"/>
          <a:chExt cx="0" cy="0"/>
        </a:xfrm>
      </p:grpSpPr>
      <p:sp>
        <p:nvSpPr>
          <p:cNvPr id="1750" name="Google Shape;1750;g1f9162cf5e8_0_442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751" name="Google Shape;1751;g1f9162cf5e8_0_4420"/>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752" name="Google Shape;1752;g1f9162cf5e8_0_4420"/>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53" name="Google Shape;1753;g1f9162cf5e8_0_4420"/>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754" name="Google Shape;1754;g1f9162cf5e8_0_4420"/>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55" name="Google Shape;1755;g1f9162cf5e8_0_4420"/>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756" name="Google Shape;1756;g1f9162cf5e8_0_4420"/>
          <p:cNvGrpSpPr/>
          <p:nvPr/>
        </p:nvGrpSpPr>
        <p:grpSpPr>
          <a:xfrm>
            <a:off x="478584" y="2931882"/>
            <a:ext cx="234762" cy="218290"/>
            <a:chOff x="8652775" y="883650"/>
            <a:chExt cx="38125" cy="35450"/>
          </a:xfrm>
        </p:grpSpPr>
        <p:sp>
          <p:nvSpPr>
            <p:cNvPr id="1757" name="Google Shape;1757;g1f9162cf5e8_0_44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8" name="Google Shape;1758;g1f9162cf5e8_0_44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9" name="Google Shape;1759;g1f9162cf5e8_0_44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60" name="Google Shape;1760;g1f9162cf5e8_0_4420"/>
          <p:cNvGrpSpPr/>
          <p:nvPr/>
        </p:nvGrpSpPr>
        <p:grpSpPr>
          <a:xfrm>
            <a:off x="8374182" y="4342304"/>
            <a:ext cx="430885" cy="203666"/>
            <a:chOff x="8703675" y="886625"/>
            <a:chExt cx="69975" cy="33075"/>
          </a:xfrm>
        </p:grpSpPr>
        <p:sp>
          <p:nvSpPr>
            <p:cNvPr id="1761" name="Google Shape;1761;g1f9162cf5e8_0_442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2" name="Google Shape;1762;g1f9162cf5e8_0_442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63" name="Google Shape;1763;g1f9162cf5e8_0_4420"/>
          <p:cNvGrpSpPr/>
          <p:nvPr/>
        </p:nvGrpSpPr>
        <p:grpSpPr>
          <a:xfrm>
            <a:off x="4916859" y="4735732"/>
            <a:ext cx="234762" cy="218290"/>
            <a:chOff x="8652775" y="883650"/>
            <a:chExt cx="38125" cy="35450"/>
          </a:xfrm>
        </p:grpSpPr>
        <p:sp>
          <p:nvSpPr>
            <p:cNvPr id="1764" name="Google Shape;1764;g1f9162cf5e8_0_44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5" name="Google Shape;1765;g1f9162cf5e8_0_44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6" name="Google Shape;1766;g1f9162cf5e8_0_44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7" name="Google Shape;1767;g1f9162cf5e8_0_44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1768" name="Shape 1768"/>
        <p:cNvGrpSpPr/>
        <p:nvPr/>
      </p:nvGrpSpPr>
      <p:grpSpPr>
        <a:xfrm>
          <a:off x="0" y="0"/>
          <a:ext cx="0" cy="0"/>
          <a:chOff x="0" y="0"/>
          <a:chExt cx="0" cy="0"/>
        </a:xfrm>
      </p:grpSpPr>
      <p:sp>
        <p:nvSpPr>
          <p:cNvPr id="1769" name="Google Shape;1769;g1f9162cf5e8_0_4439"/>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770" name="Google Shape;1770;g1f9162cf5e8_0_4439"/>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771" name="Google Shape;1771;g1f9162cf5e8_0_4439"/>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72" name="Google Shape;1772;g1f9162cf5e8_0_4439"/>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773" name="Google Shape;1773;g1f9162cf5e8_0_4439"/>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74" name="Google Shape;1774;g1f9162cf5e8_0_4439"/>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775" name="Google Shape;1775;g1f9162cf5e8_0_4439"/>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76" name="Google Shape;1776;g1f9162cf5e8_0_4439"/>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777" name="Google Shape;1777;g1f9162cf5e8_0_4439"/>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78" name="Google Shape;1778;g1f9162cf5e8_0_4439"/>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1779" name="Google Shape;1779;g1f9162cf5e8_0_4439"/>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1780" name="Google Shape;1780;g1f9162cf5e8_0_4439"/>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1781" name="Google Shape;1781;g1f9162cf5e8_0_4439"/>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1782" name="Google Shape;1782;g1f9162cf5e8_0_4439"/>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783" name="Google Shape;1783;g1f9162cf5e8_0_4439"/>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84" name="Google Shape;1784;g1f9162cf5e8_0_4439"/>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785" name="Google Shape;1785;g1f9162cf5e8_0_4439"/>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86" name="Google Shape;1786;g1f9162cf5e8_0_4439"/>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1787" name="Google Shape;1787;g1f9162cf5e8_0_4439"/>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1788" name="Google Shape;1788;g1f9162cf5e8_0_4439"/>
          <p:cNvGrpSpPr/>
          <p:nvPr/>
        </p:nvGrpSpPr>
        <p:grpSpPr>
          <a:xfrm>
            <a:off x="8086547" y="288028"/>
            <a:ext cx="768173" cy="588522"/>
            <a:chOff x="8650400" y="824125"/>
            <a:chExt cx="124750" cy="95575"/>
          </a:xfrm>
        </p:grpSpPr>
        <p:sp>
          <p:nvSpPr>
            <p:cNvPr id="1789" name="Google Shape;1789;g1f9162cf5e8_0_44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0" name="Google Shape;1790;g1f9162cf5e8_0_44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1" name="Google Shape;1791;g1f9162cf5e8_0_443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2" name="Google Shape;1792;g1f9162cf5e8_0_44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3" name="Google Shape;1793;g1f9162cf5e8_0_4439"/>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4" name="Google Shape;1794;g1f9162cf5e8_0_443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5" name="Google Shape;1795;g1f9162cf5e8_0_443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96" name="Google Shape;1796;g1f9162cf5e8_0_4439"/>
          <p:cNvGrpSpPr/>
          <p:nvPr/>
        </p:nvGrpSpPr>
        <p:grpSpPr>
          <a:xfrm>
            <a:off x="317087" y="288025"/>
            <a:ext cx="234762" cy="218290"/>
            <a:chOff x="8652775" y="883650"/>
            <a:chExt cx="38125" cy="35450"/>
          </a:xfrm>
        </p:grpSpPr>
        <p:sp>
          <p:nvSpPr>
            <p:cNvPr id="1797" name="Google Shape;1797;g1f9162cf5e8_0_44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8" name="Google Shape;1798;g1f9162cf5e8_0_44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9" name="Google Shape;1799;g1f9162cf5e8_0_44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00" name="Google Shape;1800;g1f9162cf5e8_0_4439"/>
          <p:cNvGrpSpPr/>
          <p:nvPr/>
        </p:nvGrpSpPr>
        <p:grpSpPr>
          <a:xfrm>
            <a:off x="4199840" y="4764665"/>
            <a:ext cx="744312" cy="221985"/>
            <a:chOff x="8652775" y="883650"/>
            <a:chExt cx="120875" cy="36050"/>
          </a:xfrm>
        </p:grpSpPr>
        <p:sp>
          <p:nvSpPr>
            <p:cNvPr id="1801" name="Google Shape;1801;g1f9162cf5e8_0_44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2" name="Google Shape;1802;g1f9162cf5e8_0_44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3" name="Google Shape;1803;g1f9162cf5e8_0_443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4" name="Google Shape;1804;g1f9162cf5e8_0_44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5" name="Google Shape;1805;g1f9162cf5e8_0_443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6" name="Google Shape;1806;g1f9162cf5e8_0_443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1807" name="Shape 1807"/>
        <p:cNvGrpSpPr/>
        <p:nvPr/>
      </p:nvGrpSpPr>
      <p:grpSpPr>
        <a:xfrm>
          <a:off x="0" y="0"/>
          <a:ext cx="0" cy="0"/>
          <a:chOff x="0" y="0"/>
          <a:chExt cx="0" cy="0"/>
        </a:xfrm>
      </p:grpSpPr>
      <p:sp>
        <p:nvSpPr>
          <p:cNvPr id="1808" name="Google Shape;1808;g1f9162cf5e8_0_4478"/>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809" name="Google Shape;1809;g1f9162cf5e8_0_4478"/>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810" name="Google Shape;1810;g1f9162cf5e8_0_4478"/>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1" name="Google Shape;1811;g1f9162cf5e8_0_4478"/>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2" name="Google Shape;1812;g1f9162cf5e8_0_4478"/>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813" name="Google Shape;1813;g1f9162cf5e8_0_4478"/>
          <p:cNvGrpSpPr/>
          <p:nvPr/>
        </p:nvGrpSpPr>
        <p:grpSpPr>
          <a:xfrm>
            <a:off x="1290315" y="832864"/>
            <a:ext cx="744312" cy="221985"/>
            <a:chOff x="8652775" y="883650"/>
            <a:chExt cx="120875" cy="36050"/>
          </a:xfrm>
        </p:grpSpPr>
        <p:sp>
          <p:nvSpPr>
            <p:cNvPr id="1814" name="Google Shape;1814;g1f9162cf5e8_0_447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5" name="Google Shape;1815;g1f9162cf5e8_0_447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6" name="Google Shape;1816;g1f9162cf5e8_0_447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7" name="Google Shape;1817;g1f9162cf5e8_0_447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8" name="Google Shape;1818;g1f9162cf5e8_0_447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9" name="Google Shape;1819;g1f9162cf5e8_0_447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20" name="Google Shape;1820;g1f9162cf5e8_0_4478"/>
          <p:cNvGrpSpPr/>
          <p:nvPr/>
        </p:nvGrpSpPr>
        <p:grpSpPr>
          <a:xfrm>
            <a:off x="8313415" y="1125687"/>
            <a:ext cx="234762" cy="218290"/>
            <a:chOff x="8652775" y="883650"/>
            <a:chExt cx="38125" cy="35450"/>
          </a:xfrm>
        </p:grpSpPr>
        <p:sp>
          <p:nvSpPr>
            <p:cNvPr id="1821" name="Google Shape;1821;g1f9162cf5e8_0_447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2" name="Google Shape;1822;g1f9162cf5e8_0_447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3" name="Google Shape;1823;g1f9162cf5e8_0_447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824" name="Google Shape;1824;g1f9162cf5e8_0_4478"/>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25" name="Shape 1825"/>
        <p:cNvGrpSpPr/>
        <p:nvPr/>
      </p:nvGrpSpPr>
      <p:grpSpPr>
        <a:xfrm>
          <a:off x="0" y="0"/>
          <a:ext cx="0" cy="0"/>
          <a:chOff x="0" y="0"/>
          <a:chExt cx="0" cy="0"/>
        </a:xfrm>
      </p:grpSpPr>
      <p:sp>
        <p:nvSpPr>
          <p:cNvPr id="1826" name="Google Shape;1826;g1f9162cf5e8_0_4496"/>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827" name="Google Shape;1827;g1f9162cf5e8_0_4496"/>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1828" name="Google Shape;1828;g1f9162cf5e8_0_4496"/>
          <p:cNvGrpSpPr/>
          <p:nvPr/>
        </p:nvGrpSpPr>
        <p:grpSpPr>
          <a:xfrm>
            <a:off x="219315" y="188740"/>
            <a:ext cx="744312" cy="221985"/>
            <a:chOff x="8652775" y="883650"/>
            <a:chExt cx="120875" cy="36050"/>
          </a:xfrm>
        </p:grpSpPr>
        <p:sp>
          <p:nvSpPr>
            <p:cNvPr id="1829" name="Google Shape;1829;g1f9162cf5e8_0_449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0" name="Google Shape;1830;g1f9162cf5e8_0_449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1" name="Google Shape;1831;g1f9162cf5e8_0_449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2" name="Google Shape;1832;g1f9162cf5e8_0_449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3" name="Google Shape;1833;g1f9162cf5e8_0_449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4" name="Google Shape;1834;g1f9162cf5e8_0_449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35" name="Google Shape;1835;g1f9162cf5e8_0_4496"/>
          <p:cNvGrpSpPr/>
          <p:nvPr/>
        </p:nvGrpSpPr>
        <p:grpSpPr>
          <a:xfrm>
            <a:off x="236575" y="2344012"/>
            <a:ext cx="234762" cy="218290"/>
            <a:chOff x="8652775" y="883650"/>
            <a:chExt cx="38125" cy="35450"/>
          </a:xfrm>
        </p:grpSpPr>
        <p:sp>
          <p:nvSpPr>
            <p:cNvPr id="1836" name="Google Shape;1836;g1f9162cf5e8_0_449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7" name="Google Shape;1837;g1f9162cf5e8_0_449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8" name="Google Shape;1838;g1f9162cf5e8_0_449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9" name="Google Shape;1839;g1f9162cf5e8_0_449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40" name="Google Shape;1840;g1f9162cf5e8_0_4496"/>
          <p:cNvGrpSpPr/>
          <p:nvPr/>
        </p:nvGrpSpPr>
        <p:grpSpPr>
          <a:xfrm>
            <a:off x="7146537" y="192450"/>
            <a:ext cx="234762" cy="218290"/>
            <a:chOff x="8652775" y="883650"/>
            <a:chExt cx="38125" cy="35450"/>
          </a:xfrm>
        </p:grpSpPr>
        <p:sp>
          <p:nvSpPr>
            <p:cNvPr id="1841" name="Google Shape;1841;g1f9162cf5e8_0_449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2" name="Google Shape;1842;g1f9162cf5e8_0_449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3" name="Google Shape;1843;g1f9162cf5e8_0_449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44" name="Google Shape;1844;g1f9162cf5e8_0_4496"/>
          <p:cNvGrpSpPr/>
          <p:nvPr/>
        </p:nvGrpSpPr>
        <p:grpSpPr>
          <a:xfrm>
            <a:off x="5820150" y="4734505"/>
            <a:ext cx="430885" cy="203666"/>
            <a:chOff x="8703675" y="886625"/>
            <a:chExt cx="69975" cy="33075"/>
          </a:xfrm>
        </p:grpSpPr>
        <p:sp>
          <p:nvSpPr>
            <p:cNvPr id="1845" name="Google Shape;1845;g1f9162cf5e8_0_449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6" name="Google Shape;1846;g1f9162cf5e8_0_449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47" name="Google Shape;1847;g1f9162cf5e8_0_4496"/>
          <p:cNvGrpSpPr/>
          <p:nvPr/>
        </p:nvGrpSpPr>
        <p:grpSpPr>
          <a:xfrm>
            <a:off x="8499525" y="3238212"/>
            <a:ext cx="234762" cy="218290"/>
            <a:chOff x="8652775" y="883650"/>
            <a:chExt cx="38125" cy="35450"/>
          </a:xfrm>
        </p:grpSpPr>
        <p:sp>
          <p:nvSpPr>
            <p:cNvPr id="1848" name="Google Shape;1848;g1f9162cf5e8_0_449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9" name="Google Shape;1849;g1f9162cf5e8_0_449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0" name="Google Shape;1850;g1f9162cf5e8_0_449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1" name="Google Shape;1851;g1f9162cf5e8_0_449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1852" name="Shape 1852"/>
        <p:cNvGrpSpPr/>
        <p:nvPr/>
      </p:nvGrpSpPr>
      <p:grpSpPr>
        <a:xfrm>
          <a:off x="0" y="0"/>
          <a:ext cx="0" cy="0"/>
          <a:chOff x="0" y="0"/>
          <a:chExt cx="0" cy="0"/>
        </a:xfrm>
      </p:grpSpPr>
      <p:sp>
        <p:nvSpPr>
          <p:cNvPr id="1853" name="Google Shape;1853;g1f9162cf5e8_0_4523"/>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854" name="Google Shape;1854;g1f9162cf5e8_0_4523"/>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855" name="Google Shape;1855;g1f9162cf5e8_0_4523"/>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856" name="Google Shape;1856;g1f9162cf5e8_0_4523"/>
          <p:cNvGrpSpPr/>
          <p:nvPr/>
        </p:nvGrpSpPr>
        <p:grpSpPr>
          <a:xfrm>
            <a:off x="6715278" y="4625184"/>
            <a:ext cx="744312" cy="221985"/>
            <a:chOff x="8652775" y="883650"/>
            <a:chExt cx="120875" cy="36050"/>
          </a:xfrm>
        </p:grpSpPr>
        <p:sp>
          <p:nvSpPr>
            <p:cNvPr id="1857" name="Google Shape;1857;g1f9162cf5e8_0_45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8" name="Google Shape;1858;g1f9162cf5e8_0_45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9" name="Google Shape;1859;g1f9162cf5e8_0_452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0" name="Google Shape;1860;g1f9162cf5e8_0_45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1" name="Google Shape;1861;g1f9162cf5e8_0_452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2" name="Google Shape;1862;g1f9162cf5e8_0_452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63" name="Google Shape;1863;g1f9162cf5e8_0_4523"/>
          <p:cNvGrpSpPr/>
          <p:nvPr/>
        </p:nvGrpSpPr>
        <p:grpSpPr>
          <a:xfrm>
            <a:off x="5348162" y="4627037"/>
            <a:ext cx="234762" cy="218290"/>
            <a:chOff x="8652775" y="883650"/>
            <a:chExt cx="38125" cy="35450"/>
          </a:xfrm>
        </p:grpSpPr>
        <p:sp>
          <p:nvSpPr>
            <p:cNvPr id="1864" name="Google Shape;1864;g1f9162cf5e8_0_45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5" name="Google Shape;1865;g1f9162cf5e8_0_45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6" name="Google Shape;1866;g1f9162cf5e8_0_45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867" name="Google Shape;1867;g1f9162cf5e8_0_4523"/>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868" name="Google Shape;1868;g1f9162cf5e8_0_4523"/>
          <p:cNvGrpSpPr/>
          <p:nvPr/>
        </p:nvGrpSpPr>
        <p:grpSpPr>
          <a:xfrm>
            <a:off x="1539765" y="296326"/>
            <a:ext cx="744312" cy="221985"/>
            <a:chOff x="8652775" y="883650"/>
            <a:chExt cx="120875" cy="36050"/>
          </a:xfrm>
        </p:grpSpPr>
        <p:sp>
          <p:nvSpPr>
            <p:cNvPr id="1869" name="Google Shape;1869;g1f9162cf5e8_0_45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0" name="Google Shape;1870;g1f9162cf5e8_0_45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1" name="Google Shape;1871;g1f9162cf5e8_0_452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2" name="Google Shape;1872;g1f9162cf5e8_0_45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3" name="Google Shape;1873;g1f9162cf5e8_0_452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4" name="Google Shape;1874;g1f9162cf5e8_0_452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875" name="Google Shape;1875;g1f9162cf5e8_0_4523"/>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876" name="Google Shape;1876;g1f9162cf5e8_0_4523"/>
          <p:cNvGrpSpPr/>
          <p:nvPr/>
        </p:nvGrpSpPr>
        <p:grpSpPr>
          <a:xfrm>
            <a:off x="8313412" y="3800094"/>
            <a:ext cx="234762" cy="218290"/>
            <a:chOff x="8652775" y="883650"/>
            <a:chExt cx="38125" cy="35450"/>
          </a:xfrm>
        </p:grpSpPr>
        <p:sp>
          <p:nvSpPr>
            <p:cNvPr id="1877" name="Google Shape;1877;g1f9162cf5e8_0_45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8" name="Google Shape;1878;g1f9162cf5e8_0_45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9" name="Google Shape;1879;g1f9162cf5e8_0_452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0" name="Google Shape;1880;g1f9162cf5e8_0_45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81" name="Google Shape;1881;g1f9162cf5e8_0_4523"/>
          <p:cNvGrpSpPr/>
          <p:nvPr/>
        </p:nvGrpSpPr>
        <p:grpSpPr>
          <a:xfrm>
            <a:off x="225025" y="1008004"/>
            <a:ext cx="430885" cy="203666"/>
            <a:chOff x="8703675" y="886625"/>
            <a:chExt cx="69975" cy="33075"/>
          </a:xfrm>
        </p:grpSpPr>
        <p:sp>
          <p:nvSpPr>
            <p:cNvPr id="1882" name="Google Shape;1882;g1f9162cf5e8_0_452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3" name="Google Shape;1883;g1f9162cf5e8_0_452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1884" name="Shape 1884"/>
        <p:cNvGrpSpPr/>
        <p:nvPr/>
      </p:nvGrpSpPr>
      <p:grpSpPr>
        <a:xfrm>
          <a:off x="0" y="0"/>
          <a:ext cx="0" cy="0"/>
          <a:chOff x="0" y="0"/>
          <a:chExt cx="0" cy="0"/>
        </a:xfrm>
      </p:grpSpPr>
      <p:sp>
        <p:nvSpPr>
          <p:cNvPr id="1885" name="Google Shape;1885;g1f9162cf5e8_0_4555"/>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6" name="Google Shape;1886;g1f9162cf5e8_0_4555"/>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887" name="Google Shape;1887;g1f9162cf5e8_0_4555"/>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888" name="Google Shape;1888;g1f9162cf5e8_0_4555"/>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889" name="Google Shape;1889;g1f9162cf5e8_0_4555"/>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890" name="Google Shape;1890;g1f9162cf5e8_0_4555"/>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891" name="Google Shape;1891;g1f9162cf5e8_0_4555"/>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892" name="Google Shape;1892;g1f9162cf5e8_0_4555"/>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893" name="Google Shape;1893;g1f9162cf5e8_0_4555"/>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894" name="Google Shape;1894;g1f9162cf5e8_0_4555"/>
          <p:cNvGrpSpPr/>
          <p:nvPr/>
        </p:nvGrpSpPr>
        <p:grpSpPr>
          <a:xfrm>
            <a:off x="8112637" y="1529600"/>
            <a:ext cx="234762" cy="218290"/>
            <a:chOff x="8652775" y="883650"/>
            <a:chExt cx="38125" cy="35450"/>
          </a:xfrm>
        </p:grpSpPr>
        <p:sp>
          <p:nvSpPr>
            <p:cNvPr id="1895" name="Google Shape;1895;g1f9162cf5e8_0_455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6" name="Google Shape;1896;g1f9162cf5e8_0_455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7" name="Google Shape;1897;g1f9162cf5e8_0_455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8" name="Google Shape;1898;g1f9162cf5e8_0_455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899" name="Shape 1899"/>
        <p:cNvGrpSpPr/>
        <p:nvPr/>
      </p:nvGrpSpPr>
      <p:grpSpPr>
        <a:xfrm>
          <a:off x="0" y="0"/>
          <a:ext cx="0" cy="0"/>
          <a:chOff x="0" y="0"/>
          <a:chExt cx="0" cy="0"/>
        </a:xfrm>
      </p:grpSpPr>
      <p:sp>
        <p:nvSpPr>
          <p:cNvPr id="1900" name="Google Shape;1900;g1f9162cf5e8_0_4570"/>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1" name="Google Shape;1901;g1f9162cf5e8_0_4570"/>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1902" name="Google Shape;1902;g1f9162cf5e8_0_4570"/>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1903" name="Google Shape;1903;g1f9162cf5e8_0_4570"/>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904" name="Google Shape;1904;g1f9162cf5e8_0_4570"/>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05" name="Google Shape;1905;g1f9162cf5e8_0_4570"/>
          <p:cNvGrpSpPr/>
          <p:nvPr/>
        </p:nvGrpSpPr>
        <p:grpSpPr>
          <a:xfrm>
            <a:off x="8212822" y="4397378"/>
            <a:ext cx="768173" cy="588522"/>
            <a:chOff x="8650400" y="824125"/>
            <a:chExt cx="124750" cy="95575"/>
          </a:xfrm>
        </p:grpSpPr>
        <p:sp>
          <p:nvSpPr>
            <p:cNvPr id="1906" name="Google Shape;1906;g1f9162cf5e8_0_45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7" name="Google Shape;1907;g1f9162cf5e8_0_45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8" name="Google Shape;1908;g1f9162cf5e8_0_45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9" name="Google Shape;1909;g1f9162cf5e8_0_45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0" name="Google Shape;1910;g1f9162cf5e8_0_4570"/>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1" name="Google Shape;1911;g1f9162cf5e8_0_45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2" name="Google Shape;1912;g1f9162cf5e8_0_45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913" name="Shape 1913"/>
        <p:cNvGrpSpPr/>
        <p:nvPr/>
      </p:nvGrpSpPr>
      <p:grpSpPr>
        <a:xfrm>
          <a:off x="0" y="0"/>
          <a:ext cx="0" cy="0"/>
          <a:chOff x="0" y="0"/>
          <a:chExt cx="0" cy="0"/>
        </a:xfrm>
      </p:grpSpPr>
      <p:sp>
        <p:nvSpPr>
          <p:cNvPr id="1914" name="Google Shape;1914;g1f9162cf5e8_0_4584"/>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5" name="Google Shape;1915;g1f9162cf5e8_0_4584"/>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916" name="Google Shape;1916;g1f9162cf5e8_0_4584"/>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917" name="Google Shape;1917;g1f9162cf5e8_0_4584"/>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918" name="Google Shape;1918;g1f9162cf5e8_0_4584"/>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919" name="Google Shape;1919;g1f9162cf5e8_0_4584"/>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920" name="Google Shape;1920;g1f9162cf5e8_0_4584"/>
          <p:cNvGrpSpPr/>
          <p:nvPr/>
        </p:nvGrpSpPr>
        <p:grpSpPr>
          <a:xfrm>
            <a:off x="8703662" y="2184650"/>
            <a:ext cx="234762" cy="218290"/>
            <a:chOff x="8652775" y="883650"/>
            <a:chExt cx="38125" cy="35450"/>
          </a:xfrm>
        </p:grpSpPr>
        <p:sp>
          <p:nvSpPr>
            <p:cNvPr id="1921" name="Google Shape;1921;g1f9162cf5e8_0_458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2" name="Google Shape;1922;g1f9162cf5e8_0_458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3" name="Google Shape;1923;g1f9162cf5e8_0_458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924" name="Google Shape;1924;g1f9162cf5e8_0_4584"/>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5" name="Google Shape;1925;g1f9162cf5e8_0_4584"/>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26" name="Google Shape;1926;g1f9162cf5e8_0_4584"/>
          <p:cNvGrpSpPr/>
          <p:nvPr/>
        </p:nvGrpSpPr>
        <p:grpSpPr>
          <a:xfrm>
            <a:off x="215262" y="2780650"/>
            <a:ext cx="234762" cy="218290"/>
            <a:chOff x="8652775" y="883650"/>
            <a:chExt cx="38125" cy="35450"/>
          </a:xfrm>
        </p:grpSpPr>
        <p:sp>
          <p:nvSpPr>
            <p:cNvPr id="1927" name="Google Shape;1927;g1f9162cf5e8_0_458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8" name="Google Shape;1928;g1f9162cf5e8_0_458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9" name="Google Shape;1929;g1f9162cf5e8_0_458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1" name="Shape 281"/>
        <p:cNvGrpSpPr/>
        <p:nvPr/>
      </p:nvGrpSpPr>
      <p:grpSpPr>
        <a:xfrm>
          <a:off x="0" y="0"/>
          <a:ext cx="0" cy="0"/>
          <a:chOff x="0" y="0"/>
          <a:chExt cx="0" cy="0"/>
        </a:xfrm>
      </p:grpSpPr>
      <p:sp>
        <p:nvSpPr>
          <p:cNvPr id="282" name="Google Shape;282;p65"/>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p65"/>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284" name="Google Shape;284;p65"/>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500"/>
              <a:buNone/>
              <a:defRPr sz="24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85" name="Google Shape;285;p65"/>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86" name="Google Shape;286;p65"/>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500"/>
              <a:buNone/>
              <a:defRPr sz="24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87" name="Google Shape;287;p65"/>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grpSp>
        <p:nvGrpSpPr>
          <p:cNvPr id="288" name="Google Shape;288;p65"/>
          <p:cNvGrpSpPr/>
          <p:nvPr/>
        </p:nvGrpSpPr>
        <p:grpSpPr>
          <a:xfrm>
            <a:off x="8703591" y="2184638"/>
            <a:ext cx="234762" cy="218290"/>
            <a:chOff x="8652775" y="883650"/>
            <a:chExt cx="38125" cy="35450"/>
          </a:xfrm>
        </p:grpSpPr>
        <p:sp>
          <p:nvSpPr>
            <p:cNvPr id="289" name="Google Shape;289;p6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p6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6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2" name="Google Shape;292;p65"/>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65"/>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4" name="Google Shape;294;p65"/>
          <p:cNvGrpSpPr/>
          <p:nvPr/>
        </p:nvGrpSpPr>
        <p:grpSpPr>
          <a:xfrm>
            <a:off x="215191" y="2780638"/>
            <a:ext cx="234762" cy="218290"/>
            <a:chOff x="8652775" y="883650"/>
            <a:chExt cx="38125" cy="35450"/>
          </a:xfrm>
        </p:grpSpPr>
        <p:sp>
          <p:nvSpPr>
            <p:cNvPr id="295" name="Google Shape;295;p6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6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p6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1930" name="Shape 1930"/>
        <p:cNvGrpSpPr/>
        <p:nvPr/>
      </p:nvGrpSpPr>
      <p:grpSpPr>
        <a:xfrm>
          <a:off x="0" y="0"/>
          <a:ext cx="0" cy="0"/>
          <a:chOff x="0" y="0"/>
          <a:chExt cx="0" cy="0"/>
        </a:xfrm>
      </p:grpSpPr>
      <p:sp>
        <p:nvSpPr>
          <p:cNvPr id="1931" name="Google Shape;1931;g1f9162cf5e8_0_4601"/>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2" name="Google Shape;1932;g1f9162cf5e8_0_4601"/>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3" name="Google Shape;1933;g1f9162cf5e8_0_4601"/>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1934" name="Google Shape;1934;g1f9162cf5e8_0_4601"/>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935" name="Google Shape;1935;g1f9162cf5e8_0_4601"/>
          <p:cNvGrpSpPr/>
          <p:nvPr/>
        </p:nvGrpSpPr>
        <p:grpSpPr>
          <a:xfrm>
            <a:off x="230487" y="1659944"/>
            <a:ext cx="234762" cy="218290"/>
            <a:chOff x="8652775" y="883650"/>
            <a:chExt cx="38125" cy="35450"/>
          </a:xfrm>
        </p:grpSpPr>
        <p:sp>
          <p:nvSpPr>
            <p:cNvPr id="1936" name="Google Shape;1936;g1f9162cf5e8_0_46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7" name="Google Shape;1937;g1f9162cf5e8_0_46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8" name="Google Shape;1938;g1f9162cf5e8_0_460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9" name="Google Shape;1939;g1f9162cf5e8_0_46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940" name="Google Shape;1940;g1f9162cf5e8_0_4601"/>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41" name="Google Shape;1941;g1f9162cf5e8_0_4601"/>
          <p:cNvGrpSpPr/>
          <p:nvPr/>
        </p:nvGrpSpPr>
        <p:grpSpPr>
          <a:xfrm>
            <a:off x="8697762" y="4385819"/>
            <a:ext cx="234762" cy="218290"/>
            <a:chOff x="8652775" y="883650"/>
            <a:chExt cx="38125" cy="35450"/>
          </a:xfrm>
        </p:grpSpPr>
        <p:sp>
          <p:nvSpPr>
            <p:cNvPr id="1942" name="Google Shape;1942;g1f9162cf5e8_0_46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3" name="Google Shape;1943;g1f9162cf5e8_0_46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4" name="Google Shape;1944;g1f9162cf5e8_0_460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5" name="Google Shape;1945;g1f9162cf5e8_0_46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946" name="Google Shape;1946;g1f9162cf5e8_0_4601"/>
          <p:cNvGrpSpPr/>
          <p:nvPr/>
        </p:nvGrpSpPr>
        <p:grpSpPr>
          <a:xfrm>
            <a:off x="6176275" y="437542"/>
            <a:ext cx="430885" cy="203666"/>
            <a:chOff x="8703675" y="886625"/>
            <a:chExt cx="69975" cy="33075"/>
          </a:xfrm>
        </p:grpSpPr>
        <p:sp>
          <p:nvSpPr>
            <p:cNvPr id="1947" name="Google Shape;1947;g1f9162cf5e8_0_460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8" name="Google Shape;1948;g1f9162cf5e8_0_460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949" name="Google Shape;1949;g1f9162cf5e8_0_4601"/>
          <p:cNvGrpSpPr/>
          <p:nvPr/>
        </p:nvGrpSpPr>
        <p:grpSpPr>
          <a:xfrm>
            <a:off x="5845287" y="430237"/>
            <a:ext cx="234762" cy="218290"/>
            <a:chOff x="8652775" y="883650"/>
            <a:chExt cx="38125" cy="35450"/>
          </a:xfrm>
        </p:grpSpPr>
        <p:sp>
          <p:nvSpPr>
            <p:cNvPr id="1950" name="Google Shape;1950;g1f9162cf5e8_0_46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1" name="Google Shape;1951;g1f9162cf5e8_0_46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2" name="Google Shape;1952;g1f9162cf5e8_0_46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1953" name="Shape 1953"/>
        <p:cNvGrpSpPr/>
        <p:nvPr/>
      </p:nvGrpSpPr>
      <p:grpSpPr>
        <a:xfrm>
          <a:off x="0" y="0"/>
          <a:ext cx="0" cy="0"/>
          <a:chOff x="0" y="0"/>
          <a:chExt cx="0" cy="0"/>
        </a:xfrm>
      </p:grpSpPr>
      <p:sp>
        <p:nvSpPr>
          <p:cNvPr id="1954" name="Google Shape;1954;g1f9162cf5e8_0_4624"/>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955" name="Google Shape;1955;g1f9162cf5e8_0_4624"/>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1956" name="Google Shape;1956;g1f9162cf5e8_0_4624"/>
          <p:cNvGrpSpPr/>
          <p:nvPr/>
        </p:nvGrpSpPr>
        <p:grpSpPr>
          <a:xfrm>
            <a:off x="399237" y="383299"/>
            <a:ext cx="234762" cy="218290"/>
            <a:chOff x="8652775" y="883650"/>
            <a:chExt cx="38125" cy="35450"/>
          </a:xfrm>
        </p:grpSpPr>
        <p:sp>
          <p:nvSpPr>
            <p:cNvPr id="1957" name="Google Shape;1957;g1f9162cf5e8_0_462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8" name="Google Shape;1958;g1f9162cf5e8_0_462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9" name="Google Shape;1959;g1f9162cf5e8_0_462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0" name="Google Shape;1960;g1f9162cf5e8_0_462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961" name="Google Shape;1961;g1f9162cf5e8_0_4624"/>
          <p:cNvGrpSpPr/>
          <p:nvPr/>
        </p:nvGrpSpPr>
        <p:grpSpPr>
          <a:xfrm>
            <a:off x="8309290" y="94189"/>
            <a:ext cx="744312" cy="221985"/>
            <a:chOff x="8652775" y="883650"/>
            <a:chExt cx="120875" cy="36050"/>
          </a:xfrm>
        </p:grpSpPr>
        <p:sp>
          <p:nvSpPr>
            <p:cNvPr id="1962" name="Google Shape;1962;g1f9162cf5e8_0_462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3" name="Google Shape;1963;g1f9162cf5e8_0_462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4" name="Google Shape;1964;g1f9162cf5e8_0_462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5" name="Google Shape;1965;g1f9162cf5e8_0_462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6" name="Google Shape;1966;g1f9162cf5e8_0_462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7" name="Google Shape;1967;g1f9162cf5e8_0_462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1968" name="Shape 1968"/>
        <p:cNvGrpSpPr/>
        <p:nvPr/>
      </p:nvGrpSpPr>
      <p:grpSpPr>
        <a:xfrm>
          <a:off x="0" y="0"/>
          <a:ext cx="0" cy="0"/>
          <a:chOff x="0" y="0"/>
          <a:chExt cx="0" cy="0"/>
        </a:xfrm>
      </p:grpSpPr>
      <p:sp>
        <p:nvSpPr>
          <p:cNvPr id="1969" name="Google Shape;1969;g1f9162cf5e8_0_4639"/>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1970" name="Google Shape;1970;g1f9162cf5e8_0_4639"/>
          <p:cNvGrpSpPr/>
          <p:nvPr/>
        </p:nvGrpSpPr>
        <p:grpSpPr>
          <a:xfrm>
            <a:off x="186487" y="169329"/>
            <a:ext cx="430885" cy="203666"/>
            <a:chOff x="8703675" y="886625"/>
            <a:chExt cx="69975" cy="33075"/>
          </a:xfrm>
        </p:grpSpPr>
        <p:sp>
          <p:nvSpPr>
            <p:cNvPr id="1971" name="Google Shape;1971;g1f9162cf5e8_0_463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2" name="Google Shape;1972;g1f9162cf5e8_0_463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973" name="Google Shape;1973;g1f9162cf5e8_0_4639"/>
          <p:cNvGrpSpPr/>
          <p:nvPr/>
        </p:nvGrpSpPr>
        <p:grpSpPr>
          <a:xfrm>
            <a:off x="957787" y="4782300"/>
            <a:ext cx="234762" cy="218290"/>
            <a:chOff x="8652775" y="883650"/>
            <a:chExt cx="38125" cy="35450"/>
          </a:xfrm>
        </p:grpSpPr>
        <p:sp>
          <p:nvSpPr>
            <p:cNvPr id="1974" name="Google Shape;1974;g1f9162cf5e8_0_46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5" name="Google Shape;1975;g1f9162cf5e8_0_46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6" name="Google Shape;1976;g1f9162cf5e8_0_46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977" name="Google Shape;1977;g1f9162cf5e8_0_4639"/>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78" name="Google Shape;1978;g1f9162cf5e8_0_4639"/>
          <p:cNvGrpSpPr/>
          <p:nvPr/>
        </p:nvGrpSpPr>
        <p:grpSpPr>
          <a:xfrm>
            <a:off x="8686212" y="3582194"/>
            <a:ext cx="234762" cy="218290"/>
            <a:chOff x="8652775" y="883650"/>
            <a:chExt cx="38125" cy="35450"/>
          </a:xfrm>
        </p:grpSpPr>
        <p:sp>
          <p:nvSpPr>
            <p:cNvPr id="1979" name="Google Shape;1979;g1f9162cf5e8_0_46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0" name="Google Shape;1980;g1f9162cf5e8_0_46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1" name="Google Shape;1981;g1f9162cf5e8_0_463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2" name="Google Shape;1982;g1f9162cf5e8_0_46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1983" name="Shape 1983"/>
        <p:cNvGrpSpPr/>
        <p:nvPr/>
      </p:nvGrpSpPr>
      <p:grpSpPr>
        <a:xfrm>
          <a:off x="0" y="0"/>
          <a:ext cx="0" cy="0"/>
          <a:chOff x="0" y="0"/>
          <a:chExt cx="0" cy="0"/>
        </a:xfrm>
      </p:grpSpPr>
      <p:sp>
        <p:nvSpPr>
          <p:cNvPr id="1984" name="Google Shape;1984;g1f9162cf5e8_0_4654"/>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5" name="Google Shape;1985;g1f9162cf5e8_0_4654"/>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986" name="Google Shape;1986;g1f9162cf5e8_0_4654"/>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987" name="Google Shape;1987;g1f9162cf5e8_0_4654"/>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88" name="Google Shape;1988;g1f9162cf5e8_0_4654"/>
          <p:cNvGrpSpPr/>
          <p:nvPr/>
        </p:nvGrpSpPr>
        <p:grpSpPr>
          <a:xfrm>
            <a:off x="484640" y="798289"/>
            <a:ext cx="744312" cy="221985"/>
            <a:chOff x="8652775" y="883650"/>
            <a:chExt cx="120875" cy="36050"/>
          </a:xfrm>
        </p:grpSpPr>
        <p:sp>
          <p:nvSpPr>
            <p:cNvPr id="1989" name="Google Shape;1989;g1f9162cf5e8_0_465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0" name="Google Shape;1990;g1f9162cf5e8_0_465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1" name="Google Shape;1991;g1f9162cf5e8_0_465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2" name="Google Shape;1992;g1f9162cf5e8_0_465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3" name="Google Shape;1993;g1f9162cf5e8_0_465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4" name="Google Shape;1994;g1f9162cf5e8_0_465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995" name="Google Shape;1995;g1f9162cf5e8_0_4654"/>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96" name="Google Shape;1996;g1f9162cf5e8_0_4654"/>
          <p:cNvGrpSpPr/>
          <p:nvPr/>
        </p:nvGrpSpPr>
        <p:grpSpPr>
          <a:xfrm>
            <a:off x="4991787" y="4596807"/>
            <a:ext cx="234762" cy="218290"/>
            <a:chOff x="8652775" y="883650"/>
            <a:chExt cx="38125" cy="35450"/>
          </a:xfrm>
        </p:grpSpPr>
        <p:sp>
          <p:nvSpPr>
            <p:cNvPr id="1997" name="Google Shape;1997;g1f9162cf5e8_0_465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8" name="Google Shape;1998;g1f9162cf5e8_0_465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9" name="Google Shape;1999;g1f9162cf5e8_0_465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0" name="Google Shape;2000;g1f9162cf5e8_0_465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001" name="Google Shape;2001;g1f9162cf5e8_0_4654"/>
          <p:cNvGrpSpPr/>
          <p:nvPr/>
        </p:nvGrpSpPr>
        <p:grpSpPr>
          <a:xfrm>
            <a:off x="4472125" y="4604104"/>
            <a:ext cx="430885" cy="203666"/>
            <a:chOff x="8703675" y="886625"/>
            <a:chExt cx="69975" cy="33075"/>
          </a:xfrm>
        </p:grpSpPr>
        <p:sp>
          <p:nvSpPr>
            <p:cNvPr id="2002" name="Google Shape;2002;g1f9162cf5e8_0_465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3" name="Google Shape;2003;g1f9162cf5e8_0_465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004" name="Shape 2004"/>
        <p:cNvGrpSpPr/>
        <p:nvPr/>
      </p:nvGrpSpPr>
      <p:grpSpPr>
        <a:xfrm>
          <a:off x="0" y="0"/>
          <a:ext cx="0" cy="0"/>
          <a:chOff x="0" y="0"/>
          <a:chExt cx="0" cy="0"/>
        </a:xfrm>
      </p:grpSpPr>
      <p:sp>
        <p:nvSpPr>
          <p:cNvPr id="2005" name="Google Shape;2005;g1f9162cf5e8_0_4675"/>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6" name="Google Shape;2006;g1f9162cf5e8_0_4675"/>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007" name="Google Shape;2007;g1f9162cf5e8_0_4675"/>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008" name="Shape 2008"/>
        <p:cNvGrpSpPr/>
        <p:nvPr/>
      </p:nvGrpSpPr>
      <p:grpSpPr>
        <a:xfrm>
          <a:off x="0" y="0"/>
          <a:ext cx="0" cy="0"/>
          <a:chOff x="0" y="0"/>
          <a:chExt cx="0" cy="0"/>
        </a:xfrm>
      </p:grpSpPr>
      <p:sp>
        <p:nvSpPr>
          <p:cNvPr id="2009" name="Google Shape;2009;g1f9162cf5e8_0_4679"/>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2010" name="Google Shape;2010;g1f9162cf5e8_0_4679"/>
          <p:cNvGrpSpPr/>
          <p:nvPr/>
        </p:nvGrpSpPr>
        <p:grpSpPr>
          <a:xfrm>
            <a:off x="-202053" y="151215"/>
            <a:ext cx="768173" cy="588522"/>
            <a:chOff x="8650400" y="824125"/>
            <a:chExt cx="124750" cy="95575"/>
          </a:xfrm>
        </p:grpSpPr>
        <p:sp>
          <p:nvSpPr>
            <p:cNvPr id="2011" name="Google Shape;2011;g1f9162cf5e8_0_467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2" name="Google Shape;2012;g1f9162cf5e8_0_467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3" name="Google Shape;2013;g1f9162cf5e8_0_467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4" name="Google Shape;2014;g1f9162cf5e8_0_467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5" name="Google Shape;2015;g1f9162cf5e8_0_4679"/>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6" name="Google Shape;2016;g1f9162cf5e8_0_467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7" name="Google Shape;2017;g1f9162cf5e8_0_467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018" name="Google Shape;2018;g1f9162cf5e8_0_4679"/>
          <p:cNvGrpSpPr/>
          <p:nvPr/>
        </p:nvGrpSpPr>
        <p:grpSpPr>
          <a:xfrm>
            <a:off x="8681200" y="818112"/>
            <a:ext cx="234762" cy="218290"/>
            <a:chOff x="8652775" y="883650"/>
            <a:chExt cx="38125" cy="35450"/>
          </a:xfrm>
        </p:grpSpPr>
        <p:sp>
          <p:nvSpPr>
            <p:cNvPr id="2019" name="Google Shape;2019;g1f9162cf5e8_0_467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0" name="Google Shape;2020;g1f9162cf5e8_0_467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1" name="Google Shape;2021;g1f9162cf5e8_0_467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2" name="Google Shape;2022;g1f9162cf5e8_0_467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023" name="Google Shape;2023;g1f9162cf5e8_0_4679"/>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024" name="Google Shape;2024;g1f9162cf5e8_0_4679"/>
          <p:cNvGrpSpPr/>
          <p:nvPr/>
        </p:nvGrpSpPr>
        <p:grpSpPr>
          <a:xfrm>
            <a:off x="888437" y="4691225"/>
            <a:ext cx="234762" cy="218290"/>
            <a:chOff x="8652775" y="883650"/>
            <a:chExt cx="38125" cy="35450"/>
          </a:xfrm>
        </p:grpSpPr>
        <p:sp>
          <p:nvSpPr>
            <p:cNvPr id="2025" name="Google Shape;2025;g1f9162cf5e8_0_467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6" name="Google Shape;2026;g1f9162cf5e8_0_467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7" name="Google Shape;2027;g1f9162cf5e8_0_467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028" name="Google Shape;2028;g1f9162cf5e8_0_4679"/>
          <p:cNvGrpSpPr/>
          <p:nvPr/>
        </p:nvGrpSpPr>
        <p:grpSpPr>
          <a:xfrm>
            <a:off x="8485025" y="238430"/>
            <a:ext cx="430885" cy="203666"/>
            <a:chOff x="8703675" y="886625"/>
            <a:chExt cx="69975" cy="33075"/>
          </a:xfrm>
        </p:grpSpPr>
        <p:sp>
          <p:nvSpPr>
            <p:cNvPr id="2029" name="Google Shape;2029;g1f9162cf5e8_0_467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0" name="Google Shape;2030;g1f9162cf5e8_0_467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2031" name="Shape 2031"/>
        <p:cNvGrpSpPr/>
        <p:nvPr/>
      </p:nvGrpSpPr>
      <p:grpSpPr>
        <a:xfrm>
          <a:off x="0" y="0"/>
          <a:ext cx="0" cy="0"/>
          <a:chOff x="0" y="0"/>
          <a:chExt cx="0" cy="0"/>
        </a:xfrm>
      </p:grpSpPr>
      <p:sp>
        <p:nvSpPr>
          <p:cNvPr id="2032" name="Google Shape;2032;g1f9162cf5e8_0_4702"/>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3" name="Google Shape;2033;g1f9162cf5e8_0_4702"/>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034" name="Google Shape;2034;g1f9162cf5e8_0_4702"/>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035" name="Google Shape;2035;g1f9162cf5e8_0_4702"/>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036" name="Google Shape;2036;g1f9162cf5e8_0_4702"/>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037" name="Google Shape;2037;g1f9162cf5e8_0_4702"/>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038" name="Google Shape;2038;g1f9162cf5e8_0_4702"/>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039" name="Google Shape;2039;g1f9162cf5e8_0_4702"/>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040" name="Google Shape;2040;g1f9162cf5e8_0_4702"/>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041" name="Google Shape;2041;g1f9162cf5e8_0_4702"/>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2042" name="Google Shape;2042;g1f9162cf5e8_0_4702"/>
          <p:cNvGrpSpPr/>
          <p:nvPr/>
        </p:nvGrpSpPr>
        <p:grpSpPr>
          <a:xfrm>
            <a:off x="8727662" y="193212"/>
            <a:ext cx="234762" cy="218290"/>
            <a:chOff x="8652775" y="883650"/>
            <a:chExt cx="38125" cy="35450"/>
          </a:xfrm>
        </p:grpSpPr>
        <p:sp>
          <p:nvSpPr>
            <p:cNvPr id="2043" name="Google Shape;2043;g1f9162cf5e8_0_47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4" name="Google Shape;2044;g1f9162cf5e8_0_47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5" name="Google Shape;2045;g1f9162cf5e8_0_47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046" name="Google Shape;2046;g1f9162cf5e8_0_4702"/>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7" name="Google Shape;2047;g1f9162cf5e8_0_4702"/>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8" name="Google Shape;2048;g1f9162cf5e8_0_4702"/>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9" name="Google Shape;2049;g1f9162cf5e8_0_4702"/>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050" name="Shape 2050"/>
        <p:cNvGrpSpPr/>
        <p:nvPr/>
      </p:nvGrpSpPr>
      <p:grpSpPr>
        <a:xfrm>
          <a:off x="0" y="0"/>
          <a:ext cx="0" cy="0"/>
          <a:chOff x="0" y="0"/>
          <a:chExt cx="0" cy="0"/>
        </a:xfrm>
      </p:grpSpPr>
      <p:sp>
        <p:nvSpPr>
          <p:cNvPr id="2051" name="Google Shape;2051;g1f9162cf5e8_0_4721"/>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2052" name="Shape 2052"/>
        <p:cNvGrpSpPr/>
        <p:nvPr/>
      </p:nvGrpSpPr>
      <p:grpSpPr>
        <a:xfrm>
          <a:off x="0" y="0"/>
          <a:ext cx="0" cy="0"/>
          <a:chOff x="0" y="0"/>
          <a:chExt cx="0" cy="0"/>
        </a:xfrm>
      </p:grpSpPr>
      <p:sp>
        <p:nvSpPr>
          <p:cNvPr id="2053" name="Google Shape;2053;g1f9162cf5e8_0_4723"/>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054" name="Google Shape;2054;g1f9162cf5e8_0_4723"/>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055" name="Google Shape;2055;g1f9162cf5e8_0_4723"/>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056" name="Google Shape;2056;g1f9162cf5e8_0_4723"/>
          <p:cNvGrpSpPr/>
          <p:nvPr/>
        </p:nvGrpSpPr>
        <p:grpSpPr>
          <a:xfrm>
            <a:off x="7812765" y="428389"/>
            <a:ext cx="744312" cy="221985"/>
            <a:chOff x="8652775" y="883650"/>
            <a:chExt cx="120875" cy="36050"/>
          </a:xfrm>
        </p:grpSpPr>
        <p:sp>
          <p:nvSpPr>
            <p:cNvPr id="2057" name="Google Shape;2057;g1f9162cf5e8_0_47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8" name="Google Shape;2058;g1f9162cf5e8_0_47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9" name="Google Shape;2059;g1f9162cf5e8_0_472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0" name="Google Shape;2060;g1f9162cf5e8_0_47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1" name="Google Shape;2061;g1f9162cf5e8_0_472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2" name="Google Shape;2062;g1f9162cf5e8_0_472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063" name="Google Shape;2063;g1f9162cf5e8_0_4723"/>
          <p:cNvSpPr/>
          <p:nvPr>
            <p:ph idx="2" type="pic"/>
          </p:nvPr>
        </p:nvSpPr>
        <p:spPr>
          <a:xfrm>
            <a:off x="713375" y="538175"/>
            <a:ext cx="4281000" cy="2957100"/>
          </a:xfrm>
          <a:prstGeom prst="roundRect">
            <a:avLst>
              <a:gd fmla="val 5674" name="adj"/>
            </a:avLst>
          </a:prstGeom>
          <a:noFill/>
          <a:ln>
            <a:noFill/>
          </a:ln>
        </p:spPr>
      </p:sp>
      <p:grpSp>
        <p:nvGrpSpPr>
          <p:cNvPr id="2064" name="Google Shape;2064;g1f9162cf5e8_0_4723"/>
          <p:cNvGrpSpPr/>
          <p:nvPr/>
        </p:nvGrpSpPr>
        <p:grpSpPr>
          <a:xfrm>
            <a:off x="231612" y="235998"/>
            <a:ext cx="234762" cy="86362"/>
            <a:chOff x="8652775" y="905075"/>
            <a:chExt cx="38125" cy="14025"/>
          </a:xfrm>
        </p:grpSpPr>
        <p:sp>
          <p:nvSpPr>
            <p:cNvPr id="2065" name="Google Shape;2065;g1f9162cf5e8_0_47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6" name="Google Shape;2066;g1f9162cf5e8_0_47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2067" name="Shape 2067"/>
        <p:cNvGrpSpPr/>
        <p:nvPr/>
      </p:nvGrpSpPr>
      <p:grpSpPr>
        <a:xfrm>
          <a:off x="0" y="0"/>
          <a:ext cx="0" cy="0"/>
          <a:chOff x="0" y="0"/>
          <a:chExt cx="0" cy="0"/>
        </a:xfrm>
      </p:grpSpPr>
      <p:sp>
        <p:nvSpPr>
          <p:cNvPr id="2068" name="Google Shape;2068;g1f9162cf5e8_0_4738"/>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9" name="Google Shape;2069;g1f9162cf5e8_0_4738"/>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070" name="Google Shape;2070;g1f9162cf5e8_0_4738"/>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071" name="Google Shape;2071;g1f9162cf5e8_0_4738"/>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072" name="Google Shape;2072;g1f9162cf5e8_0_4738"/>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073" name="Google Shape;2073;g1f9162cf5e8_0_4738"/>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074" name="Google Shape;2074;g1f9162cf5e8_0_4738"/>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075" name="Google Shape;2075;g1f9162cf5e8_0_4738"/>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076" name="Google Shape;2076;g1f9162cf5e8_0_4738"/>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077" name="Google Shape;2077;g1f9162cf5e8_0_4738"/>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078" name="Google Shape;2078;g1f9162cf5e8_0_4738"/>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079" name="Google Shape;2079;g1f9162cf5e8_0_4738"/>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080" name="Google Shape;2080;g1f9162cf5e8_0_4738"/>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081" name="Google Shape;2081;g1f9162cf5e8_0_4738"/>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2082" name="Google Shape;2082;g1f9162cf5e8_0_4738"/>
          <p:cNvGrpSpPr/>
          <p:nvPr/>
        </p:nvGrpSpPr>
        <p:grpSpPr>
          <a:xfrm>
            <a:off x="4567290" y="4550322"/>
            <a:ext cx="744312" cy="221985"/>
            <a:chOff x="8652775" y="883650"/>
            <a:chExt cx="120875" cy="36050"/>
          </a:xfrm>
        </p:grpSpPr>
        <p:sp>
          <p:nvSpPr>
            <p:cNvPr id="2083" name="Google Shape;2083;g1f9162cf5e8_0_473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4" name="Google Shape;2084;g1f9162cf5e8_0_473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5" name="Google Shape;2085;g1f9162cf5e8_0_473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6" name="Google Shape;2086;g1f9162cf5e8_0_473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7" name="Google Shape;2087;g1f9162cf5e8_0_473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8" name="Google Shape;2088;g1f9162cf5e8_0_473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089" name="Google Shape;2089;g1f9162cf5e8_0_4738"/>
          <p:cNvGrpSpPr/>
          <p:nvPr/>
        </p:nvGrpSpPr>
        <p:grpSpPr>
          <a:xfrm>
            <a:off x="173662" y="3781173"/>
            <a:ext cx="234762" cy="86362"/>
            <a:chOff x="8652775" y="905075"/>
            <a:chExt cx="38125" cy="14025"/>
          </a:xfrm>
        </p:grpSpPr>
        <p:sp>
          <p:nvSpPr>
            <p:cNvPr id="2090" name="Google Shape;2090;g1f9162cf5e8_0_473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1" name="Google Shape;2091;g1f9162cf5e8_0_473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092" name="Google Shape;2092;g1f9162cf5e8_0_4738"/>
          <p:cNvGrpSpPr/>
          <p:nvPr/>
        </p:nvGrpSpPr>
        <p:grpSpPr>
          <a:xfrm>
            <a:off x="8745762" y="1115136"/>
            <a:ext cx="234762" cy="218290"/>
            <a:chOff x="8652775" y="883650"/>
            <a:chExt cx="38125" cy="35450"/>
          </a:xfrm>
        </p:grpSpPr>
        <p:sp>
          <p:nvSpPr>
            <p:cNvPr id="2093" name="Google Shape;2093;g1f9162cf5e8_0_473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4" name="Google Shape;2094;g1f9162cf5e8_0_473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5" name="Google Shape;2095;g1f9162cf5e8_0_473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8" name="Shape 298"/>
        <p:cNvGrpSpPr/>
        <p:nvPr/>
      </p:nvGrpSpPr>
      <p:grpSpPr>
        <a:xfrm>
          <a:off x="0" y="0"/>
          <a:ext cx="0" cy="0"/>
          <a:chOff x="0" y="0"/>
          <a:chExt cx="0" cy="0"/>
        </a:xfrm>
      </p:grpSpPr>
      <p:sp>
        <p:nvSpPr>
          <p:cNvPr id="299" name="Google Shape;299;p66"/>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p66"/>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solidFill>
                  <a:schemeClr val="accent6"/>
                </a:solidFill>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301" name="Google Shape;301;p66"/>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2096" name="Shape 2096"/>
        <p:cNvGrpSpPr/>
        <p:nvPr/>
      </p:nvGrpSpPr>
      <p:grpSpPr>
        <a:xfrm>
          <a:off x="0" y="0"/>
          <a:ext cx="0" cy="0"/>
          <a:chOff x="0" y="0"/>
          <a:chExt cx="0" cy="0"/>
        </a:xfrm>
      </p:grpSpPr>
      <p:sp>
        <p:nvSpPr>
          <p:cNvPr id="2097" name="Google Shape;2097;g1f9162cf5e8_0_4767"/>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098" name="Google Shape;2098;g1f9162cf5e8_0_4767"/>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099" name="Google Shape;2099;g1f9162cf5e8_0_4767"/>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100" name="Google Shape;2100;g1f9162cf5e8_0_4767"/>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101" name="Google Shape;2101;g1f9162cf5e8_0_4767"/>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102" name="Google Shape;2102;g1f9162cf5e8_0_4767"/>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103" name="Google Shape;2103;g1f9162cf5e8_0_4767"/>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104" name="Google Shape;2104;g1f9162cf5e8_0_4767"/>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105" name="Google Shape;2105;g1f9162cf5e8_0_4767"/>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2106" name="Google Shape;2106;g1f9162cf5e8_0_4767"/>
          <p:cNvGrpSpPr/>
          <p:nvPr/>
        </p:nvGrpSpPr>
        <p:grpSpPr>
          <a:xfrm>
            <a:off x="270587" y="255394"/>
            <a:ext cx="234762" cy="218290"/>
            <a:chOff x="8652775" y="883650"/>
            <a:chExt cx="38125" cy="35450"/>
          </a:xfrm>
        </p:grpSpPr>
        <p:sp>
          <p:nvSpPr>
            <p:cNvPr id="2107" name="Google Shape;2107;g1f9162cf5e8_0_476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8" name="Google Shape;2108;g1f9162cf5e8_0_476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9" name="Google Shape;2109;g1f9162cf5e8_0_476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0" name="Google Shape;2110;g1f9162cf5e8_0_476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11" name="Google Shape;2111;g1f9162cf5e8_0_4767"/>
          <p:cNvGrpSpPr/>
          <p:nvPr/>
        </p:nvGrpSpPr>
        <p:grpSpPr>
          <a:xfrm>
            <a:off x="8141165" y="4708714"/>
            <a:ext cx="744312" cy="221985"/>
            <a:chOff x="8652775" y="883650"/>
            <a:chExt cx="120875" cy="36050"/>
          </a:xfrm>
        </p:grpSpPr>
        <p:sp>
          <p:nvSpPr>
            <p:cNvPr id="2112" name="Google Shape;2112;g1f9162cf5e8_0_476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3" name="Google Shape;2113;g1f9162cf5e8_0_476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4" name="Google Shape;2114;g1f9162cf5e8_0_476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5" name="Google Shape;2115;g1f9162cf5e8_0_476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6" name="Google Shape;2116;g1f9162cf5e8_0_476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7" name="Google Shape;2117;g1f9162cf5e8_0_476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2118" name="Shape 2118"/>
        <p:cNvGrpSpPr/>
        <p:nvPr/>
      </p:nvGrpSpPr>
      <p:grpSpPr>
        <a:xfrm>
          <a:off x="0" y="0"/>
          <a:ext cx="0" cy="0"/>
          <a:chOff x="0" y="0"/>
          <a:chExt cx="0" cy="0"/>
        </a:xfrm>
      </p:grpSpPr>
      <p:sp>
        <p:nvSpPr>
          <p:cNvPr id="2119" name="Google Shape;2119;g1f9162cf5e8_0_4789"/>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0" name="Google Shape;2120;g1f9162cf5e8_0_4789"/>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2121" name="Google Shape;2121;g1f9162cf5e8_0_4789"/>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2122" name="Google Shape;2122;g1f9162cf5e8_0_4789"/>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2123" name="Google Shape;2123;g1f9162cf5e8_0_4789"/>
          <p:cNvGrpSpPr/>
          <p:nvPr/>
        </p:nvGrpSpPr>
        <p:grpSpPr>
          <a:xfrm>
            <a:off x="270362" y="1788150"/>
            <a:ext cx="234762" cy="218290"/>
            <a:chOff x="8652775" y="883650"/>
            <a:chExt cx="38125" cy="35450"/>
          </a:xfrm>
        </p:grpSpPr>
        <p:sp>
          <p:nvSpPr>
            <p:cNvPr id="2124" name="Google Shape;2124;g1f9162cf5e8_0_478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5" name="Google Shape;2125;g1f9162cf5e8_0_478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6" name="Google Shape;2126;g1f9162cf5e8_0_478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7" name="Google Shape;2127;g1f9162cf5e8_0_478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28" name="Google Shape;2128;g1f9162cf5e8_0_4789"/>
          <p:cNvGrpSpPr/>
          <p:nvPr/>
        </p:nvGrpSpPr>
        <p:grpSpPr>
          <a:xfrm>
            <a:off x="2228000" y="4570305"/>
            <a:ext cx="430885" cy="203666"/>
            <a:chOff x="8703675" y="886625"/>
            <a:chExt cx="69975" cy="33075"/>
          </a:xfrm>
        </p:grpSpPr>
        <p:sp>
          <p:nvSpPr>
            <p:cNvPr id="2129" name="Google Shape;2129;g1f9162cf5e8_0_478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0" name="Google Shape;2130;g1f9162cf5e8_0_478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131" name="Google Shape;2131;g1f9162cf5e8_0_4789"/>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2132" name="Shape 2132"/>
        <p:cNvGrpSpPr/>
        <p:nvPr/>
      </p:nvGrpSpPr>
      <p:grpSpPr>
        <a:xfrm>
          <a:off x="0" y="0"/>
          <a:ext cx="0" cy="0"/>
          <a:chOff x="0" y="0"/>
          <a:chExt cx="0" cy="0"/>
        </a:xfrm>
      </p:grpSpPr>
      <p:sp>
        <p:nvSpPr>
          <p:cNvPr id="2133" name="Google Shape;2133;g1f9162cf5e8_0_480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2134" name="Shape 2134"/>
        <p:cNvGrpSpPr/>
        <p:nvPr/>
      </p:nvGrpSpPr>
      <p:grpSpPr>
        <a:xfrm>
          <a:off x="0" y="0"/>
          <a:ext cx="0" cy="0"/>
          <a:chOff x="0" y="0"/>
          <a:chExt cx="0" cy="0"/>
        </a:xfrm>
      </p:grpSpPr>
      <p:grpSp>
        <p:nvGrpSpPr>
          <p:cNvPr id="2135" name="Google Shape;2135;g1f9162cf5e8_0_4805"/>
          <p:cNvGrpSpPr/>
          <p:nvPr/>
        </p:nvGrpSpPr>
        <p:grpSpPr>
          <a:xfrm>
            <a:off x="-202053" y="151215"/>
            <a:ext cx="768173" cy="588522"/>
            <a:chOff x="8650400" y="824125"/>
            <a:chExt cx="124750" cy="95575"/>
          </a:xfrm>
        </p:grpSpPr>
        <p:sp>
          <p:nvSpPr>
            <p:cNvPr id="2136" name="Google Shape;2136;g1f9162cf5e8_0_480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7" name="Google Shape;2137;g1f9162cf5e8_0_480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8" name="Google Shape;2138;g1f9162cf5e8_0_480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9" name="Google Shape;2139;g1f9162cf5e8_0_480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0" name="Google Shape;2140;g1f9162cf5e8_0_4805"/>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1" name="Google Shape;2141;g1f9162cf5e8_0_480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2" name="Google Shape;2142;g1f9162cf5e8_0_480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43" name="Google Shape;2143;g1f9162cf5e8_0_4805"/>
          <p:cNvGrpSpPr/>
          <p:nvPr/>
        </p:nvGrpSpPr>
        <p:grpSpPr>
          <a:xfrm>
            <a:off x="8681200" y="818112"/>
            <a:ext cx="234762" cy="218290"/>
            <a:chOff x="8652775" y="883650"/>
            <a:chExt cx="38125" cy="35450"/>
          </a:xfrm>
        </p:grpSpPr>
        <p:sp>
          <p:nvSpPr>
            <p:cNvPr id="2144" name="Google Shape;2144;g1f9162cf5e8_0_480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5" name="Google Shape;2145;g1f9162cf5e8_0_480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6" name="Google Shape;2146;g1f9162cf5e8_0_480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7" name="Google Shape;2147;g1f9162cf5e8_0_480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148" name="Google Shape;2148;g1f9162cf5e8_0_4805"/>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149" name="Google Shape;2149;g1f9162cf5e8_0_4805"/>
          <p:cNvGrpSpPr/>
          <p:nvPr/>
        </p:nvGrpSpPr>
        <p:grpSpPr>
          <a:xfrm>
            <a:off x="888437" y="4691225"/>
            <a:ext cx="234762" cy="218290"/>
            <a:chOff x="8652775" y="883650"/>
            <a:chExt cx="38125" cy="35450"/>
          </a:xfrm>
        </p:grpSpPr>
        <p:sp>
          <p:nvSpPr>
            <p:cNvPr id="2150" name="Google Shape;2150;g1f9162cf5e8_0_480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1" name="Google Shape;2151;g1f9162cf5e8_0_480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2" name="Google Shape;2152;g1f9162cf5e8_0_480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53" name="Google Shape;2153;g1f9162cf5e8_0_4805"/>
          <p:cNvGrpSpPr/>
          <p:nvPr/>
        </p:nvGrpSpPr>
        <p:grpSpPr>
          <a:xfrm>
            <a:off x="8485025" y="238430"/>
            <a:ext cx="430885" cy="203666"/>
            <a:chOff x="8703675" y="886625"/>
            <a:chExt cx="69975" cy="33075"/>
          </a:xfrm>
        </p:grpSpPr>
        <p:sp>
          <p:nvSpPr>
            <p:cNvPr id="2154" name="Google Shape;2154;g1f9162cf5e8_0_480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5" name="Google Shape;2155;g1f9162cf5e8_0_480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2156" name="Shape 2156"/>
        <p:cNvGrpSpPr/>
        <p:nvPr/>
      </p:nvGrpSpPr>
      <p:grpSpPr>
        <a:xfrm>
          <a:off x="0" y="0"/>
          <a:ext cx="0" cy="0"/>
          <a:chOff x="0" y="0"/>
          <a:chExt cx="0" cy="0"/>
        </a:xfrm>
      </p:grpSpPr>
      <p:grpSp>
        <p:nvGrpSpPr>
          <p:cNvPr id="2157" name="Google Shape;2157;g1f9162cf5e8_0_4827"/>
          <p:cNvGrpSpPr/>
          <p:nvPr/>
        </p:nvGrpSpPr>
        <p:grpSpPr>
          <a:xfrm>
            <a:off x="236575" y="2344012"/>
            <a:ext cx="234762" cy="218290"/>
            <a:chOff x="8652775" y="883650"/>
            <a:chExt cx="38125" cy="35450"/>
          </a:xfrm>
        </p:grpSpPr>
        <p:sp>
          <p:nvSpPr>
            <p:cNvPr id="2158" name="Google Shape;2158;g1f9162cf5e8_0_482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9" name="Google Shape;2159;g1f9162cf5e8_0_482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0" name="Google Shape;2160;g1f9162cf5e8_0_482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1" name="Google Shape;2161;g1f9162cf5e8_0_482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62" name="Google Shape;2162;g1f9162cf5e8_0_4827"/>
          <p:cNvGrpSpPr/>
          <p:nvPr/>
        </p:nvGrpSpPr>
        <p:grpSpPr>
          <a:xfrm>
            <a:off x="7146537" y="192450"/>
            <a:ext cx="234762" cy="218290"/>
            <a:chOff x="8652775" y="883650"/>
            <a:chExt cx="38125" cy="35450"/>
          </a:xfrm>
        </p:grpSpPr>
        <p:sp>
          <p:nvSpPr>
            <p:cNvPr id="2163" name="Google Shape;2163;g1f9162cf5e8_0_482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4" name="Google Shape;2164;g1f9162cf5e8_0_482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5" name="Google Shape;2165;g1f9162cf5e8_0_482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66" name="Google Shape;2166;g1f9162cf5e8_0_4827"/>
          <p:cNvGrpSpPr/>
          <p:nvPr/>
        </p:nvGrpSpPr>
        <p:grpSpPr>
          <a:xfrm>
            <a:off x="5820150" y="4734505"/>
            <a:ext cx="430885" cy="203666"/>
            <a:chOff x="8703675" y="886625"/>
            <a:chExt cx="69975" cy="33075"/>
          </a:xfrm>
        </p:grpSpPr>
        <p:sp>
          <p:nvSpPr>
            <p:cNvPr id="2167" name="Google Shape;2167;g1f9162cf5e8_0_482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8" name="Google Shape;2168;g1f9162cf5e8_0_482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72" name="Shape 2172"/>
        <p:cNvGrpSpPr/>
        <p:nvPr/>
      </p:nvGrpSpPr>
      <p:grpSpPr>
        <a:xfrm>
          <a:off x="0" y="0"/>
          <a:ext cx="0" cy="0"/>
          <a:chOff x="0" y="0"/>
          <a:chExt cx="0" cy="0"/>
        </a:xfrm>
      </p:grpSpPr>
      <p:sp>
        <p:nvSpPr>
          <p:cNvPr id="2173" name="Google Shape;2173;g1f9162cf5e8_0_5425"/>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2174" name="Google Shape;2174;g1f9162cf5e8_0_5425"/>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2175" name="Google Shape;2175;g1f9162cf5e8_0_5425"/>
          <p:cNvGrpSpPr/>
          <p:nvPr/>
        </p:nvGrpSpPr>
        <p:grpSpPr>
          <a:xfrm>
            <a:off x="8086547" y="288028"/>
            <a:ext cx="768173" cy="588522"/>
            <a:chOff x="8650400" y="824125"/>
            <a:chExt cx="124750" cy="95575"/>
          </a:xfrm>
        </p:grpSpPr>
        <p:sp>
          <p:nvSpPr>
            <p:cNvPr id="2176" name="Google Shape;2176;g1f9162cf5e8_0_54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7" name="Google Shape;2177;g1f9162cf5e8_0_54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8" name="Google Shape;2178;g1f9162cf5e8_0_542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9" name="Google Shape;2179;g1f9162cf5e8_0_54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0" name="Google Shape;2180;g1f9162cf5e8_0_5425"/>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1" name="Google Shape;2181;g1f9162cf5e8_0_542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2" name="Google Shape;2182;g1f9162cf5e8_0_542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83" name="Google Shape;2183;g1f9162cf5e8_0_5425"/>
          <p:cNvGrpSpPr/>
          <p:nvPr/>
        </p:nvGrpSpPr>
        <p:grpSpPr>
          <a:xfrm>
            <a:off x="7646775" y="4570305"/>
            <a:ext cx="430885" cy="203666"/>
            <a:chOff x="8703675" y="886625"/>
            <a:chExt cx="69975" cy="33075"/>
          </a:xfrm>
        </p:grpSpPr>
        <p:sp>
          <p:nvSpPr>
            <p:cNvPr id="2184" name="Google Shape;2184;g1f9162cf5e8_0_542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5" name="Google Shape;2185;g1f9162cf5e8_0_542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186" name="Shape 2186"/>
        <p:cNvGrpSpPr/>
        <p:nvPr/>
      </p:nvGrpSpPr>
      <p:grpSpPr>
        <a:xfrm>
          <a:off x="0" y="0"/>
          <a:ext cx="0" cy="0"/>
          <a:chOff x="0" y="0"/>
          <a:chExt cx="0" cy="0"/>
        </a:xfrm>
      </p:grpSpPr>
      <p:sp>
        <p:nvSpPr>
          <p:cNvPr id="2187" name="Google Shape;2187;g1f9162cf5e8_0_5439"/>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8" name="Google Shape;2188;g1f9162cf5e8_0_5439"/>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2189" name="Google Shape;2189;g1f9162cf5e8_0_5439"/>
          <p:cNvGrpSpPr/>
          <p:nvPr/>
        </p:nvGrpSpPr>
        <p:grpSpPr>
          <a:xfrm>
            <a:off x="1421747" y="-126722"/>
            <a:ext cx="768173" cy="588522"/>
            <a:chOff x="8650400" y="824125"/>
            <a:chExt cx="124750" cy="95575"/>
          </a:xfrm>
        </p:grpSpPr>
        <p:sp>
          <p:nvSpPr>
            <p:cNvPr id="2190" name="Google Shape;2190;g1f9162cf5e8_0_54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1" name="Google Shape;2191;g1f9162cf5e8_0_54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2" name="Google Shape;2192;g1f9162cf5e8_0_543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3" name="Google Shape;2193;g1f9162cf5e8_0_54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4" name="Google Shape;2194;g1f9162cf5e8_0_5439"/>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5" name="Google Shape;2195;g1f9162cf5e8_0_543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6" name="Google Shape;2196;g1f9162cf5e8_0_543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97" name="Google Shape;2197;g1f9162cf5e8_0_5439"/>
          <p:cNvGrpSpPr/>
          <p:nvPr/>
        </p:nvGrpSpPr>
        <p:grpSpPr>
          <a:xfrm>
            <a:off x="540850" y="2271587"/>
            <a:ext cx="234762" cy="218290"/>
            <a:chOff x="8652775" y="883650"/>
            <a:chExt cx="38125" cy="35450"/>
          </a:xfrm>
        </p:grpSpPr>
        <p:sp>
          <p:nvSpPr>
            <p:cNvPr id="2198" name="Google Shape;2198;g1f9162cf5e8_0_54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9" name="Google Shape;2199;g1f9162cf5e8_0_54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0" name="Google Shape;2200;g1f9162cf5e8_0_543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1" name="Google Shape;2201;g1f9162cf5e8_0_54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02" name="Google Shape;2202;g1f9162cf5e8_0_5439"/>
          <p:cNvGrpSpPr/>
          <p:nvPr/>
        </p:nvGrpSpPr>
        <p:grpSpPr>
          <a:xfrm>
            <a:off x="7146537" y="192450"/>
            <a:ext cx="234762" cy="218290"/>
            <a:chOff x="8652775" y="883650"/>
            <a:chExt cx="38125" cy="35450"/>
          </a:xfrm>
        </p:grpSpPr>
        <p:sp>
          <p:nvSpPr>
            <p:cNvPr id="2203" name="Google Shape;2203;g1f9162cf5e8_0_54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4" name="Google Shape;2204;g1f9162cf5e8_0_54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5" name="Google Shape;2205;g1f9162cf5e8_0_54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06" name="Google Shape;2206;g1f9162cf5e8_0_5439"/>
          <p:cNvGrpSpPr/>
          <p:nvPr/>
        </p:nvGrpSpPr>
        <p:grpSpPr>
          <a:xfrm>
            <a:off x="8499525" y="3238212"/>
            <a:ext cx="234762" cy="218290"/>
            <a:chOff x="8652775" y="883650"/>
            <a:chExt cx="38125" cy="35450"/>
          </a:xfrm>
        </p:grpSpPr>
        <p:sp>
          <p:nvSpPr>
            <p:cNvPr id="2207" name="Google Shape;2207;g1f9162cf5e8_0_54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8" name="Google Shape;2208;g1f9162cf5e8_0_54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9" name="Google Shape;2209;g1f9162cf5e8_0_543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0" name="Google Shape;2210;g1f9162cf5e8_0_54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11" name="Google Shape;2211;g1f9162cf5e8_0_5439"/>
          <p:cNvGrpSpPr/>
          <p:nvPr/>
        </p:nvGrpSpPr>
        <p:grpSpPr>
          <a:xfrm>
            <a:off x="5791175" y="4604105"/>
            <a:ext cx="430885" cy="203666"/>
            <a:chOff x="8703675" y="886625"/>
            <a:chExt cx="69975" cy="33075"/>
          </a:xfrm>
        </p:grpSpPr>
        <p:sp>
          <p:nvSpPr>
            <p:cNvPr id="2212" name="Google Shape;2212;g1f9162cf5e8_0_543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3" name="Google Shape;2213;g1f9162cf5e8_0_543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2214" name="Shape 2214"/>
        <p:cNvGrpSpPr/>
        <p:nvPr/>
      </p:nvGrpSpPr>
      <p:grpSpPr>
        <a:xfrm>
          <a:off x="0" y="0"/>
          <a:ext cx="0" cy="0"/>
          <a:chOff x="0" y="0"/>
          <a:chExt cx="0" cy="0"/>
        </a:xfrm>
      </p:grpSpPr>
      <p:sp>
        <p:nvSpPr>
          <p:cNvPr id="2215" name="Google Shape;2215;g1f9162cf5e8_0_5467"/>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216" name="Google Shape;2216;g1f9162cf5e8_0_5467"/>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217" name="Google Shape;2217;g1f9162cf5e8_0_5467"/>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18" name="Google Shape;2218;g1f9162cf5e8_0_5467"/>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219" name="Google Shape;2219;g1f9162cf5e8_0_5467"/>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20" name="Google Shape;2220;g1f9162cf5e8_0_5467"/>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221" name="Google Shape;2221;g1f9162cf5e8_0_5467"/>
          <p:cNvGrpSpPr/>
          <p:nvPr/>
        </p:nvGrpSpPr>
        <p:grpSpPr>
          <a:xfrm>
            <a:off x="478584" y="2931882"/>
            <a:ext cx="234762" cy="218290"/>
            <a:chOff x="8652775" y="883650"/>
            <a:chExt cx="38125" cy="35450"/>
          </a:xfrm>
        </p:grpSpPr>
        <p:sp>
          <p:nvSpPr>
            <p:cNvPr id="2222" name="Google Shape;2222;g1f9162cf5e8_0_546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3" name="Google Shape;2223;g1f9162cf5e8_0_546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4" name="Google Shape;2224;g1f9162cf5e8_0_546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25" name="Google Shape;2225;g1f9162cf5e8_0_5467"/>
          <p:cNvGrpSpPr/>
          <p:nvPr/>
        </p:nvGrpSpPr>
        <p:grpSpPr>
          <a:xfrm>
            <a:off x="8374182" y="4342304"/>
            <a:ext cx="430885" cy="203666"/>
            <a:chOff x="8703675" y="886625"/>
            <a:chExt cx="69975" cy="33075"/>
          </a:xfrm>
        </p:grpSpPr>
        <p:sp>
          <p:nvSpPr>
            <p:cNvPr id="2226" name="Google Shape;2226;g1f9162cf5e8_0_546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7" name="Google Shape;2227;g1f9162cf5e8_0_546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28" name="Google Shape;2228;g1f9162cf5e8_0_5467"/>
          <p:cNvGrpSpPr/>
          <p:nvPr/>
        </p:nvGrpSpPr>
        <p:grpSpPr>
          <a:xfrm>
            <a:off x="4916859" y="4735732"/>
            <a:ext cx="234762" cy="218290"/>
            <a:chOff x="8652775" y="883650"/>
            <a:chExt cx="38125" cy="35450"/>
          </a:xfrm>
        </p:grpSpPr>
        <p:sp>
          <p:nvSpPr>
            <p:cNvPr id="2229" name="Google Shape;2229;g1f9162cf5e8_0_546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0" name="Google Shape;2230;g1f9162cf5e8_0_546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1" name="Google Shape;2231;g1f9162cf5e8_0_546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2" name="Google Shape;2232;g1f9162cf5e8_0_546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2233" name="Shape 2233"/>
        <p:cNvGrpSpPr/>
        <p:nvPr/>
      </p:nvGrpSpPr>
      <p:grpSpPr>
        <a:xfrm>
          <a:off x="0" y="0"/>
          <a:ext cx="0" cy="0"/>
          <a:chOff x="0" y="0"/>
          <a:chExt cx="0" cy="0"/>
        </a:xfrm>
      </p:grpSpPr>
      <p:sp>
        <p:nvSpPr>
          <p:cNvPr id="2234" name="Google Shape;2234;g1f9162cf5e8_0_548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235" name="Google Shape;2235;g1f9162cf5e8_0_5486"/>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236" name="Google Shape;2236;g1f9162cf5e8_0_5486"/>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37" name="Google Shape;2237;g1f9162cf5e8_0_5486"/>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238" name="Google Shape;2238;g1f9162cf5e8_0_5486"/>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39" name="Google Shape;2239;g1f9162cf5e8_0_5486"/>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240" name="Google Shape;2240;g1f9162cf5e8_0_5486"/>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41" name="Google Shape;2241;g1f9162cf5e8_0_5486"/>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242" name="Google Shape;2242;g1f9162cf5e8_0_5486"/>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43" name="Google Shape;2243;g1f9162cf5e8_0_5486"/>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2244" name="Google Shape;2244;g1f9162cf5e8_0_5486"/>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2245" name="Google Shape;2245;g1f9162cf5e8_0_5486"/>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2246" name="Google Shape;2246;g1f9162cf5e8_0_5486"/>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2247" name="Google Shape;2247;g1f9162cf5e8_0_5486"/>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248" name="Google Shape;2248;g1f9162cf5e8_0_5486"/>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49" name="Google Shape;2249;g1f9162cf5e8_0_5486"/>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250" name="Google Shape;2250;g1f9162cf5e8_0_5486"/>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51" name="Google Shape;2251;g1f9162cf5e8_0_5486"/>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2252" name="Google Shape;2252;g1f9162cf5e8_0_5486"/>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2253" name="Google Shape;2253;g1f9162cf5e8_0_5486"/>
          <p:cNvGrpSpPr/>
          <p:nvPr/>
        </p:nvGrpSpPr>
        <p:grpSpPr>
          <a:xfrm>
            <a:off x="8086547" y="288028"/>
            <a:ext cx="768173" cy="588522"/>
            <a:chOff x="8650400" y="824125"/>
            <a:chExt cx="124750" cy="95575"/>
          </a:xfrm>
        </p:grpSpPr>
        <p:sp>
          <p:nvSpPr>
            <p:cNvPr id="2254" name="Google Shape;2254;g1f9162cf5e8_0_54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5" name="Google Shape;2255;g1f9162cf5e8_0_54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6" name="Google Shape;2256;g1f9162cf5e8_0_548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7" name="Google Shape;2257;g1f9162cf5e8_0_54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8" name="Google Shape;2258;g1f9162cf5e8_0_5486"/>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9" name="Google Shape;2259;g1f9162cf5e8_0_548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0" name="Google Shape;2260;g1f9162cf5e8_0_548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61" name="Google Shape;2261;g1f9162cf5e8_0_5486"/>
          <p:cNvGrpSpPr/>
          <p:nvPr/>
        </p:nvGrpSpPr>
        <p:grpSpPr>
          <a:xfrm>
            <a:off x="317087" y="288025"/>
            <a:ext cx="234762" cy="218290"/>
            <a:chOff x="8652775" y="883650"/>
            <a:chExt cx="38125" cy="35450"/>
          </a:xfrm>
        </p:grpSpPr>
        <p:sp>
          <p:nvSpPr>
            <p:cNvPr id="2262" name="Google Shape;2262;g1f9162cf5e8_0_54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3" name="Google Shape;2263;g1f9162cf5e8_0_54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4" name="Google Shape;2264;g1f9162cf5e8_0_54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65" name="Google Shape;2265;g1f9162cf5e8_0_5486"/>
          <p:cNvGrpSpPr/>
          <p:nvPr/>
        </p:nvGrpSpPr>
        <p:grpSpPr>
          <a:xfrm>
            <a:off x="4199840" y="4764665"/>
            <a:ext cx="744312" cy="221985"/>
            <a:chOff x="8652775" y="883650"/>
            <a:chExt cx="120875" cy="36050"/>
          </a:xfrm>
        </p:grpSpPr>
        <p:sp>
          <p:nvSpPr>
            <p:cNvPr id="2266" name="Google Shape;2266;g1f9162cf5e8_0_54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7" name="Google Shape;2267;g1f9162cf5e8_0_54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8" name="Google Shape;2268;g1f9162cf5e8_0_548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9" name="Google Shape;2269;g1f9162cf5e8_0_54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0" name="Google Shape;2270;g1f9162cf5e8_0_548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1" name="Google Shape;2271;g1f9162cf5e8_0_548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2272" name="Shape 2272"/>
        <p:cNvGrpSpPr/>
        <p:nvPr/>
      </p:nvGrpSpPr>
      <p:grpSpPr>
        <a:xfrm>
          <a:off x="0" y="0"/>
          <a:ext cx="0" cy="0"/>
          <a:chOff x="0" y="0"/>
          <a:chExt cx="0" cy="0"/>
        </a:xfrm>
      </p:grpSpPr>
      <p:sp>
        <p:nvSpPr>
          <p:cNvPr id="2273" name="Google Shape;2273;g1f9162cf5e8_0_5525"/>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74" name="Google Shape;2274;g1f9162cf5e8_0_5525"/>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275" name="Google Shape;2275;g1f9162cf5e8_0_5525"/>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6" name="Google Shape;2276;g1f9162cf5e8_0_5525"/>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7" name="Google Shape;2277;g1f9162cf5e8_0_5525"/>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278" name="Google Shape;2278;g1f9162cf5e8_0_5525"/>
          <p:cNvGrpSpPr/>
          <p:nvPr/>
        </p:nvGrpSpPr>
        <p:grpSpPr>
          <a:xfrm>
            <a:off x="1290315" y="832864"/>
            <a:ext cx="744312" cy="221985"/>
            <a:chOff x="8652775" y="883650"/>
            <a:chExt cx="120875" cy="36050"/>
          </a:xfrm>
        </p:grpSpPr>
        <p:sp>
          <p:nvSpPr>
            <p:cNvPr id="2279" name="Google Shape;2279;g1f9162cf5e8_0_55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0" name="Google Shape;2280;g1f9162cf5e8_0_55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1" name="Google Shape;2281;g1f9162cf5e8_0_552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2" name="Google Shape;2282;g1f9162cf5e8_0_55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3" name="Google Shape;2283;g1f9162cf5e8_0_552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4" name="Google Shape;2284;g1f9162cf5e8_0_552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85" name="Google Shape;2285;g1f9162cf5e8_0_5525"/>
          <p:cNvGrpSpPr/>
          <p:nvPr/>
        </p:nvGrpSpPr>
        <p:grpSpPr>
          <a:xfrm>
            <a:off x="8313415" y="1125687"/>
            <a:ext cx="234762" cy="218290"/>
            <a:chOff x="8652775" y="883650"/>
            <a:chExt cx="38125" cy="35450"/>
          </a:xfrm>
        </p:grpSpPr>
        <p:sp>
          <p:nvSpPr>
            <p:cNvPr id="2286" name="Google Shape;2286;g1f9162cf5e8_0_55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7" name="Google Shape;2287;g1f9162cf5e8_0_55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8" name="Google Shape;2288;g1f9162cf5e8_0_55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89" name="Google Shape;2289;g1f9162cf5e8_0_5525"/>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302" name="Shape 302"/>
        <p:cNvGrpSpPr/>
        <p:nvPr/>
      </p:nvGrpSpPr>
      <p:grpSpPr>
        <a:xfrm>
          <a:off x="0" y="0"/>
          <a:ext cx="0" cy="0"/>
          <a:chOff x="0" y="0"/>
          <a:chExt cx="0" cy="0"/>
        </a:xfrm>
      </p:grpSpPr>
      <p:sp>
        <p:nvSpPr>
          <p:cNvPr id="303" name="Google Shape;303;p67"/>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grpSp>
        <p:nvGrpSpPr>
          <p:cNvPr id="304" name="Google Shape;304;p67"/>
          <p:cNvGrpSpPr/>
          <p:nvPr/>
        </p:nvGrpSpPr>
        <p:grpSpPr>
          <a:xfrm>
            <a:off x="186480" y="169331"/>
            <a:ext cx="430885" cy="203666"/>
            <a:chOff x="8703675" y="886625"/>
            <a:chExt cx="69975" cy="33075"/>
          </a:xfrm>
        </p:grpSpPr>
        <p:sp>
          <p:nvSpPr>
            <p:cNvPr id="305" name="Google Shape;305;p6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p6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7" name="Google Shape;307;p67"/>
          <p:cNvGrpSpPr/>
          <p:nvPr/>
        </p:nvGrpSpPr>
        <p:grpSpPr>
          <a:xfrm>
            <a:off x="957716" y="4782288"/>
            <a:ext cx="234762" cy="218290"/>
            <a:chOff x="8652775" y="883650"/>
            <a:chExt cx="38125" cy="35450"/>
          </a:xfrm>
        </p:grpSpPr>
        <p:sp>
          <p:nvSpPr>
            <p:cNvPr id="308" name="Google Shape;308;p6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6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6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11" name="Google Shape;311;p67"/>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12" name="Google Shape;312;p67"/>
          <p:cNvGrpSpPr/>
          <p:nvPr/>
        </p:nvGrpSpPr>
        <p:grpSpPr>
          <a:xfrm>
            <a:off x="8686141" y="3582182"/>
            <a:ext cx="234762" cy="218290"/>
            <a:chOff x="8652775" y="883650"/>
            <a:chExt cx="38125" cy="35450"/>
          </a:xfrm>
        </p:grpSpPr>
        <p:sp>
          <p:nvSpPr>
            <p:cNvPr id="313" name="Google Shape;313;p6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6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6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 name="Google Shape;316;p6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290" name="Shape 2290"/>
        <p:cNvGrpSpPr/>
        <p:nvPr/>
      </p:nvGrpSpPr>
      <p:grpSpPr>
        <a:xfrm>
          <a:off x="0" y="0"/>
          <a:ext cx="0" cy="0"/>
          <a:chOff x="0" y="0"/>
          <a:chExt cx="0" cy="0"/>
        </a:xfrm>
      </p:grpSpPr>
      <p:sp>
        <p:nvSpPr>
          <p:cNvPr id="2291" name="Google Shape;2291;g1f9162cf5e8_0_5543"/>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292" name="Google Shape;2292;g1f9162cf5e8_0_5543"/>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2293" name="Google Shape;2293;g1f9162cf5e8_0_5543"/>
          <p:cNvGrpSpPr/>
          <p:nvPr/>
        </p:nvGrpSpPr>
        <p:grpSpPr>
          <a:xfrm>
            <a:off x="219315" y="188740"/>
            <a:ext cx="744312" cy="221985"/>
            <a:chOff x="8652775" y="883650"/>
            <a:chExt cx="120875" cy="36050"/>
          </a:xfrm>
        </p:grpSpPr>
        <p:sp>
          <p:nvSpPr>
            <p:cNvPr id="2294" name="Google Shape;2294;g1f9162cf5e8_0_554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5" name="Google Shape;2295;g1f9162cf5e8_0_554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6" name="Google Shape;2296;g1f9162cf5e8_0_554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7" name="Google Shape;2297;g1f9162cf5e8_0_554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8" name="Google Shape;2298;g1f9162cf5e8_0_554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9" name="Google Shape;2299;g1f9162cf5e8_0_554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300" name="Google Shape;2300;g1f9162cf5e8_0_5543"/>
          <p:cNvGrpSpPr/>
          <p:nvPr/>
        </p:nvGrpSpPr>
        <p:grpSpPr>
          <a:xfrm>
            <a:off x="236575" y="2344012"/>
            <a:ext cx="234762" cy="218290"/>
            <a:chOff x="8652775" y="883650"/>
            <a:chExt cx="38125" cy="35450"/>
          </a:xfrm>
        </p:grpSpPr>
        <p:sp>
          <p:nvSpPr>
            <p:cNvPr id="2301" name="Google Shape;2301;g1f9162cf5e8_0_554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2" name="Google Shape;2302;g1f9162cf5e8_0_554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3" name="Google Shape;2303;g1f9162cf5e8_0_554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4" name="Google Shape;2304;g1f9162cf5e8_0_554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305" name="Google Shape;2305;g1f9162cf5e8_0_5543"/>
          <p:cNvGrpSpPr/>
          <p:nvPr/>
        </p:nvGrpSpPr>
        <p:grpSpPr>
          <a:xfrm>
            <a:off x="7146537" y="192450"/>
            <a:ext cx="234762" cy="218290"/>
            <a:chOff x="8652775" y="883650"/>
            <a:chExt cx="38125" cy="35450"/>
          </a:xfrm>
        </p:grpSpPr>
        <p:sp>
          <p:nvSpPr>
            <p:cNvPr id="2306" name="Google Shape;2306;g1f9162cf5e8_0_554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7" name="Google Shape;2307;g1f9162cf5e8_0_554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8" name="Google Shape;2308;g1f9162cf5e8_0_554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309" name="Google Shape;2309;g1f9162cf5e8_0_5543"/>
          <p:cNvGrpSpPr/>
          <p:nvPr/>
        </p:nvGrpSpPr>
        <p:grpSpPr>
          <a:xfrm>
            <a:off x="5820150" y="4734505"/>
            <a:ext cx="430885" cy="203666"/>
            <a:chOff x="8703675" y="886625"/>
            <a:chExt cx="69975" cy="33075"/>
          </a:xfrm>
        </p:grpSpPr>
        <p:sp>
          <p:nvSpPr>
            <p:cNvPr id="2310" name="Google Shape;2310;g1f9162cf5e8_0_554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1" name="Google Shape;2311;g1f9162cf5e8_0_554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312" name="Google Shape;2312;g1f9162cf5e8_0_5543"/>
          <p:cNvGrpSpPr/>
          <p:nvPr/>
        </p:nvGrpSpPr>
        <p:grpSpPr>
          <a:xfrm>
            <a:off x="8499525" y="3238212"/>
            <a:ext cx="234762" cy="218290"/>
            <a:chOff x="8652775" y="883650"/>
            <a:chExt cx="38125" cy="35450"/>
          </a:xfrm>
        </p:grpSpPr>
        <p:sp>
          <p:nvSpPr>
            <p:cNvPr id="2313" name="Google Shape;2313;g1f9162cf5e8_0_554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4" name="Google Shape;2314;g1f9162cf5e8_0_554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5" name="Google Shape;2315;g1f9162cf5e8_0_554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6" name="Google Shape;2316;g1f9162cf5e8_0_554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2317" name="Shape 2317"/>
        <p:cNvGrpSpPr/>
        <p:nvPr/>
      </p:nvGrpSpPr>
      <p:grpSpPr>
        <a:xfrm>
          <a:off x="0" y="0"/>
          <a:ext cx="0" cy="0"/>
          <a:chOff x="0" y="0"/>
          <a:chExt cx="0" cy="0"/>
        </a:xfrm>
      </p:grpSpPr>
      <p:sp>
        <p:nvSpPr>
          <p:cNvPr id="2318" name="Google Shape;2318;g1f9162cf5e8_0_5570"/>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319" name="Google Shape;2319;g1f9162cf5e8_0_5570"/>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320" name="Google Shape;2320;g1f9162cf5e8_0_5570"/>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321" name="Google Shape;2321;g1f9162cf5e8_0_5570"/>
          <p:cNvGrpSpPr/>
          <p:nvPr/>
        </p:nvGrpSpPr>
        <p:grpSpPr>
          <a:xfrm>
            <a:off x="6715278" y="4625184"/>
            <a:ext cx="744312" cy="221985"/>
            <a:chOff x="8652775" y="883650"/>
            <a:chExt cx="120875" cy="36050"/>
          </a:xfrm>
        </p:grpSpPr>
        <p:sp>
          <p:nvSpPr>
            <p:cNvPr id="2322" name="Google Shape;2322;g1f9162cf5e8_0_55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3" name="Google Shape;2323;g1f9162cf5e8_0_55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4" name="Google Shape;2324;g1f9162cf5e8_0_55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5" name="Google Shape;2325;g1f9162cf5e8_0_55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6" name="Google Shape;2326;g1f9162cf5e8_0_55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7" name="Google Shape;2327;g1f9162cf5e8_0_55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328" name="Google Shape;2328;g1f9162cf5e8_0_5570"/>
          <p:cNvGrpSpPr/>
          <p:nvPr/>
        </p:nvGrpSpPr>
        <p:grpSpPr>
          <a:xfrm>
            <a:off x="5348162" y="4627037"/>
            <a:ext cx="234762" cy="218290"/>
            <a:chOff x="8652775" y="883650"/>
            <a:chExt cx="38125" cy="35450"/>
          </a:xfrm>
        </p:grpSpPr>
        <p:sp>
          <p:nvSpPr>
            <p:cNvPr id="2329" name="Google Shape;2329;g1f9162cf5e8_0_55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0" name="Google Shape;2330;g1f9162cf5e8_0_55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1" name="Google Shape;2331;g1f9162cf5e8_0_55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332" name="Google Shape;2332;g1f9162cf5e8_0_5570"/>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333" name="Google Shape;2333;g1f9162cf5e8_0_5570"/>
          <p:cNvGrpSpPr/>
          <p:nvPr/>
        </p:nvGrpSpPr>
        <p:grpSpPr>
          <a:xfrm>
            <a:off x="1539765" y="296326"/>
            <a:ext cx="744312" cy="221985"/>
            <a:chOff x="8652775" y="883650"/>
            <a:chExt cx="120875" cy="36050"/>
          </a:xfrm>
        </p:grpSpPr>
        <p:sp>
          <p:nvSpPr>
            <p:cNvPr id="2334" name="Google Shape;2334;g1f9162cf5e8_0_55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5" name="Google Shape;2335;g1f9162cf5e8_0_55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6" name="Google Shape;2336;g1f9162cf5e8_0_55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7" name="Google Shape;2337;g1f9162cf5e8_0_55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8" name="Google Shape;2338;g1f9162cf5e8_0_55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9" name="Google Shape;2339;g1f9162cf5e8_0_55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340" name="Google Shape;2340;g1f9162cf5e8_0_5570"/>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341" name="Google Shape;2341;g1f9162cf5e8_0_5570"/>
          <p:cNvGrpSpPr/>
          <p:nvPr/>
        </p:nvGrpSpPr>
        <p:grpSpPr>
          <a:xfrm>
            <a:off x="8313412" y="3800094"/>
            <a:ext cx="234762" cy="218290"/>
            <a:chOff x="8652775" y="883650"/>
            <a:chExt cx="38125" cy="35450"/>
          </a:xfrm>
        </p:grpSpPr>
        <p:sp>
          <p:nvSpPr>
            <p:cNvPr id="2342" name="Google Shape;2342;g1f9162cf5e8_0_55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3" name="Google Shape;2343;g1f9162cf5e8_0_55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4" name="Google Shape;2344;g1f9162cf5e8_0_55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5" name="Google Shape;2345;g1f9162cf5e8_0_55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346" name="Google Shape;2346;g1f9162cf5e8_0_5570"/>
          <p:cNvGrpSpPr/>
          <p:nvPr/>
        </p:nvGrpSpPr>
        <p:grpSpPr>
          <a:xfrm>
            <a:off x="225025" y="1008004"/>
            <a:ext cx="430885" cy="203666"/>
            <a:chOff x="8703675" y="886625"/>
            <a:chExt cx="69975" cy="33075"/>
          </a:xfrm>
        </p:grpSpPr>
        <p:sp>
          <p:nvSpPr>
            <p:cNvPr id="2347" name="Google Shape;2347;g1f9162cf5e8_0_55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8" name="Google Shape;2348;g1f9162cf5e8_0_55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2349" name="Shape 2349"/>
        <p:cNvGrpSpPr/>
        <p:nvPr/>
      </p:nvGrpSpPr>
      <p:grpSpPr>
        <a:xfrm>
          <a:off x="0" y="0"/>
          <a:ext cx="0" cy="0"/>
          <a:chOff x="0" y="0"/>
          <a:chExt cx="0" cy="0"/>
        </a:xfrm>
      </p:grpSpPr>
      <p:sp>
        <p:nvSpPr>
          <p:cNvPr id="2350" name="Google Shape;2350;g1f9162cf5e8_0_5602"/>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1" name="Google Shape;2351;g1f9162cf5e8_0_5602"/>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352" name="Google Shape;2352;g1f9162cf5e8_0_5602"/>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353" name="Google Shape;2353;g1f9162cf5e8_0_5602"/>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354" name="Google Shape;2354;g1f9162cf5e8_0_5602"/>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355" name="Google Shape;2355;g1f9162cf5e8_0_5602"/>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356" name="Google Shape;2356;g1f9162cf5e8_0_5602"/>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357" name="Google Shape;2357;g1f9162cf5e8_0_5602"/>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358" name="Google Shape;2358;g1f9162cf5e8_0_5602"/>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359" name="Google Shape;2359;g1f9162cf5e8_0_5602"/>
          <p:cNvGrpSpPr/>
          <p:nvPr/>
        </p:nvGrpSpPr>
        <p:grpSpPr>
          <a:xfrm>
            <a:off x="8112637" y="1529600"/>
            <a:ext cx="234762" cy="218290"/>
            <a:chOff x="8652775" y="883650"/>
            <a:chExt cx="38125" cy="35450"/>
          </a:xfrm>
        </p:grpSpPr>
        <p:sp>
          <p:nvSpPr>
            <p:cNvPr id="2360" name="Google Shape;2360;g1f9162cf5e8_0_56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1" name="Google Shape;2361;g1f9162cf5e8_0_56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2" name="Google Shape;2362;g1f9162cf5e8_0_560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3" name="Google Shape;2363;g1f9162cf5e8_0_56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64" name="Shape 2364"/>
        <p:cNvGrpSpPr/>
        <p:nvPr/>
      </p:nvGrpSpPr>
      <p:grpSpPr>
        <a:xfrm>
          <a:off x="0" y="0"/>
          <a:ext cx="0" cy="0"/>
          <a:chOff x="0" y="0"/>
          <a:chExt cx="0" cy="0"/>
        </a:xfrm>
      </p:grpSpPr>
      <p:sp>
        <p:nvSpPr>
          <p:cNvPr id="2365" name="Google Shape;2365;g1f9162cf5e8_0_5617"/>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6" name="Google Shape;2366;g1f9162cf5e8_0_5617"/>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2367" name="Google Shape;2367;g1f9162cf5e8_0_5617"/>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2368" name="Google Shape;2368;g1f9162cf5e8_0_5617"/>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369" name="Google Shape;2369;g1f9162cf5e8_0_5617"/>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370" name="Google Shape;2370;g1f9162cf5e8_0_5617"/>
          <p:cNvGrpSpPr/>
          <p:nvPr/>
        </p:nvGrpSpPr>
        <p:grpSpPr>
          <a:xfrm>
            <a:off x="8212822" y="4397378"/>
            <a:ext cx="768173" cy="588522"/>
            <a:chOff x="8650400" y="824125"/>
            <a:chExt cx="124750" cy="95575"/>
          </a:xfrm>
        </p:grpSpPr>
        <p:sp>
          <p:nvSpPr>
            <p:cNvPr id="2371" name="Google Shape;2371;g1f9162cf5e8_0_561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2" name="Google Shape;2372;g1f9162cf5e8_0_561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3" name="Google Shape;2373;g1f9162cf5e8_0_561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4" name="Google Shape;2374;g1f9162cf5e8_0_561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5" name="Google Shape;2375;g1f9162cf5e8_0_5617"/>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6" name="Google Shape;2376;g1f9162cf5e8_0_561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7" name="Google Shape;2377;g1f9162cf5e8_0_561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78" name="Shape 2378"/>
        <p:cNvGrpSpPr/>
        <p:nvPr/>
      </p:nvGrpSpPr>
      <p:grpSpPr>
        <a:xfrm>
          <a:off x="0" y="0"/>
          <a:ext cx="0" cy="0"/>
          <a:chOff x="0" y="0"/>
          <a:chExt cx="0" cy="0"/>
        </a:xfrm>
      </p:grpSpPr>
      <p:sp>
        <p:nvSpPr>
          <p:cNvPr id="2379" name="Google Shape;2379;g1f9162cf5e8_0_5631"/>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0" name="Google Shape;2380;g1f9162cf5e8_0_5631"/>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381" name="Google Shape;2381;g1f9162cf5e8_0_5631"/>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382" name="Google Shape;2382;g1f9162cf5e8_0_5631"/>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383" name="Google Shape;2383;g1f9162cf5e8_0_5631"/>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384" name="Google Shape;2384;g1f9162cf5e8_0_5631"/>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2385" name="Google Shape;2385;g1f9162cf5e8_0_5631"/>
          <p:cNvGrpSpPr/>
          <p:nvPr/>
        </p:nvGrpSpPr>
        <p:grpSpPr>
          <a:xfrm>
            <a:off x="8703662" y="2184650"/>
            <a:ext cx="234762" cy="218290"/>
            <a:chOff x="8652775" y="883650"/>
            <a:chExt cx="38125" cy="35450"/>
          </a:xfrm>
        </p:grpSpPr>
        <p:sp>
          <p:nvSpPr>
            <p:cNvPr id="2386" name="Google Shape;2386;g1f9162cf5e8_0_563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7" name="Google Shape;2387;g1f9162cf5e8_0_563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8" name="Google Shape;2388;g1f9162cf5e8_0_563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389" name="Google Shape;2389;g1f9162cf5e8_0_5631"/>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0" name="Google Shape;2390;g1f9162cf5e8_0_5631"/>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391" name="Google Shape;2391;g1f9162cf5e8_0_5631"/>
          <p:cNvGrpSpPr/>
          <p:nvPr/>
        </p:nvGrpSpPr>
        <p:grpSpPr>
          <a:xfrm>
            <a:off x="215262" y="2780650"/>
            <a:ext cx="234762" cy="218290"/>
            <a:chOff x="8652775" y="883650"/>
            <a:chExt cx="38125" cy="35450"/>
          </a:xfrm>
        </p:grpSpPr>
        <p:sp>
          <p:nvSpPr>
            <p:cNvPr id="2392" name="Google Shape;2392;g1f9162cf5e8_0_563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3" name="Google Shape;2393;g1f9162cf5e8_0_563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4" name="Google Shape;2394;g1f9162cf5e8_0_563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2395" name="Shape 2395"/>
        <p:cNvGrpSpPr/>
        <p:nvPr/>
      </p:nvGrpSpPr>
      <p:grpSpPr>
        <a:xfrm>
          <a:off x="0" y="0"/>
          <a:ext cx="0" cy="0"/>
          <a:chOff x="0" y="0"/>
          <a:chExt cx="0" cy="0"/>
        </a:xfrm>
      </p:grpSpPr>
      <p:sp>
        <p:nvSpPr>
          <p:cNvPr id="2396" name="Google Shape;2396;g1f9162cf5e8_0_5648"/>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7" name="Google Shape;2397;g1f9162cf5e8_0_5648"/>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8" name="Google Shape;2398;g1f9162cf5e8_0_5648"/>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2399" name="Google Shape;2399;g1f9162cf5e8_0_5648"/>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2400" name="Google Shape;2400;g1f9162cf5e8_0_5648"/>
          <p:cNvGrpSpPr/>
          <p:nvPr/>
        </p:nvGrpSpPr>
        <p:grpSpPr>
          <a:xfrm>
            <a:off x="230487" y="1659944"/>
            <a:ext cx="234762" cy="218290"/>
            <a:chOff x="8652775" y="883650"/>
            <a:chExt cx="38125" cy="35450"/>
          </a:xfrm>
        </p:grpSpPr>
        <p:sp>
          <p:nvSpPr>
            <p:cNvPr id="2401" name="Google Shape;2401;g1f9162cf5e8_0_56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2" name="Google Shape;2402;g1f9162cf5e8_0_56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3" name="Google Shape;2403;g1f9162cf5e8_0_56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4" name="Google Shape;2404;g1f9162cf5e8_0_56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405" name="Google Shape;2405;g1f9162cf5e8_0_5648"/>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06" name="Google Shape;2406;g1f9162cf5e8_0_5648"/>
          <p:cNvGrpSpPr/>
          <p:nvPr/>
        </p:nvGrpSpPr>
        <p:grpSpPr>
          <a:xfrm>
            <a:off x="8697762" y="4385819"/>
            <a:ext cx="234762" cy="218290"/>
            <a:chOff x="8652775" y="883650"/>
            <a:chExt cx="38125" cy="35450"/>
          </a:xfrm>
        </p:grpSpPr>
        <p:sp>
          <p:nvSpPr>
            <p:cNvPr id="2407" name="Google Shape;2407;g1f9162cf5e8_0_56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8" name="Google Shape;2408;g1f9162cf5e8_0_56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9" name="Google Shape;2409;g1f9162cf5e8_0_56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0" name="Google Shape;2410;g1f9162cf5e8_0_56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11" name="Google Shape;2411;g1f9162cf5e8_0_5648"/>
          <p:cNvGrpSpPr/>
          <p:nvPr/>
        </p:nvGrpSpPr>
        <p:grpSpPr>
          <a:xfrm>
            <a:off x="6176275" y="437542"/>
            <a:ext cx="430885" cy="203666"/>
            <a:chOff x="8703675" y="886625"/>
            <a:chExt cx="69975" cy="33075"/>
          </a:xfrm>
        </p:grpSpPr>
        <p:sp>
          <p:nvSpPr>
            <p:cNvPr id="2412" name="Google Shape;2412;g1f9162cf5e8_0_564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3" name="Google Shape;2413;g1f9162cf5e8_0_564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14" name="Google Shape;2414;g1f9162cf5e8_0_5648"/>
          <p:cNvGrpSpPr/>
          <p:nvPr/>
        </p:nvGrpSpPr>
        <p:grpSpPr>
          <a:xfrm>
            <a:off x="5845287" y="430237"/>
            <a:ext cx="234762" cy="218290"/>
            <a:chOff x="8652775" y="883650"/>
            <a:chExt cx="38125" cy="35450"/>
          </a:xfrm>
        </p:grpSpPr>
        <p:sp>
          <p:nvSpPr>
            <p:cNvPr id="2415" name="Google Shape;2415;g1f9162cf5e8_0_56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6" name="Google Shape;2416;g1f9162cf5e8_0_56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7" name="Google Shape;2417;g1f9162cf5e8_0_56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2418" name="Shape 2418"/>
        <p:cNvGrpSpPr/>
        <p:nvPr/>
      </p:nvGrpSpPr>
      <p:grpSpPr>
        <a:xfrm>
          <a:off x="0" y="0"/>
          <a:ext cx="0" cy="0"/>
          <a:chOff x="0" y="0"/>
          <a:chExt cx="0" cy="0"/>
        </a:xfrm>
      </p:grpSpPr>
      <p:sp>
        <p:nvSpPr>
          <p:cNvPr id="2419" name="Google Shape;2419;g1f9162cf5e8_0_5671"/>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420" name="Google Shape;2420;g1f9162cf5e8_0_5671"/>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2421" name="Google Shape;2421;g1f9162cf5e8_0_5671"/>
          <p:cNvGrpSpPr/>
          <p:nvPr/>
        </p:nvGrpSpPr>
        <p:grpSpPr>
          <a:xfrm>
            <a:off x="399237" y="383299"/>
            <a:ext cx="234762" cy="218290"/>
            <a:chOff x="8652775" y="883650"/>
            <a:chExt cx="38125" cy="35450"/>
          </a:xfrm>
        </p:grpSpPr>
        <p:sp>
          <p:nvSpPr>
            <p:cNvPr id="2422" name="Google Shape;2422;g1f9162cf5e8_0_567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3" name="Google Shape;2423;g1f9162cf5e8_0_567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4" name="Google Shape;2424;g1f9162cf5e8_0_567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5" name="Google Shape;2425;g1f9162cf5e8_0_567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26" name="Google Shape;2426;g1f9162cf5e8_0_5671"/>
          <p:cNvGrpSpPr/>
          <p:nvPr/>
        </p:nvGrpSpPr>
        <p:grpSpPr>
          <a:xfrm>
            <a:off x="8309290" y="94189"/>
            <a:ext cx="744312" cy="221985"/>
            <a:chOff x="8652775" y="883650"/>
            <a:chExt cx="120875" cy="36050"/>
          </a:xfrm>
        </p:grpSpPr>
        <p:sp>
          <p:nvSpPr>
            <p:cNvPr id="2427" name="Google Shape;2427;g1f9162cf5e8_0_567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8" name="Google Shape;2428;g1f9162cf5e8_0_567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9" name="Google Shape;2429;g1f9162cf5e8_0_567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0" name="Google Shape;2430;g1f9162cf5e8_0_567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1" name="Google Shape;2431;g1f9162cf5e8_0_567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2" name="Google Shape;2432;g1f9162cf5e8_0_567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2433" name="Shape 2433"/>
        <p:cNvGrpSpPr/>
        <p:nvPr/>
      </p:nvGrpSpPr>
      <p:grpSpPr>
        <a:xfrm>
          <a:off x="0" y="0"/>
          <a:ext cx="0" cy="0"/>
          <a:chOff x="0" y="0"/>
          <a:chExt cx="0" cy="0"/>
        </a:xfrm>
      </p:grpSpPr>
      <p:sp>
        <p:nvSpPr>
          <p:cNvPr id="2434" name="Google Shape;2434;g1f9162cf5e8_0_568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2435" name="Google Shape;2435;g1f9162cf5e8_0_5686"/>
          <p:cNvGrpSpPr/>
          <p:nvPr/>
        </p:nvGrpSpPr>
        <p:grpSpPr>
          <a:xfrm>
            <a:off x="186487" y="169329"/>
            <a:ext cx="430885" cy="203666"/>
            <a:chOff x="8703675" y="886625"/>
            <a:chExt cx="69975" cy="33075"/>
          </a:xfrm>
        </p:grpSpPr>
        <p:sp>
          <p:nvSpPr>
            <p:cNvPr id="2436" name="Google Shape;2436;g1f9162cf5e8_0_568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7" name="Google Shape;2437;g1f9162cf5e8_0_568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38" name="Google Shape;2438;g1f9162cf5e8_0_5686"/>
          <p:cNvGrpSpPr/>
          <p:nvPr/>
        </p:nvGrpSpPr>
        <p:grpSpPr>
          <a:xfrm>
            <a:off x="957787" y="4782300"/>
            <a:ext cx="234762" cy="218290"/>
            <a:chOff x="8652775" y="883650"/>
            <a:chExt cx="38125" cy="35450"/>
          </a:xfrm>
        </p:grpSpPr>
        <p:sp>
          <p:nvSpPr>
            <p:cNvPr id="2439" name="Google Shape;2439;g1f9162cf5e8_0_56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0" name="Google Shape;2440;g1f9162cf5e8_0_56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1" name="Google Shape;2441;g1f9162cf5e8_0_56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442" name="Google Shape;2442;g1f9162cf5e8_0_5686"/>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43" name="Google Shape;2443;g1f9162cf5e8_0_5686"/>
          <p:cNvGrpSpPr/>
          <p:nvPr/>
        </p:nvGrpSpPr>
        <p:grpSpPr>
          <a:xfrm>
            <a:off x="8686212" y="3582194"/>
            <a:ext cx="234762" cy="218290"/>
            <a:chOff x="8652775" y="883650"/>
            <a:chExt cx="38125" cy="35450"/>
          </a:xfrm>
        </p:grpSpPr>
        <p:sp>
          <p:nvSpPr>
            <p:cNvPr id="2444" name="Google Shape;2444;g1f9162cf5e8_0_56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5" name="Google Shape;2445;g1f9162cf5e8_0_56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6" name="Google Shape;2446;g1f9162cf5e8_0_568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7" name="Google Shape;2447;g1f9162cf5e8_0_56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2448" name="Shape 2448"/>
        <p:cNvGrpSpPr/>
        <p:nvPr/>
      </p:nvGrpSpPr>
      <p:grpSpPr>
        <a:xfrm>
          <a:off x="0" y="0"/>
          <a:ext cx="0" cy="0"/>
          <a:chOff x="0" y="0"/>
          <a:chExt cx="0" cy="0"/>
        </a:xfrm>
      </p:grpSpPr>
      <p:sp>
        <p:nvSpPr>
          <p:cNvPr id="2449" name="Google Shape;2449;g1f9162cf5e8_0_5701"/>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0" name="Google Shape;2450;g1f9162cf5e8_0_5701"/>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451" name="Google Shape;2451;g1f9162cf5e8_0_5701"/>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452" name="Google Shape;2452;g1f9162cf5e8_0_5701"/>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53" name="Google Shape;2453;g1f9162cf5e8_0_5701"/>
          <p:cNvGrpSpPr/>
          <p:nvPr/>
        </p:nvGrpSpPr>
        <p:grpSpPr>
          <a:xfrm>
            <a:off x="484640" y="798289"/>
            <a:ext cx="744312" cy="221985"/>
            <a:chOff x="8652775" y="883650"/>
            <a:chExt cx="120875" cy="36050"/>
          </a:xfrm>
        </p:grpSpPr>
        <p:sp>
          <p:nvSpPr>
            <p:cNvPr id="2454" name="Google Shape;2454;g1f9162cf5e8_0_57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5" name="Google Shape;2455;g1f9162cf5e8_0_57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6" name="Google Shape;2456;g1f9162cf5e8_0_570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7" name="Google Shape;2457;g1f9162cf5e8_0_57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8" name="Google Shape;2458;g1f9162cf5e8_0_570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9" name="Google Shape;2459;g1f9162cf5e8_0_570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460" name="Google Shape;2460;g1f9162cf5e8_0_5701"/>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61" name="Google Shape;2461;g1f9162cf5e8_0_5701"/>
          <p:cNvGrpSpPr/>
          <p:nvPr/>
        </p:nvGrpSpPr>
        <p:grpSpPr>
          <a:xfrm>
            <a:off x="4991787" y="4596807"/>
            <a:ext cx="234762" cy="218290"/>
            <a:chOff x="8652775" y="883650"/>
            <a:chExt cx="38125" cy="35450"/>
          </a:xfrm>
        </p:grpSpPr>
        <p:sp>
          <p:nvSpPr>
            <p:cNvPr id="2462" name="Google Shape;2462;g1f9162cf5e8_0_57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3" name="Google Shape;2463;g1f9162cf5e8_0_57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4" name="Google Shape;2464;g1f9162cf5e8_0_570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5" name="Google Shape;2465;g1f9162cf5e8_0_57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66" name="Google Shape;2466;g1f9162cf5e8_0_5701"/>
          <p:cNvGrpSpPr/>
          <p:nvPr/>
        </p:nvGrpSpPr>
        <p:grpSpPr>
          <a:xfrm>
            <a:off x="4472125" y="4604104"/>
            <a:ext cx="430885" cy="203666"/>
            <a:chOff x="8703675" y="886625"/>
            <a:chExt cx="69975" cy="33075"/>
          </a:xfrm>
        </p:grpSpPr>
        <p:sp>
          <p:nvSpPr>
            <p:cNvPr id="2467" name="Google Shape;2467;g1f9162cf5e8_0_570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8" name="Google Shape;2468;g1f9162cf5e8_0_570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69" name="Shape 2469"/>
        <p:cNvGrpSpPr/>
        <p:nvPr/>
      </p:nvGrpSpPr>
      <p:grpSpPr>
        <a:xfrm>
          <a:off x="0" y="0"/>
          <a:ext cx="0" cy="0"/>
          <a:chOff x="0" y="0"/>
          <a:chExt cx="0" cy="0"/>
        </a:xfrm>
      </p:grpSpPr>
      <p:sp>
        <p:nvSpPr>
          <p:cNvPr id="2470" name="Google Shape;2470;g1f9162cf5e8_0_5722"/>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1" name="Google Shape;2471;g1f9162cf5e8_0_5722"/>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472" name="Google Shape;2472;g1f9162cf5e8_0_5722"/>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317" name="Shape 317"/>
        <p:cNvGrpSpPr/>
        <p:nvPr/>
      </p:nvGrpSpPr>
      <p:grpSpPr>
        <a:xfrm>
          <a:off x="0" y="0"/>
          <a:ext cx="0" cy="0"/>
          <a:chOff x="0" y="0"/>
          <a:chExt cx="0" cy="0"/>
        </a:xfrm>
      </p:grpSpPr>
      <p:sp>
        <p:nvSpPr>
          <p:cNvPr id="318" name="Google Shape;318;p68"/>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68"/>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320" name="Google Shape;320;p68"/>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321" name="Google Shape;321;p68"/>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22" name="Google Shape;322;p68"/>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323" name="Google Shape;323;p68"/>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24" name="Google Shape;324;p68"/>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325" name="Google Shape;325;p68"/>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26" name="Google Shape;326;p68"/>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327" name="Google Shape;327;p68"/>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grpSp>
        <p:nvGrpSpPr>
          <p:cNvPr id="328" name="Google Shape;328;p68"/>
          <p:cNvGrpSpPr/>
          <p:nvPr/>
        </p:nvGrpSpPr>
        <p:grpSpPr>
          <a:xfrm>
            <a:off x="8727591" y="193200"/>
            <a:ext cx="234762" cy="218290"/>
            <a:chOff x="8652775" y="883650"/>
            <a:chExt cx="38125" cy="35450"/>
          </a:xfrm>
        </p:grpSpPr>
        <p:sp>
          <p:nvSpPr>
            <p:cNvPr id="329" name="Google Shape;329;p6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p6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6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32" name="Google Shape;332;p68"/>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 name="Google Shape;333;p68"/>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p68"/>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p68"/>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473" name="Shape 2473"/>
        <p:cNvGrpSpPr/>
        <p:nvPr/>
      </p:nvGrpSpPr>
      <p:grpSpPr>
        <a:xfrm>
          <a:off x="0" y="0"/>
          <a:ext cx="0" cy="0"/>
          <a:chOff x="0" y="0"/>
          <a:chExt cx="0" cy="0"/>
        </a:xfrm>
      </p:grpSpPr>
      <p:sp>
        <p:nvSpPr>
          <p:cNvPr id="2474" name="Google Shape;2474;g1f9162cf5e8_0_572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2475" name="Google Shape;2475;g1f9162cf5e8_0_5726"/>
          <p:cNvGrpSpPr/>
          <p:nvPr/>
        </p:nvGrpSpPr>
        <p:grpSpPr>
          <a:xfrm>
            <a:off x="-202053" y="151215"/>
            <a:ext cx="768173" cy="588522"/>
            <a:chOff x="8650400" y="824125"/>
            <a:chExt cx="124750" cy="95575"/>
          </a:xfrm>
        </p:grpSpPr>
        <p:sp>
          <p:nvSpPr>
            <p:cNvPr id="2476" name="Google Shape;2476;g1f9162cf5e8_0_57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7" name="Google Shape;2477;g1f9162cf5e8_0_57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8" name="Google Shape;2478;g1f9162cf5e8_0_572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9" name="Google Shape;2479;g1f9162cf5e8_0_57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0" name="Google Shape;2480;g1f9162cf5e8_0_5726"/>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1" name="Google Shape;2481;g1f9162cf5e8_0_572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2" name="Google Shape;2482;g1f9162cf5e8_0_572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83" name="Google Shape;2483;g1f9162cf5e8_0_5726"/>
          <p:cNvGrpSpPr/>
          <p:nvPr/>
        </p:nvGrpSpPr>
        <p:grpSpPr>
          <a:xfrm>
            <a:off x="8681200" y="818112"/>
            <a:ext cx="234762" cy="218290"/>
            <a:chOff x="8652775" y="883650"/>
            <a:chExt cx="38125" cy="35450"/>
          </a:xfrm>
        </p:grpSpPr>
        <p:sp>
          <p:nvSpPr>
            <p:cNvPr id="2484" name="Google Shape;2484;g1f9162cf5e8_0_57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5" name="Google Shape;2485;g1f9162cf5e8_0_57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6" name="Google Shape;2486;g1f9162cf5e8_0_572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7" name="Google Shape;2487;g1f9162cf5e8_0_57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488" name="Google Shape;2488;g1f9162cf5e8_0_5726"/>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89" name="Google Shape;2489;g1f9162cf5e8_0_5726"/>
          <p:cNvGrpSpPr/>
          <p:nvPr/>
        </p:nvGrpSpPr>
        <p:grpSpPr>
          <a:xfrm>
            <a:off x="888437" y="4691225"/>
            <a:ext cx="234762" cy="218290"/>
            <a:chOff x="8652775" y="883650"/>
            <a:chExt cx="38125" cy="35450"/>
          </a:xfrm>
        </p:grpSpPr>
        <p:sp>
          <p:nvSpPr>
            <p:cNvPr id="2490" name="Google Shape;2490;g1f9162cf5e8_0_57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1" name="Google Shape;2491;g1f9162cf5e8_0_57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2" name="Google Shape;2492;g1f9162cf5e8_0_57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93" name="Google Shape;2493;g1f9162cf5e8_0_5726"/>
          <p:cNvGrpSpPr/>
          <p:nvPr/>
        </p:nvGrpSpPr>
        <p:grpSpPr>
          <a:xfrm>
            <a:off x="8485025" y="238430"/>
            <a:ext cx="430885" cy="203666"/>
            <a:chOff x="8703675" y="886625"/>
            <a:chExt cx="69975" cy="33075"/>
          </a:xfrm>
        </p:grpSpPr>
        <p:sp>
          <p:nvSpPr>
            <p:cNvPr id="2494" name="Google Shape;2494;g1f9162cf5e8_0_572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5" name="Google Shape;2495;g1f9162cf5e8_0_572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2496" name="Shape 2496"/>
        <p:cNvGrpSpPr/>
        <p:nvPr/>
      </p:nvGrpSpPr>
      <p:grpSpPr>
        <a:xfrm>
          <a:off x="0" y="0"/>
          <a:ext cx="0" cy="0"/>
          <a:chOff x="0" y="0"/>
          <a:chExt cx="0" cy="0"/>
        </a:xfrm>
      </p:grpSpPr>
      <p:sp>
        <p:nvSpPr>
          <p:cNvPr id="2497" name="Google Shape;2497;g1f9162cf5e8_0_5749"/>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8" name="Google Shape;2498;g1f9162cf5e8_0_5749"/>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499" name="Google Shape;2499;g1f9162cf5e8_0_5749"/>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00" name="Google Shape;2500;g1f9162cf5e8_0_5749"/>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01" name="Google Shape;2501;g1f9162cf5e8_0_5749"/>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02" name="Google Shape;2502;g1f9162cf5e8_0_5749"/>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03" name="Google Shape;2503;g1f9162cf5e8_0_5749"/>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04" name="Google Shape;2504;g1f9162cf5e8_0_5749"/>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05" name="Google Shape;2505;g1f9162cf5e8_0_5749"/>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06" name="Google Shape;2506;g1f9162cf5e8_0_5749"/>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2507" name="Google Shape;2507;g1f9162cf5e8_0_5749"/>
          <p:cNvGrpSpPr/>
          <p:nvPr/>
        </p:nvGrpSpPr>
        <p:grpSpPr>
          <a:xfrm>
            <a:off x="8727662" y="193212"/>
            <a:ext cx="234762" cy="218290"/>
            <a:chOff x="8652775" y="883650"/>
            <a:chExt cx="38125" cy="35450"/>
          </a:xfrm>
        </p:grpSpPr>
        <p:sp>
          <p:nvSpPr>
            <p:cNvPr id="2508" name="Google Shape;2508;g1f9162cf5e8_0_574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9" name="Google Shape;2509;g1f9162cf5e8_0_574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0" name="Google Shape;2510;g1f9162cf5e8_0_574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511" name="Google Shape;2511;g1f9162cf5e8_0_5749"/>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2" name="Google Shape;2512;g1f9162cf5e8_0_5749"/>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3" name="Google Shape;2513;g1f9162cf5e8_0_5749"/>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4" name="Google Shape;2514;g1f9162cf5e8_0_5749"/>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515" name="Shape 2515"/>
        <p:cNvGrpSpPr/>
        <p:nvPr/>
      </p:nvGrpSpPr>
      <p:grpSpPr>
        <a:xfrm>
          <a:off x="0" y="0"/>
          <a:ext cx="0" cy="0"/>
          <a:chOff x="0" y="0"/>
          <a:chExt cx="0" cy="0"/>
        </a:xfrm>
      </p:grpSpPr>
      <p:sp>
        <p:nvSpPr>
          <p:cNvPr id="2516" name="Google Shape;2516;g1f9162cf5e8_0_5768"/>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2517" name="Shape 2517"/>
        <p:cNvGrpSpPr/>
        <p:nvPr/>
      </p:nvGrpSpPr>
      <p:grpSpPr>
        <a:xfrm>
          <a:off x="0" y="0"/>
          <a:ext cx="0" cy="0"/>
          <a:chOff x="0" y="0"/>
          <a:chExt cx="0" cy="0"/>
        </a:xfrm>
      </p:grpSpPr>
      <p:sp>
        <p:nvSpPr>
          <p:cNvPr id="2518" name="Google Shape;2518;g1f9162cf5e8_0_5770"/>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19" name="Google Shape;2519;g1f9162cf5e8_0_5770"/>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520" name="Google Shape;2520;g1f9162cf5e8_0_5770"/>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21" name="Google Shape;2521;g1f9162cf5e8_0_5770"/>
          <p:cNvGrpSpPr/>
          <p:nvPr/>
        </p:nvGrpSpPr>
        <p:grpSpPr>
          <a:xfrm>
            <a:off x="7812765" y="428389"/>
            <a:ext cx="744312" cy="221985"/>
            <a:chOff x="8652775" y="883650"/>
            <a:chExt cx="120875" cy="36050"/>
          </a:xfrm>
        </p:grpSpPr>
        <p:sp>
          <p:nvSpPr>
            <p:cNvPr id="2522" name="Google Shape;2522;g1f9162cf5e8_0_57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3" name="Google Shape;2523;g1f9162cf5e8_0_57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4" name="Google Shape;2524;g1f9162cf5e8_0_57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5" name="Google Shape;2525;g1f9162cf5e8_0_57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6" name="Google Shape;2526;g1f9162cf5e8_0_57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7" name="Google Shape;2527;g1f9162cf5e8_0_57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528" name="Google Shape;2528;g1f9162cf5e8_0_5770"/>
          <p:cNvSpPr/>
          <p:nvPr>
            <p:ph idx="2" type="pic"/>
          </p:nvPr>
        </p:nvSpPr>
        <p:spPr>
          <a:xfrm>
            <a:off x="713375" y="538175"/>
            <a:ext cx="4281000" cy="2957100"/>
          </a:xfrm>
          <a:prstGeom prst="roundRect">
            <a:avLst>
              <a:gd fmla="val 5674" name="adj"/>
            </a:avLst>
          </a:prstGeom>
          <a:noFill/>
          <a:ln>
            <a:noFill/>
          </a:ln>
        </p:spPr>
      </p:sp>
      <p:grpSp>
        <p:nvGrpSpPr>
          <p:cNvPr id="2529" name="Google Shape;2529;g1f9162cf5e8_0_5770"/>
          <p:cNvGrpSpPr/>
          <p:nvPr/>
        </p:nvGrpSpPr>
        <p:grpSpPr>
          <a:xfrm>
            <a:off x="231612" y="235998"/>
            <a:ext cx="234762" cy="86362"/>
            <a:chOff x="8652775" y="905075"/>
            <a:chExt cx="38125" cy="14025"/>
          </a:xfrm>
        </p:grpSpPr>
        <p:sp>
          <p:nvSpPr>
            <p:cNvPr id="2530" name="Google Shape;2530;g1f9162cf5e8_0_57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1" name="Google Shape;2531;g1f9162cf5e8_0_57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2532" name="Shape 2532"/>
        <p:cNvGrpSpPr/>
        <p:nvPr/>
      </p:nvGrpSpPr>
      <p:grpSpPr>
        <a:xfrm>
          <a:off x="0" y="0"/>
          <a:ext cx="0" cy="0"/>
          <a:chOff x="0" y="0"/>
          <a:chExt cx="0" cy="0"/>
        </a:xfrm>
      </p:grpSpPr>
      <p:sp>
        <p:nvSpPr>
          <p:cNvPr id="2533" name="Google Shape;2533;g1f9162cf5e8_0_5785"/>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4" name="Google Shape;2534;g1f9162cf5e8_0_5785"/>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535" name="Google Shape;2535;g1f9162cf5e8_0_5785"/>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36" name="Google Shape;2536;g1f9162cf5e8_0_5785"/>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37" name="Google Shape;2537;g1f9162cf5e8_0_5785"/>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38" name="Google Shape;2538;g1f9162cf5e8_0_5785"/>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39" name="Google Shape;2539;g1f9162cf5e8_0_5785"/>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40" name="Google Shape;2540;g1f9162cf5e8_0_5785"/>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41" name="Google Shape;2541;g1f9162cf5e8_0_5785"/>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42" name="Google Shape;2542;g1f9162cf5e8_0_5785"/>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43" name="Google Shape;2543;g1f9162cf5e8_0_5785"/>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44" name="Google Shape;2544;g1f9162cf5e8_0_5785"/>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45" name="Google Shape;2545;g1f9162cf5e8_0_5785"/>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46" name="Google Shape;2546;g1f9162cf5e8_0_5785"/>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2547" name="Google Shape;2547;g1f9162cf5e8_0_5785"/>
          <p:cNvGrpSpPr/>
          <p:nvPr/>
        </p:nvGrpSpPr>
        <p:grpSpPr>
          <a:xfrm>
            <a:off x="4567290" y="4550322"/>
            <a:ext cx="744312" cy="221985"/>
            <a:chOff x="8652775" y="883650"/>
            <a:chExt cx="120875" cy="36050"/>
          </a:xfrm>
        </p:grpSpPr>
        <p:sp>
          <p:nvSpPr>
            <p:cNvPr id="2548" name="Google Shape;2548;g1f9162cf5e8_0_578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9" name="Google Shape;2549;g1f9162cf5e8_0_578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0" name="Google Shape;2550;g1f9162cf5e8_0_578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1" name="Google Shape;2551;g1f9162cf5e8_0_578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2" name="Google Shape;2552;g1f9162cf5e8_0_578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3" name="Google Shape;2553;g1f9162cf5e8_0_578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554" name="Google Shape;2554;g1f9162cf5e8_0_5785"/>
          <p:cNvGrpSpPr/>
          <p:nvPr/>
        </p:nvGrpSpPr>
        <p:grpSpPr>
          <a:xfrm>
            <a:off x="173662" y="3781173"/>
            <a:ext cx="234762" cy="86362"/>
            <a:chOff x="8652775" y="905075"/>
            <a:chExt cx="38125" cy="14025"/>
          </a:xfrm>
        </p:grpSpPr>
        <p:sp>
          <p:nvSpPr>
            <p:cNvPr id="2555" name="Google Shape;2555;g1f9162cf5e8_0_578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6" name="Google Shape;2556;g1f9162cf5e8_0_578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557" name="Google Shape;2557;g1f9162cf5e8_0_5785"/>
          <p:cNvGrpSpPr/>
          <p:nvPr/>
        </p:nvGrpSpPr>
        <p:grpSpPr>
          <a:xfrm>
            <a:off x="8745762" y="1115136"/>
            <a:ext cx="234762" cy="218290"/>
            <a:chOff x="8652775" y="883650"/>
            <a:chExt cx="38125" cy="35450"/>
          </a:xfrm>
        </p:grpSpPr>
        <p:sp>
          <p:nvSpPr>
            <p:cNvPr id="2558" name="Google Shape;2558;g1f9162cf5e8_0_578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9" name="Google Shape;2559;g1f9162cf5e8_0_578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0" name="Google Shape;2560;g1f9162cf5e8_0_578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2561" name="Shape 2561"/>
        <p:cNvGrpSpPr/>
        <p:nvPr/>
      </p:nvGrpSpPr>
      <p:grpSpPr>
        <a:xfrm>
          <a:off x="0" y="0"/>
          <a:ext cx="0" cy="0"/>
          <a:chOff x="0" y="0"/>
          <a:chExt cx="0" cy="0"/>
        </a:xfrm>
      </p:grpSpPr>
      <p:sp>
        <p:nvSpPr>
          <p:cNvPr id="2562" name="Google Shape;2562;g1f9162cf5e8_0_5814"/>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563" name="Google Shape;2563;g1f9162cf5e8_0_5814"/>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64" name="Google Shape;2564;g1f9162cf5e8_0_5814"/>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65" name="Google Shape;2565;g1f9162cf5e8_0_5814"/>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66" name="Google Shape;2566;g1f9162cf5e8_0_5814"/>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67" name="Google Shape;2567;g1f9162cf5e8_0_5814"/>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68" name="Google Shape;2568;g1f9162cf5e8_0_5814"/>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69" name="Google Shape;2569;g1f9162cf5e8_0_5814"/>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570" name="Google Shape;2570;g1f9162cf5e8_0_5814"/>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2571" name="Google Shape;2571;g1f9162cf5e8_0_5814"/>
          <p:cNvGrpSpPr/>
          <p:nvPr/>
        </p:nvGrpSpPr>
        <p:grpSpPr>
          <a:xfrm>
            <a:off x="270587" y="255394"/>
            <a:ext cx="234762" cy="218290"/>
            <a:chOff x="8652775" y="883650"/>
            <a:chExt cx="38125" cy="35450"/>
          </a:xfrm>
        </p:grpSpPr>
        <p:sp>
          <p:nvSpPr>
            <p:cNvPr id="2572" name="Google Shape;2572;g1f9162cf5e8_0_58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3" name="Google Shape;2573;g1f9162cf5e8_0_58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4" name="Google Shape;2574;g1f9162cf5e8_0_581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5" name="Google Shape;2575;g1f9162cf5e8_0_58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576" name="Google Shape;2576;g1f9162cf5e8_0_5814"/>
          <p:cNvGrpSpPr/>
          <p:nvPr/>
        </p:nvGrpSpPr>
        <p:grpSpPr>
          <a:xfrm>
            <a:off x="8141165" y="4708714"/>
            <a:ext cx="744312" cy="221985"/>
            <a:chOff x="8652775" y="883650"/>
            <a:chExt cx="120875" cy="36050"/>
          </a:xfrm>
        </p:grpSpPr>
        <p:sp>
          <p:nvSpPr>
            <p:cNvPr id="2577" name="Google Shape;2577;g1f9162cf5e8_0_58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8" name="Google Shape;2578;g1f9162cf5e8_0_58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9" name="Google Shape;2579;g1f9162cf5e8_0_581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0" name="Google Shape;2580;g1f9162cf5e8_0_58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1" name="Google Shape;2581;g1f9162cf5e8_0_581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2" name="Google Shape;2582;g1f9162cf5e8_0_581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2583" name="Shape 2583"/>
        <p:cNvGrpSpPr/>
        <p:nvPr/>
      </p:nvGrpSpPr>
      <p:grpSpPr>
        <a:xfrm>
          <a:off x="0" y="0"/>
          <a:ext cx="0" cy="0"/>
          <a:chOff x="0" y="0"/>
          <a:chExt cx="0" cy="0"/>
        </a:xfrm>
      </p:grpSpPr>
      <p:sp>
        <p:nvSpPr>
          <p:cNvPr id="2584" name="Google Shape;2584;g1f9162cf5e8_0_5836"/>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5" name="Google Shape;2585;g1f9162cf5e8_0_5836"/>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2586" name="Google Shape;2586;g1f9162cf5e8_0_5836"/>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2587" name="Google Shape;2587;g1f9162cf5e8_0_5836"/>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2588" name="Google Shape;2588;g1f9162cf5e8_0_5836"/>
          <p:cNvGrpSpPr/>
          <p:nvPr/>
        </p:nvGrpSpPr>
        <p:grpSpPr>
          <a:xfrm>
            <a:off x="270362" y="1788150"/>
            <a:ext cx="234762" cy="218290"/>
            <a:chOff x="8652775" y="883650"/>
            <a:chExt cx="38125" cy="35450"/>
          </a:xfrm>
        </p:grpSpPr>
        <p:sp>
          <p:nvSpPr>
            <p:cNvPr id="2589" name="Google Shape;2589;g1f9162cf5e8_0_58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0" name="Google Shape;2590;g1f9162cf5e8_0_58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1" name="Google Shape;2591;g1f9162cf5e8_0_58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2" name="Google Shape;2592;g1f9162cf5e8_0_58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593" name="Google Shape;2593;g1f9162cf5e8_0_5836"/>
          <p:cNvGrpSpPr/>
          <p:nvPr/>
        </p:nvGrpSpPr>
        <p:grpSpPr>
          <a:xfrm>
            <a:off x="2228000" y="4570305"/>
            <a:ext cx="430885" cy="203666"/>
            <a:chOff x="8703675" y="886625"/>
            <a:chExt cx="69975" cy="33075"/>
          </a:xfrm>
        </p:grpSpPr>
        <p:sp>
          <p:nvSpPr>
            <p:cNvPr id="2594" name="Google Shape;2594;g1f9162cf5e8_0_583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5" name="Google Shape;2595;g1f9162cf5e8_0_583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596" name="Google Shape;2596;g1f9162cf5e8_0_5836"/>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2597" name="Shape 2597"/>
        <p:cNvGrpSpPr/>
        <p:nvPr/>
      </p:nvGrpSpPr>
      <p:grpSpPr>
        <a:xfrm>
          <a:off x="0" y="0"/>
          <a:ext cx="0" cy="0"/>
          <a:chOff x="0" y="0"/>
          <a:chExt cx="0" cy="0"/>
        </a:xfrm>
      </p:grpSpPr>
      <p:sp>
        <p:nvSpPr>
          <p:cNvPr id="2598" name="Google Shape;2598;g1f9162cf5e8_0_58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2599" name="Shape 2599"/>
        <p:cNvGrpSpPr/>
        <p:nvPr/>
      </p:nvGrpSpPr>
      <p:grpSpPr>
        <a:xfrm>
          <a:off x="0" y="0"/>
          <a:ext cx="0" cy="0"/>
          <a:chOff x="0" y="0"/>
          <a:chExt cx="0" cy="0"/>
        </a:xfrm>
      </p:grpSpPr>
      <p:grpSp>
        <p:nvGrpSpPr>
          <p:cNvPr id="2600" name="Google Shape;2600;g1f9162cf5e8_0_5852"/>
          <p:cNvGrpSpPr/>
          <p:nvPr/>
        </p:nvGrpSpPr>
        <p:grpSpPr>
          <a:xfrm>
            <a:off x="-202053" y="151215"/>
            <a:ext cx="768173" cy="588522"/>
            <a:chOff x="8650400" y="824125"/>
            <a:chExt cx="124750" cy="95575"/>
          </a:xfrm>
        </p:grpSpPr>
        <p:sp>
          <p:nvSpPr>
            <p:cNvPr id="2601" name="Google Shape;2601;g1f9162cf5e8_0_58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2" name="Google Shape;2602;g1f9162cf5e8_0_58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3" name="Google Shape;2603;g1f9162cf5e8_0_585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4" name="Google Shape;2604;g1f9162cf5e8_0_58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5" name="Google Shape;2605;g1f9162cf5e8_0_5852"/>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6" name="Google Shape;2606;g1f9162cf5e8_0_585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7" name="Google Shape;2607;g1f9162cf5e8_0_585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08" name="Google Shape;2608;g1f9162cf5e8_0_5852"/>
          <p:cNvGrpSpPr/>
          <p:nvPr/>
        </p:nvGrpSpPr>
        <p:grpSpPr>
          <a:xfrm>
            <a:off x="8681200" y="818112"/>
            <a:ext cx="234762" cy="218290"/>
            <a:chOff x="8652775" y="883650"/>
            <a:chExt cx="38125" cy="35450"/>
          </a:xfrm>
        </p:grpSpPr>
        <p:sp>
          <p:nvSpPr>
            <p:cNvPr id="2609" name="Google Shape;2609;g1f9162cf5e8_0_58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0" name="Google Shape;2610;g1f9162cf5e8_0_58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1" name="Google Shape;2611;g1f9162cf5e8_0_585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2" name="Google Shape;2612;g1f9162cf5e8_0_58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613" name="Google Shape;2613;g1f9162cf5e8_0_5852"/>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614" name="Google Shape;2614;g1f9162cf5e8_0_5852"/>
          <p:cNvGrpSpPr/>
          <p:nvPr/>
        </p:nvGrpSpPr>
        <p:grpSpPr>
          <a:xfrm>
            <a:off x="888437" y="4691225"/>
            <a:ext cx="234762" cy="218290"/>
            <a:chOff x="8652775" y="883650"/>
            <a:chExt cx="38125" cy="35450"/>
          </a:xfrm>
        </p:grpSpPr>
        <p:sp>
          <p:nvSpPr>
            <p:cNvPr id="2615" name="Google Shape;2615;g1f9162cf5e8_0_58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6" name="Google Shape;2616;g1f9162cf5e8_0_58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7" name="Google Shape;2617;g1f9162cf5e8_0_58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18" name="Google Shape;2618;g1f9162cf5e8_0_5852"/>
          <p:cNvGrpSpPr/>
          <p:nvPr/>
        </p:nvGrpSpPr>
        <p:grpSpPr>
          <a:xfrm>
            <a:off x="8485025" y="238430"/>
            <a:ext cx="430885" cy="203666"/>
            <a:chOff x="8703675" y="886625"/>
            <a:chExt cx="69975" cy="33075"/>
          </a:xfrm>
        </p:grpSpPr>
        <p:sp>
          <p:nvSpPr>
            <p:cNvPr id="2619" name="Google Shape;2619;g1f9162cf5e8_0_585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0" name="Google Shape;2620;g1f9162cf5e8_0_585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2621" name="Shape 2621"/>
        <p:cNvGrpSpPr/>
        <p:nvPr/>
      </p:nvGrpSpPr>
      <p:grpSpPr>
        <a:xfrm>
          <a:off x="0" y="0"/>
          <a:ext cx="0" cy="0"/>
          <a:chOff x="0" y="0"/>
          <a:chExt cx="0" cy="0"/>
        </a:xfrm>
      </p:grpSpPr>
      <p:grpSp>
        <p:nvGrpSpPr>
          <p:cNvPr id="2622" name="Google Shape;2622;g1f9162cf5e8_0_5874"/>
          <p:cNvGrpSpPr/>
          <p:nvPr/>
        </p:nvGrpSpPr>
        <p:grpSpPr>
          <a:xfrm>
            <a:off x="236575" y="2344012"/>
            <a:ext cx="234762" cy="218290"/>
            <a:chOff x="8652775" y="883650"/>
            <a:chExt cx="38125" cy="35450"/>
          </a:xfrm>
        </p:grpSpPr>
        <p:sp>
          <p:nvSpPr>
            <p:cNvPr id="2623" name="Google Shape;2623;g1f9162cf5e8_0_587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4" name="Google Shape;2624;g1f9162cf5e8_0_587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5" name="Google Shape;2625;g1f9162cf5e8_0_587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6" name="Google Shape;2626;g1f9162cf5e8_0_587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27" name="Google Shape;2627;g1f9162cf5e8_0_5874"/>
          <p:cNvGrpSpPr/>
          <p:nvPr/>
        </p:nvGrpSpPr>
        <p:grpSpPr>
          <a:xfrm>
            <a:off x="7146537" y="192450"/>
            <a:ext cx="234762" cy="218290"/>
            <a:chOff x="8652775" y="883650"/>
            <a:chExt cx="38125" cy="35450"/>
          </a:xfrm>
        </p:grpSpPr>
        <p:sp>
          <p:nvSpPr>
            <p:cNvPr id="2628" name="Google Shape;2628;g1f9162cf5e8_0_587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9" name="Google Shape;2629;g1f9162cf5e8_0_587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0" name="Google Shape;2630;g1f9162cf5e8_0_587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31" name="Google Shape;2631;g1f9162cf5e8_0_5874"/>
          <p:cNvGrpSpPr/>
          <p:nvPr/>
        </p:nvGrpSpPr>
        <p:grpSpPr>
          <a:xfrm>
            <a:off x="5820150" y="4734505"/>
            <a:ext cx="430885" cy="203666"/>
            <a:chOff x="8703675" y="886625"/>
            <a:chExt cx="69975" cy="33075"/>
          </a:xfrm>
        </p:grpSpPr>
        <p:sp>
          <p:nvSpPr>
            <p:cNvPr id="2632" name="Google Shape;2632;g1f9162cf5e8_0_587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3" name="Google Shape;2633;g1f9162cf5e8_0_587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36" name="Shape 336"/>
        <p:cNvGrpSpPr/>
        <p:nvPr/>
      </p:nvGrpSpPr>
      <p:grpSpPr>
        <a:xfrm>
          <a:off x="0" y="0"/>
          <a:ext cx="0" cy="0"/>
          <a:chOff x="0" y="0"/>
          <a:chExt cx="0" cy="0"/>
        </a:xfrm>
      </p:grpSpPr>
      <p:sp>
        <p:nvSpPr>
          <p:cNvPr id="337" name="Google Shape;337;p69"/>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sz="2500">
                <a:solidFill>
                  <a:schemeClr val="accent6"/>
                </a:solidFill>
              </a:defRPr>
            </a:lvl1pPr>
            <a:lvl2pPr lvl="1" algn="ctr">
              <a:lnSpc>
                <a:spcPct val="100000"/>
              </a:lnSpc>
              <a:spcBef>
                <a:spcPts val="0"/>
              </a:spcBef>
              <a:spcAft>
                <a:spcPts val="0"/>
              </a:spcAft>
              <a:buSzPts val="3600"/>
              <a:buNone/>
              <a:defRPr/>
            </a:lvl2pPr>
            <a:lvl3pPr lvl="2" algn="ctr">
              <a:lnSpc>
                <a:spcPct val="100000"/>
              </a:lnSpc>
              <a:spcBef>
                <a:spcPts val="0"/>
              </a:spcBef>
              <a:spcAft>
                <a:spcPts val="0"/>
              </a:spcAft>
              <a:buSzPts val="3600"/>
              <a:buNone/>
              <a:defRPr/>
            </a:lvl3pPr>
            <a:lvl4pPr lvl="3" algn="ctr">
              <a:lnSpc>
                <a:spcPct val="100000"/>
              </a:lnSpc>
              <a:spcBef>
                <a:spcPts val="0"/>
              </a:spcBef>
              <a:spcAft>
                <a:spcPts val="0"/>
              </a:spcAft>
              <a:buSzPts val="3600"/>
              <a:buNone/>
              <a:defRPr/>
            </a:lvl4pPr>
            <a:lvl5pPr lvl="4" algn="ctr">
              <a:lnSpc>
                <a:spcPct val="100000"/>
              </a:lnSpc>
              <a:spcBef>
                <a:spcPts val="0"/>
              </a:spcBef>
              <a:spcAft>
                <a:spcPts val="0"/>
              </a:spcAft>
              <a:buSzPts val="3600"/>
              <a:buNone/>
              <a:defRPr/>
            </a:lvl5pPr>
            <a:lvl6pPr lvl="5" algn="ctr">
              <a:lnSpc>
                <a:spcPct val="100000"/>
              </a:lnSpc>
              <a:spcBef>
                <a:spcPts val="0"/>
              </a:spcBef>
              <a:spcAft>
                <a:spcPts val="0"/>
              </a:spcAft>
              <a:buSzPts val="3600"/>
              <a:buNone/>
              <a:defRPr/>
            </a:lvl6pPr>
            <a:lvl7pPr lvl="6" algn="ctr">
              <a:lnSpc>
                <a:spcPct val="100000"/>
              </a:lnSpc>
              <a:spcBef>
                <a:spcPts val="0"/>
              </a:spcBef>
              <a:spcAft>
                <a:spcPts val="0"/>
              </a:spcAft>
              <a:buSzPts val="3600"/>
              <a:buNone/>
              <a:defRPr/>
            </a:lvl7pPr>
            <a:lvl8pPr lvl="7" algn="ctr">
              <a:lnSpc>
                <a:spcPct val="100000"/>
              </a:lnSpc>
              <a:spcBef>
                <a:spcPts val="0"/>
              </a:spcBef>
              <a:spcAft>
                <a:spcPts val="0"/>
              </a:spcAft>
              <a:buSzPts val="3600"/>
              <a:buNone/>
              <a:defRPr/>
            </a:lvl8pPr>
            <a:lvl9pPr lvl="8" algn="ctr">
              <a:lnSpc>
                <a:spcPct val="100000"/>
              </a:lnSpc>
              <a:spcBef>
                <a:spcPts val="0"/>
              </a:spcBef>
              <a:spcAft>
                <a:spcPts val="0"/>
              </a:spcAft>
              <a:buSzPts val="3600"/>
              <a:buNone/>
              <a:defRPr/>
            </a:lvl9pPr>
          </a:lstStyle>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37" name="Shape 2637"/>
        <p:cNvGrpSpPr/>
        <p:nvPr/>
      </p:nvGrpSpPr>
      <p:grpSpPr>
        <a:xfrm>
          <a:off x="0" y="0"/>
          <a:ext cx="0" cy="0"/>
          <a:chOff x="0" y="0"/>
          <a:chExt cx="0" cy="0"/>
        </a:xfrm>
      </p:grpSpPr>
      <p:sp>
        <p:nvSpPr>
          <p:cNvPr id="2638" name="Google Shape;2638;g1f9162cf5e8_0_6559"/>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2639" name="Google Shape;2639;g1f9162cf5e8_0_6559"/>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2640" name="Google Shape;2640;g1f9162cf5e8_0_6559"/>
          <p:cNvGrpSpPr/>
          <p:nvPr/>
        </p:nvGrpSpPr>
        <p:grpSpPr>
          <a:xfrm>
            <a:off x="8086547" y="288028"/>
            <a:ext cx="768173" cy="588522"/>
            <a:chOff x="8650400" y="824125"/>
            <a:chExt cx="124750" cy="95575"/>
          </a:xfrm>
        </p:grpSpPr>
        <p:sp>
          <p:nvSpPr>
            <p:cNvPr id="2641" name="Google Shape;2641;g1f9162cf5e8_0_655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2" name="Google Shape;2642;g1f9162cf5e8_0_655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3" name="Google Shape;2643;g1f9162cf5e8_0_655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4" name="Google Shape;2644;g1f9162cf5e8_0_655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5" name="Google Shape;2645;g1f9162cf5e8_0_6559"/>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6" name="Google Shape;2646;g1f9162cf5e8_0_655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7" name="Google Shape;2647;g1f9162cf5e8_0_655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48" name="Google Shape;2648;g1f9162cf5e8_0_6559"/>
          <p:cNvGrpSpPr/>
          <p:nvPr/>
        </p:nvGrpSpPr>
        <p:grpSpPr>
          <a:xfrm>
            <a:off x="7646775" y="4570305"/>
            <a:ext cx="430885" cy="203666"/>
            <a:chOff x="8703675" y="886625"/>
            <a:chExt cx="69975" cy="33075"/>
          </a:xfrm>
        </p:grpSpPr>
        <p:sp>
          <p:nvSpPr>
            <p:cNvPr id="2649" name="Google Shape;2649;g1f9162cf5e8_0_655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0" name="Google Shape;2650;g1f9162cf5e8_0_655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651" name="Shape 2651"/>
        <p:cNvGrpSpPr/>
        <p:nvPr/>
      </p:nvGrpSpPr>
      <p:grpSpPr>
        <a:xfrm>
          <a:off x="0" y="0"/>
          <a:ext cx="0" cy="0"/>
          <a:chOff x="0" y="0"/>
          <a:chExt cx="0" cy="0"/>
        </a:xfrm>
      </p:grpSpPr>
      <p:sp>
        <p:nvSpPr>
          <p:cNvPr id="2652" name="Google Shape;2652;g1f9162cf5e8_0_6573"/>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3" name="Google Shape;2653;g1f9162cf5e8_0_6573"/>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2654" name="Google Shape;2654;g1f9162cf5e8_0_6573"/>
          <p:cNvGrpSpPr/>
          <p:nvPr/>
        </p:nvGrpSpPr>
        <p:grpSpPr>
          <a:xfrm>
            <a:off x="1421747" y="-126722"/>
            <a:ext cx="768173" cy="588522"/>
            <a:chOff x="8650400" y="824125"/>
            <a:chExt cx="124750" cy="95575"/>
          </a:xfrm>
        </p:grpSpPr>
        <p:sp>
          <p:nvSpPr>
            <p:cNvPr id="2655" name="Google Shape;2655;g1f9162cf5e8_0_657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6" name="Google Shape;2656;g1f9162cf5e8_0_657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7" name="Google Shape;2657;g1f9162cf5e8_0_657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8" name="Google Shape;2658;g1f9162cf5e8_0_657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9" name="Google Shape;2659;g1f9162cf5e8_0_6573"/>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0" name="Google Shape;2660;g1f9162cf5e8_0_657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1" name="Google Shape;2661;g1f9162cf5e8_0_657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62" name="Google Shape;2662;g1f9162cf5e8_0_6573"/>
          <p:cNvGrpSpPr/>
          <p:nvPr/>
        </p:nvGrpSpPr>
        <p:grpSpPr>
          <a:xfrm>
            <a:off x="540850" y="2271587"/>
            <a:ext cx="234762" cy="218290"/>
            <a:chOff x="8652775" y="883650"/>
            <a:chExt cx="38125" cy="35450"/>
          </a:xfrm>
        </p:grpSpPr>
        <p:sp>
          <p:nvSpPr>
            <p:cNvPr id="2663" name="Google Shape;2663;g1f9162cf5e8_0_657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4" name="Google Shape;2664;g1f9162cf5e8_0_657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5" name="Google Shape;2665;g1f9162cf5e8_0_657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6" name="Google Shape;2666;g1f9162cf5e8_0_657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67" name="Google Shape;2667;g1f9162cf5e8_0_6573"/>
          <p:cNvGrpSpPr/>
          <p:nvPr/>
        </p:nvGrpSpPr>
        <p:grpSpPr>
          <a:xfrm>
            <a:off x="7146537" y="192450"/>
            <a:ext cx="234762" cy="218290"/>
            <a:chOff x="8652775" y="883650"/>
            <a:chExt cx="38125" cy="35450"/>
          </a:xfrm>
        </p:grpSpPr>
        <p:sp>
          <p:nvSpPr>
            <p:cNvPr id="2668" name="Google Shape;2668;g1f9162cf5e8_0_657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9" name="Google Shape;2669;g1f9162cf5e8_0_657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0" name="Google Shape;2670;g1f9162cf5e8_0_657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71" name="Google Shape;2671;g1f9162cf5e8_0_6573"/>
          <p:cNvGrpSpPr/>
          <p:nvPr/>
        </p:nvGrpSpPr>
        <p:grpSpPr>
          <a:xfrm>
            <a:off x="8499525" y="3238212"/>
            <a:ext cx="234762" cy="218290"/>
            <a:chOff x="8652775" y="883650"/>
            <a:chExt cx="38125" cy="35450"/>
          </a:xfrm>
        </p:grpSpPr>
        <p:sp>
          <p:nvSpPr>
            <p:cNvPr id="2672" name="Google Shape;2672;g1f9162cf5e8_0_657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3" name="Google Shape;2673;g1f9162cf5e8_0_657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4" name="Google Shape;2674;g1f9162cf5e8_0_657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5" name="Google Shape;2675;g1f9162cf5e8_0_657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76" name="Google Shape;2676;g1f9162cf5e8_0_6573"/>
          <p:cNvGrpSpPr/>
          <p:nvPr/>
        </p:nvGrpSpPr>
        <p:grpSpPr>
          <a:xfrm>
            <a:off x="5791175" y="4604105"/>
            <a:ext cx="430885" cy="203666"/>
            <a:chOff x="8703675" y="886625"/>
            <a:chExt cx="69975" cy="33075"/>
          </a:xfrm>
        </p:grpSpPr>
        <p:sp>
          <p:nvSpPr>
            <p:cNvPr id="2677" name="Google Shape;2677;g1f9162cf5e8_0_657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8" name="Google Shape;2678;g1f9162cf5e8_0_657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2679" name="Shape 2679"/>
        <p:cNvGrpSpPr/>
        <p:nvPr/>
      </p:nvGrpSpPr>
      <p:grpSpPr>
        <a:xfrm>
          <a:off x="0" y="0"/>
          <a:ext cx="0" cy="0"/>
          <a:chOff x="0" y="0"/>
          <a:chExt cx="0" cy="0"/>
        </a:xfrm>
      </p:grpSpPr>
      <p:sp>
        <p:nvSpPr>
          <p:cNvPr id="2680" name="Google Shape;2680;g1f9162cf5e8_0_660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681" name="Google Shape;2681;g1f9162cf5e8_0_6601"/>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682" name="Google Shape;2682;g1f9162cf5e8_0_6601"/>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683" name="Google Shape;2683;g1f9162cf5e8_0_6601"/>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684" name="Google Shape;2684;g1f9162cf5e8_0_6601"/>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685" name="Google Shape;2685;g1f9162cf5e8_0_6601"/>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686" name="Google Shape;2686;g1f9162cf5e8_0_6601"/>
          <p:cNvGrpSpPr/>
          <p:nvPr/>
        </p:nvGrpSpPr>
        <p:grpSpPr>
          <a:xfrm>
            <a:off x="478584" y="2931882"/>
            <a:ext cx="234762" cy="218290"/>
            <a:chOff x="8652775" y="883650"/>
            <a:chExt cx="38125" cy="35450"/>
          </a:xfrm>
        </p:grpSpPr>
        <p:sp>
          <p:nvSpPr>
            <p:cNvPr id="2687" name="Google Shape;2687;g1f9162cf5e8_0_66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8" name="Google Shape;2688;g1f9162cf5e8_0_66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9" name="Google Shape;2689;g1f9162cf5e8_0_66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90" name="Google Shape;2690;g1f9162cf5e8_0_6601"/>
          <p:cNvGrpSpPr/>
          <p:nvPr/>
        </p:nvGrpSpPr>
        <p:grpSpPr>
          <a:xfrm>
            <a:off x="8374182" y="4342304"/>
            <a:ext cx="430885" cy="203666"/>
            <a:chOff x="8703675" y="886625"/>
            <a:chExt cx="69975" cy="33075"/>
          </a:xfrm>
        </p:grpSpPr>
        <p:sp>
          <p:nvSpPr>
            <p:cNvPr id="2691" name="Google Shape;2691;g1f9162cf5e8_0_660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2" name="Google Shape;2692;g1f9162cf5e8_0_660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93" name="Google Shape;2693;g1f9162cf5e8_0_6601"/>
          <p:cNvGrpSpPr/>
          <p:nvPr/>
        </p:nvGrpSpPr>
        <p:grpSpPr>
          <a:xfrm>
            <a:off x="4916859" y="4735732"/>
            <a:ext cx="234762" cy="218290"/>
            <a:chOff x="8652775" y="883650"/>
            <a:chExt cx="38125" cy="35450"/>
          </a:xfrm>
        </p:grpSpPr>
        <p:sp>
          <p:nvSpPr>
            <p:cNvPr id="2694" name="Google Shape;2694;g1f9162cf5e8_0_66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5" name="Google Shape;2695;g1f9162cf5e8_0_66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6" name="Google Shape;2696;g1f9162cf5e8_0_660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7" name="Google Shape;2697;g1f9162cf5e8_0_66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2698" name="Shape 2698"/>
        <p:cNvGrpSpPr/>
        <p:nvPr/>
      </p:nvGrpSpPr>
      <p:grpSpPr>
        <a:xfrm>
          <a:off x="0" y="0"/>
          <a:ext cx="0" cy="0"/>
          <a:chOff x="0" y="0"/>
          <a:chExt cx="0" cy="0"/>
        </a:xfrm>
      </p:grpSpPr>
      <p:sp>
        <p:nvSpPr>
          <p:cNvPr id="2699" name="Google Shape;2699;g1f9162cf5e8_0_662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700" name="Google Shape;2700;g1f9162cf5e8_0_6620"/>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701" name="Google Shape;2701;g1f9162cf5e8_0_6620"/>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702" name="Google Shape;2702;g1f9162cf5e8_0_6620"/>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703" name="Google Shape;2703;g1f9162cf5e8_0_6620"/>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704" name="Google Shape;2704;g1f9162cf5e8_0_6620"/>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705" name="Google Shape;2705;g1f9162cf5e8_0_6620"/>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706" name="Google Shape;2706;g1f9162cf5e8_0_6620"/>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707" name="Google Shape;2707;g1f9162cf5e8_0_6620"/>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708" name="Google Shape;2708;g1f9162cf5e8_0_6620"/>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2709" name="Google Shape;2709;g1f9162cf5e8_0_6620"/>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2710" name="Google Shape;2710;g1f9162cf5e8_0_6620"/>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2711" name="Google Shape;2711;g1f9162cf5e8_0_6620"/>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2712" name="Google Shape;2712;g1f9162cf5e8_0_6620"/>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713" name="Google Shape;2713;g1f9162cf5e8_0_6620"/>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714" name="Google Shape;2714;g1f9162cf5e8_0_6620"/>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715" name="Google Shape;2715;g1f9162cf5e8_0_6620"/>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716" name="Google Shape;2716;g1f9162cf5e8_0_6620"/>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2717" name="Google Shape;2717;g1f9162cf5e8_0_6620"/>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2718" name="Google Shape;2718;g1f9162cf5e8_0_6620"/>
          <p:cNvGrpSpPr/>
          <p:nvPr/>
        </p:nvGrpSpPr>
        <p:grpSpPr>
          <a:xfrm>
            <a:off x="8086547" y="288028"/>
            <a:ext cx="768173" cy="588522"/>
            <a:chOff x="8650400" y="824125"/>
            <a:chExt cx="124750" cy="95575"/>
          </a:xfrm>
        </p:grpSpPr>
        <p:sp>
          <p:nvSpPr>
            <p:cNvPr id="2719" name="Google Shape;2719;g1f9162cf5e8_0_66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0" name="Google Shape;2720;g1f9162cf5e8_0_66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1" name="Google Shape;2721;g1f9162cf5e8_0_66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2" name="Google Shape;2722;g1f9162cf5e8_0_66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3" name="Google Shape;2723;g1f9162cf5e8_0_6620"/>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4" name="Google Shape;2724;g1f9162cf5e8_0_662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5" name="Google Shape;2725;g1f9162cf5e8_0_662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26" name="Google Shape;2726;g1f9162cf5e8_0_6620"/>
          <p:cNvGrpSpPr/>
          <p:nvPr/>
        </p:nvGrpSpPr>
        <p:grpSpPr>
          <a:xfrm>
            <a:off x="317087" y="288025"/>
            <a:ext cx="234762" cy="218290"/>
            <a:chOff x="8652775" y="883650"/>
            <a:chExt cx="38125" cy="35450"/>
          </a:xfrm>
        </p:grpSpPr>
        <p:sp>
          <p:nvSpPr>
            <p:cNvPr id="2727" name="Google Shape;2727;g1f9162cf5e8_0_66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8" name="Google Shape;2728;g1f9162cf5e8_0_66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9" name="Google Shape;2729;g1f9162cf5e8_0_66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30" name="Google Shape;2730;g1f9162cf5e8_0_6620"/>
          <p:cNvGrpSpPr/>
          <p:nvPr/>
        </p:nvGrpSpPr>
        <p:grpSpPr>
          <a:xfrm>
            <a:off x="4199840" y="4764665"/>
            <a:ext cx="744312" cy="221985"/>
            <a:chOff x="8652775" y="883650"/>
            <a:chExt cx="120875" cy="36050"/>
          </a:xfrm>
        </p:grpSpPr>
        <p:sp>
          <p:nvSpPr>
            <p:cNvPr id="2731" name="Google Shape;2731;g1f9162cf5e8_0_66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2" name="Google Shape;2732;g1f9162cf5e8_0_66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3" name="Google Shape;2733;g1f9162cf5e8_0_66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4" name="Google Shape;2734;g1f9162cf5e8_0_66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5" name="Google Shape;2735;g1f9162cf5e8_0_662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6" name="Google Shape;2736;g1f9162cf5e8_0_662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2737" name="Shape 2737"/>
        <p:cNvGrpSpPr/>
        <p:nvPr/>
      </p:nvGrpSpPr>
      <p:grpSpPr>
        <a:xfrm>
          <a:off x="0" y="0"/>
          <a:ext cx="0" cy="0"/>
          <a:chOff x="0" y="0"/>
          <a:chExt cx="0" cy="0"/>
        </a:xfrm>
      </p:grpSpPr>
      <p:sp>
        <p:nvSpPr>
          <p:cNvPr id="2738" name="Google Shape;2738;g1f9162cf5e8_0_6659"/>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739" name="Google Shape;2739;g1f9162cf5e8_0_6659"/>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740" name="Google Shape;2740;g1f9162cf5e8_0_6659"/>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1" name="Google Shape;2741;g1f9162cf5e8_0_6659"/>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2" name="Google Shape;2742;g1f9162cf5e8_0_6659"/>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743" name="Google Shape;2743;g1f9162cf5e8_0_6659"/>
          <p:cNvGrpSpPr/>
          <p:nvPr/>
        </p:nvGrpSpPr>
        <p:grpSpPr>
          <a:xfrm>
            <a:off x="1290315" y="832864"/>
            <a:ext cx="744312" cy="221985"/>
            <a:chOff x="8652775" y="883650"/>
            <a:chExt cx="120875" cy="36050"/>
          </a:xfrm>
        </p:grpSpPr>
        <p:sp>
          <p:nvSpPr>
            <p:cNvPr id="2744" name="Google Shape;2744;g1f9162cf5e8_0_665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5" name="Google Shape;2745;g1f9162cf5e8_0_665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6" name="Google Shape;2746;g1f9162cf5e8_0_665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7" name="Google Shape;2747;g1f9162cf5e8_0_665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8" name="Google Shape;2748;g1f9162cf5e8_0_665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9" name="Google Shape;2749;g1f9162cf5e8_0_665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50" name="Google Shape;2750;g1f9162cf5e8_0_6659"/>
          <p:cNvGrpSpPr/>
          <p:nvPr/>
        </p:nvGrpSpPr>
        <p:grpSpPr>
          <a:xfrm>
            <a:off x="8313415" y="1125687"/>
            <a:ext cx="234762" cy="218290"/>
            <a:chOff x="8652775" y="883650"/>
            <a:chExt cx="38125" cy="35450"/>
          </a:xfrm>
        </p:grpSpPr>
        <p:sp>
          <p:nvSpPr>
            <p:cNvPr id="2751" name="Google Shape;2751;g1f9162cf5e8_0_665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2" name="Google Shape;2752;g1f9162cf5e8_0_665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3" name="Google Shape;2753;g1f9162cf5e8_0_665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754" name="Google Shape;2754;g1f9162cf5e8_0_6659"/>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755" name="Shape 2755"/>
        <p:cNvGrpSpPr/>
        <p:nvPr/>
      </p:nvGrpSpPr>
      <p:grpSpPr>
        <a:xfrm>
          <a:off x="0" y="0"/>
          <a:ext cx="0" cy="0"/>
          <a:chOff x="0" y="0"/>
          <a:chExt cx="0" cy="0"/>
        </a:xfrm>
      </p:grpSpPr>
      <p:sp>
        <p:nvSpPr>
          <p:cNvPr id="2756" name="Google Shape;2756;g1f9162cf5e8_0_6677"/>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757" name="Google Shape;2757;g1f9162cf5e8_0_6677"/>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2758" name="Google Shape;2758;g1f9162cf5e8_0_6677"/>
          <p:cNvGrpSpPr/>
          <p:nvPr/>
        </p:nvGrpSpPr>
        <p:grpSpPr>
          <a:xfrm>
            <a:off x="219315" y="188740"/>
            <a:ext cx="744312" cy="221985"/>
            <a:chOff x="8652775" y="883650"/>
            <a:chExt cx="120875" cy="36050"/>
          </a:xfrm>
        </p:grpSpPr>
        <p:sp>
          <p:nvSpPr>
            <p:cNvPr id="2759" name="Google Shape;2759;g1f9162cf5e8_0_667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0" name="Google Shape;2760;g1f9162cf5e8_0_667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1" name="Google Shape;2761;g1f9162cf5e8_0_667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2" name="Google Shape;2762;g1f9162cf5e8_0_667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3" name="Google Shape;2763;g1f9162cf5e8_0_667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4" name="Google Shape;2764;g1f9162cf5e8_0_667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65" name="Google Shape;2765;g1f9162cf5e8_0_6677"/>
          <p:cNvGrpSpPr/>
          <p:nvPr/>
        </p:nvGrpSpPr>
        <p:grpSpPr>
          <a:xfrm>
            <a:off x="236575" y="2344012"/>
            <a:ext cx="234762" cy="218290"/>
            <a:chOff x="8652775" y="883650"/>
            <a:chExt cx="38125" cy="35450"/>
          </a:xfrm>
        </p:grpSpPr>
        <p:sp>
          <p:nvSpPr>
            <p:cNvPr id="2766" name="Google Shape;2766;g1f9162cf5e8_0_667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7" name="Google Shape;2767;g1f9162cf5e8_0_667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8" name="Google Shape;2768;g1f9162cf5e8_0_667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9" name="Google Shape;2769;g1f9162cf5e8_0_667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70" name="Google Shape;2770;g1f9162cf5e8_0_6677"/>
          <p:cNvGrpSpPr/>
          <p:nvPr/>
        </p:nvGrpSpPr>
        <p:grpSpPr>
          <a:xfrm>
            <a:off x="7146537" y="192450"/>
            <a:ext cx="234762" cy="218290"/>
            <a:chOff x="8652775" y="883650"/>
            <a:chExt cx="38125" cy="35450"/>
          </a:xfrm>
        </p:grpSpPr>
        <p:sp>
          <p:nvSpPr>
            <p:cNvPr id="2771" name="Google Shape;2771;g1f9162cf5e8_0_667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2" name="Google Shape;2772;g1f9162cf5e8_0_667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3" name="Google Shape;2773;g1f9162cf5e8_0_667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74" name="Google Shape;2774;g1f9162cf5e8_0_6677"/>
          <p:cNvGrpSpPr/>
          <p:nvPr/>
        </p:nvGrpSpPr>
        <p:grpSpPr>
          <a:xfrm>
            <a:off x="5820150" y="4734505"/>
            <a:ext cx="430885" cy="203666"/>
            <a:chOff x="8703675" y="886625"/>
            <a:chExt cx="69975" cy="33075"/>
          </a:xfrm>
        </p:grpSpPr>
        <p:sp>
          <p:nvSpPr>
            <p:cNvPr id="2775" name="Google Shape;2775;g1f9162cf5e8_0_667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6" name="Google Shape;2776;g1f9162cf5e8_0_667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77" name="Google Shape;2777;g1f9162cf5e8_0_6677"/>
          <p:cNvGrpSpPr/>
          <p:nvPr/>
        </p:nvGrpSpPr>
        <p:grpSpPr>
          <a:xfrm>
            <a:off x="8499525" y="3238212"/>
            <a:ext cx="234762" cy="218290"/>
            <a:chOff x="8652775" y="883650"/>
            <a:chExt cx="38125" cy="35450"/>
          </a:xfrm>
        </p:grpSpPr>
        <p:sp>
          <p:nvSpPr>
            <p:cNvPr id="2778" name="Google Shape;2778;g1f9162cf5e8_0_667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9" name="Google Shape;2779;g1f9162cf5e8_0_667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0" name="Google Shape;2780;g1f9162cf5e8_0_667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1" name="Google Shape;2781;g1f9162cf5e8_0_667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2782" name="Shape 2782"/>
        <p:cNvGrpSpPr/>
        <p:nvPr/>
      </p:nvGrpSpPr>
      <p:grpSpPr>
        <a:xfrm>
          <a:off x="0" y="0"/>
          <a:ext cx="0" cy="0"/>
          <a:chOff x="0" y="0"/>
          <a:chExt cx="0" cy="0"/>
        </a:xfrm>
      </p:grpSpPr>
      <p:sp>
        <p:nvSpPr>
          <p:cNvPr id="2783" name="Google Shape;2783;g1f9162cf5e8_0_6704"/>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784" name="Google Shape;2784;g1f9162cf5e8_0_6704"/>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785" name="Google Shape;2785;g1f9162cf5e8_0_6704"/>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786" name="Google Shape;2786;g1f9162cf5e8_0_6704"/>
          <p:cNvGrpSpPr/>
          <p:nvPr/>
        </p:nvGrpSpPr>
        <p:grpSpPr>
          <a:xfrm>
            <a:off x="6715278" y="4625184"/>
            <a:ext cx="744312" cy="221985"/>
            <a:chOff x="8652775" y="883650"/>
            <a:chExt cx="120875" cy="36050"/>
          </a:xfrm>
        </p:grpSpPr>
        <p:sp>
          <p:nvSpPr>
            <p:cNvPr id="2787" name="Google Shape;2787;g1f9162cf5e8_0_670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8" name="Google Shape;2788;g1f9162cf5e8_0_670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9" name="Google Shape;2789;g1f9162cf5e8_0_670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0" name="Google Shape;2790;g1f9162cf5e8_0_670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1" name="Google Shape;2791;g1f9162cf5e8_0_670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2" name="Google Shape;2792;g1f9162cf5e8_0_670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93" name="Google Shape;2793;g1f9162cf5e8_0_6704"/>
          <p:cNvGrpSpPr/>
          <p:nvPr/>
        </p:nvGrpSpPr>
        <p:grpSpPr>
          <a:xfrm>
            <a:off x="5348162" y="4627037"/>
            <a:ext cx="234762" cy="218290"/>
            <a:chOff x="8652775" y="883650"/>
            <a:chExt cx="38125" cy="35450"/>
          </a:xfrm>
        </p:grpSpPr>
        <p:sp>
          <p:nvSpPr>
            <p:cNvPr id="2794" name="Google Shape;2794;g1f9162cf5e8_0_670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5" name="Google Shape;2795;g1f9162cf5e8_0_670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6" name="Google Shape;2796;g1f9162cf5e8_0_670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797" name="Google Shape;2797;g1f9162cf5e8_0_6704"/>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798" name="Google Shape;2798;g1f9162cf5e8_0_6704"/>
          <p:cNvGrpSpPr/>
          <p:nvPr/>
        </p:nvGrpSpPr>
        <p:grpSpPr>
          <a:xfrm>
            <a:off x="1539765" y="296326"/>
            <a:ext cx="744312" cy="221985"/>
            <a:chOff x="8652775" y="883650"/>
            <a:chExt cx="120875" cy="36050"/>
          </a:xfrm>
        </p:grpSpPr>
        <p:sp>
          <p:nvSpPr>
            <p:cNvPr id="2799" name="Google Shape;2799;g1f9162cf5e8_0_670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0" name="Google Shape;2800;g1f9162cf5e8_0_670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1" name="Google Shape;2801;g1f9162cf5e8_0_670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2" name="Google Shape;2802;g1f9162cf5e8_0_670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3" name="Google Shape;2803;g1f9162cf5e8_0_670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4" name="Google Shape;2804;g1f9162cf5e8_0_670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805" name="Google Shape;2805;g1f9162cf5e8_0_6704"/>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806" name="Google Shape;2806;g1f9162cf5e8_0_6704"/>
          <p:cNvGrpSpPr/>
          <p:nvPr/>
        </p:nvGrpSpPr>
        <p:grpSpPr>
          <a:xfrm>
            <a:off x="8313412" y="3800094"/>
            <a:ext cx="234762" cy="218290"/>
            <a:chOff x="8652775" y="883650"/>
            <a:chExt cx="38125" cy="35450"/>
          </a:xfrm>
        </p:grpSpPr>
        <p:sp>
          <p:nvSpPr>
            <p:cNvPr id="2807" name="Google Shape;2807;g1f9162cf5e8_0_670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8" name="Google Shape;2808;g1f9162cf5e8_0_670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9" name="Google Shape;2809;g1f9162cf5e8_0_670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0" name="Google Shape;2810;g1f9162cf5e8_0_670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811" name="Google Shape;2811;g1f9162cf5e8_0_6704"/>
          <p:cNvGrpSpPr/>
          <p:nvPr/>
        </p:nvGrpSpPr>
        <p:grpSpPr>
          <a:xfrm>
            <a:off x="225025" y="1008004"/>
            <a:ext cx="430885" cy="203666"/>
            <a:chOff x="8703675" y="886625"/>
            <a:chExt cx="69975" cy="33075"/>
          </a:xfrm>
        </p:grpSpPr>
        <p:sp>
          <p:nvSpPr>
            <p:cNvPr id="2812" name="Google Shape;2812;g1f9162cf5e8_0_670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3" name="Google Shape;2813;g1f9162cf5e8_0_670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2814" name="Shape 2814"/>
        <p:cNvGrpSpPr/>
        <p:nvPr/>
      </p:nvGrpSpPr>
      <p:grpSpPr>
        <a:xfrm>
          <a:off x="0" y="0"/>
          <a:ext cx="0" cy="0"/>
          <a:chOff x="0" y="0"/>
          <a:chExt cx="0" cy="0"/>
        </a:xfrm>
      </p:grpSpPr>
      <p:sp>
        <p:nvSpPr>
          <p:cNvPr id="2815" name="Google Shape;2815;g1f9162cf5e8_0_6736"/>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6" name="Google Shape;2816;g1f9162cf5e8_0_673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817" name="Google Shape;2817;g1f9162cf5e8_0_6736"/>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818" name="Google Shape;2818;g1f9162cf5e8_0_6736"/>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819" name="Google Shape;2819;g1f9162cf5e8_0_6736"/>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820" name="Google Shape;2820;g1f9162cf5e8_0_6736"/>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821" name="Google Shape;2821;g1f9162cf5e8_0_6736"/>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822" name="Google Shape;2822;g1f9162cf5e8_0_6736"/>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823" name="Google Shape;2823;g1f9162cf5e8_0_6736"/>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824" name="Google Shape;2824;g1f9162cf5e8_0_6736"/>
          <p:cNvGrpSpPr/>
          <p:nvPr/>
        </p:nvGrpSpPr>
        <p:grpSpPr>
          <a:xfrm>
            <a:off x="8112637" y="1529600"/>
            <a:ext cx="234762" cy="218290"/>
            <a:chOff x="8652775" y="883650"/>
            <a:chExt cx="38125" cy="35450"/>
          </a:xfrm>
        </p:grpSpPr>
        <p:sp>
          <p:nvSpPr>
            <p:cNvPr id="2825" name="Google Shape;2825;g1f9162cf5e8_0_67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6" name="Google Shape;2826;g1f9162cf5e8_0_67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7" name="Google Shape;2827;g1f9162cf5e8_0_67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8" name="Google Shape;2828;g1f9162cf5e8_0_67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829" name="Shape 2829"/>
        <p:cNvGrpSpPr/>
        <p:nvPr/>
      </p:nvGrpSpPr>
      <p:grpSpPr>
        <a:xfrm>
          <a:off x="0" y="0"/>
          <a:ext cx="0" cy="0"/>
          <a:chOff x="0" y="0"/>
          <a:chExt cx="0" cy="0"/>
        </a:xfrm>
      </p:grpSpPr>
      <p:sp>
        <p:nvSpPr>
          <p:cNvPr id="2830" name="Google Shape;2830;g1f9162cf5e8_0_6751"/>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1" name="Google Shape;2831;g1f9162cf5e8_0_6751"/>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2832" name="Google Shape;2832;g1f9162cf5e8_0_6751"/>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2833" name="Google Shape;2833;g1f9162cf5e8_0_6751"/>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834" name="Google Shape;2834;g1f9162cf5e8_0_6751"/>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835" name="Google Shape;2835;g1f9162cf5e8_0_6751"/>
          <p:cNvGrpSpPr/>
          <p:nvPr/>
        </p:nvGrpSpPr>
        <p:grpSpPr>
          <a:xfrm>
            <a:off x="8212822" y="4397378"/>
            <a:ext cx="768173" cy="588522"/>
            <a:chOff x="8650400" y="824125"/>
            <a:chExt cx="124750" cy="95575"/>
          </a:xfrm>
        </p:grpSpPr>
        <p:sp>
          <p:nvSpPr>
            <p:cNvPr id="2836" name="Google Shape;2836;g1f9162cf5e8_0_67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7" name="Google Shape;2837;g1f9162cf5e8_0_67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8" name="Google Shape;2838;g1f9162cf5e8_0_675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9" name="Google Shape;2839;g1f9162cf5e8_0_67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0" name="Google Shape;2840;g1f9162cf5e8_0_6751"/>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1" name="Google Shape;2841;g1f9162cf5e8_0_675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2" name="Google Shape;2842;g1f9162cf5e8_0_675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43" name="Shape 2843"/>
        <p:cNvGrpSpPr/>
        <p:nvPr/>
      </p:nvGrpSpPr>
      <p:grpSpPr>
        <a:xfrm>
          <a:off x="0" y="0"/>
          <a:ext cx="0" cy="0"/>
          <a:chOff x="0" y="0"/>
          <a:chExt cx="0" cy="0"/>
        </a:xfrm>
      </p:grpSpPr>
      <p:sp>
        <p:nvSpPr>
          <p:cNvPr id="2844" name="Google Shape;2844;g1f9162cf5e8_0_6765"/>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5" name="Google Shape;2845;g1f9162cf5e8_0_6765"/>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846" name="Google Shape;2846;g1f9162cf5e8_0_6765"/>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847" name="Google Shape;2847;g1f9162cf5e8_0_6765"/>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848" name="Google Shape;2848;g1f9162cf5e8_0_6765"/>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849" name="Google Shape;2849;g1f9162cf5e8_0_6765"/>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2850" name="Google Shape;2850;g1f9162cf5e8_0_6765"/>
          <p:cNvGrpSpPr/>
          <p:nvPr/>
        </p:nvGrpSpPr>
        <p:grpSpPr>
          <a:xfrm>
            <a:off x="8703662" y="2184650"/>
            <a:ext cx="234762" cy="218290"/>
            <a:chOff x="8652775" y="883650"/>
            <a:chExt cx="38125" cy="35450"/>
          </a:xfrm>
        </p:grpSpPr>
        <p:sp>
          <p:nvSpPr>
            <p:cNvPr id="2851" name="Google Shape;2851;g1f9162cf5e8_0_676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2" name="Google Shape;2852;g1f9162cf5e8_0_676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3" name="Google Shape;2853;g1f9162cf5e8_0_676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854" name="Google Shape;2854;g1f9162cf5e8_0_6765"/>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5" name="Google Shape;2855;g1f9162cf5e8_0_6765"/>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856" name="Google Shape;2856;g1f9162cf5e8_0_6765"/>
          <p:cNvGrpSpPr/>
          <p:nvPr/>
        </p:nvGrpSpPr>
        <p:grpSpPr>
          <a:xfrm>
            <a:off x="215262" y="2780650"/>
            <a:ext cx="234762" cy="218290"/>
            <a:chOff x="8652775" y="883650"/>
            <a:chExt cx="38125" cy="35450"/>
          </a:xfrm>
        </p:grpSpPr>
        <p:sp>
          <p:nvSpPr>
            <p:cNvPr id="2857" name="Google Shape;2857;g1f9162cf5e8_0_676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8" name="Google Shape;2858;g1f9162cf5e8_0_676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9" name="Google Shape;2859;g1f9162cf5e8_0_676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338" name="Shape 338"/>
        <p:cNvGrpSpPr/>
        <p:nvPr/>
      </p:nvGrpSpPr>
      <p:grpSpPr>
        <a:xfrm>
          <a:off x="0" y="0"/>
          <a:ext cx="0" cy="0"/>
          <a:chOff x="0" y="0"/>
          <a:chExt cx="0" cy="0"/>
        </a:xfrm>
      </p:grpSpPr>
      <p:sp>
        <p:nvSpPr>
          <p:cNvPr id="339" name="Google Shape;339;p70"/>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40" name="Google Shape;340;p70"/>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solidFill>
                  <a:schemeClr val="accent6"/>
                </a:solidFill>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341" name="Google Shape;341;p70"/>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42" name="Google Shape;342;p70"/>
          <p:cNvGrpSpPr/>
          <p:nvPr/>
        </p:nvGrpSpPr>
        <p:grpSpPr>
          <a:xfrm>
            <a:off x="7812766" y="428387"/>
            <a:ext cx="744312" cy="221985"/>
            <a:chOff x="8652775" y="883650"/>
            <a:chExt cx="120875" cy="36050"/>
          </a:xfrm>
        </p:grpSpPr>
        <p:sp>
          <p:nvSpPr>
            <p:cNvPr id="343" name="Google Shape;343;p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p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 name="Google Shape;345;p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 name="Google Shape;346;p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p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49" name="Google Shape;349;p70"/>
          <p:cNvSpPr/>
          <p:nvPr>
            <p:ph idx="2" type="pic"/>
          </p:nvPr>
        </p:nvSpPr>
        <p:spPr>
          <a:xfrm>
            <a:off x="713375" y="538175"/>
            <a:ext cx="4281000" cy="2957100"/>
          </a:xfrm>
          <a:prstGeom prst="roundRect">
            <a:avLst>
              <a:gd fmla="val 5674" name="adj"/>
            </a:avLst>
          </a:prstGeom>
          <a:noFill/>
          <a:ln>
            <a:noFill/>
          </a:ln>
        </p:spPr>
      </p:sp>
      <p:grpSp>
        <p:nvGrpSpPr>
          <p:cNvPr id="350" name="Google Shape;350;p70"/>
          <p:cNvGrpSpPr/>
          <p:nvPr/>
        </p:nvGrpSpPr>
        <p:grpSpPr>
          <a:xfrm>
            <a:off x="231541" y="236015"/>
            <a:ext cx="234762" cy="86362"/>
            <a:chOff x="8652775" y="905075"/>
            <a:chExt cx="38125" cy="14025"/>
          </a:xfrm>
        </p:grpSpPr>
        <p:sp>
          <p:nvSpPr>
            <p:cNvPr id="351" name="Google Shape;351;p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 name="Google Shape;352;p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2860" name="Shape 2860"/>
        <p:cNvGrpSpPr/>
        <p:nvPr/>
      </p:nvGrpSpPr>
      <p:grpSpPr>
        <a:xfrm>
          <a:off x="0" y="0"/>
          <a:ext cx="0" cy="0"/>
          <a:chOff x="0" y="0"/>
          <a:chExt cx="0" cy="0"/>
        </a:xfrm>
      </p:grpSpPr>
      <p:sp>
        <p:nvSpPr>
          <p:cNvPr id="2861" name="Google Shape;2861;g1f9162cf5e8_0_6782"/>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2" name="Google Shape;2862;g1f9162cf5e8_0_6782"/>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3" name="Google Shape;2863;g1f9162cf5e8_0_6782"/>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2864" name="Google Shape;2864;g1f9162cf5e8_0_6782"/>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2865" name="Google Shape;2865;g1f9162cf5e8_0_6782"/>
          <p:cNvGrpSpPr/>
          <p:nvPr/>
        </p:nvGrpSpPr>
        <p:grpSpPr>
          <a:xfrm>
            <a:off x="230487" y="1659944"/>
            <a:ext cx="234762" cy="218290"/>
            <a:chOff x="8652775" y="883650"/>
            <a:chExt cx="38125" cy="35450"/>
          </a:xfrm>
        </p:grpSpPr>
        <p:sp>
          <p:nvSpPr>
            <p:cNvPr id="2866" name="Google Shape;2866;g1f9162cf5e8_0_678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7" name="Google Shape;2867;g1f9162cf5e8_0_678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8" name="Google Shape;2868;g1f9162cf5e8_0_678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9" name="Google Shape;2869;g1f9162cf5e8_0_678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870" name="Google Shape;2870;g1f9162cf5e8_0_6782"/>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871" name="Google Shape;2871;g1f9162cf5e8_0_6782"/>
          <p:cNvGrpSpPr/>
          <p:nvPr/>
        </p:nvGrpSpPr>
        <p:grpSpPr>
          <a:xfrm>
            <a:off x="8697762" y="4385819"/>
            <a:ext cx="234762" cy="218290"/>
            <a:chOff x="8652775" y="883650"/>
            <a:chExt cx="38125" cy="35450"/>
          </a:xfrm>
        </p:grpSpPr>
        <p:sp>
          <p:nvSpPr>
            <p:cNvPr id="2872" name="Google Shape;2872;g1f9162cf5e8_0_678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3" name="Google Shape;2873;g1f9162cf5e8_0_678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4" name="Google Shape;2874;g1f9162cf5e8_0_678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5" name="Google Shape;2875;g1f9162cf5e8_0_678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876" name="Google Shape;2876;g1f9162cf5e8_0_6782"/>
          <p:cNvGrpSpPr/>
          <p:nvPr/>
        </p:nvGrpSpPr>
        <p:grpSpPr>
          <a:xfrm>
            <a:off x="6176275" y="437542"/>
            <a:ext cx="430885" cy="203666"/>
            <a:chOff x="8703675" y="886625"/>
            <a:chExt cx="69975" cy="33075"/>
          </a:xfrm>
        </p:grpSpPr>
        <p:sp>
          <p:nvSpPr>
            <p:cNvPr id="2877" name="Google Shape;2877;g1f9162cf5e8_0_678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8" name="Google Shape;2878;g1f9162cf5e8_0_678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879" name="Google Shape;2879;g1f9162cf5e8_0_6782"/>
          <p:cNvGrpSpPr/>
          <p:nvPr/>
        </p:nvGrpSpPr>
        <p:grpSpPr>
          <a:xfrm>
            <a:off x="5845287" y="430237"/>
            <a:ext cx="234762" cy="218290"/>
            <a:chOff x="8652775" y="883650"/>
            <a:chExt cx="38125" cy="35450"/>
          </a:xfrm>
        </p:grpSpPr>
        <p:sp>
          <p:nvSpPr>
            <p:cNvPr id="2880" name="Google Shape;2880;g1f9162cf5e8_0_678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1" name="Google Shape;2881;g1f9162cf5e8_0_678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2" name="Google Shape;2882;g1f9162cf5e8_0_678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2883" name="Shape 2883"/>
        <p:cNvGrpSpPr/>
        <p:nvPr/>
      </p:nvGrpSpPr>
      <p:grpSpPr>
        <a:xfrm>
          <a:off x="0" y="0"/>
          <a:ext cx="0" cy="0"/>
          <a:chOff x="0" y="0"/>
          <a:chExt cx="0" cy="0"/>
        </a:xfrm>
      </p:grpSpPr>
      <p:sp>
        <p:nvSpPr>
          <p:cNvPr id="2884" name="Google Shape;2884;g1f9162cf5e8_0_6805"/>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885" name="Google Shape;2885;g1f9162cf5e8_0_6805"/>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2886" name="Google Shape;2886;g1f9162cf5e8_0_6805"/>
          <p:cNvGrpSpPr/>
          <p:nvPr/>
        </p:nvGrpSpPr>
        <p:grpSpPr>
          <a:xfrm>
            <a:off x="399237" y="383299"/>
            <a:ext cx="234762" cy="218290"/>
            <a:chOff x="8652775" y="883650"/>
            <a:chExt cx="38125" cy="35450"/>
          </a:xfrm>
        </p:grpSpPr>
        <p:sp>
          <p:nvSpPr>
            <p:cNvPr id="2887" name="Google Shape;2887;g1f9162cf5e8_0_680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8" name="Google Shape;2888;g1f9162cf5e8_0_680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9" name="Google Shape;2889;g1f9162cf5e8_0_680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0" name="Google Shape;2890;g1f9162cf5e8_0_680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891" name="Google Shape;2891;g1f9162cf5e8_0_6805"/>
          <p:cNvGrpSpPr/>
          <p:nvPr/>
        </p:nvGrpSpPr>
        <p:grpSpPr>
          <a:xfrm>
            <a:off x="8309290" y="94189"/>
            <a:ext cx="744312" cy="221985"/>
            <a:chOff x="8652775" y="883650"/>
            <a:chExt cx="120875" cy="36050"/>
          </a:xfrm>
        </p:grpSpPr>
        <p:sp>
          <p:nvSpPr>
            <p:cNvPr id="2892" name="Google Shape;2892;g1f9162cf5e8_0_680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3" name="Google Shape;2893;g1f9162cf5e8_0_680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4" name="Google Shape;2894;g1f9162cf5e8_0_680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5" name="Google Shape;2895;g1f9162cf5e8_0_680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6" name="Google Shape;2896;g1f9162cf5e8_0_680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7" name="Google Shape;2897;g1f9162cf5e8_0_680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2898" name="Shape 2898"/>
        <p:cNvGrpSpPr/>
        <p:nvPr/>
      </p:nvGrpSpPr>
      <p:grpSpPr>
        <a:xfrm>
          <a:off x="0" y="0"/>
          <a:ext cx="0" cy="0"/>
          <a:chOff x="0" y="0"/>
          <a:chExt cx="0" cy="0"/>
        </a:xfrm>
      </p:grpSpPr>
      <p:sp>
        <p:nvSpPr>
          <p:cNvPr id="2899" name="Google Shape;2899;g1f9162cf5e8_0_682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2900" name="Google Shape;2900;g1f9162cf5e8_0_6820"/>
          <p:cNvGrpSpPr/>
          <p:nvPr/>
        </p:nvGrpSpPr>
        <p:grpSpPr>
          <a:xfrm>
            <a:off x="186487" y="169329"/>
            <a:ext cx="430885" cy="203666"/>
            <a:chOff x="8703675" y="886625"/>
            <a:chExt cx="69975" cy="33075"/>
          </a:xfrm>
        </p:grpSpPr>
        <p:sp>
          <p:nvSpPr>
            <p:cNvPr id="2901" name="Google Shape;2901;g1f9162cf5e8_0_682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2" name="Google Shape;2902;g1f9162cf5e8_0_682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903" name="Google Shape;2903;g1f9162cf5e8_0_6820"/>
          <p:cNvGrpSpPr/>
          <p:nvPr/>
        </p:nvGrpSpPr>
        <p:grpSpPr>
          <a:xfrm>
            <a:off x="957787" y="4782300"/>
            <a:ext cx="234762" cy="218290"/>
            <a:chOff x="8652775" y="883650"/>
            <a:chExt cx="38125" cy="35450"/>
          </a:xfrm>
        </p:grpSpPr>
        <p:sp>
          <p:nvSpPr>
            <p:cNvPr id="2904" name="Google Shape;2904;g1f9162cf5e8_0_68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5" name="Google Shape;2905;g1f9162cf5e8_0_68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6" name="Google Shape;2906;g1f9162cf5e8_0_68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07" name="Google Shape;2907;g1f9162cf5e8_0_6820"/>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08" name="Google Shape;2908;g1f9162cf5e8_0_6820"/>
          <p:cNvGrpSpPr/>
          <p:nvPr/>
        </p:nvGrpSpPr>
        <p:grpSpPr>
          <a:xfrm>
            <a:off x="8686212" y="3582194"/>
            <a:ext cx="234762" cy="218290"/>
            <a:chOff x="8652775" y="883650"/>
            <a:chExt cx="38125" cy="35450"/>
          </a:xfrm>
        </p:grpSpPr>
        <p:sp>
          <p:nvSpPr>
            <p:cNvPr id="2909" name="Google Shape;2909;g1f9162cf5e8_0_68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0" name="Google Shape;2910;g1f9162cf5e8_0_68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1" name="Google Shape;2911;g1f9162cf5e8_0_68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2" name="Google Shape;2912;g1f9162cf5e8_0_68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2913" name="Shape 2913"/>
        <p:cNvGrpSpPr/>
        <p:nvPr/>
      </p:nvGrpSpPr>
      <p:grpSpPr>
        <a:xfrm>
          <a:off x="0" y="0"/>
          <a:ext cx="0" cy="0"/>
          <a:chOff x="0" y="0"/>
          <a:chExt cx="0" cy="0"/>
        </a:xfrm>
      </p:grpSpPr>
      <p:sp>
        <p:nvSpPr>
          <p:cNvPr id="2914" name="Google Shape;2914;g1f9162cf5e8_0_6835"/>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5" name="Google Shape;2915;g1f9162cf5e8_0_6835"/>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916" name="Google Shape;2916;g1f9162cf5e8_0_6835"/>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917" name="Google Shape;2917;g1f9162cf5e8_0_6835"/>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18" name="Google Shape;2918;g1f9162cf5e8_0_6835"/>
          <p:cNvGrpSpPr/>
          <p:nvPr/>
        </p:nvGrpSpPr>
        <p:grpSpPr>
          <a:xfrm>
            <a:off x="484640" y="798289"/>
            <a:ext cx="744312" cy="221985"/>
            <a:chOff x="8652775" y="883650"/>
            <a:chExt cx="120875" cy="36050"/>
          </a:xfrm>
        </p:grpSpPr>
        <p:sp>
          <p:nvSpPr>
            <p:cNvPr id="2919" name="Google Shape;2919;g1f9162cf5e8_0_683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0" name="Google Shape;2920;g1f9162cf5e8_0_683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1" name="Google Shape;2921;g1f9162cf5e8_0_683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2" name="Google Shape;2922;g1f9162cf5e8_0_683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3" name="Google Shape;2923;g1f9162cf5e8_0_683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4" name="Google Shape;2924;g1f9162cf5e8_0_683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25" name="Google Shape;2925;g1f9162cf5e8_0_6835"/>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26" name="Google Shape;2926;g1f9162cf5e8_0_6835"/>
          <p:cNvGrpSpPr/>
          <p:nvPr/>
        </p:nvGrpSpPr>
        <p:grpSpPr>
          <a:xfrm>
            <a:off x="4991787" y="4596807"/>
            <a:ext cx="234762" cy="218290"/>
            <a:chOff x="8652775" y="883650"/>
            <a:chExt cx="38125" cy="35450"/>
          </a:xfrm>
        </p:grpSpPr>
        <p:sp>
          <p:nvSpPr>
            <p:cNvPr id="2927" name="Google Shape;2927;g1f9162cf5e8_0_683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8" name="Google Shape;2928;g1f9162cf5e8_0_683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9" name="Google Shape;2929;g1f9162cf5e8_0_683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0" name="Google Shape;2930;g1f9162cf5e8_0_683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931" name="Google Shape;2931;g1f9162cf5e8_0_6835"/>
          <p:cNvGrpSpPr/>
          <p:nvPr/>
        </p:nvGrpSpPr>
        <p:grpSpPr>
          <a:xfrm>
            <a:off x="4472125" y="4604104"/>
            <a:ext cx="430885" cy="203666"/>
            <a:chOff x="8703675" y="886625"/>
            <a:chExt cx="69975" cy="33075"/>
          </a:xfrm>
        </p:grpSpPr>
        <p:sp>
          <p:nvSpPr>
            <p:cNvPr id="2932" name="Google Shape;2932;g1f9162cf5e8_0_683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3" name="Google Shape;2933;g1f9162cf5e8_0_683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34" name="Shape 2934"/>
        <p:cNvGrpSpPr/>
        <p:nvPr/>
      </p:nvGrpSpPr>
      <p:grpSpPr>
        <a:xfrm>
          <a:off x="0" y="0"/>
          <a:ext cx="0" cy="0"/>
          <a:chOff x="0" y="0"/>
          <a:chExt cx="0" cy="0"/>
        </a:xfrm>
      </p:grpSpPr>
      <p:sp>
        <p:nvSpPr>
          <p:cNvPr id="2935" name="Google Shape;2935;g1f9162cf5e8_0_6856"/>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6" name="Google Shape;2936;g1f9162cf5e8_0_6856"/>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937" name="Google Shape;2937;g1f9162cf5e8_0_6856"/>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38" name="Shape 2938"/>
        <p:cNvGrpSpPr/>
        <p:nvPr/>
      </p:nvGrpSpPr>
      <p:grpSpPr>
        <a:xfrm>
          <a:off x="0" y="0"/>
          <a:ext cx="0" cy="0"/>
          <a:chOff x="0" y="0"/>
          <a:chExt cx="0" cy="0"/>
        </a:xfrm>
      </p:grpSpPr>
      <p:sp>
        <p:nvSpPr>
          <p:cNvPr id="2939" name="Google Shape;2939;g1f9162cf5e8_0_686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2940" name="Google Shape;2940;g1f9162cf5e8_0_6860"/>
          <p:cNvGrpSpPr/>
          <p:nvPr/>
        </p:nvGrpSpPr>
        <p:grpSpPr>
          <a:xfrm>
            <a:off x="-202053" y="151215"/>
            <a:ext cx="768173" cy="588522"/>
            <a:chOff x="8650400" y="824125"/>
            <a:chExt cx="124750" cy="95575"/>
          </a:xfrm>
        </p:grpSpPr>
        <p:sp>
          <p:nvSpPr>
            <p:cNvPr id="2941" name="Google Shape;2941;g1f9162cf5e8_0_68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2" name="Google Shape;2942;g1f9162cf5e8_0_68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3" name="Google Shape;2943;g1f9162cf5e8_0_686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4" name="Google Shape;2944;g1f9162cf5e8_0_68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5" name="Google Shape;2945;g1f9162cf5e8_0_6860"/>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6" name="Google Shape;2946;g1f9162cf5e8_0_686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7" name="Google Shape;2947;g1f9162cf5e8_0_686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948" name="Google Shape;2948;g1f9162cf5e8_0_6860"/>
          <p:cNvGrpSpPr/>
          <p:nvPr/>
        </p:nvGrpSpPr>
        <p:grpSpPr>
          <a:xfrm>
            <a:off x="8681200" y="818112"/>
            <a:ext cx="234762" cy="218290"/>
            <a:chOff x="8652775" y="883650"/>
            <a:chExt cx="38125" cy="35450"/>
          </a:xfrm>
        </p:grpSpPr>
        <p:sp>
          <p:nvSpPr>
            <p:cNvPr id="2949" name="Google Shape;2949;g1f9162cf5e8_0_68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0" name="Google Shape;2950;g1f9162cf5e8_0_68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1" name="Google Shape;2951;g1f9162cf5e8_0_686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2" name="Google Shape;2952;g1f9162cf5e8_0_68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53" name="Google Shape;2953;g1f9162cf5e8_0_6860"/>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54" name="Google Shape;2954;g1f9162cf5e8_0_6860"/>
          <p:cNvGrpSpPr/>
          <p:nvPr/>
        </p:nvGrpSpPr>
        <p:grpSpPr>
          <a:xfrm>
            <a:off x="888437" y="4691225"/>
            <a:ext cx="234762" cy="218290"/>
            <a:chOff x="8652775" y="883650"/>
            <a:chExt cx="38125" cy="35450"/>
          </a:xfrm>
        </p:grpSpPr>
        <p:sp>
          <p:nvSpPr>
            <p:cNvPr id="2955" name="Google Shape;2955;g1f9162cf5e8_0_68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6" name="Google Shape;2956;g1f9162cf5e8_0_68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7" name="Google Shape;2957;g1f9162cf5e8_0_68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958" name="Google Shape;2958;g1f9162cf5e8_0_6860"/>
          <p:cNvGrpSpPr/>
          <p:nvPr/>
        </p:nvGrpSpPr>
        <p:grpSpPr>
          <a:xfrm>
            <a:off x="8485025" y="238430"/>
            <a:ext cx="430885" cy="203666"/>
            <a:chOff x="8703675" y="886625"/>
            <a:chExt cx="69975" cy="33075"/>
          </a:xfrm>
        </p:grpSpPr>
        <p:sp>
          <p:nvSpPr>
            <p:cNvPr id="2959" name="Google Shape;2959;g1f9162cf5e8_0_686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0" name="Google Shape;2960;g1f9162cf5e8_0_686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2961" name="Shape 2961"/>
        <p:cNvGrpSpPr/>
        <p:nvPr/>
      </p:nvGrpSpPr>
      <p:grpSpPr>
        <a:xfrm>
          <a:off x="0" y="0"/>
          <a:ext cx="0" cy="0"/>
          <a:chOff x="0" y="0"/>
          <a:chExt cx="0" cy="0"/>
        </a:xfrm>
      </p:grpSpPr>
      <p:sp>
        <p:nvSpPr>
          <p:cNvPr id="2962" name="Google Shape;2962;g1f9162cf5e8_0_6883"/>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3" name="Google Shape;2963;g1f9162cf5e8_0_6883"/>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964" name="Google Shape;2964;g1f9162cf5e8_0_6883"/>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965" name="Google Shape;2965;g1f9162cf5e8_0_6883"/>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966" name="Google Shape;2966;g1f9162cf5e8_0_6883"/>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967" name="Google Shape;2967;g1f9162cf5e8_0_6883"/>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968" name="Google Shape;2968;g1f9162cf5e8_0_6883"/>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969" name="Google Shape;2969;g1f9162cf5e8_0_6883"/>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970" name="Google Shape;2970;g1f9162cf5e8_0_6883"/>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2971" name="Google Shape;2971;g1f9162cf5e8_0_6883"/>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2972" name="Google Shape;2972;g1f9162cf5e8_0_6883"/>
          <p:cNvGrpSpPr/>
          <p:nvPr/>
        </p:nvGrpSpPr>
        <p:grpSpPr>
          <a:xfrm>
            <a:off x="8727662" y="193212"/>
            <a:ext cx="234762" cy="218290"/>
            <a:chOff x="8652775" y="883650"/>
            <a:chExt cx="38125" cy="35450"/>
          </a:xfrm>
        </p:grpSpPr>
        <p:sp>
          <p:nvSpPr>
            <p:cNvPr id="2973" name="Google Shape;2973;g1f9162cf5e8_0_688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4" name="Google Shape;2974;g1f9162cf5e8_0_688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5" name="Google Shape;2975;g1f9162cf5e8_0_688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76" name="Google Shape;2976;g1f9162cf5e8_0_6883"/>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7" name="Google Shape;2977;g1f9162cf5e8_0_6883"/>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8" name="Google Shape;2978;g1f9162cf5e8_0_6883"/>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9" name="Google Shape;2979;g1f9162cf5e8_0_6883"/>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980" name="Shape 2980"/>
        <p:cNvGrpSpPr/>
        <p:nvPr/>
      </p:nvGrpSpPr>
      <p:grpSpPr>
        <a:xfrm>
          <a:off x="0" y="0"/>
          <a:ext cx="0" cy="0"/>
          <a:chOff x="0" y="0"/>
          <a:chExt cx="0" cy="0"/>
        </a:xfrm>
      </p:grpSpPr>
      <p:sp>
        <p:nvSpPr>
          <p:cNvPr id="2981" name="Google Shape;2981;g1f9162cf5e8_0_6902"/>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2982" name="Shape 2982"/>
        <p:cNvGrpSpPr/>
        <p:nvPr/>
      </p:nvGrpSpPr>
      <p:grpSpPr>
        <a:xfrm>
          <a:off x="0" y="0"/>
          <a:ext cx="0" cy="0"/>
          <a:chOff x="0" y="0"/>
          <a:chExt cx="0" cy="0"/>
        </a:xfrm>
      </p:grpSpPr>
      <p:sp>
        <p:nvSpPr>
          <p:cNvPr id="2983" name="Google Shape;2983;g1f9162cf5e8_0_6904"/>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984" name="Google Shape;2984;g1f9162cf5e8_0_6904"/>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985" name="Google Shape;2985;g1f9162cf5e8_0_6904"/>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86" name="Google Shape;2986;g1f9162cf5e8_0_6904"/>
          <p:cNvGrpSpPr/>
          <p:nvPr/>
        </p:nvGrpSpPr>
        <p:grpSpPr>
          <a:xfrm>
            <a:off x="7812765" y="428389"/>
            <a:ext cx="744312" cy="221985"/>
            <a:chOff x="8652775" y="883650"/>
            <a:chExt cx="120875" cy="36050"/>
          </a:xfrm>
        </p:grpSpPr>
        <p:sp>
          <p:nvSpPr>
            <p:cNvPr id="2987" name="Google Shape;2987;g1f9162cf5e8_0_690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8" name="Google Shape;2988;g1f9162cf5e8_0_690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9" name="Google Shape;2989;g1f9162cf5e8_0_690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0" name="Google Shape;2990;g1f9162cf5e8_0_690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1" name="Google Shape;2991;g1f9162cf5e8_0_690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2" name="Google Shape;2992;g1f9162cf5e8_0_690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93" name="Google Shape;2993;g1f9162cf5e8_0_6904"/>
          <p:cNvSpPr/>
          <p:nvPr>
            <p:ph idx="2" type="pic"/>
          </p:nvPr>
        </p:nvSpPr>
        <p:spPr>
          <a:xfrm>
            <a:off x="713375" y="538175"/>
            <a:ext cx="4281000" cy="2957100"/>
          </a:xfrm>
          <a:prstGeom prst="roundRect">
            <a:avLst>
              <a:gd fmla="val 5674" name="adj"/>
            </a:avLst>
          </a:prstGeom>
          <a:noFill/>
          <a:ln>
            <a:noFill/>
          </a:ln>
        </p:spPr>
      </p:sp>
      <p:grpSp>
        <p:nvGrpSpPr>
          <p:cNvPr id="2994" name="Google Shape;2994;g1f9162cf5e8_0_6904"/>
          <p:cNvGrpSpPr/>
          <p:nvPr/>
        </p:nvGrpSpPr>
        <p:grpSpPr>
          <a:xfrm>
            <a:off x="231612" y="235998"/>
            <a:ext cx="234762" cy="86362"/>
            <a:chOff x="8652775" y="905075"/>
            <a:chExt cx="38125" cy="14025"/>
          </a:xfrm>
        </p:grpSpPr>
        <p:sp>
          <p:nvSpPr>
            <p:cNvPr id="2995" name="Google Shape;2995;g1f9162cf5e8_0_690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6" name="Google Shape;2996;g1f9162cf5e8_0_690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2997" name="Shape 2997"/>
        <p:cNvGrpSpPr/>
        <p:nvPr/>
      </p:nvGrpSpPr>
      <p:grpSpPr>
        <a:xfrm>
          <a:off x="0" y="0"/>
          <a:ext cx="0" cy="0"/>
          <a:chOff x="0" y="0"/>
          <a:chExt cx="0" cy="0"/>
        </a:xfrm>
      </p:grpSpPr>
      <p:sp>
        <p:nvSpPr>
          <p:cNvPr id="2998" name="Google Shape;2998;g1f9162cf5e8_0_6919"/>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9" name="Google Shape;2999;g1f9162cf5e8_0_6919"/>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000" name="Google Shape;3000;g1f9162cf5e8_0_6919"/>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001" name="Google Shape;3001;g1f9162cf5e8_0_6919"/>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002" name="Google Shape;3002;g1f9162cf5e8_0_6919"/>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003" name="Google Shape;3003;g1f9162cf5e8_0_6919"/>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004" name="Google Shape;3004;g1f9162cf5e8_0_6919"/>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005" name="Google Shape;3005;g1f9162cf5e8_0_6919"/>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006" name="Google Shape;3006;g1f9162cf5e8_0_6919"/>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007" name="Google Shape;3007;g1f9162cf5e8_0_6919"/>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008" name="Google Shape;3008;g1f9162cf5e8_0_6919"/>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009" name="Google Shape;3009;g1f9162cf5e8_0_6919"/>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010" name="Google Shape;3010;g1f9162cf5e8_0_6919"/>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011" name="Google Shape;3011;g1f9162cf5e8_0_6919"/>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012" name="Google Shape;3012;g1f9162cf5e8_0_6919"/>
          <p:cNvGrpSpPr/>
          <p:nvPr/>
        </p:nvGrpSpPr>
        <p:grpSpPr>
          <a:xfrm>
            <a:off x="4567290" y="4550322"/>
            <a:ext cx="744312" cy="221985"/>
            <a:chOff x="8652775" y="883650"/>
            <a:chExt cx="120875" cy="36050"/>
          </a:xfrm>
        </p:grpSpPr>
        <p:sp>
          <p:nvSpPr>
            <p:cNvPr id="3013" name="Google Shape;3013;g1f9162cf5e8_0_691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4" name="Google Shape;3014;g1f9162cf5e8_0_691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5" name="Google Shape;3015;g1f9162cf5e8_0_691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6" name="Google Shape;3016;g1f9162cf5e8_0_691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7" name="Google Shape;3017;g1f9162cf5e8_0_691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8" name="Google Shape;3018;g1f9162cf5e8_0_691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19" name="Google Shape;3019;g1f9162cf5e8_0_6919"/>
          <p:cNvGrpSpPr/>
          <p:nvPr/>
        </p:nvGrpSpPr>
        <p:grpSpPr>
          <a:xfrm>
            <a:off x="173662" y="3781173"/>
            <a:ext cx="234762" cy="86362"/>
            <a:chOff x="8652775" y="905075"/>
            <a:chExt cx="38125" cy="14025"/>
          </a:xfrm>
        </p:grpSpPr>
        <p:sp>
          <p:nvSpPr>
            <p:cNvPr id="3020" name="Google Shape;3020;g1f9162cf5e8_0_691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1" name="Google Shape;3021;g1f9162cf5e8_0_691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22" name="Google Shape;3022;g1f9162cf5e8_0_6919"/>
          <p:cNvGrpSpPr/>
          <p:nvPr/>
        </p:nvGrpSpPr>
        <p:grpSpPr>
          <a:xfrm>
            <a:off x="8745762" y="1115136"/>
            <a:ext cx="234762" cy="218290"/>
            <a:chOff x="8652775" y="883650"/>
            <a:chExt cx="38125" cy="35450"/>
          </a:xfrm>
        </p:grpSpPr>
        <p:sp>
          <p:nvSpPr>
            <p:cNvPr id="3023" name="Google Shape;3023;g1f9162cf5e8_0_691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4" name="Google Shape;3024;g1f9162cf5e8_0_691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5" name="Google Shape;3025;g1f9162cf5e8_0_691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353" name="Shape 353"/>
        <p:cNvGrpSpPr/>
        <p:nvPr/>
      </p:nvGrpSpPr>
      <p:grpSpPr>
        <a:xfrm>
          <a:off x="0" y="0"/>
          <a:ext cx="0" cy="0"/>
          <a:chOff x="0" y="0"/>
          <a:chExt cx="0" cy="0"/>
        </a:xfrm>
      </p:grpSpPr>
      <p:sp>
        <p:nvSpPr>
          <p:cNvPr id="354" name="Google Shape;354;p71"/>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55" name="Google Shape;355;p71"/>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solidFill>
                  <a:schemeClr val="accent6"/>
                </a:solidFill>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grpSp>
        <p:nvGrpSpPr>
          <p:cNvPr id="356" name="Google Shape;356;p71"/>
          <p:cNvGrpSpPr/>
          <p:nvPr/>
        </p:nvGrpSpPr>
        <p:grpSpPr>
          <a:xfrm>
            <a:off x="399166" y="383287"/>
            <a:ext cx="234762" cy="218290"/>
            <a:chOff x="8652775" y="883650"/>
            <a:chExt cx="38125" cy="35450"/>
          </a:xfrm>
        </p:grpSpPr>
        <p:sp>
          <p:nvSpPr>
            <p:cNvPr id="357" name="Google Shape;357;p7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7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p7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 name="Google Shape;360;p7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1" name="Google Shape;361;p71"/>
          <p:cNvGrpSpPr/>
          <p:nvPr/>
        </p:nvGrpSpPr>
        <p:grpSpPr>
          <a:xfrm>
            <a:off x="8309291" y="94187"/>
            <a:ext cx="744312" cy="221985"/>
            <a:chOff x="8652775" y="883650"/>
            <a:chExt cx="120875" cy="36050"/>
          </a:xfrm>
        </p:grpSpPr>
        <p:sp>
          <p:nvSpPr>
            <p:cNvPr id="362" name="Google Shape;362;p7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7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7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7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 name="Google Shape;366;p7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 name="Google Shape;367;p7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3026" name="Shape 3026"/>
        <p:cNvGrpSpPr/>
        <p:nvPr/>
      </p:nvGrpSpPr>
      <p:grpSpPr>
        <a:xfrm>
          <a:off x="0" y="0"/>
          <a:ext cx="0" cy="0"/>
          <a:chOff x="0" y="0"/>
          <a:chExt cx="0" cy="0"/>
        </a:xfrm>
      </p:grpSpPr>
      <p:sp>
        <p:nvSpPr>
          <p:cNvPr id="3027" name="Google Shape;3027;g1f9162cf5e8_0_6948"/>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028" name="Google Shape;3028;g1f9162cf5e8_0_6948"/>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029" name="Google Shape;3029;g1f9162cf5e8_0_6948"/>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030" name="Google Shape;3030;g1f9162cf5e8_0_6948"/>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031" name="Google Shape;3031;g1f9162cf5e8_0_6948"/>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032" name="Google Shape;3032;g1f9162cf5e8_0_6948"/>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033" name="Google Shape;3033;g1f9162cf5e8_0_6948"/>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034" name="Google Shape;3034;g1f9162cf5e8_0_6948"/>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035" name="Google Shape;3035;g1f9162cf5e8_0_6948"/>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036" name="Google Shape;3036;g1f9162cf5e8_0_6948"/>
          <p:cNvGrpSpPr/>
          <p:nvPr/>
        </p:nvGrpSpPr>
        <p:grpSpPr>
          <a:xfrm>
            <a:off x="270587" y="255394"/>
            <a:ext cx="234762" cy="218290"/>
            <a:chOff x="8652775" y="883650"/>
            <a:chExt cx="38125" cy="35450"/>
          </a:xfrm>
        </p:grpSpPr>
        <p:sp>
          <p:nvSpPr>
            <p:cNvPr id="3037" name="Google Shape;3037;g1f9162cf5e8_0_69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8" name="Google Shape;3038;g1f9162cf5e8_0_69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9" name="Google Shape;3039;g1f9162cf5e8_0_69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0" name="Google Shape;3040;g1f9162cf5e8_0_69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41" name="Google Shape;3041;g1f9162cf5e8_0_6948"/>
          <p:cNvGrpSpPr/>
          <p:nvPr/>
        </p:nvGrpSpPr>
        <p:grpSpPr>
          <a:xfrm>
            <a:off x="8141165" y="4708714"/>
            <a:ext cx="744312" cy="221985"/>
            <a:chOff x="8652775" y="883650"/>
            <a:chExt cx="120875" cy="36050"/>
          </a:xfrm>
        </p:grpSpPr>
        <p:sp>
          <p:nvSpPr>
            <p:cNvPr id="3042" name="Google Shape;3042;g1f9162cf5e8_0_69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3" name="Google Shape;3043;g1f9162cf5e8_0_69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4" name="Google Shape;3044;g1f9162cf5e8_0_69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5" name="Google Shape;3045;g1f9162cf5e8_0_69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6" name="Google Shape;3046;g1f9162cf5e8_0_694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7" name="Google Shape;3047;g1f9162cf5e8_0_694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3048" name="Shape 3048"/>
        <p:cNvGrpSpPr/>
        <p:nvPr/>
      </p:nvGrpSpPr>
      <p:grpSpPr>
        <a:xfrm>
          <a:off x="0" y="0"/>
          <a:ext cx="0" cy="0"/>
          <a:chOff x="0" y="0"/>
          <a:chExt cx="0" cy="0"/>
        </a:xfrm>
      </p:grpSpPr>
      <p:sp>
        <p:nvSpPr>
          <p:cNvPr id="3049" name="Google Shape;3049;g1f9162cf5e8_0_6970"/>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0" name="Google Shape;3050;g1f9162cf5e8_0_6970"/>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3051" name="Google Shape;3051;g1f9162cf5e8_0_6970"/>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3052" name="Google Shape;3052;g1f9162cf5e8_0_6970"/>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3053" name="Google Shape;3053;g1f9162cf5e8_0_6970"/>
          <p:cNvGrpSpPr/>
          <p:nvPr/>
        </p:nvGrpSpPr>
        <p:grpSpPr>
          <a:xfrm>
            <a:off x="270362" y="1788150"/>
            <a:ext cx="234762" cy="218290"/>
            <a:chOff x="8652775" y="883650"/>
            <a:chExt cx="38125" cy="35450"/>
          </a:xfrm>
        </p:grpSpPr>
        <p:sp>
          <p:nvSpPr>
            <p:cNvPr id="3054" name="Google Shape;3054;g1f9162cf5e8_0_69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5" name="Google Shape;3055;g1f9162cf5e8_0_69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6" name="Google Shape;3056;g1f9162cf5e8_0_69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7" name="Google Shape;3057;g1f9162cf5e8_0_69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58" name="Google Shape;3058;g1f9162cf5e8_0_6970"/>
          <p:cNvGrpSpPr/>
          <p:nvPr/>
        </p:nvGrpSpPr>
        <p:grpSpPr>
          <a:xfrm>
            <a:off x="2228000" y="4570305"/>
            <a:ext cx="430885" cy="203666"/>
            <a:chOff x="8703675" y="886625"/>
            <a:chExt cx="69975" cy="33075"/>
          </a:xfrm>
        </p:grpSpPr>
        <p:sp>
          <p:nvSpPr>
            <p:cNvPr id="3059" name="Google Shape;3059;g1f9162cf5e8_0_69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0" name="Google Shape;3060;g1f9162cf5e8_0_69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061" name="Google Shape;3061;g1f9162cf5e8_0_6970"/>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3062" name="Shape 3062"/>
        <p:cNvGrpSpPr/>
        <p:nvPr/>
      </p:nvGrpSpPr>
      <p:grpSpPr>
        <a:xfrm>
          <a:off x="0" y="0"/>
          <a:ext cx="0" cy="0"/>
          <a:chOff x="0" y="0"/>
          <a:chExt cx="0" cy="0"/>
        </a:xfrm>
      </p:grpSpPr>
      <p:sp>
        <p:nvSpPr>
          <p:cNvPr id="3063" name="Google Shape;3063;g1f9162cf5e8_0_698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3064" name="Shape 3064"/>
        <p:cNvGrpSpPr/>
        <p:nvPr/>
      </p:nvGrpSpPr>
      <p:grpSpPr>
        <a:xfrm>
          <a:off x="0" y="0"/>
          <a:ext cx="0" cy="0"/>
          <a:chOff x="0" y="0"/>
          <a:chExt cx="0" cy="0"/>
        </a:xfrm>
      </p:grpSpPr>
      <p:grpSp>
        <p:nvGrpSpPr>
          <p:cNvPr id="3065" name="Google Shape;3065;g1f9162cf5e8_0_6986"/>
          <p:cNvGrpSpPr/>
          <p:nvPr/>
        </p:nvGrpSpPr>
        <p:grpSpPr>
          <a:xfrm>
            <a:off x="-202053" y="151215"/>
            <a:ext cx="768173" cy="588522"/>
            <a:chOff x="8650400" y="824125"/>
            <a:chExt cx="124750" cy="95575"/>
          </a:xfrm>
        </p:grpSpPr>
        <p:sp>
          <p:nvSpPr>
            <p:cNvPr id="3066" name="Google Shape;3066;g1f9162cf5e8_0_69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7" name="Google Shape;3067;g1f9162cf5e8_0_69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8" name="Google Shape;3068;g1f9162cf5e8_0_698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9" name="Google Shape;3069;g1f9162cf5e8_0_69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0" name="Google Shape;3070;g1f9162cf5e8_0_6986"/>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1" name="Google Shape;3071;g1f9162cf5e8_0_698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2" name="Google Shape;3072;g1f9162cf5e8_0_698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73" name="Google Shape;3073;g1f9162cf5e8_0_6986"/>
          <p:cNvGrpSpPr/>
          <p:nvPr/>
        </p:nvGrpSpPr>
        <p:grpSpPr>
          <a:xfrm>
            <a:off x="8681200" y="818112"/>
            <a:ext cx="234762" cy="218290"/>
            <a:chOff x="8652775" y="883650"/>
            <a:chExt cx="38125" cy="35450"/>
          </a:xfrm>
        </p:grpSpPr>
        <p:sp>
          <p:nvSpPr>
            <p:cNvPr id="3074" name="Google Shape;3074;g1f9162cf5e8_0_69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5" name="Google Shape;3075;g1f9162cf5e8_0_69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6" name="Google Shape;3076;g1f9162cf5e8_0_698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7" name="Google Shape;3077;g1f9162cf5e8_0_69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078" name="Google Shape;3078;g1f9162cf5e8_0_6986"/>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079" name="Google Shape;3079;g1f9162cf5e8_0_6986"/>
          <p:cNvGrpSpPr/>
          <p:nvPr/>
        </p:nvGrpSpPr>
        <p:grpSpPr>
          <a:xfrm>
            <a:off x="888437" y="4691225"/>
            <a:ext cx="234762" cy="218290"/>
            <a:chOff x="8652775" y="883650"/>
            <a:chExt cx="38125" cy="35450"/>
          </a:xfrm>
        </p:grpSpPr>
        <p:sp>
          <p:nvSpPr>
            <p:cNvPr id="3080" name="Google Shape;3080;g1f9162cf5e8_0_69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1" name="Google Shape;3081;g1f9162cf5e8_0_69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2" name="Google Shape;3082;g1f9162cf5e8_0_69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83" name="Google Shape;3083;g1f9162cf5e8_0_6986"/>
          <p:cNvGrpSpPr/>
          <p:nvPr/>
        </p:nvGrpSpPr>
        <p:grpSpPr>
          <a:xfrm>
            <a:off x="8485025" y="238430"/>
            <a:ext cx="430885" cy="203666"/>
            <a:chOff x="8703675" y="886625"/>
            <a:chExt cx="69975" cy="33075"/>
          </a:xfrm>
        </p:grpSpPr>
        <p:sp>
          <p:nvSpPr>
            <p:cNvPr id="3084" name="Google Shape;3084;g1f9162cf5e8_0_698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5" name="Google Shape;3085;g1f9162cf5e8_0_698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3086" name="Shape 3086"/>
        <p:cNvGrpSpPr/>
        <p:nvPr/>
      </p:nvGrpSpPr>
      <p:grpSpPr>
        <a:xfrm>
          <a:off x="0" y="0"/>
          <a:ext cx="0" cy="0"/>
          <a:chOff x="0" y="0"/>
          <a:chExt cx="0" cy="0"/>
        </a:xfrm>
      </p:grpSpPr>
      <p:grpSp>
        <p:nvGrpSpPr>
          <p:cNvPr id="3087" name="Google Shape;3087;g1f9162cf5e8_0_7008"/>
          <p:cNvGrpSpPr/>
          <p:nvPr/>
        </p:nvGrpSpPr>
        <p:grpSpPr>
          <a:xfrm>
            <a:off x="236575" y="2344012"/>
            <a:ext cx="234762" cy="218290"/>
            <a:chOff x="8652775" y="883650"/>
            <a:chExt cx="38125" cy="35450"/>
          </a:xfrm>
        </p:grpSpPr>
        <p:sp>
          <p:nvSpPr>
            <p:cNvPr id="3088" name="Google Shape;3088;g1f9162cf5e8_0_700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9" name="Google Shape;3089;g1f9162cf5e8_0_700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0" name="Google Shape;3090;g1f9162cf5e8_0_700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1" name="Google Shape;3091;g1f9162cf5e8_0_700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92" name="Google Shape;3092;g1f9162cf5e8_0_7008"/>
          <p:cNvGrpSpPr/>
          <p:nvPr/>
        </p:nvGrpSpPr>
        <p:grpSpPr>
          <a:xfrm>
            <a:off x="7146537" y="192450"/>
            <a:ext cx="234762" cy="218290"/>
            <a:chOff x="8652775" y="883650"/>
            <a:chExt cx="38125" cy="35450"/>
          </a:xfrm>
        </p:grpSpPr>
        <p:sp>
          <p:nvSpPr>
            <p:cNvPr id="3093" name="Google Shape;3093;g1f9162cf5e8_0_700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4" name="Google Shape;3094;g1f9162cf5e8_0_700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5" name="Google Shape;3095;g1f9162cf5e8_0_700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96" name="Google Shape;3096;g1f9162cf5e8_0_7008"/>
          <p:cNvGrpSpPr/>
          <p:nvPr/>
        </p:nvGrpSpPr>
        <p:grpSpPr>
          <a:xfrm>
            <a:off x="5820150" y="4734505"/>
            <a:ext cx="430885" cy="203666"/>
            <a:chOff x="8703675" y="886625"/>
            <a:chExt cx="69975" cy="33075"/>
          </a:xfrm>
        </p:grpSpPr>
        <p:sp>
          <p:nvSpPr>
            <p:cNvPr id="3097" name="Google Shape;3097;g1f9162cf5e8_0_700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8" name="Google Shape;3098;g1f9162cf5e8_0_700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102" name="Shape 3102"/>
        <p:cNvGrpSpPr/>
        <p:nvPr/>
      </p:nvGrpSpPr>
      <p:grpSpPr>
        <a:xfrm>
          <a:off x="0" y="0"/>
          <a:ext cx="0" cy="0"/>
          <a:chOff x="0" y="0"/>
          <a:chExt cx="0" cy="0"/>
        </a:xfrm>
      </p:grpSpPr>
      <p:sp>
        <p:nvSpPr>
          <p:cNvPr id="3103" name="Google Shape;3103;g1f9162cf5e8_0_7591"/>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3104" name="Google Shape;3104;g1f9162cf5e8_0_7591"/>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3105" name="Google Shape;3105;g1f9162cf5e8_0_7591"/>
          <p:cNvGrpSpPr/>
          <p:nvPr/>
        </p:nvGrpSpPr>
        <p:grpSpPr>
          <a:xfrm>
            <a:off x="8086547" y="288028"/>
            <a:ext cx="768173" cy="588522"/>
            <a:chOff x="8650400" y="824125"/>
            <a:chExt cx="124750" cy="95575"/>
          </a:xfrm>
        </p:grpSpPr>
        <p:sp>
          <p:nvSpPr>
            <p:cNvPr id="3106" name="Google Shape;3106;g1f9162cf5e8_0_759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7" name="Google Shape;3107;g1f9162cf5e8_0_759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8" name="Google Shape;3108;g1f9162cf5e8_0_759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9" name="Google Shape;3109;g1f9162cf5e8_0_759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0" name="Google Shape;3110;g1f9162cf5e8_0_7591"/>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1" name="Google Shape;3111;g1f9162cf5e8_0_759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2" name="Google Shape;3112;g1f9162cf5e8_0_759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13" name="Google Shape;3113;g1f9162cf5e8_0_7591"/>
          <p:cNvGrpSpPr/>
          <p:nvPr/>
        </p:nvGrpSpPr>
        <p:grpSpPr>
          <a:xfrm>
            <a:off x="7646775" y="4570305"/>
            <a:ext cx="430885" cy="203666"/>
            <a:chOff x="8703675" y="886625"/>
            <a:chExt cx="69975" cy="33075"/>
          </a:xfrm>
        </p:grpSpPr>
        <p:sp>
          <p:nvSpPr>
            <p:cNvPr id="3114" name="Google Shape;3114;g1f9162cf5e8_0_759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5" name="Google Shape;3115;g1f9162cf5e8_0_759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116" name="Shape 3116"/>
        <p:cNvGrpSpPr/>
        <p:nvPr/>
      </p:nvGrpSpPr>
      <p:grpSpPr>
        <a:xfrm>
          <a:off x="0" y="0"/>
          <a:ext cx="0" cy="0"/>
          <a:chOff x="0" y="0"/>
          <a:chExt cx="0" cy="0"/>
        </a:xfrm>
      </p:grpSpPr>
      <p:sp>
        <p:nvSpPr>
          <p:cNvPr id="3117" name="Google Shape;3117;g1f9162cf5e8_0_7605"/>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8" name="Google Shape;3118;g1f9162cf5e8_0_7605"/>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3119" name="Google Shape;3119;g1f9162cf5e8_0_7605"/>
          <p:cNvGrpSpPr/>
          <p:nvPr/>
        </p:nvGrpSpPr>
        <p:grpSpPr>
          <a:xfrm>
            <a:off x="1421747" y="-126722"/>
            <a:ext cx="768173" cy="588522"/>
            <a:chOff x="8650400" y="824125"/>
            <a:chExt cx="124750" cy="95575"/>
          </a:xfrm>
        </p:grpSpPr>
        <p:sp>
          <p:nvSpPr>
            <p:cNvPr id="3120" name="Google Shape;3120;g1f9162cf5e8_0_760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1" name="Google Shape;3121;g1f9162cf5e8_0_760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2" name="Google Shape;3122;g1f9162cf5e8_0_760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3" name="Google Shape;3123;g1f9162cf5e8_0_760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4" name="Google Shape;3124;g1f9162cf5e8_0_7605"/>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5" name="Google Shape;3125;g1f9162cf5e8_0_760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6" name="Google Shape;3126;g1f9162cf5e8_0_760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27" name="Google Shape;3127;g1f9162cf5e8_0_7605"/>
          <p:cNvGrpSpPr/>
          <p:nvPr/>
        </p:nvGrpSpPr>
        <p:grpSpPr>
          <a:xfrm>
            <a:off x="540850" y="2271587"/>
            <a:ext cx="234762" cy="218290"/>
            <a:chOff x="8652775" y="883650"/>
            <a:chExt cx="38125" cy="35450"/>
          </a:xfrm>
        </p:grpSpPr>
        <p:sp>
          <p:nvSpPr>
            <p:cNvPr id="3128" name="Google Shape;3128;g1f9162cf5e8_0_760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9" name="Google Shape;3129;g1f9162cf5e8_0_760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0" name="Google Shape;3130;g1f9162cf5e8_0_760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1" name="Google Shape;3131;g1f9162cf5e8_0_760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32" name="Google Shape;3132;g1f9162cf5e8_0_7605"/>
          <p:cNvGrpSpPr/>
          <p:nvPr/>
        </p:nvGrpSpPr>
        <p:grpSpPr>
          <a:xfrm>
            <a:off x="7146537" y="192450"/>
            <a:ext cx="234762" cy="218290"/>
            <a:chOff x="8652775" y="883650"/>
            <a:chExt cx="38125" cy="35450"/>
          </a:xfrm>
        </p:grpSpPr>
        <p:sp>
          <p:nvSpPr>
            <p:cNvPr id="3133" name="Google Shape;3133;g1f9162cf5e8_0_760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4" name="Google Shape;3134;g1f9162cf5e8_0_760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5" name="Google Shape;3135;g1f9162cf5e8_0_760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36" name="Google Shape;3136;g1f9162cf5e8_0_7605"/>
          <p:cNvGrpSpPr/>
          <p:nvPr/>
        </p:nvGrpSpPr>
        <p:grpSpPr>
          <a:xfrm>
            <a:off x="8499525" y="3238212"/>
            <a:ext cx="234762" cy="218290"/>
            <a:chOff x="8652775" y="883650"/>
            <a:chExt cx="38125" cy="35450"/>
          </a:xfrm>
        </p:grpSpPr>
        <p:sp>
          <p:nvSpPr>
            <p:cNvPr id="3137" name="Google Shape;3137;g1f9162cf5e8_0_760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8" name="Google Shape;3138;g1f9162cf5e8_0_760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9" name="Google Shape;3139;g1f9162cf5e8_0_760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0" name="Google Shape;3140;g1f9162cf5e8_0_760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41" name="Google Shape;3141;g1f9162cf5e8_0_7605"/>
          <p:cNvGrpSpPr/>
          <p:nvPr/>
        </p:nvGrpSpPr>
        <p:grpSpPr>
          <a:xfrm>
            <a:off x="5791175" y="4604105"/>
            <a:ext cx="430885" cy="203666"/>
            <a:chOff x="8703675" y="886625"/>
            <a:chExt cx="69975" cy="33075"/>
          </a:xfrm>
        </p:grpSpPr>
        <p:sp>
          <p:nvSpPr>
            <p:cNvPr id="3142" name="Google Shape;3142;g1f9162cf5e8_0_760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3" name="Google Shape;3143;g1f9162cf5e8_0_760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3144" name="Shape 3144"/>
        <p:cNvGrpSpPr/>
        <p:nvPr/>
      </p:nvGrpSpPr>
      <p:grpSpPr>
        <a:xfrm>
          <a:off x="0" y="0"/>
          <a:ext cx="0" cy="0"/>
          <a:chOff x="0" y="0"/>
          <a:chExt cx="0" cy="0"/>
        </a:xfrm>
      </p:grpSpPr>
      <p:sp>
        <p:nvSpPr>
          <p:cNvPr id="3145" name="Google Shape;3145;g1f9162cf5e8_0_7633"/>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146" name="Google Shape;3146;g1f9162cf5e8_0_7633"/>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147" name="Google Shape;3147;g1f9162cf5e8_0_7633"/>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148" name="Google Shape;3148;g1f9162cf5e8_0_7633"/>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149" name="Google Shape;3149;g1f9162cf5e8_0_7633"/>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150" name="Google Shape;3150;g1f9162cf5e8_0_7633"/>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151" name="Google Shape;3151;g1f9162cf5e8_0_7633"/>
          <p:cNvGrpSpPr/>
          <p:nvPr/>
        </p:nvGrpSpPr>
        <p:grpSpPr>
          <a:xfrm>
            <a:off x="478584" y="2931882"/>
            <a:ext cx="234762" cy="218290"/>
            <a:chOff x="8652775" y="883650"/>
            <a:chExt cx="38125" cy="35450"/>
          </a:xfrm>
        </p:grpSpPr>
        <p:sp>
          <p:nvSpPr>
            <p:cNvPr id="3152" name="Google Shape;3152;g1f9162cf5e8_0_763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3" name="Google Shape;3153;g1f9162cf5e8_0_763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4" name="Google Shape;3154;g1f9162cf5e8_0_763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55" name="Google Shape;3155;g1f9162cf5e8_0_7633"/>
          <p:cNvGrpSpPr/>
          <p:nvPr/>
        </p:nvGrpSpPr>
        <p:grpSpPr>
          <a:xfrm>
            <a:off x="8374182" y="4342304"/>
            <a:ext cx="430885" cy="203666"/>
            <a:chOff x="8703675" y="886625"/>
            <a:chExt cx="69975" cy="33075"/>
          </a:xfrm>
        </p:grpSpPr>
        <p:sp>
          <p:nvSpPr>
            <p:cNvPr id="3156" name="Google Shape;3156;g1f9162cf5e8_0_763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7" name="Google Shape;3157;g1f9162cf5e8_0_763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58" name="Google Shape;3158;g1f9162cf5e8_0_7633"/>
          <p:cNvGrpSpPr/>
          <p:nvPr/>
        </p:nvGrpSpPr>
        <p:grpSpPr>
          <a:xfrm>
            <a:off x="4916859" y="4735732"/>
            <a:ext cx="234762" cy="218290"/>
            <a:chOff x="8652775" y="883650"/>
            <a:chExt cx="38125" cy="35450"/>
          </a:xfrm>
        </p:grpSpPr>
        <p:sp>
          <p:nvSpPr>
            <p:cNvPr id="3159" name="Google Shape;3159;g1f9162cf5e8_0_763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0" name="Google Shape;3160;g1f9162cf5e8_0_763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1" name="Google Shape;3161;g1f9162cf5e8_0_763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2" name="Google Shape;3162;g1f9162cf5e8_0_763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3163" name="Shape 3163"/>
        <p:cNvGrpSpPr/>
        <p:nvPr/>
      </p:nvGrpSpPr>
      <p:grpSpPr>
        <a:xfrm>
          <a:off x="0" y="0"/>
          <a:ext cx="0" cy="0"/>
          <a:chOff x="0" y="0"/>
          <a:chExt cx="0" cy="0"/>
        </a:xfrm>
      </p:grpSpPr>
      <p:sp>
        <p:nvSpPr>
          <p:cNvPr id="3164" name="Google Shape;3164;g1f9162cf5e8_0_7652"/>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165" name="Google Shape;3165;g1f9162cf5e8_0_7652"/>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166" name="Google Shape;3166;g1f9162cf5e8_0_7652"/>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167" name="Google Shape;3167;g1f9162cf5e8_0_7652"/>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168" name="Google Shape;3168;g1f9162cf5e8_0_7652"/>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169" name="Google Shape;3169;g1f9162cf5e8_0_7652"/>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170" name="Google Shape;3170;g1f9162cf5e8_0_7652"/>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171" name="Google Shape;3171;g1f9162cf5e8_0_7652"/>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172" name="Google Shape;3172;g1f9162cf5e8_0_7652"/>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173" name="Google Shape;3173;g1f9162cf5e8_0_7652"/>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3174" name="Google Shape;3174;g1f9162cf5e8_0_7652"/>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3175" name="Google Shape;3175;g1f9162cf5e8_0_7652"/>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3176" name="Google Shape;3176;g1f9162cf5e8_0_7652"/>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3177" name="Google Shape;3177;g1f9162cf5e8_0_7652"/>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178" name="Google Shape;3178;g1f9162cf5e8_0_7652"/>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179" name="Google Shape;3179;g1f9162cf5e8_0_7652"/>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180" name="Google Shape;3180;g1f9162cf5e8_0_7652"/>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181" name="Google Shape;3181;g1f9162cf5e8_0_7652"/>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3182" name="Google Shape;3182;g1f9162cf5e8_0_7652"/>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3183" name="Google Shape;3183;g1f9162cf5e8_0_7652"/>
          <p:cNvGrpSpPr/>
          <p:nvPr/>
        </p:nvGrpSpPr>
        <p:grpSpPr>
          <a:xfrm>
            <a:off x="8086547" y="288028"/>
            <a:ext cx="768173" cy="588522"/>
            <a:chOff x="8650400" y="824125"/>
            <a:chExt cx="124750" cy="95575"/>
          </a:xfrm>
        </p:grpSpPr>
        <p:sp>
          <p:nvSpPr>
            <p:cNvPr id="3184" name="Google Shape;3184;g1f9162cf5e8_0_76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5" name="Google Shape;3185;g1f9162cf5e8_0_76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6" name="Google Shape;3186;g1f9162cf5e8_0_765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7" name="Google Shape;3187;g1f9162cf5e8_0_76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8" name="Google Shape;3188;g1f9162cf5e8_0_7652"/>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9" name="Google Shape;3189;g1f9162cf5e8_0_765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0" name="Google Shape;3190;g1f9162cf5e8_0_765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91" name="Google Shape;3191;g1f9162cf5e8_0_7652"/>
          <p:cNvGrpSpPr/>
          <p:nvPr/>
        </p:nvGrpSpPr>
        <p:grpSpPr>
          <a:xfrm>
            <a:off x="317087" y="288025"/>
            <a:ext cx="234762" cy="218290"/>
            <a:chOff x="8652775" y="883650"/>
            <a:chExt cx="38125" cy="35450"/>
          </a:xfrm>
        </p:grpSpPr>
        <p:sp>
          <p:nvSpPr>
            <p:cNvPr id="3192" name="Google Shape;3192;g1f9162cf5e8_0_76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3" name="Google Shape;3193;g1f9162cf5e8_0_76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4" name="Google Shape;3194;g1f9162cf5e8_0_76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95" name="Google Shape;3195;g1f9162cf5e8_0_7652"/>
          <p:cNvGrpSpPr/>
          <p:nvPr/>
        </p:nvGrpSpPr>
        <p:grpSpPr>
          <a:xfrm>
            <a:off x="4199840" y="4764665"/>
            <a:ext cx="744312" cy="221985"/>
            <a:chOff x="8652775" y="883650"/>
            <a:chExt cx="120875" cy="36050"/>
          </a:xfrm>
        </p:grpSpPr>
        <p:sp>
          <p:nvSpPr>
            <p:cNvPr id="3196" name="Google Shape;3196;g1f9162cf5e8_0_76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7" name="Google Shape;3197;g1f9162cf5e8_0_76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8" name="Google Shape;3198;g1f9162cf5e8_0_765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9" name="Google Shape;3199;g1f9162cf5e8_0_76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0" name="Google Shape;3200;g1f9162cf5e8_0_765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1" name="Google Shape;3201;g1f9162cf5e8_0_765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3202" name="Shape 3202"/>
        <p:cNvGrpSpPr/>
        <p:nvPr/>
      </p:nvGrpSpPr>
      <p:grpSpPr>
        <a:xfrm>
          <a:off x="0" y="0"/>
          <a:ext cx="0" cy="0"/>
          <a:chOff x="0" y="0"/>
          <a:chExt cx="0" cy="0"/>
        </a:xfrm>
      </p:grpSpPr>
      <p:sp>
        <p:nvSpPr>
          <p:cNvPr id="3203" name="Google Shape;3203;g1f9162cf5e8_0_7691"/>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204" name="Google Shape;3204;g1f9162cf5e8_0_7691"/>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205" name="Google Shape;3205;g1f9162cf5e8_0_7691"/>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6" name="Google Shape;3206;g1f9162cf5e8_0_7691"/>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7" name="Google Shape;3207;g1f9162cf5e8_0_7691"/>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208" name="Google Shape;3208;g1f9162cf5e8_0_7691"/>
          <p:cNvGrpSpPr/>
          <p:nvPr/>
        </p:nvGrpSpPr>
        <p:grpSpPr>
          <a:xfrm>
            <a:off x="1290315" y="832864"/>
            <a:ext cx="744312" cy="221985"/>
            <a:chOff x="8652775" y="883650"/>
            <a:chExt cx="120875" cy="36050"/>
          </a:xfrm>
        </p:grpSpPr>
        <p:sp>
          <p:nvSpPr>
            <p:cNvPr id="3209" name="Google Shape;3209;g1f9162cf5e8_0_769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0" name="Google Shape;3210;g1f9162cf5e8_0_769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1" name="Google Shape;3211;g1f9162cf5e8_0_769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2" name="Google Shape;3212;g1f9162cf5e8_0_769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3" name="Google Shape;3213;g1f9162cf5e8_0_769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4" name="Google Shape;3214;g1f9162cf5e8_0_769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215" name="Google Shape;3215;g1f9162cf5e8_0_7691"/>
          <p:cNvGrpSpPr/>
          <p:nvPr/>
        </p:nvGrpSpPr>
        <p:grpSpPr>
          <a:xfrm>
            <a:off x="8313415" y="1125687"/>
            <a:ext cx="234762" cy="218290"/>
            <a:chOff x="8652775" y="883650"/>
            <a:chExt cx="38125" cy="35450"/>
          </a:xfrm>
        </p:grpSpPr>
        <p:sp>
          <p:nvSpPr>
            <p:cNvPr id="3216" name="Google Shape;3216;g1f9162cf5e8_0_769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7" name="Google Shape;3217;g1f9162cf5e8_0_769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8" name="Google Shape;3218;g1f9162cf5e8_0_769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219" name="Google Shape;3219;g1f9162cf5e8_0_7691"/>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2" name="Shape 22"/>
        <p:cNvGrpSpPr/>
        <p:nvPr/>
      </p:nvGrpSpPr>
      <p:grpSpPr>
        <a:xfrm>
          <a:off x="0" y="0"/>
          <a:ext cx="0" cy="0"/>
          <a:chOff x="0" y="0"/>
          <a:chExt cx="0" cy="0"/>
        </a:xfrm>
      </p:grpSpPr>
      <p:sp>
        <p:nvSpPr>
          <p:cNvPr id="23" name="Google Shape;23;p53"/>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53"/>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6000">
                <a:solidFill>
                  <a:schemeClr val="accent6"/>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grpSp>
        <p:nvGrpSpPr>
          <p:cNvPr id="25" name="Google Shape;25;p53"/>
          <p:cNvGrpSpPr/>
          <p:nvPr/>
        </p:nvGrpSpPr>
        <p:grpSpPr>
          <a:xfrm>
            <a:off x="1421742" y="-126724"/>
            <a:ext cx="768173" cy="588522"/>
            <a:chOff x="8650400" y="824125"/>
            <a:chExt cx="124750" cy="95575"/>
          </a:xfrm>
        </p:grpSpPr>
        <p:sp>
          <p:nvSpPr>
            <p:cNvPr id="26" name="Google Shape;26;p5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5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5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5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53"/>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 name="Google Shape;31;p5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 name="Google Shape;32;p5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3" name="Google Shape;33;p53"/>
          <p:cNvGrpSpPr/>
          <p:nvPr/>
        </p:nvGrpSpPr>
        <p:grpSpPr>
          <a:xfrm>
            <a:off x="540779" y="2271575"/>
            <a:ext cx="234762" cy="218290"/>
            <a:chOff x="8652775" y="883650"/>
            <a:chExt cx="38125" cy="35450"/>
          </a:xfrm>
        </p:grpSpPr>
        <p:sp>
          <p:nvSpPr>
            <p:cNvPr id="34" name="Google Shape;34;p5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5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5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5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8" name="Google Shape;38;p53"/>
          <p:cNvGrpSpPr/>
          <p:nvPr/>
        </p:nvGrpSpPr>
        <p:grpSpPr>
          <a:xfrm>
            <a:off x="7146466" y="192438"/>
            <a:ext cx="234762" cy="218290"/>
            <a:chOff x="8652775" y="883650"/>
            <a:chExt cx="38125" cy="35450"/>
          </a:xfrm>
        </p:grpSpPr>
        <p:sp>
          <p:nvSpPr>
            <p:cNvPr id="39" name="Google Shape;39;p5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p5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 name="Google Shape;41;p5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2" name="Google Shape;42;p53"/>
          <p:cNvGrpSpPr/>
          <p:nvPr/>
        </p:nvGrpSpPr>
        <p:grpSpPr>
          <a:xfrm>
            <a:off x="8499454" y="3238200"/>
            <a:ext cx="234762" cy="218290"/>
            <a:chOff x="8652775" y="883650"/>
            <a:chExt cx="38125" cy="35450"/>
          </a:xfrm>
        </p:grpSpPr>
        <p:sp>
          <p:nvSpPr>
            <p:cNvPr id="43" name="Google Shape;43;p5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5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 name="Google Shape;45;p5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p5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7" name="Google Shape;47;p53"/>
          <p:cNvGrpSpPr/>
          <p:nvPr/>
        </p:nvGrpSpPr>
        <p:grpSpPr>
          <a:xfrm>
            <a:off x="5791168" y="4604107"/>
            <a:ext cx="430885" cy="203666"/>
            <a:chOff x="8703675" y="886625"/>
            <a:chExt cx="69975" cy="33075"/>
          </a:xfrm>
        </p:grpSpPr>
        <p:sp>
          <p:nvSpPr>
            <p:cNvPr id="48" name="Google Shape;48;p5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5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368" name="Shape 368"/>
        <p:cNvGrpSpPr/>
        <p:nvPr/>
      </p:nvGrpSpPr>
      <p:grpSpPr>
        <a:xfrm>
          <a:off x="0" y="0"/>
          <a:ext cx="0" cy="0"/>
          <a:chOff x="0" y="0"/>
          <a:chExt cx="0" cy="0"/>
        </a:xfrm>
      </p:grpSpPr>
      <p:sp>
        <p:nvSpPr>
          <p:cNvPr id="369" name="Google Shape;369;p72"/>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p72"/>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371" name="Google Shape;371;p72"/>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372" name="Google Shape;372;p72"/>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73" name="Google Shape;373;p72"/>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374" name="Google Shape;374;p72"/>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75" name="Google Shape;375;p72"/>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376" name="Google Shape;376;p72"/>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77" name="Google Shape;377;p72"/>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378" name="Google Shape;378;p72"/>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79" name="Google Shape;379;p72"/>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380" name="Google Shape;380;p72"/>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81" name="Google Shape;381;p72"/>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382" name="Google Shape;382;p72"/>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grpSp>
        <p:nvGrpSpPr>
          <p:cNvPr id="383" name="Google Shape;383;p72"/>
          <p:cNvGrpSpPr/>
          <p:nvPr/>
        </p:nvGrpSpPr>
        <p:grpSpPr>
          <a:xfrm>
            <a:off x="4567291" y="4550320"/>
            <a:ext cx="744312" cy="221985"/>
            <a:chOff x="8652775" y="883650"/>
            <a:chExt cx="120875" cy="36050"/>
          </a:xfrm>
        </p:grpSpPr>
        <p:sp>
          <p:nvSpPr>
            <p:cNvPr id="384" name="Google Shape;384;p7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 name="Google Shape;385;p7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7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7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p7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 name="Google Shape;389;p7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90" name="Google Shape;390;p72"/>
          <p:cNvGrpSpPr/>
          <p:nvPr/>
        </p:nvGrpSpPr>
        <p:grpSpPr>
          <a:xfrm>
            <a:off x="173591" y="3781190"/>
            <a:ext cx="234762" cy="86362"/>
            <a:chOff x="8652775" y="905075"/>
            <a:chExt cx="38125" cy="14025"/>
          </a:xfrm>
        </p:grpSpPr>
        <p:sp>
          <p:nvSpPr>
            <p:cNvPr id="391" name="Google Shape;391;p7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7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93" name="Google Shape;393;p72"/>
          <p:cNvGrpSpPr/>
          <p:nvPr/>
        </p:nvGrpSpPr>
        <p:grpSpPr>
          <a:xfrm>
            <a:off x="8745691" y="1115124"/>
            <a:ext cx="234762" cy="218290"/>
            <a:chOff x="8652775" y="883650"/>
            <a:chExt cx="38125" cy="35450"/>
          </a:xfrm>
        </p:grpSpPr>
        <p:sp>
          <p:nvSpPr>
            <p:cNvPr id="394" name="Google Shape;394;p7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7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 name="Google Shape;396;p7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220" name="Shape 3220"/>
        <p:cNvGrpSpPr/>
        <p:nvPr/>
      </p:nvGrpSpPr>
      <p:grpSpPr>
        <a:xfrm>
          <a:off x="0" y="0"/>
          <a:ext cx="0" cy="0"/>
          <a:chOff x="0" y="0"/>
          <a:chExt cx="0" cy="0"/>
        </a:xfrm>
      </p:grpSpPr>
      <p:sp>
        <p:nvSpPr>
          <p:cNvPr id="3221" name="Google Shape;3221;g1f9162cf5e8_0_7709"/>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222" name="Google Shape;3222;g1f9162cf5e8_0_7709"/>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3223" name="Google Shape;3223;g1f9162cf5e8_0_7709"/>
          <p:cNvGrpSpPr/>
          <p:nvPr/>
        </p:nvGrpSpPr>
        <p:grpSpPr>
          <a:xfrm>
            <a:off x="219315" y="188740"/>
            <a:ext cx="744312" cy="221985"/>
            <a:chOff x="8652775" y="883650"/>
            <a:chExt cx="120875" cy="36050"/>
          </a:xfrm>
        </p:grpSpPr>
        <p:sp>
          <p:nvSpPr>
            <p:cNvPr id="3224" name="Google Shape;3224;g1f9162cf5e8_0_770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5" name="Google Shape;3225;g1f9162cf5e8_0_770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6" name="Google Shape;3226;g1f9162cf5e8_0_770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7" name="Google Shape;3227;g1f9162cf5e8_0_770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8" name="Google Shape;3228;g1f9162cf5e8_0_770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9" name="Google Shape;3229;g1f9162cf5e8_0_770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230" name="Google Shape;3230;g1f9162cf5e8_0_7709"/>
          <p:cNvGrpSpPr/>
          <p:nvPr/>
        </p:nvGrpSpPr>
        <p:grpSpPr>
          <a:xfrm>
            <a:off x="236575" y="2344012"/>
            <a:ext cx="234762" cy="218290"/>
            <a:chOff x="8652775" y="883650"/>
            <a:chExt cx="38125" cy="35450"/>
          </a:xfrm>
        </p:grpSpPr>
        <p:sp>
          <p:nvSpPr>
            <p:cNvPr id="3231" name="Google Shape;3231;g1f9162cf5e8_0_770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2" name="Google Shape;3232;g1f9162cf5e8_0_770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3" name="Google Shape;3233;g1f9162cf5e8_0_770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4" name="Google Shape;3234;g1f9162cf5e8_0_770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235" name="Google Shape;3235;g1f9162cf5e8_0_7709"/>
          <p:cNvGrpSpPr/>
          <p:nvPr/>
        </p:nvGrpSpPr>
        <p:grpSpPr>
          <a:xfrm>
            <a:off x="7146537" y="192450"/>
            <a:ext cx="234762" cy="218290"/>
            <a:chOff x="8652775" y="883650"/>
            <a:chExt cx="38125" cy="35450"/>
          </a:xfrm>
        </p:grpSpPr>
        <p:sp>
          <p:nvSpPr>
            <p:cNvPr id="3236" name="Google Shape;3236;g1f9162cf5e8_0_770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7" name="Google Shape;3237;g1f9162cf5e8_0_770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8" name="Google Shape;3238;g1f9162cf5e8_0_770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239" name="Google Shape;3239;g1f9162cf5e8_0_7709"/>
          <p:cNvGrpSpPr/>
          <p:nvPr/>
        </p:nvGrpSpPr>
        <p:grpSpPr>
          <a:xfrm>
            <a:off x="5820150" y="4734505"/>
            <a:ext cx="430885" cy="203666"/>
            <a:chOff x="8703675" y="886625"/>
            <a:chExt cx="69975" cy="33075"/>
          </a:xfrm>
        </p:grpSpPr>
        <p:sp>
          <p:nvSpPr>
            <p:cNvPr id="3240" name="Google Shape;3240;g1f9162cf5e8_0_770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1" name="Google Shape;3241;g1f9162cf5e8_0_770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242" name="Google Shape;3242;g1f9162cf5e8_0_7709"/>
          <p:cNvGrpSpPr/>
          <p:nvPr/>
        </p:nvGrpSpPr>
        <p:grpSpPr>
          <a:xfrm>
            <a:off x="8499525" y="3238212"/>
            <a:ext cx="234762" cy="218290"/>
            <a:chOff x="8652775" y="883650"/>
            <a:chExt cx="38125" cy="35450"/>
          </a:xfrm>
        </p:grpSpPr>
        <p:sp>
          <p:nvSpPr>
            <p:cNvPr id="3243" name="Google Shape;3243;g1f9162cf5e8_0_770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4" name="Google Shape;3244;g1f9162cf5e8_0_770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5" name="Google Shape;3245;g1f9162cf5e8_0_770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6" name="Google Shape;3246;g1f9162cf5e8_0_770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3247" name="Shape 3247"/>
        <p:cNvGrpSpPr/>
        <p:nvPr/>
      </p:nvGrpSpPr>
      <p:grpSpPr>
        <a:xfrm>
          <a:off x="0" y="0"/>
          <a:ext cx="0" cy="0"/>
          <a:chOff x="0" y="0"/>
          <a:chExt cx="0" cy="0"/>
        </a:xfrm>
      </p:grpSpPr>
      <p:sp>
        <p:nvSpPr>
          <p:cNvPr id="3248" name="Google Shape;3248;g1f9162cf5e8_0_7736"/>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249" name="Google Shape;3249;g1f9162cf5e8_0_7736"/>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250" name="Google Shape;3250;g1f9162cf5e8_0_7736"/>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251" name="Google Shape;3251;g1f9162cf5e8_0_7736"/>
          <p:cNvGrpSpPr/>
          <p:nvPr/>
        </p:nvGrpSpPr>
        <p:grpSpPr>
          <a:xfrm>
            <a:off x="6715278" y="4625184"/>
            <a:ext cx="744312" cy="221985"/>
            <a:chOff x="8652775" y="883650"/>
            <a:chExt cx="120875" cy="36050"/>
          </a:xfrm>
        </p:grpSpPr>
        <p:sp>
          <p:nvSpPr>
            <p:cNvPr id="3252" name="Google Shape;3252;g1f9162cf5e8_0_77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3" name="Google Shape;3253;g1f9162cf5e8_0_77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4" name="Google Shape;3254;g1f9162cf5e8_0_77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5" name="Google Shape;3255;g1f9162cf5e8_0_77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6" name="Google Shape;3256;g1f9162cf5e8_0_773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7" name="Google Shape;3257;g1f9162cf5e8_0_773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258" name="Google Shape;3258;g1f9162cf5e8_0_7736"/>
          <p:cNvGrpSpPr/>
          <p:nvPr/>
        </p:nvGrpSpPr>
        <p:grpSpPr>
          <a:xfrm>
            <a:off x="5348162" y="4627037"/>
            <a:ext cx="234762" cy="218290"/>
            <a:chOff x="8652775" y="883650"/>
            <a:chExt cx="38125" cy="35450"/>
          </a:xfrm>
        </p:grpSpPr>
        <p:sp>
          <p:nvSpPr>
            <p:cNvPr id="3259" name="Google Shape;3259;g1f9162cf5e8_0_77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0" name="Google Shape;3260;g1f9162cf5e8_0_77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1" name="Google Shape;3261;g1f9162cf5e8_0_77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262" name="Google Shape;3262;g1f9162cf5e8_0_7736"/>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263" name="Google Shape;3263;g1f9162cf5e8_0_7736"/>
          <p:cNvGrpSpPr/>
          <p:nvPr/>
        </p:nvGrpSpPr>
        <p:grpSpPr>
          <a:xfrm>
            <a:off x="1539765" y="296326"/>
            <a:ext cx="744312" cy="221985"/>
            <a:chOff x="8652775" y="883650"/>
            <a:chExt cx="120875" cy="36050"/>
          </a:xfrm>
        </p:grpSpPr>
        <p:sp>
          <p:nvSpPr>
            <p:cNvPr id="3264" name="Google Shape;3264;g1f9162cf5e8_0_77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5" name="Google Shape;3265;g1f9162cf5e8_0_77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6" name="Google Shape;3266;g1f9162cf5e8_0_77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7" name="Google Shape;3267;g1f9162cf5e8_0_77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8" name="Google Shape;3268;g1f9162cf5e8_0_773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9" name="Google Shape;3269;g1f9162cf5e8_0_773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270" name="Google Shape;3270;g1f9162cf5e8_0_7736"/>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271" name="Google Shape;3271;g1f9162cf5e8_0_7736"/>
          <p:cNvGrpSpPr/>
          <p:nvPr/>
        </p:nvGrpSpPr>
        <p:grpSpPr>
          <a:xfrm>
            <a:off x="8313412" y="3800094"/>
            <a:ext cx="234762" cy="218290"/>
            <a:chOff x="8652775" y="883650"/>
            <a:chExt cx="38125" cy="35450"/>
          </a:xfrm>
        </p:grpSpPr>
        <p:sp>
          <p:nvSpPr>
            <p:cNvPr id="3272" name="Google Shape;3272;g1f9162cf5e8_0_77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3" name="Google Shape;3273;g1f9162cf5e8_0_77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4" name="Google Shape;3274;g1f9162cf5e8_0_77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5" name="Google Shape;3275;g1f9162cf5e8_0_77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276" name="Google Shape;3276;g1f9162cf5e8_0_7736"/>
          <p:cNvGrpSpPr/>
          <p:nvPr/>
        </p:nvGrpSpPr>
        <p:grpSpPr>
          <a:xfrm>
            <a:off x="225025" y="1008004"/>
            <a:ext cx="430885" cy="203666"/>
            <a:chOff x="8703675" y="886625"/>
            <a:chExt cx="69975" cy="33075"/>
          </a:xfrm>
        </p:grpSpPr>
        <p:sp>
          <p:nvSpPr>
            <p:cNvPr id="3277" name="Google Shape;3277;g1f9162cf5e8_0_773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8" name="Google Shape;3278;g1f9162cf5e8_0_773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3279" name="Shape 3279"/>
        <p:cNvGrpSpPr/>
        <p:nvPr/>
      </p:nvGrpSpPr>
      <p:grpSpPr>
        <a:xfrm>
          <a:off x="0" y="0"/>
          <a:ext cx="0" cy="0"/>
          <a:chOff x="0" y="0"/>
          <a:chExt cx="0" cy="0"/>
        </a:xfrm>
      </p:grpSpPr>
      <p:sp>
        <p:nvSpPr>
          <p:cNvPr id="3280" name="Google Shape;3280;g1f9162cf5e8_0_7768"/>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1" name="Google Shape;3281;g1f9162cf5e8_0_7768"/>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282" name="Google Shape;3282;g1f9162cf5e8_0_7768"/>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283" name="Google Shape;3283;g1f9162cf5e8_0_7768"/>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284" name="Google Shape;3284;g1f9162cf5e8_0_7768"/>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285" name="Google Shape;3285;g1f9162cf5e8_0_7768"/>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286" name="Google Shape;3286;g1f9162cf5e8_0_7768"/>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287" name="Google Shape;3287;g1f9162cf5e8_0_7768"/>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288" name="Google Shape;3288;g1f9162cf5e8_0_7768"/>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289" name="Google Shape;3289;g1f9162cf5e8_0_7768"/>
          <p:cNvGrpSpPr/>
          <p:nvPr/>
        </p:nvGrpSpPr>
        <p:grpSpPr>
          <a:xfrm>
            <a:off x="8112637" y="1529600"/>
            <a:ext cx="234762" cy="218290"/>
            <a:chOff x="8652775" y="883650"/>
            <a:chExt cx="38125" cy="35450"/>
          </a:xfrm>
        </p:grpSpPr>
        <p:sp>
          <p:nvSpPr>
            <p:cNvPr id="3290" name="Google Shape;3290;g1f9162cf5e8_0_776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1" name="Google Shape;3291;g1f9162cf5e8_0_776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2" name="Google Shape;3292;g1f9162cf5e8_0_776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3" name="Google Shape;3293;g1f9162cf5e8_0_776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294" name="Shape 3294"/>
        <p:cNvGrpSpPr/>
        <p:nvPr/>
      </p:nvGrpSpPr>
      <p:grpSpPr>
        <a:xfrm>
          <a:off x="0" y="0"/>
          <a:ext cx="0" cy="0"/>
          <a:chOff x="0" y="0"/>
          <a:chExt cx="0" cy="0"/>
        </a:xfrm>
      </p:grpSpPr>
      <p:sp>
        <p:nvSpPr>
          <p:cNvPr id="3295" name="Google Shape;3295;g1f9162cf5e8_0_7783"/>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6" name="Google Shape;3296;g1f9162cf5e8_0_7783"/>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3297" name="Google Shape;3297;g1f9162cf5e8_0_7783"/>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3298" name="Google Shape;3298;g1f9162cf5e8_0_7783"/>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299" name="Google Shape;3299;g1f9162cf5e8_0_7783"/>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300" name="Google Shape;3300;g1f9162cf5e8_0_7783"/>
          <p:cNvGrpSpPr/>
          <p:nvPr/>
        </p:nvGrpSpPr>
        <p:grpSpPr>
          <a:xfrm>
            <a:off x="8212822" y="4397378"/>
            <a:ext cx="768173" cy="588522"/>
            <a:chOff x="8650400" y="824125"/>
            <a:chExt cx="124750" cy="95575"/>
          </a:xfrm>
        </p:grpSpPr>
        <p:sp>
          <p:nvSpPr>
            <p:cNvPr id="3301" name="Google Shape;3301;g1f9162cf5e8_0_778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2" name="Google Shape;3302;g1f9162cf5e8_0_778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3" name="Google Shape;3303;g1f9162cf5e8_0_778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4" name="Google Shape;3304;g1f9162cf5e8_0_778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5" name="Google Shape;3305;g1f9162cf5e8_0_7783"/>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6" name="Google Shape;3306;g1f9162cf5e8_0_778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7" name="Google Shape;3307;g1f9162cf5e8_0_778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308" name="Shape 3308"/>
        <p:cNvGrpSpPr/>
        <p:nvPr/>
      </p:nvGrpSpPr>
      <p:grpSpPr>
        <a:xfrm>
          <a:off x="0" y="0"/>
          <a:ext cx="0" cy="0"/>
          <a:chOff x="0" y="0"/>
          <a:chExt cx="0" cy="0"/>
        </a:xfrm>
      </p:grpSpPr>
      <p:sp>
        <p:nvSpPr>
          <p:cNvPr id="3309" name="Google Shape;3309;g1f9162cf5e8_0_7797"/>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0" name="Google Shape;3310;g1f9162cf5e8_0_7797"/>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311" name="Google Shape;3311;g1f9162cf5e8_0_7797"/>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312" name="Google Shape;3312;g1f9162cf5e8_0_7797"/>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313" name="Google Shape;3313;g1f9162cf5e8_0_7797"/>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314" name="Google Shape;3314;g1f9162cf5e8_0_7797"/>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315" name="Google Shape;3315;g1f9162cf5e8_0_7797"/>
          <p:cNvGrpSpPr/>
          <p:nvPr/>
        </p:nvGrpSpPr>
        <p:grpSpPr>
          <a:xfrm>
            <a:off x="8703662" y="2184650"/>
            <a:ext cx="234762" cy="218290"/>
            <a:chOff x="8652775" y="883650"/>
            <a:chExt cx="38125" cy="35450"/>
          </a:xfrm>
        </p:grpSpPr>
        <p:sp>
          <p:nvSpPr>
            <p:cNvPr id="3316" name="Google Shape;3316;g1f9162cf5e8_0_779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7" name="Google Shape;3317;g1f9162cf5e8_0_779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8" name="Google Shape;3318;g1f9162cf5e8_0_779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319" name="Google Shape;3319;g1f9162cf5e8_0_7797"/>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0" name="Google Shape;3320;g1f9162cf5e8_0_7797"/>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321" name="Google Shape;3321;g1f9162cf5e8_0_7797"/>
          <p:cNvGrpSpPr/>
          <p:nvPr/>
        </p:nvGrpSpPr>
        <p:grpSpPr>
          <a:xfrm>
            <a:off x="215262" y="2780650"/>
            <a:ext cx="234762" cy="218290"/>
            <a:chOff x="8652775" y="883650"/>
            <a:chExt cx="38125" cy="35450"/>
          </a:xfrm>
        </p:grpSpPr>
        <p:sp>
          <p:nvSpPr>
            <p:cNvPr id="3322" name="Google Shape;3322;g1f9162cf5e8_0_779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3" name="Google Shape;3323;g1f9162cf5e8_0_779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4" name="Google Shape;3324;g1f9162cf5e8_0_779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3325" name="Shape 3325"/>
        <p:cNvGrpSpPr/>
        <p:nvPr/>
      </p:nvGrpSpPr>
      <p:grpSpPr>
        <a:xfrm>
          <a:off x="0" y="0"/>
          <a:ext cx="0" cy="0"/>
          <a:chOff x="0" y="0"/>
          <a:chExt cx="0" cy="0"/>
        </a:xfrm>
      </p:grpSpPr>
      <p:sp>
        <p:nvSpPr>
          <p:cNvPr id="3326" name="Google Shape;3326;g1f9162cf5e8_0_7814"/>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7" name="Google Shape;3327;g1f9162cf5e8_0_7814"/>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8" name="Google Shape;3328;g1f9162cf5e8_0_7814"/>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3329" name="Google Shape;3329;g1f9162cf5e8_0_7814"/>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330" name="Google Shape;3330;g1f9162cf5e8_0_7814"/>
          <p:cNvGrpSpPr/>
          <p:nvPr/>
        </p:nvGrpSpPr>
        <p:grpSpPr>
          <a:xfrm>
            <a:off x="230487" y="1659944"/>
            <a:ext cx="234762" cy="218290"/>
            <a:chOff x="8652775" y="883650"/>
            <a:chExt cx="38125" cy="35450"/>
          </a:xfrm>
        </p:grpSpPr>
        <p:sp>
          <p:nvSpPr>
            <p:cNvPr id="3331" name="Google Shape;3331;g1f9162cf5e8_0_78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2" name="Google Shape;3332;g1f9162cf5e8_0_78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3" name="Google Shape;3333;g1f9162cf5e8_0_781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4" name="Google Shape;3334;g1f9162cf5e8_0_78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335" name="Google Shape;3335;g1f9162cf5e8_0_7814"/>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336" name="Google Shape;3336;g1f9162cf5e8_0_7814"/>
          <p:cNvGrpSpPr/>
          <p:nvPr/>
        </p:nvGrpSpPr>
        <p:grpSpPr>
          <a:xfrm>
            <a:off x="8697762" y="4385819"/>
            <a:ext cx="234762" cy="218290"/>
            <a:chOff x="8652775" y="883650"/>
            <a:chExt cx="38125" cy="35450"/>
          </a:xfrm>
        </p:grpSpPr>
        <p:sp>
          <p:nvSpPr>
            <p:cNvPr id="3337" name="Google Shape;3337;g1f9162cf5e8_0_78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8" name="Google Shape;3338;g1f9162cf5e8_0_78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9" name="Google Shape;3339;g1f9162cf5e8_0_781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0" name="Google Shape;3340;g1f9162cf5e8_0_78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341" name="Google Shape;3341;g1f9162cf5e8_0_7814"/>
          <p:cNvGrpSpPr/>
          <p:nvPr/>
        </p:nvGrpSpPr>
        <p:grpSpPr>
          <a:xfrm>
            <a:off x="6176275" y="437542"/>
            <a:ext cx="430885" cy="203666"/>
            <a:chOff x="8703675" y="886625"/>
            <a:chExt cx="69975" cy="33075"/>
          </a:xfrm>
        </p:grpSpPr>
        <p:sp>
          <p:nvSpPr>
            <p:cNvPr id="3342" name="Google Shape;3342;g1f9162cf5e8_0_781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3" name="Google Shape;3343;g1f9162cf5e8_0_781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344" name="Google Shape;3344;g1f9162cf5e8_0_7814"/>
          <p:cNvGrpSpPr/>
          <p:nvPr/>
        </p:nvGrpSpPr>
        <p:grpSpPr>
          <a:xfrm>
            <a:off x="5845287" y="430237"/>
            <a:ext cx="234762" cy="218290"/>
            <a:chOff x="8652775" y="883650"/>
            <a:chExt cx="38125" cy="35450"/>
          </a:xfrm>
        </p:grpSpPr>
        <p:sp>
          <p:nvSpPr>
            <p:cNvPr id="3345" name="Google Shape;3345;g1f9162cf5e8_0_78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6" name="Google Shape;3346;g1f9162cf5e8_0_78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7" name="Google Shape;3347;g1f9162cf5e8_0_78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3348" name="Shape 3348"/>
        <p:cNvGrpSpPr/>
        <p:nvPr/>
      </p:nvGrpSpPr>
      <p:grpSpPr>
        <a:xfrm>
          <a:off x="0" y="0"/>
          <a:ext cx="0" cy="0"/>
          <a:chOff x="0" y="0"/>
          <a:chExt cx="0" cy="0"/>
        </a:xfrm>
      </p:grpSpPr>
      <p:sp>
        <p:nvSpPr>
          <p:cNvPr id="3349" name="Google Shape;3349;g1f9162cf5e8_0_7837"/>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350" name="Google Shape;3350;g1f9162cf5e8_0_7837"/>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3351" name="Google Shape;3351;g1f9162cf5e8_0_7837"/>
          <p:cNvGrpSpPr/>
          <p:nvPr/>
        </p:nvGrpSpPr>
        <p:grpSpPr>
          <a:xfrm>
            <a:off x="399237" y="383299"/>
            <a:ext cx="234762" cy="218290"/>
            <a:chOff x="8652775" y="883650"/>
            <a:chExt cx="38125" cy="35450"/>
          </a:xfrm>
        </p:grpSpPr>
        <p:sp>
          <p:nvSpPr>
            <p:cNvPr id="3352" name="Google Shape;3352;g1f9162cf5e8_0_783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3" name="Google Shape;3353;g1f9162cf5e8_0_783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4" name="Google Shape;3354;g1f9162cf5e8_0_783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5" name="Google Shape;3355;g1f9162cf5e8_0_783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356" name="Google Shape;3356;g1f9162cf5e8_0_7837"/>
          <p:cNvGrpSpPr/>
          <p:nvPr/>
        </p:nvGrpSpPr>
        <p:grpSpPr>
          <a:xfrm>
            <a:off x="8309290" y="94189"/>
            <a:ext cx="744312" cy="221985"/>
            <a:chOff x="8652775" y="883650"/>
            <a:chExt cx="120875" cy="36050"/>
          </a:xfrm>
        </p:grpSpPr>
        <p:sp>
          <p:nvSpPr>
            <p:cNvPr id="3357" name="Google Shape;3357;g1f9162cf5e8_0_783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8" name="Google Shape;3358;g1f9162cf5e8_0_783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9" name="Google Shape;3359;g1f9162cf5e8_0_783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0" name="Google Shape;3360;g1f9162cf5e8_0_783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1" name="Google Shape;3361;g1f9162cf5e8_0_783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2" name="Google Shape;3362;g1f9162cf5e8_0_783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3363" name="Shape 3363"/>
        <p:cNvGrpSpPr/>
        <p:nvPr/>
      </p:nvGrpSpPr>
      <p:grpSpPr>
        <a:xfrm>
          <a:off x="0" y="0"/>
          <a:ext cx="0" cy="0"/>
          <a:chOff x="0" y="0"/>
          <a:chExt cx="0" cy="0"/>
        </a:xfrm>
      </p:grpSpPr>
      <p:sp>
        <p:nvSpPr>
          <p:cNvPr id="3364" name="Google Shape;3364;g1f9162cf5e8_0_7852"/>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3365" name="Google Shape;3365;g1f9162cf5e8_0_7852"/>
          <p:cNvGrpSpPr/>
          <p:nvPr/>
        </p:nvGrpSpPr>
        <p:grpSpPr>
          <a:xfrm>
            <a:off x="186487" y="169329"/>
            <a:ext cx="430885" cy="203666"/>
            <a:chOff x="8703675" y="886625"/>
            <a:chExt cx="69975" cy="33075"/>
          </a:xfrm>
        </p:grpSpPr>
        <p:sp>
          <p:nvSpPr>
            <p:cNvPr id="3366" name="Google Shape;3366;g1f9162cf5e8_0_785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7" name="Google Shape;3367;g1f9162cf5e8_0_785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368" name="Google Shape;3368;g1f9162cf5e8_0_7852"/>
          <p:cNvGrpSpPr/>
          <p:nvPr/>
        </p:nvGrpSpPr>
        <p:grpSpPr>
          <a:xfrm>
            <a:off x="957787" y="4782300"/>
            <a:ext cx="234762" cy="218290"/>
            <a:chOff x="8652775" y="883650"/>
            <a:chExt cx="38125" cy="35450"/>
          </a:xfrm>
        </p:grpSpPr>
        <p:sp>
          <p:nvSpPr>
            <p:cNvPr id="3369" name="Google Shape;3369;g1f9162cf5e8_0_78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0" name="Google Shape;3370;g1f9162cf5e8_0_78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1" name="Google Shape;3371;g1f9162cf5e8_0_78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372" name="Google Shape;3372;g1f9162cf5e8_0_7852"/>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373" name="Google Shape;3373;g1f9162cf5e8_0_7852"/>
          <p:cNvGrpSpPr/>
          <p:nvPr/>
        </p:nvGrpSpPr>
        <p:grpSpPr>
          <a:xfrm>
            <a:off x="8686212" y="3582194"/>
            <a:ext cx="234762" cy="218290"/>
            <a:chOff x="8652775" y="883650"/>
            <a:chExt cx="38125" cy="35450"/>
          </a:xfrm>
        </p:grpSpPr>
        <p:sp>
          <p:nvSpPr>
            <p:cNvPr id="3374" name="Google Shape;3374;g1f9162cf5e8_0_78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5" name="Google Shape;3375;g1f9162cf5e8_0_78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6" name="Google Shape;3376;g1f9162cf5e8_0_785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7" name="Google Shape;3377;g1f9162cf5e8_0_78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3378" name="Shape 3378"/>
        <p:cNvGrpSpPr/>
        <p:nvPr/>
      </p:nvGrpSpPr>
      <p:grpSpPr>
        <a:xfrm>
          <a:off x="0" y="0"/>
          <a:ext cx="0" cy="0"/>
          <a:chOff x="0" y="0"/>
          <a:chExt cx="0" cy="0"/>
        </a:xfrm>
      </p:grpSpPr>
      <p:sp>
        <p:nvSpPr>
          <p:cNvPr id="3379" name="Google Shape;3379;g1f9162cf5e8_0_7867"/>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0" name="Google Shape;3380;g1f9162cf5e8_0_7867"/>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381" name="Google Shape;3381;g1f9162cf5e8_0_7867"/>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382" name="Google Shape;3382;g1f9162cf5e8_0_7867"/>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383" name="Google Shape;3383;g1f9162cf5e8_0_7867"/>
          <p:cNvGrpSpPr/>
          <p:nvPr/>
        </p:nvGrpSpPr>
        <p:grpSpPr>
          <a:xfrm>
            <a:off x="484640" y="798289"/>
            <a:ext cx="744312" cy="221985"/>
            <a:chOff x="8652775" y="883650"/>
            <a:chExt cx="120875" cy="36050"/>
          </a:xfrm>
        </p:grpSpPr>
        <p:sp>
          <p:nvSpPr>
            <p:cNvPr id="3384" name="Google Shape;3384;g1f9162cf5e8_0_786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5" name="Google Shape;3385;g1f9162cf5e8_0_786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6" name="Google Shape;3386;g1f9162cf5e8_0_786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7" name="Google Shape;3387;g1f9162cf5e8_0_786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8" name="Google Shape;3388;g1f9162cf5e8_0_786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9" name="Google Shape;3389;g1f9162cf5e8_0_786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390" name="Google Shape;3390;g1f9162cf5e8_0_7867"/>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391" name="Google Shape;3391;g1f9162cf5e8_0_7867"/>
          <p:cNvGrpSpPr/>
          <p:nvPr/>
        </p:nvGrpSpPr>
        <p:grpSpPr>
          <a:xfrm>
            <a:off x="4991787" y="4596807"/>
            <a:ext cx="234762" cy="218290"/>
            <a:chOff x="8652775" y="883650"/>
            <a:chExt cx="38125" cy="35450"/>
          </a:xfrm>
        </p:grpSpPr>
        <p:sp>
          <p:nvSpPr>
            <p:cNvPr id="3392" name="Google Shape;3392;g1f9162cf5e8_0_786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3" name="Google Shape;3393;g1f9162cf5e8_0_786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4" name="Google Shape;3394;g1f9162cf5e8_0_786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5" name="Google Shape;3395;g1f9162cf5e8_0_786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396" name="Google Shape;3396;g1f9162cf5e8_0_7867"/>
          <p:cNvGrpSpPr/>
          <p:nvPr/>
        </p:nvGrpSpPr>
        <p:grpSpPr>
          <a:xfrm>
            <a:off x="4472125" y="4604104"/>
            <a:ext cx="430885" cy="203666"/>
            <a:chOff x="8703675" y="886625"/>
            <a:chExt cx="69975" cy="33075"/>
          </a:xfrm>
        </p:grpSpPr>
        <p:sp>
          <p:nvSpPr>
            <p:cNvPr id="3397" name="Google Shape;3397;g1f9162cf5e8_0_786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8" name="Google Shape;3398;g1f9162cf5e8_0_786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399" name="Shape 3399"/>
        <p:cNvGrpSpPr/>
        <p:nvPr/>
      </p:nvGrpSpPr>
      <p:grpSpPr>
        <a:xfrm>
          <a:off x="0" y="0"/>
          <a:ext cx="0" cy="0"/>
          <a:chOff x="0" y="0"/>
          <a:chExt cx="0" cy="0"/>
        </a:xfrm>
      </p:grpSpPr>
      <p:sp>
        <p:nvSpPr>
          <p:cNvPr id="3400" name="Google Shape;3400;g1f9162cf5e8_0_7888"/>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1" name="Google Shape;3401;g1f9162cf5e8_0_7888"/>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402" name="Google Shape;3402;g1f9162cf5e8_0_7888"/>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397" name="Shape 397"/>
        <p:cNvGrpSpPr/>
        <p:nvPr/>
      </p:nvGrpSpPr>
      <p:grpSpPr>
        <a:xfrm>
          <a:off x="0" y="0"/>
          <a:ext cx="0" cy="0"/>
          <a:chOff x="0" y="0"/>
          <a:chExt cx="0" cy="0"/>
        </a:xfrm>
      </p:grpSpPr>
      <p:sp>
        <p:nvSpPr>
          <p:cNvPr id="398" name="Google Shape;398;p73"/>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solidFill>
                  <a:schemeClr val="accent6"/>
                </a:solidFill>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399" name="Google Shape;399;p73"/>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400" name="Google Shape;400;p73"/>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01" name="Google Shape;401;p73"/>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402" name="Google Shape;402;p73"/>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03" name="Google Shape;403;p73"/>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404" name="Google Shape;404;p73"/>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05" name="Google Shape;405;p73"/>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406" name="Google Shape;406;p73"/>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grpSp>
        <p:nvGrpSpPr>
          <p:cNvPr id="407" name="Google Shape;407;p73"/>
          <p:cNvGrpSpPr/>
          <p:nvPr/>
        </p:nvGrpSpPr>
        <p:grpSpPr>
          <a:xfrm>
            <a:off x="270516" y="255382"/>
            <a:ext cx="234762" cy="218290"/>
            <a:chOff x="8652775" y="883650"/>
            <a:chExt cx="38125" cy="35450"/>
          </a:xfrm>
        </p:grpSpPr>
        <p:sp>
          <p:nvSpPr>
            <p:cNvPr id="408" name="Google Shape;408;p7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7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 name="Google Shape;410;p7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 name="Google Shape;411;p7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2" name="Google Shape;412;p73"/>
          <p:cNvGrpSpPr/>
          <p:nvPr/>
        </p:nvGrpSpPr>
        <p:grpSpPr>
          <a:xfrm>
            <a:off x="8141166" y="4708712"/>
            <a:ext cx="744312" cy="221985"/>
            <a:chOff x="8652775" y="883650"/>
            <a:chExt cx="120875" cy="36050"/>
          </a:xfrm>
        </p:grpSpPr>
        <p:sp>
          <p:nvSpPr>
            <p:cNvPr id="413" name="Google Shape;413;p7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 name="Google Shape;414;p7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 name="Google Shape;415;p7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 name="Google Shape;416;p7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7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7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03" name="Shape 3403"/>
        <p:cNvGrpSpPr/>
        <p:nvPr/>
      </p:nvGrpSpPr>
      <p:grpSpPr>
        <a:xfrm>
          <a:off x="0" y="0"/>
          <a:ext cx="0" cy="0"/>
          <a:chOff x="0" y="0"/>
          <a:chExt cx="0" cy="0"/>
        </a:xfrm>
      </p:grpSpPr>
      <p:sp>
        <p:nvSpPr>
          <p:cNvPr id="3404" name="Google Shape;3404;g1f9162cf5e8_0_7892"/>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3405" name="Google Shape;3405;g1f9162cf5e8_0_7892"/>
          <p:cNvGrpSpPr/>
          <p:nvPr/>
        </p:nvGrpSpPr>
        <p:grpSpPr>
          <a:xfrm>
            <a:off x="-202053" y="151215"/>
            <a:ext cx="768173" cy="588522"/>
            <a:chOff x="8650400" y="824125"/>
            <a:chExt cx="124750" cy="95575"/>
          </a:xfrm>
        </p:grpSpPr>
        <p:sp>
          <p:nvSpPr>
            <p:cNvPr id="3406" name="Google Shape;3406;g1f9162cf5e8_0_789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7" name="Google Shape;3407;g1f9162cf5e8_0_789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8" name="Google Shape;3408;g1f9162cf5e8_0_789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9" name="Google Shape;3409;g1f9162cf5e8_0_789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0" name="Google Shape;3410;g1f9162cf5e8_0_7892"/>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1" name="Google Shape;3411;g1f9162cf5e8_0_789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2" name="Google Shape;3412;g1f9162cf5e8_0_789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413" name="Google Shape;3413;g1f9162cf5e8_0_7892"/>
          <p:cNvGrpSpPr/>
          <p:nvPr/>
        </p:nvGrpSpPr>
        <p:grpSpPr>
          <a:xfrm>
            <a:off x="8681200" y="818112"/>
            <a:ext cx="234762" cy="218290"/>
            <a:chOff x="8652775" y="883650"/>
            <a:chExt cx="38125" cy="35450"/>
          </a:xfrm>
        </p:grpSpPr>
        <p:sp>
          <p:nvSpPr>
            <p:cNvPr id="3414" name="Google Shape;3414;g1f9162cf5e8_0_789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5" name="Google Shape;3415;g1f9162cf5e8_0_789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6" name="Google Shape;3416;g1f9162cf5e8_0_789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7" name="Google Shape;3417;g1f9162cf5e8_0_789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418" name="Google Shape;3418;g1f9162cf5e8_0_7892"/>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419" name="Google Shape;3419;g1f9162cf5e8_0_7892"/>
          <p:cNvGrpSpPr/>
          <p:nvPr/>
        </p:nvGrpSpPr>
        <p:grpSpPr>
          <a:xfrm>
            <a:off x="888437" y="4691225"/>
            <a:ext cx="234762" cy="218290"/>
            <a:chOff x="8652775" y="883650"/>
            <a:chExt cx="38125" cy="35450"/>
          </a:xfrm>
        </p:grpSpPr>
        <p:sp>
          <p:nvSpPr>
            <p:cNvPr id="3420" name="Google Shape;3420;g1f9162cf5e8_0_789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1" name="Google Shape;3421;g1f9162cf5e8_0_789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2" name="Google Shape;3422;g1f9162cf5e8_0_789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423" name="Google Shape;3423;g1f9162cf5e8_0_7892"/>
          <p:cNvGrpSpPr/>
          <p:nvPr/>
        </p:nvGrpSpPr>
        <p:grpSpPr>
          <a:xfrm>
            <a:off x="8485025" y="238430"/>
            <a:ext cx="430885" cy="203666"/>
            <a:chOff x="8703675" y="886625"/>
            <a:chExt cx="69975" cy="33075"/>
          </a:xfrm>
        </p:grpSpPr>
        <p:sp>
          <p:nvSpPr>
            <p:cNvPr id="3424" name="Google Shape;3424;g1f9162cf5e8_0_789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5" name="Google Shape;3425;g1f9162cf5e8_0_789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3426" name="Shape 3426"/>
        <p:cNvGrpSpPr/>
        <p:nvPr/>
      </p:nvGrpSpPr>
      <p:grpSpPr>
        <a:xfrm>
          <a:off x="0" y="0"/>
          <a:ext cx="0" cy="0"/>
          <a:chOff x="0" y="0"/>
          <a:chExt cx="0" cy="0"/>
        </a:xfrm>
      </p:grpSpPr>
      <p:sp>
        <p:nvSpPr>
          <p:cNvPr id="3427" name="Google Shape;3427;g1f9162cf5e8_0_7915"/>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8" name="Google Shape;3428;g1f9162cf5e8_0_7915"/>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429" name="Google Shape;3429;g1f9162cf5e8_0_7915"/>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30" name="Google Shape;3430;g1f9162cf5e8_0_7915"/>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31" name="Google Shape;3431;g1f9162cf5e8_0_7915"/>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32" name="Google Shape;3432;g1f9162cf5e8_0_7915"/>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33" name="Google Shape;3433;g1f9162cf5e8_0_7915"/>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34" name="Google Shape;3434;g1f9162cf5e8_0_7915"/>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35" name="Google Shape;3435;g1f9162cf5e8_0_7915"/>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36" name="Google Shape;3436;g1f9162cf5e8_0_7915"/>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437" name="Google Shape;3437;g1f9162cf5e8_0_7915"/>
          <p:cNvGrpSpPr/>
          <p:nvPr/>
        </p:nvGrpSpPr>
        <p:grpSpPr>
          <a:xfrm>
            <a:off x="8727662" y="193212"/>
            <a:ext cx="234762" cy="218290"/>
            <a:chOff x="8652775" y="883650"/>
            <a:chExt cx="38125" cy="35450"/>
          </a:xfrm>
        </p:grpSpPr>
        <p:sp>
          <p:nvSpPr>
            <p:cNvPr id="3438" name="Google Shape;3438;g1f9162cf5e8_0_791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9" name="Google Shape;3439;g1f9162cf5e8_0_791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0" name="Google Shape;3440;g1f9162cf5e8_0_791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441" name="Google Shape;3441;g1f9162cf5e8_0_7915"/>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2" name="Google Shape;3442;g1f9162cf5e8_0_7915"/>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3" name="Google Shape;3443;g1f9162cf5e8_0_7915"/>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4" name="Google Shape;3444;g1f9162cf5e8_0_7915"/>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445" name="Shape 3445"/>
        <p:cNvGrpSpPr/>
        <p:nvPr/>
      </p:nvGrpSpPr>
      <p:grpSpPr>
        <a:xfrm>
          <a:off x="0" y="0"/>
          <a:ext cx="0" cy="0"/>
          <a:chOff x="0" y="0"/>
          <a:chExt cx="0" cy="0"/>
        </a:xfrm>
      </p:grpSpPr>
      <p:sp>
        <p:nvSpPr>
          <p:cNvPr id="3446" name="Google Shape;3446;g1f9162cf5e8_0_7934"/>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3447" name="Shape 3447"/>
        <p:cNvGrpSpPr/>
        <p:nvPr/>
      </p:nvGrpSpPr>
      <p:grpSpPr>
        <a:xfrm>
          <a:off x="0" y="0"/>
          <a:ext cx="0" cy="0"/>
          <a:chOff x="0" y="0"/>
          <a:chExt cx="0" cy="0"/>
        </a:xfrm>
      </p:grpSpPr>
      <p:sp>
        <p:nvSpPr>
          <p:cNvPr id="3448" name="Google Shape;3448;g1f9162cf5e8_0_7936"/>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49" name="Google Shape;3449;g1f9162cf5e8_0_7936"/>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450" name="Google Shape;3450;g1f9162cf5e8_0_7936"/>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451" name="Google Shape;3451;g1f9162cf5e8_0_7936"/>
          <p:cNvGrpSpPr/>
          <p:nvPr/>
        </p:nvGrpSpPr>
        <p:grpSpPr>
          <a:xfrm>
            <a:off x="7812765" y="428389"/>
            <a:ext cx="744312" cy="221985"/>
            <a:chOff x="8652775" y="883650"/>
            <a:chExt cx="120875" cy="36050"/>
          </a:xfrm>
        </p:grpSpPr>
        <p:sp>
          <p:nvSpPr>
            <p:cNvPr id="3452" name="Google Shape;3452;g1f9162cf5e8_0_79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3" name="Google Shape;3453;g1f9162cf5e8_0_79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4" name="Google Shape;3454;g1f9162cf5e8_0_79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5" name="Google Shape;3455;g1f9162cf5e8_0_79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6" name="Google Shape;3456;g1f9162cf5e8_0_793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7" name="Google Shape;3457;g1f9162cf5e8_0_793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458" name="Google Shape;3458;g1f9162cf5e8_0_7936"/>
          <p:cNvSpPr/>
          <p:nvPr>
            <p:ph idx="2" type="pic"/>
          </p:nvPr>
        </p:nvSpPr>
        <p:spPr>
          <a:xfrm>
            <a:off x="713375" y="538175"/>
            <a:ext cx="4281000" cy="2957100"/>
          </a:xfrm>
          <a:prstGeom prst="roundRect">
            <a:avLst>
              <a:gd fmla="val 5674" name="adj"/>
            </a:avLst>
          </a:prstGeom>
          <a:noFill/>
          <a:ln>
            <a:noFill/>
          </a:ln>
        </p:spPr>
      </p:sp>
      <p:grpSp>
        <p:nvGrpSpPr>
          <p:cNvPr id="3459" name="Google Shape;3459;g1f9162cf5e8_0_7936"/>
          <p:cNvGrpSpPr/>
          <p:nvPr/>
        </p:nvGrpSpPr>
        <p:grpSpPr>
          <a:xfrm>
            <a:off x="231612" y="235998"/>
            <a:ext cx="234762" cy="86362"/>
            <a:chOff x="8652775" y="905075"/>
            <a:chExt cx="38125" cy="14025"/>
          </a:xfrm>
        </p:grpSpPr>
        <p:sp>
          <p:nvSpPr>
            <p:cNvPr id="3460" name="Google Shape;3460;g1f9162cf5e8_0_79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1" name="Google Shape;3461;g1f9162cf5e8_0_79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3462" name="Shape 3462"/>
        <p:cNvGrpSpPr/>
        <p:nvPr/>
      </p:nvGrpSpPr>
      <p:grpSpPr>
        <a:xfrm>
          <a:off x="0" y="0"/>
          <a:ext cx="0" cy="0"/>
          <a:chOff x="0" y="0"/>
          <a:chExt cx="0" cy="0"/>
        </a:xfrm>
      </p:grpSpPr>
      <p:sp>
        <p:nvSpPr>
          <p:cNvPr id="3463" name="Google Shape;3463;g1f9162cf5e8_0_7951"/>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4" name="Google Shape;3464;g1f9162cf5e8_0_795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465" name="Google Shape;3465;g1f9162cf5e8_0_7951"/>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66" name="Google Shape;3466;g1f9162cf5e8_0_7951"/>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67" name="Google Shape;3467;g1f9162cf5e8_0_7951"/>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68" name="Google Shape;3468;g1f9162cf5e8_0_7951"/>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69" name="Google Shape;3469;g1f9162cf5e8_0_7951"/>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70" name="Google Shape;3470;g1f9162cf5e8_0_7951"/>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71" name="Google Shape;3471;g1f9162cf5e8_0_7951"/>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72" name="Google Shape;3472;g1f9162cf5e8_0_7951"/>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73" name="Google Shape;3473;g1f9162cf5e8_0_7951"/>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74" name="Google Shape;3474;g1f9162cf5e8_0_7951"/>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75" name="Google Shape;3475;g1f9162cf5e8_0_7951"/>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76" name="Google Shape;3476;g1f9162cf5e8_0_7951"/>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477" name="Google Shape;3477;g1f9162cf5e8_0_7951"/>
          <p:cNvGrpSpPr/>
          <p:nvPr/>
        </p:nvGrpSpPr>
        <p:grpSpPr>
          <a:xfrm>
            <a:off x="4567290" y="4550322"/>
            <a:ext cx="744312" cy="221985"/>
            <a:chOff x="8652775" y="883650"/>
            <a:chExt cx="120875" cy="36050"/>
          </a:xfrm>
        </p:grpSpPr>
        <p:sp>
          <p:nvSpPr>
            <p:cNvPr id="3478" name="Google Shape;3478;g1f9162cf5e8_0_79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9" name="Google Shape;3479;g1f9162cf5e8_0_79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0" name="Google Shape;3480;g1f9162cf5e8_0_795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1" name="Google Shape;3481;g1f9162cf5e8_0_79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2" name="Google Shape;3482;g1f9162cf5e8_0_795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3" name="Google Shape;3483;g1f9162cf5e8_0_795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484" name="Google Shape;3484;g1f9162cf5e8_0_7951"/>
          <p:cNvGrpSpPr/>
          <p:nvPr/>
        </p:nvGrpSpPr>
        <p:grpSpPr>
          <a:xfrm>
            <a:off x="173662" y="3781173"/>
            <a:ext cx="234762" cy="86362"/>
            <a:chOff x="8652775" y="905075"/>
            <a:chExt cx="38125" cy="14025"/>
          </a:xfrm>
        </p:grpSpPr>
        <p:sp>
          <p:nvSpPr>
            <p:cNvPr id="3485" name="Google Shape;3485;g1f9162cf5e8_0_79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6" name="Google Shape;3486;g1f9162cf5e8_0_79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487" name="Google Shape;3487;g1f9162cf5e8_0_7951"/>
          <p:cNvGrpSpPr/>
          <p:nvPr/>
        </p:nvGrpSpPr>
        <p:grpSpPr>
          <a:xfrm>
            <a:off x="8745762" y="1115136"/>
            <a:ext cx="234762" cy="218290"/>
            <a:chOff x="8652775" y="883650"/>
            <a:chExt cx="38125" cy="35450"/>
          </a:xfrm>
        </p:grpSpPr>
        <p:sp>
          <p:nvSpPr>
            <p:cNvPr id="3488" name="Google Shape;3488;g1f9162cf5e8_0_79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9" name="Google Shape;3489;g1f9162cf5e8_0_795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0" name="Google Shape;3490;g1f9162cf5e8_0_79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3491" name="Shape 3491"/>
        <p:cNvGrpSpPr/>
        <p:nvPr/>
      </p:nvGrpSpPr>
      <p:grpSpPr>
        <a:xfrm>
          <a:off x="0" y="0"/>
          <a:ext cx="0" cy="0"/>
          <a:chOff x="0" y="0"/>
          <a:chExt cx="0" cy="0"/>
        </a:xfrm>
      </p:grpSpPr>
      <p:sp>
        <p:nvSpPr>
          <p:cNvPr id="3492" name="Google Shape;3492;g1f9162cf5e8_0_7980"/>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493" name="Google Shape;3493;g1f9162cf5e8_0_7980"/>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94" name="Google Shape;3494;g1f9162cf5e8_0_7980"/>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95" name="Google Shape;3495;g1f9162cf5e8_0_7980"/>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96" name="Google Shape;3496;g1f9162cf5e8_0_7980"/>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97" name="Google Shape;3497;g1f9162cf5e8_0_7980"/>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498" name="Google Shape;3498;g1f9162cf5e8_0_7980"/>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99" name="Google Shape;3499;g1f9162cf5e8_0_7980"/>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500" name="Google Shape;3500;g1f9162cf5e8_0_7980"/>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501" name="Google Shape;3501;g1f9162cf5e8_0_7980"/>
          <p:cNvGrpSpPr/>
          <p:nvPr/>
        </p:nvGrpSpPr>
        <p:grpSpPr>
          <a:xfrm>
            <a:off x="270587" y="255394"/>
            <a:ext cx="234762" cy="218290"/>
            <a:chOff x="8652775" y="883650"/>
            <a:chExt cx="38125" cy="35450"/>
          </a:xfrm>
        </p:grpSpPr>
        <p:sp>
          <p:nvSpPr>
            <p:cNvPr id="3502" name="Google Shape;3502;g1f9162cf5e8_0_798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3" name="Google Shape;3503;g1f9162cf5e8_0_798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4" name="Google Shape;3504;g1f9162cf5e8_0_798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5" name="Google Shape;3505;g1f9162cf5e8_0_798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506" name="Google Shape;3506;g1f9162cf5e8_0_7980"/>
          <p:cNvGrpSpPr/>
          <p:nvPr/>
        </p:nvGrpSpPr>
        <p:grpSpPr>
          <a:xfrm>
            <a:off x="8141165" y="4708714"/>
            <a:ext cx="744312" cy="221985"/>
            <a:chOff x="8652775" y="883650"/>
            <a:chExt cx="120875" cy="36050"/>
          </a:xfrm>
        </p:grpSpPr>
        <p:sp>
          <p:nvSpPr>
            <p:cNvPr id="3507" name="Google Shape;3507;g1f9162cf5e8_0_798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8" name="Google Shape;3508;g1f9162cf5e8_0_798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9" name="Google Shape;3509;g1f9162cf5e8_0_798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0" name="Google Shape;3510;g1f9162cf5e8_0_798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1" name="Google Shape;3511;g1f9162cf5e8_0_798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2" name="Google Shape;3512;g1f9162cf5e8_0_798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3513" name="Shape 3513"/>
        <p:cNvGrpSpPr/>
        <p:nvPr/>
      </p:nvGrpSpPr>
      <p:grpSpPr>
        <a:xfrm>
          <a:off x="0" y="0"/>
          <a:ext cx="0" cy="0"/>
          <a:chOff x="0" y="0"/>
          <a:chExt cx="0" cy="0"/>
        </a:xfrm>
      </p:grpSpPr>
      <p:sp>
        <p:nvSpPr>
          <p:cNvPr id="3514" name="Google Shape;3514;g1f9162cf5e8_0_8002"/>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5" name="Google Shape;3515;g1f9162cf5e8_0_8002"/>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3516" name="Google Shape;3516;g1f9162cf5e8_0_8002"/>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3517" name="Google Shape;3517;g1f9162cf5e8_0_8002"/>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3518" name="Google Shape;3518;g1f9162cf5e8_0_8002"/>
          <p:cNvGrpSpPr/>
          <p:nvPr/>
        </p:nvGrpSpPr>
        <p:grpSpPr>
          <a:xfrm>
            <a:off x="270362" y="1788150"/>
            <a:ext cx="234762" cy="218290"/>
            <a:chOff x="8652775" y="883650"/>
            <a:chExt cx="38125" cy="35450"/>
          </a:xfrm>
        </p:grpSpPr>
        <p:sp>
          <p:nvSpPr>
            <p:cNvPr id="3519" name="Google Shape;3519;g1f9162cf5e8_0_80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0" name="Google Shape;3520;g1f9162cf5e8_0_80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1" name="Google Shape;3521;g1f9162cf5e8_0_800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2" name="Google Shape;3522;g1f9162cf5e8_0_80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523" name="Google Shape;3523;g1f9162cf5e8_0_8002"/>
          <p:cNvGrpSpPr/>
          <p:nvPr/>
        </p:nvGrpSpPr>
        <p:grpSpPr>
          <a:xfrm>
            <a:off x="2228000" y="4570305"/>
            <a:ext cx="430885" cy="203666"/>
            <a:chOff x="8703675" y="886625"/>
            <a:chExt cx="69975" cy="33075"/>
          </a:xfrm>
        </p:grpSpPr>
        <p:sp>
          <p:nvSpPr>
            <p:cNvPr id="3524" name="Google Shape;3524;g1f9162cf5e8_0_800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5" name="Google Shape;3525;g1f9162cf5e8_0_800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526" name="Google Shape;3526;g1f9162cf5e8_0_8002"/>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3527" name="Shape 3527"/>
        <p:cNvGrpSpPr/>
        <p:nvPr/>
      </p:nvGrpSpPr>
      <p:grpSpPr>
        <a:xfrm>
          <a:off x="0" y="0"/>
          <a:ext cx="0" cy="0"/>
          <a:chOff x="0" y="0"/>
          <a:chExt cx="0" cy="0"/>
        </a:xfrm>
      </p:grpSpPr>
      <p:sp>
        <p:nvSpPr>
          <p:cNvPr id="3528" name="Google Shape;3528;g1f9162cf5e8_0_80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3529" name="Shape 3529"/>
        <p:cNvGrpSpPr/>
        <p:nvPr/>
      </p:nvGrpSpPr>
      <p:grpSpPr>
        <a:xfrm>
          <a:off x="0" y="0"/>
          <a:ext cx="0" cy="0"/>
          <a:chOff x="0" y="0"/>
          <a:chExt cx="0" cy="0"/>
        </a:xfrm>
      </p:grpSpPr>
      <p:grpSp>
        <p:nvGrpSpPr>
          <p:cNvPr id="3530" name="Google Shape;3530;g1f9162cf5e8_0_8018"/>
          <p:cNvGrpSpPr/>
          <p:nvPr/>
        </p:nvGrpSpPr>
        <p:grpSpPr>
          <a:xfrm>
            <a:off x="-202053" y="151215"/>
            <a:ext cx="768173" cy="588522"/>
            <a:chOff x="8650400" y="824125"/>
            <a:chExt cx="124750" cy="95575"/>
          </a:xfrm>
        </p:grpSpPr>
        <p:sp>
          <p:nvSpPr>
            <p:cNvPr id="3531" name="Google Shape;3531;g1f9162cf5e8_0_801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2" name="Google Shape;3532;g1f9162cf5e8_0_801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3" name="Google Shape;3533;g1f9162cf5e8_0_801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4" name="Google Shape;3534;g1f9162cf5e8_0_801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5" name="Google Shape;3535;g1f9162cf5e8_0_8018"/>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6" name="Google Shape;3536;g1f9162cf5e8_0_801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7" name="Google Shape;3537;g1f9162cf5e8_0_801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538" name="Google Shape;3538;g1f9162cf5e8_0_8018"/>
          <p:cNvGrpSpPr/>
          <p:nvPr/>
        </p:nvGrpSpPr>
        <p:grpSpPr>
          <a:xfrm>
            <a:off x="8681200" y="818112"/>
            <a:ext cx="234762" cy="218290"/>
            <a:chOff x="8652775" y="883650"/>
            <a:chExt cx="38125" cy="35450"/>
          </a:xfrm>
        </p:grpSpPr>
        <p:sp>
          <p:nvSpPr>
            <p:cNvPr id="3539" name="Google Shape;3539;g1f9162cf5e8_0_801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0" name="Google Shape;3540;g1f9162cf5e8_0_801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1" name="Google Shape;3541;g1f9162cf5e8_0_801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2" name="Google Shape;3542;g1f9162cf5e8_0_801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543" name="Google Shape;3543;g1f9162cf5e8_0_8018"/>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544" name="Google Shape;3544;g1f9162cf5e8_0_8018"/>
          <p:cNvGrpSpPr/>
          <p:nvPr/>
        </p:nvGrpSpPr>
        <p:grpSpPr>
          <a:xfrm>
            <a:off x="888437" y="4691225"/>
            <a:ext cx="234762" cy="218290"/>
            <a:chOff x="8652775" y="883650"/>
            <a:chExt cx="38125" cy="35450"/>
          </a:xfrm>
        </p:grpSpPr>
        <p:sp>
          <p:nvSpPr>
            <p:cNvPr id="3545" name="Google Shape;3545;g1f9162cf5e8_0_801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6" name="Google Shape;3546;g1f9162cf5e8_0_801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7" name="Google Shape;3547;g1f9162cf5e8_0_801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548" name="Google Shape;3548;g1f9162cf5e8_0_8018"/>
          <p:cNvGrpSpPr/>
          <p:nvPr/>
        </p:nvGrpSpPr>
        <p:grpSpPr>
          <a:xfrm>
            <a:off x="8485025" y="238430"/>
            <a:ext cx="430885" cy="203666"/>
            <a:chOff x="8703675" y="886625"/>
            <a:chExt cx="69975" cy="33075"/>
          </a:xfrm>
        </p:grpSpPr>
        <p:sp>
          <p:nvSpPr>
            <p:cNvPr id="3549" name="Google Shape;3549;g1f9162cf5e8_0_801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0" name="Google Shape;3550;g1f9162cf5e8_0_801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3551" name="Shape 3551"/>
        <p:cNvGrpSpPr/>
        <p:nvPr/>
      </p:nvGrpSpPr>
      <p:grpSpPr>
        <a:xfrm>
          <a:off x="0" y="0"/>
          <a:ext cx="0" cy="0"/>
          <a:chOff x="0" y="0"/>
          <a:chExt cx="0" cy="0"/>
        </a:xfrm>
      </p:grpSpPr>
      <p:grpSp>
        <p:nvGrpSpPr>
          <p:cNvPr id="3552" name="Google Shape;3552;g1f9162cf5e8_0_8040"/>
          <p:cNvGrpSpPr/>
          <p:nvPr/>
        </p:nvGrpSpPr>
        <p:grpSpPr>
          <a:xfrm>
            <a:off x="236575" y="2344012"/>
            <a:ext cx="234762" cy="218290"/>
            <a:chOff x="8652775" y="883650"/>
            <a:chExt cx="38125" cy="35450"/>
          </a:xfrm>
        </p:grpSpPr>
        <p:sp>
          <p:nvSpPr>
            <p:cNvPr id="3553" name="Google Shape;3553;g1f9162cf5e8_0_804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4" name="Google Shape;3554;g1f9162cf5e8_0_804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5" name="Google Shape;3555;g1f9162cf5e8_0_804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6" name="Google Shape;3556;g1f9162cf5e8_0_804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557" name="Google Shape;3557;g1f9162cf5e8_0_8040"/>
          <p:cNvGrpSpPr/>
          <p:nvPr/>
        </p:nvGrpSpPr>
        <p:grpSpPr>
          <a:xfrm>
            <a:off x="7146537" y="192450"/>
            <a:ext cx="234762" cy="218290"/>
            <a:chOff x="8652775" y="883650"/>
            <a:chExt cx="38125" cy="35450"/>
          </a:xfrm>
        </p:grpSpPr>
        <p:sp>
          <p:nvSpPr>
            <p:cNvPr id="3558" name="Google Shape;3558;g1f9162cf5e8_0_804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9" name="Google Shape;3559;g1f9162cf5e8_0_804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0" name="Google Shape;3560;g1f9162cf5e8_0_804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561" name="Google Shape;3561;g1f9162cf5e8_0_8040"/>
          <p:cNvGrpSpPr/>
          <p:nvPr/>
        </p:nvGrpSpPr>
        <p:grpSpPr>
          <a:xfrm>
            <a:off x="5820150" y="4734505"/>
            <a:ext cx="430885" cy="203666"/>
            <a:chOff x="8703675" y="886625"/>
            <a:chExt cx="69975" cy="33075"/>
          </a:xfrm>
        </p:grpSpPr>
        <p:sp>
          <p:nvSpPr>
            <p:cNvPr id="3562" name="Google Shape;3562;g1f9162cf5e8_0_804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3" name="Google Shape;3563;g1f9162cf5e8_0_804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419" name="Shape 419"/>
        <p:cNvGrpSpPr/>
        <p:nvPr/>
      </p:nvGrpSpPr>
      <p:grpSpPr>
        <a:xfrm>
          <a:off x="0" y="0"/>
          <a:ext cx="0" cy="0"/>
          <a:chOff x="0" y="0"/>
          <a:chExt cx="0" cy="0"/>
        </a:xfrm>
      </p:grpSpPr>
      <p:sp>
        <p:nvSpPr>
          <p:cNvPr id="420" name="Google Shape;420;p74"/>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p74"/>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5000">
                <a:solidFill>
                  <a:schemeClr val="accent6"/>
                </a:solidFill>
              </a:defRPr>
            </a:lvl1pPr>
            <a:lvl2pPr lvl="1" algn="l">
              <a:lnSpc>
                <a:spcPct val="100000"/>
              </a:lnSpc>
              <a:spcBef>
                <a:spcPts val="0"/>
              </a:spcBef>
              <a:spcAft>
                <a:spcPts val="0"/>
              </a:spcAft>
              <a:buSzPts val="3600"/>
              <a:buNone/>
              <a:defRPr sz="5000">
                <a:solidFill>
                  <a:schemeClr val="accent6"/>
                </a:solidFill>
              </a:defRPr>
            </a:lvl2pPr>
            <a:lvl3pPr lvl="2" algn="l">
              <a:lnSpc>
                <a:spcPct val="100000"/>
              </a:lnSpc>
              <a:spcBef>
                <a:spcPts val="0"/>
              </a:spcBef>
              <a:spcAft>
                <a:spcPts val="0"/>
              </a:spcAft>
              <a:buSzPts val="3600"/>
              <a:buNone/>
              <a:defRPr sz="5000">
                <a:solidFill>
                  <a:schemeClr val="accent6"/>
                </a:solidFill>
              </a:defRPr>
            </a:lvl3pPr>
            <a:lvl4pPr lvl="3" algn="l">
              <a:lnSpc>
                <a:spcPct val="100000"/>
              </a:lnSpc>
              <a:spcBef>
                <a:spcPts val="0"/>
              </a:spcBef>
              <a:spcAft>
                <a:spcPts val="0"/>
              </a:spcAft>
              <a:buSzPts val="3600"/>
              <a:buNone/>
              <a:defRPr sz="5000">
                <a:solidFill>
                  <a:schemeClr val="accent6"/>
                </a:solidFill>
              </a:defRPr>
            </a:lvl4pPr>
            <a:lvl5pPr lvl="4" algn="l">
              <a:lnSpc>
                <a:spcPct val="100000"/>
              </a:lnSpc>
              <a:spcBef>
                <a:spcPts val="0"/>
              </a:spcBef>
              <a:spcAft>
                <a:spcPts val="0"/>
              </a:spcAft>
              <a:buSzPts val="3600"/>
              <a:buNone/>
              <a:defRPr sz="5000">
                <a:solidFill>
                  <a:schemeClr val="accent6"/>
                </a:solidFill>
              </a:defRPr>
            </a:lvl5pPr>
            <a:lvl6pPr lvl="5" algn="l">
              <a:lnSpc>
                <a:spcPct val="100000"/>
              </a:lnSpc>
              <a:spcBef>
                <a:spcPts val="0"/>
              </a:spcBef>
              <a:spcAft>
                <a:spcPts val="0"/>
              </a:spcAft>
              <a:buSzPts val="3600"/>
              <a:buNone/>
              <a:defRPr sz="5000">
                <a:solidFill>
                  <a:schemeClr val="accent6"/>
                </a:solidFill>
              </a:defRPr>
            </a:lvl6pPr>
            <a:lvl7pPr lvl="6" algn="l">
              <a:lnSpc>
                <a:spcPct val="100000"/>
              </a:lnSpc>
              <a:spcBef>
                <a:spcPts val="0"/>
              </a:spcBef>
              <a:spcAft>
                <a:spcPts val="0"/>
              </a:spcAft>
              <a:buSzPts val="3600"/>
              <a:buNone/>
              <a:defRPr sz="5000">
                <a:solidFill>
                  <a:schemeClr val="accent6"/>
                </a:solidFill>
              </a:defRPr>
            </a:lvl7pPr>
            <a:lvl8pPr lvl="7" algn="l">
              <a:lnSpc>
                <a:spcPct val="100000"/>
              </a:lnSpc>
              <a:spcBef>
                <a:spcPts val="0"/>
              </a:spcBef>
              <a:spcAft>
                <a:spcPts val="0"/>
              </a:spcAft>
              <a:buSzPts val="3600"/>
              <a:buNone/>
              <a:defRPr sz="5000">
                <a:solidFill>
                  <a:schemeClr val="accent6"/>
                </a:solidFill>
              </a:defRPr>
            </a:lvl8pPr>
            <a:lvl9pPr lvl="8" algn="l">
              <a:lnSpc>
                <a:spcPct val="100000"/>
              </a:lnSpc>
              <a:spcBef>
                <a:spcPts val="0"/>
              </a:spcBef>
              <a:spcAft>
                <a:spcPts val="0"/>
              </a:spcAft>
              <a:buSzPts val="3600"/>
              <a:buNone/>
              <a:defRPr sz="5000">
                <a:solidFill>
                  <a:schemeClr val="accent6"/>
                </a:solidFill>
              </a:defRPr>
            </a:lvl9pPr>
          </a:lstStyle>
          <a:p/>
        </p:txBody>
      </p:sp>
      <p:sp>
        <p:nvSpPr>
          <p:cNvPr id="422" name="Google Shape;422;p74"/>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423" name="Google Shape;423;p74"/>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424" name="Google Shape;424;p74"/>
          <p:cNvGrpSpPr/>
          <p:nvPr/>
        </p:nvGrpSpPr>
        <p:grpSpPr>
          <a:xfrm>
            <a:off x="270291" y="1788138"/>
            <a:ext cx="234762" cy="218290"/>
            <a:chOff x="8652775" y="883650"/>
            <a:chExt cx="38125" cy="35450"/>
          </a:xfrm>
        </p:grpSpPr>
        <p:sp>
          <p:nvSpPr>
            <p:cNvPr id="425" name="Google Shape;425;p7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p7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p7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7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29" name="Google Shape;429;p74"/>
          <p:cNvGrpSpPr/>
          <p:nvPr/>
        </p:nvGrpSpPr>
        <p:grpSpPr>
          <a:xfrm>
            <a:off x="2227993" y="4570307"/>
            <a:ext cx="430885" cy="203666"/>
            <a:chOff x="8703675" y="886625"/>
            <a:chExt cx="69975" cy="33075"/>
          </a:xfrm>
        </p:grpSpPr>
        <p:sp>
          <p:nvSpPr>
            <p:cNvPr id="430" name="Google Shape;430;p7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7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32" name="Google Shape;432;p74"/>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567" name="Shape 3567"/>
        <p:cNvGrpSpPr/>
        <p:nvPr/>
      </p:nvGrpSpPr>
      <p:grpSpPr>
        <a:xfrm>
          <a:off x="0" y="0"/>
          <a:ext cx="0" cy="0"/>
          <a:chOff x="0" y="0"/>
          <a:chExt cx="0" cy="0"/>
        </a:xfrm>
      </p:grpSpPr>
      <p:sp>
        <p:nvSpPr>
          <p:cNvPr id="3568" name="Google Shape;3568;g1f9162cf5e8_0_8703"/>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3569" name="Google Shape;3569;g1f9162cf5e8_0_8703"/>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3570" name="Google Shape;3570;g1f9162cf5e8_0_8703"/>
          <p:cNvGrpSpPr/>
          <p:nvPr/>
        </p:nvGrpSpPr>
        <p:grpSpPr>
          <a:xfrm>
            <a:off x="8086547" y="288028"/>
            <a:ext cx="768173" cy="588522"/>
            <a:chOff x="8650400" y="824125"/>
            <a:chExt cx="124750" cy="95575"/>
          </a:xfrm>
        </p:grpSpPr>
        <p:sp>
          <p:nvSpPr>
            <p:cNvPr id="3571" name="Google Shape;3571;g1f9162cf5e8_0_870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2" name="Google Shape;3572;g1f9162cf5e8_0_870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3" name="Google Shape;3573;g1f9162cf5e8_0_870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4" name="Google Shape;3574;g1f9162cf5e8_0_870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5" name="Google Shape;3575;g1f9162cf5e8_0_8703"/>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6" name="Google Shape;3576;g1f9162cf5e8_0_870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7" name="Google Shape;3577;g1f9162cf5e8_0_870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578" name="Google Shape;3578;g1f9162cf5e8_0_8703"/>
          <p:cNvGrpSpPr/>
          <p:nvPr/>
        </p:nvGrpSpPr>
        <p:grpSpPr>
          <a:xfrm>
            <a:off x="7646775" y="4570305"/>
            <a:ext cx="430885" cy="203666"/>
            <a:chOff x="8703675" y="886625"/>
            <a:chExt cx="69975" cy="33075"/>
          </a:xfrm>
        </p:grpSpPr>
        <p:sp>
          <p:nvSpPr>
            <p:cNvPr id="3579" name="Google Shape;3579;g1f9162cf5e8_0_870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0" name="Google Shape;3580;g1f9162cf5e8_0_870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81" name="Shape 3581"/>
        <p:cNvGrpSpPr/>
        <p:nvPr/>
      </p:nvGrpSpPr>
      <p:grpSpPr>
        <a:xfrm>
          <a:off x="0" y="0"/>
          <a:ext cx="0" cy="0"/>
          <a:chOff x="0" y="0"/>
          <a:chExt cx="0" cy="0"/>
        </a:xfrm>
      </p:grpSpPr>
      <p:sp>
        <p:nvSpPr>
          <p:cNvPr id="3582" name="Google Shape;3582;g1f9162cf5e8_0_8717"/>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3" name="Google Shape;3583;g1f9162cf5e8_0_8717"/>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3584" name="Google Shape;3584;g1f9162cf5e8_0_8717"/>
          <p:cNvGrpSpPr/>
          <p:nvPr/>
        </p:nvGrpSpPr>
        <p:grpSpPr>
          <a:xfrm>
            <a:off x="1421747" y="-126722"/>
            <a:ext cx="768173" cy="588522"/>
            <a:chOff x="8650400" y="824125"/>
            <a:chExt cx="124750" cy="95575"/>
          </a:xfrm>
        </p:grpSpPr>
        <p:sp>
          <p:nvSpPr>
            <p:cNvPr id="3585" name="Google Shape;3585;g1f9162cf5e8_0_871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6" name="Google Shape;3586;g1f9162cf5e8_0_871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7" name="Google Shape;3587;g1f9162cf5e8_0_871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8" name="Google Shape;3588;g1f9162cf5e8_0_871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9" name="Google Shape;3589;g1f9162cf5e8_0_8717"/>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0" name="Google Shape;3590;g1f9162cf5e8_0_871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1" name="Google Shape;3591;g1f9162cf5e8_0_871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592" name="Google Shape;3592;g1f9162cf5e8_0_8717"/>
          <p:cNvGrpSpPr/>
          <p:nvPr/>
        </p:nvGrpSpPr>
        <p:grpSpPr>
          <a:xfrm>
            <a:off x="540850" y="2271587"/>
            <a:ext cx="234762" cy="218290"/>
            <a:chOff x="8652775" y="883650"/>
            <a:chExt cx="38125" cy="35450"/>
          </a:xfrm>
        </p:grpSpPr>
        <p:sp>
          <p:nvSpPr>
            <p:cNvPr id="3593" name="Google Shape;3593;g1f9162cf5e8_0_871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4" name="Google Shape;3594;g1f9162cf5e8_0_871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5" name="Google Shape;3595;g1f9162cf5e8_0_871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6" name="Google Shape;3596;g1f9162cf5e8_0_871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597" name="Google Shape;3597;g1f9162cf5e8_0_8717"/>
          <p:cNvGrpSpPr/>
          <p:nvPr/>
        </p:nvGrpSpPr>
        <p:grpSpPr>
          <a:xfrm>
            <a:off x="7146537" y="192450"/>
            <a:ext cx="234762" cy="218290"/>
            <a:chOff x="8652775" y="883650"/>
            <a:chExt cx="38125" cy="35450"/>
          </a:xfrm>
        </p:grpSpPr>
        <p:sp>
          <p:nvSpPr>
            <p:cNvPr id="3598" name="Google Shape;3598;g1f9162cf5e8_0_871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9" name="Google Shape;3599;g1f9162cf5e8_0_871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0" name="Google Shape;3600;g1f9162cf5e8_0_871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01" name="Google Shape;3601;g1f9162cf5e8_0_8717"/>
          <p:cNvGrpSpPr/>
          <p:nvPr/>
        </p:nvGrpSpPr>
        <p:grpSpPr>
          <a:xfrm>
            <a:off x="8499525" y="3238212"/>
            <a:ext cx="234762" cy="218290"/>
            <a:chOff x="8652775" y="883650"/>
            <a:chExt cx="38125" cy="35450"/>
          </a:xfrm>
        </p:grpSpPr>
        <p:sp>
          <p:nvSpPr>
            <p:cNvPr id="3602" name="Google Shape;3602;g1f9162cf5e8_0_871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3" name="Google Shape;3603;g1f9162cf5e8_0_871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4" name="Google Shape;3604;g1f9162cf5e8_0_871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5" name="Google Shape;3605;g1f9162cf5e8_0_871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06" name="Google Shape;3606;g1f9162cf5e8_0_8717"/>
          <p:cNvGrpSpPr/>
          <p:nvPr/>
        </p:nvGrpSpPr>
        <p:grpSpPr>
          <a:xfrm>
            <a:off x="5791175" y="4604105"/>
            <a:ext cx="430885" cy="203666"/>
            <a:chOff x="8703675" y="886625"/>
            <a:chExt cx="69975" cy="33075"/>
          </a:xfrm>
        </p:grpSpPr>
        <p:sp>
          <p:nvSpPr>
            <p:cNvPr id="3607" name="Google Shape;3607;g1f9162cf5e8_0_871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8" name="Google Shape;3608;g1f9162cf5e8_0_871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3609" name="Shape 3609"/>
        <p:cNvGrpSpPr/>
        <p:nvPr/>
      </p:nvGrpSpPr>
      <p:grpSpPr>
        <a:xfrm>
          <a:off x="0" y="0"/>
          <a:ext cx="0" cy="0"/>
          <a:chOff x="0" y="0"/>
          <a:chExt cx="0" cy="0"/>
        </a:xfrm>
      </p:grpSpPr>
      <p:sp>
        <p:nvSpPr>
          <p:cNvPr id="3610" name="Google Shape;3610;g1f9162cf5e8_0_8745"/>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611" name="Google Shape;3611;g1f9162cf5e8_0_8745"/>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612" name="Google Shape;3612;g1f9162cf5e8_0_8745"/>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613" name="Google Shape;3613;g1f9162cf5e8_0_8745"/>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614" name="Google Shape;3614;g1f9162cf5e8_0_8745"/>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615" name="Google Shape;3615;g1f9162cf5e8_0_8745"/>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616" name="Google Shape;3616;g1f9162cf5e8_0_8745"/>
          <p:cNvGrpSpPr/>
          <p:nvPr/>
        </p:nvGrpSpPr>
        <p:grpSpPr>
          <a:xfrm>
            <a:off x="478584" y="2931882"/>
            <a:ext cx="234762" cy="218290"/>
            <a:chOff x="8652775" y="883650"/>
            <a:chExt cx="38125" cy="35450"/>
          </a:xfrm>
        </p:grpSpPr>
        <p:sp>
          <p:nvSpPr>
            <p:cNvPr id="3617" name="Google Shape;3617;g1f9162cf5e8_0_87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8" name="Google Shape;3618;g1f9162cf5e8_0_87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9" name="Google Shape;3619;g1f9162cf5e8_0_87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20" name="Google Shape;3620;g1f9162cf5e8_0_8745"/>
          <p:cNvGrpSpPr/>
          <p:nvPr/>
        </p:nvGrpSpPr>
        <p:grpSpPr>
          <a:xfrm>
            <a:off x="8374182" y="4342304"/>
            <a:ext cx="430885" cy="203666"/>
            <a:chOff x="8703675" y="886625"/>
            <a:chExt cx="69975" cy="33075"/>
          </a:xfrm>
        </p:grpSpPr>
        <p:sp>
          <p:nvSpPr>
            <p:cNvPr id="3621" name="Google Shape;3621;g1f9162cf5e8_0_874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2" name="Google Shape;3622;g1f9162cf5e8_0_874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23" name="Google Shape;3623;g1f9162cf5e8_0_8745"/>
          <p:cNvGrpSpPr/>
          <p:nvPr/>
        </p:nvGrpSpPr>
        <p:grpSpPr>
          <a:xfrm>
            <a:off x="4916859" y="4735732"/>
            <a:ext cx="234762" cy="218290"/>
            <a:chOff x="8652775" y="883650"/>
            <a:chExt cx="38125" cy="35450"/>
          </a:xfrm>
        </p:grpSpPr>
        <p:sp>
          <p:nvSpPr>
            <p:cNvPr id="3624" name="Google Shape;3624;g1f9162cf5e8_0_87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5" name="Google Shape;3625;g1f9162cf5e8_0_87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6" name="Google Shape;3626;g1f9162cf5e8_0_874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7" name="Google Shape;3627;g1f9162cf5e8_0_87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3628" name="Shape 3628"/>
        <p:cNvGrpSpPr/>
        <p:nvPr/>
      </p:nvGrpSpPr>
      <p:grpSpPr>
        <a:xfrm>
          <a:off x="0" y="0"/>
          <a:ext cx="0" cy="0"/>
          <a:chOff x="0" y="0"/>
          <a:chExt cx="0" cy="0"/>
        </a:xfrm>
      </p:grpSpPr>
      <p:sp>
        <p:nvSpPr>
          <p:cNvPr id="3629" name="Google Shape;3629;g1f9162cf5e8_0_876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630" name="Google Shape;3630;g1f9162cf5e8_0_8764"/>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631" name="Google Shape;3631;g1f9162cf5e8_0_8764"/>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632" name="Google Shape;3632;g1f9162cf5e8_0_8764"/>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633" name="Google Shape;3633;g1f9162cf5e8_0_8764"/>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634" name="Google Shape;3634;g1f9162cf5e8_0_8764"/>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635" name="Google Shape;3635;g1f9162cf5e8_0_8764"/>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636" name="Google Shape;3636;g1f9162cf5e8_0_8764"/>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637" name="Google Shape;3637;g1f9162cf5e8_0_8764"/>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638" name="Google Shape;3638;g1f9162cf5e8_0_8764"/>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3639" name="Google Shape;3639;g1f9162cf5e8_0_8764"/>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3640" name="Google Shape;3640;g1f9162cf5e8_0_8764"/>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3641" name="Google Shape;3641;g1f9162cf5e8_0_8764"/>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3642" name="Google Shape;3642;g1f9162cf5e8_0_8764"/>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643" name="Google Shape;3643;g1f9162cf5e8_0_8764"/>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644" name="Google Shape;3644;g1f9162cf5e8_0_8764"/>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645" name="Google Shape;3645;g1f9162cf5e8_0_8764"/>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646" name="Google Shape;3646;g1f9162cf5e8_0_8764"/>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3647" name="Google Shape;3647;g1f9162cf5e8_0_8764"/>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3648" name="Google Shape;3648;g1f9162cf5e8_0_8764"/>
          <p:cNvGrpSpPr/>
          <p:nvPr/>
        </p:nvGrpSpPr>
        <p:grpSpPr>
          <a:xfrm>
            <a:off x="8086547" y="288028"/>
            <a:ext cx="768173" cy="588522"/>
            <a:chOff x="8650400" y="824125"/>
            <a:chExt cx="124750" cy="95575"/>
          </a:xfrm>
        </p:grpSpPr>
        <p:sp>
          <p:nvSpPr>
            <p:cNvPr id="3649" name="Google Shape;3649;g1f9162cf5e8_0_87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0" name="Google Shape;3650;g1f9162cf5e8_0_87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1" name="Google Shape;3651;g1f9162cf5e8_0_876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2" name="Google Shape;3652;g1f9162cf5e8_0_87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3" name="Google Shape;3653;g1f9162cf5e8_0_8764"/>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4" name="Google Shape;3654;g1f9162cf5e8_0_876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5" name="Google Shape;3655;g1f9162cf5e8_0_876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56" name="Google Shape;3656;g1f9162cf5e8_0_8764"/>
          <p:cNvGrpSpPr/>
          <p:nvPr/>
        </p:nvGrpSpPr>
        <p:grpSpPr>
          <a:xfrm>
            <a:off x="317087" y="288025"/>
            <a:ext cx="234762" cy="218290"/>
            <a:chOff x="8652775" y="883650"/>
            <a:chExt cx="38125" cy="35450"/>
          </a:xfrm>
        </p:grpSpPr>
        <p:sp>
          <p:nvSpPr>
            <p:cNvPr id="3657" name="Google Shape;3657;g1f9162cf5e8_0_87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8" name="Google Shape;3658;g1f9162cf5e8_0_87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9" name="Google Shape;3659;g1f9162cf5e8_0_87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60" name="Google Shape;3660;g1f9162cf5e8_0_8764"/>
          <p:cNvGrpSpPr/>
          <p:nvPr/>
        </p:nvGrpSpPr>
        <p:grpSpPr>
          <a:xfrm>
            <a:off x="4199840" y="4764665"/>
            <a:ext cx="744312" cy="221985"/>
            <a:chOff x="8652775" y="883650"/>
            <a:chExt cx="120875" cy="36050"/>
          </a:xfrm>
        </p:grpSpPr>
        <p:sp>
          <p:nvSpPr>
            <p:cNvPr id="3661" name="Google Shape;3661;g1f9162cf5e8_0_87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2" name="Google Shape;3662;g1f9162cf5e8_0_87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3" name="Google Shape;3663;g1f9162cf5e8_0_876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4" name="Google Shape;3664;g1f9162cf5e8_0_87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5" name="Google Shape;3665;g1f9162cf5e8_0_876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6" name="Google Shape;3666;g1f9162cf5e8_0_876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3667" name="Shape 3667"/>
        <p:cNvGrpSpPr/>
        <p:nvPr/>
      </p:nvGrpSpPr>
      <p:grpSpPr>
        <a:xfrm>
          <a:off x="0" y="0"/>
          <a:ext cx="0" cy="0"/>
          <a:chOff x="0" y="0"/>
          <a:chExt cx="0" cy="0"/>
        </a:xfrm>
      </p:grpSpPr>
      <p:sp>
        <p:nvSpPr>
          <p:cNvPr id="3668" name="Google Shape;3668;g1f9162cf5e8_0_8803"/>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669" name="Google Shape;3669;g1f9162cf5e8_0_8803"/>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670" name="Google Shape;3670;g1f9162cf5e8_0_8803"/>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1" name="Google Shape;3671;g1f9162cf5e8_0_8803"/>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2" name="Google Shape;3672;g1f9162cf5e8_0_8803"/>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673" name="Google Shape;3673;g1f9162cf5e8_0_8803"/>
          <p:cNvGrpSpPr/>
          <p:nvPr/>
        </p:nvGrpSpPr>
        <p:grpSpPr>
          <a:xfrm>
            <a:off x="1290315" y="832864"/>
            <a:ext cx="744312" cy="221985"/>
            <a:chOff x="8652775" y="883650"/>
            <a:chExt cx="120875" cy="36050"/>
          </a:xfrm>
        </p:grpSpPr>
        <p:sp>
          <p:nvSpPr>
            <p:cNvPr id="3674" name="Google Shape;3674;g1f9162cf5e8_0_880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5" name="Google Shape;3675;g1f9162cf5e8_0_880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6" name="Google Shape;3676;g1f9162cf5e8_0_880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7" name="Google Shape;3677;g1f9162cf5e8_0_880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8" name="Google Shape;3678;g1f9162cf5e8_0_880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9" name="Google Shape;3679;g1f9162cf5e8_0_880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80" name="Google Shape;3680;g1f9162cf5e8_0_8803"/>
          <p:cNvGrpSpPr/>
          <p:nvPr/>
        </p:nvGrpSpPr>
        <p:grpSpPr>
          <a:xfrm>
            <a:off x="8313415" y="1125687"/>
            <a:ext cx="234762" cy="218290"/>
            <a:chOff x="8652775" y="883650"/>
            <a:chExt cx="38125" cy="35450"/>
          </a:xfrm>
        </p:grpSpPr>
        <p:sp>
          <p:nvSpPr>
            <p:cNvPr id="3681" name="Google Shape;3681;g1f9162cf5e8_0_880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2" name="Google Shape;3682;g1f9162cf5e8_0_880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3" name="Google Shape;3683;g1f9162cf5e8_0_880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684" name="Google Shape;3684;g1f9162cf5e8_0_8803"/>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685" name="Shape 3685"/>
        <p:cNvGrpSpPr/>
        <p:nvPr/>
      </p:nvGrpSpPr>
      <p:grpSpPr>
        <a:xfrm>
          <a:off x="0" y="0"/>
          <a:ext cx="0" cy="0"/>
          <a:chOff x="0" y="0"/>
          <a:chExt cx="0" cy="0"/>
        </a:xfrm>
      </p:grpSpPr>
      <p:sp>
        <p:nvSpPr>
          <p:cNvPr id="3686" name="Google Shape;3686;g1f9162cf5e8_0_8821"/>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687" name="Google Shape;3687;g1f9162cf5e8_0_8821"/>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3688" name="Google Shape;3688;g1f9162cf5e8_0_8821"/>
          <p:cNvGrpSpPr/>
          <p:nvPr/>
        </p:nvGrpSpPr>
        <p:grpSpPr>
          <a:xfrm>
            <a:off x="219315" y="188740"/>
            <a:ext cx="744312" cy="221985"/>
            <a:chOff x="8652775" y="883650"/>
            <a:chExt cx="120875" cy="36050"/>
          </a:xfrm>
        </p:grpSpPr>
        <p:sp>
          <p:nvSpPr>
            <p:cNvPr id="3689" name="Google Shape;3689;g1f9162cf5e8_0_882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0" name="Google Shape;3690;g1f9162cf5e8_0_882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1" name="Google Shape;3691;g1f9162cf5e8_0_882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2" name="Google Shape;3692;g1f9162cf5e8_0_882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3" name="Google Shape;3693;g1f9162cf5e8_0_882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4" name="Google Shape;3694;g1f9162cf5e8_0_882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95" name="Google Shape;3695;g1f9162cf5e8_0_8821"/>
          <p:cNvGrpSpPr/>
          <p:nvPr/>
        </p:nvGrpSpPr>
        <p:grpSpPr>
          <a:xfrm>
            <a:off x="236575" y="2344012"/>
            <a:ext cx="234762" cy="218290"/>
            <a:chOff x="8652775" y="883650"/>
            <a:chExt cx="38125" cy="35450"/>
          </a:xfrm>
        </p:grpSpPr>
        <p:sp>
          <p:nvSpPr>
            <p:cNvPr id="3696" name="Google Shape;3696;g1f9162cf5e8_0_882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7" name="Google Shape;3697;g1f9162cf5e8_0_882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8" name="Google Shape;3698;g1f9162cf5e8_0_882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9" name="Google Shape;3699;g1f9162cf5e8_0_882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700" name="Google Shape;3700;g1f9162cf5e8_0_8821"/>
          <p:cNvGrpSpPr/>
          <p:nvPr/>
        </p:nvGrpSpPr>
        <p:grpSpPr>
          <a:xfrm>
            <a:off x="7146537" y="192450"/>
            <a:ext cx="234762" cy="218290"/>
            <a:chOff x="8652775" y="883650"/>
            <a:chExt cx="38125" cy="35450"/>
          </a:xfrm>
        </p:grpSpPr>
        <p:sp>
          <p:nvSpPr>
            <p:cNvPr id="3701" name="Google Shape;3701;g1f9162cf5e8_0_882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2" name="Google Shape;3702;g1f9162cf5e8_0_882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3" name="Google Shape;3703;g1f9162cf5e8_0_882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704" name="Google Shape;3704;g1f9162cf5e8_0_8821"/>
          <p:cNvGrpSpPr/>
          <p:nvPr/>
        </p:nvGrpSpPr>
        <p:grpSpPr>
          <a:xfrm>
            <a:off x="5820150" y="4734505"/>
            <a:ext cx="430885" cy="203666"/>
            <a:chOff x="8703675" y="886625"/>
            <a:chExt cx="69975" cy="33075"/>
          </a:xfrm>
        </p:grpSpPr>
        <p:sp>
          <p:nvSpPr>
            <p:cNvPr id="3705" name="Google Shape;3705;g1f9162cf5e8_0_882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6" name="Google Shape;3706;g1f9162cf5e8_0_882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707" name="Google Shape;3707;g1f9162cf5e8_0_8821"/>
          <p:cNvGrpSpPr/>
          <p:nvPr/>
        </p:nvGrpSpPr>
        <p:grpSpPr>
          <a:xfrm>
            <a:off x="8499525" y="3238212"/>
            <a:ext cx="234762" cy="218290"/>
            <a:chOff x="8652775" y="883650"/>
            <a:chExt cx="38125" cy="35450"/>
          </a:xfrm>
        </p:grpSpPr>
        <p:sp>
          <p:nvSpPr>
            <p:cNvPr id="3708" name="Google Shape;3708;g1f9162cf5e8_0_882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9" name="Google Shape;3709;g1f9162cf5e8_0_882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0" name="Google Shape;3710;g1f9162cf5e8_0_882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1" name="Google Shape;3711;g1f9162cf5e8_0_882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3712" name="Shape 3712"/>
        <p:cNvGrpSpPr/>
        <p:nvPr/>
      </p:nvGrpSpPr>
      <p:grpSpPr>
        <a:xfrm>
          <a:off x="0" y="0"/>
          <a:ext cx="0" cy="0"/>
          <a:chOff x="0" y="0"/>
          <a:chExt cx="0" cy="0"/>
        </a:xfrm>
      </p:grpSpPr>
      <p:sp>
        <p:nvSpPr>
          <p:cNvPr id="3713" name="Google Shape;3713;g1f9162cf5e8_0_8848"/>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714" name="Google Shape;3714;g1f9162cf5e8_0_8848"/>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715" name="Google Shape;3715;g1f9162cf5e8_0_8848"/>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716" name="Google Shape;3716;g1f9162cf5e8_0_8848"/>
          <p:cNvGrpSpPr/>
          <p:nvPr/>
        </p:nvGrpSpPr>
        <p:grpSpPr>
          <a:xfrm>
            <a:off x="6715278" y="4625184"/>
            <a:ext cx="744312" cy="221985"/>
            <a:chOff x="8652775" y="883650"/>
            <a:chExt cx="120875" cy="36050"/>
          </a:xfrm>
        </p:grpSpPr>
        <p:sp>
          <p:nvSpPr>
            <p:cNvPr id="3717" name="Google Shape;3717;g1f9162cf5e8_0_88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8" name="Google Shape;3718;g1f9162cf5e8_0_88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9" name="Google Shape;3719;g1f9162cf5e8_0_88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0" name="Google Shape;3720;g1f9162cf5e8_0_88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1" name="Google Shape;3721;g1f9162cf5e8_0_884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2" name="Google Shape;3722;g1f9162cf5e8_0_884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723" name="Google Shape;3723;g1f9162cf5e8_0_8848"/>
          <p:cNvGrpSpPr/>
          <p:nvPr/>
        </p:nvGrpSpPr>
        <p:grpSpPr>
          <a:xfrm>
            <a:off x="5348162" y="4627037"/>
            <a:ext cx="234762" cy="218290"/>
            <a:chOff x="8652775" y="883650"/>
            <a:chExt cx="38125" cy="35450"/>
          </a:xfrm>
        </p:grpSpPr>
        <p:sp>
          <p:nvSpPr>
            <p:cNvPr id="3724" name="Google Shape;3724;g1f9162cf5e8_0_88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5" name="Google Shape;3725;g1f9162cf5e8_0_88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6" name="Google Shape;3726;g1f9162cf5e8_0_88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727" name="Google Shape;3727;g1f9162cf5e8_0_8848"/>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728" name="Google Shape;3728;g1f9162cf5e8_0_8848"/>
          <p:cNvGrpSpPr/>
          <p:nvPr/>
        </p:nvGrpSpPr>
        <p:grpSpPr>
          <a:xfrm>
            <a:off x="1539765" y="296326"/>
            <a:ext cx="744312" cy="221985"/>
            <a:chOff x="8652775" y="883650"/>
            <a:chExt cx="120875" cy="36050"/>
          </a:xfrm>
        </p:grpSpPr>
        <p:sp>
          <p:nvSpPr>
            <p:cNvPr id="3729" name="Google Shape;3729;g1f9162cf5e8_0_88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0" name="Google Shape;3730;g1f9162cf5e8_0_88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1" name="Google Shape;3731;g1f9162cf5e8_0_88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2" name="Google Shape;3732;g1f9162cf5e8_0_88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3" name="Google Shape;3733;g1f9162cf5e8_0_884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4" name="Google Shape;3734;g1f9162cf5e8_0_884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735" name="Google Shape;3735;g1f9162cf5e8_0_8848"/>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736" name="Google Shape;3736;g1f9162cf5e8_0_8848"/>
          <p:cNvGrpSpPr/>
          <p:nvPr/>
        </p:nvGrpSpPr>
        <p:grpSpPr>
          <a:xfrm>
            <a:off x="8313412" y="3800094"/>
            <a:ext cx="234762" cy="218290"/>
            <a:chOff x="8652775" y="883650"/>
            <a:chExt cx="38125" cy="35450"/>
          </a:xfrm>
        </p:grpSpPr>
        <p:sp>
          <p:nvSpPr>
            <p:cNvPr id="3737" name="Google Shape;3737;g1f9162cf5e8_0_88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8" name="Google Shape;3738;g1f9162cf5e8_0_88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9" name="Google Shape;3739;g1f9162cf5e8_0_88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0" name="Google Shape;3740;g1f9162cf5e8_0_88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741" name="Google Shape;3741;g1f9162cf5e8_0_8848"/>
          <p:cNvGrpSpPr/>
          <p:nvPr/>
        </p:nvGrpSpPr>
        <p:grpSpPr>
          <a:xfrm>
            <a:off x="225025" y="1008004"/>
            <a:ext cx="430885" cy="203666"/>
            <a:chOff x="8703675" y="886625"/>
            <a:chExt cx="69975" cy="33075"/>
          </a:xfrm>
        </p:grpSpPr>
        <p:sp>
          <p:nvSpPr>
            <p:cNvPr id="3742" name="Google Shape;3742;g1f9162cf5e8_0_884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3" name="Google Shape;3743;g1f9162cf5e8_0_884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3744" name="Shape 3744"/>
        <p:cNvGrpSpPr/>
        <p:nvPr/>
      </p:nvGrpSpPr>
      <p:grpSpPr>
        <a:xfrm>
          <a:off x="0" y="0"/>
          <a:ext cx="0" cy="0"/>
          <a:chOff x="0" y="0"/>
          <a:chExt cx="0" cy="0"/>
        </a:xfrm>
      </p:grpSpPr>
      <p:sp>
        <p:nvSpPr>
          <p:cNvPr id="3745" name="Google Shape;3745;g1f9162cf5e8_0_8880"/>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6" name="Google Shape;3746;g1f9162cf5e8_0_888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747" name="Google Shape;3747;g1f9162cf5e8_0_8880"/>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748" name="Google Shape;3748;g1f9162cf5e8_0_8880"/>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749" name="Google Shape;3749;g1f9162cf5e8_0_8880"/>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750" name="Google Shape;3750;g1f9162cf5e8_0_8880"/>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751" name="Google Shape;3751;g1f9162cf5e8_0_8880"/>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752" name="Google Shape;3752;g1f9162cf5e8_0_8880"/>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753" name="Google Shape;3753;g1f9162cf5e8_0_8880"/>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754" name="Google Shape;3754;g1f9162cf5e8_0_8880"/>
          <p:cNvGrpSpPr/>
          <p:nvPr/>
        </p:nvGrpSpPr>
        <p:grpSpPr>
          <a:xfrm>
            <a:off x="8112637" y="1529600"/>
            <a:ext cx="234762" cy="218290"/>
            <a:chOff x="8652775" y="883650"/>
            <a:chExt cx="38125" cy="35450"/>
          </a:xfrm>
        </p:grpSpPr>
        <p:sp>
          <p:nvSpPr>
            <p:cNvPr id="3755" name="Google Shape;3755;g1f9162cf5e8_0_888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6" name="Google Shape;3756;g1f9162cf5e8_0_888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7" name="Google Shape;3757;g1f9162cf5e8_0_888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8" name="Google Shape;3758;g1f9162cf5e8_0_888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759" name="Shape 3759"/>
        <p:cNvGrpSpPr/>
        <p:nvPr/>
      </p:nvGrpSpPr>
      <p:grpSpPr>
        <a:xfrm>
          <a:off x="0" y="0"/>
          <a:ext cx="0" cy="0"/>
          <a:chOff x="0" y="0"/>
          <a:chExt cx="0" cy="0"/>
        </a:xfrm>
      </p:grpSpPr>
      <p:sp>
        <p:nvSpPr>
          <p:cNvPr id="3760" name="Google Shape;3760;g1f9162cf5e8_0_8895"/>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1" name="Google Shape;3761;g1f9162cf5e8_0_8895"/>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3762" name="Google Shape;3762;g1f9162cf5e8_0_8895"/>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3763" name="Google Shape;3763;g1f9162cf5e8_0_8895"/>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764" name="Google Shape;3764;g1f9162cf5e8_0_8895"/>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765" name="Google Shape;3765;g1f9162cf5e8_0_8895"/>
          <p:cNvGrpSpPr/>
          <p:nvPr/>
        </p:nvGrpSpPr>
        <p:grpSpPr>
          <a:xfrm>
            <a:off x="8212822" y="4397378"/>
            <a:ext cx="768173" cy="588522"/>
            <a:chOff x="8650400" y="824125"/>
            <a:chExt cx="124750" cy="95575"/>
          </a:xfrm>
        </p:grpSpPr>
        <p:sp>
          <p:nvSpPr>
            <p:cNvPr id="3766" name="Google Shape;3766;g1f9162cf5e8_0_889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7" name="Google Shape;3767;g1f9162cf5e8_0_889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8" name="Google Shape;3768;g1f9162cf5e8_0_889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9" name="Google Shape;3769;g1f9162cf5e8_0_889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0" name="Google Shape;3770;g1f9162cf5e8_0_8895"/>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1" name="Google Shape;3771;g1f9162cf5e8_0_889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2" name="Google Shape;3772;g1f9162cf5e8_0_889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773" name="Shape 3773"/>
        <p:cNvGrpSpPr/>
        <p:nvPr/>
      </p:nvGrpSpPr>
      <p:grpSpPr>
        <a:xfrm>
          <a:off x="0" y="0"/>
          <a:ext cx="0" cy="0"/>
          <a:chOff x="0" y="0"/>
          <a:chExt cx="0" cy="0"/>
        </a:xfrm>
      </p:grpSpPr>
      <p:sp>
        <p:nvSpPr>
          <p:cNvPr id="3774" name="Google Shape;3774;g1f9162cf5e8_0_8909"/>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5" name="Google Shape;3775;g1f9162cf5e8_0_8909"/>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776" name="Google Shape;3776;g1f9162cf5e8_0_8909"/>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777" name="Google Shape;3777;g1f9162cf5e8_0_8909"/>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778" name="Google Shape;3778;g1f9162cf5e8_0_8909"/>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779" name="Google Shape;3779;g1f9162cf5e8_0_8909"/>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780" name="Google Shape;3780;g1f9162cf5e8_0_8909"/>
          <p:cNvGrpSpPr/>
          <p:nvPr/>
        </p:nvGrpSpPr>
        <p:grpSpPr>
          <a:xfrm>
            <a:off x="8703662" y="2184650"/>
            <a:ext cx="234762" cy="218290"/>
            <a:chOff x="8652775" y="883650"/>
            <a:chExt cx="38125" cy="35450"/>
          </a:xfrm>
        </p:grpSpPr>
        <p:sp>
          <p:nvSpPr>
            <p:cNvPr id="3781" name="Google Shape;3781;g1f9162cf5e8_0_890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2" name="Google Shape;3782;g1f9162cf5e8_0_890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3" name="Google Shape;3783;g1f9162cf5e8_0_890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784" name="Google Shape;3784;g1f9162cf5e8_0_8909"/>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5" name="Google Shape;3785;g1f9162cf5e8_0_8909"/>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786" name="Google Shape;3786;g1f9162cf5e8_0_8909"/>
          <p:cNvGrpSpPr/>
          <p:nvPr/>
        </p:nvGrpSpPr>
        <p:grpSpPr>
          <a:xfrm>
            <a:off x="215262" y="2780650"/>
            <a:ext cx="234762" cy="218290"/>
            <a:chOff x="8652775" y="883650"/>
            <a:chExt cx="38125" cy="35450"/>
          </a:xfrm>
        </p:grpSpPr>
        <p:sp>
          <p:nvSpPr>
            <p:cNvPr id="3787" name="Google Shape;3787;g1f9162cf5e8_0_890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8" name="Google Shape;3788;g1f9162cf5e8_0_890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9" name="Google Shape;3789;g1f9162cf5e8_0_890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433" name="Shape 433"/>
        <p:cNvGrpSpPr/>
        <p:nvPr/>
      </p:nvGrpSpPr>
      <p:grpSpPr>
        <a:xfrm>
          <a:off x="0" y="0"/>
          <a:ext cx="0" cy="0"/>
          <a:chOff x="0" y="0"/>
          <a:chExt cx="0" cy="0"/>
        </a:xfrm>
      </p:grpSpPr>
      <p:sp>
        <p:nvSpPr>
          <p:cNvPr id="434" name="Google Shape;434;p7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3790" name="Shape 3790"/>
        <p:cNvGrpSpPr/>
        <p:nvPr/>
      </p:nvGrpSpPr>
      <p:grpSpPr>
        <a:xfrm>
          <a:off x="0" y="0"/>
          <a:ext cx="0" cy="0"/>
          <a:chOff x="0" y="0"/>
          <a:chExt cx="0" cy="0"/>
        </a:xfrm>
      </p:grpSpPr>
      <p:sp>
        <p:nvSpPr>
          <p:cNvPr id="3791" name="Google Shape;3791;g1f9162cf5e8_0_8926"/>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2" name="Google Shape;3792;g1f9162cf5e8_0_8926"/>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3" name="Google Shape;3793;g1f9162cf5e8_0_8926"/>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3794" name="Google Shape;3794;g1f9162cf5e8_0_8926"/>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795" name="Google Shape;3795;g1f9162cf5e8_0_8926"/>
          <p:cNvGrpSpPr/>
          <p:nvPr/>
        </p:nvGrpSpPr>
        <p:grpSpPr>
          <a:xfrm>
            <a:off x="230487" y="1659944"/>
            <a:ext cx="234762" cy="218290"/>
            <a:chOff x="8652775" y="883650"/>
            <a:chExt cx="38125" cy="35450"/>
          </a:xfrm>
        </p:grpSpPr>
        <p:sp>
          <p:nvSpPr>
            <p:cNvPr id="3796" name="Google Shape;3796;g1f9162cf5e8_0_89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7" name="Google Shape;3797;g1f9162cf5e8_0_89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8" name="Google Shape;3798;g1f9162cf5e8_0_892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9" name="Google Shape;3799;g1f9162cf5e8_0_89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800" name="Google Shape;3800;g1f9162cf5e8_0_8926"/>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801" name="Google Shape;3801;g1f9162cf5e8_0_8926"/>
          <p:cNvGrpSpPr/>
          <p:nvPr/>
        </p:nvGrpSpPr>
        <p:grpSpPr>
          <a:xfrm>
            <a:off x="8697762" y="4385819"/>
            <a:ext cx="234762" cy="218290"/>
            <a:chOff x="8652775" y="883650"/>
            <a:chExt cx="38125" cy="35450"/>
          </a:xfrm>
        </p:grpSpPr>
        <p:sp>
          <p:nvSpPr>
            <p:cNvPr id="3802" name="Google Shape;3802;g1f9162cf5e8_0_89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3" name="Google Shape;3803;g1f9162cf5e8_0_89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4" name="Google Shape;3804;g1f9162cf5e8_0_892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5" name="Google Shape;3805;g1f9162cf5e8_0_89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806" name="Google Shape;3806;g1f9162cf5e8_0_8926"/>
          <p:cNvGrpSpPr/>
          <p:nvPr/>
        </p:nvGrpSpPr>
        <p:grpSpPr>
          <a:xfrm>
            <a:off x="6176275" y="437542"/>
            <a:ext cx="430885" cy="203666"/>
            <a:chOff x="8703675" y="886625"/>
            <a:chExt cx="69975" cy="33075"/>
          </a:xfrm>
        </p:grpSpPr>
        <p:sp>
          <p:nvSpPr>
            <p:cNvPr id="3807" name="Google Shape;3807;g1f9162cf5e8_0_892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8" name="Google Shape;3808;g1f9162cf5e8_0_892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809" name="Google Shape;3809;g1f9162cf5e8_0_8926"/>
          <p:cNvGrpSpPr/>
          <p:nvPr/>
        </p:nvGrpSpPr>
        <p:grpSpPr>
          <a:xfrm>
            <a:off x="5845287" y="430237"/>
            <a:ext cx="234762" cy="218290"/>
            <a:chOff x="8652775" y="883650"/>
            <a:chExt cx="38125" cy="35450"/>
          </a:xfrm>
        </p:grpSpPr>
        <p:sp>
          <p:nvSpPr>
            <p:cNvPr id="3810" name="Google Shape;3810;g1f9162cf5e8_0_89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1" name="Google Shape;3811;g1f9162cf5e8_0_89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2" name="Google Shape;3812;g1f9162cf5e8_0_89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3813" name="Shape 3813"/>
        <p:cNvGrpSpPr/>
        <p:nvPr/>
      </p:nvGrpSpPr>
      <p:grpSpPr>
        <a:xfrm>
          <a:off x="0" y="0"/>
          <a:ext cx="0" cy="0"/>
          <a:chOff x="0" y="0"/>
          <a:chExt cx="0" cy="0"/>
        </a:xfrm>
      </p:grpSpPr>
      <p:sp>
        <p:nvSpPr>
          <p:cNvPr id="3814" name="Google Shape;3814;g1f9162cf5e8_0_8949"/>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815" name="Google Shape;3815;g1f9162cf5e8_0_8949"/>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3816" name="Google Shape;3816;g1f9162cf5e8_0_8949"/>
          <p:cNvGrpSpPr/>
          <p:nvPr/>
        </p:nvGrpSpPr>
        <p:grpSpPr>
          <a:xfrm>
            <a:off x="399237" y="383299"/>
            <a:ext cx="234762" cy="218290"/>
            <a:chOff x="8652775" y="883650"/>
            <a:chExt cx="38125" cy="35450"/>
          </a:xfrm>
        </p:grpSpPr>
        <p:sp>
          <p:nvSpPr>
            <p:cNvPr id="3817" name="Google Shape;3817;g1f9162cf5e8_0_894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8" name="Google Shape;3818;g1f9162cf5e8_0_894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9" name="Google Shape;3819;g1f9162cf5e8_0_894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0" name="Google Shape;3820;g1f9162cf5e8_0_894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821" name="Google Shape;3821;g1f9162cf5e8_0_8949"/>
          <p:cNvGrpSpPr/>
          <p:nvPr/>
        </p:nvGrpSpPr>
        <p:grpSpPr>
          <a:xfrm>
            <a:off x="8309290" y="94189"/>
            <a:ext cx="744312" cy="221985"/>
            <a:chOff x="8652775" y="883650"/>
            <a:chExt cx="120875" cy="36050"/>
          </a:xfrm>
        </p:grpSpPr>
        <p:sp>
          <p:nvSpPr>
            <p:cNvPr id="3822" name="Google Shape;3822;g1f9162cf5e8_0_894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3" name="Google Shape;3823;g1f9162cf5e8_0_894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4" name="Google Shape;3824;g1f9162cf5e8_0_894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5" name="Google Shape;3825;g1f9162cf5e8_0_894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6" name="Google Shape;3826;g1f9162cf5e8_0_894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7" name="Google Shape;3827;g1f9162cf5e8_0_894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3828" name="Shape 3828"/>
        <p:cNvGrpSpPr/>
        <p:nvPr/>
      </p:nvGrpSpPr>
      <p:grpSpPr>
        <a:xfrm>
          <a:off x="0" y="0"/>
          <a:ext cx="0" cy="0"/>
          <a:chOff x="0" y="0"/>
          <a:chExt cx="0" cy="0"/>
        </a:xfrm>
      </p:grpSpPr>
      <p:sp>
        <p:nvSpPr>
          <p:cNvPr id="3829" name="Google Shape;3829;g1f9162cf5e8_0_896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3830" name="Google Shape;3830;g1f9162cf5e8_0_8964"/>
          <p:cNvGrpSpPr/>
          <p:nvPr/>
        </p:nvGrpSpPr>
        <p:grpSpPr>
          <a:xfrm>
            <a:off x="186487" y="169329"/>
            <a:ext cx="430885" cy="203666"/>
            <a:chOff x="8703675" y="886625"/>
            <a:chExt cx="69975" cy="33075"/>
          </a:xfrm>
        </p:grpSpPr>
        <p:sp>
          <p:nvSpPr>
            <p:cNvPr id="3831" name="Google Shape;3831;g1f9162cf5e8_0_896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2" name="Google Shape;3832;g1f9162cf5e8_0_896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833" name="Google Shape;3833;g1f9162cf5e8_0_8964"/>
          <p:cNvGrpSpPr/>
          <p:nvPr/>
        </p:nvGrpSpPr>
        <p:grpSpPr>
          <a:xfrm>
            <a:off x="957787" y="4782300"/>
            <a:ext cx="234762" cy="218290"/>
            <a:chOff x="8652775" y="883650"/>
            <a:chExt cx="38125" cy="35450"/>
          </a:xfrm>
        </p:grpSpPr>
        <p:sp>
          <p:nvSpPr>
            <p:cNvPr id="3834" name="Google Shape;3834;g1f9162cf5e8_0_89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5" name="Google Shape;3835;g1f9162cf5e8_0_89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6" name="Google Shape;3836;g1f9162cf5e8_0_89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837" name="Google Shape;3837;g1f9162cf5e8_0_8964"/>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838" name="Google Shape;3838;g1f9162cf5e8_0_8964"/>
          <p:cNvGrpSpPr/>
          <p:nvPr/>
        </p:nvGrpSpPr>
        <p:grpSpPr>
          <a:xfrm>
            <a:off x="8686212" y="3582194"/>
            <a:ext cx="234762" cy="218290"/>
            <a:chOff x="8652775" y="883650"/>
            <a:chExt cx="38125" cy="35450"/>
          </a:xfrm>
        </p:grpSpPr>
        <p:sp>
          <p:nvSpPr>
            <p:cNvPr id="3839" name="Google Shape;3839;g1f9162cf5e8_0_89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0" name="Google Shape;3840;g1f9162cf5e8_0_89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1" name="Google Shape;3841;g1f9162cf5e8_0_896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2" name="Google Shape;3842;g1f9162cf5e8_0_89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3843" name="Shape 3843"/>
        <p:cNvGrpSpPr/>
        <p:nvPr/>
      </p:nvGrpSpPr>
      <p:grpSpPr>
        <a:xfrm>
          <a:off x="0" y="0"/>
          <a:ext cx="0" cy="0"/>
          <a:chOff x="0" y="0"/>
          <a:chExt cx="0" cy="0"/>
        </a:xfrm>
      </p:grpSpPr>
      <p:sp>
        <p:nvSpPr>
          <p:cNvPr id="3844" name="Google Shape;3844;g1f9162cf5e8_0_8979"/>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5" name="Google Shape;3845;g1f9162cf5e8_0_8979"/>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846" name="Google Shape;3846;g1f9162cf5e8_0_8979"/>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847" name="Google Shape;3847;g1f9162cf5e8_0_8979"/>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848" name="Google Shape;3848;g1f9162cf5e8_0_8979"/>
          <p:cNvGrpSpPr/>
          <p:nvPr/>
        </p:nvGrpSpPr>
        <p:grpSpPr>
          <a:xfrm>
            <a:off x="484640" y="798289"/>
            <a:ext cx="744312" cy="221985"/>
            <a:chOff x="8652775" y="883650"/>
            <a:chExt cx="120875" cy="36050"/>
          </a:xfrm>
        </p:grpSpPr>
        <p:sp>
          <p:nvSpPr>
            <p:cNvPr id="3849" name="Google Shape;3849;g1f9162cf5e8_0_897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0" name="Google Shape;3850;g1f9162cf5e8_0_897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1" name="Google Shape;3851;g1f9162cf5e8_0_897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2" name="Google Shape;3852;g1f9162cf5e8_0_897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3" name="Google Shape;3853;g1f9162cf5e8_0_897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4" name="Google Shape;3854;g1f9162cf5e8_0_897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855" name="Google Shape;3855;g1f9162cf5e8_0_8979"/>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856" name="Google Shape;3856;g1f9162cf5e8_0_8979"/>
          <p:cNvGrpSpPr/>
          <p:nvPr/>
        </p:nvGrpSpPr>
        <p:grpSpPr>
          <a:xfrm>
            <a:off x="4991787" y="4596807"/>
            <a:ext cx="234762" cy="218290"/>
            <a:chOff x="8652775" y="883650"/>
            <a:chExt cx="38125" cy="35450"/>
          </a:xfrm>
        </p:grpSpPr>
        <p:sp>
          <p:nvSpPr>
            <p:cNvPr id="3857" name="Google Shape;3857;g1f9162cf5e8_0_897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8" name="Google Shape;3858;g1f9162cf5e8_0_897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9" name="Google Shape;3859;g1f9162cf5e8_0_897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0" name="Google Shape;3860;g1f9162cf5e8_0_897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861" name="Google Shape;3861;g1f9162cf5e8_0_8979"/>
          <p:cNvGrpSpPr/>
          <p:nvPr/>
        </p:nvGrpSpPr>
        <p:grpSpPr>
          <a:xfrm>
            <a:off x="4472125" y="4604104"/>
            <a:ext cx="430885" cy="203666"/>
            <a:chOff x="8703675" y="886625"/>
            <a:chExt cx="69975" cy="33075"/>
          </a:xfrm>
        </p:grpSpPr>
        <p:sp>
          <p:nvSpPr>
            <p:cNvPr id="3862" name="Google Shape;3862;g1f9162cf5e8_0_897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3" name="Google Shape;3863;g1f9162cf5e8_0_897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64" name="Shape 3864"/>
        <p:cNvGrpSpPr/>
        <p:nvPr/>
      </p:nvGrpSpPr>
      <p:grpSpPr>
        <a:xfrm>
          <a:off x="0" y="0"/>
          <a:ext cx="0" cy="0"/>
          <a:chOff x="0" y="0"/>
          <a:chExt cx="0" cy="0"/>
        </a:xfrm>
      </p:grpSpPr>
      <p:sp>
        <p:nvSpPr>
          <p:cNvPr id="3865" name="Google Shape;3865;g1f9162cf5e8_0_9000"/>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6" name="Google Shape;3866;g1f9162cf5e8_0_9000"/>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867" name="Google Shape;3867;g1f9162cf5e8_0_9000"/>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868" name="Shape 3868"/>
        <p:cNvGrpSpPr/>
        <p:nvPr/>
      </p:nvGrpSpPr>
      <p:grpSpPr>
        <a:xfrm>
          <a:off x="0" y="0"/>
          <a:ext cx="0" cy="0"/>
          <a:chOff x="0" y="0"/>
          <a:chExt cx="0" cy="0"/>
        </a:xfrm>
      </p:grpSpPr>
      <p:sp>
        <p:nvSpPr>
          <p:cNvPr id="3869" name="Google Shape;3869;g1f9162cf5e8_0_900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3870" name="Google Shape;3870;g1f9162cf5e8_0_9004"/>
          <p:cNvGrpSpPr/>
          <p:nvPr/>
        </p:nvGrpSpPr>
        <p:grpSpPr>
          <a:xfrm>
            <a:off x="-202053" y="151215"/>
            <a:ext cx="768173" cy="588522"/>
            <a:chOff x="8650400" y="824125"/>
            <a:chExt cx="124750" cy="95575"/>
          </a:xfrm>
        </p:grpSpPr>
        <p:sp>
          <p:nvSpPr>
            <p:cNvPr id="3871" name="Google Shape;3871;g1f9162cf5e8_0_900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2" name="Google Shape;3872;g1f9162cf5e8_0_900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3" name="Google Shape;3873;g1f9162cf5e8_0_900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4" name="Google Shape;3874;g1f9162cf5e8_0_900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5" name="Google Shape;3875;g1f9162cf5e8_0_9004"/>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6" name="Google Shape;3876;g1f9162cf5e8_0_900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7" name="Google Shape;3877;g1f9162cf5e8_0_900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878" name="Google Shape;3878;g1f9162cf5e8_0_9004"/>
          <p:cNvGrpSpPr/>
          <p:nvPr/>
        </p:nvGrpSpPr>
        <p:grpSpPr>
          <a:xfrm>
            <a:off x="8681200" y="818112"/>
            <a:ext cx="234762" cy="218290"/>
            <a:chOff x="8652775" y="883650"/>
            <a:chExt cx="38125" cy="35450"/>
          </a:xfrm>
        </p:grpSpPr>
        <p:sp>
          <p:nvSpPr>
            <p:cNvPr id="3879" name="Google Shape;3879;g1f9162cf5e8_0_900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0" name="Google Shape;3880;g1f9162cf5e8_0_900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1" name="Google Shape;3881;g1f9162cf5e8_0_900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2" name="Google Shape;3882;g1f9162cf5e8_0_900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883" name="Google Shape;3883;g1f9162cf5e8_0_9004"/>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884" name="Google Shape;3884;g1f9162cf5e8_0_9004"/>
          <p:cNvGrpSpPr/>
          <p:nvPr/>
        </p:nvGrpSpPr>
        <p:grpSpPr>
          <a:xfrm>
            <a:off x="888437" y="4691225"/>
            <a:ext cx="234762" cy="218290"/>
            <a:chOff x="8652775" y="883650"/>
            <a:chExt cx="38125" cy="35450"/>
          </a:xfrm>
        </p:grpSpPr>
        <p:sp>
          <p:nvSpPr>
            <p:cNvPr id="3885" name="Google Shape;3885;g1f9162cf5e8_0_900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6" name="Google Shape;3886;g1f9162cf5e8_0_900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7" name="Google Shape;3887;g1f9162cf5e8_0_900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888" name="Google Shape;3888;g1f9162cf5e8_0_9004"/>
          <p:cNvGrpSpPr/>
          <p:nvPr/>
        </p:nvGrpSpPr>
        <p:grpSpPr>
          <a:xfrm>
            <a:off x="8485025" y="238430"/>
            <a:ext cx="430885" cy="203666"/>
            <a:chOff x="8703675" y="886625"/>
            <a:chExt cx="69975" cy="33075"/>
          </a:xfrm>
        </p:grpSpPr>
        <p:sp>
          <p:nvSpPr>
            <p:cNvPr id="3889" name="Google Shape;3889;g1f9162cf5e8_0_900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0" name="Google Shape;3890;g1f9162cf5e8_0_900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3891" name="Shape 3891"/>
        <p:cNvGrpSpPr/>
        <p:nvPr/>
      </p:nvGrpSpPr>
      <p:grpSpPr>
        <a:xfrm>
          <a:off x="0" y="0"/>
          <a:ext cx="0" cy="0"/>
          <a:chOff x="0" y="0"/>
          <a:chExt cx="0" cy="0"/>
        </a:xfrm>
      </p:grpSpPr>
      <p:sp>
        <p:nvSpPr>
          <p:cNvPr id="3892" name="Google Shape;3892;g1f9162cf5e8_0_9027"/>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3" name="Google Shape;3893;g1f9162cf5e8_0_9027"/>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894" name="Google Shape;3894;g1f9162cf5e8_0_9027"/>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895" name="Google Shape;3895;g1f9162cf5e8_0_9027"/>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896" name="Google Shape;3896;g1f9162cf5e8_0_9027"/>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897" name="Google Shape;3897;g1f9162cf5e8_0_9027"/>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898" name="Google Shape;3898;g1f9162cf5e8_0_9027"/>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899" name="Google Shape;3899;g1f9162cf5e8_0_9027"/>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00" name="Google Shape;3900;g1f9162cf5e8_0_9027"/>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901" name="Google Shape;3901;g1f9162cf5e8_0_9027"/>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902" name="Google Shape;3902;g1f9162cf5e8_0_9027"/>
          <p:cNvGrpSpPr/>
          <p:nvPr/>
        </p:nvGrpSpPr>
        <p:grpSpPr>
          <a:xfrm>
            <a:off x="8727662" y="193212"/>
            <a:ext cx="234762" cy="218290"/>
            <a:chOff x="8652775" y="883650"/>
            <a:chExt cx="38125" cy="35450"/>
          </a:xfrm>
        </p:grpSpPr>
        <p:sp>
          <p:nvSpPr>
            <p:cNvPr id="3903" name="Google Shape;3903;g1f9162cf5e8_0_902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4" name="Google Shape;3904;g1f9162cf5e8_0_902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5" name="Google Shape;3905;g1f9162cf5e8_0_902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906" name="Google Shape;3906;g1f9162cf5e8_0_9027"/>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7" name="Google Shape;3907;g1f9162cf5e8_0_9027"/>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8" name="Google Shape;3908;g1f9162cf5e8_0_9027"/>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9" name="Google Shape;3909;g1f9162cf5e8_0_9027"/>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910" name="Shape 3910"/>
        <p:cNvGrpSpPr/>
        <p:nvPr/>
      </p:nvGrpSpPr>
      <p:grpSpPr>
        <a:xfrm>
          <a:off x="0" y="0"/>
          <a:ext cx="0" cy="0"/>
          <a:chOff x="0" y="0"/>
          <a:chExt cx="0" cy="0"/>
        </a:xfrm>
      </p:grpSpPr>
      <p:sp>
        <p:nvSpPr>
          <p:cNvPr id="3911" name="Google Shape;3911;g1f9162cf5e8_0_9046"/>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3912" name="Shape 3912"/>
        <p:cNvGrpSpPr/>
        <p:nvPr/>
      </p:nvGrpSpPr>
      <p:grpSpPr>
        <a:xfrm>
          <a:off x="0" y="0"/>
          <a:ext cx="0" cy="0"/>
          <a:chOff x="0" y="0"/>
          <a:chExt cx="0" cy="0"/>
        </a:xfrm>
      </p:grpSpPr>
      <p:sp>
        <p:nvSpPr>
          <p:cNvPr id="3913" name="Google Shape;3913;g1f9162cf5e8_0_9048"/>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14" name="Google Shape;3914;g1f9162cf5e8_0_9048"/>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915" name="Google Shape;3915;g1f9162cf5e8_0_9048"/>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916" name="Google Shape;3916;g1f9162cf5e8_0_9048"/>
          <p:cNvGrpSpPr/>
          <p:nvPr/>
        </p:nvGrpSpPr>
        <p:grpSpPr>
          <a:xfrm>
            <a:off x="7812765" y="428389"/>
            <a:ext cx="744312" cy="221985"/>
            <a:chOff x="8652775" y="883650"/>
            <a:chExt cx="120875" cy="36050"/>
          </a:xfrm>
        </p:grpSpPr>
        <p:sp>
          <p:nvSpPr>
            <p:cNvPr id="3917" name="Google Shape;3917;g1f9162cf5e8_0_90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8" name="Google Shape;3918;g1f9162cf5e8_0_90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9" name="Google Shape;3919;g1f9162cf5e8_0_90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0" name="Google Shape;3920;g1f9162cf5e8_0_90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1" name="Google Shape;3921;g1f9162cf5e8_0_904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2" name="Google Shape;3922;g1f9162cf5e8_0_904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923" name="Google Shape;3923;g1f9162cf5e8_0_9048"/>
          <p:cNvSpPr/>
          <p:nvPr>
            <p:ph idx="2" type="pic"/>
          </p:nvPr>
        </p:nvSpPr>
        <p:spPr>
          <a:xfrm>
            <a:off x="713375" y="538175"/>
            <a:ext cx="4281000" cy="2957100"/>
          </a:xfrm>
          <a:prstGeom prst="roundRect">
            <a:avLst>
              <a:gd fmla="val 5674" name="adj"/>
            </a:avLst>
          </a:prstGeom>
          <a:noFill/>
          <a:ln>
            <a:noFill/>
          </a:ln>
        </p:spPr>
      </p:sp>
      <p:grpSp>
        <p:nvGrpSpPr>
          <p:cNvPr id="3924" name="Google Shape;3924;g1f9162cf5e8_0_9048"/>
          <p:cNvGrpSpPr/>
          <p:nvPr/>
        </p:nvGrpSpPr>
        <p:grpSpPr>
          <a:xfrm>
            <a:off x="231612" y="235998"/>
            <a:ext cx="234762" cy="86362"/>
            <a:chOff x="8652775" y="905075"/>
            <a:chExt cx="38125" cy="14025"/>
          </a:xfrm>
        </p:grpSpPr>
        <p:sp>
          <p:nvSpPr>
            <p:cNvPr id="3925" name="Google Shape;3925;g1f9162cf5e8_0_90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6" name="Google Shape;3926;g1f9162cf5e8_0_90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3927" name="Shape 3927"/>
        <p:cNvGrpSpPr/>
        <p:nvPr/>
      </p:nvGrpSpPr>
      <p:grpSpPr>
        <a:xfrm>
          <a:off x="0" y="0"/>
          <a:ext cx="0" cy="0"/>
          <a:chOff x="0" y="0"/>
          <a:chExt cx="0" cy="0"/>
        </a:xfrm>
      </p:grpSpPr>
      <p:sp>
        <p:nvSpPr>
          <p:cNvPr id="3928" name="Google Shape;3928;g1f9162cf5e8_0_9063"/>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9" name="Google Shape;3929;g1f9162cf5e8_0_9063"/>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930" name="Google Shape;3930;g1f9162cf5e8_0_9063"/>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931" name="Google Shape;3931;g1f9162cf5e8_0_9063"/>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32" name="Google Shape;3932;g1f9162cf5e8_0_9063"/>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933" name="Google Shape;3933;g1f9162cf5e8_0_9063"/>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34" name="Google Shape;3934;g1f9162cf5e8_0_9063"/>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935" name="Google Shape;3935;g1f9162cf5e8_0_9063"/>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36" name="Google Shape;3936;g1f9162cf5e8_0_9063"/>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937" name="Google Shape;3937;g1f9162cf5e8_0_9063"/>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38" name="Google Shape;3938;g1f9162cf5e8_0_9063"/>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939" name="Google Shape;3939;g1f9162cf5e8_0_9063"/>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40" name="Google Shape;3940;g1f9162cf5e8_0_9063"/>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941" name="Google Shape;3941;g1f9162cf5e8_0_9063"/>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942" name="Google Shape;3942;g1f9162cf5e8_0_9063"/>
          <p:cNvGrpSpPr/>
          <p:nvPr/>
        </p:nvGrpSpPr>
        <p:grpSpPr>
          <a:xfrm>
            <a:off x="4567290" y="4550322"/>
            <a:ext cx="744312" cy="221985"/>
            <a:chOff x="8652775" y="883650"/>
            <a:chExt cx="120875" cy="36050"/>
          </a:xfrm>
        </p:grpSpPr>
        <p:sp>
          <p:nvSpPr>
            <p:cNvPr id="3943" name="Google Shape;3943;g1f9162cf5e8_0_906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4" name="Google Shape;3944;g1f9162cf5e8_0_906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5" name="Google Shape;3945;g1f9162cf5e8_0_906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6" name="Google Shape;3946;g1f9162cf5e8_0_906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7" name="Google Shape;3947;g1f9162cf5e8_0_906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8" name="Google Shape;3948;g1f9162cf5e8_0_906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949" name="Google Shape;3949;g1f9162cf5e8_0_9063"/>
          <p:cNvGrpSpPr/>
          <p:nvPr/>
        </p:nvGrpSpPr>
        <p:grpSpPr>
          <a:xfrm>
            <a:off x="173662" y="3781173"/>
            <a:ext cx="234762" cy="86362"/>
            <a:chOff x="8652775" y="905075"/>
            <a:chExt cx="38125" cy="14025"/>
          </a:xfrm>
        </p:grpSpPr>
        <p:sp>
          <p:nvSpPr>
            <p:cNvPr id="3950" name="Google Shape;3950;g1f9162cf5e8_0_906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1" name="Google Shape;3951;g1f9162cf5e8_0_906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952" name="Google Shape;3952;g1f9162cf5e8_0_9063"/>
          <p:cNvGrpSpPr/>
          <p:nvPr/>
        </p:nvGrpSpPr>
        <p:grpSpPr>
          <a:xfrm>
            <a:off x="8745762" y="1115136"/>
            <a:ext cx="234762" cy="218290"/>
            <a:chOff x="8652775" y="883650"/>
            <a:chExt cx="38125" cy="35450"/>
          </a:xfrm>
        </p:grpSpPr>
        <p:sp>
          <p:nvSpPr>
            <p:cNvPr id="3953" name="Google Shape;3953;g1f9162cf5e8_0_906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4" name="Google Shape;3954;g1f9162cf5e8_0_906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5" name="Google Shape;3955;g1f9162cf5e8_0_906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435" name="Shape 435"/>
        <p:cNvGrpSpPr/>
        <p:nvPr/>
      </p:nvGrpSpPr>
      <p:grpSpPr>
        <a:xfrm>
          <a:off x="0" y="0"/>
          <a:ext cx="0" cy="0"/>
          <a:chOff x="0" y="0"/>
          <a:chExt cx="0" cy="0"/>
        </a:xfrm>
      </p:grpSpPr>
      <p:grpSp>
        <p:nvGrpSpPr>
          <p:cNvPr id="436" name="Google Shape;436;p80"/>
          <p:cNvGrpSpPr/>
          <p:nvPr/>
        </p:nvGrpSpPr>
        <p:grpSpPr>
          <a:xfrm>
            <a:off x="-202058" y="151213"/>
            <a:ext cx="768173" cy="588522"/>
            <a:chOff x="8650400" y="824125"/>
            <a:chExt cx="124750" cy="95575"/>
          </a:xfrm>
        </p:grpSpPr>
        <p:sp>
          <p:nvSpPr>
            <p:cNvPr id="437" name="Google Shape;437;p8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8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8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8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80"/>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 name="Google Shape;442;p8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8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44" name="Google Shape;444;p80"/>
          <p:cNvGrpSpPr/>
          <p:nvPr/>
        </p:nvGrpSpPr>
        <p:grpSpPr>
          <a:xfrm>
            <a:off x="8681129" y="818100"/>
            <a:ext cx="234762" cy="218290"/>
            <a:chOff x="8652775" y="883650"/>
            <a:chExt cx="38125" cy="35450"/>
          </a:xfrm>
        </p:grpSpPr>
        <p:sp>
          <p:nvSpPr>
            <p:cNvPr id="445" name="Google Shape;445;p8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p8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8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 name="Google Shape;448;p8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49" name="Google Shape;449;p80"/>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50" name="Google Shape;450;p80"/>
          <p:cNvGrpSpPr/>
          <p:nvPr/>
        </p:nvGrpSpPr>
        <p:grpSpPr>
          <a:xfrm>
            <a:off x="888366" y="4691213"/>
            <a:ext cx="234762" cy="218290"/>
            <a:chOff x="8652775" y="883650"/>
            <a:chExt cx="38125" cy="35450"/>
          </a:xfrm>
        </p:grpSpPr>
        <p:sp>
          <p:nvSpPr>
            <p:cNvPr id="451" name="Google Shape;451;p8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8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 name="Google Shape;453;p8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4" name="Google Shape;454;p80"/>
          <p:cNvGrpSpPr/>
          <p:nvPr/>
        </p:nvGrpSpPr>
        <p:grpSpPr>
          <a:xfrm>
            <a:off x="8485018" y="238432"/>
            <a:ext cx="430885" cy="203666"/>
            <a:chOff x="8703675" y="886625"/>
            <a:chExt cx="69975" cy="33075"/>
          </a:xfrm>
        </p:grpSpPr>
        <p:sp>
          <p:nvSpPr>
            <p:cNvPr id="455" name="Google Shape;455;p8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8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3956" name="Shape 3956"/>
        <p:cNvGrpSpPr/>
        <p:nvPr/>
      </p:nvGrpSpPr>
      <p:grpSpPr>
        <a:xfrm>
          <a:off x="0" y="0"/>
          <a:ext cx="0" cy="0"/>
          <a:chOff x="0" y="0"/>
          <a:chExt cx="0" cy="0"/>
        </a:xfrm>
      </p:grpSpPr>
      <p:sp>
        <p:nvSpPr>
          <p:cNvPr id="3957" name="Google Shape;3957;g1f9162cf5e8_0_9092"/>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3958" name="Google Shape;3958;g1f9162cf5e8_0_9092"/>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959" name="Google Shape;3959;g1f9162cf5e8_0_9092"/>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60" name="Google Shape;3960;g1f9162cf5e8_0_9092"/>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961" name="Google Shape;3961;g1f9162cf5e8_0_9092"/>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62" name="Google Shape;3962;g1f9162cf5e8_0_9092"/>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963" name="Google Shape;3963;g1f9162cf5e8_0_9092"/>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64" name="Google Shape;3964;g1f9162cf5e8_0_9092"/>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3965" name="Google Shape;3965;g1f9162cf5e8_0_9092"/>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3966" name="Google Shape;3966;g1f9162cf5e8_0_9092"/>
          <p:cNvGrpSpPr/>
          <p:nvPr/>
        </p:nvGrpSpPr>
        <p:grpSpPr>
          <a:xfrm>
            <a:off x="270587" y="255394"/>
            <a:ext cx="234762" cy="218290"/>
            <a:chOff x="8652775" y="883650"/>
            <a:chExt cx="38125" cy="35450"/>
          </a:xfrm>
        </p:grpSpPr>
        <p:sp>
          <p:nvSpPr>
            <p:cNvPr id="3967" name="Google Shape;3967;g1f9162cf5e8_0_909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8" name="Google Shape;3968;g1f9162cf5e8_0_909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9" name="Google Shape;3969;g1f9162cf5e8_0_909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0" name="Google Shape;3970;g1f9162cf5e8_0_909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971" name="Google Shape;3971;g1f9162cf5e8_0_9092"/>
          <p:cNvGrpSpPr/>
          <p:nvPr/>
        </p:nvGrpSpPr>
        <p:grpSpPr>
          <a:xfrm>
            <a:off x="8141165" y="4708714"/>
            <a:ext cx="744312" cy="221985"/>
            <a:chOff x="8652775" y="883650"/>
            <a:chExt cx="120875" cy="36050"/>
          </a:xfrm>
        </p:grpSpPr>
        <p:sp>
          <p:nvSpPr>
            <p:cNvPr id="3972" name="Google Shape;3972;g1f9162cf5e8_0_909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3" name="Google Shape;3973;g1f9162cf5e8_0_909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4" name="Google Shape;3974;g1f9162cf5e8_0_909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5" name="Google Shape;3975;g1f9162cf5e8_0_909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6" name="Google Shape;3976;g1f9162cf5e8_0_909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7" name="Google Shape;3977;g1f9162cf5e8_0_909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3978" name="Shape 3978"/>
        <p:cNvGrpSpPr/>
        <p:nvPr/>
      </p:nvGrpSpPr>
      <p:grpSpPr>
        <a:xfrm>
          <a:off x="0" y="0"/>
          <a:ext cx="0" cy="0"/>
          <a:chOff x="0" y="0"/>
          <a:chExt cx="0" cy="0"/>
        </a:xfrm>
      </p:grpSpPr>
      <p:sp>
        <p:nvSpPr>
          <p:cNvPr id="3979" name="Google Shape;3979;g1f9162cf5e8_0_9114"/>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0" name="Google Shape;3980;g1f9162cf5e8_0_9114"/>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3981" name="Google Shape;3981;g1f9162cf5e8_0_9114"/>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3982" name="Google Shape;3982;g1f9162cf5e8_0_9114"/>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3983" name="Google Shape;3983;g1f9162cf5e8_0_9114"/>
          <p:cNvGrpSpPr/>
          <p:nvPr/>
        </p:nvGrpSpPr>
        <p:grpSpPr>
          <a:xfrm>
            <a:off x="270362" y="1788150"/>
            <a:ext cx="234762" cy="218290"/>
            <a:chOff x="8652775" y="883650"/>
            <a:chExt cx="38125" cy="35450"/>
          </a:xfrm>
        </p:grpSpPr>
        <p:sp>
          <p:nvSpPr>
            <p:cNvPr id="3984" name="Google Shape;3984;g1f9162cf5e8_0_91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5" name="Google Shape;3985;g1f9162cf5e8_0_91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6" name="Google Shape;3986;g1f9162cf5e8_0_911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7" name="Google Shape;3987;g1f9162cf5e8_0_91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988" name="Google Shape;3988;g1f9162cf5e8_0_9114"/>
          <p:cNvGrpSpPr/>
          <p:nvPr/>
        </p:nvGrpSpPr>
        <p:grpSpPr>
          <a:xfrm>
            <a:off x="2228000" y="4570305"/>
            <a:ext cx="430885" cy="203666"/>
            <a:chOff x="8703675" y="886625"/>
            <a:chExt cx="69975" cy="33075"/>
          </a:xfrm>
        </p:grpSpPr>
        <p:sp>
          <p:nvSpPr>
            <p:cNvPr id="3989" name="Google Shape;3989;g1f9162cf5e8_0_911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0" name="Google Shape;3990;g1f9162cf5e8_0_911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991" name="Google Shape;3991;g1f9162cf5e8_0_9114"/>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3992" name="Shape 3992"/>
        <p:cNvGrpSpPr/>
        <p:nvPr/>
      </p:nvGrpSpPr>
      <p:grpSpPr>
        <a:xfrm>
          <a:off x="0" y="0"/>
          <a:ext cx="0" cy="0"/>
          <a:chOff x="0" y="0"/>
          <a:chExt cx="0" cy="0"/>
        </a:xfrm>
      </p:grpSpPr>
      <p:sp>
        <p:nvSpPr>
          <p:cNvPr id="3993" name="Google Shape;3993;g1f9162cf5e8_0_912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3994" name="Shape 3994"/>
        <p:cNvGrpSpPr/>
        <p:nvPr/>
      </p:nvGrpSpPr>
      <p:grpSpPr>
        <a:xfrm>
          <a:off x="0" y="0"/>
          <a:ext cx="0" cy="0"/>
          <a:chOff x="0" y="0"/>
          <a:chExt cx="0" cy="0"/>
        </a:xfrm>
      </p:grpSpPr>
      <p:grpSp>
        <p:nvGrpSpPr>
          <p:cNvPr id="3995" name="Google Shape;3995;g1f9162cf5e8_0_9130"/>
          <p:cNvGrpSpPr/>
          <p:nvPr/>
        </p:nvGrpSpPr>
        <p:grpSpPr>
          <a:xfrm>
            <a:off x="-202053" y="151215"/>
            <a:ext cx="768173" cy="588522"/>
            <a:chOff x="8650400" y="824125"/>
            <a:chExt cx="124750" cy="95575"/>
          </a:xfrm>
        </p:grpSpPr>
        <p:sp>
          <p:nvSpPr>
            <p:cNvPr id="3996" name="Google Shape;3996;g1f9162cf5e8_0_913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7" name="Google Shape;3997;g1f9162cf5e8_0_913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8" name="Google Shape;3998;g1f9162cf5e8_0_913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9" name="Google Shape;3999;g1f9162cf5e8_0_913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0" name="Google Shape;4000;g1f9162cf5e8_0_9130"/>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1" name="Google Shape;4001;g1f9162cf5e8_0_913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2" name="Google Shape;4002;g1f9162cf5e8_0_913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03" name="Google Shape;4003;g1f9162cf5e8_0_9130"/>
          <p:cNvGrpSpPr/>
          <p:nvPr/>
        </p:nvGrpSpPr>
        <p:grpSpPr>
          <a:xfrm>
            <a:off x="8681200" y="818112"/>
            <a:ext cx="234762" cy="218290"/>
            <a:chOff x="8652775" y="883650"/>
            <a:chExt cx="38125" cy="35450"/>
          </a:xfrm>
        </p:grpSpPr>
        <p:sp>
          <p:nvSpPr>
            <p:cNvPr id="4004" name="Google Shape;4004;g1f9162cf5e8_0_913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5" name="Google Shape;4005;g1f9162cf5e8_0_913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6" name="Google Shape;4006;g1f9162cf5e8_0_913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7" name="Google Shape;4007;g1f9162cf5e8_0_913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008" name="Google Shape;4008;g1f9162cf5e8_0_9130"/>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009" name="Google Shape;4009;g1f9162cf5e8_0_9130"/>
          <p:cNvGrpSpPr/>
          <p:nvPr/>
        </p:nvGrpSpPr>
        <p:grpSpPr>
          <a:xfrm>
            <a:off x="888437" y="4691225"/>
            <a:ext cx="234762" cy="218290"/>
            <a:chOff x="8652775" y="883650"/>
            <a:chExt cx="38125" cy="35450"/>
          </a:xfrm>
        </p:grpSpPr>
        <p:sp>
          <p:nvSpPr>
            <p:cNvPr id="4010" name="Google Shape;4010;g1f9162cf5e8_0_913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1" name="Google Shape;4011;g1f9162cf5e8_0_913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2" name="Google Shape;4012;g1f9162cf5e8_0_913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13" name="Google Shape;4013;g1f9162cf5e8_0_9130"/>
          <p:cNvGrpSpPr/>
          <p:nvPr/>
        </p:nvGrpSpPr>
        <p:grpSpPr>
          <a:xfrm>
            <a:off x="8485025" y="238430"/>
            <a:ext cx="430885" cy="203666"/>
            <a:chOff x="8703675" y="886625"/>
            <a:chExt cx="69975" cy="33075"/>
          </a:xfrm>
        </p:grpSpPr>
        <p:sp>
          <p:nvSpPr>
            <p:cNvPr id="4014" name="Google Shape;4014;g1f9162cf5e8_0_913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5" name="Google Shape;4015;g1f9162cf5e8_0_913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4016" name="Shape 4016"/>
        <p:cNvGrpSpPr/>
        <p:nvPr/>
      </p:nvGrpSpPr>
      <p:grpSpPr>
        <a:xfrm>
          <a:off x="0" y="0"/>
          <a:ext cx="0" cy="0"/>
          <a:chOff x="0" y="0"/>
          <a:chExt cx="0" cy="0"/>
        </a:xfrm>
      </p:grpSpPr>
      <p:grpSp>
        <p:nvGrpSpPr>
          <p:cNvPr id="4017" name="Google Shape;4017;g1f9162cf5e8_0_9152"/>
          <p:cNvGrpSpPr/>
          <p:nvPr/>
        </p:nvGrpSpPr>
        <p:grpSpPr>
          <a:xfrm>
            <a:off x="236575" y="2344012"/>
            <a:ext cx="234762" cy="218290"/>
            <a:chOff x="8652775" y="883650"/>
            <a:chExt cx="38125" cy="35450"/>
          </a:xfrm>
        </p:grpSpPr>
        <p:sp>
          <p:nvSpPr>
            <p:cNvPr id="4018" name="Google Shape;4018;g1f9162cf5e8_0_91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9" name="Google Shape;4019;g1f9162cf5e8_0_91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0" name="Google Shape;4020;g1f9162cf5e8_0_915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1" name="Google Shape;4021;g1f9162cf5e8_0_91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22" name="Google Shape;4022;g1f9162cf5e8_0_9152"/>
          <p:cNvGrpSpPr/>
          <p:nvPr/>
        </p:nvGrpSpPr>
        <p:grpSpPr>
          <a:xfrm>
            <a:off x="7146537" y="192450"/>
            <a:ext cx="234762" cy="218290"/>
            <a:chOff x="8652775" y="883650"/>
            <a:chExt cx="38125" cy="35450"/>
          </a:xfrm>
        </p:grpSpPr>
        <p:sp>
          <p:nvSpPr>
            <p:cNvPr id="4023" name="Google Shape;4023;g1f9162cf5e8_0_91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4" name="Google Shape;4024;g1f9162cf5e8_0_91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5" name="Google Shape;4025;g1f9162cf5e8_0_91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26" name="Google Shape;4026;g1f9162cf5e8_0_9152"/>
          <p:cNvGrpSpPr/>
          <p:nvPr/>
        </p:nvGrpSpPr>
        <p:grpSpPr>
          <a:xfrm>
            <a:off x="5820150" y="4734505"/>
            <a:ext cx="430885" cy="203666"/>
            <a:chOff x="8703675" y="886625"/>
            <a:chExt cx="69975" cy="33075"/>
          </a:xfrm>
        </p:grpSpPr>
        <p:sp>
          <p:nvSpPr>
            <p:cNvPr id="4027" name="Google Shape;4027;g1f9162cf5e8_0_915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8" name="Google Shape;4028;g1f9162cf5e8_0_915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4032" name="Shape 4032"/>
        <p:cNvGrpSpPr/>
        <p:nvPr/>
      </p:nvGrpSpPr>
      <p:grpSpPr>
        <a:xfrm>
          <a:off x="0" y="0"/>
          <a:ext cx="0" cy="0"/>
          <a:chOff x="0" y="0"/>
          <a:chExt cx="0" cy="0"/>
        </a:xfrm>
      </p:grpSpPr>
      <p:sp>
        <p:nvSpPr>
          <p:cNvPr id="4033" name="Google Shape;4033;g1f9162cf5e8_0_9702"/>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4034" name="Google Shape;4034;g1f9162cf5e8_0_9702"/>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4035" name="Google Shape;4035;g1f9162cf5e8_0_9702"/>
          <p:cNvGrpSpPr/>
          <p:nvPr/>
        </p:nvGrpSpPr>
        <p:grpSpPr>
          <a:xfrm>
            <a:off x="8086547" y="288028"/>
            <a:ext cx="768173" cy="588522"/>
            <a:chOff x="8650400" y="824125"/>
            <a:chExt cx="124750" cy="95575"/>
          </a:xfrm>
        </p:grpSpPr>
        <p:sp>
          <p:nvSpPr>
            <p:cNvPr id="4036" name="Google Shape;4036;g1f9162cf5e8_0_97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7" name="Google Shape;4037;g1f9162cf5e8_0_97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8" name="Google Shape;4038;g1f9162cf5e8_0_970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9" name="Google Shape;4039;g1f9162cf5e8_0_97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0" name="Google Shape;4040;g1f9162cf5e8_0_9702"/>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1" name="Google Shape;4041;g1f9162cf5e8_0_970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2" name="Google Shape;4042;g1f9162cf5e8_0_970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43" name="Google Shape;4043;g1f9162cf5e8_0_9702"/>
          <p:cNvGrpSpPr/>
          <p:nvPr/>
        </p:nvGrpSpPr>
        <p:grpSpPr>
          <a:xfrm>
            <a:off x="7646775" y="4570305"/>
            <a:ext cx="430885" cy="203666"/>
            <a:chOff x="8703675" y="886625"/>
            <a:chExt cx="69975" cy="33075"/>
          </a:xfrm>
        </p:grpSpPr>
        <p:sp>
          <p:nvSpPr>
            <p:cNvPr id="4044" name="Google Shape;4044;g1f9162cf5e8_0_970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5" name="Google Shape;4045;g1f9162cf5e8_0_970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046" name="Shape 4046"/>
        <p:cNvGrpSpPr/>
        <p:nvPr/>
      </p:nvGrpSpPr>
      <p:grpSpPr>
        <a:xfrm>
          <a:off x="0" y="0"/>
          <a:ext cx="0" cy="0"/>
          <a:chOff x="0" y="0"/>
          <a:chExt cx="0" cy="0"/>
        </a:xfrm>
      </p:grpSpPr>
      <p:sp>
        <p:nvSpPr>
          <p:cNvPr id="4047" name="Google Shape;4047;g1f9162cf5e8_0_9716"/>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8" name="Google Shape;4048;g1f9162cf5e8_0_9716"/>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4049" name="Google Shape;4049;g1f9162cf5e8_0_9716"/>
          <p:cNvGrpSpPr/>
          <p:nvPr/>
        </p:nvGrpSpPr>
        <p:grpSpPr>
          <a:xfrm>
            <a:off x="1421747" y="-126722"/>
            <a:ext cx="768173" cy="588522"/>
            <a:chOff x="8650400" y="824125"/>
            <a:chExt cx="124750" cy="95575"/>
          </a:xfrm>
        </p:grpSpPr>
        <p:sp>
          <p:nvSpPr>
            <p:cNvPr id="4050" name="Google Shape;4050;g1f9162cf5e8_0_971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1" name="Google Shape;4051;g1f9162cf5e8_0_971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2" name="Google Shape;4052;g1f9162cf5e8_0_971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3" name="Google Shape;4053;g1f9162cf5e8_0_971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4" name="Google Shape;4054;g1f9162cf5e8_0_9716"/>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5" name="Google Shape;4055;g1f9162cf5e8_0_971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6" name="Google Shape;4056;g1f9162cf5e8_0_971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57" name="Google Shape;4057;g1f9162cf5e8_0_9716"/>
          <p:cNvGrpSpPr/>
          <p:nvPr/>
        </p:nvGrpSpPr>
        <p:grpSpPr>
          <a:xfrm>
            <a:off x="540850" y="2271587"/>
            <a:ext cx="234762" cy="218290"/>
            <a:chOff x="8652775" y="883650"/>
            <a:chExt cx="38125" cy="35450"/>
          </a:xfrm>
        </p:grpSpPr>
        <p:sp>
          <p:nvSpPr>
            <p:cNvPr id="4058" name="Google Shape;4058;g1f9162cf5e8_0_971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9" name="Google Shape;4059;g1f9162cf5e8_0_971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0" name="Google Shape;4060;g1f9162cf5e8_0_971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1" name="Google Shape;4061;g1f9162cf5e8_0_971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62" name="Google Shape;4062;g1f9162cf5e8_0_9716"/>
          <p:cNvGrpSpPr/>
          <p:nvPr/>
        </p:nvGrpSpPr>
        <p:grpSpPr>
          <a:xfrm>
            <a:off x="7146537" y="192450"/>
            <a:ext cx="234762" cy="218290"/>
            <a:chOff x="8652775" y="883650"/>
            <a:chExt cx="38125" cy="35450"/>
          </a:xfrm>
        </p:grpSpPr>
        <p:sp>
          <p:nvSpPr>
            <p:cNvPr id="4063" name="Google Shape;4063;g1f9162cf5e8_0_971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4" name="Google Shape;4064;g1f9162cf5e8_0_971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5" name="Google Shape;4065;g1f9162cf5e8_0_971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66" name="Google Shape;4066;g1f9162cf5e8_0_9716"/>
          <p:cNvGrpSpPr/>
          <p:nvPr/>
        </p:nvGrpSpPr>
        <p:grpSpPr>
          <a:xfrm>
            <a:off x="8499525" y="3238212"/>
            <a:ext cx="234762" cy="218290"/>
            <a:chOff x="8652775" y="883650"/>
            <a:chExt cx="38125" cy="35450"/>
          </a:xfrm>
        </p:grpSpPr>
        <p:sp>
          <p:nvSpPr>
            <p:cNvPr id="4067" name="Google Shape;4067;g1f9162cf5e8_0_971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8" name="Google Shape;4068;g1f9162cf5e8_0_971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9" name="Google Shape;4069;g1f9162cf5e8_0_971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0" name="Google Shape;4070;g1f9162cf5e8_0_971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71" name="Google Shape;4071;g1f9162cf5e8_0_9716"/>
          <p:cNvGrpSpPr/>
          <p:nvPr/>
        </p:nvGrpSpPr>
        <p:grpSpPr>
          <a:xfrm>
            <a:off x="5791175" y="4604105"/>
            <a:ext cx="430885" cy="203666"/>
            <a:chOff x="8703675" y="886625"/>
            <a:chExt cx="69975" cy="33075"/>
          </a:xfrm>
        </p:grpSpPr>
        <p:sp>
          <p:nvSpPr>
            <p:cNvPr id="4072" name="Google Shape;4072;g1f9162cf5e8_0_971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3" name="Google Shape;4073;g1f9162cf5e8_0_971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4074" name="Shape 4074"/>
        <p:cNvGrpSpPr/>
        <p:nvPr/>
      </p:nvGrpSpPr>
      <p:grpSpPr>
        <a:xfrm>
          <a:off x="0" y="0"/>
          <a:ext cx="0" cy="0"/>
          <a:chOff x="0" y="0"/>
          <a:chExt cx="0" cy="0"/>
        </a:xfrm>
      </p:grpSpPr>
      <p:sp>
        <p:nvSpPr>
          <p:cNvPr id="4075" name="Google Shape;4075;g1f9162cf5e8_0_974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076" name="Google Shape;4076;g1f9162cf5e8_0_9744"/>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077" name="Google Shape;4077;g1f9162cf5e8_0_9744"/>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078" name="Google Shape;4078;g1f9162cf5e8_0_9744"/>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079" name="Google Shape;4079;g1f9162cf5e8_0_9744"/>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080" name="Google Shape;4080;g1f9162cf5e8_0_9744"/>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081" name="Google Shape;4081;g1f9162cf5e8_0_9744"/>
          <p:cNvGrpSpPr/>
          <p:nvPr/>
        </p:nvGrpSpPr>
        <p:grpSpPr>
          <a:xfrm>
            <a:off x="478584" y="2931882"/>
            <a:ext cx="234762" cy="218290"/>
            <a:chOff x="8652775" y="883650"/>
            <a:chExt cx="38125" cy="35450"/>
          </a:xfrm>
        </p:grpSpPr>
        <p:sp>
          <p:nvSpPr>
            <p:cNvPr id="4082" name="Google Shape;4082;g1f9162cf5e8_0_974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3" name="Google Shape;4083;g1f9162cf5e8_0_974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4" name="Google Shape;4084;g1f9162cf5e8_0_974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85" name="Google Shape;4085;g1f9162cf5e8_0_9744"/>
          <p:cNvGrpSpPr/>
          <p:nvPr/>
        </p:nvGrpSpPr>
        <p:grpSpPr>
          <a:xfrm>
            <a:off x="8374182" y="4342304"/>
            <a:ext cx="430885" cy="203666"/>
            <a:chOff x="8703675" y="886625"/>
            <a:chExt cx="69975" cy="33075"/>
          </a:xfrm>
        </p:grpSpPr>
        <p:sp>
          <p:nvSpPr>
            <p:cNvPr id="4086" name="Google Shape;4086;g1f9162cf5e8_0_974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7" name="Google Shape;4087;g1f9162cf5e8_0_974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88" name="Google Shape;4088;g1f9162cf5e8_0_9744"/>
          <p:cNvGrpSpPr/>
          <p:nvPr/>
        </p:nvGrpSpPr>
        <p:grpSpPr>
          <a:xfrm>
            <a:off x="4916859" y="4735732"/>
            <a:ext cx="234762" cy="218290"/>
            <a:chOff x="8652775" y="883650"/>
            <a:chExt cx="38125" cy="35450"/>
          </a:xfrm>
        </p:grpSpPr>
        <p:sp>
          <p:nvSpPr>
            <p:cNvPr id="4089" name="Google Shape;4089;g1f9162cf5e8_0_974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0" name="Google Shape;4090;g1f9162cf5e8_0_974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1" name="Google Shape;4091;g1f9162cf5e8_0_974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2" name="Google Shape;4092;g1f9162cf5e8_0_974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4093" name="Shape 4093"/>
        <p:cNvGrpSpPr/>
        <p:nvPr/>
      </p:nvGrpSpPr>
      <p:grpSpPr>
        <a:xfrm>
          <a:off x="0" y="0"/>
          <a:ext cx="0" cy="0"/>
          <a:chOff x="0" y="0"/>
          <a:chExt cx="0" cy="0"/>
        </a:xfrm>
      </p:grpSpPr>
      <p:sp>
        <p:nvSpPr>
          <p:cNvPr id="4094" name="Google Shape;4094;g1f9162cf5e8_0_9763"/>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095" name="Google Shape;4095;g1f9162cf5e8_0_9763"/>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096" name="Google Shape;4096;g1f9162cf5e8_0_9763"/>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097" name="Google Shape;4097;g1f9162cf5e8_0_9763"/>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098" name="Google Shape;4098;g1f9162cf5e8_0_9763"/>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099" name="Google Shape;4099;g1f9162cf5e8_0_9763"/>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100" name="Google Shape;4100;g1f9162cf5e8_0_9763"/>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01" name="Google Shape;4101;g1f9162cf5e8_0_9763"/>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102" name="Google Shape;4102;g1f9162cf5e8_0_9763"/>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03" name="Google Shape;4103;g1f9162cf5e8_0_9763"/>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4104" name="Google Shape;4104;g1f9162cf5e8_0_9763"/>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4105" name="Google Shape;4105;g1f9162cf5e8_0_9763"/>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4106" name="Google Shape;4106;g1f9162cf5e8_0_9763"/>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4107" name="Google Shape;4107;g1f9162cf5e8_0_9763"/>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108" name="Google Shape;4108;g1f9162cf5e8_0_9763"/>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09" name="Google Shape;4109;g1f9162cf5e8_0_9763"/>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110" name="Google Shape;4110;g1f9162cf5e8_0_9763"/>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11" name="Google Shape;4111;g1f9162cf5e8_0_9763"/>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4112" name="Google Shape;4112;g1f9162cf5e8_0_9763"/>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4113" name="Google Shape;4113;g1f9162cf5e8_0_9763"/>
          <p:cNvGrpSpPr/>
          <p:nvPr/>
        </p:nvGrpSpPr>
        <p:grpSpPr>
          <a:xfrm>
            <a:off x="8086547" y="288028"/>
            <a:ext cx="768173" cy="588522"/>
            <a:chOff x="8650400" y="824125"/>
            <a:chExt cx="124750" cy="95575"/>
          </a:xfrm>
        </p:grpSpPr>
        <p:sp>
          <p:nvSpPr>
            <p:cNvPr id="4114" name="Google Shape;4114;g1f9162cf5e8_0_976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5" name="Google Shape;4115;g1f9162cf5e8_0_976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6" name="Google Shape;4116;g1f9162cf5e8_0_976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7" name="Google Shape;4117;g1f9162cf5e8_0_976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8" name="Google Shape;4118;g1f9162cf5e8_0_9763"/>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9" name="Google Shape;4119;g1f9162cf5e8_0_976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0" name="Google Shape;4120;g1f9162cf5e8_0_976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21" name="Google Shape;4121;g1f9162cf5e8_0_9763"/>
          <p:cNvGrpSpPr/>
          <p:nvPr/>
        </p:nvGrpSpPr>
        <p:grpSpPr>
          <a:xfrm>
            <a:off x="317087" y="288025"/>
            <a:ext cx="234762" cy="218290"/>
            <a:chOff x="8652775" y="883650"/>
            <a:chExt cx="38125" cy="35450"/>
          </a:xfrm>
        </p:grpSpPr>
        <p:sp>
          <p:nvSpPr>
            <p:cNvPr id="4122" name="Google Shape;4122;g1f9162cf5e8_0_976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3" name="Google Shape;4123;g1f9162cf5e8_0_976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4" name="Google Shape;4124;g1f9162cf5e8_0_976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25" name="Google Shape;4125;g1f9162cf5e8_0_9763"/>
          <p:cNvGrpSpPr/>
          <p:nvPr/>
        </p:nvGrpSpPr>
        <p:grpSpPr>
          <a:xfrm>
            <a:off x="4199840" y="4764665"/>
            <a:ext cx="744312" cy="221985"/>
            <a:chOff x="8652775" y="883650"/>
            <a:chExt cx="120875" cy="36050"/>
          </a:xfrm>
        </p:grpSpPr>
        <p:sp>
          <p:nvSpPr>
            <p:cNvPr id="4126" name="Google Shape;4126;g1f9162cf5e8_0_976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7" name="Google Shape;4127;g1f9162cf5e8_0_976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8" name="Google Shape;4128;g1f9162cf5e8_0_976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9" name="Google Shape;4129;g1f9162cf5e8_0_976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0" name="Google Shape;4130;g1f9162cf5e8_0_976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1" name="Google Shape;4131;g1f9162cf5e8_0_976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4132" name="Shape 4132"/>
        <p:cNvGrpSpPr/>
        <p:nvPr/>
      </p:nvGrpSpPr>
      <p:grpSpPr>
        <a:xfrm>
          <a:off x="0" y="0"/>
          <a:ext cx="0" cy="0"/>
          <a:chOff x="0" y="0"/>
          <a:chExt cx="0" cy="0"/>
        </a:xfrm>
      </p:grpSpPr>
      <p:sp>
        <p:nvSpPr>
          <p:cNvPr id="4133" name="Google Shape;4133;g1f9162cf5e8_0_9802"/>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34" name="Google Shape;4134;g1f9162cf5e8_0_9802"/>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135" name="Google Shape;4135;g1f9162cf5e8_0_9802"/>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6" name="Google Shape;4136;g1f9162cf5e8_0_9802"/>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7" name="Google Shape;4137;g1f9162cf5e8_0_9802"/>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38" name="Google Shape;4138;g1f9162cf5e8_0_9802"/>
          <p:cNvGrpSpPr/>
          <p:nvPr/>
        </p:nvGrpSpPr>
        <p:grpSpPr>
          <a:xfrm>
            <a:off x="1290315" y="832864"/>
            <a:ext cx="744312" cy="221985"/>
            <a:chOff x="8652775" y="883650"/>
            <a:chExt cx="120875" cy="36050"/>
          </a:xfrm>
        </p:grpSpPr>
        <p:sp>
          <p:nvSpPr>
            <p:cNvPr id="4139" name="Google Shape;4139;g1f9162cf5e8_0_98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0" name="Google Shape;4140;g1f9162cf5e8_0_98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1" name="Google Shape;4141;g1f9162cf5e8_0_980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2" name="Google Shape;4142;g1f9162cf5e8_0_98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3" name="Google Shape;4143;g1f9162cf5e8_0_980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4" name="Google Shape;4144;g1f9162cf5e8_0_980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45" name="Google Shape;4145;g1f9162cf5e8_0_9802"/>
          <p:cNvGrpSpPr/>
          <p:nvPr/>
        </p:nvGrpSpPr>
        <p:grpSpPr>
          <a:xfrm>
            <a:off x="8313415" y="1125687"/>
            <a:ext cx="234762" cy="218290"/>
            <a:chOff x="8652775" y="883650"/>
            <a:chExt cx="38125" cy="35450"/>
          </a:xfrm>
        </p:grpSpPr>
        <p:sp>
          <p:nvSpPr>
            <p:cNvPr id="4146" name="Google Shape;4146;g1f9162cf5e8_0_98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7" name="Google Shape;4147;g1f9162cf5e8_0_98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8" name="Google Shape;4148;g1f9162cf5e8_0_98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149" name="Google Shape;4149;g1f9162cf5e8_0_9802"/>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457" name="Shape 457"/>
        <p:cNvGrpSpPr/>
        <p:nvPr/>
      </p:nvGrpSpPr>
      <p:grpSpPr>
        <a:xfrm>
          <a:off x="0" y="0"/>
          <a:ext cx="0" cy="0"/>
          <a:chOff x="0" y="0"/>
          <a:chExt cx="0" cy="0"/>
        </a:xfrm>
      </p:grpSpPr>
      <p:grpSp>
        <p:nvGrpSpPr>
          <p:cNvPr id="458" name="Google Shape;458;p81"/>
          <p:cNvGrpSpPr/>
          <p:nvPr/>
        </p:nvGrpSpPr>
        <p:grpSpPr>
          <a:xfrm>
            <a:off x="236504" y="2344000"/>
            <a:ext cx="234762" cy="218290"/>
            <a:chOff x="8652775" y="883650"/>
            <a:chExt cx="38125" cy="35450"/>
          </a:xfrm>
        </p:grpSpPr>
        <p:sp>
          <p:nvSpPr>
            <p:cNvPr id="459" name="Google Shape;459;p8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 name="Google Shape;460;p8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8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8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3" name="Google Shape;463;p81"/>
          <p:cNvGrpSpPr/>
          <p:nvPr/>
        </p:nvGrpSpPr>
        <p:grpSpPr>
          <a:xfrm>
            <a:off x="7146466" y="192438"/>
            <a:ext cx="234762" cy="218290"/>
            <a:chOff x="8652775" y="883650"/>
            <a:chExt cx="38125" cy="35450"/>
          </a:xfrm>
        </p:grpSpPr>
        <p:sp>
          <p:nvSpPr>
            <p:cNvPr id="464" name="Google Shape;464;p8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 name="Google Shape;465;p8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p8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7" name="Google Shape;467;p81"/>
          <p:cNvGrpSpPr/>
          <p:nvPr/>
        </p:nvGrpSpPr>
        <p:grpSpPr>
          <a:xfrm>
            <a:off x="5820143" y="4734507"/>
            <a:ext cx="430885" cy="203666"/>
            <a:chOff x="8703675" y="886625"/>
            <a:chExt cx="69975" cy="33075"/>
          </a:xfrm>
        </p:grpSpPr>
        <p:sp>
          <p:nvSpPr>
            <p:cNvPr id="468" name="Google Shape;468;p8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8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150" name="Shape 4150"/>
        <p:cNvGrpSpPr/>
        <p:nvPr/>
      </p:nvGrpSpPr>
      <p:grpSpPr>
        <a:xfrm>
          <a:off x="0" y="0"/>
          <a:ext cx="0" cy="0"/>
          <a:chOff x="0" y="0"/>
          <a:chExt cx="0" cy="0"/>
        </a:xfrm>
      </p:grpSpPr>
      <p:sp>
        <p:nvSpPr>
          <p:cNvPr id="4151" name="Google Shape;4151;g1f9162cf5e8_0_9820"/>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152" name="Google Shape;4152;g1f9162cf5e8_0_9820"/>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4153" name="Google Shape;4153;g1f9162cf5e8_0_9820"/>
          <p:cNvGrpSpPr/>
          <p:nvPr/>
        </p:nvGrpSpPr>
        <p:grpSpPr>
          <a:xfrm>
            <a:off x="219315" y="188740"/>
            <a:ext cx="744312" cy="221985"/>
            <a:chOff x="8652775" y="883650"/>
            <a:chExt cx="120875" cy="36050"/>
          </a:xfrm>
        </p:grpSpPr>
        <p:sp>
          <p:nvSpPr>
            <p:cNvPr id="4154" name="Google Shape;4154;g1f9162cf5e8_0_98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5" name="Google Shape;4155;g1f9162cf5e8_0_98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6" name="Google Shape;4156;g1f9162cf5e8_0_98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7" name="Google Shape;4157;g1f9162cf5e8_0_98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8" name="Google Shape;4158;g1f9162cf5e8_0_982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9" name="Google Shape;4159;g1f9162cf5e8_0_982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60" name="Google Shape;4160;g1f9162cf5e8_0_9820"/>
          <p:cNvGrpSpPr/>
          <p:nvPr/>
        </p:nvGrpSpPr>
        <p:grpSpPr>
          <a:xfrm>
            <a:off x="236575" y="2344012"/>
            <a:ext cx="234762" cy="218290"/>
            <a:chOff x="8652775" y="883650"/>
            <a:chExt cx="38125" cy="35450"/>
          </a:xfrm>
        </p:grpSpPr>
        <p:sp>
          <p:nvSpPr>
            <p:cNvPr id="4161" name="Google Shape;4161;g1f9162cf5e8_0_98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2" name="Google Shape;4162;g1f9162cf5e8_0_98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3" name="Google Shape;4163;g1f9162cf5e8_0_98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4" name="Google Shape;4164;g1f9162cf5e8_0_98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65" name="Google Shape;4165;g1f9162cf5e8_0_9820"/>
          <p:cNvGrpSpPr/>
          <p:nvPr/>
        </p:nvGrpSpPr>
        <p:grpSpPr>
          <a:xfrm>
            <a:off x="7146537" y="192450"/>
            <a:ext cx="234762" cy="218290"/>
            <a:chOff x="8652775" y="883650"/>
            <a:chExt cx="38125" cy="35450"/>
          </a:xfrm>
        </p:grpSpPr>
        <p:sp>
          <p:nvSpPr>
            <p:cNvPr id="4166" name="Google Shape;4166;g1f9162cf5e8_0_98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7" name="Google Shape;4167;g1f9162cf5e8_0_98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8" name="Google Shape;4168;g1f9162cf5e8_0_98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69" name="Google Shape;4169;g1f9162cf5e8_0_9820"/>
          <p:cNvGrpSpPr/>
          <p:nvPr/>
        </p:nvGrpSpPr>
        <p:grpSpPr>
          <a:xfrm>
            <a:off x="5820150" y="4734505"/>
            <a:ext cx="430885" cy="203666"/>
            <a:chOff x="8703675" y="886625"/>
            <a:chExt cx="69975" cy="33075"/>
          </a:xfrm>
        </p:grpSpPr>
        <p:sp>
          <p:nvSpPr>
            <p:cNvPr id="4170" name="Google Shape;4170;g1f9162cf5e8_0_982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1" name="Google Shape;4171;g1f9162cf5e8_0_982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72" name="Google Shape;4172;g1f9162cf5e8_0_9820"/>
          <p:cNvGrpSpPr/>
          <p:nvPr/>
        </p:nvGrpSpPr>
        <p:grpSpPr>
          <a:xfrm>
            <a:off x="8499525" y="3238212"/>
            <a:ext cx="234762" cy="218290"/>
            <a:chOff x="8652775" y="883650"/>
            <a:chExt cx="38125" cy="35450"/>
          </a:xfrm>
        </p:grpSpPr>
        <p:sp>
          <p:nvSpPr>
            <p:cNvPr id="4173" name="Google Shape;4173;g1f9162cf5e8_0_98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4" name="Google Shape;4174;g1f9162cf5e8_0_98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5" name="Google Shape;4175;g1f9162cf5e8_0_98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6" name="Google Shape;4176;g1f9162cf5e8_0_98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4177" name="Shape 4177"/>
        <p:cNvGrpSpPr/>
        <p:nvPr/>
      </p:nvGrpSpPr>
      <p:grpSpPr>
        <a:xfrm>
          <a:off x="0" y="0"/>
          <a:ext cx="0" cy="0"/>
          <a:chOff x="0" y="0"/>
          <a:chExt cx="0" cy="0"/>
        </a:xfrm>
      </p:grpSpPr>
      <p:sp>
        <p:nvSpPr>
          <p:cNvPr id="4178" name="Google Shape;4178;g1f9162cf5e8_0_9847"/>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79" name="Google Shape;4179;g1f9162cf5e8_0_9847"/>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180" name="Google Shape;4180;g1f9162cf5e8_0_9847"/>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81" name="Google Shape;4181;g1f9162cf5e8_0_9847"/>
          <p:cNvGrpSpPr/>
          <p:nvPr/>
        </p:nvGrpSpPr>
        <p:grpSpPr>
          <a:xfrm>
            <a:off x="6715278" y="4625184"/>
            <a:ext cx="744312" cy="221985"/>
            <a:chOff x="8652775" y="883650"/>
            <a:chExt cx="120875" cy="36050"/>
          </a:xfrm>
        </p:grpSpPr>
        <p:sp>
          <p:nvSpPr>
            <p:cNvPr id="4182" name="Google Shape;4182;g1f9162cf5e8_0_984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3" name="Google Shape;4183;g1f9162cf5e8_0_984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4" name="Google Shape;4184;g1f9162cf5e8_0_984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5" name="Google Shape;4185;g1f9162cf5e8_0_984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6" name="Google Shape;4186;g1f9162cf5e8_0_984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7" name="Google Shape;4187;g1f9162cf5e8_0_984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88" name="Google Shape;4188;g1f9162cf5e8_0_9847"/>
          <p:cNvGrpSpPr/>
          <p:nvPr/>
        </p:nvGrpSpPr>
        <p:grpSpPr>
          <a:xfrm>
            <a:off x="5348162" y="4627037"/>
            <a:ext cx="234762" cy="218290"/>
            <a:chOff x="8652775" y="883650"/>
            <a:chExt cx="38125" cy="35450"/>
          </a:xfrm>
        </p:grpSpPr>
        <p:sp>
          <p:nvSpPr>
            <p:cNvPr id="4189" name="Google Shape;4189;g1f9162cf5e8_0_984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0" name="Google Shape;4190;g1f9162cf5e8_0_984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1" name="Google Shape;4191;g1f9162cf5e8_0_984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192" name="Google Shape;4192;g1f9162cf5e8_0_9847"/>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93" name="Google Shape;4193;g1f9162cf5e8_0_9847"/>
          <p:cNvGrpSpPr/>
          <p:nvPr/>
        </p:nvGrpSpPr>
        <p:grpSpPr>
          <a:xfrm>
            <a:off x="1539765" y="296326"/>
            <a:ext cx="744312" cy="221985"/>
            <a:chOff x="8652775" y="883650"/>
            <a:chExt cx="120875" cy="36050"/>
          </a:xfrm>
        </p:grpSpPr>
        <p:sp>
          <p:nvSpPr>
            <p:cNvPr id="4194" name="Google Shape;4194;g1f9162cf5e8_0_984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5" name="Google Shape;4195;g1f9162cf5e8_0_984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6" name="Google Shape;4196;g1f9162cf5e8_0_984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7" name="Google Shape;4197;g1f9162cf5e8_0_984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8" name="Google Shape;4198;g1f9162cf5e8_0_984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9" name="Google Shape;4199;g1f9162cf5e8_0_984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200" name="Google Shape;4200;g1f9162cf5e8_0_9847"/>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201" name="Google Shape;4201;g1f9162cf5e8_0_9847"/>
          <p:cNvGrpSpPr/>
          <p:nvPr/>
        </p:nvGrpSpPr>
        <p:grpSpPr>
          <a:xfrm>
            <a:off x="8313412" y="3800094"/>
            <a:ext cx="234762" cy="218290"/>
            <a:chOff x="8652775" y="883650"/>
            <a:chExt cx="38125" cy="35450"/>
          </a:xfrm>
        </p:grpSpPr>
        <p:sp>
          <p:nvSpPr>
            <p:cNvPr id="4202" name="Google Shape;4202;g1f9162cf5e8_0_984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3" name="Google Shape;4203;g1f9162cf5e8_0_984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4" name="Google Shape;4204;g1f9162cf5e8_0_984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5" name="Google Shape;4205;g1f9162cf5e8_0_984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206" name="Google Shape;4206;g1f9162cf5e8_0_9847"/>
          <p:cNvGrpSpPr/>
          <p:nvPr/>
        </p:nvGrpSpPr>
        <p:grpSpPr>
          <a:xfrm>
            <a:off x="225025" y="1008004"/>
            <a:ext cx="430885" cy="203666"/>
            <a:chOff x="8703675" y="886625"/>
            <a:chExt cx="69975" cy="33075"/>
          </a:xfrm>
        </p:grpSpPr>
        <p:sp>
          <p:nvSpPr>
            <p:cNvPr id="4207" name="Google Shape;4207;g1f9162cf5e8_0_984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8" name="Google Shape;4208;g1f9162cf5e8_0_984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4209" name="Shape 4209"/>
        <p:cNvGrpSpPr/>
        <p:nvPr/>
      </p:nvGrpSpPr>
      <p:grpSpPr>
        <a:xfrm>
          <a:off x="0" y="0"/>
          <a:ext cx="0" cy="0"/>
          <a:chOff x="0" y="0"/>
          <a:chExt cx="0" cy="0"/>
        </a:xfrm>
      </p:grpSpPr>
      <p:sp>
        <p:nvSpPr>
          <p:cNvPr id="4210" name="Google Shape;4210;g1f9162cf5e8_0_9879"/>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1" name="Google Shape;4211;g1f9162cf5e8_0_9879"/>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212" name="Google Shape;4212;g1f9162cf5e8_0_9879"/>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213" name="Google Shape;4213;g1f9162cf5e8_0_9879"/>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214" name="Google Shape;4214;g1f9162cf5e8_0_9879"/>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215" name="Google Shape;4215;g1f9162cf5e8_0_9879"/>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216" name="Google Shape;4216;g1f9162cf5e8_0_9879"/>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217" name="Google Shape;4217;g1f9162cf5e8_0_9879"/>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218" name="Google Shape;4218;g1f9162cf5e8_0_9879"/>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219" name="Google Shape;4219;g1f9162cf5e8_0_9879"/>
          <p:cNvGrpSpPr/>
          <p:nvPr/>
        </p:nvGrpSpPr>
        <p:grpSpPr>
          <a:xfrm>
            <a:off x="8112637" y="1529600"/>
            <a:ext cx="234762" cy="218290"/>
            <a:chOff x="8652775" y="883650"/>
            <a:chExt cx="38125" cy="35450"/>
          </a:xfrm>
        </p:grpSpPr>
        <p:sp>
          <p:nvSpPr>
            <p:cNvPr id="4220" name="Google Shape;4220;g1f9162cf5e8_0_987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1" name="Google Shape;4221;g1f9162cf5e8_0_987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2" name="Google Shape;4222;g1f9162cf5e8_0_987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3" name="Google Shape;4223;g1f9162cf5e8_0_987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224" name="Shape 4224"/>
        <p:cNvGrpSpPr/>
        <p:nvPr/>
      </p:nvGrpSpPr>
      <p:grpSpPr>
        <a:xfrm>
          <a:off x="0" y="0"/>
          <a:ext cx="0" cy="0"/>
          <a:chOff x="0" y="0"/>
          <a:chExt cx="0" cy="0"/>
        </a:xfrm>
      </p:grpSpPr>
      <p:sp>
        <p:nvSpPr>
          <p:cNvPr id="4225" name="Google Shape;4225;g1f9162cf5e8_0_9894"/>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6" name="Google Shape;4226;g1f9162cf5e8_0_9894"/>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4227" name="Google Shape;4227;g1f9162cf5e8_0_9894"/>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4228" name="Google Shape;4228;g1f9162cf5e8_0_9894"/>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229" name="Google Shape;4229;g1f9162cf5e8_0_9894"/>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230" name="Google Shape;4230;g1f9162cf5e8_0_9894"/>
          <p:cNvGrpSpPr/>
          <p:nvPr/>
        </p:nvGrpSpPr>
        <p:grpSpPr>
          <a:xfrm>
            <a:off x="8212822" y="4397378"/>
            <a:ext cx="768173" cy="588522"/>
            <a:chOff x="8650400" y="824125"/>
            <a:chExt cx="124750" cy="95575"/>
          </a:xfrm>
        </p:grpSpPr>
        <p:sp>
          <p:nvSpPr>
            <p:cNvPr id="4231" name="Google Shape;4231;g1f9162cf5e8_0_989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2" name="Google Shape;4232;g1f9162cf5e8_0_989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3" name="Google Shape;4233;g1f9162cf5e8_0_989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4" name="Google Shape;4234;g1f9162cf5e8_0_989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5" name="Google Shape;4235;g1f9162cf5e8_0_9894"/>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6" name="Google Shape;4236;g1f9162cf5e8_0_989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7" name="Google Shape;4237;g1f9162cf5e8_0_989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238" name="Shape 4238"/>
        <p:cNvGrpSpPr/>
        <p:nvPr/>
      </p:nvGrpSpPr>
      <p:grpSpPr>
        <a:xfrm>
          <a:off x="0" y="0"/>
          <a:ext cx="0" cy="0"/>
          <a:chOff x="0" y="0"/>
          <a:chExt cx="0" cy="0"/>
        </a:xfrm>
      </p:grpSpPr>
      <p:sp>
        <p:nvSpPr>
          <p:cNvPr id="4239" name="Google Shape;4239;g1f9162cf5e8_0_9908"/>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0" name="Google Shape;4240;g1f9162cf5e8_0_9908"/>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241" name="Google Shape;4241;g1f9162cf5e8_0_9908"/>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242" name="Google Shape;4242;g1f9162cf5e8_0_9908"/>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243" name="Google Shape;4243;g1f9162cf5e8_0_9908"/>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244" name="Google Shape;4244;g1f9162cf5e8_0_9908"/>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4245" name="Google Shape;4245;g1f9162cf5e8_0_9908"/>
          <p:cNvGrpSpPr/>
          <p:nvPr/>
        </p:nvGrpSpPr>
        <p:grpSpPr>
          <a:xfrm>
            <a:off x="8703662" y="2184650"/>
            <a:ext cx="234762" cy="218290"/>
            <a:chOff x="8652775" y="883650"/>
            <a:chExt cx="38125" cy="35450"/>
          </a:xfrm>
        </p:grpSpPr>
        <p:sp>
          <p:nvSpPr>
            <p:cNvPr id="4246" name="Google Shape;4246;g1f9162cf5e8_0_990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7" name="Google Shape;4247;g1f9162cf5e8_0_990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8" name="Google Shape;4248;g1f9162cf5e8_0_990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249" name="Google Shape;4249;g1f9162cf5e8_0_9908"/>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0" name="Google Shape;4250;g1f9162cf5e8_0_9908"/>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251" name="Google Shape;4251;g1f9162cf5e8_0_9908"/>
          <p:cNvGrpSpPr/>
          <p:nvPr/>
        </p:nvGrpSpPr>
        <p:grpSpPr>
          <a:xfrm>
            <a:off x="215262" y="2780650"/>
            <a:ext cx="234762" cy="218290"/>
            <a:chOff x="8652775" y="883650"/>
            <a:chExt cx="38125" cy="35450"/>
          </a:xfrm>
        </p:grpSpPr>
        <p:sp>
          <p:nvSpPr>
            <p:cNvPr id="4252" name="Google Shape;4252;g1f9162cf5e8_0_990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3" name="Google Shape;4253;g1f9162cf5e8_0_990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4" name="Google Shape;4254;g1f9162cf5e8_0_990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4255" name="Shape 4255"/>
        <p:cNvGrpSpPr/>
        <p:nvPr/>
      </p:nvGrpSpPr>
      <p:grpSpPr>
        <a:xfrm>
          <a:off x="0" y="0"/>
          <a:ext cx="0" cy="0"/>
          <a:chOff x="0" y="0"/>
          <a:chExt cx="0" cy="0"/>
        </a:xfrm>
      </p:grpSpPr>
      <p:sp>
        <p:nvSpPr>
          <p:cNvPr id="4256" name="Google Shape;4256;g1f9162cf5e8_0_9925"/>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7" name="Google Shape;4257;g1f9162cf5e8_0_9925"/>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8" name="Google Shape;4258;g1f9162cf5e8_0_9925"/>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4259" name="Google Shape;4259;g1f9162cf5e8_0_9925"/>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4260" name="Google Shape;4260;g1f9162cf5e8_0_9925"/>
          <p:cNvGrpSpPr/>
          <p:nvPr/>
        </p:nvGrpSpPr>
        <p:grpSpPr>
          <a:xfrm>
            <a:off x="230487" y="1659944"/>
            <a:ext cx="234762" cy="218290"/>
            <a:chOff x="8652775" y="883650"/>
            <a:chExt cx="38125" cy="35450"/>
          </a:xfrm>
        </p:grpSpPr>
        <p:sp>
          <p:nvSpPr>
            <p:cNvPr id="4261" name="Google Shape;4261;g1f9162cf5e8_0_99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2" name="Google Shape;4262;g1f9162cf5e8_0_99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3" name="Google Shape;4263;g1f9162cf5e8_0_992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4" name="Google Shape;4264;g1f9162cf5e8_0_99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265" name="Google Shape;4265;g1f9162cf5e8_0_9925"/>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266" name="Google Shape;4266;g1f9162cf5e8_0_9925"/>
          <p:cNvGrpSpPr/>
          <p:nvPr/>
        </p:nvGrpSpPr>
        <p:grpSpPr>
          <a:xfrm>
            <a:off x="8697762" y="4385819"/>
            <a:ext cx="234762" cy="218290"/>
            <a:chOff x="8652775" y="883650"/>
            <a:chExt cx="38125" cy="35450"/>
          </a:xfrm>
        </p:grpSpPr>
        <p:sp>
          <p:nvSpPr>
            <p:cNvPr id="4267" name="Google Shape;4267;g1f9162cf5e8_0_99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8" name="Google Shape;4268;g1f9162cf5e8_0_99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9" name="Google Shape;4269;g1f9162cf5e8_0_992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0" name="Google Shape;4270;g1f9162cf5e8_0_99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271" name="Google Shape;4271;g1f9162cf5e8_0_9925"/>
          <p:cNvGrpSpPr/>
          <p:nvPr/>
        </p:nvGrpSpPr>
        <p:grpSpPr>
          <a:xfrm>
            <a:off x="6176275" y="437542"/>
            <a:ext cx="430885" cy="203666"/>
            <a:chOff x="8703675" y="886625"/>
            <a:chExt cx="69975" cy="33075"/>
          </a:xfrm>
        </p:grpSpPr>
        <p:sp>
          <p:nvSpPr>
            <p:cNvPr id="4272" name="Google Shape;4272;g1f9162cf5e8_0_992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3" name="Google Shape;4273;g1f9162cf5e8_0_992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274" name="Google Shape;4274;g1f9162cf5e8_0_9925"/>
          <p:cNvGrpSpPr/>
          <p:nvPr/>
        </p:nvGrpSpPr>
        <p:grpSpPr>
          <a:xfrm>
            <a:off x="5845287" y="430237"/>
            <a:ext cx="234762" cy="218290"/>
            <a:chOff x="8652775" y="883650"/>
            <a:chExt cx="38125" cy="35450"/>
          </a:xfrm>
        </p:grpSpPr>
        <p:sp>
          <p:nvSpPr>
            <p:cNvPr id="4275" name="Google Shape;4275;g1f9162cf5e8_0_99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6" name="Google Shape;4276;g1f9162cf5e8_0_99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7" name="Google Shape;4277;g1f9162cf5e8_0_99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4278" name="Shape 4278"/>
        <p:cNvGrpSpPr/>
        <p:nvPr/>
      </p:nvGrpSpPr>
      <p:grpSpPr>
        <a:xfrm>
          <a:off x="0" y="0"/>
          <a:ext cx="0" cy="0"/>
          <a:chOff x="0" y="0"/>
          <a:chExt cx="0" cy="0"/>
        </a:xfrm>
      </p:grpSpPr>
      <p:sp>
        <p:nvSpPr>
          <p:cNvPr id="4279" name="Google Shape;4279;g1f9162cf5e8_0_9948"/>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280" name="Google Shape;4280;g1f9162cf5e8_0_9948"/>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4281" name="Google Shape;4281;g1f9162cf5e8_0_9948"/>
          <p:cNvGrpSpPr/>
          <p:nvPr/>
        </p:nvGrpSpPr>
        <p:grpSpPr>
          <a:xfrm>
            <a:off x="399237" y="383299"/>
            <a:ext cx="234762" cy="218290"/>
            <a:chOff x="8652775" y="883650"/>
            <a:chExt cx="38125" cy="35450"/>
          </a:xfrm>
        </p:grpSpPr>
        <p:sp>
          <p:nvSpPr>
            <p:cNvPr id="4282" name="Google Shape;4282;g1f9162cf5e8_0_99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3" name="Google Shape;4283;g1f9162cf5e8_0_99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4" name="Google Shape;4284;g1f9162cf5e8_0_99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5" name="Google Shape;4285;g1f9162cf5e8_0_99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286" name="Google Shape;4286;g1f9162cf5e8_0_9948"/>
          <p:cNvGrpSpPr/>
          <p:nvPr/>
        </p:nvGrpSpPr>
        <p:grpSpPr>
          <a:xfrm>
            <a:off x="8309290" y="94189"/>
            <a:ext cx="744312" cy="221985"/>
            <a:chOff x="8652775" y="883650"/>
            <a:chExt cx="120875" cy="36050"/>
          </a:xfrm>
        </p:grpSpPr>
        <p:sp>
          <p:nvSpPr>
            <p:cNvPr id="4287" name="Google Shape;4287;g1f9162cf5e8_0_99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8" name="Google Shape;4288;g1f9162cf5e8_0_99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9" name="Google Shape;4289;g1f9162cf5e8_0_99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0" name="Google Shape;4290;g1f9162cf5e8_0_99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1" name="Google Shape;4291;g1f9162cf5e8_0_994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2" name="Google Shape;4292;g1f9162cf5e8_0_994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4293" name="Shape 4293"/>
        <p:cNvGrpSpPr/>
        <p:nvPr/>
      </p:nvGrpSpPr>
      <p:grpSpPr>
        <a:xfrm>
          <a:off x="0" y="0"/>
          <a:ext cx="0" cy="0"/>
          <a:chOff x="0" y="0"/>
          <a:chExt cx="0" cy="0"/>
        </a:xfrm>
      </p:grpSpPr>
      <p:sp>
        <p:nvSpPr>
          <p:cNvPr id="4294" name="Google Shape;4294;g1f9162cf5e8_0_9963"/>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4295" name="Google Shape;4295;g1f9162cf5e8_0_9963"/>
          <p:cNvGrpSpPr/>
          <p:nvPr/>
        </p:nvGrpSpPr>
        <p:grpSpPr>
          <a:xfrm>
            <a:off x="186487" y="169329"/>
            <a:ext cx="430885" cy="203666"/>
            <a:chOff x="8703675" y="886625"/>
            <a:chExt cx="69975" cy="33075"/>
          </a:xfrm>
        </p:grpSpPr>
        <p:sp>
          <p:nvSpPr>
            <p:cNvPr id="4296" name="Google Shape;4296;g1f9162cf5e8_0_996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7" name="Google Shape;4297;g1f9162cf5e8_0_996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298" name="Google Shape;4298;g1f9162cf5e8_0_9963"/>
          <p:cNvGrpSpPr/>
          <p:nvPr/>
        </p:nvGrpSpPr>
        <p:grpSpPr>
          <a:xfrm>
            <a:off x="957787" y="4782300"/>
            <a:ext cx="234762" cy="218290"/>
            <a:chOff x="8652775" y="883650"/>
            <a:chExt cx="38125" cy="35450"/>
          </a:xfrm>
        </p:grpSpPr>
        <p:sp>
          <p:nvSpPr>
            <p:cNvPr id="4299" name="Google Shape;4299;g1f9162cf5e8_0_996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0" name="Google Shape;4300;g1f9162cf5e8_0_996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1" name="Google Shape;4301;g1f9162cf5e8_0_996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302" name="Google Shape;4302;g1f9162cf5e8_0_9963"/>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303" name="Google Shape;4303;g1f9162cf5e8_0_9963"/>
          <p:cNvGrpSpPr/>
          <p:nvPr/>
        </p:nvGrpSpPr>
        <p:grpSpPr>
          <a:xfrm>
            <a:off x="8686212" y="3582194"/>
            <a:ext cx="234762" cy="218290"/>
            <a:chOff x="8652775" y="883650"/>
            <a:chExt cx="38125" cy="35450"/>
          </a:xfrm>
        </p:grpSpPr>
        <p:sp>
          <p:nvSpPr>
            <p:cNvPr id="4304" name="Google Shape;4304;g1f9162cf5e8_0_996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5" name="Google Shape;4305;g1f9162cf5e8_0_996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6" name="Google Shape;4306;g1f9162cf5e8_0_996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7" name="Google Shape;4307;g1f9162cf5e8_0_996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4308" name="Shape 4308"/>
        <p:cNvGrpSpPr/>
        <p:nvPr/>
      </p:nvGrpSpPr>
      <p:grpSpPr>
        <a:xfrm>
          <a:off x="0" y="0"/>
          <a:ext cx="0" cy="0"/>
          <a:chOff x="0" y="0"/>
          <a:chExt cx="0" cy="0"/>
        </a:xfrm>
      </p:grpSpPr>
      <p:sp>
        <p:nvSpPr>
          <p:cNvPr id="4309" name="Google Shape;4309;g1f9162cf5e8_0_9978"/>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0" name="Google Shape;4310;g1f9162cf5e8_0_9978"/>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311" name="Google Shape;4311;g1f9162cf5e8_0_9978"/>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312" name="Google Shape;4312;g1f9162cf5e8_0_9978"/>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313" name="Google Shape;4313;g1f9162cf5e8_0_9978"/>
          <p:cNvGrpSpPr/>
          <p:nvPr/>
        </p:nvGrpSpPr>
        <p:grpSpPr>
          <a:xfrm>
            <a:off x="484640" y="798289"/>
            <a:ext cx="744312" cy="221985"/>
            <a:chOff x="8652775" y="883650"/>
            <a:chExt cx="120875" cy="36050"/>
          </a:xfrm>
        </p:grpSpPr>
        <p:sp>
          <p:nvSpPr>
            <p:cNvPr id="4314" name="Google Shape;4314;g1f9162cf5e8_0_997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5" name="Google Shape;4315;g1f9162cf5e8_0_997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6" name="Google Shape;4316;g1f9162cf5e8_0_997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7" name="Google Shape;4317;g1f9162cf5e8_0_997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8" name="Google Shape;4318;g1f9162cf5e8_0_997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9" name="Google Shape;4319;g1f9162cf5e8_0_997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320" name="Google Shape;4320;g1f9162cf5e8_0_9978"/>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321" name="Google Shape;4321;g1f9162cf5e8_0_9978"/>
          <p:cNvGrpSpPr/>
          <p:nvPr/>
        </p:nvGrpSpPr>
        <p:grpSpPr>
          <a:xfrm>
            <a:off x="4991787" y="4596807"/>
            <a:ext cx="234762" cy="218290"/>
            <a:chOff x="8652775" y="883650"/>
            <a:chExt cx="38125" cy="35450"/>
          </a:xfrm>
        </p:grpSpPr>
        <p:sp>
          <p:nvSpPr>
            <p:cNvPr id="4322" name="Google Shape;4322;g1f9162cf5e8_0_997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3" name="Google Shape;4323;g1f9162cf5e8_0_997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4" name="Google Shape;4324;g1f9162cf5e8_0_997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5" name="Google Shape;4325;g1f9162cf5e8_0_997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326" name="Google Shape;4326;g1f9162cf5e8_0_9978"/>
          <p:cNvGrpSpPr/>
          <p:nvPr/>
        </p:nvGrpSpPr>
        <p:grpSpPr>
          <a:xfrm>
            <a:off x="4472125" y="4604104"/>
            <a:ext cx="430885" cy="203666"/>
            <a:chOff x="8703675" y="886625"/>
            <a:chExt cx="69975" cy="33075"/>
          </a:xfrm>
        </p:grpSpPr>
        <p:sp>
          <p:nvSpPr>
            <p:cNvPr id="4327" name="Google Shape;4327;g1f9162cf5e8_0_997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8" name="Google Shape;4328;g1f9162cf5e8_0_997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329" name="Shape 4329"/>
        <p:cNvGrpSpPr/>
        <p:nvPr/>
      </p:nvGrpSpPr>
      <p:grpSpPr>
        <a:xfrm>
          <a:off x="0" y="0"/>
          <a:ext cx="0" cy="0"/>
          <a:chOff x="0" y="0"/>
          <a:chExt cx="0" cy="0"/>
        </a:xfrm>
      </p:grpSpPr>
      <p:sp>
        <p:nvSpPr>
          <p:cNvPr id="4330" name="Google Shape;4330;g1f9162cf5e8_0_9999"/>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1" name="Google Shape;4331;g1f9162cf5e8_0_9999"/>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332" name="Google Shape;4332;g1f9162cf5e8_0_9999"/>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noFill/>
      </p:bgPr>
    </p:bg>
    <p:spTree>
      <p:nvGrpSpPr>
        <p:cNvPr id="473" name="Shape 473"/>
        <p:cNvGrpSpPr/>
        <p:nvPr/>
      </p:nvGrpSpPr>
      <p:grpSpPr>
        <a:xfrm>
          <a:off x="0" y="0"/>
          <a:ext cx="0" cy="0"/>
          <a:chOff x="0" y="0"/>
          <a:chExt cx="0" cy="0"/>
        </a:xfrm>
      </p:grpSpPr>
      <p:sp>
        <p:nvSpPr>
          <p:cNvPr id="474" name="Google Shape;474;g1f9162cf5e8_0_383"/>
          <p:cNvSpPr txBox="1"/>
          <p:nvPr>
            <p:ph type="ctrTitle"/>
          </p:nvPr>
        </p:nvSpPr>
        <p:spPr>
          <a:xfrm>
            <a:off x="720000" y="1022895"/>
            <a:ext cx="3852000" cy="20214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5000"/>
              <a:buNone/>
              <a:defRPr sz="5000"/>
            </a:lvl1pPr>
            <a:lvl2pPr lvl="1" rtl="0" algn="l">
              <a:lnSpc>
                <a:spcPct val="100000"/>
              </a:lnSpc>
              <a:spcBef>
                <a:spcPts val="0"/>
              </a:spcBef>
              <a:spcAft>
                <a:spcPts val="0"/>
              </a:spcAft>
              <a:buSzPts val="5200"/>
              <a:buNone/>
              <a:defRPr sz="5200"/>
            </a:lvl2pPr>
            <a:lvl3pPr lvl="2" rtl="0" algn="l">
              <a:lnSpc>
                <a:spcPct val="100000"/>
              </a:lnSpc>
              <a:spcBef>
                <a:spcPts val="0"/>
              </a:spcBef>
              <a:spcAft>
                <a:spcPts val="0"/>
              </a:spcAft>
              <a:buSzPts val="5200"/>
              <a:buNone/>
              <a:defRPr sz="5200"/>
            </a:lvl3pPr>
            <a:lvl4pPr lvl="3" rtl="0" algn="l">
              <a:lnSpc>
                <a:spcPct val="100000"/>
              </a:lnSpc>
              <a:spcBef>
                <a:spcPts val="0"/>
              </a:spcBef>
              <a:spcAft>
                <a:spcPts val="0"/>
              </a:spcAft>
              <a:buSzPts val="5200"/>
              <a:buNone/>
              <a:defRPr sz="5200"/>
            </a:lvl4pPr>
            <a:lvl5pPr lvl="4" rtl="0" algn="l">
              <a:lnSpc>
                <a:spcPct val="100000"/>
              </a:lnSpc>
              <a:spcBef>
                <a:spcPts val="0"/>
              </a:spcBef>
              <a:spcAft>
                <a:spcPts val="0"/>
              </a:spcAft>
              <a:buSzPts val="5200"/>
              <a:buNone/>
              <a:defRPr sz="5200"/>
            </a:lvl5pPr>
            <a:lvl6pPr lvl="5" rtl="0" algn="l">
              <a:lnSpc>
                <a:spcPct val="100000"/>
              </a:lnSpc>
              <a:spcBef>
                <a:spcPts val="0"/>
              </a:spcBef>
              <a:spcAft>
                <a:spcPts val="0"/>
              </a:spcAft>
              <a:buSzPts val="5200"/>
              <a:buNone/>
              <a:defRPr sz="5200"/>
            </a:lvl6pPr>
            <a:lvl7pPr lvl="6" rtl="0" algn="l">
              <a:lnSpc>
                <a:spcPct val="100000"/>
              </a:lnSpc>
              <a:spcBef>
                <a:spcPts val="0"/>
              </a:spcBef>
              <a:spcAft>
                <a:spcPts val="0"/>
              </a:spcAft>
              <a:buSzPts val="5200"/>
              <a:buNone/>
              <a:defRPr sz="5200"/>
            </a:lvl7pPr>
            <a:lvl8pPr lvl="7" rtl="0" algn="l">
              <a:lnSpc>
                <a:spcPct val="100000"/>
              </a:lnSpc>
              <a:spcBef>
                <a:spcPts val="0"/>
              </a:spcBef>
              <a:spcAft>
                <a:spcPts val="0"/>
              </a:spcAft>
              <a:buSzPts val="5200"/>
              <a:buNone/>
              <a:defRPr sz="5200"/>
            </a:lvl8pPr>
            <a:lvl9pPr lvl="8" rtl="0" algn="l">
              <a:lnSpc>
                <a:spcPct val="100000"/>
              </a:lnSpc>
              <a:spcBef>
                <a:spcPts val="0"/>
              </a:spcBef>
              <a:spcAft>
                <a:spcPts val="0"/>
              </a:spcAft>
              <a:buSzPts val="5200"/>
              <a:buNone/>
              <a:defRPr sz="5200"/>
            </a:lvl9pPr>
          </a:lstStyle>
          <a:p/>
        </p:txBody>
      </p:sp>
      <p:sp>
        <p:nvSpPr>
          <p:cNvPr id="475" name="Google Shape;475;g1f9162cf5e8_0_383"/>
          <p:cNvSpPr txBox="1"/>
          <p:nvPr>
            <p:ph idx="1" type="subTitle"/>
          </p:nvPr>
        </p:nvSpPr>
        <p:spPr>
          <a:xfrm>
            <a:off x="720000" y="3032950"/>
            <a:ext cx="2962200" cy="686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600"/>
              <a:buNone/>
              <a:defRPr sz="1600"/>
            </a:lvl1pPr>
            <a:lvl2pPr lvl="1" rtl="0" algn="l">
              <a:lnSpc>
                <a:spcPct val="100000"/>
              </a:lnSpc>
              <a:spcBef>
                <a:spcPts val="0"/>
              </a:spcBef>
              <a:spcAft>
                <a:spcPts val="0"/>
              </a:spcAft>
              <a:buSzPts val="2800"/>
              <a:buNone/>
              <a:defRPr sz="2800"/>
            </a:lvl2pPr>
            <a:lvl3pPr lvl="2" rtl="0" algn="l">
              <a:lnSpc>
                <a:spcPct val="100000"/>
              </a:lnSpc>
              <a:spcBef>
                <a:spcPts val="0"/>
              </a:spcBef>
              <a:spcAft>
                <a:spcPts val="0"/>
              </a:spcAft>
              <a:buSzPts val="2800"/>
              <a:buNone/>
              <a:defRPr sz="2800"/>
            </a:lvl3pPr>
            <a:lvl4pPr lvl="3" rtl="0" algn="l">
              <a:lnSpc>
                <a:spcPct val="100000"/>
              </a:lnSpc>
              <a:spcBef>
                <a:spcPts val="0"/>
              </a:spcBef>
              <a:spcAft>
                <a:spcPts val="0"/>
              </a:spcAft>
              <a:buSzPts val="2800"/>
              <a:buNone/>
              <a:defRPr sz="2800"/>
            </a:lvl4pPr>
            <a:lvl5pPr lvl="4" rtl="0" algn="l">
              <a:lnSpc>
                <a:spcPct val="100000"/>
              </a:lnSpc>
              <a:spcBef>
                <a:spcPts val="0"/>
              </a:spcBef>
              <a:spcAft>
                <a:spcPts val="0"/>
              </a:spcAft>
              <a:buSzPts val="2800"/>
              <a:buNone/>
              <a:defRPr sz="2800"/>
            </a:lvl5pPr>
            <a:lvl6pPr lvl="5" rtl="0" algn="l">
              <a:lnSpc>
                <a:spcPct val="100000"/>
              </a:lnSpc>
              <a:spcBef>
                <a:spcPts val="0"/>
              </a:spcBef>
              <a:spcAft>
                <a:spcPts val="0"/>
              </a:spcAft>
              <a:buSzPts val="2800"/>
              <a:buNone/>
              <a:defRPr sz="2800"/>
            </a:lvl6pPr>
            <a:lvl7pPr lvl="6" rtl="0" algn="l">
              <a:lnSpc>
                <a:spcPct val="100000"/>
              </a:lnSpc>
              <a:spcBef>
                <a:spcPts val="0"/>
              </a:spcBef>
              <a:spcAft>
                <a:spcPts val="0"/>
              </a:spcAft>
              <a:buSzPts val="2800"/>
              <a:buNone/>
              <a:defRPr sz="2800"/>
            </a:lvl7pPr>
            <a:lvl8pPr lvl="7" rtl="0" algn="l">
              <a:lnSpc>
                <a:spcPct val="100000"/>
              </a:lnSpc>
              <a:spcBef>
                <a:spcPts val="0"/>
              </a:spcBef>
              <a:spcAft>
                <a:spcPts val="0"/>
              </a:spcAft>
              <a:buSzPts val="2800"/>
              <a:buNone/>
              <a:defRPr sz="2800"/>
            </a:lvl8pPr>
            <a:lvl9pPr lvl="8" rtl="0" algn="l">
              <a:lnSpc>
                <a:spcPct val="100000"/>
              </a:lnSpc>
              <a:spcBef>
                <a:spcPts val="0"/>
              </a:spcBef>
              <a:spcAft>
                <a:spcPts val="0"/>
              </a:spcAft>
              <a:buSzPts val="2800"/>
              <a:buNone/>
              <a:defRPr sz="2800"/>
            </a:lvl9pPr>
          </a:lstStyle>
          <a:p/>
        </p:txBody>
      </p:sp>
      <p:sp>
        <p:nvSpPr>
          <p:cNvPr id="476" name="Google Shape;476;g1f9162cf5e8_0_383"/>
          <p:cNvSpPr/>
          <p:nvPr/>
        </p:nvSpPr>
        <p:spPr>
          <a:xfrm>
            <a:off x="-1829809" y="-1974831"/>
            <a:ext cx="4039742" cy="2967540"/>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33" name="Shape 4333"/>
        <p:cNvGrpSpPr/>
        <p:nvPr/>
      </p:nvGrpSpPr>
      <p:grpSpPr>
        <a:xfrm>
          <a:off x="0" y="0"/>
          <a:ext cx="0" cy="0"/>
          <a:chOff x="0" y="0"/>
          <a:chExt cx="0" cy="0"/>
        </a:xfrm>
      </p:grpSpPr>
      <p:sp>
        <p:nvSpPr>
          <p:cNvPr id="4334" name="Google Shape;4334;g1f9162cf5e8_0_10003"/>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4335" name="Google Shape;4335;g1f9162cf5e8_0_10003"/>
          <p:cNvGrpSpPr/>
          <p:nvPr/>
        </p:nvGrpSpPr>
        <p:grpSpPr>
          <a:xfrm>
            <a:off x="-202053" y="151215"/>
            <a:ext cx="768173" cy="588522"/>
            <a:chOff x="8650400" y="824125"/>
            <a:chExt cx="124750" cy="95575"/>
          </a:xfrm>
        </p:grpSpPr>
        <p:sp>
          <p:nvSpPr>
            <p:cNvPr id="4336" name="Google Shape;4336;g1f9162cf5e8_0_1000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7" name="Google Shape;4337;g1f9162cf5e8_0_1000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8" name="Google Shape;4338;g1f9162cf5e8_0_1000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9" name="Google Shape;4339;g1f9162cf5e8_0_1000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0" name="Google Shape;4340;g1f9162cf5e8_0_10003"/>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1" name="Google Shape;4341;g1f9162cf5e8_0_1000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2" name="Google Shape;4342;g1f9162cf5e8_0_1000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343" name="Google Shape;4343;g1f9162cf5e8_0_10003"/>
          <p:cNvGrpSpPr/>
          <p:nvPr/>
        </p:nvGrpSpPr>
        <p:grpSpPr>
          <a:xfrm>
            <a:off x="8681200" y="818112"/>
            <a:ext cx="234762" cy="218290"/>
            <a:chOff x="8652775" y="883650"/>
            <a:chExt cx="38125" cy="35450"/>
          </a:xfrm>
        </p:grpSpPr>
        <p:sp>
          <p:nvSpPr>
            <p:cNvPr id="4344" name="Google Shape;4344;g1f9162cf5e8_0_1000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5" name="Google Shape;4345;g1f9162cf5e8_0_1000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6" name="Google Shape;4346;g1f9162cf5e8_0_1000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7" name="Google Shape;4347;g1f9162cf5e8_0_1000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348" name="Google Shape;4348;g1f9162cf5e8_0_10003"/>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349" name="Google Shape;4349;g1f9162cf5e8_0_10003"/>
          <p:cNvGrpSpPr/>
          <p:nvPr/>
        </p:nvGrpSpPr>
        <p:grpSpPr>
          <a:xfrm>
            <a:off x="888437" y="4691225"/>
            <a:ext cx="234762" cy="218290"/>
            <a:chOff x="8652775" y="883650"/>
            <a:chExt cx="38125" cy="35450"/>
          </a:xfrm>
        </p:grpSpPr>
        <p:sp>
          <p:nvSpPr>
            <p:cNvPr id="4350" name="Google Shape;4350;g1f9162cf5e8_0_1000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1" name="Google Shape;4351;g1f9162cf5e8_0_1000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2" name="Google Shape;4352;g1f9162cf5e8_0_1000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353" name="Google Shape;4353;g1f9162cf5e8_0_10003"/>
          <p:cNvGrpSpPr/>
          <p:nvPr/>
        </p:nvGrpSpPr>
        <p:grpSpPr>
          <a:xfrm>
            <a:off x="8485025" y="238430"/>
            <a:ext cx="430885" cy="203666"/>
            <a:chOff x="8703675" y="886625"/>
            <a:chExt cx="69975" cy="33075"/>
          </a:xfrm>
        </p:grpSpPr>
        <p:sp>
          <p:nvSpPr>
            <p:cNvPr id="4354" name="Google Shape;4354;g1f9162cf5e8_0_1000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5" name="Google Shape;4355;g1f9162cf5e8_0_1000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4356" name="Shape 4356"/>
        <p:cNvGrpSpPr/>
        <p:nvPr/>
      </p:nvGrpSpPr>
      <p:grpSpPr>
        <a:xfrm>
          <a:off x="0" y="0"/>
          <a:ext cx="0" cy="0"/>
          <a:chOff x="0" y="0"/>
          <a:chExt cx="0" cy="0"/>
        </a:xfrm>
      </p:grpSpPr>
      <p:sp>
        <p:nvSpPr>
          <p:cNvPr id="4357" name="Google Shape;4357;g1f9162cf5e8_0_10026"/>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8" name="Google Shape;4358;g1f9162cf5e8_0_1002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359" name="Google Shape;4359;g1f9162cf5e8_0_10026"/>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360" name="Google Shape;4360;g1f9162cf5e8_0_10026"/>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361" name="Google Shape;4361;g1f9162cf5e8_0_10026"/>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362" name="Google Shape;4362;g1f9162cf5e8_0_10026"/>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363" name="Google Shape;4363;g1f9162cf5e8_0_10026"/>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364" name="Google Shape;4364;g1f9162cf5e8_0_10026"/>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365" name="Google Shape;4365;g1f9162cf5e8_0_10026"/>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366" name="Google Shape;4366;g1f9162cf5e8_0_10026"/>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4367" name="Google Shape;4367;g1f9162cf5e8_0_10026"/>
          <p:cNvGrpSpPr/>
          <p:nvPr/>
        </p:nvGrpSpPr>
        <p:grpSpPr>
          <a:xfrm>
            <a:off x="8727662" y="193212"/>
            <a:ext cx="234762" cy="218290"/>
            <a:chOff x="8652775" y="883650"/>
            <a:chExt cx="38125" cy="35450"/>
          </a:xfrm>
        </p:grpSpPr>
        <p:sp>
          <p:nvSpPr>
            <p:cNvPr id="4368" name="Google Shape;4368;g1f9162cf5e8_0_100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9" name="Google Shape;4369;g1f9162cf5e8_0_100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0" name="Google Shape;4370;g1f9162cf5e8_0_100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371" name="Google Shape;4371;g1f9162cf5e8_0_10026"/>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2" name="Google Shape;4372;g1f9162cf5e8_0_10026"/>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3" name="Google Shape;4373;g1f9162cf5e8_0_10026"/>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4" name="Google Shape;4374;g1f9162cf5e8_0_10026"/>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75" name="Shape 4375"/>
        <p:cNvGrpSpPr/>
        <p:nvPr/>
      </p:nvGrpSpPr>
      <p:grpSpPr>
        <a:xfrm>
          <a:off x="0" y="0"/>
          <a:ext cx="0" cy="0"/>
          <a:chOff x="0" y="0"/>
          <a:chExt cx="0" cy="0"/>
        </a:xfrm>
      </p:grpSpPr>
      <p:sp>
        <p:nvSpPr>
          <p:cNvPr id="4376" name="Google Shape;4376;g1f9162cf5e8_0_10045"/>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4377" name="Shape 4377"/>
        <p:cNvGrpSpPr/>
        <p:nvPr/>
      </p:nvGrpSpPr>
      <p:grpSpPr>
        <a:xfrm>
          <a:off x="0" y="0"/>
          <a:ext cx="0" cy="0"/>
          <a:chOff x="0" y="0"/>
          <a:chExt cx="0" cy="0"/>
        </a:xfrm>
      </p:grpSpPr>
      <p:sp>
        <p:nvSpPr>
          <p:cNvPr id="4378" name="Google Shape;4378;g1f9162cf5e8_0_10047"/>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379" name="Google Shape;4379;g1f9162cf5e8_0_10047"/>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380" name="Google Shape;4380;g1f9162cf5e8_0_10047"/>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381" name="Google Shape;4381;g1f9162cf5e8_0_10047"/>
          <p:cNvGrpSpPr/>
          <p:nvPr/>
        </p:nvGrpSpPr>
        <p:grpSpPr>
          <a:xfrm>
            <a:off x="7812765" y="428389"/>
            <a:ext cx="744312" cy="221985"/>
            <a:chOff x="8652775" y="883650"/>
            <a:chExt cx="120875" cy="36050"/>
          </a:xfrm>
        </p:grpSpPr>
        <p:sp>
          <p:nvSpPr>
            <p:cNvPr id="4382" name="Google Shape;4382;g1f9162cf5e8_0_1004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3" name="Google Shape;4383;g1f9162cf5e8_0_1004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4" name="Google Shape;4384;g1f9162cf5e8_0_1004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5" name="Google Shape;4385;g1f9162cf5e8_0_1004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6" name="Google Shape;4386;g1f9162cf5e8_0_1004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7" name="Google Shape;4387;g1f9162cf5e8_0_1004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388" name="Google Shape;4388;g1f9162cf5e8_0_10047"/>
          <p:cNvSpPr/>
          <p:nvPr>
            <p:ph idx="2" type="pic"/>
          </p:nvPr>
        </p:nvSpPr>
        <p:spPr>
          <a:xfrm>
            <a:off x="713375" y="538175"/>
            <a:ext cx="4281000" cy="2957100"/>
          </a:xfrm>
          <a:prstGeom prst="roundRect">
            <a:avLst>
              <a:gd fmla="val 5674" name="adj"/>
            </a:avLst>
          </a:prstGeom>
          <a:noFill/>
          <a:ln>
            <a:noFill/>
          </a:ln>
        </p:spPr>
      </p:sp>
      <p:grpSp>
        <p:nvGrpSpPr>
          <p:cNvPr id="4389" name="Google Shape;4389;g1f9162cf5e8_0_10047"/>
          <p:cNvGrpSpPr/>
          <p:nvPr/>
        </p:nvGrpSpPr>
        <p:grpSpPr>
          <a:xfrm>
            <a:off x="231612" y="235998"/>
            <a:ext cx="234762" cy="86362"/>
            <a:chOff x="8652775" y="905075"/>
            <a:chExt cx="38125" cy="14025"/>
          </a:xfrm>
        </p:grpSpPr>
        <p:sp>
          <p:nvSpPr>
            <p:cNvPr id="4390" name="Google Shape;4390;g1f9162cf5e8_0_1004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1" name="Google Shape;4391;g1f9162cf5e8_0_1004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4392" name="Shape 4392"/>
        <p:cNvGrpSpPr/>
        <p:nvPr/>
      </p:nvGrpSpPr>
      <p:grpSpPr>
        <a:xfrm>
          <a:off x="0" y="0"/>
          <a:ext cx="0" cy="0"/>
          <a:chOff x="0" y="0"/>
          <a:chExt cx="0" cy="0"/>
        </a:xfrm>
      </p:grpSpPr>
      <p:sp>
        <p:nvSpPr>
          <p:cNvPr id="4393" name="Google Shape;4393;g1f9162cf5e8_0_10062"/>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4" name="Google Shape;4394;g1f9162cf5e8_0_10062"/>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395" name="Google Shape;4395;g1f9162cf5e8_0_10062"/>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396" name="Google Shape;4396;g1f9162cf5e8_0_10062"/>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397" name="Google Shape;4397;g1f9162cf5e8_0_10062"/>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398" name="Google Shape;4398;g1f9162cf5e8_0_10062"/>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399" name="Google Shape;4399;g1f9162cf5e8_0_10062"/>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400" name="Google Shape;4400;g1f9162cf5e8_0_10062"/>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401" name="Google Shape;4401;g1f9162cf5e8_0_10062"/>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402" name="Google Shape;4402;g1f9162cf5e8_0_10062"/>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403" name="Google Shape;4403;g1f9162cf5e8_0_10062"/>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404" name="Google Shape;4404;g1f9162cf5e8_0_10062"/>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405" name="Google Shape;4405;g1f9162cf5e8_0_10062"/>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406" name="Google Shape;4406;g1f9162cf5e8_0_10062"/>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4407" name="Google Shape;4407;g1f9162cf5e8_0_10062"/>
          <p:cNvGrpSpPr/>
          <p:nvPr/>
        </p:nvGrpSpPr>
        <p:grpSpPr>
          <a:xfrm>
            <a:off x="4567290" y="4550322"/>
            <a:ext cx="744312" cy="221985"/>
            <a:chOff x="8652775" y="883650"/>
            <a:chExt cx="120875" cy="36050"/>
          </a:xfrm>
        </p:grpSpPr>
        <p:sp>
          <p:nvSpPr>
            <p:cNvPr id="4408" name="Google Shape;4408;g1f9162cf5e8_0_1006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9" name="Google Shape;4409;g1f9162cf5e8_0_1006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0" name="Google Shape;4410;g1f9162cf5e8_0_1006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1" name="Google Shape;4411;g1f9162cf5e8_0_1006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2" name="Google Shape;4412;g1f9162cf5e8_0_1006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3" name="Google Shape;4413;g1f9162cf5e8_0_1006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414" name="Google Shape;4414;g1f9162cf5e8_0_10062"/>
          <p:cNvGrpSpPr/>
          <p:nvPr/>
        </p:nvGrpSpPr>
        <p:grpSpPr>
          <a:xfrm>
            <a:off x="173662" y="3781173"/>
            <a:ext cx="234762" cy="86362"/>
            <a:chOff x="8652775" y="905075"/>
            <a:chExt cx="38125" cy="14025"/>
          </a:xfrm>
        </p:grpSpPr>
        <p:sp>
          <p:nvSpPr>
            <p:cNvPr id="4415" name="Google Shape;4415;g1f9162cf5e8_0_1006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6" name="Google Shape;4416;g1f9162cf5e8_0_1006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417" name="Google Shape;4417;g1f9162cf5e8_0_10062"/>
          <p:cNvGrpSpPr/>
          <p:nvPr/>
        </p:nvGrpSpPr>
        <p:grpSpPr>
          <a:xfrm>
            <a:off x="8745762" y="1115136"/>
            <a:ext cx="234762" cy="218290"/>
            <a:chOff x="8652775" y="883650"/>
            <a:chExt cx="38125" cy="35450"/>
          </a:xfrm>
        </p:grpSpPr>
        <p:sp>
          <p:nvSpPr>
            <p:cNvPr id="4418" name="Google Shape;4418;g1f9162cf5e8_0_1006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9" name="Google Shape;4419;g1f9162cf5e8_0_1006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0" name="Google Shape;4420;g1f9162cf5e8_0_1006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4421" name="Shape 4421"/>
        <p:cNvGrpSpPr/>
        <p:nvPr/>
      </p:nvGrpSpPr>
      <p:grpSpPr>
        <a:xfrm>
          <a:off x="0" y="0"/>
          <a:ext cx="0" cy="0"/>
          <a:chOff x="0" y="0"/>
          <a:chExt cx="0" cy="0"/>
        </a:xfrm>
      </p:grpSpPr>
      <p:sp>
        <p:nvSpPr>
          <p:cNvPr id="4422" name="Google Shape;4422;g1f9162cf5e8_0_10091"/>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423" name="Google Shape;4423;g1f9162cf5e8_0_10091"/>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424" name="Google Shape;4424;g1f9162cf5e8_0_10091"/>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425" name="Google Shape;4425;g1f9162cf5e8_0_10091"/>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426" name="Google Shape;4426;g1f9162cf5e8_0_10091"/>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427" name="Google Shape;4427;g1f9162cf5e8_0_10091"/>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428" name="Google Shape;4428;g1f9162cf5e8_0_10091"/>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429" name="Google Shape;4429;g1f9162cf5e8_0_10091"/>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430" name="Google Shape;4430;g1f9162cf5e8_0_10091"/>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4431" name="Google Shape;4431;g1f9162cf5e8_0_10091"/>
          <p:cNvGrpSpPr/>
          <p:nvPr/>
        </p:nvGrpSpPr>
        <p:grpSpPr>
          <a:xfrm>
            <a:off x="270587" y="255394"/>
            <a:ext cx="234762" cy="218290"/>
            <a:chOff x="8652775" y="883650"/>
            <a:chExt cx="38125" cy="35450"/>
          </a:xfrm>
        </p:grpSpPr>
        <p:sp>
          <p:nvSpPr>
            <p:cNvPr id="4432" name="Google Shape;4432;g1f9162cf5e8_0_1009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3" name="Google Shape;4433;g1f9162cf5e8_0_1009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4" name="Google Shape;4434;g1f9162cf5e8_0_1009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5" name="Google Shape;4435;g1f9162cf5e8_0_1009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436" name="Google Shape;4436;g1f9162cf5e8_0_10091"/>
          <p:cNvGrpSpPr/>
          <p:nvPr/>
        </p:nvGrpSpPr>
        <p:grpSpPr>
          <a:xfrm>
            <a:off x="8141165" y="4708714"/>
            <a:ext cx="744312" cy="221985"/>
            <a:chOff x="8652775" y="883650"/>
            <a:chExt cx="120875" cy="36050"/>
          </a:xfrm>
        </p:grpSpPr>
        <p:sp>
          <p:nvSpPr>
            <p:cNvPr id="4437" name="Google Shape;4437;g1f9162cf5e8_0_1009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8" name="Google Shape;4438;g1f9162cf5e8_0_1009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9" name="Google Shape;4439;g1f9162cf5e8_0_1009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0" name="Google Shape;4440;g1f9162cf5e8_0_1009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1" name="Google Shape;4441;g1f9162cf5e8_0_1009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2" name="Google Shape;4442;g1f9162cf5e8_0_1009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4443" name="Shape 4443"/>
        <p:cNvGrpSpPr/>
        <p:nvPr/>
      </p:nvGrpSpPr>
      <p:grpSpPr>
        <a:xfrm>
          <a:off x="0" y="0"/>
          <a:ext cx="0" cy="0"/>
          <a:chOff x="0" y="0"/>
          <a:chExt cx="0" cy="0"/>
        </a:xfrm>
      </p:grpSpPr>
      <p:sp>
        <p:nvSpPr>
          <p:cNvPr id="4444" name="Google Shape;4444;g1f9162cf5e8_0_10113"/>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5" name="Google Shape;4445;g1f9162cf5e8_0_10113"/>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4446" name="Google Shape;4446;g1f9162cf5e8_0_10113"/>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4447" name="Google Shape;4447;g1f9162cf5e8_0_10113"/>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4448" name="Google Shape;4448;g1f9162cf5e8_0_10113"/>
          <p:cNvGrpSpPr/>
          <p:nvPr/>
        </p:nvGrpSpPr>
        <p:grpSpPr>
          <a:xfrm>
            <a:off x="270362" y="1788150"/>
            <a:ext cx="234762" cy="218290"/>
            <a:chOff x="8652775" y="883650"/>
            <a:chExt cx="38125" cy="35450"/>
          </a:xfrm>
        </p:grpSpPr>
        <p:sp>
          <p:nvSpPr>
            <p:cNvPr id="4449" name="Google Shape;4449;g1f9162cf5e8_0_1011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0" name="Google Shape;4450;g1f9162cf5e8_0_1011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1" name="Google Shape;4451;g1f9162cf5e8_0_1011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2" name="Google Shape;4452;g1f9162cf5e8_0_1011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453" name="Google Shape;4453;g1f9162cf5e8_0_10113"/>
          <p:cNvGrpSpPr/>
          <p:nvPr/>
        </p:nvGrpSpPr>
        <p:grpSpPr>
          <a:xfrm>
            <a:off x="2228000" y="4570305"/>
            <a:ext cx="430885" cy="203666"/>
            <a:chOff x="8703675" y="886625"/>
            <a:chExt cx="69975" cy="33075"/>
          </a:xfrm>
        </p:grpSpPr>
        <p:sp>
          <p:nvSpPr>
            <p:cNvPr id="4454" name="Google Shape;4454;g1f9162cf5e8_0_1011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5" name="Google Shape;4455;g1f9162cf5e8_0_1011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456" name="Google Shape;4456;g1f9162cf5e8_0_10113"/>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4457" name="Shape 4457"/>
        <p:cNvGrpSpPr/>
        <p:nvPr/>
      </p:nvGrpSpPr>
      <p:grpSpPr>
        <a:xfrm>
          <a:off x="0" y="0"/>
          <a:ext cx="0" cy="0"/>
          <a:chOff x="0" y="0"/>
          <a:chExt cx="0" cy="0"/>
        </a:xfrm>
      </p:grpSpPr>
      <p:sp>
        <p:nvSpPr>
          <p:cNvPr id="4458" name="Google Shape;4458;g1f9162cf5e8_0_101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4459" name="Shape 4459"/>
        <p:cNvGrpSpPr/>
        <p:nvPr/>
      </p:nvGrpSpPr>
      <p:grpSpPr>
        <a:xfrm>
          <a:off x="0" y="0"/>
          <a:ext cx="0" cy="0"/>
          <a:chOff x="0" y="0"/>
          <a:chExt cx="0" cy="0"/>
        </a:xfrm>
      </p:grpSpPr>
      <p:grpSp>
        <p:nvGrpSpPr>
          <p:cNvPr id="4460" name="Google Shape;4460;g1f9162cf5e8_0_10129"/>
          <p:cNvGrpSpPr/>
          <p:nvPr/>
        </p:nvGrpSpPr>
        <p:grpSpPr>
          <a:xfrm>
            <a:off x="-202053" y="151215"/>
            <a:ext cx="768173" cy="588522"/>
            <a:chOff x="8650400" y="824125"/>
            <a:chExt cx="124750" cy="95575"/>
          </a:xfrm>
        </p:grpSpPr>
        <p:sp>
          <p:nvSpPr>
            <p:cNvPr id="4461" name="Google Shape;4461;g1f9162cf5e8_0_101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2" name="Google Shape;4462;g1f9162cf5e8_0_101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3" name="Google Shape;4463;g1f9162cf5e8_0_1012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4" name="Google Shape;4464;g1f9162cf5e8_0_101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5" name="Google Shape;4465;g1f9162cf5e8_0_10129"/>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6" name="Google Shape;4466;g1f9162cf5e8_0_1012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7" name="Google Shape;4467;g1f9162cf5e8_0_1012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468" name="Google Shape;4468;g1f9162cf5e8_0_10129"/>
          <p:cNvGrpSpPr/>
          <p:nvPr/>
        </p:nvGrpSpPr>
        <p:grpSpPr>
          <a:xfrm>
            <a:off x="8681200" y="818112"/>
            <a:ext cx="234762" cy="218290"/>
            <a:chOff x="8652775" y="883650"/>
            <a:chExt cx="38125" cy="35450"/>
          </a:xfrm>
        </p:grpSpPr>
        <p:sp>
          <p:nvSpPr>
            <p:cNvPr id="4469" name="Google Shape;4469;g1f9162cf5e8_0_101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0" name="Google Shape;4470;g1f9162cf5e8_0_101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1" name="Google Shape;4471;g1f9162cf5e8_0_1012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2" name="Google Shape;4472;g1f9162cf5e8_0_101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473" name="Google Shape;4473;g1f9162cf5e8_0_10129"/>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474" name="Google Shape;4474;g1f9162cf5e8_0_10129"/>
          <p:cNvGrpSpPr/>
          <p:nvPr/>
        </p:nvGrpSpPr>
        <p:grpSpPr>
          <a:xfrm>
            <a:off x="888437" y="4691225"/>
            <a:ext cx="234762" cy="218290"/>
            <a:chOff x="8652775" y="883650"/>
            <a:chExt cx="38125" cy="35450"/>
          </a:xfrm>
        </p:grpSpPr>
        <p:sp>
          <p:nvSpPr>
            <p:cNvPr id="4475" name="Google Shape;4475;g1f9162cf5e8_0_101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6" name="Google Shape;4476;g1f9162cf5e8_0_101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7" name="Google Shape;4477;g1f9162cf5e8_0_101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478" name="Google Shape;4478;g1f9162cf5e8_0_10129"/>
          <p:cNvGrpSpPr/>
          <p:nvPr/>
        </p:nvGrpSpPr>
        <p:grpSpPr>
          <a:xfrm>
            <a:off x="8485025" y="238430"/>
            <a:ext cx="430885" cy="203666"/>
            <a:chOff x="8703675" y="886625"/>
            <a:chExt cx="69975" cy="33075"/>
          </a:xfrm>
        </p:grpSpPr>
        <p:sp>
          <p:nvSpPr>
            <p:cNvPr id="4479" name="Google Shape;4479;g1f9162cf5e8_0_1012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0" name="Google Shape;4480;g1f9162cf5e8_0_1012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4481" name="Shape 4481"/>
        <p:cNvGrpSpPr/>
        <p:nvPr/>
      </p:nvGrpSpPr>
      <p:grpSpPr>
        <a:xfrm>
          <a:off x="0" y="0"/>
          <a:ext cx="0" cy="0"/>
          <a:chOff x="0" y="0"/>
          <a:chExt cx="0" cy="0"/>
        </a:xfrm>
      </p:grpSpPr>
      <p:grpSp>
        <p:nvGrpSpPr>
          <p:cNvPr id="4482" name="Google Shape;4482;g1f9162cf5e8_0_10151"/>
          <p:cNvGrpSpPr/>
          <p:nvPr/>
        </p:nvGrpSpPr>
        <p:grpSpPr>
          <a:xfrm>
            <a:off x="236575" y="2344012"/>
            <a:ext cx="234762" cy="218290"/>
            <a:chOff x="8652775" y="883650"/>
            <a:chExt cx="38125" cy="35450"/>
          </a:xfrm>
        </p:grpSpPr>
        <p:sp>
          <p:nvSpPr>
            <p:cNvPr id="4483" name="Google Shape;4483;g1f9162cf5e8_0_101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4" name="Google Shape;4484;g1f9162cf5e8_0_101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5" name="Google Shape;4485;g1f9162cf5e8_0_1015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6" name="Google Shape;4486;g1f9162cf5e8_0_101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487" name="Google Shape;4487;g1f9162cf5e8_0_10151"/>
          <p:cNvGrpSpPr/>
          <p:nvPr/>
        </p:nvGrpSpPr>
        <p:grpSpPr>
          <a:xfrm>
            <a:off x="7146537" y="192450"/>
            <a:ext cx="234762" cy="218290"/>
            <a:chOff x="8652775" y="883650"/>
            <a:chExt cx="38125" cy="35450"/>
          </a:xfrm>
        </p:grpSpPr>
        <p:sp>
          <p:nvSpPr>
            <p:cNvPr id="4488" name="Google Shape;4488;g1f9162cf5e8_0_101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9" name="Google Shape;4489;g1f9162cf5e8_0_101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0" name="Google Shape;4490;g1f9162cf5e8_0_101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491" name="Google Shape;4491;g1f9162cf5e8_0_10151"/>
          <p:cNvGrpSpPr/>
          <p:nvPr/>
        </p:nvGrpSpPr>
        <p:grpSpPr>
          <a:xfrm>
            <a:off x="5820150" y="4734505"/>
            <a:ext cx="430885" cy="203666"/>
            <a:chOff x="8703675" y="886625"/>
            <a:chExt cx="69975" cy="33075"/>
          </a:xfrm>
        </p:grpSpPr>
        <p:sp>
          <p:nvSpPr>
            <p:cNvPr id="4492" name="Google Shape;4492;g1f9162cf5e8_0_1015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3" name="Google Shape;4493;g1f9162cf5e8_0_1015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77" name="Shape 477"/>
        <p:cNvGrpSpPr/>
        <p:nvPr/>
      </p:nvGrpSpPr>
      <p:grpSpPr>
        <a:xfrm>
          <a:off x="0" y="0"/>
          <a:ext cx="0" cy="0"/>
          <a:chOff x="0" y="0"/>
          <a:chExt cx="0" cy="0"/>
        </a:xfrm>
      </p:grpSpPr>
      <p:sp>
        <p:nvSpPr>
          <p:cNvPr id="478" name="Google Shape;478;g1f9162cf5e8_0_387"/>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g1f9162cf5e8_0_387"/>
          <p:cNvSpPr txBox="1"/>
          <p:nvPr>
            <p:ph idx="1" type="body"/>
          </p:nvPr>
        </p:nvSpPr>
        <p:spPr>
          <a:xfrm>
            <a:off x="720000" y="1111700"/>
            <a:ext cx="7901400" cy="3666000"/>
          </a:xfrm>
          <a:prstGeom prst="rect">
            <a:avLst/>
          </a:prstGeom>
          <a:noFill/>
          <a:ln>
            <a:noFill/>
          </a:ln>
        </p:spPr>
        <p:txBody>
          <a:bodyPr anchorCtr="0" anchor="t" bIns="91425" lIns="91425" spcFirstLastPara="1" rIns="91425" wrap="square" tIns="91425">
            <a:noAutofit/>
          </a:bodyPr>
          <a:lstStyle>
            <a:lvl1pPr indent="-304800" lvl="0" marL="457200" rtl="0" algn="l">
              <a:lnSpc>
                <a:spcPct val="100000"/>
              </a:lnSpc>
              <a:spcBef>
                <a:spcPts val="0"/>
              </a:spcBef>
              <a:spcAft>
                <a:spcPts val="0"/>
              </a:spcAft>
              <a:buSzPts val="1200"/>
              <a:buChar char="●"/>
              <a:defRPr sz="1200"/>
            </a:lvl1pPr>
            <a:lvl2pPr indent="-304800" lvl="1" marL="914400" rtl="0" algn="l">
              <a:lnSpc>
                <a:spcPct val="100000"/>
              </a:lnSpc>
              <a:spcBef>
                <a:spcPts val="1600"/>
              </a:spcBef>
              <a:spcAft>
                <a:spcPts val="0"/>
              </a:spcAft>
              <a:buSzPts val="1200"/>
              <a:buChar char="○"/>
              <a:defRPr sz="1200"/>
            </a:lvl2pPr>
            <a:lvl3pPr indent="-304800" lvl="2" marL="1371600" rtl="0" algn="l">
              <a:lnSpc>
                <a:spcPct val="100000"/>
              </a:lnSpc>
              <a:spcBef>
                <a:spcPts val="1600"/>
              </a:spcBef>
              <a:spcAft>
                <a:spcPts val="0"/>
              </a:spcAft>
              <a:buSzPts val="1200"/>
              <a:buChar char="■"/>
              <a:defRPr sz="1200"/>
            </a:lvl3pPr>
            <a:lvl4pPr indent="-304800" lvl="3" marL="1828800" rtl="0" algn="l">
              <a:lnSpc>
                <a:spcPct val="100000"/>
              </a:lnSpc>
              <a:spcBef>
                <a:spcPts val="1600"/>
              </a:spcBef>
              <a:spcAft>
                <a:spcPts val="0"/>
              </a:spcAft>
              <a:buSzPts val="1200"/>
              <a:buChar char="●"/>
              <a:defRPr sz="1200"/>
            </a:lvl4pPr>
            <a:lvl5pPr indent="-304800" lvl="4" marL="2286000" rtl="0" algn="l">
              <a:lnSpc>
                <a:spcPct val="100000"/>
              </a:lnSpc>
              <a:spcBef>
                <a:spcPts val="1600"/>
              </a:spcBef>
              <a:spcAft>
                <a:spcPts val="0"/>
              </a:spcAft>
              <a:buSzPts val="1200"/>
              <a:buChar char="○"/>
              <a:defRPr sz="1200"/>
            </a:lvl5pPr>
            <a:lvl6pPr indent="-304800" lvl="5" marL="2743200" rtl="0" algn="l">
              <a:lnSpc>
                <a:spcPct val="100000"/>
              </a:lnSpc>
              <a:spcBef>
                <a:spcPts val="1600"/>
              </a:spcBef>
              <a:spcAft>
                <a:spcPts val="0"/>
              </a:spcAft>
              <a:buSzPts val="1200"/>
              <a:buChar char="■"/>
              <a:defRPr sz="1200"/>
            </a:lvl6pPr>
            <a:lvl7pPr indent="-304800" lvl="6" marL="3200400" rtl="0" algn="l">
              <a:lnSpc>
                <a:spcPct val="100000"/>
              </a:lnSpc>
              <a:spcBef>
                <a:spcPts val="1600"/>
              </a:spcBef>
              <a:spcAft>
                <a:spcPts val="0"/>
              </a:spcAft>
              <a:buSzPts val="1200"/>
              <a:buChar char="●"/>
              <a:defRPr sz="1200"/>
            </a:lvl7pPr>
            <a:lvl8pPr indent="-304800" lvl="7" marL="3657600" rtl="0" algn="l">
              <a:lnSpc>
                <a:spcPct val="100000"/>
              </a:lnSpc>
              <a:spcBef>
                <a:spcPts val="1600"/>
              </a:spcBef>
              <a:spcAft>
                <a:spcPts val="0"/>
              </a:spcAft>
              <a:buSzPts val="1200"/>
              <a:buChar char="○"/>
              <a:defRPr sz="1200"/>
            </a:lvl8pPr>
            <a:lvl9pPr indent="-304800" lvl="8" marL="4114800" rtl="0" algn="l">
              <a:lnSpc>
                <a:spcPct val="100000"/>
              </a:lnSpc>
              <a:spcBef>
                <a:spcPts val="1600"/>
              </a:spcBef>
              <a:spcAft>
                <a:spcPts val="1600"/>
              </a:spcAft>
              <a:buSzPts val="1200"/>
              <a:buChar char="■"/>
              <a:defRPr sz="1200"/>
            </a:lvl9pPr>
          </a:lstStyle>
          <a:p/>
        </p:txBody>
      </p:sp>
      <p:sp>
        <p:nvSpPr>
          <p:cNvPr id="480" name="Google Shape;480;g1f9162cf5e8_0_387"/>
          <p:cNvSpPr txBox="1"/>
          <p:nvPr>
            <p:ph type="title"/>
          </p:nvPr>
        </p:nvSpPr>
        <p:spPr>
          <a:xfrm>
            <a:off x="720000" y="39093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481" name="Google Shape;481;g1f9162cf5e8_0_387"/>
          <p:cNvSpPr/>
          <p:nvPr/>
        </p:nvSpPr>
        <p:spPr>
          <a:xfrm>
            <a:off x="7847591" y="-1689081"/>
            <a:ext cx="4039742" cy="2967540"/>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4497" name="Shape 4497"/>
        <p:cNvGrpSpPr/>
        <p:nvPr/>
      </p:nvGrpSpPr>
      <p:grpSpPr>
        <a:xfrm>
          <a:off x="0" y="0"/>
          <a:ext cx="0" cy="0"/>
          <a:chOff x="0" y="0"/>
          <a:chExt cx="0" cy="0"/>
        </a:xfrm>
      </p:grpSpPr>
      <p:sp>
        <p:nvSpPr>
          <p:cNvPr id="4498" name="Google Shape;4498;g1fa7d8e4de0_0_480"/>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4499" name="Google Shape;4499;g1fa7d8e4de0_0_480"/>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4500" name="Google Shape;4500;g1fa7d8e4de0_0_480"/>
          <p:cNvGrpSpPr/>
          <p:nvPr/>
        </p:nvGrpSpPr>
        <p:grpSpPr>
          <a:xfrm>
            <a:off x="8086547" y="288028"/>
            <a:ext cx="768173" cy="588522"/>
            <a:chOff x="8650400" y="824125"/>
            <a:chExt cx="124750" cy="95575"/>
          </a:xfrm>
        </p:grpSpPr>
        <p:sp>
          <p:nvSpPr>
            <p:cNvPr id="4501" name="Google Shape;4501;g1fa7d8e4de0_0_48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2" name="Google Shape;4502;g1fa7d8e4de0_0_48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3" name="Google Shape;4503;g1fa7d8e4de0_0_48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4" name="Google Shape;4504;g1fa7d8e4de0_0_48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5" name="Google Shape;4505;g1fa7d8e4de0_0_480"/>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6" name="Google Shape;4506;g1fa7d8e4de0_0_48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7" name="Google Shape;4507;g1fa7d8e4de0_0_48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08" name="Google Shape;4508;g1fa7d8e4de0_0_480"/>
          <p:cNvGrpSpPr/>
          <p:nvPr/>
        </p:nvGrpSpPr>
        <p:grpSpPr>
          <a:xfrm>
            <a:off x="7646775" y="4570305"/>
            <a:ext cx="430885" cy="203666"/>
            <a:chOff x="8703675" y="886625"/>
            <a:chExt cx="69975" cy="33075"/>
          </a:xfrm>
        </p:grpSpPr>
        <p:sp>
          <p:nvSpPr>
            <p:cNvPr id="4509" name="Google Shape;4509;g1fa7d8e4de0_0_48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0" name="Google Shape;4510;g1fa7d8e4de0_0_48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511" name="Shape 4511"/>
        <p:cNvGrpSpPr/>
        <p:nvPr/>
      </p:nvGrpSpPr>
      <p:grpSpPr>
        <a:xfrm>
          <a:off x="0" y="0"/>
          <a:ext cx="0" cy="0"/>
          <a:chOff x="0" y="0"/>
          <a:chExt cx="0" cy="0"/>
        </a:xfrm>
      </p:grpSpPr>
      <p:sp>
        <p:nvSpPr>
          <p:cNvPr id="4512" name="Google Shape;4512;g1fa7d8e4de0_0_494"/>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3" name="Google Shape;4513;g1fa7d8e4de0_0_494"/>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4514" name="Google Shape;4514;g1fa7d8e4de0_0_494"/>
          <p:cNvGrpSpPr/>
          <p:nvPr/>
        </p:nvGrpSpPr>
        <p:grpSpPr>
          <a:xfrm>
            <a:off x="1421747" y="-126722"/>
            <a:ext cx="768173" cy="588522"/>
            <a:chOff x="8650400" y="824125"/>
            <a:chExt cx="124750" cy="95575"/>
          </a:xfrm>
        </p:grpSpPr>
        <p:sp>
          <p:nvSpPr>
            <p:cNvPr id="4515" name="Google Shape;4515;g1fa7d8e4de0_0_49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6" name="Google Shape;4516;g1fa7d8e4de0_0_49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7" name="Google Shape;4517;g1fa7d8e4de0_0_49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8" name="Google Shape;4518;g1fa7d8e4de0_0_49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9" name="Google Shape;4519;g1fa7d8e4de0_0_494"/>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0" name="Google Shape;4520;g1fa7d8e4de0_0_49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1" name="Google Shape;4521;g1fa7d8e4de0_0_49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22" name="Google Shape;4522;g1fa7d8e4de0_0_494"/>
          <p:cNvGrpSpPr/>
          <p:nvPr/>
        </p:nvGrpSpPr>
        <p:grpSpPr>
          <a:xfrm>
            <a:off x="540850" y="2271587"/>
            <a:ext cx="234762" cy="218290"/>
            <a:chOff x="8652775" y="883650"/>
            <a:chExt cx="38125" cy="35450"/>
          </a:xfrm>
        </p:grpSpPr>
        <p:sp>
          <p:nvSpPr>
            <p:cNvPr id="4523" name="Google Shape;4523;g1fa7d8e4de0_0_49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4" name="Google Shape;4524;g1fa7d8e4de0_0_49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5" name="Google Shape;4525;g1fa7d8e4de0_0_49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6" name="Google Shape;4526;g1fa7d8e4de0_0_49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27" name="Google Shape;4527;g1fa7d8e4de0_0_494"/>
          <p:cNvGrpSpPr/>
          <p:nvPr/>
        </p:nvGrpSpPr>
        <p:grpSpPr>
          <a:xfrm>
            <a:off x="7146537" y="192450"/>
            <a:ext cx="234762" cy="218290"/>
            <a:chOff x="8652775" y="883650"/>
            <a:chExt cx="38125" cy="35450"/>
          </a:xfrm>
        </p:grpSpPr>
        <p:sp>
          <p:nvSpPr>
            <p:cNvPr id="4528" name="Google Shape;4528;g1fa7d8e4de0_0_49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9" name="Google Shape;4529;g1fa7d8e4de0_0_49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0" name="Google Shape;4530;g1fa7d8e4de0_0_49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31" name="Google Shape;4531;g1fa7d8e4de0_0_494"/>
          <p:cNvGrpSpPr/>
          <p:nvPr/>
        </p:nvGrpSpPr>
        <p:grpSpPr>
          <a:xfrm>
            <a:off x="8499525" y="3238212"/>
            <a:ext cx="234762" cy="218290"/>
            <a:chOff x="8652775" y="883650"/>
            <a:chExt cx="38125" cy="35450"/>
          </a:xfrm>
        </p:grpSpPr>
        <p:sp>
          <p:nvSpPr>
            <p:cNvPr id="4532" name="Google Shape;4532;g1fa7d8e4de0_0_49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3" name="Google Shape;4533;g1fa7d8e4de0_0_49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4" name="Google Shape;4534;g1fa7d8e4de0_0_49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5" name="Google Shape;4535;g1fa7d8e4de0_0_49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36" name="Google Shape;4536;g1fa7d8e4de0_0_494"/>
          <p:cNvGrpSpPr/>
          <p:nvPr/>
        </p:nvGrpSpPr>
        <p:grpSpPr>
          <a:xfrm>
            <a:off x="5791175" y="4604105"/>
            <a:ext cx="430885" cy="203666"/>
            <a:chOff x="8703675" y="886625"/>
            <a:chExt cx="69975" cy="33075"/>
          </a:xfrm>
        </p:grpSpPr>
        <p:sp>
          <p:nvSpPr>
            <p:cNvPr id="4537" name="Google Shape;4537;g1fa7d8e4de0_0_49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8" name="Google Shape;4538;g1fa7d8e4de0_0_49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4539" name="Shape 4539"/>
        <p:cNvGrpSpPr/>
        <p:nvPr/>
      </p:nvGrpSpPr>
      <p:grpSpPr>
        <a:xfrm>
          <a:off x="0" y="0"/>
          <a:ext cx="0" cy="0"/>
          <a:chOff x="0" y="0"/>
          <a:chExt cx="0" cy="0"/>
        </a:xfrm>
      </p:grpSpPr>
      <p:sp>
        <p:nvSpPr>
          <p:cNvPr id="4540" name="Google Shape;4540;g1fa7d8e4de0_0_522"/>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541" name="Google Shape;4541;g1fa7d8e4de0_0_522"/>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542" name="Google Shape;4542;g1fa7d8e4de0_0_522"/>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543" name="Google Shape;4543;g1fa7d8e4de0_0_522"/>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544" name="Google Shape;4544;g1fa7d8e4de0_0_522"/>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545" name="Google Shape;4545;g1fa7d8e4de0_0_522"/>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546" name="Google Shape;4546;g1fa7d8e4de0_0_522"/>
          <p:cNvGrpSpPr/>
          <p:nvPr/>
        </p:nvGrpSpPr>
        <p:grpSpPr>
          <a:xfrm>
            <a:off x="478584" y="2931882"/>
            <a:ext cx="234762" cy="218290"/>
            <a:chOff x="8652775" y="883650"/>
            <a:chExt cx="38125" cy="35450"/>
          </a:xfrm>
        </p:grpSpPr>
        <p:sp>
          <p:nvSpPr>
            <p:cNvPr id="4547" name="Google Shape;4547;g1fa7d8e4de0_0_52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8" name="Google Shape;4548;g1fa7d8e4de0_0_52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9" name="Google Shape;4549;g1fa7d8e4de0_0_52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50" name="Google Shape;4550;g1fa7d8e4de0_0_522"/>
          <p:cNvGrpSpPr/>
          <p:nvPr/>
        </p:nvGrpSpPr>
        <p:grpSpPr>
          <a:xfrm>
            <a:off x="8374182" y="4342304"/>
            <a:ext cx="430885" cy="203666"/>
            <a:chOff x="8703675" y="886625"/>
            <a:chExt cx="69975" cy="33075"/>
          </a:xfrm>
        </p:grpSpPr>
        <p:sp>
          <p:nvSpPr>
            <p:cNvPr id="4551" name="Google Shape;4551;g1fa7d8e4de0_0_52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2" name="Google Shape;4552;g1fa7d8e4de0_0_52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53" name="Google Shape;4553;g1fa7d8e4de0_0_522"/>
          <p:cNvGrpSpPr/>
          <p:nvPr/>
        </p:nvGrpSpPr>
        <p:grpSpPr>
          <a:xfrm>
            <a:off x="4916859" y="4735732"/>
            <a:ext cx="234762" cy="218290"/>
            <a:chOff x="8652775" y="883650"/>
            <a:chExt cx="38125" cy="35450"/>
          </a:xfrm>
        </p:grpSpPr>
        <p:sp>
          <p:nvSpPr>
            <p:cNvPr id="4554" name="Google Shape;4554;g1fa7d8e4de0_0_52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5" name="Google Shape;4555;g1fa7d8e4de0_0_52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6" name="Google Shape;4556;g1fa7d8e4de0_0_52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7" name="Google Shape;4557;g1fa7d8e4de0_0_52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4558" name="Shape 4558"/>
        <p:cNvGrpSpPr/>
        <p:nvPr/>
      </p:nvGrpSpPr>
      <p:grpSpPr>
        <a:xfrm>
          <a:off x="0" y="0"/>
          <a:ext cx="0" cy="0"/>
          <a:chOff x="0" y="0"/>
          <a:chExt cx="0" cy="0"/>
        </a:xfrm>
      </p:grpSpPr>
      <p:sp>
        <p:nvSpPr>
          <p:cNvPr id="4559" name="Google Shape;4559;g1fa7d8e4de0_0_54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560" name="Google Shape;4560;g1fa7d8e4de0_0_541"/>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561" name="Google Shape;4561;g1fa7d8e4de0_0_541"/>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562" name="Google Shape;4562;g1fa7d8e4de0_0_541"/>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563" name="Google Shape;4563;g1fa7d8e4de0_0_541"/>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564" name="Google Shape;4564;g1fa7d8e4de0_0_541"/>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565" name="Google Shape;4565;g1fa7d8e4de0_0_541"/>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566" name="Google Shape;4566;g1fa7d8e4de0_0_541"/>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567" name="Google Shape;4567;g1fa7d8e4de0_0_541"/>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568" name="Google Shape;4568;g1fa7d8e4de0_0_541"/>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4569" name="Google Shape;4569;g1fa7d8e4de0_0_541"/>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4570" name="Google Shape;4570;g1fa7d8e4de0_0_541"/>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4571" name="Google Shape;4571;g1fa7d8e4de0_0_541"/>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4572" name="Google Shape;4572;g1fa7d8e4de0_0_541"/>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573" name="Google Shape;4573;g1fa7d8e4de0_0_541"/>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574" name="Google Shape;4574;g1fa7d8e4de0_0_541"/>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575" name="Google Shape;4575;g1fa7d8e4de0_0_541"/>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576" name="Google Shape;4576;g1fa7d8e4de0_0_541"/>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4577" name="Google Shape;4577;g1fa7d8e4de0_0_541"/>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4578" name="Google Shape;4578;g1fa7d8e4de0_0_541"/>
          <p:cNvGrpSpPr/>
          <p:nvPr/>
        </p:nvGrpSpPr>
        <p:grpSpPr>
          <a:xfrm>
            <a:off x="8086547" y="288028"/>
            <a:ext cx="768173" cy="588522"/>
            <a:chOff x="8650400" y="824125"/>
            <a:chExt cx="124750" cy="95575"/>
          </a:xfrm>
        </p:grpSpPr>
        <p:sp>
          <p:nvSpPr>
            <p:cNvPr id="4579" name="Google Shape;4579;g1fa7d8e4de0_0_54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0" name="Google Shape;4580;g1fa7d8e4de0_0_54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1" name="Google Shape;4581;g1fa7d8e4de0_0_54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2" name="Google Shape;4582;g1fa7d8e4de0_0_54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3" name="Google Shape;4583;g1fa7d8e4de0_0_541"/>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4" name="Google Shape;4584;g1fa7d8e4de0_0_54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5" name="Google Shape;4585;g1fa7d8e4de0_0_54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86" name="Google Shape;4586;g1fa7d8e4de0_0_541"/>
          <p:cNvGrpSpPr/>
          <p:nvPr/>
        </p:nvGrpSpPr>
        <p:grpSpPr>
          <a:xfrm>
            <a:off x="317087" y="288025"/>
            <a:ext cx="234762" cy="218290"/>
            <a:chOff x="8652775" y="883650"/>
            <a:chExt cx="38125" cy="35450"/>
          </a:xfrm>
        </p:grpSpPr>
        <p:sp>
          <p:nvSpPr>
            <p:cNvPr id="4587" name="Google Shape;4587;g1fa7d8e4de0_0_54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8" name="Google Shape;4588;g1fa7d8e4de0_0_54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9" name="Google Shape;4589;g1fa7d8e4de0_0_54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90" name="Google Shape;4590;g1fa7d8e4de0_0_541"/>
          <p:cNvGrpSpPr/>
          <p:nvPr/>
        </p:nvGrpSpPr>
        <p:grpSpPr>
          <a:xfrm>
            <a:off x="4199840" y="4764665"/>
            <a:ext cx="744312" cy="221985"/>
            <a:chOff x="8652775" y="883650"/>
            <a:chExt cx="120875" cy="36050"/>
          </a:xfrm>
        </p:grpSpPr>
        <p:sp>
          <p:nvSpPr>
            <p:cNvPr id="4591" name="Google Shape;4591;g1fa7d8e4de0_0_54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2" name="Google Shape;4592;g1fa7d8e4de0_0_54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3" name="Google Shape;4593;g1fa7d8e4de0_0_54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4" name="Google Shape;4594;g1fa7d8e4de0_0_54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5" name="Google Shape;4595;g1fa7d8e4de0_0_54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6" name="Google Shape;4596;g1fa7d8e4de0_0_54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4597" name="Shape 4597"/>
        <p:cNvGrpSpPr/>
        <p:nvPr/>
      </p:nvGrpSpPr>
      <p:grpSpPr>
        <a:xfrm>
          <a:off x="0" y="0"/>
          <a:ext cx="0" cy="0"/>
          <a:chOff x="0" y="0"/>
          <a:chExt cx="0" cy="0"/>
        </a:xfrm>
      </p:grpSpPr>
      <p:sp>
        <p:nvSpPr>
          <p:cNvPr id="4598" name="Google Shape;4598;g1fa7d8e4de0_0_580"/>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599" name="Google Shape;4599;g1fa7d8e4de0_0_580"/>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600" name="Google Shape;4600;g1fa7d8e4de0_0_580"/>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1" name="Google Shape;4601;g1fa7d8e4de0_0_580"/>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2" name="Google Shape;4602;g1fa7d8e4de0_0_580"/>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03" name="Google Shape;4603;g1fa7d8e4de0_0_580"/>
          <p:cNvGrpSpPr/>
          <p:nvPr/>
        </p:nvGrpSpPr>
        <p:grpSpPr>
          <a:xfrm>
            <a:off x="1290315" y="832864"/>
            <a:ext cx="744312" cy="221985"/>
            <a:chOff x="8652775" y="883650"/>
            <a:chExt cx="120875" cy="36050"/>
          </a:xfrm>
        </p:grpSpPr>
        <p:sp>
          <p:nvSpPr>
            <p:cNvPr id="4604" name="Google Shape;4604;g1fa7d8e4de0_0_58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5" name="Google Shape;4605;g1fa7d8e4de0_0_58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6" name="Google Shape;4606;g1fa7d8e4de0_0_58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7" name="Google Shape;4607;g1fa7d8e4de0_0_58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8" name="Google Shape;4608;g1fa7d8e4de0_0_58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9" name="Google Shape;4609;g1fa7d8e4de0_0_58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10" name="Google Shape;4610;g1fa7d8e4de0_0_580"/>
          <p:cNvGrpSpPr/>
          <p:nvPr/>
        </p:nvGrpSpPr>
        <p:grpSpPr>
          <a:xfrm>
            <a:off x="8313415" y="1125687"/>
            <a:ext cx="234762" cy="218290"/>
            <a:chOff x="8652775" y="883650"/>
            <a:chExt cx="38125" cy="35450"/>
          </a:xfrm>
        </p:grpSpPr>
        <p:sp>
          <p:nvSpPr>
            <p:cNvPr id="4611" name="Google Shape;4611;g1fa7d8e4de0_0_58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2" name="Google Shape;4612;g1fa7d8e4de0_0_58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3" name="Google Shape;4613;g1fa7d8e4de0_0_58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614" name="Google Shape;4614;g1fa7d8e4de0_0_580"/>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615" name="Shape 4615"/>
        <p:cNvGrpSpPr/>
        <p:nvPr/>
      </p:nvGrpSpPr>
      <p:grpSpPr>
        <a:xfrm>
          <a:off x="0" y="0"/>
          <a:ext cx="0" cy="0"/>
          <a:chOff x="0" y="0"/>
          <a:chExt cx="0" cy="0"/>
        </a:xfrm>
      </p:grpSpPr>
      <p:sp>
        <p:nvSpPr>
          <p:cNvPr id="4616" name="Google Shape;4616;g1fa7d8e4de0_0_598"/>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617" name="Google Shape;4617;g1fa7d8e4de0_0_598"/>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4618" name="Google Shape;4618;g1fa7d8e4de0_0_598"/>
          <p:cNvGrpSpPr/>
          <p:nvPr/>
        </p:nvGrpSpPr>
        <p:grpSpPr>
          <a:xfrm>
            <a:off x="219315" y="188740"/>
            <a:ext cx="744312" cy="221985"/>
            <a:chOff x="8652775" y="883650"/>
            <a:chExt cx="120875" cy="36050"/>
          </a:xfrm>
        </p:grpSpPr>
        <p:sp>
          <p:nvSpPr>
            <p:cNvPr id="4619" name="Google Shape;4619;g1fa7d8e4de0_0_5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0" name="Google Shape;4620;g1fa7d8e4de0_0_5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1" name="Google Shape;4621;g1fa7d8e4de0_0_5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2" name="Google Shape;4622;g1fa7d8e4de0_0_5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3" name="Google Shape;4623;g1fa7d8e4de0_0_59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4" name="Google Shape;4624;g1fa7d8e4de0_0_59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25" name="Google Shape;4625;g1fa7d8e4de0_0_598"/>
          <p:cNvGrpSpPr/>
          <p:nvPr/>
        </p:nvGrpSpPr>
        <p:grpSpPr>
          <a:xfrm>
            <a:off x="236575" y="2344012"/>
            <a:ext cx="234762" cy="218290"/>
            <a:chOff x="8652775" y="883650"/>
            <a:chExt cx="38125" cy="35450"/>
          </a:xfrm>
        </p:grpSpPr>
        <p:sp>
          <p:nvSpPr>
            <p:cNvPr id="4626" name="Google Shape;4626;g1fa7d8e4de0_0_5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7" name="Google Shape;4627;g1fa7d8e4de0_0_5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8" name="Google Shape;4628;g1fa7d8e4de0_0_5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9" name="Google Shape;4629;g1fa7d8e4de0_0_5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30" name="Google Shape;4630;g1fa7d8e4de0_0_598"/>
          <p:cNvGrpSpPr/>
          <p:nvPr/>
        </p:nvGrpSpPr>
        <p:grpSpPr>
          <a:xfrm>
            <a:off x="7146537" y="192450"/>
            <a:ext cx="234762" cy="218290"/>
            <a:chOff x="8652775" y="883650"/>
            <a:chExt cx="38125" cy="35450"/>
          </a:xfrm>
        </p:grpSpPr>
        <p:sp>
          <p:nvSpPr>
            <p:cNvPr id="4631" name="Google Shape;4631;g1fa7d8e4de0_0_5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2" name="Google Shape;4632;g1fa7d8e4de0_0_5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3" name="Google Shape;4633;g1fa7d8e4de0_0_5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34" name="Google Shape;4634;g1fa7d8e4de0_0_598"/>
          <p:cNvGrpSpPr/>
          <p:nvPr/>
        </p:nvGrpSpPr>
        <p:grpSpPr>
          <a:xfrm>
            <a:off x="5820150" y="4734505"/>
            <a:ext cx="430885" cy="203666"/>
            <a:chOff x="8703675" y="886625"/>
            <a:chExt cx="69975" cy="33075"/>
          </a:xfrm>
        </p:grpSpPr>
        <p:sp>
          <p:nvSpPr>
            <p:cNvPr id="4635" name="Google Shape;4635;g1fa7d8e4de0_0_59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6" name="Google Shape;4636;g1fa7d8e4de0_0_59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37" name="Google Shape;4637;g1fa7d8e4de0_0_598"/>
          <p:cNvGrpSpPr/>
          <p:nvPr/>
        </p:nvGrpSpPr>
        <p:grpSpPr>
          <a:xfrm>
            <a:off x="8499525" y="3238212"/>
            <a:ext cx="234762" cy="218290"/>
            <a:chOff x="8652775" y="883650"/>
            <a:chExt cx="38125" cy="35450"/>
          </a:xfrm>
        </p:grpSpPr>
        <p:sp>
          <p:nvSpPr>
            <p:cNvPr id="4638" name="Google Shape;4638;g1fa7d8e4de0_0_5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9" name="Google Shape;4639;g1fa7d8e4de0_0_5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0" name="Google Shape;4640;g1fa7d8e4de0_0_5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1" name="Google Shape;4641;g1fa7d8e4de0_0_5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4642" name="Shape 4642"/>
        <p:cNvGrpSpPr/>
        <p:nvPr/>
      </p:nvGrpSpPr>
      <p:grpSpPr>
        <a:xfrm>
          <a:off x="0" y="0"/>
          <a:ext cx="0" cy="0"/>
          <a:chOff x="0" y="0"/>
          <a:chExt cx="0" cy="0"/>
        </a:xfrm>
      </p:grpSpPr>
      <p:sp>
        <p:nvSpPr>
          <p:cNvPr id="4643" name="Google Shape;4643;g1fa7d8e4de0_0_625"/>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644" name="Google Shape;4644;g1fa7d8e4de0_0_625"/>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645" name="Google Shape;4645;g1fa7d8e4de0_0_625"/>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46" name="Google Shape;4646;g1fa7d8e4de0_0_625"/>
          <p:cNvGrpSpPr/>
          <p:nvPr/>
        </p:nvGrpSpPr>
        <p:grpSpPr>
          <a:xfrm>
            <a:off x="6715278" y="4625184"/>
            <a:ext cx="744312" cy="221985"/>
            <a:chOff x="8652775" y="883650"/>
            <a:chExt cx="120875" cy="36050"/>
          </a:xfrm>
        </p:grpSpPr>
        <p:sp>
          <p:nvSpPr>
            <p:cNvPr id="4647" name="Google Shape;4647;g1fa7d8e4de0_0_6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8" name="Google Shape;4648;g1fa7d8e4de0_0_6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9" name="Google Shape;4649;g1fa7d8e4de0_0_62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0" name="Google Shape;4650;g1fa7d8e4de0_0_6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1" name="Google Shape;4651;g1fa7d8e4de0_0_62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2" name="Google Shape;4652;g1fa7d8e4de0_0_62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53" name="Google Shape;4653;g1fa7d8e4de0_0_625"/>
          <p:cNvGrpSpPr/>
          <p:nvPr/>
        </p:nvGrpSpPr>
        <p:grpSpPr>
          <a:xfrm>
            <a:off x="5348162" y="4627037"/>
            <a:ext cx="234762" cy="218290"/>
            <a:chOff x="8652775" y="883650"/>
            <a:chExt cx="38125" cy="35450"/>
          </a:xfrm>
        </p:grpSpPr>
        <p:sp>
          <p:nvSpPr>
            <p:cNvPr id="4654" name="Google Shape;4654;g1fa7d8e4de0_0_6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5" name="Google Shape;4655;g1fa7d8e4de0_0_6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6" name="Google Shape;4656;g1fa7d8e4de0_0_6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657" name="Google Shape;4657;g1fa7d8e4de0_0_625"/>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58" name="Google Shape;4658;g1fa7d8e4de0_0_625"/>
          <p:cNvGrpSpPr/>
          <p:nvPr/>
        </p:nvGrpSpPr>
        <p:grpSpPr>
          <a:xfrm>
            <a:off x="1539765" y="296326"/>
            <a:ext cx="744312" cy="221985"/>
            <a:chOff x="8652775" y="883650"/>
            <a:chExt cx="120875" cy="36050"/>
          </a:xfrm>
        </p:grpSpPr>
        <p:sp>
          <p:nvSpPr>
            <p:cNvPr id="4659" name="Google Shape;4659;g1fa7d8e4de0_0_6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0" name="Google Shape;4660;g1fa7d8e4de0_0_6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1" name="Google Shape;4661;g1fa7d8e4de0_0_62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2" name="Google Shape;4662;g1fa7d8e4de0_0_6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3" name="Google Shape;4663;g1fa7d8e4de0_0_62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4" name="Google Shape;4664;g1fa7d8e4de0_0_62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665" name="Google Shape;4665;g1fa7d8e4de0_0_625"/>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66" name="Google Shape;4666;g1fa7d8e4de0_0_625"/>
          <p:cNvGrpSpPr/>
          <p:nvPr/>
        </p:nvGrpSpPr>
        <p:grpSpPr>
          <a:xfrm>
            <a:off x="8313412" y="3800094"/>
            <a:ext cx="234762" cy="218290"/>
            <a:chOff x="8652775" y="883650"/>
            <a:chExt cx="38125" cy="35450"/>
          </a:xfrm>
        </p:grpSpPr>
        <p:sp>
          <p:nvSpPr>
            <p:cNvPr id="4667" name="Google Shape;4667;g1fa7d8e4de0_0_6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8" name="Google Shape;4668;g1fa7d8e4de0_0_6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9" name="Google Shape;4669;g1fa7d8e4de0_0_62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0" name="Google Shape;4670;g1fa7d8e4de0_0_6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71" name="Google Shape;4671;g1fa7d8e4de0_0_625"/>
          <p:cNvGrpSpPr/>
          <p:nvPr/>
        </p:nvGrpSpPr>
        <p:grpSpPr>
          <a:xfrm>
            <a:off x="225025" y="1008004"/>
            <a:ext cx="430885" cy="203666"/>
            <a:chOff x="8703675" y="886625"/>
            <a:chExt cx="69975" cy="33075"/>
          </a:xfrm>
        </p:grpSpPr>
        <p:sp>
          <p:nvSpPr>
            <p:cNvPr id="4672" name="Google Shape;4672;g1fa7d8e4de0_0_62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3" name="Google Shape;4673;g1fa7d8e4de0_0_62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4674" name="Shape 4674"/>
        <p:cNvGrpSpPr/>
        <p:nvPr/>
      </p:nvGrpSpPr>
      <p:grpSpPr>
        <a:xfrm>
          <a:off x="0" y="0"/>
          <a:ext cx="0" cy="0"/>
          <a:chOff x="0" y="0"/>
          <a:chExt cx="0" cy="0"/>
        </a:xfrm>
      </p:grpSpPr>
      <p:sp>
        <p:nvSpPr>
          <p:cNvPr id="4675" name="Google Shape;4675;g1fa7d8e4de0_0_657"/>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6" name="Google Shape;4676;g1fa7d8e4de0_0_657"/>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677" name="Google Shape;4677;g1fa7d8e4de0_0_657"/>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678" name="Google Shape;4678;g1fa7d8e4de0_0_657"/>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679" name="Google Shape;4679;g1fa7d8e4de0_0_657"/>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680" name="Google Shape;4680;g1fa7d8e4de0_0_657"/>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681" name="Google Shape;4681;g1fa7d8e4de0_0_657"/>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682" name="Google Shape;4682;g1fa7d8e4de0_0_657"/>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683" name="Google Shape;4683;g1fa7d8e4de0_0_657"/>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84" name="Google Shape;4684;g1fa7d8e4de0_0_657"/>
          <p:cNvGrpSpPr/>
          <p:nvPr/>
        </p:nvGrpSpPr>
        <p:grpSpPr>
          <a:xfrm>
            <a:off x="8112637" y="1529600"/>
            <a:ext cx="234762" cy="218290"/>
            <a:chOff x="8652775" y="883650"/>
            <a:chExt cx="38125" cy="35450"/>
          </a:xfrm>
        </p:grpSpPr>
        <p:sp>
          <p:nvSpPr>
            <p:cNvPr id="4685" name="Google Shape;4685;g1fa7d8e4de0_0_65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6" name="Google Shape;4686;g1fa7d8e4de0_0_65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7" name="Google Shape;4687;g1fa7d8e4de0_0_65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8" name="Google Shape;4688;g1fa7d8e4de0_0_65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689" name="Shape 4689"/>
        <p:cNvGrpSpPr/>
        <p:nvPr/>
      </p:nvGrpSpPr>
      <p:grpSpPr>
        <a:xfrm>
          <a:off x="0" y="0"/>
          <a:ext cx="0" cy="0"/>
          <a:chOff x="0" y="0"/>
          <a:chExt cx="0" cy="0"/>
        </a:xfrm>
      </p:grpSpPr>
      <p:sp>
        <p:nvSpPr>
          <p:cNvPr id="4690" name="Google Shape;4690;g1fa7d8e4de0_0_672"/>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1" name="Google Shape;4691;g1fa7d8e4de0_0_672"/>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4692" name="Google Shape;4692;g1fa7d8e4de0_0_672"/>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4693" name="Google Shape;4693;g1fa7d8e4de0_0_672"/>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694" name="Google Shape;4694;g1fa7d8e4de0_0_672"/>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95" name="Google Shape;4695;g1fa7d8e4de0_0_672"/>
          <p:cNvGrpSpPr/>
          <p:nvPr/>
        </p:nvGrpSpPr>
        <p:grpSpPr>
          <a:xfrm>
            <a:off x="8212822" y="4397378"/>
            <a:ext cx="768173" cy="588522"/>
            <a:chOff x="8650400" y="824125"/>
            <a:chExt cx="124750" cy="95575"/>
          </a:xfrm>
        </p:grpSpPr>
        <p:sp>
          <p:nvSpPr>
            <p:cNvPr id="4696" name="Google Shape;4696;g1fa7d8e4de0_0_67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7" name="Google Shape;4697;g1fa7d8e4de0_0_67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8" name="Google Shape;4698;g1fa7d8e4de0_0_67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9" name="Google Shape;4699;g1fa7d8e4de0_0_67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0" name="Google Shape;4700;g1fa7d8e4de0_0_672"/>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1" name="Google Shape;4701;g1fa7d8e4de0_0_67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2" name="Google Shape;4702;g1fa7d8e4de0_0_67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703" name="Shape 4703"/>
        <p:cNvGrpSpPr/>
        <p:nvPr/>
      </p:nvGrpSpPr>
      <p:grpSpPr>
        <a:xfrm>
          <a:off x="0" y="0"/>
          <a:ext cx="0" cy="0"/>
          <a:chOff x="0" y="0"/>
          <a:chExt cx="0" cy="0"/>
        </a:xfrm>
      </p:grpSpPr>
      <p:sp>
        <p:nvSpPr>
          <p:cNvPr id="4704" name="Google Shape;4704;g1fa7d8e4de0_0_686"/>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5" name="Google Shape;4705;g1fa7d8e4de0_0_686"/>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706" name="Google Shape;4706;g1fa7d8e4de0_0_686"/>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707" name="Google Shape;4707;g1fa7d8e4de0_0_686"/>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708" name="Google Shape;4708;g1fa7d8e4de0_0_686"/>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709" name="Google Shape;4709;g1fa7d8e4de0_0_686"/>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4710" name="Google Shape;4710;g1fa7d8e4de0_0_686"/>
          <p:cNvGrpSpPr/>
          <p:nvPr/>
        </p:nvGrpSpPr>
        <p:grpSpPr>
          <a:xfrm>
            <a:off x="8703662" y="2184650"/>
            <a:ext cx="234762" cy="218290"/>
            <a:chOff x="8652775" y="883650"/>
            <a:chExt cx="38125" cy="35450"/>
          </a:xfrm>
        </p:grpSpPr>
        <p:sp>
          <p:nvSpPr>
            <p:cNvPr id="4711" name="Google Shape;4711;g1fa7d8e4de0_0_6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2" name="Google Shape;4712;g1fa7d8e4de0_0_6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3" name="Google Shape;4713;g1fa7d8e4de0_0_6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714" name="Google Shape;4714;g1fa7d8e4de0_0_686"/>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5" name="Google Shape;4715;g1fa7d8e4de0_0_686"/>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716" name="Google Shape;4716;g1fa7d8e4de0_0_686"/>
          <p:cNvGrpSpPr/>
          <p:nvPr/>
        </p:nvGrpSpPr>
        <p:grpSpPr>
          <a:xfrm>
            <a:off x="215262" y="2780650"/>
            <a:ext cx="234762" cy="218290"/>
            <a:chOff x="8652775" y="883650"/>
            <a:chExt cx="38125" cy="35450"/>
          </a:xfrm>
        </p:grpSpPr>
        <p:sp>
          <p:nvSpPr>
            <p:cNvPr id="4717" name="Google Shape;4717;g1fa7d8e4de0_0_6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8" name="Google Shape;4718;g1fa7d8e4de0_0_6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9" name="Google Shape;4719;g1fa7d8e4de0_0_6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2">
    <p:spTree>
      <p:nvGrpSpPr>
        <p:cNvPr id="482" name="Shape 482"/>
        <p:cNvGrpSpPr/>
        <p:nvPr/>
      </p:nvGrpSpPr>
      <p:grpSpPr>
        <a:xfrm>
          <a:off x="0" y="0"/>
          <a:ext cx="0" cy="0"/>
          <a:chOff x="0" y="0"/>
          <a:chExt cx="0" cy="0"/>
        </a:xfrm>
      </p:grpSpPr>
      <p:sp>
        <p:nvSpPr>
          <p:cNvPr id="483" name="Google Shape;483;g1f9162cf5e8_0_392"/>
          <p:cNvSpPr txBox="1"/>
          <p:nvPr>
            <p:ph type="title"/>
          </p:nvPr>
        </p:nvSpPr>
        <p:spPr>
          <a:xfrm>
            <a:off x="764102" y="1967402"/>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484" name="Google Shape;484;g1f9162cf5e8_0_392"/>
          <p:cNvSpPr txBox="1"/>
          <p:nvPr>
            <p:ph idx="1" type="subTitle"/>
          </p:nvPr>
        </p:nvSpPr>
        <p:spPr>
          <a:xfrm>
            <a:off x="1759875" y="1833925"/>
            <a:ext cx="2682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1600"/>
              </a:spcBef>
              <a:spcAft>
                <a:spcPts val="0"/>
              </a:spcAft>
              <a:buSzPts val="1400"/>
              <a:buNone/>
              <a:defRPr>
                <a:latin typeface="Poppins Black"/>
                <a:ea typeface="Poppins Black"/>
                <a:cs typeface="Poppins Black"/>
                <a:sym typeface="Poppins Black"/>
              </a:defRPr>
            </a:lvl2pPr>
            <a:lvl3pPr lvl="2" rtl="0" algn="l">
              <a:lnSpc>
                <a:spcPct val="100000"/>
              </a:lnSpc>
              <a:spcBef>
                <a:spcPts val="1600"/>
              </a:spcBef>
              <a:spcAft>
                <a:spcPts val="0"/>
              </a:spcAft>
              <a:buSzPts val="1400"/>
              <a:buNone/>
              <a:defRPr>
                <a:latin typeface="Poppins Black"/>
                <a:ea typeface="Poppins Black"/>
                <a:cs typeface="Poppins Black"/>
                <a:sym typeface="Poppins Black"/>
              </a:defRPr>
            </a:lvl3pPr>
            <a:lvl4pPr lvl="3" rtl="0" algn="l">
              <a:lnSpc>
                <a:spcPct val="100000"/>
              </a:lnSpc>
              <a:spcBef>
                <a:spcPts val="1600"/>
              </a:spcBef>
              <a:spcAft>
                <a:spcPts val="0"/>
              </a:spcAft>
              <a:buSzPts val="1400"/>
              <a:buNone/>
              <a:defRPr>
                <a:latin typeface="Poppins Black"/>
                <a:ea typeface="Poppins Black"/>
                <a:cs typeface="Poppins Black"/>
                <a:sym typeface="Poppins Black"/>
              </a:defRPr>
            </a:lvl4pPr>
            <a:lvl5pPr lvl="4" rtl="0" algn="l">
              <a:lnSpc>
                <a:spcPct val="100000"/>
              </a:lnSpc>
              <a:spcBef>
                <a:spcPts val="1600"/>
              </a:spcBef>
              <a:spcAft>
                <a:spcPts val="0"/>
              </a:spcAft>
              <a:buSzPts val="1400"/>
              <a:buNone/>
              <a:defRPr>
                <a:latin typeface="Poppins Black"/>
                <a:ea typeface="Poppins Black"/>
                <a:cs typeface="Poppins Black"/>
                <a:sym typeface="Poppins Black"/>
              </a:defRPr>
            </a:lvl5pPr>
            <a:lvl6pPr lvl="5" rtl="0" algn="l">
              <a:lnSpc>
                <a:spcPct val="100000"/>
              </a:lnSpc>
              <a:spcBef>
                <a:spcPts val="1600"/>
              </a:spcBef>
              <a:spcAft>
                <a:spcPts val="0"/>
              </a:spcAft>
              <a:buSzPts val="1400"/>
              <a:buNone/>
              <a:defRPr>
                <a:latin typeface="Poppins Black"/>
                <a:ea typeface="Poppins Black"/>
                <a:cs typeface="Poppins Black"/>
                <a:sym typeface="Poppins Black"/>
              </a:defRPr>
            </a:lvl6pPr>
            <a:lvl7pPr lvl="6" rtl="0" algn="l">
              <a:lnSpc>
                <a:spcPct val="100000"/>
              </a:lnSpc>
              <a:spcBef>
                <a:spcPts val="1600"/>
              </a:spcBef>
              <a:spcAft>
                <a:spcPts val="0"/>
              </a:spcAft>
              <a:buSzPts val="1400"/>
              <a:buNone/>
              <a:defRPr>
                <a:latin typeface="Poppins Black"/>
                <a:ea typeface="Poppins Black"/>
                <a:cs typeface="Poppins Black"/>
                <a:sym typeface="Poppins Black"/>
              </a:defRPr>
            </a:lvl7pPr>
            <a:lvl8pPr lvl="7" rtl="0" algn="l">
              <a:lnSpc>
                <a:spcPct val="100000"/>
              </a:lnSpc>
              <a:spcBef>
                <a:spcPts val="1600"/>
              </a:spcBef>
              <a:spcAft>
                <a:spcPts val="0"/>
              </a:spcAft>
              <a:buSzPts val="1400"/>
              <a:buNone/>
              <a:defRPr>
                <a:latin typeface="Poppins Black"/>
                <a:ea typeface="Poppins Black"/>
                <a:cs typeface="Poppins Black"/>
                <a:sym typeface="Poppins Black"/>
              </a:defRPr>
            </a:lvl8pPr>
            <a:lvl9pPr lvl="8" rtl="0" algn="l">
              <a:lnSpc>
                <a:spcPct val="100000"/>
              </a:lnSpc>
              <a:spcBef>
                <a:spcPts val="1600"/>
              </a:spcBef>
              <a:spcAft>
                <a:spcPts val="1600"/>
              </a:spcAft>
              <a:buSzPts val="1400"/>
              <a:buNone/>
              <a:defRPr>
                <a:latin typeface="Poppins Black"/>
                <a:ea typeface="Poppins Black"/>
                <a:cs typeface="Poppins Black"/>
                <a:sym typeface="Poppins Black"/>
              </a:defRPr>
            </a:lvl9pPr>
          </a:lstStyle>
          <a:p/>
        </p:txBody>
      </p:sp>
      <p:sp>
        <p:nvSpPr>
          <p:cNvPr id="485" name="Google Shape;485;g1f9162cf5e8_0_392"/>
          <p:cNvSpPr txBox="1"/>
          <p:nvPr>
            <p:ph idx="2" type="subTitle"/>
          </p:nvPr>
        </p:nvSpPr>
        <p:spPr>
          <a:xfrm>
            <a:off x="1759875" y="2185449"/>
            <a:ext cx="2682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486" name="Google Shape;486;g1f9162cf5e8_0_392"/>
          <p:cNvSpPr txBox="1"/>
          <p:nvPr>
            <p:ph idx="3" type="title"/>
          </p:nvPr>
        </p:nvSpPr>
        <p:spPr>
          <a:xfrm>
            <a:off x="764102" y="3346952"/>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487" name="Google Shape;487;g1f9162cf5e8_0_392"/>
          <p:cNvSpPr txBox="1"/>
          <p:nvPr>
            <p:ph idx="4" type="subTitle"/>
          </p:nvPr>
        </p:nvSpPr>
        <p:spPr>
          <a:xfrm>
            <a:off x="1759875" y="3213476"/>
            <a:ext cx="2682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488" name="Google Shape;488;g1f9162cf5e8_0_392"/>
          <p:cNvSpPr txBox="1"/>
          <p:nvPr>
            <p:ph idx="5" type="subTitle"/>
          </p:nvPr>
        </p:nvSpPr>
        <p:spPr>
          <a:xfrm>
            <a:off x="1759875" y="3565000"/>
            <a:ext cx="2682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489" name="Google Shape;489;g1f9162cf5e8_0_392"/>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g1f9162cf5e8_0_392"/>
          <p:cNvSpPr txBox="1"/>
          <p:nvPr>
            <p:ph idx="6"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491" name="Google Shape;491;g1f9162cf5e8_0_392"/>
          <p:cNvSpPr/>
          <p:nvPr/>
        </p:nvSpPr>
        <p:spPr>
          <a:xfrm rot="-9542052">
            <a:off x="7466404" y="-1156052"/>
            <a:ext cx="4039911" cy="2967664"/>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 name="Google Shape;492;g1f9162cf5e8_0_392"/>
          <p:cNvSpPr/>
          <p:nvPr/>
        </p:nvSpPr>
        <p:spPr>
          <a:xfrm rot="3055103">
            <a:off x="-1997717" y="3749245"/>
            <a:ext cx="4039950" cy="2967693"/>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 name="Google Shape;493;g1f9162cf5e8_0_392"/>
          <p:cNvSpPr txBox="1"/>
          <p:nvPr>
            <p:ph idx="7" type="title"/>
          </p:nvPr>
        </p:nvSpPr>
        <p:spPr>
          <a:xfrm>
            <a:off x="4746900" y="1967402"/>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494" name="Google Shape;494;g1f9162cf5e8_0_392"/>
          <p:cNvSpPr txBox="1"/>
          <p:nvPr>
            <p:ph idx="8" type="subTitle"/>
          </p:nvPr>
        </p:nvSpPr>
        <p:spPr>
          <a:xfrm>
            <a:off x="5742673" y="1833925"/>
            <a:ext cx="2682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495" name="Google Shape;495;g1f9162cf5e8_0_392"/>
          <p:cNvSpPr txBox="1"/>
          <p:nvPr>
            <p:ph idx="9" type="subTitle"/>
          </p:nvPr>
        </p:nvSpPr>
        <p:spPr>
          <a:xfrm>
            <a:off x="5742673" y="2185449"/>
            <a:ext cx="2682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496" name="Google Shape;496;g1f9162cf5e8_0_392"/>
          <p:cNvSpPr txBox="1"/>
          <p:nvPr>
            <p:ph idx="13" type="title"/>
          </p:nvPr>
        </p:nvSpPr>
        <p:spPr>
          <a:xfrm>
            <a:off x="4746900" y="3346952"/>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497" name="Google Shape;497;g1f9162cf5e8_0_392"/>
          <p:cNvSpPr txBox="1"/>
          <p:nvPr>
            <p:ph idx="14" type="subTitle"/>
          </p:nvPr>
        </p:nvSpPr>
        <p:spPr>
          <a:xfrm>
            <a:off x="5742673" y="3213476"/>
            <a:ext cx="2682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498" name="Google Shape;498;g1f9162cf5e8_0_392"/>
          <p:cNvSpPr txBox="1"/>
          <p:nvPr>
            <p:ph idx="15" type="subTitle"/>
          </p:nvPr>
        </p:nvSpPr>
        <p:spPr>
          <a:xfrm>
            <a:off x="5742673" y="3565000"/>
            <a:ext cx="2682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4720" name="Shape 4720"/>
        <p:cNvGrpSpPr/>
        <p:nvPr/>
      </p:nvGrpSpPr>
      <p:grpSpPr>
        <a:xfrm>
          <a:off x="0" y="0"/>
          <a:ext cx="0" cy="0"/>
          <a:chOff x="0" y="0"/>
          <a:chExt cx="0" cy="0"/>
        </a:xfrm>
      </p:grpSpPr>
      <p:sp>
        <p:nvSpPr>
          <p:cNvPr id="4721" name="Google Shape;4721;g1fa7d8e4de0_0_703"/>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2" name="Google Shape;4722;g1fa7d8e4de0_0_703"/>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3" name="Google Shape;4723;g1fa7d8e4de0_0_703"/>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4724" name="Google Shape;4724;g1fa7d8e4de0_0_703"/>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4725" name="Google Shape;4725;g1fa7d8e4de0_0_703"/>
          <p:cNvGrpSpPr/>
          <p:nvPr/>
        </p:nvGrpSpPr>
        <p:grpSpPr>
          <a:xfrm>
            <a:off x="230487" y="1659944"/>
            <a:ext cx="234762" cy="218290"/>
            <a:chOff x="8652775" y="883650"/>
            <a:chExt cx="38125" cy="35450"/>
          </a:xfrm>
        </p:grpSpPr>
        <p:sp>
          <p:nvSpPr>
            <p:cNvPr id="4726" name="Google Shape;4726;g1fa7d8e4de0_0_70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7" name="Google Shape;4727;g1fa7d8e4de0_0_70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8" name="Google Shape;4728;g1fa7d8e4de0_0_70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9" name="Google Shape;4729;g1fa7d8e4de0_0_70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730" name="Google Shape;4730;g1fa7d8e4de0_0_703"/>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731" name="Google Shape;4731;g1fa7d8e4de0_0_703"/>
          <p:cNvGrpSpPr/>
          <p:nvPr/>
        </p:nvGrpSpPr>
        <p:grpSpPr>
          <a:xfrm>
            <a:off x="8697762" y="4385819"/>
            <a:ext cx="234762" cy="218290"/>
            <a:chOff x="8652775" y="883650"/>
            <a:chExt cx="38125" cy="35450"/>
          </a:xfrm>
        </p:grpSpPr>
        <p:sp>
          <p:nvSpPr>
            <p:cNvPr id="4732" name="Google Shape;4732;g1fa7d8e4de0_0_70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3" name="Google Shape;4733;g1fa7d8e4de0_0_70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4" name="Google Shape;4734;g1fa7d8e4de0_0_70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5" name="Google Shape;4735;g1fa7d8e4de0_0_70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736" name="Google Shape;4736;g1fa7d8e4de0_0_703"/>
          <p:cNvGrpSpPr/>
          <p:nvPr/>
        </p:nvGrpSpPr>
        <p:grpSpPr>
          <a:xfrm>
            <a:off x="6176275" y="437542"/>
            <a:ext cx="430885" cy="203666"/>
            <a:chOff x="8703675" y="886625"/>
            <a:chExt cx="69975" cy="33075"/>
          </a:xfrm>
        </p:grpSpPr>
        <p:sp>
          <p:nvSpPr>
            <p:cNvPr id="4737" name="Google Shape;4737;g1fa7d8e4de0_0_70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8" name="Google Shape;4738;g1fa7d8e4de0_0_70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739" name="Google Shape;4739;g1fa7d8e4de0_0_703"/>
          <p:cNvGrpSpPr/>
          <p:nvPr/>
        </p:nvGrpSpPr>
        <p:grpSpPr>
          <a:xfrm>
            <a:off x="5845287" y="430237"/>
            <a:ext cx="234762" cy="218290"/>
            <a:chOff x="8652775" y="883650"/>
            <a:chExt cx="38125" cy="35450"/>
          </a:xfrm>
        </p:grpSpPr>
        <p:sp>
          <p:nvSpPr>
            <p:cNvPr id="4740" name="Google Shape;4740;g1fa7d8e4de0_0_70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1" name="Google Shape;4741;g1fa7d8e4de0_0_70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2" name="Google Shape;4742;g1fa7d8e4de0_0_70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4743" name="Shape 4743"/>
        <p:cNvGrpSpPr/>
        <p:nvPr/>
      </p:nvGrpSpPr>
      <p:grpSpPr>
        <a:xfrm>
          <a:off x="0" y="0"/>
          <a:ext cx="0" cy="0"/>
          <a:chOff x="0" y="0"/>
          <a:chExt cx="0" cy="0"/>
        </a:xfrm>
      </p:grpSpPr>
      <p:sp>
        <p:nvSpPr>
          <p:cNvPr id="4744" name="Google Shape;4744;g1fa7d8e4de0_0_726"/>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745" name="Google Shape;4745;g1fa7d8e4de0_0_726"/>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4746" name="Google Shape;4746;g1fa7d8e4de0_0_726"/>
          <p:cNvGrpSpPr/>
          <p:nvPr/>
        </p:nvGrpSpPr>
        <p:grpSpPr>
          <a:xfrm>
            <a:off x="399237" y="383299"/>
            <a:ext cx="234762" cy="218290"/>
            <a:chOff x="8652775" y="883650"/>
            <a:chExt cx="38125" cy="35450"/>
          </a:xfrm>
        </p:grpSpPr>
        <p:sp>
          <p:nvSpPr>
            <p:cNvPr id="4747" name="Google Shape;4747;g1fa7d8e4de0_0_7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8" name="Google Shape;4748;g1fa7d8e4de0_0_7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9" name="Google Shape;4749;g1fa7d8e4de0_0_72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0" name="Google Shape;4750;g1fa7d8e4de0_0_7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751" name="Google Shape;4751;g1fa7d8e4de0_0_726"/>
          <p:cNvGrpSpPr/>
          <p:nvPr/>
        </p:nvGrpSpPr>
        <p:grpSpPr>
          <a:xfrm>
            <a:off x="8309290" y="94189"/>
            <a:ext cx="744312" cy="221985"/>
            <a:chOff x="8652775" y="883650"/>
            <a:chExt cx="120875" cy="36050"/>
          </a:xfrm>
        </p:grpSpPr>
        <p:sp>
          <p:nvSpPr>
            <p:cNvPr id="4752" name="Google Shape;4752;g1fa7d8e4de0_0_7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3" name="Google Shape;4753;g1fa7d8e4de0_0_7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4" name="Google Shape;4754;g1fa7d8e4de0_0_72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5" name="Google Shape;4755;g1fa7d8e4de0_0_7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6" name="Google Shape;4756;g1fa7d8e4de0_0_72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7" name="Google Shape;4757;g1fa7d8e4de0_0_72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4758" name="Shape 4758"/>
        <p:cNvGrpSpPr/>
        <p:nvPr/>
      </p:nvGrpSpPr>
      <p:grpSpPr>
        <a:xfrm>
          <a:off x="0" y="0"/>
          <a:ext cx="0" cy="0"/>
          <a:chOff x="0" y="0"/>
          <a:chExt cx="0" cy="0"/>
        </a:xfrm>
      </p:grpSpPr>
      <p:sp>
        <p:nvSpPr>
          <p:cNvPr id="4759" name="Google Shape;4759;g1fa7d8e4de0_0_74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4760" name="Google Shape;4760;g1fa7d8e4de0_0_741"/>
          <p:cNvGrpSpPr/>
          <p:nvPr/>
        </p:nvGrpSpPr>
        <p:grpSpPr>
          <a:xfrm>
            <a:off x="186487" y="169329"/>
            <a:ext cx="430885" cy="203666"/>
            <a:chOff x="8703675" y="886625"/>
            <a:chExt cx="69975" cy="33075"/>
          </a:xfrm>
        </p:grpSpPr>
        <p:sp>
          <p:nvSpPr>
            <p:cNvPr id="4761" name="Google Shape;4761;g1fa7d8e4de0_0_74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2" name="Google Shape;4762;g1fa7d8e4de0_0_74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763" name="Google Shape;4763;g1fa7d8e4de0_0_741"/>
          <p:cNvGrpSpPr/>
          <p:nvPr/>
        </p:nvGrpSpPr>
        <p:grpSpPr>
          <a:xfrm>
            <a:off x="957787" y="4782300"/>
            <a:ext cx="234762" cy="218290"/>
            <a:chOff x="8652775" y="883650"/>
            <a:chExt cx="38125" cy="35450"/>
          </a:xfrm>
        </p:grpSpPr>
        <p:sp>
          <p:nvSpPr>
            <p:cNvPr id="4764" name="Google Shape;4764;g1fa7d8e4de0_0_74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5" name="Google Shape;4765;g1fa7d8e4de0_0_74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6" name="Google Shape;4766;g1fa7d8e4de0_0_74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767" name="Google Shape;4767;g1fa7d8e4de0_0_741"/>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768" name="Google Shape;4768;g1fa7d8e4de0_0_741"/>
          <p:cNvGrpSpPr/>
          <p:nvPr/>
        </p:nvGrpSpPr>
        <p:grpSpPr>
          <a:xfrm>
            <a:off x="8686212" y="3582194"/>
            <a:ext cx="234762" cy="218290"/>
            <a:chOff x="8652775" y="883650"/>
            <a:chExt cx="38125" cy="35450"/>
          </a:xfrm>
        </p:grpSpPr>
        <p:sp>
          <p:nvSpPr>
            <p:cNvPr id="4769" name="Google Shape;4769;g1fa7d8e4de0_0_74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0" name="Google Shape;4770;g1fa7d8e4de0_0_74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1" name="Google Shape;4771;g1fa7d8e4de0_0_74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2" name="Google Shape;4772;g1fa7d8e4de0_0_74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4773" name="Shape 4773"/>
        <p:cNvGrpSpPr/>
        <p:nvPr/>
      </p:nvGrpSpPr>
      <p:grpSpPr>
        <a:xfrm>
          <a:off x="0" y="0"/>
          <a:ext cx="0" cy="0"/>
          <a:chOff x="0" y="0"/>
          <a:chExt cx="0" cy="0"/>
        </a:xfrm>
      </p:grpSpPr>
      <p:sp>
        <p:nvSpPr>
          <p:cNvPr id="4774" name="Google Shape;4774;g1fa7d8e4de0_0_756"/>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5" name="Google Shape;4775;g1fa7d8e4de0_0_756"/>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776" name="Google Shape;4776;g1fa7d8e4de0_0_756"/>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777" name="Google Shape;4777;g1fa7d8e4de0_0_756"/>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778" name="Google Shape;4778;g1fa7d8e4de0_0_756"/>
          <p:cNvGrpSpPr/>
          <p:nvPr/>
        </p:nvGrpSpPr>
        <p:grpSpPr>
          <a:xfrm>
            <a:off x="484640" y="798289"/>
            <a:ext cx="744312" cy="221985"/>
            <a:chOff x="8652775" y="883650"/>
            <a:chExt cx="120875" cy="36050"/>
          </a:xfrm>
        </p:grpSpPr>
        <p:sp>
          <p:nvSpPr>
            <p:cNvPr id="4779" name="Google Shape;4779;g1fa7d8e4de0_0_75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0" name="Google Shape;4780;g1fa7d8e4de0_0_75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1" name="Google Shape;4781;g1fa7d8e4de0_0_75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2" name="Google Shape;4782;g1fa7d8e4de0_0_75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3" name="Google Shape;4783;g1fa7d8e4de0_0_75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4" name="Google Shape;4784;g1fa7d8e4de0_0_75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785" name="Google Shape;4785;g1fa7d8e4de0_0_756"/>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786" name="Google Shape;4786;g1fa7d8e4de0_0_756"/>
          <p:cNvGrpSpPr/>
          <p:nvPr/>
        </p:nvGrpSpPr>
        <p:grpSpPr>
          <a:xfrm>
            <a:off x="4991787" y="4596807"/>
            <a:ext cx="234762" cy="218290"/>
            <a:chOff x="8652775" y="883650"/>
            <a:chExt cx="38125" cy="35450"/>
          </a:xfrm>
        </p:grpSpPr>
        <p:sp>
          <p:nvSpPr>
            <p:cNvPr id="4787" name="Google Shape;4787;g1fa7d8e4de0_0_75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8" name="Google Shape;4788;g1fa7d8e4de0_0_75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9" name="Google Shape;4789;g1fa7d8e4de0_0_75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0" name="Google Shape;4790;g1fa7d8e4de0_0_75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791" name="Google Shape;4791;g1fa7d8e4de0_0_756"/>
          <p:cNvGrpSpPr/>
          <p:nvPr/>
        </p:nvGrpSpPr>
        <p:grpSpPr>
          <a:xfrm>
            <a:off x="4472125" y="4604104"/>
            <a:ext cx="430885" cy="203666"/>
            <a:chOff x="8703675" y="886625"/>
            <a:chExt cx="69975" cy="33075"/>
          </a:xfrm>
        </p:grpSpPr>
        <p:sp>
          <p:nvSpPr>
            <p:cNvPr id="4792" name="Google Shape;4792;g1fa7d8e4de0_0_75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3" name="Google Shape;4793;g1fa7d8e4de0_0_75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94" name="Shape 4794"/>
        <p:cNvGrpSpPr/>
        <p:nvPr/>
      </p:nvGrpSpPr>
      <p:grpSpPr>
        <a:xfrm>
          <a:off x="0" y="0"/>
          <a:ext cx="0" cy="0"/>
          <a:chOff x="0" y="0"/>
          <a:chExt cx="0" cy="0"/>
        </a:xfrm>
      </p:grpSpPr>
      <p:sp>
        <p:nvSpPr>
          <p:cNvPr id="4795" name="Google Shape;4795;g1fa7d8e4de0_0_777"/>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6" name="Google Shape;4796;g1fa7d8e4de0_0_777"/>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797" name="Google Shape;4797;g1fa7d8e4de0_0_777"/>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798" name="Shape 4798"/>
        <p:cNvGrpSpPr/>
        <p:nvPr/>
      </p:nvGrpSpPr>
      <p:grpSpPr>
        <a:xfrm>
          <a:off x="0" y="0"/>
          <a:ext cx="0" cy="0"/>
          <a:chOff x="0" y="0"/>
          <a:chExt cx="0" cy="0"/>
        </a:xfrm>
      </p:grpSpPr>
      <p:sp>
        <p:nvSpPr>
          <p:cNvPr id="4799" name="Google Shape;4799;g1fa7d8e4de0_0_78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4800" name="Google Shape;4800;g1fa7d8e4de0_0_781"/>
          <p:cNvGrpSpPr/>
          <p:nvPr/>
        </p:nvGrpSpPr>
        <p:grpSpPr>
          <a:xfrm>
            <a:off x="-202053" y="151215"/>
            <a:ext cx="768173" cy="588522"/>
            <a:chOff x="8650400" y="824125"/>
            <a:chExt cx="124750" cy="95575"/>
          </a:xfrm>
        </p:grpSpPr>
        <p:sp>
          <p:nvSpPr>
            <p:cNvPr id="4801" name="Google Shape;4801;g1fa7d8e4de0_0_78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2" name="Google Shape;4802;g1fa7d8e4de0_0_78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3" name="Google Shape;4803;g1fa7d8e4de0_0_78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4" name="Google Shape;4804;g1fa7d8e4de0_0_78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5" name="Google Shape;4805;g1fa7d8e4de0_0_781"/>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6" name="Google Shape;4806;g1fa7d8e4de0_0_78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7" name="Google Shape;4807;g1fa7d8e4de0_0_78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808" name="Google Shape;4808;g1fa7d8e4de0_0_781"/>
          <p:cNvGrpSpPr/>
          <p:nvPr/>
        </p:nvGrpSpPr>
        <p:grpSpPr>
          <a:xfrm>
            <a:off x="8681200" y="818112"/>
            <a:ext cx="234762" cy="218290"/>
            <a:chOff x="8652775" y="883650"/>
            <a:chExt cx="38125" cy="35450"/>
          </a:xfrm>
        </p:grpSpPr>
        <p:sp>
          <p:nvSpPr>
            <p:cNvPr id="4809" name="Google Shape;4809;g1fa7d8e4de0_0_78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0" name="Google Shape;4810;g1fa7d8e4de0_0_78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1" name="Google Shape;4811;g1fa7d8e4de0_0_78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2" name="Google Shape;4812;g1fa7d8e4de0_0_78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813" name="Google Shape;4813;g1fa7d8e4de0_0_781"/>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814" name="Google Shape;4814;g1fa7d8e4de0_0_781"/>
          <p:cNvGrpSpPr/>
          <p:nvPr/>
        </p:nvGrpSpPr>
        <p:grpSpPr>
          <a:xfrm>
            <a:off x="888437" y="4691225"/>
            <a:ext cx="234762" cy="218290"/>
            <a:chOff x="8652775" y="883650"/>
            <a:chExt cx="38125" cy="35450"/>
          </a:xfrm>
        </p:grpSpPr>
        <p:sp>
          <p:nvSpPr>
            <p:cNvPr id="4815" name="Google Shape;4815;g1fa7d8e4de0_0_78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6" name="Google Shape;4816;g1fa7d8e4de0_0_78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7" name="Google Shape;4817;g1fa7d8e4de0_0_78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818" name="Google Shape;4818;g1fa7d8e4de0_0_781"/>
          <p:cNvGrpSpPr/>
          <p:nvPr/>
        </p:nvGrpSpPr>
        <p:grpSpPr>
          <a:xfrm>
            <a:off x="8485025" y="238430"/>
            <a:ext cx="430885" cy="203666"/>
            <a:chOff x="8703675" y="886625"/>
            <a:chExt cx="69975" cy="33075"/>
          </a:xfrm>
        </p:grpSpPr>
        <p:sp>
          <p:nvSpPr>
            <p:cNvPr id="4819" name="Google Shape;4819;g1fa7d8e4de0_0_78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0" name="Google Shape;4820;g1fa7d8e4de0_0_78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4821" name="Shape 4821"/>
        <p:cNvGrpSpPr/>
        <p:nvPr/>
      </p:nvGrpSpPr>
      <p:grpSpPr>
        <a:xfrm>
          <a:off x="0" y="0"/>
          <a:ext cx="0" cy="0"/>
          <a:chOff x="0" y="0"/>
          <a:chExt cx="0" cy="0"/>
        </a:xfrm>
      </p:grpSpPr>
      <p:sp>
        <p:nvSpPr>
          <p:cNvPr id="4822" name="Google Shape;4822;g1fa7d8e4de0_0_804"/>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3" name="Google Shape;4823;g1fa7d8e4de0_0_80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824" name="Google Shape;4824;g1fa7d8e4de0_0_804"/>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25" name="Google Shape;4825;g1fa7d8e4de0_0_804"/>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26" name="Google Shape;4826;g1fa7d8e4de0_0_804"/>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27" name="Google Shape;4827;g1fa7d8e4de0_0_804"/>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28" name="Google Shape;4828;g1fa7d8e4de0_0_804"/>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29" name="Google Shape;4829;g1fa7d8e4de0_0_804"/>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30" name="Google Shape;4830;g1fa7d8e4de0_0_804"/>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31" name="Google Shape;4831;g1fa7d8e4de0_0_804"/>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4832" name="Google Shape;4832;g1fa7d8e4de0_0_804"/>
          <p:cNvGrpSpPr/>
          <p:nvPr/>
        </p:nvGrpSpPr>
        <p:grpSpPr>
          <a:xfrm>
            <a:off x="8727662" y="193212"/>
            <a:ext cx="234762" cy="218290"/>
            <a:chOff x="8652775" y="883650"/>
            <a:chExt cx="38125" cy="35450"/>
          </a:xfrm>
        </p:grpSpPr>
        <p:sp>
          <p:nvSpPr>
            <p:cNvPr id="4833" name="Google Shape;4833;g1fa7d8e4de0_0_80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4" name="Google Shape;4834;g1fa7d8e4de0_0_80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5" name="Google Shape;4835;g1fa7d8e4de0_0_80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836" name="Google Shape;4836;g1fa7d8e4de0_0_804"/>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7" name="Google Shape;4837;g1fa7d8e4de0_0_804"/>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8" name="Google Shape;4838;g1fa7d8e4de0_0_804"/>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9" name="Google Shape;4839;g1fa7d8e4de0_0_804"/>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40" name="Shape 4840"/>
        <p:cNvGrpSpPr/>
        <p:nvPr/>
      </p:nvGrpSpPr>
      <p:grpSpPr>
        <a:xfrm>
          <a:off x="0" y="0"/>
          <a:ext cx="0" cy="0"/>
          <a:chOff x="0" y="0"/>
          <a:chExt cx="0" cy="0"/>
        </a:xfrm>
      </p:grpSpPr>
      <p:sp>
        <p:nvSpPr>
          <p:cNvPr id="4841" name="Google Shape;4841;g1fa7d8e4de0_0_823"/>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2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4842" name="Shape 4842"/>
        <p:cNvGrpSpPr/>
        <p:nvPr/>
      </p:nvGrpSpPr>
      <p:grpSpPr>
        <a:xfrm>
          <a:off x="0" y="0"/>
          <a:ext cx="0" cy="0"/>
          <a:chOff x="0" y="0"/>
          <a:chExt cx="0" cy="0"/>
        </a:xfrm>
      </p:grpSpPr>
      <p:sp>
        <p:nvSpPr>
          <p:cNvPr id="4843" name="Google Shape;4843;g1fa7d8e4de0_0_825"/>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44" name="Google Shape;4844;g1fa7d8e4de0_0_825"/>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845" name="Google Shape;4845;g1fa7d8e4de0_0_825"/>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846" name="Google Shape;4846;g1fa7d8e4de0_0_825"/>
          <p:cNvGrpSpPr/>
          <p:nvPr/>
        </p:nvGrpSpPr>
        <p:grpSpPr>
          <a:xfrm>
            <a:off x="7812765" y="428389"/>
            <a:ext cx="744312" cy="221985"/>
            <a:chOff x="8652775" y="883650"/>
            <a:chExt cx="120875" cy="36050"/>
          </a:xfrm>
        </p:grpSpPr>
        <p:sp>
          <p:nvSpPr>
            <p:cNvPr id="4847" name="Google Shape;4847;g1fa7d8e4de0_0_8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8" name="Google Shape;4848;g1fa7d8e4de0_0_8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9" name="Google Shape;4849;g1fa7d8e4de0_0_82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0" name="Google Shape;4850;g1fa7d8e4de0_0_8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1" name="Google Shape;4851;g1fa7d8e4de0_0_82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2" name="Google Shape;4852;g1fa7d8e4de0_0_82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853" name="Google Shape;4853;g1fa7d8e4de0_0_825"/>
          <p:cNvSpPr/>
          <p:nvPr>
            <p:ph idx="2" type="pic"/>
          </p:nvPr>
        </p:nvSpPr>
        <p:spPr>
          <a:xfrm>
            <a:off x="713375" y="538175"/>
            <a:ext cx="4281000" cy="2957100"/>
          </a:xfrm>
          <a:prstGeom prst="roundRect">
            <a:avLst>
              <a:gd fmla="val 5674" name="adj"/>
            </a:avLst>
          </a:prstGeom>
          <a:noFill/>
          <a:ln>
            <a:noFill/>
          </a:ln>
        </p:spPr>
      </p:sp>
      <p:grpSp>
        <p:nvGrpSpPr>
          <p:cNvPr id="4854" name="Google Shape;4854;g1fa7d8e4de0_0_825"/>
          <p:cNvGrpSpPr/>
          <p:nvPr/>
        </p:nvGrpSpPr>
        <p:grpSpPr>
          <a:xfrm>
            <a:off x="231612" y="235998"/>
            <a:ext cx="234762" cy="86362"/>
            <a:chOff x="8652775" y="905075"/>
            <a:chExt cx="38125" cy="14025"/>
          </a:xfrm>
        </p:grpSpPr>
        <p:sp>
          <p:nvSpPr>
            <p:cNvPr id="4855" name="Google Shape;4855;g1fa7d8e4de0_0_8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6" name="Google Shape;4856;g1fa7d8e4de0_0_8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4857" name="Shape 4857"/>
        <p:cNvGrpSpPr/>
        <p:nvPr/>
      </p:nvGrpSpPr>
      <p:grpSpPr>
        <a:xfrm>
          <a:off x="0" y="0"/>
          <a:ext cx="0" cy="0"/>
          <a:chOff x="0" y="0"/>
          <a:chExt cx="0" cy="0"/>
        </a:xfrm>
      </p:grpSpPr>
      <p:sp>
        <p:nvSpPr>
          <p:cNvPr id="4858" name="Google Shape;4858;g1fa7d8e4de0_0_840"/>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9" name="Google Shape;4859;g1fa7d8e4de0_0_84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860" name="Google Shape;4860;g1fa7d8e4de0_0_840"/>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61" name="Google Shape;4861;g1fa7d8e4de0_0_840"/>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62" name="Google Shape;4862;g1fa7d8e4de0_0_840"/>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63" name="Google Shape;4863;g1fa7d8e4de0_0_840"/>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64" name="Google Shape;4864;g1fa7d8e4de0_0_840"/>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65" name="Google Shape;4865;g1fa7d8e4de0_0_840"/>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66" name="Google Shape;4866;g1fa7d8e4de0_0_840"/>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67" name="Google Shape;4867;g1fa7d8e4de0_0_840"/>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68" name="Google Shape;4868;g1fa7d8e4de0_0_840"/>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69" name="Google Shape;4869;g1fa7d8e4de0_0_840"/>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70" name="Google Shape;4870;g1fa7d8e4de0_0_840"/>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71" name="Google Shape;4871;g1fa7d8e4de0_0_840"/>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4872" name="Google Shape;4872;g1fa7d8e4de0_0_840"/>
          <p:cNvGrpSpPr/>
          <p:nvPr/>
        </p:nvGrpSpPr>
        <p:grpSpPr>
          <a:xfrm>
            <a:off x="4567290" y="4550322"/>
            <a:ext cx="744312" cy="221985"/>
            <a:chOff x="8652775" y="883650"/>
            <a:chExt cx="120875" cy="36050"/>
          </a:xfrm>
        </p:grpSpPr>
        <p:sp>
          <p:nvSpPr>
            <p:cNvPr id="4873" name="Google Shape;4873;g1fa7d8e4de0_0_84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4" name="Google Shape;4874;g1fa7d8e4de0_0_84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5" name="Google Shape;4875;g1fa7d8e4de0_0_84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6" name="Google Shape;4876;g1fa7d8e4de0_0_84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7" name="Google Shape;4877;g1fa7d8e4de0_0_84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8" name="Google Shape;4878;g1fa7d8e4de0_0_84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879" name="Google Shape;4879;g1fa7d8e4de0_0_840"/>
          <p:cNvGrpSpPr/>
          <p:nvPr/>
        </p:nvGrpSpPr>
        <p:grpSpPr>
          <a:xfrm>
            <a:off x="173662" y="3781173"/>
            <a:ext cx="234762" cy="86362"/>
            <a:chOff x="8652775" y="905075"/>
            <a:chExt cx="38125" cy="14025"/>
          </a:xfrm>
        </p:grpSpPr>
        <p:sp>
          <p:nvSpPr>
            <p:cNvPr id="4880" name="Google Shape;4880;g1fa7d8e4de0_0_84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1" name="Google Shape;4881;g1fa7d8e4de0_0_84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882" name="Google Shape;4882;g1fa7d8e4de0_0_840"/>
          <p:cNvGrpSpPr/>
          <p:nvPr/>
        </p:nvGrpSpPr>
        <p:grpSpPr>
          <a:xfrm>
            <a:off x="8745762" y="1115136"/>
            <a:ext cx="234762" cy="218290"/>
            <a:chOff x="8652775" y="883650"/>
            <a:chExt cx="38125" cy="35450"/>
          </a:xfrm>
        </p:grpSpPr>
        <p:sp>
          <p:nvSpPr>
            <p:cNvPr id="4883" name="Google Shape;4883;g1fa7d8e4de0_0_84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4" name="Google Shape;4884;g1fa7d8e4de0_0_84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5" name="Google Shape;4885;g1fa7d8e4de0_0_84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99" name="Shape 499"/>
        <p:cNvGrpSpPr/>
        <p:nvPr/>
      </p:nvGrpSpPr>
      <p:grpSpPr>
        <a:xfrm>
          <a:off x="0" y="0"/>
          <a:ext cx="0" cy="0"/>
          <a:chOff x="0" y="0"/>
          <a:chExt cx="0" cy="0"/>
        </a:xfrm>
      </p:grpSpPr>
      <p:sp>
        <p:nvSpPr>
          <p:cNvPr id="500" name="Google Shape;500;g1f9162cf5e8_0_409"/>
          <p:cNvSpPr/>
          <p:nvPr/>
        </p:nvSpPr>
        <p:spPr>
          <a:xfrm>
            <a:off x="355183" y="-402025"/>
            <a:ext cx="7001967" cy="5143551"/>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g1f9162cf5e8_0_409"/>
          <p:cNvSpPr txBox="1"/>
          <p:nvPr>
            <p:ph idx="1" type="subTitle"/>
          </p:nvPr>
        </p:nvSpPr>
        <p:spPr>
          <a:xfrm>
            <a:off x="1508700" y="2466428"/>
            <a:ext cx="3866100" cy="1028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600"/>
            </a:lvl1pPr>
            <a:lvl2pPr lvl="1" rtl="0" algn="l">
              <a:lnSpc>
                <a:spcPct val="100000"/>
              </a:lnSpc>
              <a:spcBef>
                <a:spcPts val="1600"/>
              </a:spcBef>
              <a:spcAft>
                <a:spcPts val="0"/>
              </a:spcAft>
              <a:buSzPts val="1400"/>
              <a:buNone/>
              <a:defRPr sz="1600"/>
            </a:lvl2pPr>
            <a:lvl3pPr lvl="2" rtl="0" algn="l">
              <a:lnSpc>
                <a:spcPct val="100000"/>
              </a:lnSpc>
              <a:spcBef>
                <a:spcPts val="1600"/>
              </a:spcBef>
              <a:spcAft>
                <a:spcPts val="0"/>
              </a:spcAft>
              <a:buSzPts val="1400"/>
              <a:buNone/>
              <a:defRPr sz="1600"/>
            </a:lvl3pPr>
            <a:lvl4pPr lvl="3" rtl="0" algn="l">
              <a:lnSpc>
                <a:spcPct val="100000"/>
              </a:lnSpc>
              <a:spcBef>
                <a:spcPts val="1600"/>
              </a:spcBef>
              <a:spcAft>
                <a:spcPts val="0"/>
              </a:spcAft>
              <a:buSzPts val="1400"/>
              <a:buNone/>
              <a:defRPr sz="1600"/>
            </a:lvl4pPr>
            <a:lvl5pPr lvl="4" rtl="0" algn="l">
              <a:lnSpc>
                <a:spcPct val="100000"/>
              </a:lnSpc>
              <a:spcBef>
                <a:spcPts val="1600"/>
              </a:spcBef>
              <a:spcAft>
                <a:spcPts val="0"/>
              </a:spcAft>
              <a:buSzPts val="1400"/>
              <a:buNone/>
              <a:defRPr sz="1600"/>
            </a:lvl5pPr>
            <a:lvl6pPr lvl="5" rtl="0" algn="l">
              <a:lnSpc>
                <a:spcPct val="100000"/>
              </a:lnSpc>
              <a:spcBef>
                <a:spcPts val="1600"/>
              </a:spcBef>
              <a:spcAft>
                <a:spcPts val="0"/>
              </a:spcAft>
              <a:buSzPts val="1400"/>
              <a:buNone/>
              <a:defRPr sz="1600"/>
            </a:lvl6pPr>
            <a:lvl7pPr lvl="6" rtl="0" algn="l">
              <a:lnSpc>
                <a:spcPct val="100000"/>
              </a:lnSpc>
              <a:spcBef>
                <a:spcPts val="1600"/>
              </a:spcBef>
              <a:spcAft>
                <a:spcPts val="0"/>
              </a:spcAft>
              <a:buSzPts val="1400"/>
              <a:buNone/>
              <a:defRPr sz="1600"/>
            </a:lvl7pPr>
            <a:lvl8pPr lvl="7" rtl="0" algn="l">
              <a:lnSpc>
                <a:spcPct val="100000"/>
              </a:lnSpc>
              <a:spcBef>
                <a:spcPts val="1600"/>
              </a:spcBef>
              <a:spcAft>
                <a:spcPts val="0"/>
              </a:spcAft>
              <a:buSzPts val="1400"/>
              <a:buNone/>
              <a:defRPr sz="1600"/>
            </a:lvl8pPr>
            <a:lvl9pPr lvl="8" rtl="0" algn="l">
              <a:lnSpc>
                <a:spcPct val="100000"/>
              </a:lnSpc>
              <a:spcBef>
                <a:spcPts val="1600"/>
              </a:spcBef>
              <a:spcAft>
                <a:spcPts val="1600"/>
              </a:spcAft>
              <a:buSzPts val="1400"/>
              <a:buNone/>
              <a:defRPr sz="1600"/>
            </a:lvl9pPr>
          </a:lstStyle>
          <a:p/>
        </p:txBody>
      </p:sp>
      <p:sp>
        <p:nvSpPr>
          <p:cNvPr id="502" name="Google Shape;502;g1f9162cf5e8_0_409"/>
          <p:cNvSpPr txBox="1"/>
          <p:nvPr>
            <p:ph type="title"/>
          </p:nvPr>
        </p:nvSpPr>
        <p:spPr>
          <a:xfrm>
            <a:off x="1508700" y="1668250"/>
            <a:ext cx="3866100" cy="725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4000"/>
              <a:buNone/>
              <a:defRPr sz="4000"/>
            </a:lvl1pPr>
            <a:lvl2pPr lvl="1" rtl="0" algn="l">
              <a:lnSpc>
                <a:spcPct val="100000"/>
              </a:lnSpc>
              <a:spcBef>
                <a:spcPts val="0"/>
              </a:spcBef>
              <a:spcAft>
                <a:spcPts val="0"/>
              </a:spcAft>
              <a:buSzPts val="7000"/>
              <a:buNone/>
              <a:defRPr sz="7000"/>
            </a:lvl2pPr>
            <a:lvl3pPr lvl="2" rtl="0" algn="l">
              <a:lnSpc>
                <a:spcPct val="100000"/>
              </a:lnSpc>
              <a:spcBef>
                <a:spcPts val="0"/>
              </a:spcBef>
              <a:spcAft>
                <a:spcPts val="0"/>
              </a:spcAft>
              <a:buSzPts val="7000"/>
              <a:buNone/>
              <a:defRPr sz="7000"/>
            </a:lvl3pPr>
            <a:lvl4pPr lvl="3" rtl="0" algn="l">
              <a:lnSpc>
                <a:spcPct val="100000"/>
              </a:lnSpc>
              <a:spcBef>
                <a:spcPts val="0"/>
              </a:spcBef>
              <a:spcAft>
                <a:spcPts val="0"/>
              </a:spcAft>
              <a:buSzPts val="7000"/>
              <a:buNone/>
              <a:defRPr sz="7000"/>
            </a:lvl4pPr>
            <a:lvl5pPr lvl="4" rtl="0" algn="l">
              <a:lnSpc>
                <a:spcPct val="100000"/>
              </a:lnSpc>
              <a:spcBef>
                <a:spcPts val="0"/>
              </a:spcBef>
              <a:spcAft>
                <a:spcPts val="0"/>
              </a:spcAft>
              <a:buSzPts val="7000"/>
              <a:buNone/>
              <a:defRPr sz="7000"/>
            </a:lvl5pPr>
            <a:lvl6pPr lvl="5" rtl="0" algn="l">
              <a:lnSpc>
                <a:spcPct val="100000"/>
              </a:lnSpc>
              <a:spcBef>
                <a:spcPts val="0"/>
              </a:spcBef>
              <a:spcAft>
                <a:spcPts val="0"/>
              </a:spcAft>
              <a:buSzPts val="7000"/>
              <a:buNone/>
              <a:defRPr sz="7000"/>
            </a:lvl6pPr>
            <a:lvl7pPr lvl="6" rtl="0" algn="l">
              <a:lnSpc>
                <a:spcPct val="100000"/>
              </a:lnSpc>
              <a:spcBef>
                <a:spcPts val="0"/>
              </a:spcBef>
              <a:spcAft>
                <a:spcPts val="0"/>
              </a:spcAft>
              <a:buSzPts val="7000"/>
              <a:buNone/>
              <a:defRPr sz="7000"/>
            </a:lvl7pPr>
            <a:lvl8pPr lvl="7" rtl="0" algn="l">
              <a:lnSpc>
                <a:spcPct val="100000"/>
              </a:lnSpc>
              <a:spcBef>
                <a:spcPts val="0"/>
              </a:spcBef>
              <a:spcAft>
                <a:spcPts val="0"/>
              </a:spcAft>
              <a:buSzPts val="7000"/>
              <a:buNone/>
              <a:defRPr sz="7000"/>
            </a:lvl8pPr>
            <a:lvl9pPr lvl="8" rtl="0" algn="l">
              <a:lnSpc>
                <a:spcPct val="100000"/>
              </a:lnSpc>
              <a:spcBef>
                <a:spcPts val="0"/>
              </a:spcBef>
              <a:spcAft>
                <a:spcPts val="0"/>
              </a:spcAft>
              <a:buSzPts val="7000"/>
              <a:buNone/>
              <a:defRPr sz="7000"/>
            </a:lvl9pPr>
          </a:lstStyle>
          <a:p/>
        </p:txBody>
      </p:sp>
    </p:spTree>
  </p:cSld>
  <p:clrMapOvr>
    <a:masterClrMapping/>
  </p:clrMapOvr>
</p:sldLayout>
</file>

<file path=ppt/slideLayouts/slideLayout2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4886" name="Shape 4886"/>
        <p:cNvGrpSpPr/>
        <p:nvPr/>
      </p:nvGrpSpPr>
      <p:grpSpPr>
        <a:xfrm>
          <a:off x="0" y="0"/>
          <a:ext cx="0" cy="0"/>
          <a:chOff x="0" y="0"/>
          <a:chExt cx="0" cy="0"/>
        </a:xfrm>
      </p:grpSpPr>
      <p:sp>
        <p:nvSpPr>
          <p:cNvPr id="4887" name="Google Shape;4887;g1fa7d8e4de0_0_869"/>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4888" name="Google Shape;4888;g1fa7d8e4de0_0_869"/>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89" name="Google Shape;4889;g1fa7d8e4de0_0_869"/>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90" name="Google Shape;4890;g1fa7d8e4de0_0_869"/>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91" name="Google Shape;4891;g1fa7d8e4de0_0_869"/>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92" name="Google Shape;4892;g1fa7d8e4de0_0_869"/>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93" name="Google Shape;4893;g1fa7d8e4de0_0_869"/>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94" name="Google Shape;4894;g1fa7d8e4de0_0_869"/>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4895" name="Google Shape;4895;g1fa7d8e4de0_0_869"/>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4896" name="Google Shape;4896;g1fa7d8e4de0_0_869"/>
          <p:cNvGrpSpPr/>
          <p:nvPr/>
        </p:nvGrpSpPr>
        <p:grpSpPr>
          <a:xfrm>
            <a:off x="270587" y="255394"/>
            <a:ext cx="234762" cy="218290"/>
            <a:chOff x="8652775" y="883650"/>
            <a:chExt cx="38125" cy="35450"/>
          </a:xfrm>
        </p:grpSpPr>
        <p:sp>
          <p:nvSpPr>
            <p:cNvPr id="4897" name="Google Shape;4897;g1fa7d8e4de0_0_86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8" name="Google Shape;4898;g1fa7d8e4de0_0_86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9" name="Google Shape;4899;g1fa7d8e4de0_0_86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0" name="Google Shape;4900;g1fa7d8e4de0_0_86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01" name="Google Shape;4901;g1fa7d8e4de0_0_869"/>
          <p:cNvGrpSpPr/>
          <p:nvPr/>
        </p:nvGrpSpPr>
        <p:grpSpPr>
          <a:xfrm>
            <a:off x="8141165" y="4708714"/>
            <a:ext cx="744312" cy="221985"/>
            <a:chOff x="8652775" y="883650"/>
            <a:chExt cx="120875" cy="36050"/>
          </a:xfrm>
        </p:grpSpPr>
        <p:sp>
          <p:nvSpPr>
            <p:cNvPr id="4902" name="Google Shape;4902;g1fa7d8e4de0_0_86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3" name="Google Shape;4903;g1fa7d8e4de0_0_86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4" name="Google Shape;4904;g1fa7d8e4de0_0_86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5" name="Google Shape;4905;g1fa7d8e4de0_0_86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6" name="Google Shape;4906;g1fa7d8e4de0_0_86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7" name="Google Shape;4907;g1fa7d8e4de0_0_86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4908" name="Shape 4908"/>
        <p:cNvGrpSpPr/>
        <p:nvPr/>
      </p:nvGrpSpPr>
      <p:grpSpPr>
        <a:xfrm>
          <a:off x="0" y="0"/>
          <a:ext cx="0" cy="0"/>
          <a:chOff x="0" y="0"/>
          <a:chExt cx="0" cy="0"/>
        </a:xfrm>
      </p:grpSpPr>
      <p:sp>
        <p:nvSpPr>
          <p:cNvPr id="4909" name="Google Shape;4909;g1fa7d8e4de0_0_891"/>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0" name="Google Shape;4910;g1fa7d8e4de0_0_891"/>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4911" name="Google Shape;4911;g1fa7d8e4de0_0_891"/>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4912" name="Google Shape;4912;g1fa7d8e4de0_0_891"/>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4913" name="Google Shape;4913;g1fa7d8e4de0_0_891"/>
          <p:cNvGrpSpPr/>
          <p:nvPr/>
        </p:nvGrpSpPr>
        <p:grpSpPr>
          <a:xfrm>
            <a:off x="270362" y="1788150"/>
            <a:ext cx="234762" cy="218290"/>
            <a:chOff x="8652775" y="883650"/>
            <a:chExt cx="38125" cy="35450"/>
          </a:xfrm>
        </p:grpSpPr>
        <p:sp>
          <p:nvSpPr>
            <p:cNvPr id="4914" name="Google Shape;4914;g1fa7d8e4de0_0_89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5" name="Google Shape;4915;g1fa7d8e4de0_0_89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6" name="Google Shape;4916;g1fa7d8e4de0_0_89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7" name="Google Shape;4917;g1fa7d8e4de0_0_89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18" name="Google Shape;4918;g1fa7d8e4de0_0_891"/>
          <p:cNvGrpSpPr/>
          <p:nvPr/>
        </p:nvGrpSpPr>
        <p:grpSpPr>
          <a:xfrm>
            <a:off x="2228000" y="4570305"/>
            <a:ext cx="430885" cy="203666"/>
            <a:chOff x="8703675" y="886625"/>
            <a:chExt cx="69975" cy="33075"/>
          </a:xfrm>
        </p:grpSpPr>
        <p:sp>
          <p:nvSpPr>
            <p:cNvPr id="4919" name="Google Shape;4919;g1fa7d8e4de0_0_89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0" name="Google Shape;4920;g1fa7d8e4de0_0_89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921" name="Google Shape;4921;g1fa7d8e4de0_0_891"/>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4922" name="Shape 4922"/>
        <p:cNvGrpSpPr/>
        <p:nvPr/>
      </p:nvGrpSpPr>
      <p:grpSpPr>
        <a:xfrm>
          <a:off x="0" y="0"/>
          <a:ext cx="0" cy="0"/>
          <a:chOff x="0" y="0"/>
          <a:chExt cx="0" cy="0"/>
        </a:xfrm>
      </p:grpSpPr>
      <p:sp>
        <p:nvSpPr>
          <p:cNvPr id="4923" name="Google Shape;4923;g1fa7d8e4de0_0_90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4924" name="Shape 4924"/>
        <p:cNvGrpSpPr/>
        <p:nvPr/>
      </p:nvGrpSpPr>
      <p:grpSpPr>
        <a:xfrm>
          <a:off x="0" y="0"/>
          <a:ext cx="0" cy="0"/>
          <a:chOff x="0" y="0"/>
          <a:chExt cx="0" cy="0"/>
        </a:xfrm>
      </p:grpSpPr>
      <p:grpSp>
        <p:nvGrpSpPr>
          <p:cNvPr id="4925" name="Google Shape;4925;g1fa7d8e4de0_0_907"/>
          <p:cNvGrpSpPr/>
          <p:nvPr/>
        </p:nvGrpSpPr>
        <p:grpSpPr>
          <a:xfrm>
            <a:off x="-202053" y="151215"/>
            <a:ext cx="768173" cy="588522"/>
            <a:chOff x="8650400" y="824125"/>
            <a:chExt cx="124750" cy="95575"/>
          </a:xfrm>
        </p:grpSpPr>
        <p:sp>
          <p:nvSpPr>
            <p:cNvPr id="4926" name="Google Shape;4926;g1fa7d8e4de0_0_90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7" name="Google Shape;4927;g1fa7d8e4de0_0_90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8" name="Google Shape;4928;g1fa7d8e4de0_0_90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9" name="Google Shape;4929;g1fa7d8e4de0_0_90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0" name="Google Shape;4930;g1fa7d8e4de0_0_907"/>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1" name="Google Shape;4931;g1fa7d8e4de0_0_90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2" name="Google Shape;4932;g1fa7d8e4de0_0_90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33" name="Google Shape;4933;g1fa7d8e4de0_0_907"/>
          <p:cNvGrpSpPr/>
          <p:nvPr/>
        </p:nvGrpSpPr>
        <p:grpSpPr>
          <a:xfrm>
            <a:off x="8681200" y="818112"/>
            <a:ext cx="234762" cy="218290"/>
            <a:chOff x="8652775" y="883650"/>
            <a:chExt cx="38125" cy="35450"/>
          </a:xfrm>
        </p:grpSpPr>
        <p:sp>
          <p:nvSpPr>
            <p:cNvPr id="4934" name="Google Shape;4934;g1fa7d8e4de0_0_90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5" name="Google Shape;4935;g1fa7d8e4de0_0_90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6" name="Google Shape;4936;g1fa7d8e4de0_0_90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7" name="Google Shape;4937;g1fa7d8e4de0_0_90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938" name="Google Shape;4938;g1fa7d8e4de0_0_907"/>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939" name="Google Shape;4939;g1fa7d8e4de0_0_907"/>
          <p:cNvGrpSpPr/>
          <p:nvPr/>
        </p:nvGrpSpPr>
        <p:grpSpPr>
          <a:xfrm>
            <a:off x="888437" y="4691225"/>
            <a:ext cx="234762" cy="218290"/>
            <a:chOff x="8652775" y="883650"/>
            <a:chExt cx="38125" cy="35450"/>
          </a:xfrm>
        </p:grpSpPr>
        <p:sp>
          <p:nvSpPr>
            <p:cNvPr id="4940" name="Google Shape;4940;g1fa7d8e4de0_0_90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1" name="Google Shape;4941;g1fa7d8e4de0_0_90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2" name="Google Shape;4942;g1fa7d8e4de0_0_90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43" name="Google Shape;4943;g1fa7d8e4de0_0_907"/>
          <p:cNvGrpSpPr/>
          <p:nvPr/>
        </p:nvGrpSpPr>
        <p:grpSpPr>
          <a:xfrm>
            <a:off x="8485025" y="238430"/>
            <a:ext cx="430885" cy="203666"/>
            <a:chOff x="8703675" y="886625"/>
            <a:chExt cx="69975" cy="33075"/>
          </a:xfrm>
        </p:grpSpPr>
        <p:sp>
          <p:nvSpPr>
            <p:cNvPr id="4944" name="Google Shape;4944;g1fa7d8e4de0_0_90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5" name="Google Shape;4945;g1fa7d8e4de0_0_90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4946" name="Shape 4946"/>
        <p:cNvGrpSpPr/>
        <p:nvPr/>
      </p:nvGrpSpPr>
      <p:grpSpPr>
        <a:xfrm>
          <a:off x="0" y="0"/>
          <a:ext cx="0" cy="0"/>
          <a:chOff x="0" y="0"/>
          <a:chExt cx="0" cy="0"/>
        </a:xfrm>
      </p:grpSpPr>
      <p:grpSp>
        <p:nvGrpSpPr>
          <p:cNvPr id="4947" name="Google Shape;4947;g1fa7d8e4de0_0_929"/>
          <p:cNvGrpSpPr/>
          <p:nvPr/>
        </p:nvGrpSpPr>
        <p:grpSpPr>
          <a:xfrm>
            <a:off x="236575" y="2344012"/>
            <a:ext cx="234762" cy="218290"/>
            <a:chOff x="8652775" y="883650"/>
            <a:chExt cx="38125" cy="35450"/>
          </a:xfrm>
        </p:grpSpPr>
        <p:sp>
          <p:nvSpPr>
            <p:cNvPr id="4948" name="Google Shape;4948;g1fa7d8e4de0_0_9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9" name="Google Shape;4949;g1fa7d8e4de0_0_9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0" name="Google Shape;4950;g1fa7d8e4de0_0_92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1" name="Google Shape;4951;g1fa7d8e4de0_0_9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52" name="Google Shape;4952;g1fa7d8e4de0_0_929"/>
          <p:cNvGrpSpPr/>
          <p:nvPr/>
        </p:nvGrpSpPr>
        <p:grpSpPr>
          <a:xfrm>
            <a:off x="7146537" y="192450"/>
            <a:ext cx="234762" cy="218290"/>
            <a:chOff x="8652775" y="883650"/>
            <a:chExt cx="38125" cy="35450"/>
          </a:xfrm>
        </p:grpSpPr>
        <p:sp>
          <p:nvSpPr>
            <p:cNvPr id="4953" name="Google Shape;4953;g1fa7d8e4de0_0_9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4" name="Google Shape;4954;g1fa7d8e4de0_0_9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5" name="Google Shape;4955;g1fa7d8e4de0_0_9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56" name="Google Shape;4956;g1fa7d8e4de0_0_929"/>
          <p:cNvGrpSpPr/>
          <p:nvPr/>
        </p:nvGrpSpPr>
        <p:grpSpPr>
          <a:xfrm>
            <a:off x="5820150" y="4734505"/>
            <a:ext cx="430885" cy="203666"/>
            <a:chOff x="8703675" y="886625"/>
            <a:chExt cx="69975" cy="33075"/>
          </a:xfrm>
        </p:grpSpPr>
        <p:sp>
          <p:nvSpPr>
            <p:cNvPr id="4957" name="Google Shape;4957;g1fa7d8e4de0_0_92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8" name="Google Shape;4958;g1fa7d8e4de0_0_92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4962" name="Shape 4962"/>
        <p:cNvGrpSpPr/>
        <p:nvPr/>
      </p:nvGrpSpPr>
      <p:grpSpPr>
        <a:xfrm>
          <a:off x="0" y="0"/>
          <a:ext cx="0" cy="0"/>
          <a:chOff x="0" y="0"/>
          <a:chExt cx="0" cy="0"/>
        </a:xfrm>
      </p:grpSpPr>
      <p:sp>
        <p:nvSpPr>
          <p:cNvPr id="4963" name="Google Shape;4963;g1fa7d8e4de0_0_2425"/>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4964" name="Google Shape;4964;g1fa7d8e4de0_0_2425"/>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4965" name="Google Shape;4965;g1fa7d8e4de0_0_2425"/>
          <p:cNvGrpSpPr/>
          <p:nvPr/>
        </p:nvGrpSpPr>
        <p:grpSpPr>
          <a:xfrm>
            <a:off x="8086547" y="288028"/>
            <a:ext cx="768173" cy="588522"/>
            <a:chOff x="8650400" y="824125"/>
            <a:chExt cx="124750" cy="95575"/>
          </a:xfrm>
        </p:grpSpPr>
        <p:sp>
          <p:nvSpPr>
            <p:cNvPr id="4966" name="Google Shape;4966;g1fa7d8e4de0_0_24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7" name="Google Shape;4967;g1fa7d8e4de0_0_24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8" name="Google Shape;4968;g1fa7d8e4de0_0_242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9" name="Google Shape;4969;g1fa7d8e4de0_0_24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0" name="Google Shape;4970;g1fa7d8e4de0_0_2425"/>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1" name="Google Shape;4971;g1fa7d8e4de0_0_242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2" name="Google Shape;4972;g1fa7d8e4de0_0_242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73" name="Google Shape;4973;g1fa7d8e4de0_0_2425"/>
          <p:cNvGrpSpPr/>
          <p:nvPr/>
        </p:nvGrpSpPr>
        <p:grpSpPr>
          <a:xfrm>
            <a:off x="7646775" y="4570305"/>
            <a:ext cx="430885" cy="203666"/>
            <a:chOff x="8703675" y="886625"/>
            <a:chExt cx="69975" cy="33075"/>
          </a:xfrm>
        </p:grpSpPr>
        <p:sp>
          <p:nvSpPr>
            <p:cNvPr id="4974" name="Google Shape;4974;g1fa7d8e4de0_0_242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5" name="Google Shape;4975;g1fa7d8e4de0_0_242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976" name="Shape 4976"/>
        <p:cNvGrpSpPr/>
        <p:nvPr/>
      </p:nvGrpSpPr>
      <p:grpSpPr>
        <a:xfrm>
          <a:off x="0" y="0"/>
          <a:ext cx="0" cy="0"/>
          <a:chOff x="0" y="0"/>
          <a:chExt cx="0" cy="0"/>
        </a:xfrm>
      </p:grpSpPr>
      <p:sp>
        <p:nvSpPr>
          <p:cNvPr id="4977" name="Google Shape;4977;g1fa7d8e4de0_0_2439"/>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8" name="Google Shape;4978;g1fa7d8e4de0_0_2439"/>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4979" name="Google Shape;4979;g1fa7d8e4de0_0_2439"/>
          <p:cNvGrpSpPr/>
          <p:nvPr/>
        </p:nvGrpSpPr>
        <p:grpSpPr>
          <a:xfrm>
            <a:off x="1421747" y="-126722"/>
            <a:ext cx="768173" cy="588522"/>
            <a:chOff x="8650400" y="824125"/>
            <a:chExt cx="124750" cy="95575"/>
          </a:xfrm>
        </p:grpSpPr>
        <p:sp>
          <p:nvSpPr>
            <p:cNvPr id="4980" name="Google Shape;4980;g1fa7d8e4de0_0_24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1" name="Google Shape;4981;g1fa7d8e4de0_0_24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2" name="Google Shape;4982;g1fa7d8e4de0_0_243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3" name="Google Shape;4983;g1fa7d8e4de0_0_24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4" name="Google Shape;4984;g1fa7d8e4de0_0_2439"/>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5" name="Google Shape;4985;g1fa7d8e4de0_0_243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6" name="Google Shape;4986;g1fa7d8e4de0_0_243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87" name="Google Shape;4987;g1fa7d8e4de0_0_2439"/>
          <p:cNvGrpSpPr/>
          <p:nvPr/>
        </p:nvGrpSpPr>
        <p:grpSpPr>
          <a:xfrm>
            <a:off x="540850" y="2271587"/>
            <a:ext cx="234762" cy="218290"/>
            <a:chOff x="8652775" y="883650"/>
            <a:chExt cx="38125" cy="35450"/>
          </a:xfrm>
        </p:grpSpPr>
        <p:sp>
          <p:nvSpPr>
            <p:cNvPr id="4988" name="Google Shape;4988;g1fa7d8e4de0_0_24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9" name="Google Shape;4989;g1fa7d8e4de0_0_24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0" name="Google Shape;4990;g1fa7d8e4de0_0_243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1" name="Google Shape;4991;g1fa7d8e4de0_0_24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92" name="Google Shape;4992;g1fa7d8e4de0_0_2439"/>
          <p:cNvGrpSpPr/>
          <p:nvPr/>
        </p:nvGrpSpPr>
        <p:grpSpPr>
          <a:xfrm>
            <a:off x="7146537" y="192450"/>
            <a:ext cx="234762" cy="218290"/>
            <a:chOff x="8652775" y="883650"/>
            <a:chExt cx="38125" cy="35450"/>
          </a:xfrm>
        </p:grpSpPr>
        <p:sp>
          <p:nvSpPr>
            <p:cNvPr id="4993" name="Google Shape;4993;g1fa7d8e4de0_0_24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4" name="Google Shape;4994;g1fa7d8e4de0_0_24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5" name="Google Shape;4995;g1fa7d8e4de0_0_24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96" name="Google Shape;4996;g1fa7d8e4de0_0_2439"/>
          <p:cNvGrpSpPr/>
          <p:nvPr/>
        </p:nvGrpSpPr>
        <p:grpSpPr>
          <a:xfrm>
            <a:off x="8499525" y="3238212"/>
            <a:ext cx="234762" cy="218290"/>
            <a:chOff x="8652775" y="883650"/>
            <a:chExt cx="38125" cy="35450"/>
          </a:xfrm>
        </p:grpSpPr>
        <p:sp>
          <p:nvSpPr>
            <p:cNvPr id="4997" name="Google Shape;4997;g1fa7d8e4de0_0_243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8" name="Google Shape;4998;g1fa7d8e4de0_0_243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9" name="Google Shape;4999;g1fa7d8e4de0_0_243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0" name="Google Shape;5000;g1fa7d8e4de0_0_243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01" name="Google Shape;5001;g1fa7d8e4de0_0_2439"/>
          <p:cNvGrpSpPr/>
          <p:nvPr/>
        </p:nvGrpSpPr>
        <p:grpSpPr>
          <a:xfrm>
            <a:off x="5791175" y="4604105"/>
            <a:ext cx="430885" cy="203666"/>
            <a:chOff x="8703675" y="886625"/>
            <a:chExt cx="69975" cy="33075"/>
          </a:xfrm>
        </p:grpSpPr>
        <p:sp>
          <p:nvSpPr>
            <p:cNvPr id="5002" name="Google Shape;5002;g1fa7d8e4de0_0_243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3" name="Google Shape;5003;g1fa7d8e4de0_0_243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5004" name="Shape 5004"/>
        <p:cNvGrpSpPr/>
        <p:nvPr/>
      </p:nvGrpSpPr>
      <p:grpSpPr>
        <a:xfrm>
          <a:off x="0" y="0"/>
          <a:ext cx="0" cy="0"/>
          <a:chOff x="0" y="0"/>
          <a:chExt cx="0" cy="0"/>
        </a:xfrm>
      </p:grpSpPr>
      <p:sp>
        <p:nvSpPr>
          <p:cNvPr id="5005" name="Google Shape;5005;g1fa7d8e4de0_0_2467"/>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006" name="Google Shape;5006;g1fa7d8e4de0_0_2467"/>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007" name="Google Shape;5007;g1fa7d8e4de0_0_2467"/>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008" name="Google Shape;5008;g1fa7d8e4de0_0_2467"/>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009" name="Google Shape;5009;g1fa7d8e4de0_0_2467"/>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010" name="Google Shape;5010;g1fa7d8e4de0_0_2467"/>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011" name="Google Shape;5011;g1fa7d8e4de0_0_2467"/>
          <p:cNvGrpSpPr/>
          <p:nvPr/>
        </p:nvGrpSpPr>
        <p:grpSpPr>
          <a:xfrm>
            <a:off x="478584" y="2931882"/>
            <a:ext cx="234762" cy="218290"/>
            <a:chOff x="8652775" y="883650"/>
            <a:chExt cx="38125" cy="35450"/>
          </a:xfrm>
        </p:grpSpPr>
        <p:sp>
          <p:nvSpPr>
            <p:cNvPr id="5012" name="Google Shape;5012;g1fa7d8e4de0_0_246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3" name="Google Shape;5013;g1fa7d8e4de0_0_246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4" name="Google Shape;5014;g1fa7d8e4de0_0_246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15" name="Google Shape;5015;g1fa7d8e4de0_0_2467"/>
          <p:cNvGrpSpPr/>
          <p:nvPr/>
        </p:nvGrpSpPr>
        <p:grpSpPr>
          <a:xfrm>
            <a:off x="8374182" y="4342304"/>
            <a:ext cx="430885" cy="203666"/>
            <a:chOff x="8703675" y="886625"/>
            <a:chExt cx="69975" cy="33075"/>
          </a:xfrm>
        </p:grpSpPr>
        <p:sp>
          <p:nvSpPr>
            <p:cNvPr id="5016" name="Google Shape;5016;g1fa7d8e4de0_0_246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7" name="Google Shape;5017;g1fa7d8e4de0_0_246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18" name="Google Shape;5018;g1fa7d8e4de0_0_2467"/>
          <p:cNvGrpSpPr/>
          <p:nvPr/>
        </p:nvGrpSpPr>
        <p:grpSpPr>
          <a:xfrm>
            <a:off x="4916859" y="4735732"/>
            <a:ext cx="234762" cy="218290"/>
            <a:chOff x="8652775" y="883650"/>
            <a:chExt cx="38125" cy="35450"/>
          </a:xfrm>
        </p:grpSpPr>
        <p:sp>
          <p:nvSpPr>
            <p:cNvPr id="5019" name="Google Shape;5019;g1fa7d8e4de0_0_246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0" name="Google Shape;5020;g1fa7d8e4de0_0_246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1" name="Google Shape;5021;g1fa7d8e4de0_0_246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2" name="Google Shape;5022;g1fa7d8e4de0_0_246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5023" name="Shape 5023"/>
        <p:cNvGrpSpPr/>
        <p:nvPr/>
      </p:nvGrpSpPr>
      <p:grpSpPr>
        <a:xfrm>
          <a:off x="0" y="0"/>
          <a:ext cx="0" cy="0"/>
          <a:chOff x="0" y="0"/>
          <a:chExt cx="0" cy="0"/>
        </a:xfrm>
      </p:grpSpPr>
      <p:sp>
        <p:nvSpPr>
          <p:cNvPr id="5024" name="Google Shape;5024;g1fa7d8e4de0_0_248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025" name="Google Shape;5025;g1fa7d8e4de0_0_2486"/>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026" name="Google Shape;5026;g1fa7d8e4de0_0_2486"/>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027" name="Google Shape;5027;g1fa7d8e4de0_0_2486"/>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028" name="Google Shape;5028;g1fa7d8e4de0_0_2486"/>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029" name="Google Shape;5029;g1fa7d8e4de0_0_2486"/>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030" name="Google Shape;5030;g1fa7d8e4de0_0_2486"/>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031" name="Google Shape;5031;g1fa7d8e4de0_0_2486"/>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032" name="Google Shape;5032;g1fa7d8e4de0_0_2486"/>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033" name="Google Shape;5033;g1fa7d8e4de0_0_2486"/>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034" name="Google Shape;5034;g1fa7d8e4de0_0_2486"/>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035" name="Google Shape;5035;g1fa7d8e4de0_0_2486"/>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036" name="Google Shape;5036;g1fa7d8e4de0_0_2486"/>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037" name="Google Shape;5037;g1fa7d8e4de0_0_2486"/>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038" name="Google Shape;5038;g1fa7d8e4de0_0_2486"/>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039" name="Google Shape;5039;g1fa7d8e4de0_0_2486"/>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040" name="Google Shape;5040;g1fa7d8e4de0_0_2486"/>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041" name="Google Shape;5041;g1fa7d8e4de0_0_2486"/>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042" name="Google Shape;5042;g1fa7d8e4de0_0_2486"/>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5043" name="Google Shape;5043;g1fa7d8e4de0_0_2486"/>
          <p:cNvGrpSpPr/>
          <p:nvPr/>
        </p:nvGrpSpPr>
        <p:grpSpPr>
          <a:xfrm>
            <a:off x="8086547" y="288028"/>
            <a:ext cx="768173" cy="588522"/>
            <a:chOff x="8650400" y="824125"/>
            <a:chExt cx="124750" cy="95575"/>
          </a:xfrm>
        </p:grpSpPr>
        <p:sp>
          <p:nvSpPr>
            <p:cNvPr id="5044" name="Google Shape;5044;g1fa7d8e4de0_0_24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5" name="Google Shape;5045;g1fa7d8e4de0_0_24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6" name="Google Shape;5046;g1fa7d8e4de0_0_248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7" name="Google Shape;5047;g1fa7d8e4de0_0_24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8" name="Google Shape;5048;g1fa7d8e4de0_0_2486"/>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9" name="Google Shape;5049;g1fa7d8e4de0_0_248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0" name="Google Shape;5050;g1fa7d8e4de0_0_248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51" name="Google Shape;5051;g1fa7d8e4de0_0_2486"/>
          <p:cNvGrpSpPr/>
          <p:nvPr/>
        </p:nvGrpSpPr>
        <p:grpSpPr>
          <a:xfrm>
            <a:off x="317087" y="288025"/>
            <a:ext cx="234762" cy="218290"/>
            <a:chOff x="8652775" y="883650"/>
            <a:chExt cx="38125" cy="35450"/>
          </a:xfrm>
        </p:grpSpPr>
        <p:sp>
          <p:nvSpPr>
            <p:cNvPr id="5052" name="Google Shape;5052;g1fa7d8e4de0_0_24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3" name="Google Shape;5053;g1fa7d8e4de0_0_24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4" name="Google Shape;5054;g1fa7d8e4de0_0_24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55" name="Google Shape;5055;g1fa7d8e4de0_0_2486"/>
          <p:cNvGrpSpPr/>
          <p:nvPr/>
        </p:nvGrpSpPr>
        <p:grpSpPr>
          <a:xfrm>
            <a:off x="4199840" y="4764665"/>
            <a:ext cx="744312" cy="221985"/>
            <a:chOff x="8652775" y="883650"/>
            <a:chExt cx="120875" cy="36050"/>
          </a:xfrm>
        </p:grpSpPr>
        <p:sp>
          <p:nvSpPr>
            <p:cNvPr id="5056" name="Google Shape;5056;g1fa7d8e4de0_0_24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7" name="Google Shape;5057;g1fa7d8e4de0_0_24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8" name="Google Shape;5058;g1fa7d8e4de0_0_248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9" name="Google Shape;5059;g1fa7d8e4de0_0_24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0" name="Google Shape;5060;g1fa7d8e4de0_0_248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1" name="Google Shape;5061;g1fa7d8e4de0_0_248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5062" name="Shape 5062"/>
        <p:cNvGrpSpPr/>
        <p:nvPr/>
      </p:nvGrpSpPr>
      <p:grpSpPr>
        <a:xfrm>
          <a:off x="0" y="0"/>
          <a:ext cx="0" cy="0"/>
          <a:chOff x="0" y="0"/>
          <a:chExt cx="0" cy="0"/>
        </a:xfrm>
      </p:grpSpPr>
      <p:sp>
        <p:nvSpPr>
          <p:cNvPr id="5063" name="Google Shape;5063;g1fa7d8e4de0_0_2525"/>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064" name="Google Shape;5064;g1fa7d8e4de0_0_2525"/>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065" name="Google Shape;5065;g1fa7d8e4de0_0_2525"/>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6" name="Google Shape;5066;g1fa7d8e4de0_0_2525"/>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7" name="Google Shape;5067;g1fa7d8e4de0_0_2525"/>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068" name="Google Shape;5068;g1fa7d8e4de0_0_2525"/>
          <p:cNvGrpSpPr/>
          <p:nvPr/>
        </p:nvGrpSpPr>
        <p:grpSpPr>
          <a:xfrm>
            <a:off x="1290315" y="832864"/>
            <a:ext cx="744312" cy="221985"/>
            <a:chOff x="8652775" y="883650"/>
            <a:chExt cx="120875" cy="36050"/>
          </a:xfrm>
        </p:grpSpPr>
        <p:sp>
          <p:nvSpPr>
            <p:cNvPr id="5069" name="Google Shape;5069;g1fa7d8e4de0_0_25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0" name="Google Shape;5070;g1fa7d8e4de0_0_25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1" name="Google Shape;5071;g1fa7d8e4de0_0_252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2" name="Google Shape;5072;g1fa7d8e4de0_0_25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3" name="Google Shape;5073;g1fa7d8e4de0_0_252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4" name="Google Shape;5074;g1fa7d8e4de0_0_252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75" name="Google Shape;5075;g1fa7d8e4de0_0_2525"/>
          <p:cNvGrpSpPr/>
          <p:nvPr/>
        </p:nvGrpSpPr>
        <p:grpSpPr>
          <a:xfrm>
            <a:off x="8313415" y="1125687"/>
            <a:ext cx="234762" cy="218290"/>
            <a:chOff x="8652775" y="883650"/>
            <a:chExt cx="38125" cy="35450"/>
          </a:xfrm>
        </p:grpSpPr>
        <p:sp>
          <p:nvSpPr>
            <p:cNvPr id="5076" name="Google Shape;5076;g1fa7d8e4de0_0_252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7" name="Google Shape;5077;g1fa7d8e4de0_0_252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8" name="Google Shape;5078;g1fa7d8e4de0_0_252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079" name="Google Shape;5079;g1fa7d8e4de0_0_2525"/>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50" name="Shape 50"/>
        <p:cNvGrpSpPr/>
        <p:nvPr/>
      </p:nvGrpSpPr>
      <p:grpSpPr>
        <a:xfrm>
          <a:off x="0" y="0"/>
          <a:ext cx="0" cy="0"/>
          <a:chOff x="0" y="0"/>
          <a:chExt cx="0" cy="0"/>
        </a:xfrm>
      </p:grpSpPr>
      <p:sp>
        <p:nvSpPr>
          <p:cNvPr id="51" name="Google Shape;51;p5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52" name="Google Shape;52;p54"/>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18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53" name="Google Shape;53;p54"/>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54" name="Google Shape;54;p54"/>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18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55" name="Google Shape;55;p54"/>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56" name="Google Shape;56;p54"/>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7" name="Google Shape;57;p54"/>
          <p:cNvGrpSpPr/>
          <p:nvPr/>
        </p:nvGrpSpPr>
        <p:grpSpPr>
          <a:xfrm>
            <a:off x="478513" y="2931870"/>
            <a:ext cx="234762" cy="218290"/>
            <a:chOff x="8652775" y="883650"/>
            <a:chExt cx="38125" cy="35450"/>
          </a:xfrm>
        </p:grpSpPr>
        <p:sp>
          <p:nvSpPr>
            <p:cNvPr id="58" name="Google Shape;58;p5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5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5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1" name="Google Shape;61;p54"/>
          <p:cNvGrpSpPr/>
          <p:nvPr/>
        </p:nvGrpSpPr>
        <p:grpSpPr>
          <a:xfrm>
            <a:off x="8374175" y="4342306"/>
            <a:ext cx="430885" cy="203666"/>
            <a:chOff x="8703675" y="886625"/>
            <a:chExt cx="69975" cy="33075"/>
          </a:xfrm>
        </p:grpSpPr>
        <p:sp>
          <p:nvSpPr>
            <p:cNvPr id="62" name="Google Shape;62;p5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5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 name="Google Shape;64;p54"/>
          <p:cNvGrpSpPr/>
          <p:nvPr/>
        </p:nvGrpSpPr>
        <p:grpSpPr>
          <a:xfrm>
            <a:off x="4916788" y="4735720"/>
            <a:ext cx="234762" cy="218290"/>
            <a:chOff x="8652775" y="883650"/>
            <a:chExt cx="38125" cy="35450"/>
          </a:xfrm>
        </p:grpSpPr>
        <p:sp>
          <p:nvSpPr>
            <p:cNvPr id="65" name="Google Shape;65;p5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5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5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5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03" name="Shape 503"/>
        <p:cNvGrpSpPr/>
        <p:nvPr/>
      </p:nvGrpSpPr>
      <p:grpSpPr>
        <a:xfrm>
          <a:off x="0" y="0"/>
          <a:ext cx="0" cy="0"/>
          <a:chOff x="0" y="0"/>
          <a:chExt cx="0" cy="0"/>
        </a:xfrm>
      </p:grpSpPr>
      <p:sp>
        <p:nvSpPr>
          <p:cNvPr id="504" name="Google Shape;504;g1f9162cf5e8_0_413"/>
          <p:cNvSpPr/>
          <p:nvPr/>
        </p:nvSpPr>
        <p:spPr>
          <a:xfrm rot="1398703">
            <a:off x="1587119" y="641358"/>
            <a:ext cx="5337561" cy="377164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g1f9162cf5e8_0_413"/>
          <p:cNvSpPr txBox="1"/>
          <p:nvPr>
            <p:ph type="title"/>
          </p:nvPr>
        </p:nvSpPr>
        <p:spPr>
          <a:xfrm>
            <a:off x="2552700" y="2131350"/>
            <a:ext cx="4242900" cy="8418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4000"/>
              <a:buNone/>
              <a:defRPr sz="4000"/>
            </a:lvl1pPr>
            <a:lvl2pPr lvl="1" rtl="0" algn="l">
              <a:lnSpc>
                <a:spcPct val="100000"/>
              </a:lnSpc>
              <a:spcBef>
                <a:spcPts val="0"/>
              </a:spcBef>
              <a:spcAft>
                <a:spcPts val="0"/>
              </a:spcAft>
              <a:buSzPts val="3600"/>
              <a:buNone/>
              <a:defRPr sz="3600"/>
            </a:lvl2pPr>
            <a:lvl3pPr lvl="2" rtl="0" algn="l">
              <a:lnSpc>
                <a:spcPct val="100000"/>
              </a:lnSpc>
              <a:spcBef>
                <a:spcPts val="0"/>
              </a:spcBef>
              <a:spcAft>
                <a:spcPts val="0"/>
              </a:spcAft>
              <a:buSzPts val="3600"/>
              <a:buNone/>
              <a:defRPr sz="3600"/>
            </a:lvl3pPr>
            <a:lvl4pPr lvl="3" rtl="0" algn="l">
              <a:lnSpc>
                <a:spcPct val="100000"/>
              </a:lnSpc>
              <a:spcBef>
                <a:spcPts val="0"/>
              </a:spcBef>
              <a:spcAft>
                <a:spcPts val="0"/>
              </a:spcAft>
              <a:buSzPts val="3600"/>
              <a:buNone/>
              <a:defRPr sz="3600"/>
            </a:lvl4pPr>
            <a:lvl5pPr lvl="4" rtl="0" algn="l">
              <a:lnSpc>
                <a:spcPct val="100000"/>
              </a:lnSpc>
              <a:spcBef>
                <a:spcPts val="0"/>
              </a:spcBef>
              <a:spcAft>
                <a:spcPts val="0"/>
              </a:spcAft>
              <a:buSzPts val="3600"/>
              <a:buNone/>
              <a:defRPr sz="3600"/>
            </a:lvl5pPr>
            <a:lvl6pPr lvl="5" rtl="0" algn="l">
              <a:lnSpc>
                <a:spcPct val="100000"/>
              </a:lnSpc>
              <a:spcBef>
                <a:spcPts val="0"/>
              </a:spcBef>
              <a:spcAft>
                <a:spcPts val="0"/>
              </a:spcAft>
              <a:buSzPts val="3600"/>
              <a:buNone/>
              <a:defRPr sz="3600"/>
            </a:lvl6pPr>
            <a:lvl7pPr lvl="6" rtl="0" algn="l">
              <a:lnSpc>
                <a:spcPct val="100000"/>
              </a:lnSpc>
              <a:spcBef>
                <a:spcPts val="0"/>
              </a:spcBef>
              <a:spcAft>
                <a:spcPts val="0"/>
              </a:spcAft>
              <a:buSzPts val="3600"/>
              <a:buNone/>
              <a:defRPr sz="3600"/>
            </a:lvl7pPr>
            <a:lvl8pPr lvl="7" rtl="0" algn="l">
              <a:lnSpc>
                <a:spcPct val="100000"/>
              </a:lnSpc>
              <a:spcBef>
                <a:spcPts val="0"/>
              </a:spcBef>
              <a:spcAft>
                <a:spcPts val="0"/>
              </a:spcAft>
              <a:buSzPts val="3600"/>
              <a:buNone/>
              <a:defRPr sz="3600"/>
            </a:lvl8pPr>
            <a:lvl9pPr lvl="8" rtl="0" algn="l">
              <a:lnSpc>
                <a:spcPct val="100000"/>
              </a:lnSpc>
              <a:spcBef>
                <a:spcPts val="0"/>
              </a:spcBef>
              <a:spcAft>
                <a:spcPts val="0"/>
              </a:spcAft>
              <a:buSzPts val="3600"/>
              <a:buNone/>
              <a:defRPr sz="3600"/>
            </a:lvl9pPr>
          </a:lstStyle>
          <a:p/>
        </p:txBody>
      </p:sp>
      <p:sp>
        <p:nvSpPr>
          <p:cNvPr id="506" name="Google Shape;506;g1f9162cf5e8_0_413"/>
          <p:cNvSpPr txBox="1"/>
          <p:nvPr>
            <p:ph idx="2" type="title"/>
          </p:nvPr>
        </p:nvSpPr>
        <p:spPr>
          <a:xfrm>
            <a:off x="2552700" y="1383425"/>
            <a:ext cx="923400" cy="690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lt2"/>
              </a:buClr>
              <a:buSzPts val="4800"/>
              <a:buNone/>
              <a:defRPr sz="4800">
                <a:solidFill>
                  <a:schemeClr val="lt2"/>
                </a:solidFill>
              </a:defRPr>
            </a:lvl1pPr>
            <a:lvl2pPr lvl="1" rtl="0" algn="l">
              <a:lnSpc>
                <a:spcPct val="100000"/>
              </a:lnSpc>
              <a:spcBef>
                <a:spcPts val="0"/>
              </a:spcBef>
              <a:spcAft>
                <a:spcPts val="0"/>
              </a:spcAft>
              <a:buSzPts val="12000"/>
              <a:buNone/>
              <a:defRPr sz="12000"/>
            </a:lvl2pPr>
            <a:lvl3pPr lvl="2" rtl="0" algn="l">
              <a:lnSpc>
                <a:spcPct val="100000"/>
              </a:lnSpc>
              <a:spcBef>
                <a:spcPts val="0"/>
              </a:spcBef>
              <a:spcAft>
                <a:spcPts val="0"/>
              </a:spcAft>
              <a:buSzPts val="12000"/>
              <a:buNone/>
              <a:defRPr sz="12000"/>
            </a:lvl3pPr>
            <a:lvl4pPr lvl="3" rtl="0" algn="l">
              <a:lnSpc>
                <a:spcPct val="100000"/>
              </a:lnSpc>
              <a:spcBef>
                <a:spcPts val="0"/>
              </a:spcBef>
              <a:spcAft>
                <a:spcPts val="0"/>
              </a:spcAft>
              <a:buSzPts val="12000"/>
              <a:buNone/>
              <a:defRPr sz="12000"/>
            </a:lvl4pPr>
            <a:lvl5pPr lvl="4" rtl="0" algn="l">
              <a:lnSpc>
                <a:spcPct val="100000"/>
              </a:lnSpc>
              <a:spcBef>
                <a:spcPts val="0"/>
              </a:spcBef>
              <a:spcAft>
                <a:spcPts val="0"/>
              </a:spcAft>
              <a:buSzPts val="12000"/>
              <a:buNone/>
              <a:defRPr sz="12000"/>
            </a:lvl5pPr>
            <a:lvl6pPr lvl="5" rtl="0" algn="l">
              <a:lnSpc>
                <a:spcPct val="100000"/>
              </a:lnSpc>
              <a:spcBef>
                <a:spcPts val="0"/>
              </a:spcBef>
              <a:spcAft>
                <a:spcPts val="0"/>
              </a:spcAft>
              <a:buSzPts val="12000"/>
              <a:buNone/>
              <a:defRPr sz="12000"/>
            </a:lvl6pPr>
            <a:lvl7pPr lvl="6" rtl="0" algn="l">
              <a:lnSpc>
                <a:spcPct val="100000"/>
              </a:lnSpc>
              <a:spcBef>
                <a:spcPts val="0"/>
              </a:spcBef>
              <a:spcAft>
                <a:spcPts val="0"/>
              </a:spcAft>
              <a:buSzPts val="12000"/>
              <a:buNone/>
              <a:defRPr sz="12000"/>
            </a:lvl7pPr>
            <a:lvl8pPr lvl="7" rtl="0" algn="l">
              <a:lnSpc>
                <a:spcPct val="100000"/>
              </a:lnSpc>
              <a:spcBef>
                <a:spcPts val="0"/>
              </a:spcBef>
              <a:spcAft>
                <a:spcPts val="0"/>
              </a:spcAft>
              <a:buSzPts val="12000"/>
              <a:buNone/>
              <a:defRPr sz="12000"/>
            </a:lvl8pPr>
            <a:lvl9pPr lvl="8" rtl="0" algn="l">
              <a:lnSpc>
                <a:spcPct val="100000"/>
              </a:lnSpc>
              <a:spcBef>
                <a:spcPts val="0"/>
              </a:spcBef>
              <a:spcAft>
                <a:spcPts val="0"/>
              </a:spcAft>
              <a:buSzPts val="12000"/>
              <a:buNone/>
              <a:defRPr sz="12000"/>
            </a:lvl9pPr>
          </a:lstStyle>
          <a:p/>
        </p:txBody>
      </p:sp>
      <p:sp>
        <p:nvSpPr>
          <p:cNvPr id="507" name="Google Shape;507;g1f9162cf5e8_0_413"/>
          <p:cNvSpPr txBox="1"/>
          <p:nvPr>
            <p:ph idx="1" type="subTitle"/>
          </p:nvPr>
        </p:nvSpPr>
        <p:spPr>
          <a:xfrm>
            <a:off x="2552700" y="2957291"/>
            <a:ext cx="2935800" cy="762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600"/>
            </a:lvl1pPr>
            <a:lvl2pPr lvl="1" rtl="0" algn="l">
              <a:lnSpc>
                <a:spcPct val="100000"/>
              </a:lnSpc>
              <a:spcBef>
                <a:spcPts val="1600"/>
              </a:spcBef>
              <a:spcAft>
                <a:spcPts val="0"/>
              </a:spcAft>
              <a:buSzPts val="1400"/>
              <a:buNone/>
              <a:defRPr/>
            </a:lvl2pPr>
            <a:lvl3pPr lvl="2" rtl="0" algn="l">
              <a:lnSpc>
                <a:spcPct val="100000"/>
              </a:lnSpc>
              <a:spcBef>
                <a:spcPts val="1600"/>
              </a:spcBef>
              <a:spcAft>
                <a:spcPts val="0"/>
              </a:spcAft>
              <a:buSzPts val="1400"/>
              <a:buNone/>
              <a:defRPr/>
            </a:lvl3pPr>
            <a:lvl4pPr lvl="3" rtl="0" algn="l">
              <a:lnSpc>
                <a:spcPct val="100000"/>
              </a:lnSpc>
              <a:spcBef>
                <a:spcPts val="1600"/>
              </a:spcBef>
              <a:spcAft>
                <a:spcPts val="0"/>
              </a:spcAft>
              <a:buSzPts val="1400"/>
              <a:buNone/>
              <a:defRPr/>
            </a:lvl4pPr>
            <a:lvl5pPr lvl="4" rtl="0" algn="l">
              <a:lnSpc>
                <a:spcPct val="100000"/>
              </a:lnSpc>
              <a:spcBef>
                <a:spcPts val="1600"/>
              </a:spcBef>
              <a:spcAft>
                <a:spcPts val="0"/>
              </a:spcAft>
              <a:buSzPts val="1400"/>
              <a:buNone/>
              <a:defRPr/>
            </a:lvl5pPr>
            <a:lvl6pPr lvl="5" rtl="0" algn="l">
              <a:lnSpc>
                <a:spcPct val="100000"/>
              </a:lnSpc>
              <a:spcBef>
                <a:spcPts val="1600"/>
              </a:spcBef>
              <a:spcAft>
                <a:spcPts val="0"/>
              </a:spcAft>
              <a:buSzPts val="1400"/>
              <a:buNone/>
              <a:defRPr/>
            </a:lvl6pPr>
            <a:lvl7pPr lvl="6" rtl="0" algn="l">
              <a:lnSpc>
                <a:spcPct val="100000"/>
              </a:lnSpc>
              <a:spcBef>
                <a:spcPts val="1600"/>
              </a:spcBef>
              <a:spcAft>
                <a:spcPts val="0"/>
              </a:spcAft>
              <a:buSzPts val="1400"/>
              <a:buNone/>
              <a:defRPr/>
            </a:lvl7pPr>
            <a:lvl8pPr lvl="7" rtl="0" algn="l">
              <a:lnSpc>
                <a:spcPct val="100000"/>
              </a:lnSpc>
              <a:spcBef>
                <a:spcPts val="1600"/>
              </a:spcBef>
              <a:spcAft>
                <a:spcPts val="0"/>
              </a:spcAft>
              <a:buSzPts val="1400"/>
              <a:buNone/>
              <a:defRPr/>
            </a:lvl8pPr>
            <a:lvl9pPr lvl="8" rtl="0" algn="l">
              <a:lnSpc>
                <a:spcPct val="100000"/>
              </a:lnSpc>
              <a:spcBef>
                <a:spcPts val="1600"/>
              </a:spcBef>
              <a:spcAft>
                <a:spcPts val="1600"/>
              </a:spcAft>
              <a:buSzPts val="1400"/>
              <a:buNone/>
              <a:defRPr/>
            </a:lvl9pPr>
          </a:lstStyle>
          <a:p/>
        </p:txBody>
      </p:sp>
    </p:spTree>
  </p:cSld>
  <p:clrMapOvr>
    <a:masterClrMapping/>
  </p:clrMapOvr>
</p:sldLayout>
</file>

<file path=ppt/slideLayouts/slideLayout3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5080" name="Shape 5080"/>
        <p:cNvGrpSpPr/>
        <p:nvPr/>
      </p:nvGrpSpPr>
      <p:grpSpPr>
        <a:xfrm>
          <a:off x="0" y="0"/>
          <a:ext cx="0" cy="0"/>
          <a:chOff x="0" y="0"/>
          <a:chExt cx="0" cy="0"/>
        </a:xfrm>
      </p:grpSpPr>
      <p:sp>
        <p:nvSpPr>
          <p:cNvPr id="5081" name="Google Shape;5081;g1fa7d8e4de0_0_2543"/>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082" name="Google Shape;5082;g1fa7d8e4de0_0_2543"/>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5083" name="Google Shape;5083;g1fa7d8e4de0_0_2543"/>
          <p:cNvGrpSpPr/>
          <p:nvPr/>
        </p:nvGrpSpPr>
        <p:grpSpPr>
          <a:xfrm>
            <a:off x="219315" y="188740"/>
            <a:ext cx="744312" cy="221985"/>
            <a:chOff x="8652775" y="883650"/>
            <a:chExt cx="120875" cy="36050"/>
          </a:xfrm>
        </p:grpSpPr>
        <p:sp>
          <p:nvSpPr>
            <p:cNvPr id="5084" name="Google Shape;5084;g1fa7d8e4de0_0_254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5" name="Google Shape;5085;g1fa7d8e4de0_0_254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6" name="Google Shape;5086;g1fa7d8e4de0_0_254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7" name="Google Shape;5087;g1fa7d8e4de0_0_254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8" name="Google Shape;5088;g1fa7d8e4de0_0_254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9" name="Google Shape;5089;g1fa7d8e4de0_0_254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90" name="Google Shape;5090;g1fa7d8e4de0_0_2543"/>
          <p:cNvGrpSpPr/>
          <p:nvPr/>
        </p:nvGrpSpPr>
        <p:grpSpPr>
          <a:xfrm>
            <a:off x="236575" y="2344012"/>
            <a:ext cx="234762" cy="218290"/>
            <a:chOff x="8652775" y="883650"/>
            <a:chExt cx="38125" cy="35450"/>
          </a:xfrm>
        </p:grpSpPr>
        <p:sp>
          <p:nvSpPr>
            <p:cNvPr id="5091" name="Google Shape;5091;g1fa7d8e4de0_0_254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2" name="Google Shape;5092;g1fa7d8e4de0_0_254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3" name="Google Shape;5093;g1fa7d8e4de0_0_254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4" name="Google Shape;5094;g1fa7d8e4de0_0_254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95" name="Google Shape;5095;g1fa7d8e4de0_0_2543"/>
          <p:cNvGrpSpPr/>
          <p:nvPr/>
        </p:nvGrpSpPr>
        <p:grpSpPr>
          <a:xfrm>
            <a:off x="7146537" y="192450"/>
            <a:ext cx="234762" cy="218290"/>
            <a:chOff x="8652775" y="883650"/>
            <a:chExt cx="38125" cy="35450"/>
          </a:xfrm>
        </p:grpSpPr>
        <p:sp>
          <p:nvSpPr>
            <p:cNvPr id="5096" name="Google Shape;5096;g1fa7d8e4de0_0_254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7" name="Google Shape;5097;g1fa7d8e4de0_0_254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8" name="Google Shape;5098;g1fa7d8e4de0_0_254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99" name="Google Shape;5099;g1fa7d8e4de0_0_2543"/>
          <p:cNvGrpSpPr/>
          <p:nvPr/>
        </p:nvGrpSpPr>
        <p:grpSpPr>
          <a:xfrm>
            <a:off x="5820150" y="4734505"/>
            <a:ext cx="430885" cy="203666"/>
            <a:chOff x="8703675" y="886625"/>
            <a:chExt cx="69975" cy="33075"/>
          </a:xfrm>
        </p:grpSpPr>
        <p:sp>
          <p:nvSpPr>
            <p:cNvPr id="5100" name="Google Shape;5100;g1fa7d8e4de0_0_254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1" name="Google Shape;5101;g1fa7d8e4de0_0_254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102" name="Google Shape;5102;g1fa7d8e4de0_0_2543"/>
          <p:cNvGrpSpPr/>
          <p:nvPr/>
        </p:nvGrpSpPr>
        <p:grpSpPr>
          <a:xfrm>
            <a:off x="8499525" y="3238212"/>
            <a:ext cx="234762" cy="218290"/>
            <a:chOff x="8652775" y="883650"/>
            <a:chExt cx="38125" cy="35450"/>
          </a:xfrm>
        </p:grpSpPr>
        <p:sp>
          <p:nvSpPr>
            <p:cNvPr id="5103" name="Google Shape;5103;g1fa7d8e4de0_0_254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4" name="Google Shape;5104;g1fa7d8e4de0_0_254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5" name="Google Shape;5105;g1fa7d8e4de0_0_254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6" name="Google Shape;5106;g1fa7d8e4de0_0_254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5107" name="Shape 5107"/>
        <p:cNvGrpSpPr/>
        <p:nvPr/>
      </p:nvGrpSpPr>
      <p:grpSpPr>
        <a:xfrm>
          <a:off x="0" y="0"/>
          <a:ext cx="0" cy="0"/>
          <a:chOff x="0" y="0"/>
          <a:chExt cx="0" cy="0"/>
        </a:xfrm>
      </p:grpSpPr>
      <p:sp>
        <p:nvSpPr>
          <p:cNvPr id="5108" name="Google Shape;5108;g1fa7d8e4de0_0_2570"/>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109" name="Google Shape;5109;g1fa7d8e4de0_0_2570"/>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110" name="Google Shape;5110;g1fa7d8e4de0_0_2570"/>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111" name="Google Shape;5111;g1fa7d8e4de0_0_2570"/>
          <p:cNvGrpSpPr/>
          <p:nvPr/>
        </p:nvGrpSpPr>
        <p:grpSpPr>
          <a:xfrm>
            <a:off x="6715278" y="4625184"/>
            <a:ext cx="744312" cy="221985"/>
            <a:chOff x="8652775" y="883650"/>
            <a:chExt cx="120875" cy="36050"/>
          </a:xfrm>
        </p:grpSpPr>
        <p:sp>
          <p:nvSpPr>
            <p:cNvPr id="5112" name="Google Shape;5112;g1fa7d8e4de0_0_25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3" name="Google Shape;5113;g1fa7d8e4de0_0_25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4" name="Google Shape;5114;g1fa7d8e4de0_0_25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5" name="Google Shape;5115;g1fa7d8e4de0_0_25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6" name="Google Shape;5116;g1fa7d8e4de0_0_25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7" name="Google Shape;5117;g1fa7d8e4de0_0_25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118" name="Google Shape;5118;g1fa7d8e4de0_0_2570"/>
          <p:cNvGrpSpPr/>
          <p:nvPr/>
        </p:nvGrpSpPr>
        <p:grpSpPr>
          <a:xfrm>
            <a:off x="5348162" y="4627037"/>
            <a:ext cx="234762" cy="218290"/>
            <a:chOff x="8652775" y="883650"/>
            <a:chExt cx="38125" cy="35450"/>
          </a:xfrm>
        </p:grpSpPr>
        <p:sp>
          <p:nvSpPr>
            <p:cNvPr id="5119" name="Google Shape;5119;g1fa7d8e4de0_0_25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0" name="Google Shape;5120;g1fa7d8e4de0_0_25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1" name="Google Shape;5121;g1fa7d8e4de0_0_25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122" name="Google Shape;5122;g1fa7d8e4de0_0_2570"/>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123" name="Google Shape;5123;g1fa7d8e4de0_0_2570"/>
          <p:cNvGrpSpPr/>
          <p:nvPr/>
        </p:nvGrpSpPr>
        <p:grpSpPr>
          <a:xfrm>
            <a:off x="1539765" y="296326"/>
            <a:ext cx="744312" cy="221985"/>
            <a:chOff x="8652775" y="883650"/>
            <a:chExt cx="120875" cy="36050"/>
          </a:xfrm>
        </p:grpSpPr>
        <p:sp>
          <p:nvSpPr>
            <p:cNvPr id="5124" name="Google Shape;5124;g1fa7d8e4de0_0_25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5" name="Google Shape;5125;g1fa7d8e4de0_0_25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6" name="Google Shape;5126;g1fa7d8e4de0_0_25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7" name="Google Shape;5127;g1fa7d8e4de0_0_25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8" name="Google Shape;5128;g1fa7d8e4de0_0_25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9" name="Google Shape;5129;g1fa7d8e4de0_0_25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130" name="Google Shape;5130;g1fa7d8e4de0_0_2570"/>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131" name="Google Shape;5131;g1fa7d8e4de0_0_2570"/>
          <p:cNvGrpSpPr/>
          <p:nvPr/>
        </p:nvGrpSpPr>
        <p:grpSpPr>
          <a:xfrm>
            <a:off x="8313412" y="3800094"/>
            <a:ext cx="234762" cy="218290"/>
            <a:chOff x="8652775" y="883650"/>
            <a:chExt cx="38125" cy="35450"/>
          </a:xfrm>
        </p:grpSpPr>
        <p:sp>
          <p:nvSpPr>
            <p:cNvPr id="5132" name="Google Shape;5132;g1fa7d8e4de0_0_25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3" name="Google Shape;5133;g1fa7d8e4de0_0_25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4" name="Google Shape;5134;g1fa7d8e4de0_0_25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5" name="Google Shape;5135;g1fa7d8e4de0_0_25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136" name="Google Shape;5136;g1fa7d8e4de0_0_2570"/>
          <p:cNvGrpSpPr/>
          <p:nvPr/>
        </p:nvGrpSpPr>
        <p:grpSpPr>
          <a:xfrm>
            <a:off x="225025" y="1008004"/>
            <a:ext cx="430885" cy="203666"/>
            <a:chOff x="8703675" y="886625"/>
            <a:chExt cx="69975" cy="33075"/>
          </a:xfrm>
        </p:grpSpPr>
        <p:sp>
          <p:nvSpPr>
            <p:cNvPr id="5137" name="Google Shape;5137;g1fa7d8e4de0_0_25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8" name="Google Shape;5138;g1fa7d8e4de0_0_25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5139" name="Shape 5139"/>
        <p:cNvGrpSpPr/>
        <p:nvPr/>
      </p:nvGrpSpPr>
      <p:grpSpPr>
        <a:xfrm>
          <a:off x="0" y="0"/>
          <a:ext cx="0" cy="0"/>
          <a:chOff x="0" y="0"/>
          <a:chExt cx="0" cy="0"/>
        </a:xfrm>
      </p:grpSpPr>
      <p:sp>
        <p:nvSpPr>
          <p:cNvPr id="5140" name="Google Shape;5140;g1fa7d8e4de0_0_2602"/>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1" name="Google Shape;5141;g1fa7d8e4de0_0_2602"/>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142" name="Google Shape;5142;g1fa7d8e4de0_0_2602"/>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143" name="Google Shape;5143;g1fa7d8e4de0_0_2602"/>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144" name="Google Shape;5144;g1fa7d8e4de0_0_2602"/>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145" name="Google Shape;5145;g1fa7d8e4de0_0_2602"/>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146" name="Google Shape;5146;g1fa7d8e4de0_0_2602"/>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147" name="Google Shape;5147;g1fa7d8e4de0_0_2602"/>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148" name="Google Shape;5148;g1fa7d8e4de0_0_2602"/>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149" name="Google Shape;5149;g1fa7d8e4de0_0_2602"/>
          <p:cNvGrpSpPr/>
          <p:nvPr/>
        </p:nvGrpSpPr>
        <p:grpSpPr>
          <a:xfrm>
            <a:off x="8112637" y="1529600"/>
            <a:ext cx="234762" cy="218290"/>
            <a:chOff x="8652775" y="883650"/>
            <a:chExt cx="38125" cy="35450"/>
          </a:xfrm>
        </p:grpSpPr>
        <p:sp>
          <p:nvSpPr>
            <p:cNvPr id="5150" name="Google Shape;5150;g1fa7d8e4de0_0_26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1" name="Google Shape;5151;g1fa7d8e4de0_0_26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2" name="Google Shape;5152;g1fa7d8e4de0_0_260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3" name="Google Shape;5153;g1fa7d8e4de0_0_26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154" name="Shape 5154"/>
        <p:cNvGrpSpPr/>
        <p:nvPr/>
      </p:nvGrpSpPr>
      <p:grpSpPr>
        <a:xfrm>
          <a:off x="0" y="0"/>
          <a:ext cx="0" cy="0"/>
          <a:chOff x="0" y="0"/>
          <a:chExt cx="0" cy="0"/>
        </a:xfrm>
      </p:grpSpPr>
      <p:sp>
        <p:nvSpPr>
          <p:cNvPr id="5155" name="Google Shape;5155;g1fa7d8e4de0_0_2617"/>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6" name="Google Shape;5156;g1fa7d8e4de0_0_2617"/>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5157" name="Google Shape;5157;g1fa7d8e4de0_0_2617"/>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5158" name="Google Shape;5158;g1fa7d8e4de0_0_2617"/>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159" name="Google Shape;5159;g1fa7d8e4de0_0_2617"/>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160" name="Google Shape;5160;g1fa7d8e4de0_0_2617"/>
          <p:cNvGrpSpPr/>
          <p:nvPr/>
        </p:nvGrpSpPr>
        <p:grpSpPr>
          <a:xfrm>
            <a:off x="8212822" y="4397378"/>
            <a:ext cx="768173" cy="588522"/>
            <a:chOff x="8650400" y="824125"/>
            <a:chExt cx="124750" cy="95575"/>
          </a:xfrm>
        </p:grpSpPr>
        <p:sp>
          <p:nvSpPr>
            <p:cNvPr id="5161" name="Google Shape;5161;g1fa7d8e4de0_0_261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2" name="Google Shape;5162;g1fa7d8e4de0_0_261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3" name="Google Shape;5163;g1fa7d8e4de0_0_261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4" name="Google Shape;5164;g1fa7d8e4de0_0_261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5" name="Google Shape;5165;g1fa7d8e4de0_0_2617"/>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6" name="Google Shape;5166;g1fa7d8e4de0_0_261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7" name="Google Shape;5167;g1fa7d8e4de0_0_261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5168" name="Shape 5168"/>
        <p:cNvGrpSpPr/>
        <p:nvPr/>
      </p:nvGrpSpPr>
      <p:grpSpPr>
        <a:xfrm>
          <a:off x="0" y="0"/>
          <a:ext cx="0" cy="0"/>
          <a:chOff x="0" y="0"/>
          <a:chExt cx="0" cy="0"/>
        </a:xfrm>
      </p:grpSpPr>
      <p:sp>
        <p:nvSpPr>
          <p:cNvPr id="5169" name="Google Shape;5169;g1fa7d8e4de0_0_2631"/>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0" name="Google Shape;5170;g1fa7d8e4de0_0_2631"/>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171" name="Google Shape;5171;g1fa7d8e4de0_0_2631"/>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172" name="Google Shape;5172;g1fa7d8e4de0_0_2631"/>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173" name="Google Shape;5173;g1fa7d8e4de0_0_2631"/>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174" name="Google Shape;5174;g1fa7d8e4de0_0_2631"/>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5175" name="Google Shape;5175;g1fa7d8e4de0_0_2631"/>
          <p:cNvGrpSpPr/>
          <p:nvPr/>
        </p:nvGrpSpPr>
        <p:grpSpPr>
          <a:xfrm>
            <a:off x="8703662" y="2184650"/>
            <a:ext cx="234762" cy="218290"/>
            <a:chOff x="8652775" y="883650"/>
            <a:chExt cx="38125" cy="35450"/>
          </a:xfrm>
        </p:grpSpPr>
        <p:sp>
          <p:nvSpPr>
            <p:cNvPr id="5176" name="Google Shape;5176;g1fa7d8e4de0_0_263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7" name="Google Shape;5177;g1fa7d8e4de0_0_263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8" name="Google Shape;5178;g1fa7d8e4de0_0_263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179" name="Google Shape;5179;g1fa7d8e4de0_0_2631"/>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0" name="Google Shape;5180;g1fa7d8e4de0_0_2631"/>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181" name="Google Shape;5181;g1fa7d8e4de0_0_2631"/>
          <p:cNvGrpSpPr/>
          <p:nvPr/>
        </p:nvGrpSpPr>
        <p:grpSpPr>
          <a:xfrm>
            <a:off x="215262" y="2780650"/>
            <a:ext cx="234762" cy="218290"/>
            <a:chOff x="8652775" y="883650"/>
            <a:chExt cx="38125" cy="35450"/>
          </a:xfrm>
        </p:grpSpPr>
        <p:sp>
          <p:nvSpPr>
            <p:cNvPr id="5182" name="Google Shape;5182;g1fa7d8e4de0_0_263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3" name="Google Shape;5183;g1fa7d8e4de0_0_263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4" name="Google Shape;5184;g1fa7d8e4de0_0_263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5185" name="Shape 5185"/>
        <p:cNvGrpSpPr/>
        <p:nvPr/>
      </p:nvGrpSpPr>
      <p:grpSpPr>
        <a:xfrm>
          <a:off x="0" y="0"/>
          <a:ext cx="0" cy="0"/>
          <a:chOff x="0" y="0"/>
          <a:chExt cx="0" cy="0"/>
        </a:xfrm>
      </p:grpSpPr>
      <p:sp>
        <p:nvSpPr>
          <p:cNvPr id="5186" name="Google Shape;5186;g1fa7d8e4de0_0_2648"/>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7" name="Google Shape;5187;g1fa7d8e4de0_0_2648"/>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8" name="Google Shape;5188;g1fa7d8e4de0_0_2648"/>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5189" name="Google Shape;5189;g1fa7d8e4de0_0_2648"/>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5190" name="Google Shape;5190;g1fa7d8e4de0_0_2648"/>
          <p:cNvGrpSpPr/>
          <p:nvPr/>
        </p:nvGrpSpPr>
        <p:grpSpPr>
          <a:xfrm>
            <a:off x="230487" y="1659944"/>
            <a:ext cx="234762" cy="218290"/>
            <a:chOff x="8652775" y="883650"/>
            <a:chExt cx="38125" cy="35450"/>
          </a:xfrm>
        </p:grpSpPr>
        <p:sp>
          <p:nvSpPr>
            <p:cNvPr id="5191" name="Google Shape;5191;g1fa7d8e4de0_0_26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2" name="Google Shape;5192;g1fa7d8e4de0_0_26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3" name="Google Shape;5193;g1fa7d8e4de0_0_26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4" name="Google Shape;5194;g1fa7d8e4de0_0_26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195" name="Google Shape;5195;g1fa7d8e4de0_0_2648"/>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196" name="Google Shape;5196;g1fa7d8e4de0_0_2648"/>
          <p:cNvGrpSpPr/>
          <p:nvPr/>
        </p:nvGrpSpPr>
        <p:grpSpPr>
          <a:xfrm>
            <a:off x="8697762" y="4385819"/>
            <a:ext cx="234762" cy="218290"/>
            <a:chOff x="8652775" y="883650"/>
            <a:chExt cx="38125" cy="35450"/>
          </a:xfrm>
        </p:grpSpPr>
        <p:sp>
          <p:nvSpPr>
            <p:cNvPr id="5197" name="Google Shape;5197;g1fa7d8e4de0_0_26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8" name="Google Shape;5198;g1fa7d8e4de0_0_26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9" name="Google Shape;5199;g1fa7d8e4de0_0_26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0" name="Google Shape;5200;g1fa7d8e4de0_0_26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01" name="Google Shape;5201;g1fa7d8e4de0_0_2648"/>
          <p:cNvGrpSpPr/>
          <p:nvPr/>
        </p:nvGrpSpPr>
        <p:grpSpPr>
          <a:xfrm>
            <a:off x="6176275" y="437542"/>
            <a:ext cx="430885" cy="203666"/>
            <a:chOff x="8703675" y="886625"/>
            <a:chExt cx="69975" cy="33075"/>
          </a:xfrm>
        </p:grpSpPr>
        <p:sp>
          <p:nvSpPr>
            <p:cNvPr id="5202" name="Google Shape;5202;g1fa7d8e4de0_0_264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3" name="Google Shape;5203;g1fa7d8e4de0_0_264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04" name="Google Shape;5204;g1fa7d8e4de0_0_2648"/>
          <p:cNvGrpSpPr/>
          <p:nvPr/>
        </p:nvGrpSpPr>
        <p:grpSpPr>
          <a:xfrm>
            <a:off x="5845287" y="430237"/>
            <a:ext cx="234762" cy="218290"/>
            <a:chOff x="8652775" y="883650"/>
            <a:chExt cx="38125" cy="35450"/>
          </a:xfrm>
        </p:grpSpPr>
        <p:sp>
          <p:nvSpPr>
            <p:cNvPr id="5205" name="Google Shape;5205;g1fa7d8e4de0_0_26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6" name="Google Shape;5206;g1fa7d8e4de0_0_26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7" name="Google Shape;5207;g1fa7d8e4de0_0_26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5208" name="Shape 5208"/>
        <p:cNvGrpSpPr/>
        <p:nvPr/>
      </p:nvGrpSpPr>
      <p:grpSpPr>
        <a:xfrm>
          <a:off x="0" y="0"/>
          <a:ext cx="0" cy="0"/>
          <a:chOff x="0" y="0"/>
          <a:chExt cx="0" cy="0"/>
        </a:xfrm>
      </p:grpSpPr>
      <p:sp>
        <p:nvSpPr>
          <p:cNvPr id="5209" name="Google Shape;5209;g1fa7d8e4de0_0_2671"/>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210" name="Google Shape;5210;g1fa7d8e4de0_0_2671"/>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5211" name="Google Shape;5211;g1fa7d8e4de0_0_2671"/>
          <p:cNvGrpSpPr/>
          <p:nvPr/>
        </p:nvGrpSpPr>
        <p:grpSpPr>
          <a:xfrm>
            <a:off x="399237" y="383299"/>
            <a:ext cx="234762" cy="218290"/>
            <a:chOff x="8652775" y="883650"/>
            <a:chExt cx="38125" cy="35450"/>
          </a:xfrm>
        </p:grpSpPr>
        <p:sp>
          <p:nvSpPr>
            <p:cNvPr id="5212" name="Google Shape;5212;g1fa7d8e4de0_0_267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3" name="Google Shape;5213;g1fa7d8e4de0_0_267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4" name="Google Shape;5214;g1fa7d8e4de0_0_267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5" name="Google Shape;5215;g1fa7d8e4de0_0_267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16" name="Google Shape;5216;g1fa7d8e4de0_0_2671"/>
          <p:cNvGrpSpPr/>
          <p:nvPr/>
        </p:nvGrpSpPr>
        <p:grpSpPr>
          <a:xfrm>
            <a:off x="8309290" y="94189"/>
            <a:ext cx="744312" cy="221985"/>
            <a:chOff x="8652775" y="883650"/>
            <a:chExt cx="120875" cy="36050"/>
          </a:xfrm>
        </p:grpSpPr>
        <p:sp>
          <p:nvSpPr>
            <p:cNvPr id="5217" name="Google Shape;5217;g1fa7d8e4de0_0_267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8" name="Google Shape;5218;g1fa7d8e4de0_0_267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9" name="Google Shape;5219;g1fa7d8e4de0_0_267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0" name="Google Shape;5220;g1fa7d8e4de0_0_267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1" name="Google Shape;5221;g1fa7d8e4de0_0_267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2" name="Google Shape;5222;g1fa7d8e4de0_0_267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5223" name="Shape 5223"/>
        <p:cNvGrpSpPr/>
        <p:nvPr/>
      </p:nvGrpSpPr>
      <p:grpSpPr>
        <a:xfrm>
          <a:off x="0" y="0"/>
          <a:ext cx="0" cy="0"/>
          <a:chOff x="0" y="0"/>
          <a:chExt cx="0" cy="0"/>
        </a:xfrm>
      </p:grpSpPr>
      <p:sp>
        <p:nvSpPr>
          <p:cNvPr id="5224" name="Google Shape;5224;g1fa7d8e4de0_0_268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5225" name="Google Shape;5225;g1fa7d8e4de0_0_2686"/>
          <p:cNvGrpSpPr/>
          <p:nvPr/>
        </p:nvGrpSpPr>
        <p:grpSpPr>
          <a:xfrm>
            <a:off x="186487" y="169329"/>
            <a:ext cx="430885" cy="203666"/>
            <a:chOff x="8703675" y="886625"/>
            <a:chExt cx="69975" cy="33075"/>
          </a:xfrm>
        </p:grpSpPr>
        <p:sp>
          <p:nvSpPr>
            <p:cNvPr id="5226" name="Google Shape;5226;g1fa7d8e4de0_0_268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7" name="Google Shape;5227;g1fa7d8e4de0_0_268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28" name="Google Shape;5228;g1fa7d8e4de0_0_2686"/>
          <p:cNvGrpSpPr/>
          <p:nvPr/>
        </p:nvGrpSpPr>
        <p:grpSpPr>
          <a:xfrm>
            <a:off x="957787" y="4782300"/>
            <a:ext cx="234762" cy="218290"/>
            <a:chOff x="8652775" y="883650"/>
            <a:chExt cx="38125" cy="35450"/>
          </a:xfrm>
        </p:grpSpPr>
        <p:sp>
          <p:nvSpPr>
            <p:cNvPr id="5229" name="Google Shape;5229;g1fa7d8e4de0_0_26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0" name="Google Shape;5230;g1fa7d8e4de0_0_26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1" name="Google Shape;5231;g1fa7d8e4de0_0_26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232" name="Google Shape;5232;g1fa7d8e4de0_0_2686"/>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233" name="Google Shape;5233;g1fa7d8e4de0_0_2686"/>
          <p:cNvGrpSpPr/>
          <p:nvPr/>
        </p:nvGrpSpPr>
        <p:grpSpPr>
          <a:xfrm>
            <a:off x="8686212" y="3582194"/>
            <a:ext cx="234762" cy="218290"/>
            <a:chOff x="8652775" y="883650"/>
            <a:chExt cx="38125" cy="35450"/>
          </a:xfrm>
        </p:grpSpPr>
        <p:sp>
          <p:nvSpPr>
            <p:cNvPr id="5234" name="Google Shape;5234;g1fa7d8e4de0_0_26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5" name="Google Shape;5235;g1fa7d8e4de0_0_26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6" name="Google Shape;5236;g1fa7d8e4de0_0_268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7" name="Google Shape;5237;g1fa7d8e4de0_0_26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5238" name="Shape 5238"/>
        <p:cNvGrpSpPr/>
        <p:nvPr/>
      </p:nvGrpSpPr>
      <p:grpSpPr>
        <a:xfrm>
          <a:off x="0" y="0"/>
          <a:ext cx="0" cy="0"/>
          <a:chOff x="0" y="0"/>
          <a:chExt cx="0" cy="0"/>
        </a:xfrm>
      </p:grpSpPr>
      <p:sp>
        <p:nvSpPr>
          <p:cNvPr id="5239" name="Google Shape;5239;g1fa7d8e4de0_0_2701"/>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0" name="Google Shape;5240;g1fa7d8e4de0_0_2701"/>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241" name="Google Shape;5241;g1fa7d8e4de0_0_2701"/>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242" name="Google Shape;5242;g1fa7d8e4de0_0_2701"/>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243" name="Google Shape;5243;g1fa7d8e4de0_0_2701"/>
          <p:cNvGrpSpPr/>
          <p:nvPr/>
        </p:nvGrpSpPr>
        <p:grpSpPr>
          <a:xfrm>
            <a:off x="484640" y="798289"/>
            <a:ext cx="744312" cy="221985"/>
            <a:chOff x="8652775" y="883650"/>
            <a:chExt cx="120875" cy="36050"/>
          </a:xfrm>
        </p:grpSpPr>
        <p:sp>
          <p:nvSpPr>
            <p:cNvPr id="5244" name="Google Shape;5244;g1fa7d8e4de0_0_27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5" name="Google Shape;5245;g1fa7d8e4de0_0_27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6" name="Google Shape;5246;g1fa7d8e4de0_0_270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7" name="Google Shape;5247;g1fa7d8e4de0_0_27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8" name="Google Shape;5248;g1fa7d8e4de0_0_270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9" name="Google Shape;5249;g1fa7d8e4de0_0_270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250" name="Google Shape;5250;g1fa7d8e4de0_0_2701"/>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251" name="Google Shape;5251;g1fa7d8e4de0_0_2701"/>
          <p:cNvGrpSpPr/>
          <p:nvPr/>
        </p:nvGrpSpPr>
        <p:grpSpPr>
          <a:xfrm>
            <a:off x="4991787" y="4596807"/>
            <a:ext cx="234762" cy="218290"/>
            <a:chOff x="8652775" y="883650"/>
            <a:chExt cx="38125" cy="35450"/>
          </a:xfrm>
        </p:grpSpPr>
        <p:sp>
          <p:nvSpPr>
            <p:cNvPr id="5252" name="Google Shape;5252;g1fa7d8e4de0_0_27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3" name="Google Shape;5253;g1fa7d8e4de0_0_27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4" name="Google Shape;5254;g1fa7d8e4de0_0_270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5" name="Google Shape;5255;g1fa7d8e4de0_0_27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56" name="Google Shape;5256;g1fa7d8e4de0_0_2701"/>
          <p:cNvGrpSpPr/>
          <p:nvPr/>
        </p:nvGrpSpPr>
        <p:grpSpPr>
          <a:xfrm>
            <a:off x="4472125" y="4604104"/>
            <a:ext cx="430885" cy="203666"/>
            <a:chOff x="8703675" y="886625"/>
            <a:chExt cx="69975" cy="33075"/>
          </a:xfrm>
        </p:grpSpPr>
        <p:sp>
          <p:nvSpPr>
            <p:cNvPr id="5257" name="Google Shape;5257;g1fa7d8e4de0_0_270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8" name="Google Shape;5258;g1fa7d8e4de0_0_270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259" name="Shape 5259"/>
        <p:cNvGrpSpPr/>
        <p:nvPr/>
      </p:nvGrpSpPr>
      <p:grpSpPr>
        <a:xfrm>
          <a:off x="0" y="0"/>
          <a:ext cx="0" cy="0"/>
          <a:chOff x="0" y="0"/>
          <a:chExt cx="0" cy="0"/>
        </a:xfrm>
      </p:grpSpPr>
      <p:sp>
        <p:nvSpPr>
          <p:cNvPr id="5260" name="Google Shape;5260;g1fa7d8e4de0_0_2722"/>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1" name="Google Shape;5261;g1fa7d8e4de0_0_2722"/>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262" name="Google Shape;5262;g1fa7d8e4de0_0_2722"/>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2">
  <p:cSld name="CUSTOM_17">
    <p:spTree>
      <p:nvGrpSpPr>
        <p:cNvPr id="508" name="Shape 508"/>
        <p:cNvGrpSpPr/>
        <p:nvPr/>
      </p:nvGrpSpPr>
      <p:grpSpPr>
        <a:xfrm>
          <a:off x="0" y="0"/>
          <a:ext cx="0" cy="0"/>
          <a:chOff x="0" y="0"/>
          <a:chExt cx="0" cy="0"/>
        </a:xfrm>
      </p:grpSpPr>
      <p:sp>
        <p:nvSpPr>
          <p:cNvPr id="509" name="Google Shape;509;g1f9162cf5e8_0_418"/>
          <p:cNvSpPr txBox="1"/>
          <p:nvPr>
            <p:ph idx="1" type="body"/>
          </p:nvPr>
        </p:nvSpPr>
        <p:spPr>
          <a:xfrm>
            <a:off x="720000" y="2075500"/>
            <a:ext cx="5250900" cy="19317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4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sp>
        <p:nvSpPr>
          <p:cNvPr id="510" name="Google Shape;510;g1f9162cf5e8_0_418"/>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g1f9162cf5e8_0_418"/>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512" name="Google Shape;512;g1f9162cf5e8_0_418"/>
          <p:cNvSpPr/>
          <p:nvPr/>
        </p:nvSpPr>
        <p:spPr>
          <a:xfrm flipH="1" rot="-3678890">
            <a:off x="6399760" y="2305526"/>
            <a:ext cx="4402922" cy="323432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263" name="Shape 5263"/>
        <p:cNvGrpSpPr/>
        <p:nvPr/>
      </p:nvGrpSpPr>
      <p:grpSpPr>
        <a:xfrm>
          <a:off x="0" y="0"/>
          <a:ext cx="0" cy="0"/>
          <a:chOff x="0" y="0"/>
          <a:chExt cx="0" cy="0"/>
        </a:xfrm>
      </p:grpSpPr>
      <p:sp>
        <p:nvSpPr>
          <p:cNvPr id="5264" name="Google Shape;5264;g1fa7d8e4de0_0_272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5265" name="Google Shape;5265;g1fa7d8e4de0_0_2726"/>
          <p:cNvGrpSpPr/>
          <p:nvPr/>
        </p:nvGrpSpPr>
        <p:grpSpPr>
          <a:xfrm>
            <a:off x="-202053" y="151215"/>
            <a:ext cx="768173" cy="588522"/>
            <a:chOff x="8650400" y="824125"/>
            <a:chExt cx="124750" cy="95575"/>
          </a:xfrm>
        </p:grpSpPr>
        <p:sp>
          <p:nvSpPr>
            <p:cNvPr id="5266" name="Google Shape;5266;g1fa7d8e4de0_0_27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7" name="Google Shape;5267;g1fa7d8e4de0_0_27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8" name="Google Shape;5268;g1fa7d8e4de0_0_272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9" name="Google Shape;5269;g1fa7d8e4de0_0_27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0" name="Google Shape;5270;g1fa7d8e4de0_0_2726"/>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1" name="Google Shape;5271;g1fa7d8e4de0_0_272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2" name="Google Shape;5272;g1fa7d8e4de0_0_272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73" name="Google Shape;5273;g1fa7d8e4de0_0_2726"/>
          <p:cNvGrpSpPr/>
          <p:nvPr/>
        </p:nvGrpSpPr>
        <p:grpSpPr>
          <a:xfrm>
            <a:off x="8681200" y="818112"/>
            <a:ext cx="234762" cy="218290"/>
            <a:chOff x="8652775" y="883650"/>
            <a:chExt cx="38125" cy="35450"/>
          </a:xfrm>
        </p:grpSpPr>
        <p:sp>
          <p:nvSpPr>
            <p:cNvPr id="5274" name="Google Shape;5274;g1fa7d8e4de0_0_27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5" name="Google Shape;5275;g1fa7d8e4de0_0_27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6" name="Google Shape;5276;g1fa7d8e4de0_0_272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7" name="Google Shape;5277;g1fa7d8e4de0_0_27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278" name="Google Shape;5278;g1fa7d8e4de0_0_2726"/>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279" name="Google Shape;5279;g1fa7d8e4de0_0_2726"/>
          <p:cNvGrpSpPr/>
          <p:nvPr/>
        </p:nvGrpSpPr>
        <p:grpSpPr>
          <a:xfrm>
            <a:off x="888437" y="4691225"/>
            <a:ext cx="234762" cy="218290"/>
            <a:chOff x="8652775" y="883650"/>
            <a:chExt cx="38125" cy="35450"/>
          </a:xfrm>
        </p:grpSpPr>
        <p:sp>
          <p:nvSpPr>
            <p:cNvPr id="5280" name="Google Shape;5280;g1fa7d8e4de0_0_27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1" name="Google Shape;5281;g1fa7d8e4de0_0_27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2" name="Google Shape;5282;g1fa7d8e4de0_0_27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83" name="Google Shape;5283;g1fa7d8e4de0_0_2726"/>
          <p:cNvGrpSpPr/>
          <p:nvPr/>
        </p:nvGrpSpPr>
        <p:grpSpPr>
          <a:xfrm>
            <a:off x="8485025" y="238430"/>
            <a:ext cx="430885" cy="203666"/>
            <a:chOff x="8703675" y="886625"/>
            <a:chExt cx="69975" cy="33075"/>
          </a:xfrm>
        </p:grpSpPr>
        <p:sp>
          <p:nvSpPr>
            <p:cNvPr id="5284" name="Google Shape;5284;g1fa7d8e4de0_0_272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5" name="Google Shape;5285;g1fa7d8e4de0_0_272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5286" name="Shape 5286"/>
        <p:cNvGrpSpPr/>
        <p:nvPr/>
      </p:nvGrpSpPr>
      <p:grpSpPr>
        <a:xfrm>
          <a:off x="0" y="0"/>
          <a:ext cx="0" cy="0"/>
          <a:chOff x="0" y="0"/>
          <a:chExt cx="0" cy="0"/>
        </a:xfrm>
      </p:grpSpPr>
      <p:sp>
        <p:nvSpPr>
          <p:cNvPr id="5287" name="Google Shape;5287;g1fa7d8e4de0_0_2749"/>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8" name="Google Shape;5288;g1fa7d8e4de0_0_2749"/>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289" name="Google Shape;5289;g1fa7d8e4de0_0_2749"/>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290" name="Google Shape;5290;g1fa7d8e4de0_0_2749"/>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291" name="Google Shape;5291;g1fa7d8e4de0_0_2749"/>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292" name="Google Shape;5292;g1fa7d8e4de0_0_2749"/>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293" name="Google Shape;5293;g1fa7d8e4de0_0_2749"/>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294" name="Google Shape;5294;g1fa7d8e4de0_0_2749"/>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295" name="Google Shape;5295;g1fa7d8e4de0_0_2749"/>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296" name="Google Shape;5296;g1fa7d8e4de0_0_2749"/>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5297" name="Google Shape;5297;g1fa7d8e4de0_0_2749"/>
          <p:cNvGrpSpPr/>
          <p:nvPr/>
        </p:nvGrpSpPr>
        <p:grpSpPr>
          <a:xfrm>
            <a:off x="8727662" y="193212"/>
            <a:ext cx="234762" cy="218290"/>
            <a:chOff x="8652775" y="883650"/>
            <a:chExt cx="38125" cy="35450"/>
          </a:xfrm>
        </p:grpSpPr>
        <p:sp>
          <p:nvSpPr>
            <p:cNvPr id="5298" name="Google Shape;5298;g1fa7d8e4de0_0_274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9" name="Google Shape;5299;g1fa7d8e4de0_0_274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0" name="Google Shape;5300;g1fa7d8e4de0_0_274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301" name="Google Shape;5301;g1fa7d8e4de0_0_2749"/>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2" name="Google Shape;5302;g1fa7d8e4de0_0_2749"/>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3" name="Google Shape;5303;g1fa7d8e4de0_0_2749"/>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4" name="Google Shape;5304;g1fa7d8e4de0_0_2749"/>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305" name="Shape 5305"/>
        <p:cNvGrpSpPr/>
        <p:nvPr/>
      </p:nvGrpSpPr>
      <p:grpSpPr>
        <a:xfrm>
          <a:off x="0" y="0"/>
          <a:ext cx="0" cy="0"/>
          <a:chOff x="0" y="0"/>
          <a:chExt cx="0" cy="0"/>
        </a:xfrm>
      </p:grpSpPr>
      <p:sp>
        <p:nvSpPr>
          <p:cNvPr id="5306" name="Google Shape;5306;g1fa7d8e4de0_0_2768"/>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5307" name="Shape 5307"/>
        <p:cNvGrpSpPr/>
        <p:nvPr/>
      </p:nvGrpSpPr>
      <p:grpSpPr>
        <a:xfrm>
          <a:off x="0" y="0"/>
          <a:ext cx="0" cy="0"/>
          <a:chOff x="0" y="0"/>
          <a:chExt cx="0" cy="0"/>
        </a:xfrm>
      </p:grpSpPr>
      <p:sp>
        <p:nvSpPr>
          <p:cNvPr id="5308" name="Google Shape;5308;g1fa7d8e4de0_0_2770"/>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309" name="Google Shape;5309;g1fa7d8e4de0_0_2770"/>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310" name="Google Shape;5310;g1fa7d8e4de0_0_2770"/>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311" name="Google Shape;5311;g1fa7d8e4de0_0_2770"/>
          <p:cNvGrpSpPr/>
          <p:nvPr/>
        </p:nvGrpSpPr>
        <p:grpSpPr>
          <a:xfrm>
            <a:off x="7812765" y="428389"/>
            <a:ext cx="744312" cy="221985"/>
            <a:chOff x="8652775" y="883650"/>
            <a:chExt cx="120875" cy="36050"/>
          </a:xfrm>
        </p:grpSpPr>
        <p:sp>
          <p:nvSpPr>
            <p:cNvPr id="5312" name="Google Shape;5312;g1fa7d8e4de0_0_27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3" name="Google Shape;5313;g1fa7d8e4de0_0_27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4" name="Google Shape;5314;g1fa7d8e4de0_0_27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5" name="Google Shape;5315;g1fa7d8e4de0_0_27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6" name="Google Shape;5316;g1fa7d8e4de0_0_27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7" name="Google Shape;5317;g1fa7d8e4de0_0_27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318" name="Google Shape;5318;g1fa7d8e4de0_0_2770"/>
          <p:cNvSpPr/>
          <p:nvPr>
            <p:ph idx="2" type="pic"/>
          </p:nvPr>
        </p:nvSpPr>
        <p:spPr>
          <a:xfrm>
            <a:off x="713375" y="538175"/>
            <a:ext cx="4281000" cy="2957100"/>
          </a:xfrm>
          <a:prstGeom prst="roundRect">
            <a:avLst>
              <a:gd fmla="val 5674" name="adj"/>
            </a:avLst>
          </a:prstGeom>
          <a:noFill/>
          <a:ln>
            <a:noFill/>
          </a:ln>
        </p:spPr>
      </p:sp>
      <p:grpSp>
        <p:nvGrpSpPr>
          <p:cNvPr id="5319" name="Google Shape;5319;g1fa7d8e4de0_0_2770"/>
          <p:cNvGrpSpPr/>
          <p:nvPr/>
        </p:nvGrpSpPr>
        <p:grpSpPr>
          <a:xfrm>
            <a:off x="231612" y="235998"/>
            <a:ext cx="234762" cy="86362"/>
            <a:chOff x="8652775" y="905075"/>
            <a:chExt cx="38125" cy="14025"/>
          </a:xfrm>
        </p:grpSpPr>
        <p:sp>
          <p:nvSpPr>
            <p:cNvPr id="5320" name="Google Shape;5320;g1fa7d8e4de0_0_27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1" name="Google Shape;5321;g1fa7d8e4de0_0_27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5322" name="Shape 5322"/>
        <p:cNvGrpSpPr/>
        <p:nvPr/>
      </p:nvGrpSpPr>
      <p:grpSpPr>
        <a:xfrm>
          <a:off x="0" y="0"/>
          <a:ext cx="0" cy="0"/>
          <a:chOff x="0" y="0"/>
          <a:chExt cx="0" cy="0"/>
        </a:xfrm>
      </p:grpSpPr>
      <p:sp>
        <p:nvSpPr>
          <p:cNvPr id="5323" name="Google Shape;5323;g1fa7d8e4de0_0_2785"/>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4" name="Google Shape;5324;g1fa7d8e4de0_0_2785"/>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325" name="Google Shape;5325;g1fa7d8e4de0_0_2785"/>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326" name="Google Shape;5326;g1fa7d8e4de0_0_2785"/>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327" name="Google Shape;5327;g1fa7d8e4de0_0_2785"/>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328" name="Google Shape;5328;g1fa7d8e4de0_0_2785"/>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329" name="Google Shape;5329;g1fa7d8e4de0_0_2785"/>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330" name="Google Shape;5330;g1fa7d8e4de0_0_2785"/>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331" name="Google Shape;5331;g1fa7d8e4de0_0_2785"/>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332" name="Google Shape;5332;g1fa7d8e4de0_0_2785"/>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333" name="Google Shape;5333;g1fa7d8e4de0_0_2785"/>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334" name="Google Shape;5334;g1fa7d8e4de0_0_2785"/>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335" name="Google Shape;5335;g1fa7d8e4de0_0_2785"/>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336" name="Google Shape;5336;g1fa7d8e4de0_0_2785"/>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5337" name="Google Shape;5337;g1fa7d8e4de0_0_2785"/>
          <p:cNvGrpSpPr/>
          <p:nvPr/>
        </p:nvGrpSpPr>
        <p:grpSpPr>
          <a:xfrm>
            <a:off x="4567290" y="4550322"/>
            <a:ext cx="744312" cy="221985"/>
            <a:chOff x="8652775" y="883650"/>
            <a:chExt cx="120875" cy="36050"/>
          </a:xfrm>
        </p:grpSpPr>
        <p:sp>
          <p:nvSpPr>
            <p:cNvPr id="5338" name="Google Shape;5338;g1fa7d8e4de0_0_278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9" name="Google Shape;5339;g1fa7d8e4de0_0_278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0" name="Google Shape;5340;g1fa7d8e4de0_0_278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1" name="Google Shape;5341;g1fa7d8e4de0_0_278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2" name="Google Shape;5342;g1fa7d8e4de0_0_278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3" name="Google Shape;5343;g1fa7d8e4de0_0_278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344" name="Google Shape;5344;g1fa7d8e4de0_0_2785"/>
          <p:cNvGrpSpPr/>
          <p:nvPr/>
        </p:nvGrpSpPr>
        <p:grpSpPr>
          <a:xfrm>
            <a:off x="173662" y="3781173"/>
            <a:ext cx="234762" cy="86362"/>
            <a:chOff x="8652775" y="905075"/>
            <a:chExt cx="38125" cy="14025"/>
          </a:xfrm>
        </p:grpSpPr>
        <p:sp>
          <p:nvSpPr>
            <p:cNvPr id="5345" name="Google Shape;5345;g1fa7d8e4de0_0_278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6" name="Google Shape;5346;g1fa7d8e4de0_0_278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347" name="Google Shape;5347;g1fa7d8e4de0_0_2785"/>
          <p:cNvGrpSpPr/>
          <p:nvPr/>
        </p:nvGrpSpPr>
        <p:grpSpPr>
          <a:xfrm>
            <a:off x="8745762" y="1115136"/>
            <a:ext cx="234762" cy="218290"/>
            <a:chOff x="8652775" y="883650"/>
            <a:chExt cx="38125" cy="35450"/>
          </a:xfrm>
        </p:grpSpPr>
        <p:sp>
          <p:nvSpPr>
            <p:cNvPr id="5348" name="Google Shape;5348;g1fa7d8e4de0_0_278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9" name="Google Shape;5349;g1fa7d8e4de0_0_278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0" name="Google Shape;5350;g1fa7d8e4de0_0_278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5351" name="Shape 5351"/>
        <p:cNvGrpSpPr/>
        <p:nvPr/>
      </p:nvGrpSpPr>
      <p:grpSpPr>
        <a:xfrm>
          <a:off x="0" y="0"/>
          <a:ext cx="0" cy="0"/>
          <a:chOff x="0" y="0"/>
          <a:chExt cx="0" cy="0"/>
        </a:xfrm>
      </p:grpSpPr>
      <p:sp>
        <p:nvSpPr>
          <p:cNvPr id="5352" name="Google Shape;5352;g1fa7d8e4de0_0_2814"/>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353" name="Google Shape;5353;g1fa7d8e4de0_0_2814"/>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354" name="Google Shape;5354;g1fa7d8e4de0_0_2814"/>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355" name="Google Shape;5355;g1fa7d8e4de0_0_2814"/>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356" name="Google Shape;5356;g1fa7d8e4de0_0_2814"/>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357" name="Google Shape;5357;g1fa7d8e4de0_0_2814"/>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358" name="Google Shape;5358;g1fa7d8e4de0_0_2814"/>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359" name="Google Shape;5359;g1fa7d8e4de0_0_2814"/>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360" name="Google Shape;5360;g1fa7d8e4de0_0_2814"/>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5361" name="Google Shape;5361;g1fa7d8e4de0_0_2814"/>
          <p:cNvGrpSpPr/>
          <p:nvPr/>
        </p:nvGrpSpPr>
        <p:grpSpPr>
          <a:xfrm>
            <a:off x="270587" y="255394"/>
            <a:ext cx="234762" cy="218290"/>
            <a:chOff x="8652775" y="883650"/>
            <a:chExt cx="38125" cy="35450"/>
          </a:xfrm>
        </p:grpSpPr>
        <p:sp>
          <p:nvSpPr>
            <p:cNvPr id="5362" name="Google Shape;5362;g1fa7d8e4de0_0_28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3" name="Google Shape;5363;g1fa7d8e4de0_0_28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4" name="Google Shape;5364;g1fa7d8e4de0_0_281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5" name="Google Shape;5365;g1fa7d8e4de0_0_28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366" name="Google Shape;5366;g1fa7d8e4de0_0_2814"/>
          <p:cNvGrpSpPr/>
          <p:nvPr/>
        </p:nvGrpSpPr>
        <p:grpSpPr>
          <a:xfrm>
            <a:off x="8141165" y="4708714"/>
            <a:ext cx="744312" cy="221985"/>
            <a:chOff x="8652775" y="883650"/>
            <a:chExt cx="120875" cy="36050"/>
          </a:xfrm>
        </p:grpSpPr>
        <p:sp>
          <p:nvSpPr>
            <p:cNvPr id="5367" name="Google Shape;5367;g1fa7d8e4de0_0_28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8" name="Google Shape;5368;g1fa7d8e4de0_0_28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9" name="Google Shape;5369;g1fa7d8e4de0_0_281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0" name="Google Shape;5370;g1fa7d8e4de0_0_28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1" name="Google Shape;5371;g1fa7d8e4de0_0_281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2" name="Google Shape;5372;g1fa7d8e4de0_0_281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5373" name="Shape 5373"/>
        <p:cNvGrpSpPr/>
        <p:nvPr/>
      </p:nvGrpSpPr>
      <p:grpSpPr>
        <a:xfrm>
          <a:off x="0" y="0"/>
          <a:ext cx="0" cy="0"/>
          <a:chOff x="0" y="0"/>
          <a:chExt cx="0" cy="0"/>
        </a:xfrm>
      </p:grpSpPr>
      <p:sp>
        <p:nvSpPr>
          <p:cNvPr id="5374" name="Google Shape;5374;g1fa7d8e4de0_0_2836"/>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5" name="Google Shape;5375;g1fa7d8e4de0_0_2836"/>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5376" name="Google Shape;5376;g1fa7d8e4de0_0_2836"/>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5377" name="Google Shape;5377;g1fa7d8e4de0_0_2836"/>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5378" name="Google Shape;5378;g1fa7d8e4de0_0_2836"/>
          <p:cNvGrpSpPr/>
          <p:nvPr/>
        </p:nvGrpSpPr>
        <p:grpSpPr>
          <a:xfrm>
            <a:off x="270362" y="1788150"/>
            <a:ext cx="234762" cy="218290"/>
            <a:chOff x="8652775" y="883650"/>
            <a:chExt cx="38125" cy="35450"/>
          </a:xfrm>
        </p:grpSpPr>
        <p:sp>
          <p:nvSpPr>
            <p:cNvPr id="5379" name="Google Shape;5379;g1fa7d8e4de0_0_28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0" name="Google Shape;5380;g1fa7d8e4de0_0_28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1" name="Google Shape;5381;g1fa7d8e4de0_0_28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2" name="Google Shape;5382;g1fa7d8e4de0_0_28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383" name="Google Shape;5383;g1fa7d8e4de0_0_2836"/>
          <p:cNvGrpSpPr/>
          <p:nvPr/>
        </p:nvGrpSpPr>
        <p:grpSpPr>
          <a:xfrm>
            <a:off x="2228000" y="4570305"/>
            <a:ext cx="430885" cy="203666"/>
            <a:chOff x="8703675" y="886625"/>
            <a:chExt cx="69975" cy="33075"/>
          </a:xfrm>
        </p:grpSpPr>
        <p:sp>
          <p:nvSpPr>
            <p:cNvPr id="5384" name="Google Shape;5384;g1fa7d8e4de0_0_283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5" name="Google Shape;5385;g1fa7d8e4de0_0_283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386" name="Google Shape;5386;g1fa7d8e4de0_0_2836"/>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5387" name="Shape 5387"/>
        <p:cNvGrpSpPr/>
        <p:nvPr/>
      </p:nvGrpSpPr>
      <p:grpSpPr>
        <a:xfrm>
          <a:off x="0" y="0"/>
          <a:ext cx="0" cy="0"/>
          <a:chOff x="0" y="0"/>
          <a:chExt cx="0" cy="0"/>
        </a:xfrm>
      </p:grpSpPr>
      <p:sp>
        <p:nvSpPr>
          <p:cNvPr id="5388" name="Google Shape;5388;g1fa7d8e4de0_0_28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5389" name="Shape 5389"/>
        <p:cNvGrpSpPr/>
        <p:nvPr/>
      </p:nvGrpSpPr>
      <p:grpSpPr>
        <a:xfrm>
          <a:off x="0" y="0"/>
          <a:ext cx="0" cy="0"/>
          <a:chOff x="0" y="0"/>
          <a:chExt cx="0" cy="0"/>
        </a:xfrm>
      </p:grpSpPr>
      <p:grpSp>
        <p:nvGrpSpPr>
          <p:cNvPr id="5390" name="Google Shape;5390;g1fa7d8e4de0_0_2852"/>
          <p:cNvGrpSpPr/>
          <p:nvPr/>
        </p:nvGrpSpPr>
        <p:grpSpPr>
          <a:xfrm>
            <a:off x="-202053" y="151215"/>
            <a:ext cx="768173" cy="588522"/>
            <a:chOff x="8650400" y="824125"/>
            <a:chExt cx="124750" cy="95575"/>
          </a:xfrm>
        </p:grpSpPr>
        <p:sp>
          <p:nvSpPr>
            <p:cNvPr id="5391" name="Google Shape;5391;g1fa7d8e4de0_0_28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2" name="Google Shape;5392;g1fa7d8e4de0_0_28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3" name="Google Shape;5393;g1fa7d8e4de0_0_285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4" name="Google Shape;5394;g1fa7d8e4de0_0_28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5" name="Google Shape;5395;g1fa7d8e4de0_0_2852"/>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6" name="Google Shape;5396;g1fa7d8e4de0_0_285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7" name="Google Shape;5397;g1fa7d8e4de0_0_285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398" name="Google Shape;5398;g1fa7d8e4de0_0_2852"/>
          <p:cNvGrpSpPr/>
          <p:nvPr/>
        </p:nvGrpSpPr>
        <p:grpSpPr>
          <a:xfrm>
            <a:off x="8681200" y="818112"/>
            <a:ext cx="234762" cy="218290"/>
            <a:chOff x="8652775" y="883650"/>
            <a:chExt cx="38125" cy="35450"/>
          </a:xfrm>
        </p:grpSpPr>
        <p:sp>
          <p:nvSpPr>
            <p:cNvPr id="5399" name="Google Shape;5399;g1fa7d8e4de0_0_28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0" name="Google Shape;5400;g1fa7d8e4de0_0_28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1" name="Google Shape;5401;g1fa7d8e4de0_0_285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2" name="Google Shape;5402;g1fa7d8e4de0_0_28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403" name="Google Shape;5403;g1fa7d8e4de0_0_2852"/>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404" name="Google Shape;5404;g1fa7d8e4de0_0_2852"/>
          <p:cNvGrpSpPr/>
          <p:nvPr/>
        </p:nvGrpSpPr>
        <p:grpSpPr>
          <a:xfrm>
            <a:off x="888437" y="4691225"/>
            <a:ext cx="234762" cy="218290"/>
            <a:chOff x="8652775" y="883650"/>
            <a:chExt cx="38125" cy="35450"/>
          </a:xfrm>
        </p:grpSpPr>
        <p:sp>
          <p:nvSpPr>
            <p:cNvPr id="5405" name="Google Shape;5405;g1fa7d8e4de0_0_28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6" name="Google Shape;5406;g1fa7d8e4de0_0_28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7" name="Google Shape;5407;g1fa7d8e4de0_0_28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08" name="Google Shape;5408;g1fa7d8e4de0_0_2852"/>
          <p:cNvGrpSpPr/>
          <p:nvPr/>
        </p:nvGrpSpPr>
        <p:grpSpPr>
          <a:xfrm>
            <a:off x="8485025" y="238430"/>
            <a:ext cx="430885" cy="203666"/>
            <a:chOff x="8703675" y="886625"/>
            <a:chExt cx="69975" cy="33075"/>
          </a:xfrm>
        </p:grpSpPr>
        <p:sp>
          <p:nvSpPr>
            <p:cNvPr id="5409" name="Google Shape;5409;g1fa7d8e4de0_0_285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0" name="Google Shape;5410;g1fa7d8e4de0_0_285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5411" name="Shape 5411"/>
        <p:cNvGrpSpPr/>
        <p:nvPr/>
      </p:nvGrpSpPr>
      <p:grpSpPr>
        <a:xfrm>
          <a:off x="0" y="0"/>
          <a:ext cx="0" cy="0"/>
          <a:chOff x="0" y="0"/>
          <a:chExt cx="0" cy="0"/>
        </a:xfrm>
      </p:grpSpPr>
      <p:grpSp>
        <p:nvGrpSpPr>
          <p:cNvPr id="5412" name="Google Shape;5412;g1fa7d8e4de0_0_2874"/>
          <p:cNvGrpSpPr/>
          <p:nvPr/>
        </p:nvGrpSpPr>
        <p:grpSpPr>
          <a:xfrm>
            <a:off x="236575" y="2344012"/>
            <a:ext cx="234762" cy="218290"/>
            <a:chOff x="8652775" y="883650"/>
            <a:chExt cx="38125" cy="35450"/>
          </a:xfrm>
        </p:grpSpPr>
        <p:sp>
          <p:nvSpPr>
            <p:cNvPr id="5413" name="Google Shape;5413;g1fa7d8e4de0_0_287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4" name="Google Shape;5414;g1fa7d8e4de0_0_287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5" name="Google Shape;5415;g1fa7d8e4de0_0_287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6" name="Google Shape;5416;g1fa7d8e4de0_0_287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17" name="Google Shape;5417;g1fa7d8e4de0_0_2874"/>
          <p:cNvGrpSpPr/>
          <p:nvPr/>
        </p:nvGrpSpPr>
        <p:grpSpPr>
          <a:xfrm>
            <a:off x="7146537" y="192450"/>
            <a:ext cx="234762" cy="218290"/>
            <a:chOff x="8652775" y="883650"/>
            <a:chExt cx="38125" cy="35450"/>
          </a:xfrm>
        </p:grpSpPr>
        <p:sp>
          <p:nvSpPr>
            <p:cNvPr id="5418" name="Google Shape;5418;g1fa7d8e4de0_0_287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9" name="Google Shape;5419;g1fa7d8e4de0_0_287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0" name="Google Shape;5420;g1fa7d8e4de0_0_287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21" name="Google Shape;5421;g1fa7d8e4de0_0_2874"/>
          <p:cNvGrpSpPr/>
          <p:nvPr/>
        </p:nvGrpSpPr>
        <p:grpSpPr>
          <a:xfrm>
            <a:off x="5820150" y="4734505"/>
            <a:ext cx="430885" cy="203666"/>
            <a:chOff x="8703675" y="886625"/>
            <a:chExt cx="69975" cy="33075"/>
          </a:xfrm>
        </p:grpSpPr>
        <p:sp>
          <p:nvSpPr>
            <p:cNvPr id="5422" name="Google Shape;5422;g1fa7d8e4de0_0_287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3" name="Google Shape;5423;g1fa7d8e4de0_0_287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513" name="Shape 513"/>
        <p:cNvGrpSpPr/>
        <p:nvPr/>
      </p:nvGrpSpPr>
      <p:grpSpPr>
        <a:xfrm>
          <a:off x="0" y="0"/>
          <a:ext cx="0" cy="0"/>
          <a:chOff x="0" y="0"/>
          <a:chExt cx="0" cy="0"/>
        </a:xfrm>
      </p:grpSpPr>
      <p:sp>
        <p:nvSpPr>
          <p:cNvPr id="514" name="Google Shape;514;g1f9162cf5e8_0_423"/>
          <p:cNvSpPr txBox="1"/>
          <p:nvPr>
            <p:ph idx="1" type="subTitle"/>
          </p:nvPr>
        </p:nvSpPr>
        <p:spPr>
          <a:xfrm>
            <a:off x="1417986" y="2995275"/>
            <a:ext cx="238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15" name="Google Shape;515;g1f9162cf5e8_0_423"/>
          <p:cNvSpPr txBox="1"/>
          <p:nvPr>
            <p:ph idx="2" type="subTitle"/>
          </p:nvPr>
        </p:nvSpPr>
        <p:spPr>
          <a:xfrm>
            <a:off x="1417986" y="3346800"/>
            <a:ext cx="2385600" cy="854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16" name="Google Shape;516;g1f9162cf5e8_0_423"/>
          <p:cNvSpPr txBox="1"/>
          <p:nvPr>
            <p:ph idx="3" type="subTitle"/>
          </p:nvPr>
        </p:nvSpPr>
        <p:spPr>
          <a:xfrm>
            <a:off x="5399486" y="2995275"/>
            <a:ext cx="238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17" name="Google Shape;517;g1f9162cf5e8_0_423"/>
          <p:cNvSpPr txBox="1"/>
          <p:nvPr>
            <p:ph idx="4" type="subTitle"/>
          </p:nvPr>
        </p:nvSpPr>
        <p:spPr>
          <a:xfrm>
            <a:off x="5399486" y="3346800"/>
            <a:ext cx="2385600" cy="854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18" name="Google Shape;518;g1f9162cf5e8_0_423"/>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g1f9162cf5e8_0_423"/>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520" name="Google Shape;520;g1f9162cf5e8_0_423"/>
          <p:cNvSpPr/>
          <p:nvPr/>
        </p:nvSpPr>
        <p:spPr>
          <a:xfrm>
            <a:off x="7847591" y="-1689081"/>
            <a:ext cx="4039742" cy="2967540"/>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27" name="Shape 5427"/>
        <p:cNvGrpSpPr/>
        <p:nvPr/>
      </p:nvGrpSpPr>
      <p:grpSpPr>
        <a:xfrm>
          <a:off x="0" y="0"/>
          <a:ext cx="0" cy="0"/>
          <a:chOff x="0" y="0"/>
          <a:chExt cx="0" cy="0"/>
        </a:xfrm>
      </p:grpSpPr>
      <p:sp>
        <p:nvSpPr>
          <p:cNvPr id="5428" name="Google Shape;5428;g1fa7d8e4de0_0_3537"/>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5429" name="Google Shape;5429;g1fa7d8e4de0_0_3537"/>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5430" name="Google Shape;5430;g1fa7d8e4de0_0_3537"/>
          <p:cNvGrpSpPr/>
          <p:nvPr/>
        </p:nvGrpSpPr>
        <p:grpSpPr>
          <a:xfrm>
            <a:off x="8086547" y="288028"/>
            <a:ext cx="768173" cy="588522"/>
            <a:chOff x="8650400" y="824125"/>
            <a:chExt cx="124750" cy="95575"/>
          </a:xfrm>
        </p:grpSpPr>
        <p:sp>
          <p:nvSpPr>
            <p:cNvPr id="5431" name="Google Shape;5431;g1fa7d8e4de0_0_353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2" name="Google Shape;5432;g1fa7d8e4de0_0_353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3" name="Google Shape;5433;g1fa7d8e4de0_0_353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4" name="Google Shape;5434;g1fa7d8e4de0_0_353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5" name="Google Shape;5435;g1fa7d8e4de0_0_3537"/>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6" name="Google Shape;5436;g1fa7d8e4de0_0_353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7" name="Google Shape;5437;g1fa7d8e4de0_0_353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38" name="Google Shape;5438;g1fa7d8e4de0_0_3537"/>
          <p:cNvGrpSpPr/>
          <p:nvPr/>
        </p:nvGrpSpPr>
        <p:grpSpPr>
          <a:xfrm>
            <a:off x="7646775" y="4570305"/>
            <a:ext cx="430885" cy="203666"/>
            <a:chOff x="8703675" y="886625"/>
            <a:chExt cx="69975" cy="33075"/>
          </a:xfrm>
        </p:grpSpPr>
        <p:sp>
          <p:nvSpPr>
            <p:cNvPr id="5439" name="Google Shape;5439;g1fa7d8e4de0_0_353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0" name="Google Shape;5440;g1fa7d8e4de0_0_353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441" name="Shape 5441"/>
        <p:cNvGrpSpPr/>
        <p:nvPr/>
      </p:nvGrpSpPr>
      <p:grpSpPr>
        <a:xfrm>
          <a:off x="0" y="0"/>
          <a:ext cx="0" cy="0"/>
          <a:chOff x="0" y="0"/>
          <a:chExt cx="0" cy="0"/>
        </a:xfrm>
      </p:grpSpPr>
      <p:sp>
        <p:nvSpPr>
          <p:cNvPr id="5442" name="Google Shape;5442;g1fa7d8e4de0_0_3551"/>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3" name="Google Shape;5443;g1fa7d8e4de0_0_3551"/>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5444" name="Google Shape;5444;g1fa7d8e4de0_0_3551"/>
          <p:cNvGrpSpPr/>
          <p:nvPr/>
        </p:nvGrpSpPr>
        <p:grpSpPr>
          <a:xfrm>
            <a:off x="1421747" y="-126722"/>
            <a:ext cx="768173" cy="588522"/>
            <a:chOff x="8650400" y="824125"/>
            <a:chExt cx="124750" cy="95575"/>
          </a:xfrm>
        </p:grpSpPr>
        <p:sp>
          <p:nvSpPr>
            <p:cNvPr id="5445" name="Google Shape;5445;g1fa7d8e4de0_0_35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6" name="Google Shape;5446;g1fa7d8e4de0_0_35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7" name="Google Shape;5447;g1fa7d8e4de0_0_355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8" name="Google Shape;5448;g1fa7d8e4de0_0_35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9" name="Google Shape;5449;g1fa7d8e4de0_0_3551"/>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0" name="Google Shape;5450;g1fa7d8e4de0_0_355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1" name="Google Shape;5451;g1fa7d8e4de0_0_355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52" name="Google Shape;5452;g1fa7d8e4de0_0_3551"/>
          <p:cNvGrpSpPr/>
          <p:nvPr/>
        </p:nvGrpSpPr>
        <p:grpSpPr>
          <a:xfrm>
            <a:off x="540850" y="2271587"/>
            <a:ext cx="234762" cy="218290"/>
            <a:chOff x="8652775" y="883650"/>
            <a:chExt cx="38125" cy="35450"/>
          </a:xfrm>
        </p:grpSpPr>
        <p:sp>
          <p:nvSpPr>
            <p:cNvPr id="5453" name="Google Shape;5453;g1fa7d8e4de0_0_35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4" name="Google Shape;5454;g1fa7d8e4de0_0_35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5" name="Google Shape;5455;g1fa7d8e4de0_0_355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6" name="Google Shape;5456;g1fa7d8e4de0_0_35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57" name="Google Shape;5457;g1fa7d8e4de0_0_3551"/>
          <p:cNvGrpSpPr/>
          <p:nvPr/>
        </p:nvGrpSpPr>
        <p:grpSpPr>
          <a:xfrm>
            <a:off x="7146537" y="192450"/>
            <a:ext cx="234762" cy="218290"/>
            <a:chOff x="8652775" y="883650"/>
            <a:chExt cx="38125" cy="35450"/>
          </a:xfrm>
        </p:grpSpPr>
        <p:sp>
          <p:nvSpPr>
            <p:cNvPr id="5458" name="Google Shape;5458;g1fa7d8e4de0_0_35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9" name="Google Shape;5459;g1fa7d8e4de0_0_35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0" name="Google Shape;5460;g1fa7d8e4de0_0_35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61" name="Google Shape;5461;g1fa7d8e4de0_0_3551"/>
          <p:cNvGrpSpPr/>
          <p:nvPr/>
        </p:nvGrpSpPr>
        <p:grpSpPr>
          <a:xfrm>
            <a:off x="8499525" y="3238212"/>
            <a:ext cx="234762" cy="218290"/>
            <a:chOff x="8652775" y="883650"/>
            <a:chExt cx="38125" cy="35450"/>
          </a:xfrm>
        </p:grpSpPr>
        <p:sp>
          <p:nvSpPr>
            <p:cNvPr id="5462" name="Google Shape;5462;g1fa7d8e4de0_0_35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3" name="Google Shape;5463;g1fa7d8e4de0_0_35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4" name="Google Shape;5464;g1fa7d8e4de0_0_355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5" name="Google Shape;5465;g1fa7d8e4de0_0_35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66" name="Google Shape;5466;g1fa7d8e4de0_0_3551"/>
          <p:cNvGrpSpPr/>
          <p:nvPr/>
        </p:nvGrpSpPr>
        <p:grpSpPr>
          <a:xfrm>
            <a:off x="5791175" y="4604105"/>
            <a:ext cx="430885" cy="203666"/>
            <a:chOff x="8703675" y="886625"/>
            <a:chExt cx="69975" cy="33075"/>
          </a:xfrm>
        </p:grpSpPr>
        <p:sp>
          <p:nvSpPr>
            <p:cNvPr id="5467" name="Google Shape;5467;g1fa7d8e4de0_0_355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8" name="Google Shape;5468;g1fa7d8e4de0_0_355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5469" name="Shape 5469"/>
        <p:cNvGrpSpPr/>
        <p:nvPr/>
      </p:nvGrpSpPr>
      <p:grpSpPr>
        <a:xfrm>
          <a:off x="0" y="0"/>
          <a:ext cx="0" cy="0"/>
          <a:chOff x="0" y="0"/>
          <a:chExt cx="0" cy="0"/>
        </a:xfrm>
      </p:grpSpPr>
      <p:sp>
        <p:nvSpPr>
          <p:cNvPr id="5470" name="Google Shape;5470;g1fa7d8e4de0_0_3579"/>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471" name="Google Shape;5471;g1fa7d8e4de0_0_3579"/>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472" name="Google Shape;5472;g1fa7d8e4de0_0_3579"/>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473" name="Google Shape;5473;g1fa7d8e4de0_0_3579"/>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474" name="Google Shape;5474;g1fa7d8e4de0_0_3579"/>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475" name="Google Shape;5475;g1fa7d8e4de0_0_3579"/>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476" name="Google Shape;5476;g1fa7d8e4de0_0_3579"/>
          <p:cNvGrpSpPr/>
          <p:nvPr/>
        </p:nvGrpSpPr>
        <p:grpSpPr>
          <a:xfrm>
            <a:off x="478584" y="2931882"/>
            <a:ext cx="234762" cy="218290"/>
            <a:chOff x="8652775" y="883650"/>
            <a:chExt cx="38125" cy="35450"/>
          </a:xfrm>
        </p:grpSpPr>
        <p:sp>
          <p:nvSpPr>
            <p:cNvPr id="5477" name="Google Shape;5477;g1fa7d8e4de0_0_357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8" name="Google Shape;5478;g1fa7d8e4de0_0_357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9" name="Google Shape;5479;g1fa7d8e4de0_0_357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80" name="Google Shape;5480;g1fa7d8e4de0_0_3579"/>
          <p:cNvGrpSpPr/>
          <p:nvPr/>
        </p:nvGrpSpPr>
        <p:grpSpPr>
          <a:xfrm>
            <a:off x="8374182" y="4342304"/>
            <a:ext cx="430885" cy="203666"/>
            <a:chOff x="8703675" y="886625"/>
            <a:chExt cx="69975" cy="33075"/>
          </a:xfrm>
        </p:grpSpPr>
        <p:sp>
          <p:nvSpPr>
            <p:cNvPr id="5481" name="Google Shape;5481;g1fa7d8e4de0_0_357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2" name="Google Shape;5482;g1fa7d8e4de0_0_357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83" name="Google Shape;5483;g1fa7d8e4de0_0_3579"/>
          <p:cNvGrpSpPr/>
          <p:nvPr/>
        </p:nvGrpSpPr>
        <p:grpSpPr>
          <a:xfrm>
            <a:off x="4916859" y="4735732"/>
            <a:ext cx="234762" cy="218290"/>
            <a:chOff x="8652775" y="883650"/>
            <a:chExt cx="38125" cy="35450"/>
          </a:xfrm>
        </p:grpSpPr>
        <p:sp>
          <p:nvSpPr>
            <p:cNvPr id="5484" name="Google Shape;5484;g1fa7d8e4de0_0_357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5" name="Google Shape;5485;g1fa7d8e4de0_0_357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6" name="Google Shape;5486;g1fa7d8e4de0_0_357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7" name="Google Shape;5487;g1fa7d8e4de0_0_357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5488" name="Shape 5488"/>
        <p:cNvGrpSpPr/>
        <p:nvPr/>
      </p:nvGrpSpPr>
      <p:grpSpPr>
        <a:xfrm>
          <a:off x="0" y="0"/>
          <a:ext cx="0" cy="0"/>
          <a:chOff x="0" y="0"/>
          <a:chExt cx="0" cy="0"/>
        </a:xfrm>
      </p:grpSpPr>
      <p:sp>
        <p:nvSpPr>
          <p:cNvPr id="5489" name="Google Shape;5489;g1fa7d8e4de0_0_3598"/>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490" name="Google Shape;5490;g1fa7d8e4de0_0_3598"/>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491" name="Google Shape;5491;g1fa7d8e4de0_0_3598"/>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492" name="Google Shape;5492;g1fa7d8e4de0_0_3598"/>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493" name="Google Shape;5493;g1fa7d8e4de0_0_3598"/>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494" name="Google Shape;5494;g1fa7d8e4de0_0_3598"/>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495" name="Google Shape;5495;g1fa7d8e4de0_0_3598"/>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496" name="Google Shape;5496;g1fa7d8e4de0_0_3598"/>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497" name="Google Shape;5497;g1fa7d8e4de0_0_3598"/>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498" name="Google Shape;5498;g1fa7d8e4de0_0_3598"/>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499" name="Google Shape;5499;g1fa7d8e4de0_0_3598"/>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500" name="Google Shape;5500;g1fa7d8e4de0_0_3598"/>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501" name="Google Shape;5501;g1fa7d8e4de0_0_3598"/>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502" name="Google Shape;5502;g1fa7d8e4de0_0_3598"/>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503" name="Google Shape;5503;g1fa7d8e4de0_0_3598"/>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504" name="Google Shape;5504;g1fa7d8e4de0_0_3598"/>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505" name="Google Shape;5505;g1fa7d8e4de0_0_3598"/>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506" name="Google Shape;5506;g1fa7d8e4de0_0_3598"/>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507" name="Google Shape;5507;g1fa7d8e4de0_0_3598"/>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5508" name="Google Shape;5508;g1fa7d8e4de0_0_3598"/>
          <p:cNvGrpSpPr/>
          <p:nvPr/>
        </p:nvGrpSpPr>
        <p:grpSpPr>
          <a:xfrm>
            <a:off x="8086547" y="288028"/>
            <a:ext cx="768173" cy="588522"/>
            <a:chOff x="8650400" y="824125"/>
            <a:chExt cx="124750" cy="95575"/>
          </a:xfrm>
        </p:grpSpPr>
        <p:sp>
          <p:nvSpPr>
            <p:cNvPr id="5509" name="Google Shape;5509;g1fa7d8e4de0_0_35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0" name="Google Shape;5510;g1fa7d8e4de0_0_35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1" name="Google Shape;5511;g1fa7d8e4de0_0_35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2" name="Google Shape;5512;g1fa7d8e4de0_0_35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3" name="Google Shape;5513;g1fa7d8e4de0_0_3598"/>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4" name="Google Shape;5514;g1fa7d8e4de0_0_359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5" name="Google Shape;5515;g1fa7d8e4de0_0_359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516" name="Google Shape;5516;g1fa7d8e4de0_0_3598"/>
          <p:cNvGrpSpPr/>
          <p:nvPr/>
        </p:nvGrpSpPr>
        <p:grpSpPr>
          <a:xfrm>
            <a:off x="317087" y="288025"/>
            <a:ext cx="234762" cy="218290"/>
            <a:chOff x="8652775" y="883650"/>
            <a:chExt cx="38125" cy="35450"/>
          </a:xfrm>
        </p:grpSpPr>
        <p:sp>
          <p:nvSpPr>
            <p:cNvPr id="5517" name="Google Shape;5517;g1fa7d8e4de0_0_35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8" name="Google Shape;5518;g1fa7d8e4de0_0_35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9" name="Google Shape;5519;g1fa7d8e4de0_0_35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520" name="Google Shape;5520;g1fa7d8e4de0_0_3598"/>
          <p:cNvGrpSpPr/>
          <p:nvPr/>
        </p:nvGrpSpPr>
        <p:grpSpPr>
          <a:xfrm>
            <a:off x="4199840" y="4764665"/>
            <a:ext cx="744312" cy="221985"/>
            <a:chOff x="8652775" y="883650"/>
            <a:chExt cx="120875" cy="36050"/>
          </a:xfrm>
        </p:grpSpPr>
        <p:sp>
          <p:nvSpPr>
            <p:cNvPr id="5521" name="Google Shape;5521;g1fa7d8e4de0_0_35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2" name="Google Shape;5522;g1fa7d8e4de0_0_35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3" name="Google Shape;5523;g1fa7d8e4de0_0_35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4" name="Google Shape;5524;g1fa7d8e4de0_0_35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5" name="Google Shape;5525;g1fa7d8e4de0_0_359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6" name="Google Shape;5526;g1fa7d8e4de0_0_359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5527" name="Shape 5527"/>
        <p:cNvGrpSpPr/>
        <p:nvPr/>
      </p:nvGrpSpPr>
      <p:grpSpPr>
        <a:xfrm>
          <a:off x="0" y="0"/>
          <a:ext cx="0" cy="0"/>
          <a:chOff x="0" y="0"/>
          <a:chExt cx="0" cy="0"/>
        </a:xfrm>
      </p:grpSpPr>
      <p:sp>
        <p:nvSpPr>
          <p:cNvPr id="5528" name="Google Shape;5528;g1fa7d8e4de0_0_3637"/>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529" name="Google Shape;5529;g1fa7d8e4de0_0_3637"/>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530" name="Google Shape;5530;g1fa7d8e4de0_0_3637"/>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1" name="Google Shape;5531;g1fa7d8e4de0_0_3637"/>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2" name="Google Shape;5532;g1fa7d8e4de0_0_3637"/>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533" name="Google Shape;5533;g1fa7d8e4de0_0_3637"/>
          <p:cNvGrpSpPr/>
          <p:nvPr/>
        </p:nvGrpSpPr>
        <p:grpSpPr>
          <a:xfrm>
            <a:off x="1290315" y="832864"/>
            <a:ext cx="744312" cy="221985"/>
            <a:chOff x="8652775" y="883650"/>
            <a:chExt cx="120875" cy="36050"/>
          </a:xfrm>
        </p:grpSpPr>
        <p:sp>
          <p:nvSpPr>
            <p:cNvPr id="5534" name="Google Shape;5534;g1fa7d8e4de0_0_363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5" name="Google Shape;5535;g1fa7d8e4de0_0_363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6" name="Google Shape;5536;g1fa7d8e4de0_0_363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7" name="Google Shape;5537;g1fa7d8e4de0_0_363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8" name="Google Shape;5538;g1fa7d8e4de0_0_363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9" name="Google Shape;5539;g1fa7d8e4de0_0_363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540" name="Google Shape;5540;g1fa7d8e4de0_0_3637"/>
          <p:cNvGrpSpPr/>
          <p:nvPr/>
        </p:nvGrpSpPr>
        <p:grpSpPr>
          <a:xfrm>
            <a:off x="8313415" y="1125687"/>
            <a:ext cx="234762" cy="218290"/>
            <a:chOff x="8652775" y="883650"/>
            <a:chExt cx="38125" cy="35450"/>
          </a:xfrm>
        </p:grpSpPr>
        <p:sp>
          <p:nvSpPr>
            <p:cNvPr id="5541" name="Google Shape;5541;g1fa7d8e4de0_0_363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2" name="Google Shape;5542;g1fa7d8e4de0_0_363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3" name="Google Shape;5543;g1fa7d8e4de0_0_363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544" name="Google Shape;5544;g1fa7d8e4de0_0_3637"/>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5545" name="Shape 5545"/>
        <p:cNvGrpSpPr/>
        <p:nvPr/>
      </p:nvGrpSpPr>
      <p:grpSpPr>
        <a:xfrm>
          <a:off x="0" y="0"/>
          <a:ext cx="0" cy="0"/>
          <a:chOff x="0" y="0"/>
          <a:chExt cx="0" cy="0"/>
        </a:xfrm>
      </p:grpSpPr>
      <p:sp>
        <p:nvSpPr>
          <p:cNvPr id="5546" name="Google Shape;5546;g1fa7d8e4de0_0_3655"/>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547" name="Google Shape;5547;g1fa7d8e4de0_0_3655"/>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5548" name="Google Shape;5548;g1fa7d8e4de0_0_3655"/>
          <p:cNvGrpSpPr/>
          <p:nvPr/>
        </p:nvGrpSpPr>
        <p:grpSpPr>
          <a:xfrm>
            <a:off x="219315" y="188740"/>
            <a:ext cx="744312" cy="221985"/>
            <a:chOff x="8652775" y="883650"/>
            <a:chExt cx="120875" cy="36050"/>
          </a:xfrm>
        </p:grpSpPr>
        <p:sp>
          <p:nvSpPr>
            <p:cNvPr id="5549" name="Google Shape;5549;g1fa7d8e4de0_0_365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0" name="Google Shape;5550;g1fa7d8e4de0_0_365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1" name="Google Shape;5551;g1fa7d8e4de0_0_365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2" name="Google Shape;5552;g1fa7d8e4de0_0_365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3" name="Google Shape;5553;g1fa7d8e4de0_0_365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4" name="Google Shape;5554;g1fa7d8e4de0_0_365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555" name="Google Shape;5555;g1fa7d8e4de0_0_3655"/>
          <p:cNvGrpSpPr/>
          <p:nvPr/>
        </p:nvGrpSpPr>
        <p:grpSpPr>
          <a:xfrm>
            <a:off x="236575" y="2344012"/>
            <a:ext cx="234762" cy="218290"/>
            <a:chOff x="8652775" y="883650"/>
            <a:chExt cx="38125" cy="35450"/>
          </a:xfrm>
        </p:grpSpPr>
        <p:sp>
          <p:nvSpPr>
            <p:cNvPr id="5556" name="Google Shape;5556;g1fa7d8e4de0_0_365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7" name="Google Shape;5557;g1fa7d8e4de0_0_365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8" name="Google Shape;5558;g1fa7d8e4de0_0_365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9" name="Google Shape;5559;g1fa7d8e4de0_0_365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560" name="Google Shape;5560;g1fa7d8e4de0_0_3655"/>
          <p:cNvGrpSpPr/>
          <p:nvPr/>
        </p:nvGrpSpPr>
        <p:grpSpPr>
          <a:xfrm>
            <a:off x="7146537" y="192450"/>
            <a:ext cx="234762" cy="218290"/>
            <a:chOff x="8652775" y="883650"/>
            <a:chExt cx="38125" cy="35450"/>
          </a:xfrm>
        </p:grpSpPr>
        <p:sp>
          <p:nvSpPr>
            <p:cNvPr id="5561" name="Google Shape;5561;g1fa7d8e4de0_0_365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2" name="Google Shape;5562;g1fa7d8e4de0_0_365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3" name="Google Shape;5563;g1fa7d8e4de0_0_365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564" name="Google Shape;5564;g1fa7d8e4de0_0_3655"/>
          <p:cNvGrpSpPr/>
          <p:nvPr/>
        </p:nvGrpSpPr>
        <p:grpSpPr>
          <a:xfrm>
            <a:off x="5820150" y="4734505"/>
            <a:ext cx="430885" cy="203666"/>
            <a:chOff x="8703675" y="886625"/>
            <a:chExt cx="69975" cy="33075"/>
          </a:xfrm>
        </p:grpSpPr>
        <p:sp>
          <p:nvSpPr>
            <p:cNvPr id="5565" name="Google Shape;5565;g1fa7d8e4de0_0_365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6" name="Google Shape;5566;g1fa7d8e4de0_0_365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567" name="Google Shape;5567;g1fa7d8e4de0_0_3655"/>
          <p:cNvGrpSpPr/>
          <p:nvPr/>
        </p:nvGrpSpPr>
        <p:grpSpPr>
          <a:xfrm>
            <a:off x="8499525" y="3238212"/>
            <a:ext cx="234762" cy="218290"/>
            <a:chOff x="8652775" y="883650"/>
            <a:chExt cx="38125" cy="35450"/>
          </a:xfrm>
        </p:grpSpPr>
        <p:sp>
          <p:nvSpPr>
            <p:cNvPr id="5568" name="Google Shape;5568;g1fa7d8e4de0_0_365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9" name="Google Shape;5569;g1fa7d8e4de0_0_365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0" name="Google Shape;5570;g1fa7d8e4de0_0_365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1" name="Google Shape;5571;g1fa7d8e4de0_0_365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5572" name="Shape 5572"/>
        <p:cNvGrpSpPr/>
        <p:nvPr/>
      </p:nvGrpSpPr>
      <p:grpSpPr>
        <a:xfrm>
          <a:off x="0" y="0"/>
          <a:ext cx="0" cy="0"/>
          <a:chOff x="0" y="0"/>
          <a:chExt cx="0" cy="0"/>
        </a:xfrm>
      </p:grpSpPr>
      <p:sp>
        <p:nvSpPr>
          <p:cNvPr id="5573" name="Google Shape;5573;g1fa7d8e4de0_0_3682"/>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574" name="Google Shape;5574;g1fa7d8e4de0_0_3682"/>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575" name="Google Shape;5575;g1fa7d8e4de0_0_3682"/>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576" name="Google Shape;5576;g1fa7d8e4de0_0_3682"/>
          <p:cNvGrpSpPr/>
          <p:nvPr/>
        </p:nvGrpSpPr>
        <p:grpSpPr>
          <a:xfrm>
            <a:off x="6715278" y="4625184"/>
            <a:ext cx="744312" cy="221985"/>
            <a:chOff x="8652775" y="883650"/>
            <a:chExt cx="120875" cy="36050"/>
          </a:xfrm>
        </p:grpSpPr>
        <p:sp>
          <p:nvSpPr>
            <p:cNvPr id="5577" name="Google Shape;5577;g1fa7d8e4de0_0_368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8" name="Google Shape;5578;g1fa7d8e4de0_0_368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9" name="Google Shape;5579;g1fa7d8e4de0_0_368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0" name="Google Shape;5580;g1fa7d8e4de0_0_368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1" name="Google Shape;5581;g1fa7d8e4de0_0_368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2" name="Google Shape;5582;g1fa7d8e4de0_0_368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583" name="Google Shape;5583;g1fa7d8e4de0_0_3682"/>
          <p:cNvGrpSpPr/>
          <p:nvPr/>
        </p:nvGrpSpPr>
        <p:grpSpPr>
          <a:xfrm>
            <a:off x="5348162" y="4627037"/>
            <a:ext cx="234762" cy="218290"/>
            <a:chOff x="8652775" y="883650"/>
            <a:chExt cx="38125" cy="35450"/>
          </a:xfrm>
        </p:grpSpPr>
        <p:sp>
          <p:nvSpPr>
            <p:cNvPr id="5584" name="Google Shape;5584;g1fa7d8e4de0_0_368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5" name="Google Shape;5585;g1fa7d8e4de0_0_368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6" name="Google Shape;5586;g1fa7d8e4de0_0_368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587" name="Google Shape;5587;g1fa7d8e4de0_0_3682"/>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588" name="Google Shape;5588;g1fa7d8e4de0_0_3682"/>
          <p:cNvGrpSpPr/>
          <p:nvPr/>
        </p:nvGrpSpPr>
        <p:grpSpPr>
          <a:xfrm>
            <a:off x="1539765" y="296326"/>
            <a:ext cx="744312" cy="221985"/>
            <a:chOff x="8652775" y="883650"/>
            <a:chExt cx="120875" cy="36050"/>
          </a:xfrm>
        </p:grpSpPr>
        <p:sp>
          <p:nvSpPr>
            <p:cNvPr id="5589" name="Google Shape;5589;g1fa7d8e4de0_0_368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0" name="Google Shape;5590;g1fa7d8e4de0_0_368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1" name="Google Shape;5591;g1fa7d8e4de0_0_368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2" name="Google Shape;5592;g1fa7d8e4de0_0_368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3" name="Google Shape;5593;g1fa7d8e4de0_0_368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4" name="Google Shape;5594;g1fa7d8e4de0_0_368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595" name="Google Shape;5595;g1fa7d8e4de0_0_3682"/>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596" name="Google Shape;5596;g1fa7d8e4de0_0_3682"/>
          <p:cNvGrpSpPr/>
          <p:nvPr/>
        </p:nvGrpSpPr>
        <p:grpSpPr>
          <a:xfrm>
            <a:off x="8313412" y="3800094"/>
            <a:ext cx="234762" cy="218290"/>
            <a:chOff x="8652775" y="883650"/>
            <a:chExt cx="38125" cy="35450"/>
          </a:xfrm>
        </p:grpSpPr>
        <p:sp>
          <p:nvSpPr>
            <p:cNvPr id="5597" name="Google Shape;5597;g1fa7d8e4de0_0_368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8" name="Google Shape;5598;g1fa7d8e4de0_0_368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9" name="Google Shape;5599;g1fa7d8e4de0_0_368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0" name="Google Shape;5600;g1fa7d8e4de0_0_368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601" name="Google Shape;5601;g1fa7d8e4de0_0_3682"/>
          <p:cNvGrpSpPr/>
          <p:nvPr/>
        </p:nvGrpSpPr>
        <p:grpSpPr>
          <a:xfrm>
            <a:off x="225025" y="1008004"/>
            <a:ext cx="430885" cy="203666"/>
            <a:chOff x="8703675" y="886625"/>
            <a:chExt cx="69975" cy="33075"/>
          </a:xfrm>
        </p:grpSpPr>
        <p:sp>
          <p:nvSpPr>
            <p:cNvPr id="5602" name="Google Shape;5602;g1fa7d8e4de0_0_368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3" name="Google Shape;5603;g1fa7d8e4de0_0_368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5604" name="Shape 5604"/>
        <p:cNvGrpSpPr/>
        <p:nvPr/>
      </p:nvGrpSpPr>
      <p:grpSpPr>
        <a:xfrm>
          <a:off x="0" y="0"/>
          <a:ext cx="0" cy="0"/>
          <a:chOff x="0" y="0"/>
          <a:chExt cx="0" cy="0"/>
        </a:xfrm>
      </p:grpSpPr>
      <p:sp>
        <p:nvSpPr>
          <p:cNvPr id="5605" name="Google Shape;5605;g1fa7d8e4de0_0_3714"/>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6" name="Google Shape;5606;g1fa7d8e4de0_0_371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607" name="Google Shape;5607;g1fa7d8e4de0_0_3714"/>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608" name="Google Shape;5608;g1fa7d8e4de0_0_3714"/>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609" name="Google Shape;5609;g1fa7d8e4de0_0_3714"/>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610" name="Google Shape;5610;g1fa7d8e4de0_0_3714"/>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611" name="Google Shape;5611;g1fa7d8e4de0_0_3714"/>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612" name="Google Shape;5612;g1fa7d8e4de0_0_3714"/>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613" name="Google Shape;5613;g1fa7d8e4de0_0_3714"/>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614" name="Google Shape;5614;g1fa7d8e4de0_0_3714"/>
          <p:cNvGrpSpPr/>
          <p:nvPr/>
        </p:nvGrpSpPr>
        <p:grpSpPr>
          <a:xfrm>
            <a:off x="8112637" y="1529600"/>
            <a:ext cx="234762" cy="218290"/>
            <a:chOff x="8652775" y="883650"/>
            <a:chExt cx="38125" cy="35450"/>
          </a:xfrm>
        </p:grpSpPr>
        <p:sp>
          <p:nvSpPr>
            <p:cNvPr id="5615" name="Google Shape;5615;g1fa7d8e4de0_0_37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6" name="Google Shape;5616;g1fa7d8e4de0_0_37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7" name="Google Shape;5617;g1fa7d8e4de0_0_371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8" name="Google Shape;5618;g1fa7d8e4de0_0_37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619" name="Shape 5619"/>
        <p:cNvGrpSpPr/>
        <p:nvPr/>
      </p:nvGrpSpPr>
      <p:grpSpPr>
        <a:xfrm>
          <a:off x="0" y="0"/>
          <a:ext cx="0" cy="0"/>
          <a:chOff x="0" y="0"/>
          <a:chExt cx="0" cy="0"/>
        </a:xfrm>
      </p:grpSpPr>
      <p:sp>
        <p:nvSpPr>
          <p:cNvPr id="5620" name="Google Shape;5620;g1fa7d8e4de0_0_3729"/>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1" name="Google Shape;5621;g1fa7d8e4de0_0_3729"/>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5622" name="Google Shape;5622;g1fa7d8e4de0_0_3729"/>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5623" name="Google Shape;5623;g1fa7d8e4de0_0_3729"/>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624" name="Google Shape;5624;g1fa7d8e4de0_0_3729"/>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625" name="Google Shape;5625;g1fa7d8e4de0_0_3729"/>
          <p:cNvGrpSpPr/>
          <p:nvPr/>
        </p:nvGrpSpPr>
        <p:grpSpPr>
          <a:xfrm>
            <a:off x="8212822" y="4397378"/>
            <a:ext cx="768173" cy="588522"/>
            <a:chOff x="8650400" y="824125"/>
            <a:chExt cx="124750" cy="95575"/>
          </a:xfrm>
        </p:grpSpPr>
        <p:sp>
          <p:nvSpPr>
            <p:cNvPr id="5626" name="Google Shape;5626;g1fa7d8e4de0_0_37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7" name="Google Shape;5627;g1fa7d8e4de0_0_37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8" name="Google Shape;5628;g1fa7d8e4de0_0_372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9" name="Google Shape;5629;g1fa7d8e4de0_0_37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0" name="Google Shape;5630;g1fa7d8e4de0_0_3729"/>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1" name="Google Shape;5631;g1fa7d8e4de0_0_372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2" name="Google Shape;5632;g1fa7d8e4de0_0_372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5633" name="Shape 5633"/>
        <p:cNvGrpSpPr/>
        <p:nvPr/>
      </p:nvGrpSpPr>
      <p:grpSpPr>
        <a:xfrm>
          <a:off x="0" y="0"/>
          <a:ext cx="0" cy="0"/>
          <a:chOff x="0" y="0"/>
          <a:chExt cx="0" cy="0"/>
        </a:xfrm>
      </p:grpSpPr>
      <p:sp>
        <p:nvSpPr>
          <p:cNvPr id="5634" name="Google Shape;5634;g1fa7d8e4de0_0_3743"/>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5" name="Google Shape;5635;g1fa7d8e4de0_0_3743"/>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636" name="Google Shape;5636;g1fa7d8e4de0_0_3743"/>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637" name="Google Shape;5637;g1fa7d8e4de0_0_3743"/>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638" name="Google Shape;5638;g1fa7d8e4de0_0_3743"/>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639" name="Google Shape;5639;g1fa7d8e4de0_0_3743"/>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5640" name="Google Shape;5640;g1fa7d8e4de0_0_3743"/>
          <p:cNvGrpSpPr/>
          <p:nvPr/>
        </p:nvGrpSpPr>
        <p:grpSpPr>
          <a:xfrm>
            <a:off x="8703662" y="2184650"/>
            <a:ext cx="234762" cy="218290"/>
            <a:chOff x="8652775" y="883650"/>
            <a:chExt cx="38125" cy="35450"/>
          </a:xfrm>
        </p:grpSpPr>
        <p:sp>
          <p:nvSpPr>
            <p:cNvPr id="5641" name="Google Shape;5641;g1fa7d8e4de0_0_374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2" name="Google Shape;5642;g1fa7d8e4de0_0_374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3" name="Google Shape;5643;g1fa7d8e4de0_0_374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644" name="Google Shape;5644;g1fa7d8e4de0_0_3743"/>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5" name="Google Shape;5645;g1fa7d8e4de0_0_3743"/>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646" name="Google Shape;5646;g1fa7d8e4de0_0_3743"/>
          <p:cNvGrpSpPr/>
          <p:nvPr/>
        </p:nvGrpSpPr>
        <p:grpSpPr>
          <a:xfrm>
            <a:off x="215262" y="2780650"/>
            <a:ext cx="234762" cy="218290"/>
            <a:chOff x="8652775" y="883650"/>
            <a:chExt cx="38125" cy="35450"/>
          </a:xfrm>
        </p:grpSpPr>
        <p:sp>
          <p:nvSpPr>
            <p:cNvPr id="5647" name="Google Shape;5647;g1fa7d8e4de0_0_374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8" name="Google Shape;5648;g1fa7d8e4de0_0_374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9" name="Google Shape;5649;g1fa7d8e4de0_0_374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
    <p:spTree>
      <p:nvGrpSpPr>
        <p:cNvPr id="521" name="Shape 521"/>
        <p:cNvGrpSpPr/>
        <p:nvPr/>
      </p:nvGrpSpPr>
      <p:grpSpPr>
        <a:xfrm>
          <a:off x="0" y="0"/>
          <a:ext cx="0" cy="0"/>
          <a:chOff x="0" y="0"/>
          <a:chExt cx="0" cy="0"/>
        </a:xfrm>
      </p:grpSpPr>
      <p:sp>
        <p:nvSpPr>
          <p:cNvPr id="522" name="Google Shape;522;g1f9162cf5e8_0_431"/>
          <p:cNvSpPr txBox="1"/>
          <p:nvPr>
            <p:ph type="title"/>
          </p:nvPr>
        </p:nvSpPr>
        <p:spPr>
          <a:xfrm>
            <a:off x="869627" y="2130720"/>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523" name="Google Shape;523;g1f9162cf5e8_0_431"/>
          <p:cNvSpPr txBox="1"/>
          <p:nvPr>
            <p:ph idx="1" type="subTitle"/>
          </p:nvPr>
        </p:nvSpPr>
        <p:spPr>
          <a:xfrm>
            <a:off x="723900" y="29952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1600"/>
              </a:spcBef>
              <a:spcAft>
                <a:spcPts val="0"/>
              </a:spcAft>
              <a:buSzPts val="1400"/>
              <a:buNone/>
              <a:defRPr>
                <a:latin typeface="Poppins Black"/>
                <a:ea typeface="Poppins Black"/>
                <a:cs typeface="Poppins Black"/>
                <a:sym typeface="Poppins Black"/>
              </a:defRPr>
            </a:lvl2pPr>
            <a:lvl3pPr lvl="2" rtl="0" algn="l">
              <a:lnSpc>
                <a:spcPct val="100000"/>
              </a:lnSpc>
              <a:spcBef>
                <a:spcPts val="1600"/>
              </a:spcBef>
              <a:spcAft>
                <a:spcPts val="0"/>
              </a:spcAft>
              <a:buSzPts val="1400"/>
              <a:buNone/>
              <a:defRPr>
                <a:latin typeface="Poppins Black"/>
                <a:ea typeface="Poppins Black"/>
                <a:cs typeface="Poppins Black"/>
                <a:sym typeface="Poppins Black"/>
              </a:defRPr>
            </a:lvl3pPr>
            <a:lvl4pPr lvl="3" rtl="0" algn="l">
              <a:lnSpc>
                <a:spcPct val="100000"/>
              </a:lnSpc>
              <a:spcBef>
                <a:spcPts val="1600"/>
              </a:spcBef>
              <a:spcAft>
                <a:spcPts val="0"/>
              </a:spcAft>
              <a:buSzPts val="1400"/>
              <a:buNone/>
              <a:defRPr>
                <a:latin typeface="Poppins Black"/>
                <a:ea typeface="Poppins Black"/>
                <a:cs typeface="Poppins Black"/>
                <a:sym typeface="Poppins Black"/>
              </a:defRPr>
            </a:lvl4pPr>
            <a:lvl5pPr lvl="4" rtl="0" algn="l">
              <a:lnSpc>
                <a:spcPct val="100000"/>
              </a:lnSpc>
              <a:spcBef>
                <a:spcPts val="1600"/>
              </a:spcBef>
              <a:spcAft>
                <a:spcPts val="0"/>
              </a:spcAft>
              <a:buSzPts val="1400"/>
              <a:buNone/>
              <a:defRPr>
                <a:latin typeface="Poppins Black"/>
                <a:ea typeface="Poppins Black"/>
                <a:cs typeface="Poppins Black"/>
                <a:sym typeface="Poppins Black"/>
              </a:defRPr>
            </a:lvl5pPr>
            <a:lvl6pPr lvl="5" rtl="0" algn="l">
              <a:lnSpc>
                <a:spcPct val="100000"/>
              </a:lnSpc>
              <a:spcBef>
                <a:spcPts val="1600"/>
              </a:spcBef>
              <a:spcAft>
                <a:spcPts val="0"/>
              </a:spcAft>
              <a:buSzPts val="1400"/>
              <a:buNone/>
              <a:defRPr>
                <a:latin typeface="Poppins Black"/>
                <a:ea typeface="Poppins Black"/>
                <a:cs typeface="Poppins Black"/>
                <a:sym typeface="Poppins Black"/>
              </a:defRPr>
            </a:lvl6pPr>
            <a:lvl7pPr lvl="6" rtl="0" algn="l">
              <a:lnSpc>
                <a:spcPct val="100000"/>
              </a:lnSpc>
              <a:spcBef>
                <a:spcPts val="1600"/>
              </a:spcBef>
              <a:spcAft>
                <a:spcPts val="0"/>
              </a:spcAft>
              <a:buSzPts val="1400"/>
              <a:buNone/>
              <a:defRPr>
                <a:latin typeface="Poppins Black"/>
                <a:ea typeface="Poppins Black"/>
                <a:cs typeface="Poppins Black"/>
                <a:sym typeface="Poppins Black"/>
              </a:defRPr>
            </a:lvl7pPr>
            <a:lvl8pPr lvl="7" rtl="0" algn="l">
              <a:lnSpc>
                <a:spcPct val="100000"/>
              </a:lnSpc>
              <a:spcBef>
                <a:spcPts val="1600"/>
              </a:spcBef>
              <a:spcAft>
                <a:spcPts val="0"/>
              </a:spcAft>
              <a:buSzPts val="1400"/>
              <a:buNone/>
              <a:defRPr>
                <a:latin typeface="Poppins Black"/>
                <a:ea typeface="Poppins Black"/>
                <a:cs typeface="Poppins Black"/>
                <a:sym typeface="Poppins Black"/>
              </a:defRPr>
            </a:lvl8pPr>
            <a:lvl9pPr lvl="8" rtl="0" algn="l">
              <a:lnSpc>
                <a:spcPct val="100000"/>
              </a:lnSpc>
              <a:spcBef>
                <a:spcPts val="1600"/>
              </a:spcBef>
              <a:spcAft>
                <a:spcPts val="1600"/>
              </a:spcAft>
              <a:buSzPts val="1400"/>
              <a:buNone/>
              <a:defRPr>
                <a:latin typeface="Poppins Black"/>
                <a:ea typeface="Poppins Black"/>
                <a:cs typeface="Poppins Black"/>
                <a:sym typeface="Poppins Black"/>
              </a:defRPr>
            </a:lvl9pPr>
          </a:lstStyle>
          <a:p/>
        </p:txBody>
      </p:sp>
      <p:sp>
        <p:nvSpPr>
          <p:cNvPr id="524" name="Google Shape;524;g1f9162cf5e8_0_431"/>
          <p:cNvSpPr txBox="1"/>
          <p:nvPr>
            <p:ph idx="2" type="subTitle"/>
          </p:nvPr>
        </p:nvSpPr>
        <p:spPr>
          <a:xfrm>
            <a:off x="723900" y="3346802"/>
            <a:ext cx="2205600" cy="854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1600"/>
              </a:spcBef>
              <a:spcAft>
                <a:spcPts val="0"/>
              </a:spcAft>
              <a:buSzPts val="1400"/>
              <a:buNone/>
              <a:defRPr sz="1400"/>
            </a:lvl2pPr>
            <a:lvl3pPr lvl="2" rtl="0" algn="l">
              <a:lnSpc>
                <a:spcPct val="100000"/>
              </a:lnSpc>
              <a:spcBef>
                <a:spcPts val="1600"/>
              </a:spcBef>
              <a:spcAft>
                <a:spcPts val="0"/>
              </a:spcAft>
              <a:buSzPts val="1400"/>
              <a:buNone/>
              <a:defRPr sz="1400"/>
            </a:lvl3pPr>
            <a:lvl4pPr lvl="3" rtl="0" algn="l">
              <a:lnSpc>
                <a:spcPct val="100000"/>
              </a:lnSpc>
              <a:spcBef>
                <a:spcPts val="1600"/>
              </a:spcBef>
              <a:spcAft>
                <a:spcPts val="0"/>
              </a:spcAft>
              <a:buSzPts val="1400"/>
              <a:buNone/>
              <a:defRPr sz="1400"/>
            </a:lvl4pPr>
            <a:lvl5pPr lvl="4" rtl="0" algn="l">
              <a:lnSpc>
                <a:spcPct val="100000"/>
              </a:lnSpc>
              <a:spcBef>
                <a:spcPts val="1600"/>
              </a:spcBef>
              <a:spcAft>
                <a:spcPts val="0"/>
              </a:spcAft>
              <a:buSzPts val="1400"/>
              <a:buNone/>
              <a:defRPr sz="1400"/>
            </a:lvl5pPr>
            <a:lvl6pPr lvl="5" rtl="0" algn="l">
              <a:lnSpc>
                <a:spcPct val="100000"/>
              </a:lnSpc>
              <a:spcBef>
                <a:spcPts val="1600"/>
              </a:spcBef>
              <a:spcAft>
                <a:spcPts val="0"/>
              </a:spcAft>
              <a:buSzPts val="1400"/>
              <a:buNone/>
              <a:defRPr sz="1400"/>
            </a:lvl6pPr>
            <a:lvl7pPr lvl="6" rtl="0" algn="l">
              <a:lnSpc>
                <a:spcPct val="100000"/>
              </a:lnSpc>
              <a:spcBef>
                <a:spcPts val="1600"/>
              </a:spcBef>
              <a:spcAft>
                <a:spcPts val="0"/>
              </a:spcAft>
              <a:buSzPts val="1400"/>
              <a:buNone/>
              <a:defRPr sz="1400"/>
            </a:lvl7pPr>
            <a:lvl8pPr lvl="7" rtl="0" algn="l">
              <a:lnSpc>
                <a:spcPct val="100000"/>
              </a:lnSpc>
              <a:spcBef>
                <a:spcPts val="1600"/>
              </a:spcBef>
              <a:spcAft>
                <a:spcPts val="0"/>
              </a:spcAft>
              <a:buSzPts val="1400"/>
              <a:buNone/>
              <a:defRPr sz="1400"/>
            </a:lvl8pPr>
            <a:lvl9pPr lvl="8" rtl="0" algn="l">
              <a:lnSpc>
                <a:spcPct val="100000"/>
              </a:lnSpc>
              <a:spcBef>
                <a:spcPts val="1600"/>
              </a:spcBef>
              <a:spcAft>
                <a:spcPts val="1600"/>
              </a:spcAft>
              <a:buSzPts val="1400"/>
              <a:buNone/>
              <a:defRPr sz="1400"/>
            </a:lvl9pPr>
          </a:lstStyle>
          <a:p/>
        </p:txBody>
      </p:sp>
      <p:sp>
        <p:nvSpPr>
          <p:cNvPr id="525" name="Google Shape;525;g1f9162cf5e8_0_431"/>
          <p:cNvSpPr txBox="1"/>
          <p:nvPr>
            <p:ph idx="3" type="title"/>
          </p:nvPr>
        </p:nvSpPr>
        <p:spPr>
          <a:xfrm>
            <a:off x="3616601" y="2130720"/>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526" name="Google Shape;526;g1f9162cf5e8_0_431"/>
          <p:cNvSpPr txBox="1"/>
          <p:nvPr>
            <p:ph idx="4" type="subTitle"/>
          </p:nvPr>
        </p:nvSpPr>
        <p:spPr>
          <a:xfrm>
            <a:off x="3470874" y="29952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1600"/>
              </a:spcBef>
              <a:spcAft>
                <a:spcPts val="0"/>
              </a:spcAft>
              <a:buSzPts val="1400"/>
              <a:buNone/>
              <a:defRPr>
                <a:latin typeface="Poppins Black"/>
                <a:ea typeface="Poppins Black"/>
                <a:cs typeface="Poppins Black"/>
                <a:sym typeface="Poppins Black"/>
              </a:defRPr>
            </a:lvl2pPr>
            <a:lvl3pPr lvl="2" rtl="0" algn="l">
              <a:lnSpc>
                <a:spcPct val="100000"/>
              </a:lnSpc>
              <a:spcBef>
                <a:spcPts val="1600"/>
              </a:spcBef>
              <a:spcAft>
                <a:spcPts val="0"/>
              </a:spcAft>
              <a:buSzPts val="1400"/>
              <a:buNone/>
              <a:defRPr>
                <a:latin typeface="Poppins Black"/>
                <a:ea typeface="Poppins Black"/>
                <a:cs typeface="Poppins Black"/>
                <a:sym typeface="Poppins Black"/>
              </a:defRPr>
            </a:lvl3pPr>
            <a:lvl4pPr lvl="3" rtl="0" algn="l">
              <a:lnSpc>
                <a:spcPct val="100000"/>
              </a:lnSpc>
              <a:spcBef>
                <a:spcPts val="1600"/>
              </a:spcBef>
              <a:spcAft>
                <a:spcPts val="0"/>
              </a:spcAft>
              <a:buSzPts val="1400"/>
              <a:buNone/>
              <a:defRPr>
                <a:latin typeface="Poppins Black"/>
                <a:ea typeface="Poppins Black"/>
                <a:cs typeface="Poppins Black"/>
                <a:sym typeface="Poppins Black"/>
              </a:defRPr>
            </a:lvl4pPr>
            <a:lvl5pPr lvl="4" rtl="0" algn="l">
              <a:lnSpc>
                <a:spcPct val="100000"/>
              </a:lnSpc>
              <a:spcBef>
                <a:spcPts val="1600"/>
              </a:spcBef>
              <a:spcAft>
                <a:spcPts val="0"/>
              </a:spcAft>
              <a:buSzPts val="1400"/>
              <a:buNone/>
              <a:defRPr>
                <a:latin typeface="Poppins Black"/>
                <a:ea typeface="Poppins Black"/>
                <a:cs typeface="Poppins Black"/>
                <a:sym typeface="Poppins Black"/>
              </a:defRPr>
            </a:lvl5pPr>
            <a:lvl6pPr lvl="5" rtl="0" algn="l">
              <a:lnSpc>
                <a:spcPct val="100000"/>
              </a:lnSpc>
              <a:spcBef>
                <a:spcPts val="1600"/>
              </a:spcBef>
              <a:spcAft>
                <a:spcPts val="0"/>
              </a:spcAft>
              <a:buSzPts val="1400"/>
              <a:buNone/>
              <a:defRPr>
                <a:latin typeface="Poppins Black"/>
                <a:ea typeface="Poppins Black"/>
                <a:cs typeface="Poppins Black"/>
                <a:sym typeface="Poppins Black"/>
              </a:defRPr>
            </a:lvl6pPr>
            <a:lvl7pPr lvl="6" rtl="0" algn="l">
              <a:lnSpc>
                <a:spcPct val="100000"/>
              </a:lnSpc>
              <a:spcBef>
                <a:spcPts val="1600"/>
              </a:spcBef>
              <a:spcAft>
                <a:spcPts val="0"/>
              </a:spcAft>
              <a:buSzPts val="1400"/>
              <a:buNone/>
              <a:defRPr>
                <a:latin typeface="Poppins Black"/>
                <a:ea typeface="Poppins Black"/>
                <a:cs typeface="Poppins Black"/>
                <a:sym typeface="Poppins Black"/>
              </a:defRPr>
            </a:lvl7pPr>
            <a:lvl8pPr lvl="7" rtl="0" algn="l">
              <a:lnSpc>
                <a:spcPct val="100000"/>
              </a:lnSpc>
              <a:spcBef>
                <a:spcPts val="1600"/>
              </a:spcBef>
              <a:spcAft>
                <a:spcPts val="0"/>
              </a:spcAft>
              <a:buSzPts val="1400"/>
              <a:buNone/>
              <a:defRPr>
                <a:latin typeface="Poppins Black"/>
                <a:ea typeface="Poppins Black"/>
                <a:cs typeface="Poppins Black"/>
                <a:sym typeface="Poppins Black"/>
              </a:defRPr>
            </a:lvl8pPr>
            <a:lvl9pPr lvl="8" rtl="0" algn="l">
              <a:lnSpc>
                <a:spcPct val="100000"/>
              </a:lnSpc>
              <a:spcBef>
                <a:spcPts val="1600"/>
              </a:spcBef>
              <a:spcAft>
                <a:spcPts val="1600"/>
              </a:spcAft>
              <a:buSzPts val="1400"/>
              <a:buNone/>
              <a:defRPr>
                <a:latin typeface="Poppins Black"/>
                <a:ea typeface="Poppins Black"/>
                <a:cs typeface="Poppins Black"/>
                <a:sym typeface="Poppins Black"/>
              </a:defRPr>
            </a:lvl9pPr>
          </a:lstStyle>
          <a:p/>
        </p:txBody>
      </p:sp>
      <p:sp>
        <p:nvSpPr>
          <p:cNvPr id="527" name="Google Shape;527;g1f9162cf5e8_0_431"/>
          <p:cNvSpPr txBox="1"/>
          <p:nvPr>
            <p:ph idx="5" type="subTitle"/>
          </p:nvPr>
        </p:nvSpPr>
        <p:spPr>
          <a:xfrm>
            <a:off x="3470875" y="3346802"/>
            <a:ext cx="2205600" cy="854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1600"/>
              </a:spcBef>
              <a:spcAft>
                <a:spcPts val="0"/>
              </a:spcAft>
              <a:buSzPts val="1400"/>
              <a:buNone/>
              <a:defRPr sz="1400"/>
            </a:lvl2pPr>
            <a:lvl3pPr lvl="2" rtl="0" algn="l">
              <a:lnSpc>
                <a:spcPct val="100000"/>
              </a:lnSpc>
              <a:spcBef>
                <a:spcPts val="1600"/>
              </a:spcBef>
              <a:spcAft>
                <a:spcPts val="0"/>
              </a:spcAft>
              <a:buSzPts val="1400"/>
              <a:buNone/>
              <a:defRPr sz="1400"/>
            </a:lvl3pPr>
            <a:lvl4pPr lvl="3" rtl="0" algn="l">
              <a:lnSpc>
                <a:spcPct val="100000"/>
              </a:lnSpc>
              <a:spcBef>
                <a:spcPts val="1600"/>
              </a:spcBef>
              <a:spcAft>
                <a:spcPts val="0"/>
              </a:spcAft>
              <a:buSzPts val="1400"/>
              <a:buNone/>
              <a:defRPr sz="1400"/>
            </a:lvl4pPr>
            <a:lvl5pPr lvl="4" rtl="0" algn="l">
              <a:lnSpc>
                <a:spcPct val="100000"/>
              </a:lnSpc>
              <a:spcBef>
                <a:spcPts val="1600"/>
              </a:spcBef>
              <a:spcAft>
                <a:spcPts val="0"/>
              </a:spcAft>
              <a:buSzPts val="1400"/>
              <a:buNone/>
              <a:defRPr sz="1400"/>
            </a:lvl5pPr>
            <a:lvl6pPr lvl="5" rtl="0" algn="l">
              <a:lnSpc>
                <a:spcPct val="100000"/>
              </a:lnSpc>
              <a:spcBef>
                <a:spcPts val="1600"/>
              </a:spcBef>
              <a:spcAft>
                <a:spcPts val="0"/>
              </a:spcAft>
              <a:buSzPts val="1400"/>
              <a:buNone/>
              <a:defRPr sz="1400"/>
            </a:lvl6pPr>
            <a:lvl7pPr lvl="6" rtl="0" algn="l">
              <a:lnSpc>
                <a:spcPct val="100000"/>
              </a:lnSpc>
              <a:spcBef>
                <a:spcPts val="1600"/>
              </a:spcBef>
              <a:spcAft>
                <a:spcPts val="0"/>
              </a:spcAft>
              <a:buSzPts val="1400"/>
              <a:buNone/>
              <a:defRPr sz="1400"/>
            </a:lvl7pPr>
            <a:lvl8pPr lvl="7" rtl="0" algn="l">
              <a:lnSpc>
                <a:spcPct val="100000"/>
              </a:lnSpc>
              <a:spcBef>
                <a:spcPts val="1600"/>
              </a:spcBef>
              <a:spcAft>
                <a:spcPts val="0"/>
              </a:spcAft>
              <a:buSzPts val="1400"/>
              <a:buNone/>
              <a:defRPr sz="1400"/>
            </a:lvl8pPr>
            <a:lvl9pPr lvl="8" rtl="0" algn="l">
              <a:lnSpc>
                <a:spcPct val="100000"/>
              </a:lnSpc>
              <a:spcBef>
                <a:spcPts val="1600"/>
              </a:spcBef>
              <a:spcAft>
                <a:spcPts val="1600"/>
              </a:spcAft>
              <a:buSzPts val="1400"/>
              <a:buNone/>
              <a:defRPr sz="1400"/>
            </a:lvl9pPr>
          </a:lstStyle>
          <a:p/>
        </p:txBody>
      </p:sp>
      <p:sp>
        <p:nvSpPr>
          <p:cNvPr id="528" name="Google Shape;528;g1f9162cf5e8_0_431"/>
          <p:cNvSpPr txBox="1"/>
          <p:nvPr>
            <p:ph idx="6" type="title"/>
          </p:nvPr>
        </p:nvSpPr>
        <p:spPr>
          <a:xfrm>
            <a:off x="6363576" y="2130720"/>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529" name="Google Shape;529;g1f9162cf5e8_0_431"/>
          <p:cNvSpPr txBox="1"/>
          <p:nvPr>
            <p:ph idx="7" type="subTitle"/>
          </p:nvPr>
        </p:nvSpPr>
        <p:spPr>
          <a:xfrm>
            <a:off x="6217849" y="29952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1600"/>
              </a:spcBef>
              <a:spcAft>
                <a:spcPts val="0"/>
              </a:spcAft>
              <a:buSzPts val="1400"/>
              <a:buNone/>
              <a:defRPr>
                <a:latin typeface="Poppins Black"/>
                <a:ea typeface="Poppins Black"/>
                <a:cs typeface="Poppins Black"/>
                <a:sym typeface="Poppins Black"/>
              </a:defRPr>
            </a:lvl2pPr>
            <a:lvl3pPr lvl="2" rtl="0" algn="l">
              <a:lnSpc>
                <a:spcPct val="100000"/>
              </a:lnSpc>
              <a:spcBef>
                <a:spcPts val="1600"/>
              </a:spcBef>
              <a:spcAft>
                <a:spcPts val="0"/>
              </a:spcAft>
              <a:buSzPts val="1400"/>
              <a:buNone/>
              <a:defRPr>
                <a:latin typeface="Poppins Black"/>
                <a:ea typeface="Poppins Black"/>
                <a:cs typeface="Poppins Black"/>
                <a:sym typeface="Poppins Black"/>
              </a:defRPr>
            </a:lvl3pPr>
            <a:lvl4pPr lvl="3" rtl="0" algn="l">
              <a:lnSpc>
                <a:spcPct val="100000"/>
              </a:lnSpc>
              <a:spcBef>
                <a:spcPts val="1600"/>
              </a:spcBef>
              <a:spcAft>
                <a:spcPts val="0"/>
              </a:spcAft>
              <a:buSzPts val="1400"/>
              <a:buNone/>
              <a:defRPr>
                <a:latin typeface="Poppins Black"/>
                <a:ea typeface="Poppins Black"/>
                <a:cs typeface="Poppins Black"/>
                <a:sym typeface="Poppins Black"/>
              </a:defRPr>
            </a:lvl4pPr>
            <a:lvl5pPr lvl="4" rtl="0" algn="l">
              <a:lnSpc>
                <a:spcPct val="100000"/>
              </a:lnSpc>
              <a:spcBef>
                <a:spcPts val="1600"/>
              </a:spcBef>
              <a:spcAft>
                <a:spcPts val="0"/>
              </a:spcAft>
              <a:buSzPts val="1400"/>
              <a:buNone/>
              <a:defRPr>
                <a:latin typeface="Poppins Black"/>
                <a:ea typeface="Poppins Black"/>
                <a:cs typeface="Poppins Black"/>
                <a:sym typeface="Poppins Black"/>
              </a:defRPr>
            </a:lvl5pPr>
            <a:lvl6pPr lvl="5" rtl="0" algn="l">
              <a:lnSpc>
                <a:spcPct val="100000"/>
              </a:lnSpc>
              <a:spcBef>
                <a:spcPts val="1600"/>
              </a:spcBef>
              <a:spcAft>
                <a:spcPts val="0"/>
              </a:spcAft>
              <a:buSzPts val="1400"/>
              <a:buNone/>
              <a:defRPr>
                <a:latin typeface="Poppins Black"/>
                <a:ea typeface="Poppins Black"/>
                <a:cs typeface="Poppins Black"/>
                <a:sym typeface="Poppins Black"/>
              </a:defRPr>
            </a:lvl6pPr>
            <a:lvl7pPr lvl="6" rtl="0" algn="l">
              <a:lnSpc>
                <a:spcPct val="100000"/>
              </a:lnSpc>
              <a:spcBef>
                <a:spcPts val="1600"/>
              </a:spcBef>
              <a:spcAft>
                <a:spcPts val="0"/>
              </a:spcAft>
              <a:buSzPts val="1400"/>
              <a:buNone/>
              <a:defRPr>
                <a:latin typeface="Poppins Black"/>
                <a:ea typeface="Poppins Black"/>
                <a:cs typeface="Poppins Black"/>
                <a:sym typeface="Poppins Black"/>
              </a:defRPr>
            </a:lvl7pPr>
            <a:lvl8pPr lvl="7" rtl="0" algn="l">
              <a:lnSpc>
                <a:spcPct val="100000"/>
              </a:lnSpc>
              <a:spcBef>
                <a:spcPts val="1600"/>
              </a:spcBef>
              <a:spcAft>
                <a:spcPts val="0"/>
              </a:spcAft>
              <a:buSzPts val="1400"/>
              <a:buNone/>
              <a:defRPr>
                <a:latin typeface="Poppins Black"/>
                <a:ea typeface="Poppins Black"/>
                <a:cs typeface="Poppins Black"/>
                <a:sym typeface="Poppins Black"/>
              </a:defRPr>
            </a:lvl8pPr>
            <a:lvl9pPr lvl="8" rtl="0" algn="l">
              <a:lnSpc>
                <a:spcPct val="100000"/>
              </a:lnSpc>
              <a:spcBef>
                <a:spcPts val="1600"/>
              </a:spcBef>
              <a:spcAft>
                <a:spcPts val="1600"/>
              </a:spcAft>
              <a:buSzPts val="1400"/>
              <a:buNone/>
              <a:defRPr>
                <a:latin typeface="Poppins Black"/>
                <a:ea typeface="Poppins Black"/>
                <a:cs typeface="Poppins Black"/>
                <a:sym typeface="Poppins Black"/>
              </a:defRPr>
            </a:lvl9pPr>
          </a:lstStyle>
          <a:p/>
        </p:txBody>
      </p:sp>
      <p:sp>
        <p:nvSpPr>
          <p:cNvPr id="530" name="Google Shape;530;g1f9162cf5e8_0_431"/>
          <p:cNvSpPr txBox="1"/>
          <p:nvPr>
            <p:ph idx="8" type="subTitle"/>
          </p:nvPr>
        </p:nvSpPr>
        <p:spPr>
          <a:xfrm>
            <a:off x="6217850" y="3346802"/>
            <a:ext cx="2205600" cy="854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1600"/>
              </a:spcBef>
              <a:spcAft>
                <a:spcPts val="0"/>
              </a:spcAft>
              <a:buSzPts val="1400"/>
              <a:buNone/>
              <a:defRPr sz="1400"/>
            </a:lvl2pPr>
            <a:lvl3pPr lvl="2" rtl="0" algn="l">
              <a:lnSpc>
                <a:spcPct val="100000"/>
              </a:lnSpc>
              <a:spcBef>
                <a:spcPts val="1600"/>
              </a:spcBef>
              <a:spcAft>
                <a:spcPts val="0"/>
              </a:spcAft>
              <a:buSzPts val="1400"/>
              <a:buNone/>
              <a:defRPr sz="1400"/>
            </a:lvl3pPr>
            <a:lvl4pPr lvl="3" rtl="0" algn="l">
              <a:lnSpc>
                <a:spcPct val="100000"/>
              </a:lnSpc>
              <a:spcBef>
                <a:spcPts val="1600"/>
              </a:spcBef>
              <a:spcAft>
                <a:spcPts val="0"/>
              </a:spcAft>
              <a:buSzPts val="1400"/>
              <a:buNone/>
              <a:defRPr sz="1400"/>
            </a:lvl4pPr>
            <a:lvl5pPr lvl="4" rtl="0" algn="l">
              <a:lnSpc>
                <a:spcPct val="100000"/>
              </a:lnSpc>
              <a:spcBef>
                <a:spcPts val="1600"/>
              </a:spcBef>
              <a:spcAft>
                <a:spcPts val="0"/>
              </a:spcAft>
              <a:buSzPts val="1400"/>
              <a:buNone/>
              <a:defRPr sz="1400"/>
            </a:lvl5pPr>
            <a:lvl6pPr lvl="5" rtl="0" algn="l">
              <a:lnSpc>
                <a:spcPct val="100000"/>
              </a:lnSpc>
              <a:spcBef>
                <a:spcPts val="1600"/>
              </a:spcBef>
              <a:spcAft>
                <a:spcPts val="0"/>
              </a:spcAft>
              <a:buSzPts val="1400"/>
              <a:buNone/>
              <a:defRPr sz="1400"/>
            </a:lvl6pPr>
            <a:lvl7pPr lvl="6" rtl="0" algn="l">
              <a:lnSpc>
                <a:spcPct val="100000"/>
              </a:lnSpc>
              <a:spcBef>
                <a:spcPts val="1600"/>
              </a:spcBef>
              <a:spcAft>
                <a:spcPts val="0"/>
              </a:spcAft>
              <a:buSzPts val="1400"/>
              <a:buNone/>
              <a:defRPr sz="1400"/>
            </a:lvl7pPr>
            <a:lvl8pPr lvl="7" rtl="0" algn="l">
              <a:lnSpc>
                <a:spcPct val="100000"/>
              </a:lnSpc>
              <a:spcBef>
                <a:spcPts val="1600"/>
              </a:spcBef>
              <a:spcAft>
                <a:spcPts val="0"/>
              </a:spcAft>
              <a:buSzPts val="1400"/>
              <a:buNone/>
              <a:defRPr sz="1400"/>
            </a:lvl8pPr>
            <a:lvl9pPr lvl="8" rtl="0" algn="l">
              <a:lnSpc>
                <a:spcPct val="100000"/>
              </a:lnSpc>
              <a:spcBef>
                <a:spcPts val="1600"/>
              </a:spcBef>
              <a:spcAft>
                <a:spcPts val="1600"/>
              </a:spcAft>
              <a:buSzPts val="1400"/>
              <a:buNone/>
              <a:defRPr sz="1400"/>
            </a:lvl9pPr>
          </a:lstStyle>
          <a:p/>
        </p:txBody>
      </p:sp>
      <p:sp>
        <p:nvSpPr>
          <p:cNvPr id="531" name="Google Shape;531;g1f9162cf5e8_0_431"/>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 name="Google Shape;532;g1f9162cf5e8_0_431"/>
          <p:cNvSpPr txBox="1"/>
          <p:nvPr>
            <p:ph idx="9"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533" name="Google Shape;533;g1f9162cf5e8_0_431"/>
          <p:cNvSpPr/>
          <p:nvPr/>
        </p:nvSpPr>
        <p:spPr>
          <a:xfrm rot="-7205113">
            <a:off x="7466445" y="-1156119"/>
            <a:ext cx="4039941" cy="2967686"/>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5650" name="Shape 5650"/>
        <p:cNvGrpSpPr/>
        <p:nvPr/>
      </p:nvGrpSpPr>
      <p:grpSpPr>
        <a:xfrm>
          <a:off x="0" y="0"/>
          <a:ext cx="0" cy="0"/>
          <a:chOff x="0" y="0"/>
          <a:chExt cx="0" cy="0"/>
        </a:xfrm>
      </p:grpSpPr>
      <p:sp>
        <p:nvSpPr>
          <p:cNvPr id="5651" name="Google Shape;5651;g1fa7d8e4de0_0_3760"/>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2" name="Google Shape;5652;g1fa7d8e4de0_0_3760"/>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3" name="Google Shape;5653;g1fa7d8e4de0_0_3760"/>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5654" name="Google Shape;5654;g1fa7d8e4de0_0_3760"/>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5655" name="Google Shape;5655;g1fa7d8e4de0_0_3760"/>
          <p:cNvGrpSpPr/>
          <p:nvPr/>
        </p:nvGrpSpPr>
        <p:grpSpPr>
          <a:xfrm>
            <a:off x="230487" y="1659944"/>
            <a:ext cx="234762" cy="218290"/>
            <a:chOff x="8652775" y="883650"/>
            <a:chExt cx="38125" cy="35450"/>
          </a:xfrm>
        </p:grpSpPr>
        <p:sp>
          <p:nvSpPr>
            <p:cNvPr id="5656" name="Google Shape;5656;g1fa7d8e4de0_0_37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7" name="Google Shape;5657;g1fa7d8e4de0_0_37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8" name="Google Shape;5658;g1fa7d8e4de0_0_376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9" name="Google Shape;5659;g1fa7d8e4de0_0_37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660" name="Google Shape;5660;g1fa7d8e4de0_0_3760"/>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661" name="Google Shape;5661;g1fa7d8e4de0_0_3760"/>
          <p:cNvGrpSpPr/>
          <p:nvPr/>
        </p:nvGrpSpPr>
        <p:grpSpPr>
          <a:xfrm>
            <a:off x="8697762" y="4385819"/>
            <a:ext cx="234762" cy="218290"/>
            <a:chOff x="8652775" y="883650"/>
            <a:chExt cx="38125" cy="35450"/>
          </a:xfrm>
        </p:grpSpPr>
        <p:sp>
          <p:nvSpPr>
            <p:cNvPr id="5662" name="Google Shape;5662;g1fa7d8e4de0_0_37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3" name="Google Shape;5663;g1fa7d8e4de0_0_37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4" name="Google Shape;5664;g1fa7d8e4de0_0_376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5" name="Google Shape;5665;g1fa7d8e4de0_0_37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666" name="Google Shape;5666;g1fa7d8e4de0_0_3760"/>
          <p:cNvGrpSpPr/>
          <p:nvPr/>
        </p:nvGrpSpPr>
        <p:grpSpPr>
          <a:xfrm>
            <a:off x="6176275" y="437542"/>
            <a:ext cx="430885" cy="203666"/>
            <a:chOff x="8703675" y="886625"/>
            <a:chExt cx="69975" cy="33075"/>
          </a:xfrm>
        </p:grpSpPr>
        <p:sp>
          <p:nvSpPr>
            <p:cNvPr id="5667" name="Google Shape;5667;g1fa7d8e4de0_0_376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8" name="Google Shape;5668;g1fa7d8e4de0_0_376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669" name="Google Shape;5669;g1fa7d8e4de0_0_3760"/>
          <p:cNvGrpSpPr/>
          <p:nvPr/>
        </p:nvGrpSpPr>
        <p:grpSpPr>
          <a:xfrm>
            <a:off x="5845287" y="430237"/>
            <a:ext cx="234762" cy="218290"/>
            <a:chOff x="8652775" y="883650"/>
            <a:chExt cx="38125" cy="35450"/>
          </a:xfrm>
        </p:grpSpPr>
        <p:sp>
          <p:nvSpPr>
            <p:cNvPr id="5670" name="Google Shape;5670;g1fa7d8e4de0_0_37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1" name="Google Shape;5671;g1fa7d8e4de0_0_37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2" name="Google Shape;5672;g1fa7d8e4de0_0_37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5673" name="Shape 5673"/>
        <p:cNvGrpSpPr/>
        <p:nvPr/>
      </p:nvGrpSpPr>
      <p:grpSpPr>
        <a:xfrm>
          <a:off x="0" y="0"/>
          <a:ext cx="0" cy="0"/>
          <a:chOff x="0" y="0"/>
          <a:chExt cx="0" cy="0"/>
        </a:xfrm>
      </p:grpSpPr>
      <p:sp>
        <p:nvSpPr>
          <p:cNvPr id="5674" name="Google Shape;5674;g1fa7d8e4de0_0_3783"/>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675" name="Google Shape;5675;g1fa7d8e4de0_0_3783"/>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5676" name="Google Shape;5676;g1fa7d8e4de0_0_3783"/>
          <p:cNvGrpSpPr/>
          <p:nvPr/>
        </p:nvGrpSpPr>
        <p:grpSpPr>
          <a:xfrm>
            <a:off x="399237" y="383299"/>
            <a:ext cx="234762" cy="218290"/>
            <a:chOff x="8652775" y="883650"/>
            <a:chExt cx="38125" cy="35450"/>
          </a:xfrm>
        </p:grpSpPr>
        <p:sp>
          <p:nvSpPr>
            <p:cNvPr id="5677" name="Google Shape;5677;g1fa7d8e4de0_0_378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8" name="Google Shape;5678;g1fa7d8e4de0_0_378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9" name="Google Shape;5679;g1fa7d8e4de0_0_378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0" name="Google Shape;5680;g1fa7d8e4de0_0_378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681" name="Google Shape;5681;g1fa7d8e4de0_0_3783"/>
          <p:cNvGrpSpPr/>
          <p:nvPr/>
        </p:nvGrpSpPr>
        <p:grpSpPr>
          <a:xfrm>
            <a:off x="8309290" y="94189"/>
            <a:ext cx="744312" cy="221985"/>
            <a:chOff x="8652775" y="883650"/>
            <a:chExt cx="120875" cy="36050"/>
          </a:xfrm>
        </p:grpSpPr>
        <p:sp>
          <p:nvSpPr>
            <p:cNvPr id="5682" name="Google Shape;5682;g1fa7d8e4de0_0_378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3" name="Google Shape;5683;g1fa7d8e4de0_0_378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4" name="Google Shape;5684;g1fa7d8e4de0_0_378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5" name="Google Shape;5685;g1fa7d8e4de0_0_378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6" name="Google Shape;5686;g1fa7d8e4de0_0_378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7" name="Google Shape;5687;g1fa7d8e4de0_0_378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5688" name="Shape 5688"/>
        <p:cNvGrpSpPr/>
        <p:nvPr/>
      </p:nvGrpSpPr>
      <p:grpSpPr>
        <a:xfrm>
          <a:off x="0" y="0"/>
          <a:ext cx="0" cy="0"/>
          <a:chOff x="0" y="0"/>
          <a:chExt cx="0" cy="0"/>
        </a:xfrm>
      </p:grpSpPr>
      <p:sp>
        <p:nvSpPr>
          <p:cNvPr id="5689" name="Google Shape;5689;g1fa7d8e4de0_0_3798"/>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5690" name="Google Shape;5690;g1fa7d8e4de0_0_3798"/>
          <p:cNvGrpSpPr/>
          <p:nvPr/>
        </p:nvGrpSpPr>
        <p:grpSpPr>
          <a:xfrm>
            <a:off x="186487" y="169329"/>
            <a:ext cx="430885" cy="203666"/>
            <a:chOff x="8703675" y="886625"/>
            <a:chExt cx="69975" cy="33075"/>
          </a:xfrm>
        </p:grpSpPr>
        <p:sp>
          <p:nvSpPr>
            <p:cNvPr id="5691" name="Google Shape;5691;g1fa7d8e4de0_0_379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2" name="Google Shape;5692;g1fa7d8e4de0_0_379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693" name="Google Shape;5693;g1fa7d8e4de0_0_3798"/>
          <p:cNvGrpSpPr/>
          <p:nvPr/>
        </p:nvGrpSpPr>
        <p:grpSpPr>
          <a:xfrm>
            <a:off x="957787" y="4782300"/>
            <a:ext cx="234762" cy="218290"/>
            <a:chOff x="8652775" y="883650"/>
            <a:chExt cx="38125" cy="35450"/>
          </a:xfrm>
        </p:grpSpPr>
        <p:sp>
          <p:nvSpPr>
            <p:cNvPr id="5694" name="Google Shape;5694;g1fa7d8e4de0_0_37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5" name="Google Shape;5695;g1fa7d8e4de0_0_37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6" name="Google Shape;5696;g1fa7d8e4de0_0_37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697" name="Google Shape;5697;g1fa7d8e4de0_0_3798"/>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698" name="Google Shape;5698;g1fa7d8e4de0_0_3798"/>
          <p:cNvGrpSpPr/>
          <p:nvPr/>
        </p:nvGrpSpPr>
        <p:grpSpPr>
          <a:xfrm>
            <a:off x="8686212" y="3582194"/>
            <a:ext cx="234762" cy="218290"/>
            <a:chOff x="8652775" y="883650"/>
            <a:chExt cx="38125" cy="35450"/>
          </a:xfrm>
        </p:grpSpPr>
        <p:sp>
          <p:nvSpPr>
            <p:cNvPr id="5699" name="Google Shape;5699;g1fa7d8e4de0_0_37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0" name="Google Shape;5700;g1fa7d8e4de0_0_37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1" name="Google Shape;5701;g1fa7d8e4de0_0_37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2" name="Google Shape;5702;g1fa7d8e4de0_0_37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5703" name="Shape 5703"/>
        <p:cNvGrpSpPr/>
        <p:nvPr/>
      </p:nvGrpSpPr>
      <p:grpSpPr>
        <a:xfrm>
          <a:off x="0" y="0"/>
          <a:ext cx="0" cy="0"/>
          <a:chOff x="0" y="0"/>
          <a:chExt cx="0" cy="0"/>
        </a:xfrm>
      </p:grpSpPr>
      <p:sp>
        <p:nvSpPr>
          <p:cNvPr id="5704" name="Google Shape;5704;g1fa7d8e4de0_0_3813"/>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5" name="Google Shape;5705;g1fa7d8e4de0_0_3813"/>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706" name="Google Shape;5706;g1fa7d8e4de0_0_3813"/>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707" name="Google Shape;5707;g1fa7d8e4de0_0_3813"/>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708" name="Google Shape;5708;g1fa7d8e4de0_0_3813"/>
          <p:cNvGrpSpPr/>
          <p:nvPr/>
        </p:nvGrpSpPr>
        <p:grpSpPr>
          <a:xfrm>
            <a:off x="484640" y="798289"/>
            <a:ext cx="744312" cy="221985"/>
            <a:chOff x="8652775" y="883650"/>
            <a:chExt cx="120875" cy="36050"/>
          </a:xfrm>
        </p:grpSpPr>
        <p:sp>
          <p:nvSpPr>
            <p:cNvPr id="5709" name="Google Shape;5709;g1fa7d8e4de0_0_381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0" name="Google Shape;5710;g1fa7d8e4de0_0_381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1" name="Google Shape;5711;g1fa7d8e4de0_0_381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2" name="Google Shape;5712;g1fa7d8e4de0_0_381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3" name="Google Shape;5713;g1fa7d8e4de0_0_381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4" name="Google Shape;5714;g1fa7d8e4de0_0_381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715" name="Google Shape;5715;g1fa7d8e4de0_0_3813"/>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716" name="Google Shape;5716;g1fa7d8e4de0_0_3813"/>
          <p:cNvGrpSpPr/>
          <p:nvPr/>
        </p:nvGrpSpPr>
        <p:grpSpPr>
          <a:xfrm>
            <a:off x="4991787" y="4596807"/>
            <a:ext cx="234762" cy="218290"/>
            <a:chOff x="8652775" y="883650"/>
            <a:chExt cx="38125" cy="35450"/>
          </a:xfrm>
        </p:grpSpPr>
        <p:sp>
          <p:nvSpPr>
            <p:cNvPr id="5717" name="Google Shape;5717;g1fa7d8e4de0_0_381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8" name="Google Shape;5718;g1fa7d8e4de0_0_381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9" name="Google Shape;5719;g1fa7d8e4de0_0_381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0" name="Google Shape;5720;g1fa7d8e4de0_0_381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721" name="Google Shape;5721;g1fa7d8e4de0_0_3813"/>
          <p:cNvGrpSpPr/>
          <p:nvPr/>
        </p:nvGrpSpPr>
        <p:grpSpPr>
          <a:xfrm>
            <a:off x="4472125" y="4604104"/>
            <a:ext cx="430885" cy="203666"/>
            <a:chOff x="8703675" y="886625"/>
            <a:chExt cx="69975" cy="33075"/>
          </a:xfrm>
        </p:grpSpPr>
        <p:sp>
          <p:nvSpPr>
            <p:cNvPr id="5722" name="Google Shape;5722;g1fa7d8e4de0_0_381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3" name="Google Shape;5723;g1fa7d8e4de0_0_381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724" name="Shape 5724"/>
        <p:cNvGrpSpPr/>
        <p:nvPr/>
      </p:nvGrpSpPr>
      <p:grpSpPr>
        <a:xfrm>
          <a:off x="0" y="0"/>
          <a:ext cx="0" cy="0"/>
          <a:chOff x="0" y="0"/>
          <a:chExt cx="0" cy="0"/>
        </a:xfrm>
      </p:grpSpPr>
      <p:sp>
        <p:nvSpPr>
          <p:cNvPr id="5725" name="Google Shape;5725;g1fa7d8e4de0_0_3834"/>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6" name="Google Shape;5726;g1fa7d8e4de0_0_3834"/>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727" name="Google Shape;5727;g1fa7d8e4de0_0_3834"/>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3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728" name="Shape 5728"/>
        <p:cNvGrpSpPr/>
        <p:nvPr/>
      </p:nvGrpSpPr>
      <p:grpSpPr>
        <a:xfrm>
          <a:off x="0" y="0"/>
          <a:ext cx="0" cy="0"/>
          <a:chOff x="0" y="0"/>
          <a:chExt cx="0" cy="0"/>
        </a:xfrm>
      </p:grpSpPr>
      <p:sp>
        <p:nvSpPr>
          <p:cNvPr id="5729" name="Google Shape;5729;g1fa7d8e4de0_0_3838"/>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5730" name="Google Shape;5730;g1fa7d8e4de0_0_3838"/>
          <p:cNvGrpSpPr/>
          <p:nvPr/>
        </p:nvGrpSpPr>
        <p:grpSpPr>
          <a:xfrm>
            <a:off x="-202053" y="151215"/>
            <a:ext cx="768173" cy="588522"/>
            <a:chOff x="8650400" y="824125"/>
            <a:chExt cx="124750" cy="95575"/>
          </a:xfrm>
        </p:grpSpPr>
        <p:sp>
          <p:nvSpPr>
            <p:cNvPr id="5731" name="Google Shape;5731;g1fa7d8e4de0_0_383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2" name="Google Shape;5732;g1fa7d8e4de0_0_383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3" name="Google Shape;5733;g1fa7d8e4de0_0_383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4" name="Google Shape;5734;g1fa7d8e4de0_0_383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5" name="Google Shape;5735;g1fa7d8e4de0_0_3838"/>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6" name="Google Shape;5736;g1fa7d8e4de0_0_383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7" name="Google Shape;5737;g1fa7d8e4de0_0_383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738" name="Google Shape;5738;g1fa7d8e4de0_0_3838"/>
          <p:cNvGrpSpPr/>
          <p:nvPr/>
        </p:nvGrpSpPr>
        <p:grpSpPr>
          <a:xfrm>
            <a:off x="8681200" y="818112"/>
            <a:ext cx="234762" cy="218290"/>
            <a:chOff x="8652775" y="883650"/>
            <a:chExt cx="38125" cy="35450"/>
          </a:xfrm>
        </p:grpSpPr>
        <p:sp>
          <p:nvSpPr>
            <p:cNvPr id="5739" name="Google Shape;5739;g1fa7d8e4de0_0_383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0" name="Google Shape;5740;g1fa7d8e4de0_0_383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1" name="Google Shape;5741;g1fa7d8e4de0_0_383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2" name="Google Shape;5742;g1fa7d8e4de0_0_383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743" name="Google Shape;5743;g1fa7d8e4de0_0_3838"/>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744" name="Google Shape;5744;g1fa7d8e4de0_0_3838"/>
          <p:cNvGrpSpPr/>
          <p:nvPr/>
        </p:nvGrpSpPr>
        <p:grpSpPr>
          <a:xfrm>
            <a:off x="888437" y="4691225"/>
            <a:ext cx="234762" cy="218290"/>
            <a:chOff x="8652775" y="883650"/>
            <a:chExt cx="38125" cy="35450"/>
          </a:xfrm>
        </p:grpSpPr>
        <p:sp>
          <p:nvSpPr>
            <p:cNvPr id="5745" name="Google Shape;5745;g1fa7d8e4de0_0_383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6" name="Google Shape;5746;g1fa7d8e4de0_0_383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7" name="Google Shape;5747;g1fa7d8e4de0_0_383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748" name="Google Shape;5748;g1fa7d8e4de0_0_3838"/>
          <p:cNvGrpSpPr/>
          <p:nvPr/>
        </p:nvGrpSpPr>
        <p:grpSpPr>
          <a:xfrm>
            <a:off x="8485025" y="238430"/>
            <a:ext cx="430885" cy="203666"/>
            <a:chOff x="8703675" y="886625"/>
            <a:chExt cx="69975" cy="33075"/>
          </a:xfrm>
        </p:grpSpPr>
        <p:sp>
          <p:nvSpPr>
            <p:cNvPr id="5749" name="Google Shape;5749;g1fa7d8e4de0_0_383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0" name="Google Shape;5750;g1fa7d8e4de0_0_383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5751" name="Shape 5751"/>
        <p:cNvGrpSpPr/>
        <p:nvPr/>
      </p:nvGrpSpPr>
      <p:grpSpPr>
        <a:xfrm>
          <a:off x="0" y="0"/>
          <a:ext cx="0" cy="0"/>
          <a:chOff x="0" y="0"/>
          <a:chExt cx="0" cy="0"/>
        </a:xfrm>
      </p:grpSpPr>
      <p:sp>
        <p:nvSpPr>
          <p:cNvPr id="5752" name="Google Shape;5752;g1fa7d8e4de0_0_3861"/>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3" name="Google Shape;5753;g1fa7d8e4de0_0_386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754" name="Google Shape;5754;g1fa7d8e4de0_0_3861"/>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755" name="Google Shape;5755;g1fa7d8e4de0_0_3861"/>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756" name="Google Shape;5756;g1fa7d8e4de0_0_3861"/>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757" name="Google Shape;5757;g1fa7d8e4de0_0_3861"/>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758" name="Google Shape;5758;g1fa7d8e4de0_0_3861"/>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759" name="Google Shape;5759;g1fa7d8e4de0_0_3861"/>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760" name="Google Shape;5760;g1fa7d8e4de0_0_3861"/>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761" name="Google Shape;5761;g1fa7d8e4de0_0_3861"/>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5762" name="Google Shape;5762;g1fa7d8e4de0_0_3861"/>
          <p:cNvGrpSpPr/>
          <p:nvPr/>
        </p:nvGrpSpPr>
        <p:grpSpPr>
          <a:xfrm>
            <a:off x="8727662" y="193212"/>
            <a:ext cx="234762" cy="218290"/>
            <a:chOff x="8652775" y="883650"/>
            <a:chExt cx="38125" cy="35450"/>
          </a:xfrm>
        </p:grpSpPr>
        <p:sp>
          <p:nvSpPr>
            <p:cNvPr id="5763" name="Google Shape;5763;g1fa7d8e4de0_0_386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4" name="Google Shape;5764;g1fa7d8e4de0_0_386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5" name="Google Shape;5765;g1fa7d8e4de0_0_386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766" name="Google Shape;5766;g1fa7d8e4de0_0_3861"/>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7" name="Google Shape;5767;g1fa7d8e4de0_0_3861"/>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8" name="Google Shape;5768;g1fa7d8e4de0_0_3861"/>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9" name="Google Shape;5769;g1fa7d8e4de0_0_3861"/>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770" name="Shape 5770"/>
        <p:cNvGrpSpPr/>
        <p:nvPr/>
      </p:nvGrpSpPr>
      <p:grpSpPr>
        <a:xfrm>
          <a:off x="0" y="0"/>
          <a:ext cx="0" cy="0"/>
          <a:chOff x="0" y="0"/>
          <a:chExt cx="0" cy="0"/>
        </a:xfrm>
      </p:grpSpPr>
      <p:sp>
        <p:nvSpPr>
          <p:cNvPr id="5771" name="Google Shape;5771;g1fa7d8e4de0_0_3880"/>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3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5772" name="Shape 5772"/>
        <p:cNvGrpSpPr/>
        <p:nvPr/>
      </p:nvGrpSpPr>
      <p:grpSpPr>
        <a:xfrm>
          <a:off x="0" y="0"/>
          <a:ext cx="0" cy="0"/>
          <a:chOff x="0" y="0"/>
          <a:chExt cx="0" cy="0"/>
        </a:xfrm>
      </p:grpSpPr>
      <p:sp>
        <p:nvSpPr>
          <p:cNvPr id="5773" name="Google Shape;5773;g1fa7d8e4de0_0_3882"/>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774" name="Google Shape;5774;g1fa7d8e4de0_0_3882"/>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775" name="Google Shape;5775;g1fa7d8e4de0_0_3882"/>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776" name="Google Shape;5776;g1fa7d8e4de0_0_3882"/>
          <p:cNvGrpSpPr/>
          <p:nvPr/>
        </p:nvGrpSpPr>
        <p:grpSpPr>
          <a:xfrm>
            <a:off x="7812765" y="428389"/>
            <a:ext cx="744312" cy="221985"/>
            <a:chOff x="8652775" y="883650"/>
            <a:chExt cx="120875" cy="36050"/>
          </a:xfrm>
        </p:grpSpPr>
        <p:sp>
          <p:nvSpPr>
            <p:cNvPr id="5777" name="Google Shape;5777;g1fa7d8e4de0_0_388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8" name="Google Shape;5778;g1fa7d8e4de0_0_388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9" name="Google Shape;5779;g1fa7d8e4de0_0_388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0" name="Google Shape;5780;g1fa7d8e4de0_0_388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1" name="Google Shape;5781;g1fa7d8e4de0_0_388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2" name="Google Shape;5782;g1fa7d8e4de0_0_388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783" name="Google Shape;5783;g1fa7d8e4de0_0_3882"/>
          <p:cNvSpPr/>
          <p:nvPr>
            <p:ph idx="2" type="pic"/>
          </p:nvPr>
        </p:nvSpPr>
        <p:spPr>
          <a:xfrm>
            <a:off x="713375" y="538175"/>
            <a:ext cx="4281000" cy="2957100"/>
          </a:xfrm>
          <a:prstGeom prst="roundRect">
            <a:avLst>
              <a:gd fmla="val 5674" name="adj"/>
            </a:avLst>
          </a:prstGeom>
          <a:noFill/>
          <a:ln>
            <a:noFill/>
          </a:ln>
        </p:spPr>
      </p:sp>
      <p:grpSp>
        <p:nvGrpSpPr>
          <p:cNvPr id="5784" name="Google Shape;5784;g1fa7d8e4de0_0_3882"/>
          <p:cNvGrpSpPr/>
          <p:nvPr/>
        </p:nvGrpSpPr>
        <p:grpSpPr>
          <a:xfrm>
            <a:off x="231612" y="235998"/>
            <a:ext cx="234762" cy="86362"/>
            <a:chOff x="8652775" y="905075"/>
            <a:chExt cx="38125" cy="14025"/>
          </a:xfrm>
        </p:grpSpPr>
        <p:sp>
          <p:nvSpPr>
            <p:cNvPr id="5785" name="Google Shape;5785;g1fa7d8e4de0_0_388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6" name="Google Shape;5786;g1fa7d8e4de0_0_388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5787" name="Shape 5787"/>
        <p:cNvGrpSpPr/>
        <p:nvPr/>
      </p:nvGrpSpPr>
      <p:grpSpPr>
        <a:xfrm>
          <a:off x="0" y="0"/>
          <a:ext cx="0" cy="0"/>
          <a:chOff x="0" y="0"/>
          <a:chExt cx="0" cy="0"/>
        </a:xfrm>
      </p:grpSpPr>
      <p:sp>
        <p:nvSpPr>
          <p:cNvPr id="5788" name="Google Shape;5788;g1fa7d8e4de0_0_3897"/>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9" name="Google Shape;5789;g1fa7d8e4de0_0_3897"/>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790" name="Google Shape;5790;g1fa7d8e4de0_0_3897"/>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791" name="Google Shape;5791;g1fa7d8e4de0_0_3897"/>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792" name="Google Shape;5792;g1fa7d8e4de0_0_3897"/>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793" name="Google Shape;5793;g1fa7d8e4de0_0_3897"/>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794" name="Google Shape;5794;g1fa7d8e4de0_0_3897"/>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795" name="Google Shape;5795;g1fa7d8e4de0_0_3897"/>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796" name="Google Shape;5796;g1fa7d8e4de0_0_3897"/>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797" name="Google Shape;5797;g1fa7d8e4de0_0_3897"/>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798" name="Google Shape;5798;g1fa7d8e4de0_0_3897"/>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799" name="Google Shape;5799;g1fa7d8e4de0_0_3897"/>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800" name="Google Shape;5800;g1fa7d8e4de0_0_3897"/>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801" name="Google Shape;5801;g1fa7d8e4de0_0_3897"/>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5802" name="Google Shape;5802;g1fa7d8e4de0_0_3897"/>
          <p:cNvGrpSpPr/>
          <p:nvPr/>
        </p:nvGrpSpPr>
        <p:grpSpPr>
          <a:xfrm>
            <a:off x="4567290" y="4550322"/>
            <a:ext cx="744312" cy="221985"/>
            <a:chOff x="8652775" y="883650"/>
            <a:chExt cx="120875" cy="36050"/>
          </a:xfrm>
        </p:grpSpPr>
        <p:sp>
          <p:nvSpPr>
            <p:cNvPr id="5803" name="Google Shape;5803;g1fa7d8e4de0_0_389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4" name="Google Shape;5804;g1fa7d8e4de0_0_389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5" name="Google Shape;5805;g1fa7d8e4de0_0_389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6" name="Google Shape;5806;g1fa7d8e4de0_0_389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7" name="Google Shape;5807;g1fa7d8e4de0_0_389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8" name="Google Shape;5808;g1fa7d8e4de0_0_389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809" name="Google Shape;5809;g1fa7d8e4de0_0_3897"/>
          <p:cNvGrpSpPr/>
          <p:nvPr/>
        </p:nvGrpSpPr>
        <p:grpSpPr>
          <a:xfrm>
            <a:off x="173662" y="3781173"/>
            <a:ext cx="234762" cy="86362"/>
            <a:chOff x="8652775" y="905075"/>
            <a:chExt cx="38125" cy="14025"/>
          </a:xfrm>
        </p:grpSpPr>
        <p:sp>
          <p:nvSpPr>
            <p:cNvPr id="5810" name="Google Shape;5810;g1fa7d8e4de0_0_389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1" name="Google Shape;5811;g1fa7d8e4de0_0_389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812" name="Google Shape;5812;g1fa7d8e4de0_0_3897"/>
          <p:cNvGrpSpPr/>
          <p:nvPr/>
        </p:nvGrpSpPr>
        <p:grpSpPr>
          <a:xfrm>
            <a:off x="8745762" y="1115136"/>
            <a:ext cx="234762" cy="218290"/>
            <a:chOff x="8652775" y="883650"/>
            <a:chExt cx="38125" cy="35450"/>
          </a:xfrm>
        </p:grpSpPr>
        <p:sp>
          <p:nvSpPr>
            <p:cNvPr id="5813" name="Google Shape;5813;g1fa7d8e4de0_0_389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4" name="Google Shape;5814;g1fa7d8e4de0_0_389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5" name="Google Shape;5815;g1fa7d8e4de0_0_389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2">
    <p:spTree>
      <p:nvGrpSpPr>
        <p:cNvPr id="534" name="Shape 534"/>
        <p:cNvGrpSpPr/>
        <p:nvPr/>
      </p:nvGrpSpPr>
      <p:grpSpPr>
        <a:xfrm>
          <a:off x="0" y="0"/>
          <a:ext cx="0" cy="0"/>
          <a:chOff x="0" y="0"/>
          <a:chExt cx="0" cy="0"/>
        </a:xfrm>
      </p:grpSpPr>
      <p:sp>
        <p:nvSpPr>
          <p:cNvPr id="535" name="Google Shape;535;g1f9162cf5e8_0_444"/>
          <p:cNvSpPr txBox="1"/>
          <p:nvPr>
            <p:ph idx="1" type="subTitle"/>
          </p:nvPr>
        </p:nvSpPr>
        <p:spPr>
          <a:xfrm>
            <a:off x="1759875" y="1833925"/>
            <a:ext cx="24372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1600"/>
              </a:spcBef>
              <a:spcAft>
                <a:spcPts val="0"/>
              </a:spcAft>
              <a:buSzPts val="1400"/>
              <a:buNone/>
              <a:defRPr>
                <a:latin typeface="Poppins Black"/>
                <a:ea typeface="Poppins Black"/>
                <a:cs typeface="Poppins Black"/>
                <a:sym typeface="Poppins Black"/>
              </a:defRPr>
            </a:lvl2pPr>
            <a:lvl3pPr lvl="2" rtl="0" algn="l">
              <a:lnSpc>
                <a:spcPct val="100000"/>
              </a:lnSpc>
              <a:spcBef>
                <a:spcPts val="1600"/>
              </a:spcBef>
              <a:spcAft>
                <a:spcPts val="0"/>
              </a:spcAft>
              <a:buSzPts val="1400"/>
              <a:buNone/>
              <a:defRPr>
                <a:latin typeface="Poppins Black"/>
                <a:ea typeface="Poppins Black"/>
                <a:cs typeface="Poppins Black"/>
                <a:sym typeface="Poppins Black"/>
              </a:defRPr>
            </a:lvl3pPr>
            <a:lvl4pPr lvl="3" rtl="0" algn="l">
              <a:lnSpc>
                <a:spcPct val="100000"/>
              </a:lnSpc>
              <a:spcBef>
                <a:spcPts val="1600"/>
              </a:spcBef>
              <a:spcAft>
                <a:spcPts val="0"/>
              </a:spcAft>
              <a:buSzPts val="1400"/>
              <a:buNone/>
              <a:defRPr>
                <a:latin typeface="Poppins Black"/>
                <a:ea typeface="Poppins Black"/>
                <a:cs typeface="Poppins Black"/>
                <a:sym typeface="Poppins Black"/>
              </a:defRPr>
            </a:lvl4pPr>
            <a:lvl5pPr lvl="4" rtl="0" algn="l">
              <a:lnSpc>
                <a:spcPct val="100000"/>
              </a:lnSpc>
              <a:spcBef>
                <a:spcPts val="1600"/>
              </a:spcBef>
              <a:spcAft>
                <a:spcPts val="0"/>
              </a:spcAft>
              <a:buSzPts val="1400"/>
              <a:buNone/>
              <a:defRPr>
                <a:latin typeface="Poppins Black"/>
                <a:ea typeface="Poppins Black"/>
                <a:cs typeface="Poppins Black"/>
                <a:sym typeface="Poppins Black"/>
              </a:defRPr>
            </a:lvl5pPr>
            <a:lvl6pPr lvl="5" rtl="0" algn="l">
              <a:lnSpc>
                <a:spcPct val="100000"/>
              </a:lnSpc>
              <a:spcBef>
                <a:spcPts val="1600"/>
              </a:spcBef>
              <a:spcAft>
                <a:spcPts val="0"/>
              </a:spcAft>
              <a:buSzPts val="1400"/>
              <a:buNone/>
              <a:defRPr>
                <a:latin typeface="Poppins Black"/>
                <a:ea typeface="Poppins Black"/>
                <a:cs typeface="Poppins Black"/>
                <a:sym typeface="Poppins Black"/>
              </a:defRPr>
            </a:lvl6pPr>
            <a:lvl7pPr lvl="6" rtl="0" algn="l">
              <a:lnSpc>
                <a:spcPct val="100000"/>
              </a:lnSpc>
              <a:spcBef>
                <a:spcPts val="1600"/>
              </a:spcBef>
              <a:spcAft>
                <a:spcPts val="0"/>
              </a:spcAft>
              <a:buSzPts val="1400"/>
              <a:buNone/>
              <a:defRPr>
                <a:latin typeface="Poppins Black"/>
                <a:ea typeface="Poppins Black"/>
                <a:cs typeface="Poppins Black"/>
                <a:sym typeface="Poppins Black"/>
              </a:defRPr>
            </a:lvl7pPr>
            <a:lvl8pPr lvl="7" rtl="0" algn="l">
              <a:lnSpc>
                <a:spcPct val="100000"/>
              </a:lnSpc>
              <a:spcBef>
                <a:spcPts val="1600"/>
              </a:spcBef>
              <a:spcAft>
                <a:spcPts val="0"/>
              </a:spcAft>
              <a:buSzPts val="1400"/>
              <a:buNone/>
              <a:defRPr>
                <a:latin typeface="Poppins Black"/>
                <a:ea typeface="Poppins Black"/>
                <a:cs typeface="Poppins Black"/>
                <a:sym typeface="Poppins Black"/>
              </a:defRPr>
            </a:lvl8pPr>
            <a:lvl9pPr lvl="8" rtl="0" algn="l">
              <a:lnSpc>
                <a:spcPct val="100000"/>
              </a:lnSpc>
              <a:spcBef>
                <a:spcPts val="1600"/>
              </a:spcBef>
              <a:spcAft>
                <a:spcPts val="1600"/>
              </a:spcAft>
              <a:buSzPts val="1400"/>
              <a:buNone/>
              <a:defRPr>
                <a:latin typeface="Poppins Black"/>
                <a:ea typeface="Poppins Black"/>
                <a:cs typeface="Poppins Black"/>
                <a:sym typeface="Poppins Black"/>
              </a:defRPr>
            </a:lvl9pPr>
          </a:lstStyle>
          <a:p/>
        </p:txBody>
      </p:sp>
      <p:sp>
        <p:nvSpPr>
          <p:cNvPr id="536" name="Google Shape;536;g1f9162cf5e8_0_444"/>
          <p:cNvSpPr txBox="1"/>
          <p:nvPr>
            <p:ph idx="2" type="subTitle"/>
          </p:nvPr>
        </p:nvSpPr>
        <p:spPr>
          <a:xfrm>
            <a:off x="1759875" y="2185449"/>
            <a:ext cx="24372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37" name="Google Shape;537;g1f9162cf5e8_0_444"/>
          <p:cNvSpPr txBox="1"/>
          <p:nvPr>
            <p:ph idx="3" type="subTitle"/>
          </p:nvPr>
        </p:nvSpPr>
        <p:spPr>
          <a:xfrm>
            <a:off x="1759875" y="3213476"/>
            <a:ext cx="24372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38" name="Google Shape;538;g1f9162cf5e8_0_444"/>
          <p:cNvSpPr txBox="1"/>
          <p:nvPr>
            <p:ph idx="4" type="subTitle"/>
          </p:nvPr>
        </p:nvSpPr>
        <p:spPr>
          <a:xfrm>
            <a:off x="1759875" y="3565000"/>
            <a:ext cx="24372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39" name="Google Shape;539;g1f9162cf5e8_0_444"/>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g1f9162cf5e8_0_444"/>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541" name="Google Shape;541;g1f9162cf5e8_0_444"/>
          <p:cNvSpPr/>
          <p:nvPr/>
        </p:nvSpPr>
        <p:spPr>
          <a:xfrm rot="-1511913">
            <a:off x="6565550" y="3932284"/>
            <a:ext cx="4039901" cy="2967657"/>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g1f9162cf5e8_0_444"/>
          <p:cNvSpPr txBox="1"/>
          <p:nvPr>
            <p:ph idx="5" type="subTitle"/>
          </p:nvPr>
        </p:nvSpPr>
        <p:spPr>
          <a:xfrm>
            <a:off x="5742675" y="1833925"/>
            <a:ext cx="24372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43" name="Google Shape;543;g1f9162cf5e8_0_444"/>
          <p:cNvSpPr txBox="1"/>
          <p:nvPr>
            <p:ph idx="6" type="subTitle"/>
          </p:nvPr>
        </p:nvSpPr>
        <p:spPr>
          <a:xfrm>
            <a:off x="5742675" y="2185449"/>
            <a:ext cx="24372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44" name="Google Shape;544;g1f9162cf5e8_0_444"/>
          <p:cNvSpPr txBox="1"/>
          <p:nvPr>
            <p:ph idx="7" type="subTitle"/>
          </p:nvPr>
        </p:nvSpPr>
        <p:spPr>
          <a:xfrm>
            <a:off x="5742675" y="3213476"/>
            <a:ext cx="24372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45" name="Google Shape;545;g1f9162cf5e8_0_444"/>
          <p:cNvSpPr txBox="1"/>
          <p:nvPr>
            <p:ph idx="8" type="subTitle"/>
          </p:nvPr>
        </p:nvSpPr>
        <p:spPr>
          <a:xfrm>
            <a:off x="5742675" y="3565000"/>
            <a:ext cx="24372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Tree>
  </p:cSld>
  <p:clrMapOvr>
    <a:masterClrMapping/>
  </p:clrMapOvr>
</p:sldLayout>
</file>

<file path=ppt/slideLayouts/slideLayout3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5816" name="Shape 5816"/>
        <p:cNvGrpSpPr/>
        <p:nvPr/>
      </p:nvGrpSpPr>
      <p:grpSpPr>
        <a:xfrm>
          <a:off x="0" y="0"/>
          <a:ext cx="0" cy="0"/>
          <a:chOff x="0" y="0"/>
          <a:chExt cx="0" cy="0"/>
        </a:xfrm>
      </p:grpSpPr>
      <p:sp>
        <p:nvSpPr>
          <p:cNvPr id="5817" name="Google Shape;5817;g1fa7d8e4de0_0_3926"/>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818" name="Google Shape;5818;g1fa7d8e4de0_0_3926"/>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819" name="Google Shape;5819;g1fa7d8e4de0_0_3926"/>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820" name="Google Shape;5820;g1fa7d8e4de0_0_3926"/>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821" name="Google Shape;5821;g1fa7d8e4de0_0_3926"/>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822" name="Google Shape;5822;g1fa7d8e4de0_0_3926"/>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823" name="Google Shape;5823;g1fa7d8e4de0_0_3926"/>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824" name="Google Shape;5824;g1fa7d8e4de0_0_3926"/>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825" name="Google Shape;5825;g1fa7d8e4de0_0_3926"/>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5826" name="Google Shape;5826;g1fa7d8e4de0_0_3926"/>
          <p:cNvGrpSpPr/>
          <p:nvPr/>
        </p:nvGrpSpPr>
        <p:grpSpPr>
          <a:xfrm>
            <a:off x="270587" y="255394"/>
            <a:ext cx="234762" cy="218290"/>
            <a:chOff x="8652775" y="883650"/>
            <a:chExt cx="38125" cy="35450"/>
          </a:xfrm>
        </p:grpSpPr>
        <p:sp>
          <p:nvSpPr>
            <p:cNvPr id="5827" name="Google Shape;5827;g1fa7d8e4de0_0_39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8" name="Google Shape;5828;g1fa7d8e4de0_0_39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9" name="Google Shape;5829;g1fa7d8e4de0_0_392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0" name="Google Shape;5830;g1fa7d8e4de0_0_39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831" name="Google Shape;5831;g1fa7d8e4de0_0_3926"/>
          <p:cNvGrpSpPr/>
          <p:nvPr/>
        </p:nvGrpSpPr>
        <p:grpSpPr>
          <a:xfrm>
            <a:off x="8141165" y="4708714"/>
            <a:ext cx="744312" cy="221985"/>
            <a:chOff x="8652775" y="883650"/>
            <a:chExt cx="120875" cy="36050"/>
          </a:xfrm>
        </p:grpSpPr>
        <p:sp>
          <p:nvSpPr>
            <p:cNvPr id="5832" name="Google Shape;5832;g1fa7d8e4de0_0_39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3" name="Google Shape;5833;g1fa7d8e4de0_0_39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4" name="Google Shape;5834;g1fa7d8e4de0_0_392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5" name="Google Shape;5835;g1fa7d8e4de0_0_39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6" name="Google Shape;5836;g1fa7d8e4de0_0_392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7" name="Google Shape;5837;g1fa7d8e4de0_0_392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5838" name="Shape 5838"/>
        <p:cNvGrpSpPr/>
        <p:nvPr/>
      </p:nvGrpSpPr>
      <p:grpSpPr>
        <a:xfrm>
          <a:off x="0" y="0"/>
          <a:ext cx="0" cy="0"/>
          <a:chOff x="0" y="0"/>
          <a:chExt cx="0" cy="0"/>
        </a:xfrm>
      </p:grpSpPr>
      <p:sp>
        <p:nvSpPr>
          <p:cNvPr id="5839" name="Google Shape;5839;g1fa7d8e4de0_0_3948"/>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0" name="Google Shape;5840;g1fa7d8e4de0_0_3948"/>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5841" name="Google Shape;5841;g1fa7d8e4de0_0_3948"/>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5842" name="Google Shape;5842;g1fa7d8e4de0_0_3948"/>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5843" name="Google Shape;5843;g1fa7d8e4de0_0_3948"/>
          <p:cNvGrpSpPr/>
          <p:nvPr/>
        </p:nvGrpSpPr>
        <p:grpSpPr>
          <a:xfrm>
            <a:off x="270362" y="1788150"/>
            <a:ext cx="234762" cy="218290"/>
            <a:chOff x="8652775" y="883650"/>
            <a:chExt cx="38125" cy="35450"/>
          </a:xfrm>
        </p:grpSpPr>
        <p:sp>
          <p:nvSpPr>
            <p:cNvPr id="5844" name="Google Shape;5844;g1fa7d8e4de0_0_394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5" name="Google Shape;5845;g1fa7d8e4de0_0_394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6" name="Google Shape;5846;g1fa7d8e4de0_0_394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7" name="Google Shape;5847;g1fa7d8e4de0_0_394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848" name="Google Shape;5848;g1fa7d8e4de0_0_3948"/>
          <p:cNvGrpSpPr/>
          <p:nvPr/>
        </p:nvGrpSpPr>
        <p:grpSpPr>
          <a:xfrm>
            <a:off x="2228000" y="4570305"/>
            <a:ext cx="430885" cy="203666"/>
            <a:chOff x="8703675" y="886625"/>
            <a:chExt cx="69975" cy="33075"/>
          </a:xfrm>
        </p:grpSpPr>
        <p:sp>
          <p:nvSpPr>
            <p:cNvPr id="5849" name="Google Shape;5849;g1fa7d8e4de0_0_394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0" name="Google Shape;5850;g1fa7d8e4de0_0_394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851" name="Google Shape;5851;g1fa7d8e4de0_0_3948"/>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5852" name="Shape 5852"/>
        <p:cNvGrpSpPr/>
        <p:nvPr/>
      </p:nvGrpSpPr>
      <p:grpSpPr>
        <a:xfrm>
          <a:off x="0" y="0"/>
          <a:ext cx="0" cy="0"/>
          <a:chOff x="0" y="0"/>
          <a:chExt cx="0" cy="0"/>
        </a:xfrm>
      </p:grpSpPr>
      <p:sp>
        <p:nvSpPr>
          <p:cNvPr id="5853" name="Google Shape;5853;g1fa7d8e4de0_0_396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5854" name="Shape 5854"/>
        <p:cNvGrpSpPr/>
        <p:nvPr/>
      </p:nvGrpSpPr>
      <p:grpSpPr>
        <a:xfrm>
          <a:off x="0" y="0"/>
          <a:ext cx="0" cy="0"/>
          <a:chOff x="0" y="0"/>
          <a:chExt cx="0" cy="0"/>
        </a:xfrm>
      </p:grpSpPr>
      <p:grpSp>
        <p:nvGrpSpPr>
          <p:cNvPr id="5855" name="Google Shape;5855;g1fa7d8e4de0_0_3964"/>
          <p:cNvGrpSpPr/>
          <p:nvPr/>
        </p:nvGrpSpPr>
        <p:grpSpPr>
          <a:xfrm>
            <a:off x="-202053" y="151215"/>
            <a:ext cx="768173" cy="588522"/>
            <a:chOff x="8650400" y="824125"/>
            <a:chExt cx="124750" cy="95575"/>
          </a:xfrm>
        </p:grpSpPr>
        <p:sp>
          <p:nvSpPr>
            <p:cNvPr id="5856" name="Google Shape;5856;g1fa7d8e4de0_0_39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7" name="Google Shape;5857;g1fa7d8e4de0_0_39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8" name="Google Shape;5858;g1fa7d8e4de0_0_396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9" name="Google Shape;5859;g1fa7d8e4de0_0_39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0" name="Google Shape;5860;g1fa7d8e4de0_0_3964"/>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1" name="Google Shape;5861;g1fa7d8e4de0_0_396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2" name="Google Shape;5862;g1fa7d8e4de0_0_396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863" name="Google Shape;5863;g1fa7d8e4de0_0_3964"/>
          <p:cNvGrpSpPr/>
          <p:nvPr/>
        </p:nvGrpSpPr>
        <p:grpSpPr>
          <a:xfrm>
            <a:off x="8681200" y="818112"/>
            <a:ext cx="234762" cy="218290"/>
            <a:chOff x="8652775" y="883650"/>
            <a:chExt cx="38125" cy="35450"/>
          </a:xfrm>
        </p:grpSpPr>
        <p:sp>
          <p:nvSpPr>
            <p:cNvPr id="5864" name="Google Shape;5864;g1fa7d8e4de0_0_39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5" name="Google Shape;5865;g1fa7d8e4de0_0_39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6" name="Google Shape;5866;g1fa7d8e4de0_0_396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7" name="Google Shape;5867;g1fa7d8e4de0_0_39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868" name="Google Shape;5868;g1fa7d8e4de0_0_3964"/>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869" name="Google Shape;5869;g1fa7d8e4de0_0_3964"/>
          <p:cNvGrpSpPr/>
          <p:nvPr/>
        </p:nvGrpSpPr>
        <p:grpSpPr>
          <a:xfrm>
            <a:off x="888437" y="4691225"/>
            <a:ext cx="234762" cy="218290"/>
            <a:chOff x="8652775" y="883650"/>
            <a:chExt cx="38125" cy="35450"/>
          </a:xfrm>
        </p:grpSpPr>
        <p:sp>
          <p:nvSpPr>
            <p:cNvPr id="5870" name="Google Shape;5870;g1fa7d8e4de0_0_39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1" name="Google Shape;5871;g1fa7d8e4de0_0_39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2" name="Google Shape;5872;g1fa7d8e4de0_0_39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873" name="Google Shape;5873;g1fa7d8e4de0_0_3964"/>
          <p:cNvGrpSpPr/>
          <p:nvPr/>
        </p:nvGrpSpPr>
        <p:grpSpPr>
          <a:xfrm>
            <a:off x="8485025" y="238430"/>
            <a:ext cx="430885" cy="203666"/>
            <a:chOff x="8703675" y="886625"/>
            <a:chExt cx="69975" cy="33075"/>
          </a:xfrm>
        </p:grpSpPr>
        <p:sp>
          <p:nvSpPr>
            <p:cNvPr id="5874" name="Google Shape;5874;g1fa7d8e4de0_0_396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5" name="Google Shape;5875;g1fa7d8e4de0_0_396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5876" name="Shape 5876"/>
        <p:cNvGrpSpPr/>
        <p:nvPr/>
      </p:nvGrpSpPr>
      <p:grpSpPr>
        <a:xfrm>
          <a:off x="0" y="0"/>
          <a:ext cx="0" cy="0"/>
          <a:chOff x="0" y="0"/>
          <a:chExt cx="0" cy="0"/>
        </a:xfrm>
      </p:grpSpPr>
      <p:grpSp>
        <p:nvGrpSpPr>
          <p:cNvPr id="5877" name="Google Shape;5877;g1fa7d8e4de0_0_3986"/>
          <p:cNvGrpSpPr/>
          <p:nvPr/>
        </p:nvGrpSpPr>
        <p:grpSpPr>
          <a:xfrm>
            <a:off x="236575" y="2344012"/>
            <a:ext cx="234762" cy="218290"/>
            <a:chOff x="8652775" y="883650"/>
            <a:chExt cx="38125" cy="35450"/>
          </a:xfrm>
        </p:grpSpPr>
        <p:sp>
          <p:nvSpPr>
            <p:cNvPr id="5878" name="Google Shape;5878;g1fa7d8e4de0_0_39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9" name="Google Shape;5879;g1fa7d8e4de0_0_39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0" name="Google Shape;5880;g1fa7d8e4de0_0_398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1" name="Google Shape;5881;g1fa7d8e4de0_0_39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882" name="Google Shape;5882;g1fa7d8e4de0_0_3986"/>
          <p:cNvGrpSpPr/>
          <p:nvPr/>
        </p:nvGrpSpPr>
        <p:grpSpPr>
          <a:xfrm>
            <a:off x="7146537" y="192450"/>
            <a:ext cx="234762" cy="218290"/>
            <a:chOff x="8652775" y="883650"/>
            <a:chExt cx="38125" cy="35450"/>
          </a:xfrm>
        </p:grpSpPr>
        <p:sp>
          <p:nvSpPr>
            <p:cNvPr id="5883" name="Google Shape;5883;g1fa7d8e4de0_0_39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4" name="Google Shape;5884;g1fa7d8e4de0_0_39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5" name="Google Shape;5885;g1fa7d8e4de0_0_39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886" name="Google Shape;5886;g1fa7d8e4de0_0_3986"/>
          <p:cNvGrpSpPr/>
          <p:nvPr/>
        </p:nvGrpSpPr>
        <p:grpSpPr>
          <a:xfrm>
            <a:off x="5820150" y="4734505"/>
            <a:ext cx="430885" cy="203666"/>
            <a:chOff x="8703675" y="886625"/>
            <a:chExt cx="69975" cy="33075"/>
          </a:xfrm>
        </p:grpSpPr>
        <p:sp>
          <p:nvSpPr>
            <p:cNvPr id="5887" name="Google Shape;5887;g1fa7d8e4de0_0_398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8" name="Google Shape;5888;g1fa7d8e4de0_0_398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892" name="Shape 5892"/>
        <p:cNvGrpSpPr/>
        <p:nvPr/>
      </p:nvGrpSpPr>
      <p:grpSpPr>
        <a:xfrm>
          <a:off x="0" y="0"/>
          <a:ext cx="0" cy="0"/>
          <a:chOff x="0" y="0"/>
          <a:chExt cx="0" cy="0"/>
        </a:xfrm>
      </p:grpSpPr>
      <p:sp>
        <p:nvSpPr>
          <p:cNvPr id="5893" name="Google Shape;5893;g1fa7d8e4de0_0_4523"/>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5894" name="Google Shape;5894;g1fa7d8e4de0_0_4523"/>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5895" name="Google Shape;5895;g1fa7d8e4de0_0_4523"/>
          <p:cNvGrpSpPr/>
          <p:nvPr/>
        </p:nvGrpSpPr>
        <p:grpSpPr>
          <a:xfrm>
            <a:off x="8086547" y="288028"/>
            <a:ext cx="768173" cy="588522"/>
            <a:chOff x="8650400" y="824125"/>
            <a:chExt cx="124750" cy="95575"/>
          </a:xfrm>
        </p:grpSpPr>
        <p:sp>
          <p:nvSpPr>
            <p:cNvPr id="5896" name="Google Shape;5896;g1fa7d8e4de0_0_45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7" name="Google Shape;5897;g1fa7d8e4de0_0_45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8" name="Google Shape;5898;g1fa7d8e4de0_0_452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9" name="Google Shape;5899;g1fa7d8e4de0_0_45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0" name="Google Shape;5900;g1fa7d8e4de0_0_4523"/>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1" name="Google Shape;5901;g1fa7d8e4de0_0_452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2" name="Google Shape;5902;g1fa7d8e4de0_0_452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903" name="Google Shape;5903;g1fa7d8e4de0_0_4523"/>
          <p:cNvGrpSpPr/>
          <p:nvPr/>
        </p:nvGrpSpPr>
        <p:grpSpPr>
          <a:xfrm>
            <a:off x="7646775" y="4570305"/>
            <a:ext cx="430885" cy="203666"/>
            <a:chOff x="8703675" y="886625"/>
            <a:chExt cx="69975" cy="33075"/>
          </a:xfrm>
        </p:grpSpPr>
        <p:sp>
          <p:nvSpPr>
            <p:cNvPr id="5904" name="Google Shape;5904;g1fa7d8e4de0_0_452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5" name="Google Shape;5905;g1fa7d8e4de0_0_452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906" name="Shape 5906"/>
        <p:cNvGrpSpPr/>
        <p:nvPr/>
      </p:nvGrpSpPr>
      <p:grpSpPr>
        <a:xfrm>
          <a:off x="0" y="0"/>
          <a:ext cx="0" cy="0"/>
          <a:chOff x="0" y="0"/>
          <a:chExt cx="0" cy="0"/>
        </a:xfrm>
      </p:grpSpPr>
      <p:sp>
        <p:nvSpPr>
          <p:cNvPr id="5907" name="Google Shape;5907;g1fa7d8e4de0_0_4537"/>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8" name="Google Shape;5908;g1fa7d8e4de0_0_4537"/>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5909" name="Google Shape;5909;g1fa7d8e4de0_0_4537"/>
          <p:cNvGrpSpPr/>
          <p:nvPr/>
        </p:nvGrpSpPr>
        <p:grpSpPr>
          <a:xfrm>
            <a:off x="1421747" y="-126722"/>
            <a:ext cx="768173" cy="588522"/>
            <a:chOff x="8650400" y="824125"/>
            <a:chExt cx="124750" cy="95575"/>
          </a:xfrm>
        </p:grpSpPr>
        <p:sp>
          <p:nvSpPr>
            <p:cNvPr id="5910" name="Google Shape;5910;g1fa7d8e4de0_0_453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1" name="Google Shape;5911;g1fa7d8e4de0_0_453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2" name="Google Shape;5912;g1fa7d8e4de0_0_453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3" name="Google Shape;5913;g1fa7d8e4de0_0_453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4" name="Google Shape;5914;g1fa7d8e4de0_0_4537"/>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5" name="Google Shape;5915;g1fa7d8e4de0_0_453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6" name="Google Shape;5916;g1fa7d8e4de0_0_453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917" name="Google Shape;5917;g1fa7d8e4de0_0_4537"/>
          <p:cNvGrpSpPr/>
          <p:nvPr/>
        </p:nvGrpSpPr>
        <p:grpSpPr>
          <a:xfrm>
            <a:off x="540850" y="2271587"/>
            <a:ext cx="234762" cy="218290"/>
            <a:chOff x="8652775" y="883650"/>
            <a:chExt cx="38125" cy="35450"/>
          </a:xfrm>
        </p:grpSpPr>
        <p:sp>
          <p:nvSpPr>
            <p:cNvPr id="5918" name="Google Shape;5918;g1fa7d8e4de0_0_453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9" name="Google Shape;5919;g1fa7d8e4de0_0_453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0" name="Google Shape;5920;g1fa7d8e4de0_0_453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1" name="Google Shape;5921;g1fa7d8e4de0_0_453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922" name="Google Shape;5922;g1fa7d8e4de0_0_4537"/>
          <p:cNvGrpSpPr/>
          <p:nvPr/>
        </p:nvGrpSpPr>
        <p:grpSpPr>
          <a:xfrm>
            <a:off x="7146537" y="192450"/>
            <a:ext cx="234762" cy="218290"/>
            <a:chOff x="8652775" y="883650"/>
            <a:chExt cx="38125" cy="35450"/>
          </a:xfrm>
        </p:grpSpPr>
        <p:sp>
          <p:nvSpPr>
            <p:cNvPr id="5923" name="Google Shape;5923;g1fa7d8e4de0_0_453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4" name="Google Shape;5924;g1fa7d8e4de0_0_453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5" name="Google Shape;5925;g1fa7d8e4de0_0_453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926" name="Google Shape;5926;g1fa7d8e4de0_0_4537"/>
          <p:cNvGrpSpPr/>
          <p:nvPr/>
        </p:nvGrpSpPr>
        <p:grpSpPr>
          <a:xfrm>
            <a:off x="8499525" y="3238212"/>
            <a:ext cx="234762" cy="218290"/>
            <a:chOff x="8652775" y="883650"/>
            <a:chExt cx="38125" cy="35450"/>
          </a:xfrm>
        </p:grpSpPr>
        <p:sp>
          <p:nvSpPr>
            <p:cNvPr id="5927" name="Google Shape;5927;g1fa7d8e4de0_0_453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8" name="Google Shape;5928;g1fa7d8e4de0_0_453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9" name="Google Shape;5929;g1fa7d8e4de0_0_453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0" name="Google Shape;5930;g1fa7d8e4de0_0_453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931" name="Google Shape;5931;g1fa7d8e4de0_0_4537"/>
          <p:cNvGrpSpPr/>
          <p:nvPr/>
        </p:nvGrpSpPr>
        <p:grpSpPr>
          <a:xfrm>
            <a:off x="5791175" y="4604105"/>
            <a:ext cx="430885" cy="203666"/>
            <a:chOff x="8703675" y="886625"/>
            <a:chExt cx="69975" cy="33075"/>
          </a:xfrm>
        </p:grpSpPr>
        <p:sp>
          <p:nvSpPr>
            <p:cNvPr id="5932" name="Google Shape;5932;g1fa7d8e4de0_0_453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3" name="Google Shape;5933;g1fa7d8e4de0_0_453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5934" name="Shape 5934"/>
        <p:cNvGrpSpPr/>
        <p:nvPr/>
      </p:nvGrpSpPr>
      <p:grpSpPr>
        <a:xfrm>
          <a:off x="0" y="0"/>
          <a:ext cx="0" cy="0"/>
          <a:chOff x="0" y="0"/>
          <a:chExt cx="0" cy="0"/>
        </a:xfrm>
      </p:grpSpPr>
      <p:sp>
        <p:nvSpPr>
          <p:cNvPr id="5935" name="Google Shape;5935;g1fa7d8e4de0_0_4565"/>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936" name="Google Shape;5936;g1fa7d8e4de0_0_4565"/>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937" name="Google Shape;5937;g1fa7d8e4de0_0_4565"/>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938" name="Google Shape;5938;g1fa7d8e4de0_0_4565"/>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939" name="Google Shape;5939;g1fa7d8e4de0_0_4565"/>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940" name="Google Shape;5940;g1fa7d8e4de0_0_4565"/>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941" name="Google Shape;5941;g1fa7d8e4de0_0_4565"/>
          <p:cNvGrpSpPr/>
          <p:nvPr/>
        </p:nvGrpSpPr>
        <p:grpSpPr>
          <a:xfrm>
            <a:off x="478584" y="2931882"/>
            <a:ext cx="234762" cy="218290"/>
            <a:chOff x="8652775" y="883650"/>
            <a:chExt cx="38125" cy="35450"/>
          </a:xfrm>
        </p:grpSpPr>
        <p:sp>
          <p:nvSpPr>
            <p:cNvPr id="5942" name="Google Shape;5942;g1fa7d8e4de0_0_456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3" name="Google Shape;5943;g1fa7d8e4de0_0_456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4" name="Google Shape;5944;g1fa7d8e4de0_0_456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945" name="Google Shape;5945;g1fa7d8e4de0_0_4565"/>
          <p:cNvGrpSpPr/>
          <p:nvPr/>
        </p:nvGrpSpPr>
        <p:grpSpPr>
          <a:xfrm>
            <a:off x="8374182" y="4342304"/>
            <a:ext cx="430885" cy="203666"/>
            <a:chOff x="8703675" y="886625"/>
            <a:chExt cx="69975" cy="33075"/>
          </a:xfrm>
        </p:grpSpPr>
        <p:sp>
          <p:nvSpPr>
            <p:cNvPr id="5946" name="Google Shape;5946;g1fa7d8e4de0_0_456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7" name="Google Shape;5947;g1fa7d8e4de0_0_456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948" name="Google Shape;5948;g1fa7d8e4de0_0_4565"/>
          <p:cNvGrpSpPr/>
          <p:nvPr/>
        </p:nvGrpSpPr>
        <p:grpSpPr>
          <a:xfrm>
            <a:off x="4916859" y="4735732"/>
            <a:ext cx="234762" cy="218290"/>
            <a:chOff x="8652775" y="883650"/>
            <a:chExt cx="38125" cy="35450"/>
          </a:xfrm>
        </p:grpSpPr>
        <p:sp>
          <p:nvSpPr>
            <p:cNvPr id="5949" name="Google Shape;5949;g1fa7d8e4de0_0_456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0" name="Google Shape;5950;g1fa7d8e4de0_0_456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1" name="Google Shape;5951;g1fa7d8e4de0_0_456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2" name="Google Shape;5952;g1fa7d8e4de0_0_456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5953" name="Shape 5953"/>
        <p:cNvGrpSpPr/>
        <p:nvPr/>
      </p:nvGrpSpPr>
      <p:grpSpPr>
        <a:xfrm>
          <a:off x="0" y="0"/>
          <a:ext cx="0" cy="0"/>
          <a:chOff x="0" y="0"/>
          <a:chExt cx="0" cy="0"/>
        </a:xfrm>
      </p:grpSpPr>
      <p:sp>
        <p:nvSpPr>
          <p:cNvPr id="5954" name="Google Shape;5954;g1fa7d8e4de0_0_458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955" name="Google Shape;5955;g1fa7d8e4de0_0_4584"/>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956" name="Google Shape;5956;g1fa7d8e4de0_0_4584"/>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957" name="Google Shape;5957;g1fa7d8e4de0_0_4584"/>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958" name="Google Shape;5958;g1fa7d8e4de0_0_4584"/>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959" name="Google Shape;5959;g1fa7d8e4de0_0_4584"/>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960" name="Google Shape;5960;g1fa7d8e4de0_0_4584"/>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961" name="Google Shape;5961;g1fa7d8e4de0_0_4584"/>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962" name="Google Shape;5962;g1fa7d8e4de0_0_4584"/>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963" name="Google Shape;5963;g1fa7d8e4de0_0_4584"/>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964" name="Google Shape;5964;g1fa7d8e4de0_0_4584"/>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965" name="Google Shape;5965;g1fa7d8e4de0_0_4584"/>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966" name="Google Shape;5966;g1fa7d8e4de0_0_4584"/>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967" name="Google Shape;5967;g1fa7d8e4de0_0_4584"/>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968" name="Google Shape;5968;g1fa7d8e4de0_0_4584"/>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969" name="Google Shape;5969;g1fa7d8e4de0_0_4584"/>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5970" name="Google Shape;5970;g1fa7d8e4de0_0_4584"/>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971" name="Google Shape;5971;g1fa7d8e4de0_0_4584"/>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5972" name="Google Shape;5972;g1fa7d8e4de0_0_4584"/>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5973" name="Google Shape;5973;g1fa7d8e4de0_0_4584"/>
          <p:cNvGrpSpPr/>
          <p:nvPr/>
        </p:nvGrpSpPr>
        <p:grpSpPr>
          <a:xfrm>
            <a:off x="8086547" y="288028"/>
            <a:ext cx="768173" cy="588522"/>
            <a:chOff x="8650400" y="824125"/>
            <a:chExt cx="124750" cy="95575"/>
          </a:xfrm>
        </p:grpSpPr>
        <p:sp>
          <p:nvSpPr>
            <p:cNvPr id="5974" name="Google Shape;5974;g1fa7d8e4de0_0_458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5" name="Google Shape;5975;g1fa7d8e4de0_0_458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6" name="Google Shape;5976;g1fa7d8e4de0_0_458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7" name="Google Shape;5977;g1fa7d8e4de0_0_458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8" name="Google Shape;5978;g1fa7d8e4de0_0_4584"/>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9" name="Google Shape;5979;g1fa7d8e4de0_0_458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0" name="Google Shape;5980;g1fa7d8e4de0_0_458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981" name="Google Shape;5981;g1fa7d8e4de0_0_4584"/>
          <p:cNvGrpSpPr/>
          <p:nvPr/>
        </p:nvGrpSpPr>
        <p:grpSpPr>
          <a:xfrm>
            <a:off x="317087" y="288025"/>
            <a:ext cx="234762" cy="218290"/>
            <a:chOff x="8652775" y="883650"/>
            <a:chExt cx="38125" cy="35450"/>
          </a:xfrm>
        </p:grpSpPr>
        <p:sp>
          <p:nvSpPr>
            <p:cNvPr id="5982" name="Google Shape;5982;g1fa7d8e4de0_0_458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3" name="Google Shape;5983;g1fa7d8e4de0_0_458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4" name="Google Shape;5984;g1fa7d8e4de0_0_458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985" name="Google Shape;5985;g1fa7d8e4de0_0_4584"/>
          <p:cNvGrpSpPr/>
          <p:nvPr/>
        </p:nvGrpSpPr>
        <p:grpSpPr>
          <a:xfrm>
            <a:off x="4199840" y="4764665"/>
            <a:ext cx="744312" cy="221985"/>
            <a:chOff x="8652775" y="883650"/>
            <a:chExt cx="120875" cy="36050"/>
          </a:xfrm>
        </p:grpSpPr>
        <p:sp>
          <p:nvSpPr>
            <p:cNvPr id="5986" name="Google Shape;5986;g1fa7d8e4de0_0_458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7" name="Google Shape;5987;g1fa7d8e4de0_0_458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8" name="Google Shape;5988;g1fa7d8e4de0_0_458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9" name="Google Shape;5989;g1fa7d8e4de0_0_458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0" name="Google Shape;5990;g1fa7d8e4de0_0_458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1" name="Google Shape;5991;g1fa7d8e4de0_0_458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5992" name="Shape 5992"/>
        <p:cNvGrpSpPr/>
        <p:nvPr/>
      </p:nvGrpSpPr>
      <p:grpSpPr>
        <a:xfrm>
          <a:off x="0" y="0"/>
          <a:ext cx="0" cy="0"/>
          <a:chOff x="0" y="0"/>
          <a:chExt cx="0" cy="0"/>
        </a:xfrm>
      </p:grpSpPr>
      <p:sp>
        <p:nvSpPr>
          <p:cNvPr id="5993" name="Google Shape;5993;g1fa7d8e4de0_0_4623"/>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994" name="Google Shape;5994;g1fa7d8e4de0_0_4623"/>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5995" name="Google Shape;5995;g1fa7d8e4de0_0_4623"/>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6" name="Google Shape;5996;g1fa7d8e4de0_0_4623"/>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7" name="Google Shape;5997;g1fa7d8e4de0_0_4623"/>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998" name="Google Shape;5998;g1fa7d8e4de0_0_4623"/>
          <p:cNvGrpSpPr/>
          <p:nvPr/>
        </p:nvGrpSpPr>
        <p:grpSpPr>
          <a:xfrm>
            <a:off x="1290315" y="832864"/>
            <a:ext cx="744312" cy="221985"/>
            <a:chOff x="8652775" y="883650"/>
            <a:chExt cx="120875" cy="36050"/>
          </a:xfrm>
        </p:grpSpPr>
        <p:sp>
          <p:nvSpPr>
            <p:cNvPr id="5999" name="Google Shape;5999;g1fa7d8e4de0_0_46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0" name="Google Shape;6000;g1fa7d8e4de0_0_46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1" name="Google Shape;6001;g1fa7d8e4de0_0_462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2" name="Google Shape;6002;g1fa7d8e4de0_0_46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3" name="Google Shape;6003;g1fa7d8e4de0_0_462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4" name="Google Shape;6004;g1fa7d8e4de0_0_462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005" name="Google Shape;6005;g1fa7d8e4de0_0_4623"/>
          <p:cNvGrpSpPr/>
          <p:nvPr/>
        </p:nvGrpSpPr>
        <p:grpSpPr>
          <a:xfrm>
            <a:off x="8313415" y="1125687"/>
            <a:ext cx="234762" cy="218290"/>
            <a:chOff x="8652775" y="883650"/>
            <a:chExt cx="38125" cy="35450"/>
          </a:xfrm>
        </p:grpSpPr>
        <p:sp>
          <p:nvSpPr>
            <p:cNvPr id="6006" name="Google Shape;6006;g1fa7d8e4de0_0_46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7" name="Google Shape;6007;g1fa7d8e4de0_0_46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8" name="Google Shape;6008;g1fa7d8e4de0_0_46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009" name="Google Shape;6009;g1fa7d8e4de0_0_4623"/>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6" name="Shape 546"/>
        <p:cNvGrpSpPr/>
        <p:nvPr/>
      </p:nvGrpSpPr>
      <p:grpSpPr>
        <a:xfrm>
          <a:off x="0" y="0"/>
          <a:ext cx="0" cy="0"/>
          <a:chOff x="0" y="0"/>
          <a:chExt cx="0" cy="0"/>
        </a:xfrm>
      </p:grpSpPr>
      <p:sp>
        <p:nvSpPr>
          <p:cNvPr id="547" name="Google Shape;547;g1f9162cf5e8_0_456"/>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 name="Google Shape;548;g1f9162cf5e8_0_456"/>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549" name="Google Shape;549;g1f9162cf5e8_0_456"/>
          <p:cNvSpPr/>
          <p:nvPr/>
        </p:nvSpPr>
        <p:spPr>
          <a:xfrm rot="-7770059">
            <a:off x="7428425" y="-1102421"/>
            <a:ext cx="4039685" cy="296749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010" name="Shape 6010"/>
        <p:cNvGrpSpPr/>
        <p:nvPr/>
      </p:nvGrpSpPr>
      <p:grpSpPr>
        <a:xfrm>
          <a:off x="0" y="0"/>
          <a:ext cx="0" cy="0"/>
          <a:chOff x="0" y="0"/>
          <a:chExt cx="0" cy="0"/>
        </a:xfrm>
      </p:grpSpPr>
      <p:sp>
        <p:nvSpPr>
          <p:cNvPr id="6011" name="Google Shape;6011;g1fa7d8e4de0_0_4641"/>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012" name="Google Shape;6012;g1fa7d8e4de0_0_4641"/>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6013" name="Google Shape;6013;g1fa7d8e4de0_0_4641"/>
          <p:cNvGrpSpPr/>
          <p:nvPr/>
        </p:nvGrpSpPr>
        <p:grpSpPr>
          <a:xfrm>
            <a:off x="219315" y="188740"/>
            <a:ext cx="744312" cy="221985"/>
            <a:chOff x="8652775" y="883650"/>
            <a:chExt cx="120875" cy="36050"/>
          </a:xfrm>
        </p:grpSpPr>
        <p:sp>
          <p:nvSpPr>
            <p:cNvPr id="6014" name="Google Shape;6014;g1fa7d8e4de0_0_464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5" name="Google Shape;6015;g1fa7d8e4de0_0_464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6" name="Google Shape;6016;g1fa7d8e4de0_0_464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7" name="Google Shape;6017;g1fa7d8e4de0_0_464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8" name="Google Shape;6018;g1fa7d8e4de0_0_464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9" name="Google Shape;6019;g1fa7d8e4de0_0_464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020" name="Google Shape;6020;g1fa7d8e4de0_0_4641"/>
          <p:cNvGrpSpPr/>
          <p:nvPr/>
        </p:nvGrpSpPr>
        <p:grpSpPr>
          <a:xfrm>
            <a:off x="236575" y="2344012"/>
            <a:ext cx="234762" cy="218290"/>
            <a:chOff x="8652775" y="883650"/>
            <a:chExt cx="38125" cy="35450"/>
          </a:xfrm>
        </p:grpSpPr>
        <p:sp>
          <p:nvSpPr>
            <p:cNvPr id="6021" name="Google Shape;6021;g1fa7d8e4de0_0_464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2" name="Google Shape;6022;g1fa7d8e4de0_0_464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3" name="Google Shape;6023;g1fa7d8e4de0_0_464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4" name="Google Shape;6024;g1fa7d8e4de0_0_464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025" name="Google Shape;6025;g1fa7d8e4de0_0_4641"/>
          <p:cNvGrpSpPr/>
          <p:nvPr/>
        </p:nvGrpSpPr>
        <p:grpSpPr>
          <a:xfrm>
            <a:off x="7146537" y="192450"/>
            <a:ext cx="234762" cy="218290"/>
            <a:chOff x="8652775" y="883650"/>
            <a:chExt cx="38125" cy="35450"/>
          </a:xfrm>
        </p:grpSpPr>
        <p:sp>
          <p:nvSpPr>
            <p:cNvPr id="6026" name="Google Shape;6026;g1fa7d8e4de0_0_464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7" name="Google Shape;6027;g1fa7d8e4de0_0_464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8" name="Google Shape;6028;g1fa7d8e4de0_0_464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029" name="Google Shape;6029;g1fa7d8e4de0_0_4641"/>
          <p:cNvGrpSpPr/>
          <p:nvPr/>
        </p:nvGrpSpPr>
        <p:grpSpPr>
          <a:xfrm>
            <a:off x="5820150" y="4734505"/>
            <a:ext cx="430885" cy="203666"/>
            <a:chOff x="8703675" y="886625"/>
            <a:chExt cx="69975" cy="33075"/>
          </a:xfrm>
        </p:grpSpPr>
        <p:sp>
          <p:nvSpPr>
            <p:cNvPr id="6030" name="Google Shape;6030;g1fa7d8e4de0_0_464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1" name="Google Shape;6031;g1fa7d8e4de0_0_464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032" name="Google Shape;6032;g1fa7d8e4de0_0_4641"/>
          <p:cNvGrpSpPr/>
          <p:nvPr/>
        </p:nvGrpSpPr>
        <p:grpSpPr>
          <a:xfrm>
            <a:off x="8499525" y="3238212"/>
            <a:ext cx="234762" cy="218290"/>
            <a:chOff x="8652775" y="883650"/>
            <a:chExt cx="38125" cy="35450"/>
          </a:xfrm>
        </p:grpSpPr>
        <p:sp>
          <p:nvSpPr>
            <p:cNvPr id="6033" name="Google Shape;6033;g1fa7d8e4de0_0_464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4" name="Google Shape;6034;g1fa7d8e4de0_0_464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5" name="Google Shape;6035;g1fa7d8e4de0_0_464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6" name="Google Shape;6036;g1fa7d8e4de0_0_464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6037" name="Shape 6037"/>
        <p:cNvGrpSpPr/>
        <p:nvPr/>
      </p:nvGrpSpPr>
      <p:grpSpPr>
        <a:xfrm>
          <a:off x="0" y="0"/>
          <a:ext cx="0" cy="0"/>
          <a:chOff x="0" y="0"/>
          <a:chExt cx="0" cy="0"/>
        </a:xfrm>
      </p:grpSpPr>
      <p:sp>
        <p:nvSpPr>
          <p:cNvPr id="6038" name="Google Shape;6038;g1fa7d8e4de0_0_4668"/>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039" name="Google Shape;6039;g1fa7d8e4de0_0_4668"/>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040" name="Google Shape;6040;g1fa7d8e4de0_0_4668"/>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041" name="Google Shape;6041;g1fa7d8e4de0_0_4668"/>
          <p:cNvGrpSpPr/>
          <p:nvPr/>
        </p:nvGrpSpPr>
        <p:grpSpPr>
          <a:xfrm>
            <a:off x="6715278" y="4625184"/>
            <a:ext cx="744312" cy="221985"/>
            <a:chOff x="8652775" y="883650"/>
            <a:chExt cx="120875" cy="36050"/>
          </a:xfrm>
        </p:grpSpPr>
        <p:sp>
          <p:nvSpPr>
            <p:cNvPr id="6042" name="Google Shape;6042;g1fa7d8e4de0_0_466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3" name="Google Shape;6043;g1fa7d8e4de0_0_466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4" name="Google Shape;6044;g1fa7d8e4de0_0_466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5" name="Google Shape;6045;g1fa7d8e4de0_0_466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6" name="Google Shape;6046;g1fa7d8e4de0_0_466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7" name="Google Shape;6047;g1fa7d8e4de0_0_466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048" name="Google Shape;6048;g1fa7d8e4de0_0_4668"/>
          <p:cNvGrpSpPr/>
          <p:nvPr/>
        </p:nvGrpSpPr>
        <p:grpSpPr>
          <a:xfrm>
            <a:off x="5348162" y="4627037"/>
            <a:ext cx="234762" cy="218290"/>
            <a:chOff x="8652775" y="883650"/>
            <a:chExt cx="38125" cy="35450"/>
          </a:xfrm>
        </p:grpSpPr>
        <p:sp>
          <p:nvSpPr>
            <p:cNvPr id="6049" name="Google Shape;6049;g1fa7d8e4de0_0_466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0" name="Google Shape;6050;g1fa7d8e4de0_0_466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1" name="Google Shape;6051;g1fa7d8e4de0_0_466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052" name="Google Shape;6052;g1fa7d8e4de0_0_4668"/>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053" name="Google Shape;6053;g1fa7d8e4de0_0_4668"/>
          <p:cNvGrpSpPr/>
          <p:nvPr/>
        </p:nvGrpSpPr>
        <p:grpSpPr>
          <a:xfrm>
            <a:off x="1539765" y="296326"/>
            <a:ext cx="744312" cy="221985"/>
            <a:chOff x="8652775" y="883650"/>
            <a:chExt cx="120875" cy="36050"/>
          </a:xfrm>
        </p:grpSpPr>
        <p:sp>
          <p:nvSpPr>
            <p:cNvPr id="6054" name="Google Shape;6054;g1fa7d8e4de0_0_466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5" name="Google Shape;6055;g1fa7d8e4de0_0_466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6" name="Google Shape;6056;g1fa7d8e4de0_0_466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7" name="Google Shape;6057;g1fa7d8e4de0_0_466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8" name="Google Shape;6058;g1fa7d8e4de0_0_466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9" name="Google Shape;6059;g1fa7d8e4de0_0_466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060" name="Google Shape;6060;g1fa7d8e4de0_0_4668"/>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061" name="Google Shape;6061;g1fa7d8e4de0_0_4668"/>
          <p:cNvGrpSpPr/>
          <p:nvPr/>
        </p:nvGrpSpPr>
        <p:grpSpPr>
          <a:xfrm>
            <a:off x="8313412" y="3800094"/>
            <a:ext cx="234762" cy="218290"/>
            <a:chOff x="8652775" y="883650"/>
            <a:chExt cx="38125" cy="35450"/>
          </a:xfrm>
        </p:grpSpPr>
        <p:sp>
          <p:nvSpPr>
            <p:cNvPr id="6062" name="Google Shape;6062;g1fa7d8e4de0_0_466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3" name="Google Shape;6063;g1fa7d8e4de0_0_466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4" name="Google Shape;6064;g1fa7d8e4de0_0_466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5" name="Google Shape;6065;g1fa7d8e4de0_0_466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066" name="Google Shape;6066;g1fa7d8e4de0_0_4668"/>
          <p:cNvGrpSpPr/>
          <p:nvPr/>
        </p:nvGrpSpPr>
        <p:grpSpPr>
          <a:xfrm>
            <a:off x="225025" y="1008004"/>
            <a:ext cx="430885" cy="203666"/>
            <a:chOff x="8703675" y="886625"/>
            <a:chExt cx="69975" cy="33075"/>
          </a:xfrm>
        </p:grpSpPr>
        <p:sp>
          <p:nvSpPr>
            <p:cNvPr id="6067" name="Google Shape;6067;g1fa7d8e4de0_0_466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8" name="Google Shape;6068;g1fa7d8e4de0_0_466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6069" name="Shape 6069"/>
        <p:cNvGrpSpPr/>
        <p:nvPr/>
      </p:nvGrpSpPr>
      <p:grpSpPr>
        <a:xfrm>
          <a:off x="0" y="0"/>
          <a:ext cx="0" cy="0"/>
          <a:chOff x="0" y="0"/>
          <a:chExt cx="0" cy="0"/>
        </a:xfrm>
      </p:grpSpPr>
      <p:sp>
        <p:nvSpPr>
          <p:cNvPr id="6070" name="Google Shape;6070;g1fa7d8e4de0_0_4700"/>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1" name="Google Shape;6071;g1fa7d8e4de0_0_470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072" name="Google Shape;6072;g1fa7d8e4de0_0_4700"/>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073" name="Google Shape;6073;g1fa7d8e4de0_0_4700"/>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074" name="Google Shape;6074;g1fa7d8e4de0_0_4700"/>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075" name="Google Shape;6075;g1fa7d8e4de0_0_4700"/>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076" name="Google Shape;6076;g1fa7d8e4de0_0_4700"/>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077" name="Google Shape;6077;g1fa7d8e4de0_0_4700"/>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078" name="Google Shape;6078;g1fa7d8e4de0_0_4700"/>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079" name="Google Shape;6079;g1fa7d8e4de0_0_4700"/>
          <p:cNvGrpSpPr/>
          <p:nvPr/>
        </p:nvGrpSpPr>
        <p:grpSpPr>
          <a:xfrm>
            <a:off x="8112637" y="1529600"/>
            <a:ext cx="234762" cy="218290"/>
            <a:chOff x="8652775" y="883650"/>
            <a:chExt cx="38125" cy="35450"/>
          </a:xfrm>
        </p:grpSpPr>
        <p:sp>
          <p:nvSpPr>
            <p:cNvPr id="6080" name="Google Shape;6080;g1fa7d8e4de0_0_470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1" name="Google Shape;6081;g1fa7d8e4de0_0_470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2" name="Google Shape;6082;g1fa7d8e4de0_0_470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3" name="Google Shape;6083;g1fa7d8e4de0_0_470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084" name="Shape 6084"/>
        <p:cNvGrpSpPr/>
        <p:nvPr/>
      </p:nvGrpSpPr>
      <p:grpSpPr>
        <a:xfrm>
          <a:off x="0" y="0"/>
          <a:ext cx="0" cy="0"/>
          <a:chOff x="0" y="0"/>
          <a:chExt cx="0" cy="0"/>
        </a:xfrm>
      </p:grpSpPr>
      <p:sp>
        <p:nvSpPr>
          <p:cNvPr id="6085" name="Google Shape;6085;g1fa7d8e4de0_0_4715"/>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6" name="Google Shape;6086;g1fa7d8e4de0_0_4715"/>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6087" name="Google Shape;6087;g1fa7d8e4de0_0_4715"/>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6088" name="Google Shape;6088;g1fa7d8e4de0_0_4715"/>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089" name="Google Shape;6089;g1fa7d8e4de0_0_4715"/>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090" name="Google Shape;6090;g1fa7d8e4de0_0_4715"/>
          <p:cNvGrpSpPr/>
          <p:nvPr/>
        </p:nvGrpSpPr>
        <p:grpSpPr>
          <a:xfrm>
            <a:off x="8212822" y="4397378"/>
            <a:ext cx="768173" cy="588522"/>
            <a:chOff x="8650400" y="824125"/>
            <a:chExt cx="124750" cy="95575"/>
          </a:xfrm>
        </p:grpSpPr>
        <p:sp>
          <p:nvSpPr>
            <p:cNvPr id="6091" name="Google Shape;6091;g1fa7d8e4de0_0_471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2" name="Google Shape;6092;g1fa7d8e4de0_0_471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3" name="Google Shape;6093;g1fa7d8e4de0_0_471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4" name="Google Shape;6094;g1fa7d8e4de0_0_471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5" name="Google Shape;6095;g1fa7d8e4de0_0_4715"/>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6" name="Google Shape;6096;g1fa7d8e4de0_0_471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7" name="Google Shape;6097;g1fa7d8e4de0_0_471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098" name="Shape 6098"/>
        <p:cNvGrpSpPr/>
        <p:nvPr/>
      </p:nvGrpSpPr>
      <p:grpSpPr>
        <a:xfrm>
          <a:off x="0" y="0"/>
          <a:ext cx="0" cy="0"/>
          <a:chOff x="0" y="0"/>
          <a:chExt cx="0" cy="0"/>
        </a:xfrm>
      </p:grpSpPr>
      <p:sp>
        <p:nvSpPr>
          <p:cNvPr id="6099" name="Google Shape;6099;g1fa7d8e4de0_0_4729"/>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0" name="Google Shape;6100;g1fa7d8e4de0_0_4729"/>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101" name="Google Shape;6101;g1fa7d8e4de0_0_4729"/>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102" name="Google Shape;6102;g1fa7d8e4de0_0_4729"/>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103" name="Google Shape;6103;g1fa7d8e4de0_0_4729"/>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104" name="Google Shape;6104;g1fa7d8e4de0_0_4729"/>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6105" name="Google Shape;6105;g1fa7d8e4de0_0_4729"/>
          <p:cNvGrpSpPr/>
          <p:nvPr/>
        </p:nvGrpSpPr>
        <p:grpSpPr>
          <a:xfrm>
            <a:off x="8703662" y="2184650"/>
            <a:ext cx="234762" cy="218290"/>
            <a:chOff x="8652775" y="883650"/>
            <a:chExt cx="38125" cy="35450"/>
          </a:xfrm>
        </p:grpSpPr>
        <p:sp>
          <p:nvSpPr>
            <p:cNvPr id="6106" name="Google Shape;6106;g1fa7d8e4de0_0_47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7" name="Google Shape;6107;g1fa7d8e4de0_0_47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8" name="Google Shape;6108;g1fa7d8e4de0_0_47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109" name="Google Shape;6109;g1fa7d8e4de0_0_4729"/>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0" name="Google Shape;6110;g1fa7d8e4de0_0_4729"/>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111" name="Google Shape;6111;g1fa7d8e4de0_0_4729"/>
          <p:cNvGrpSpPr/>
          <p:nvPr/>
        </p:nvGrpSpPr>
        <p:grpSpPr>
          <a:xfrm>
            <a:off x="215262" y="2780650"/>
            <a:ext cx="234762" cy="218290"/>
            <a:chOff x="8652775" y="883650"/>
            <a:chExt cx="38125" cy="35450"/>
          </a:xfrm>
        </p:grpSpPr>
        <p:sp>
          <p:nvSpPr>
            <p:cNvPr id="6112" name="Google Shape;6112;g1fa7d8e4de0_0_47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3" name="Google Shape;6113;g1fa7d8e4de0_0_47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4" name="Google Shape;6114;g1fa7d8e4de0_0_47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6115" name="Shape 6115"/>
        <p:cNvGrpSpPr/>
        <p:nvPr/>
      </p:nvGrpSpPr>
      <p:grpSpPr>
        <a:xfrm>
          <a:off x="0" y="0"/>
          <a:ext cx="0" cy="0"/>
          <a:chOff x="0" y="0"/>
          <a:chExt cx="0" cy="0"/>
        </a:xfrm>
      </p:grpSpPr>
      <p:sp>
        <p:nvSpPr>
          <p:cNvPr id="6116" name="Google Shape;6116;g1fa7d8e4de0_0_4746"/>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7" name="Google Shape;6117;g1fa7d8e4de0_0_4746"/>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8" name="Google Shape;6118;g1fa7d8e4de0_0_4746"/>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6119" name="Google Shape;6119;g1fa7d8e4de0_0_4746"/>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6120" name="Google Shape;6120;g1fa7d8e4de0_0_4746"/>
          <p:cNvGrpSpPr/>
          <p:nvPr/>
        </p:nvGrpSpPr>
        <p:grpSpPr>
          <a:xfrm>
            <a:off x="230487" y="1659944"/>
            <a:ext cx="234762" cy="218290"/>
            <a:chOff x="8652775" y="883650"/>
            <a:chExt cx="38125" cy="35450"/>
          </a:xfrm>
        </p:grpSpPr>
        <p:sp>
          <p:nvSpPr>
            <p:cNvPr id="6121" name="Google Shape;6121;g1fa7d8e4de0_0_474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2" name="Google Shape;6122;g1fa7d8e4de0_0_474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3" name="Google Shape;6123;g1fa7d8e4de0_0_474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4" name="Google Shape;6124;g1fa7d8e4de0_0_474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125" name="Google Shape;6125;g1fa7d8e4de0_0_4746"/>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126" name="Google Shape;6126;g1fa7d8e4de0_0_4746"/>
          <p:cNvGrpSpPr/>
          <p:nvPr/>
        </p:nvGrpSpPr>
        <p:grpSpPr>
          <a:xfrm>
            <a:off x="8697762" y="4385819"/>
            <a:ext cx="234762" cy="218290"/>
            <a:chOff x="8652775" y="883650"/>
            <a:chExt cx="38125" cy="35450"/>
          </a:xfrm>
        </p:grpSpPr>
        <p:sp>
          <p:nvSpPr>
            <p:cNvPr id="6127" name="Google Shape;6127;g1fa7d8e4de0_0_474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8" name="Google Shape;6128;g1fa7d8e4de0_0_474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9" name="Google Shape;6129;g1fa7d8e4de0_0_474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0" name="Google Shape;6130;g1fa7d8e4de0_0_474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131" name="Google Shape;6131;g1fa7d8e4de0_0_4746"/>
          <p:cNvGrpSpPr/>
          <p:nvPr/>
        </p:nvGrpSpPr>
        <p:grpSpPr>
          <a:xfrm>
            <a:off x="6176275" y="437542"/>
            <a:ext cx="430885" cy="203666"/>
            <a:chOff x="8703675" y="886625"/>
            <a:chExt cx="69975" cy="33075"/>
          </a:xfrm>
        </p:grpSpPr>
        <p:sp>
          <p:nvSpPr>
            <p:cNvPr id="6132" name="Google Shape;6132;g1fa7d8e4de0_0_474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3" name="Google Shape;6133;g1fa7d8e4de0_0_474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134" name="Google Shape;6134;g1fa7d8e4de0_0_4746"/>
          <p:cNvGrpSpPr/>
          <p:nvPr/>
        </p:nvGrpSpPr>
        <p:grpSpPr>
          <a:xfrm>
            <a:off x="5845287" y="430237"/>
            <a:ext cx="234762" cy="218290"/>
            <a:chOff x="8652775" y="883650"/>
            <a:chExt cx="38125" cy="35450"/>
          </a:xfrm>
        </p:grpSpPr>
        <p:sp>
          <p:nvSpPr>
            <p:cNvPr id="6135" name="Google Shape;6135;g1fa7d8e4de0_0_474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6" name="Google Shape;6136;g1fa7d8e4de0_0_474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7" name="Google Shape;6137;g1fa7d8e4de0_0_474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6138" name="Shape 6138"/>
        <p:cNvGrpSpPr/>
        <p:nvPr/>
      </p:nvGrpSpPr>
      <p:grpSpPr>
        <a:xfrm>
          <a:off x="0" y="0"/>
          <a:ext cx="0" cy="0"/>
          <a:chOff x="0" y="0"/>
          <a:chExt cx="0" cy="0"/>
        </a:xfrm>
      </p:grpSpPr>
      <p:sp>
        <p:nvSpPr>
          <p:cNvPr id="6139" name="Google Shape;6139;g1fa7d8e4de0_0_4769"/>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140" name="Google Shape;6140;g1fa7d8e4de0_0_4769"/>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6141" name="Google Shape;6141;g1fa7d8e4de0_0_4769"/>
          <p:cNvGrpSpPr/>
          <p:nvPr/>
        </p:nvGrpSpPr>
        <p:grpSpPr>
          <a:xfrm>
            <a:off x="399237" y="383299"/>
            <a:ext cx="234762" cy="218290"/>
            <a:chOff x="8652775" y="883650"/>
            <a:chExt cx="38125" cy="35450"/>
          </a:xfrm>
        </p:grpSpPr>
        <p:sp>
          <p:nvSpPr>
            <p:cNvPr id="6142" name="Google Shape;6142;g1fa7d8e4de0_0_476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3" name="Google Shape;6143;g1fa7d8e4de0_0_476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4" name="Google Shape;6144;g1fa7d8e4de0_0_476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5" name="Google Shape;6145;g1fa7d8e4de0_0_476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146" name="Google Shape;6146;g1fa7d8e4de0_0_4769"/>
          <p:cNvGrpSpPr/>
          <p:nvPr/>
        </p:nvGrpSpPr>
        <p:grpSpPr>
          <a:xfrm>
            <a:off x="8309290" y="94189"/>
            <a:ext cx="744312" cy="221985"/>
            <a:chOff x="8652775" y="883650"/>
            <a:chExt cx="120875" cy="36050"/>
          </a:xfrm>
        </p:grpSpPr>
        <p:sp>
          <p:nvSpPr>
            <p:cNvPr id="6147" name="Google Shape;6147;g1fa7d8e4de0_0_476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8" name="Google Shape;6148;g1fa7d8e4de0_0_476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9" name="Google Shape;6149;g1fa7d8e4de0_0_476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0" name="Google Shape;6150;g1fa7d8e4de0_0_476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1" name="Google Shape;6151;g1fa7d8e4de0_0_476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2" name="Google Shape;6152;g1fa7d8e4de0_0_476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6153" name="Shape 6153"/>
        <p:cNvGrpSpPr/>
        <p:nvPr/>
      </p:nvGrpSpPr>
      <p:grpSpPr>
        <a:xfrm>
          <a:off x="0" y="0"/>
          <a:ext cx="0" cy="0"/>
          <a:chOff x="0" y="0"/>
          <a:chExt cx="0" cy="0"/>
        </a:xfrm>
      </p:grpSpPr>
      <p:sp>
        <p:nvSpPr>
          <p:cNvPr id="6154" name="Google Shape;6154;g1fa7d8e4de0_0_478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6155" name="Google Shape;6155;g1fa7d8e4de0_0_4784"/>
          <p:cNvGrpSpPr/>
          <p:nvPr/>
        </p:nvGrpSpPr>
        <p:grpSpPr>
          <a:xfrm>
            <a:off x="186487" y="169329"/>
            <a:ext cx="430885" cy="203666"/>
            <a:chOff x="8703675" y="886625"/>
            <a:chExt cx="69975" cy="33075"/>
          </a:xfrm>
        </p:grpSpPr>
        <p:sp>
          <p:nvSpPr>
            <p:cNvPr id="6156" name="Google Shape;6156;g1fa7d8e4de0_0_478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7" name="Google Shape;6157;g1fa7d8e4de0_0_478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158" name="Google Shape;6158;g1fa7d8e4de0_0_4784"/>
          <p:cNvGrpSpPr/>
          <p:nvPr/>
        </p:nvGrpSpPr>
        <p:grpSpPr>
          <a:xfrm>
            <a:off x="957787" y="4782300"/>
            <a:ext cx="234762" cy="218290"/>
            <a:chOff x="8652775" y="883650"/>
            <a:chExt cx="38125" cy="35450"/>
          </a:xfrm>
        </p:grpSpPr>
        <p:sp>
          <p:nvSpPr>
            <p:cNvPr id="6159" name="Google Shape;6159;g1fa7d8e4de0_0_478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0" name="Google Shape;6160;g1fa7d8e4de0_0_478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1" name="Google Shape;6161;g1fa7d8e4de0_0_478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162" name="Google Shape;6162;g1fa7d8e4de0_0_4784"/>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163" name="Google Shape;6163;g1fa7d8e4de0_0_4784"/>
          <p:cNvGrpSpPr/>
          <p:nvPr/>
        </p:nvGrpSpPr>
        <p:grpSpPr>
          <a:xfrm>
            <a:off x="8686212" y="3582194"/>
            <a:ext cx="234762" cy="218290"/>
            <a:chOff x="8652775" y="883650"/>
            <a:chExt cx="38125" cy="35450"/>
          </a:xfrm>
        </p:grpSpPr>
        <p:sp>
          <p:nvSpPr>
            <p:cNvPr id="6164" name="Google Shape;6164;g1fa7d8e4de0_0_478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5" name="Google Shape;6165;g1fa7d8e4de0_0_478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6" name="Google Shape;6166;g1fa7d8e4de0_0_478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7" name="Google Shape;6167;g1fa7d8e4de0_0_478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6168" name="Shape 6168"/>
        <p:cNvGrpSpPr/>
        <p:nvPr/>
      </p:nvGrpSpPr>
      <p:grpSpPr>
        <a:xfrm>
          <a:off x="0" y="0"/>
          <a:ext cx="0" cy="0"/>
          <a:chOff x="0" y="0"/>
          <a:chExt cx="0" cy="0"/>
        </a:xfrm>
      </p:grpSpPr>
      <p:sp>
        <p:nvSpPr>
          <p:cNvPr id="6169" name="Google Shape;6169;g1fa7d8e4de0_0_4799"/>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0" name="Google Shape;6170;g1fa7d8e4de0_0_4799"/>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171" name="Google Shape;6171;g1fa7d8e4de0_0_4799"/>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172" name="Google Shape;6172;g1fa7d8e4de0_0_4799"/>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173" name="Google Shape;6173;g1fa7d8e4de0_0_4799"/>
          <p:cNvGrpSpPr/>
          <p:nvPr/>
        </p:nvGrpSpPr>
        <p:grpSpPr>
          <a:xfrm>
            <a:off x="484640" y="798289"/>
            <a:ext cx="744312" cy="221985"/>
            <a:chOff x="8652775" y="883650"/>
            <a:chExt cx="120875" cy="36050"/>
          </a:xfrm>
        </p:grpSpPr>
        <p:sp>
          <p:nvSpPr>
            <p:cNvPr id="6174" name="Google Shape;6174;g1fa7d8e4de0_0_479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5" name="Google Shape;6175;g1fa7d8e4de0_0_479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6" name="Google Shape;6176;g1fa7d8e4de0_0_479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7" name="Google Shape;6177;g1fa7d8e4de0_0_479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8" name="Google Shape;6178;g1fa7d8e4de0_0_479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9" name="Google Shape;6179;g1fa7d8e4de0_0_479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180" name="Google Shape;6180;g1fa7d8e4de0_0_4799"/>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181" name="Google Shape;6181;g1fa7d8e4de0_0_4799"/>
          <p:cNvGrpSpPr/>
          <p:nvPr/>
        </p:nvGrpSpPr>
        <p:grpSpPr>
          <a:xfrm>
            <a:off x="4991787" y="4596807"/>
            <a:ext cx="234762" cy="218290"/>
            <a:chOff x="8652775" y="883650"/>
            <a:chExt cx="38125" cy="35450"/>
          </a:xfrm>
        </p:grpSpPr>
        <p:sp>
          <p:nvSpPr>
            <p:cNvPr id="6182" name="Google Shape;6182;g1fa7d8e4de0_0_479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3" name="Google Shape;6183;g1fa7d8e4de0_0_479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4" name="Google Shape;6184;g1fa7d8e4de0_0_479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5" name="Google Shape;6185;g1fa7d8e4de0_0_479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186" name="Google Shape;6186;g1fa7d8e4de0_0_4799"/>
          <p:cNvGrpSpPr/>
          <p:nvPr/>
        </p:nvGrpSpPr>
        <p:grpSpPr>
          <a:xfrm>
            <a:off x="4472125" y="4604104"/>
            <a:ext cx="430885" cy="203666"/>
            <a:chOff x="8703675" y="886625"/>
            <a:chExt cx="69975" cy="33075"/>
          </a:xfrm>
        </p:grpSpPr>
        <p:sp>
          <p:nvSpPr>
            <p:cNvPr id="6187" name="Google Shape;6187;g1fa7d8e4de0_0_479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8" name="Google Shape;6188;g1fa7d8e4de0_0_479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189" name="Shape 6189"/>
        <p:cNvGrpSpPr/>
        <p:nvPr/>
      </p:nvGrpSpPr>
      <p:grpSpPr>
        <a:xfrm>
          <a:off x="0" y="0"/>
          <a:ext cx="0" cy="0"/>
          <a:chOff x="0" y="0"/>
          <a:chExt cx="0" cy="0"/>
        </a:xfrm>
      </p:grpSpPr>
      <p:sp>
        <p:nvSpPr>
          <p:cNvPr id="6190" name="Google Shape;6190;g1fa7d8e4de0_0_4820"/>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1" name="Google Shape;6191;g1fa7d8e4de0_0_4820"/>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192" name="Google Shape;6192;g1fa7d8e4de0_0_4820"/>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0" name="Shape 550"/>
        <p:cNvGrpSpPr/>
        <p:nvPr/>
      </p:nvGrpSpPr>
      <p:grpSpPr>
        <a:xfrm>
          <a:off x="0" y="0"/>
          <a:ext cx="0" cy="0"/>
          <a:chOff x="0" y="0"/>
          <a:chExt cx="0" cy="0"/>
        </a:xfrm>
      </p:grpSpPr>
      <p:sp>
        <p:nvSpPr>
          <p:cNvPr id="551" name="Google Shape;551;g1f9162cf5e8_0_460"/>
          <p:cNvSpPr txBox="1"/>
          <p:nvPr>
            <p:ph hasCustomPrompt="1" type="title"/>
          </p:nvPr>
        </p:nvSpPr>
        <p:spPr>
          <a:xfrm>
            <a:off x="4754222" y="1653880"/>
            <a:ext cx="3677100" cy="11073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6000"/>
            </a:lvl1pPr>
            <a:lvl2pPr lvl="1" rtl="0" algn="r">
              <a:lnSpc>
                <a:spcPct val="100000"/>
              </a:lnSpc>
              <a:spcBef>
                <a:spcPts val="0"/>
              </a:spcBef>
              <a:spcAft>
                <a:spcPts val="0"/>
              </a:spcAft>
              <a:buSzPts val="12000"/>
              <a:buNone/>
              <a:defRPr sz="12000"/>
            </a:lvl2pPr>
            <a:lvl3pPr lvl="2" rtl="0" algn="r">
              <a:lnSpc>
                <a:spcPct val="100000"/>
              </a:lnSpc>
              <a:spcBef>
                <a:spcPts val="0"/>
              </a:spcBef>
              <a:spcAft>
                <a:spcPts val="0"/>
              </a:spcAft>
              <a:buSzPts val="12000"/>
              <a:buNone/>
              <a:defRPr sz="12000"/>
            </a:lvl3pPr>
            <a:lvl4pPr lvl="3" rtl="0" algn="r">
              <a:lnSpc>
                <a:spcPct val="100000"/>
              </a:lnSpc>
              <a:spcBef>
                <a:spcPts val="0"/>
              </a:spcBef>
              <a:spcAft>
                <a:spcPts val="0"/>
              </a:spcAft>
              <a:buSzPts val="12000"/>
              <a:buNone/>
              <a:defRPr sz="12000"/>
            </a:lvl4pPr>
            <a:lvl5pPr lvl="4" rtl="0" algn="r">
              <a:lnSpc>
                <a:spcPct val="100000"/>
              </a:lnSpc>
              <a:spcBef>
                <a:spcPts val="0"/>
              </a:spcBef>
              <a:spcAft>
                <a:spcPts val="0"/>
              </a:spcAft>
              <a:buSzPts val="12000"/>
              <a:buNone/>
              <a:defRPr sz="12000"/>
            </a:lvl5pPr>
            <a:lvl6pPr lvl="5" rtl="0" algn="r">
              <a:lnSpc>
                <a:spcPct val="100000"/>
              </a:lnSpc>
              <a:spcBef>
                <a:spcPts val="0"/>
              </a:spcBef>
              <a:spcAft>
                <a:spcPts val="0"/>
              </a:spcAft>
              <a:buSzPts val="12000"/>
              <a:buNone/>
              <a:defRPr sz="12000"/>
            </a:lvl6pPr>
            <a:lvl7pPr lvl="6" rtl="0" algn="r">
              <a:lnSpc>
                <a:spcPct val="100000"/>
              </a:lnSpc>
              <a:spcBef>
                <a:spcPts val="0"/>
              </a:spcBef>
              <a:spcAft>
                <a:spcPts val="0"/>
              </a:spcAft>
              <a:buSzPts val="12000"/>
              <a:buNone/>
              <a:defRPr sz="12000"/>
            </a:lvl7pPr>
            <a:lvl8pPr lvl="7" rtl="0" algn="r">
              <a:lnSpc>
                <a:spcPct val="100000"/>
              </a:lnSpc>
              <a:spcBef>
                <a:spcPts val="0"/>
              </a:spcBef>
              <a:spcAft>
                <a:spcPts val="0"/>
              </a:spcAft>
              <a:buSzPts val="12000"/>
              <a:buNone/>
              <a:defRPr sz="12000"/>
            </a:lvl8pPr>
            <a:lvl9pPr lvl="8" rtl="0" algn="r">
              <a:lnSpc>
                <a:spcPct val="100000"/>
              </a:lnSpc>
              <a:spcBef>
                <a:spcPts val="0"/>
              </a:spcBef>
              <a:spcAft>
                <a:spcPts val="0"/>
              </a:spcAft>
              <a:buSzPts val="12000"/>
              <a:buNone/>
              <a:defRPr sz="12000"/>
            </a:lvl9pPr>
          </a:lstStyle>
          <a:p>
            <a:r>
              <a:t>xx%</a:t>
            </a:r>
          </a:p>
        </p:txBody>
      </p:sp>
      <p:sp>
        <p:nvSpPr>
          <p:cNvPr id="552" name="Google Shape;552;g1f9162cf5e8_0_460"/>
          <p:cNvSpPr txBox="1"/>
          <p:nvPr>
            <p:ph idx="1" type="subTitle"/>
          </p:nvPr>
        </p:nvSpPr>
        <p:spPr>
          <a:xfrm flipH="1">
            <a:off x="4754222" y="2701195"/>
            <a:ext cx="3677100" cy="650700"/>
          </a:xfrm>
          <a:prstGeom prst="rect">
            <a:avLst/>
          </a:prstGeom>
          <a:noFill/>
          <a:ln>
            <a:noFill/>
          </a:ln>
        </p:spPr>
        <p:txBody>
          <a:bodyPr anchorCtr="0" anchor="t" bIns="91425" lIns="91425" spcFirstLastPara="1" rIns="91425" wrap="square" tIns="91425">
            <a:noAutofit/>
          </a:bodyPr>
          <a:lstStyle>
            <a:lvl1pPr lvl="0" rtl="0" algn="r">
              <a:lnSpc>
                <a:spcPct val="100000"/>
              </a:lnSpc>
              <a:spcBef>
                <a:spcPts val="0"/>
              </a:spcBef>
              <a:spcAft>
                <a:spcPts val="0"/>
              </a:spcAft>
              <a:buSzPts val="1800"/>
              <a:buNone/>
              <a:defRPr sz="1600"/>
            </a:lvl1pPr>
            <a:lvl2pPr lvl="1" rtl="0" algn="r">
              <a:lnSpc>
                <a:spcPct val="100000"/>
              </a:lnSpc>
              <a:spcBef>
                <a:spcPts val="1600"/>
              </a:spcBef>
              <a:spcAft>
                <a:spcPts val="0"/>
              </a:spcAft>
              <a:buSzPts val="1400"/>
              <a:buNone/>
              <a:defRPr sz="1600"/>
            </a:lvl2pPr>
            <a:lvl3pPr lvl="2" rtl="0" algn="r">
              <a:lnSpc>
                <a:spcPct val="100000"/>
              </a:lnSpc>
              <a:spcBef>
                <a:spcPts val="1600"/>
              </a:spcBef>
              <a:spcAft>
                <a:spcPts val="0"/>
              </a:spcAft>
              <a:buSzPts val="1400"/>
              <a:buNone/>
              <a:defRPr sz="1600"/>
            </a:lvl3pPr>
            <a:lvl4pPr lvl="3" rtl="0" algn="r">
              <a:lnSpc>
                <a:spcPct val="100000"/>
              </a:lnSpc>
              <a:spcBef>
                <a:spcPts val="1600"/>
              </a:spcBef>
              <a:spcAft>
                <a:spcPts val="0"/>
              </a:spcAft>
              <a:buSzPts val="1400"/>
              <a:buNone/>
              <a:defRPr sz="1600"/>
            </a:lvl4pPr>
            <a:lvl5pPr lvl="4" rtl="0" algn="r">
              <a:lnSpc>
                <a:spcPct val="100000"/>
              </a:lnSpc>
              <a:spcBef>
                <a:spcPts val="1600"/>
              </a:spcBef>
              <a:spcAft>
                <a:spcPts val="0"/>
              </a:spcAft>
              <a:buSzPts val="1400"/>
              <a:buNone/>
              <a:defRPr sz="1600"/>
            </a:lvl5pPr>
            <a:lvl6pPr lvl="5" rtl="0" algn="r">
              <a:lnSpc>
                <a:spcPct val="100000"/>
              </a:lnSpc>
              <a:spcBef>
                <a:spcPts val="1600"/>
              </a:spcBef>
              <a:spcAft>
                <a:spcPts val="0"/>
              </a:spcAft>
              <a:buSzPts val="1400"/>
              <a:buNone/>
              <a:defRPr sz="1600"/>
            </a:lvl6pPr>
            <a:lvl7pPr lvl="6" rtl="0" algn="r">
              <a:lnSpc>
                <a:spcPct val="100000"/>
              </a:lnSpc>
              <a:spcBef>
                <a:spcPts val="1600"/>
              </a:spcBef>
              <a:spcAft>
                <a:spcPts val="0"/>
              </a:spcAft>
              <a:buSzPts val="1400"/>
              <a:buNone/>
              <a:defRPr sz="1600"/>
            </a:lvl7pPr>
            <a:lvl8pPr lvl="7" rtl="0" algn="r">
              <a:lnSpc>
                <a:spcPct val="100000"/>
              </a:lnSpc>
              <a:spcBef>
                <a:spcPts val="1600"/>
              </a:spcBef>
              <a:spcAft>
                <a:spcPts val="0"/>
              </a:spcAft>
              <a:buSzPts val="1400"/>
              <a:buNone/>
              <a:defRPr sz="1600"/>
            </a:lvl8pPr>
            <a:lvl9pPr lvl="8" rtl="0" algn="r">
              <a:lnSpc>
                <a:spcPct val="100000"/>
              </a:lnSpc>
              <a:spcBef>
                <a:spcPts val="1600"/>
              </a:spcBef>
              <a:spcAft>
                <a:spcPts val="1600"/>
              </a:spcAft>
              <a:buSzPts val="1400"/>
              <a:buNone/>
              <a:defRPr sz="1600"/>
            </a:lvl9pPr>
          </a:lstStyle>
          <a:p/>
        </p:txBody>
      </p:sp>
      <p:sp>
        <p:nvSpPr>
          <p:cNvPr id="553" name="Google Shape;553;g1f9162cf5e8_0_460"/>
          <p:cNvSpPr/>
          <p:nvPr/>
        </p:nvSpPr>
        <p:spPr>
          <a:xfrm>
            <a:off x="6169150" y="3675629"/>
            <a:ext cx="4039742" cy="2967540"/>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193" name="Shape 6193"/>
        <p:cNvGrpSpPr/>
        <p:nvPr/>
      </p:nvGrpSpPr>
      <p:grpSpPr>
        <a:xfrm>
          <a:off x="0" y="0"/>
          <a:ext cx="0" cy="0"/>
          <a:chOff x="0" y="0"/>
          <a:chExt cx="0" cy="0"/>
        </a:xfrm>
      </p:grpSpPr>
      <p:sp>
        <p:nvSpPr>
          <p:cNvPr id="6194" name="Google Shape;6194;g1fa7d8e4de0_0_482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6195" name="Google Shape;6195;g1fa7d8e4de0_0_4824"/>
          <p:cNvGrpSpPr/>
          <p:nvPr/>
        </p:nvGrpSpPr>
        <p:grpSpPr>
          <a:xfrm>
            <a:off x="-202053" y="151215"/>
            <a:ext cx="768173" cy="588522"/>
            <a:chOff x="8650400" y="824125"/>
            <a:chExt cx="124750" cy="95575"/>
          </a:xfrm>
        </p:grpSpPr>
        <p:sp>
          <p:nvSpPr>
            <p:cNvPr id="6196" name="Google Shape;6196;g1fa7d8e4de0_0_482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7" name="Google Shape;6197;g1fa7d8e4de0_0_482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8" name="Google Shape;6198;g1fa7d8e4de0_0_482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9" name="Google Shape;6199;g1fa7d8e4de0_0_482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0" name="Google Shape;6200;g1fa7d8e4de0_0_4824"/>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1" name="Google Shape;6201;g1fa7d8e4de0_0_482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2" name="Google Shape;6202;g1fa7d8e4de0_0_482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203" name="Google Shape;6203;g1fa7d8e4de0_0_4824"/>
          <p:cNvGrpSpPr/>
          <p:nvPr/>
        </p:nvGrpSpPr>
        <p:grpSpPr>
          <a:xfrm>
            <a:off x="8681200" y="818112"/>
            <a:ext cx="234762" cy="218290"/>
            <a:chOff x="8652775" y="883650"/>
            <a:chExt cx="38125" cy="35450"/>
          </a:xfrm>
        </p:grpSpPr>
        <p:sp>
          <p:nvSpPr>
            <p:cNvPr id="6204" name="Google Shape;6204;g1fa7d8e4de0_0_482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5" name="Google Shape;6205;g1fa7d8e4de0_0_482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6" name="Google Shape;6206;g1fa7d8e4de0_0_482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7" name="Google Shape;6207;g1fa7d8e4de0_0_482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208" name="Google Shape;6208;g1fa7d8e4de0_0_4824"/>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209" name="Google Shape;6209;g1fa7d8e4de0_0_4824"/>
          <p:cNvGrpSpPr/>
          <p:nvPr/>
        </p:nvGrpSpPr>
        <p:grpSpPr>
          <a:xfrm>
            <a:off x="888437" y="4691225"/>
            <a:ext cx="234762" cy="218290"/>
            <a:chOff x="8652775" y="883650"/>
            <a:chExt cx="38125" cy="35450"/>
          </a:xfrm>
        </p:grpSpPr>
        <p:sp>
          <p:nvSpPr>
            <p:cNvPr id="6210" name="Google Shape;6210;g1fa7d8e4de0_0_482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1" name="Google Shape;6211;g1fa7d8e4de0_0_482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2" name="Google Shape;6212;g1fa7d8e4de0_0_482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213" name="Google Shape;6213;g1fa7d8e4de0_0_4824"/>
          <p:cNvGrpSpPr/>
          <p:nvPr/>
        </p:nvGrpSpPr>
        <p:grpSpPr>
          <a:xfrm>
            <a:off x="8485025" y="238430"/>
            <a:ext cx="430885" cy="203666"/>
            <a:chOff x="8703675" y="886625"/>
            <a:chExt cx="69975" cy="33075"/>
          </a:xfrm>
        </p:grpSpPr>
        <p:sp>
          <p:nvSpPr>
            <p:cNvPr id="6214" name="Google Shape;6214;g1fa7d8e4de0_0_482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5" name="Google Shape;6215;g1fa7d8e4de0_0_482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6216" name="Shape 6216"/>
        <p:cNvGrpSpPr/>
        <p:nvPr/>
      </p:nvGrpSpPr>
      <p:grpSpPr>
        <a:xfrm>
          <a:off x="0" y="0"/>
          <a:ext cx="0" cy="0"/>
          <a:chOff x="0" y="0"/>
          <a:chExt cx="0" cy="0"/>
        </a:xfrm>
      </p:grpSpPr>
      <p:sp>
        <p:nvSpPr>
          <p:cNvPr id="6217" name="Google Shape;6217;g1fa7d8e4de0_0_4847"/>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8" name="Google Shape;6218;g1fa7d8e4de0_0_4847"/>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219" name="Google Shape;6219;g1fa7d8e4de0_0_4847"/>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20" name="Google Shape;6220;g1fa7d8e4de0_0_4847"/>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21" name="Google Shape;6221;g1fa7d8e4de0_0_4847"/>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22" name="Google Shape;6222;g1fa7d8e4de0_0_4847"/>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23" name="Google Shape;6223;g1fa7d8e4de0_0_4847"/>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24" name="Google Shape;6224;g1fa7d8e4de0_0_4847"/>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25" name="Google Shape;6225;g1fa7d8e4de0_0_4847"/>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26" name="Google Shape;6226;g1fa7d8e4de0_0_4847"/>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6227" name="Google Shape;6227;g1fa7d8e4de0_0_4847"/>
          <p:cNvGrpSpPr/>
          <p:nvPr/>
        </p:nvGrpSpPr>
        <p:grpSpPr>
          <a:xfrm>
            <a:off x="8727662" y="193212"/>
            <a:ext cx="234762" cy="218290"/>
            <a:chOff x="8652775" y="883650"/>
            <a:chExt cx="38125" cy="35450"/>
          </a:xfrm>
        </p:grpSpPr>
        <p:sp>
          <p:nvSpPr>
            <p:cNvPr id="6228" name="Google Shape;6228;g1fa7d8e4de0_0_484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9" name="Google Shape;6229;g1fa7d8e4de0_0_484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0" name="Google Shape;6230;g1fa7d8e4de0_0_484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231" name="Google Shape;6231;g1fa7d8e4de0_0_4847"/>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2" name="Google Shape;6232;g1fa7d8e4de0_0_4847"/>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3" name="Google Shape;6233;g1fa7d8e4de0_0_4847"/>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4" name="Google Shape;6234;g1fa7d8e4de0_0_4847"/>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235" name="Shape 6235"/>
        <p:cNvGrpSpPr/>
        <p:nvPr/>
      </p:nvGrpSpPr>
      <p:grpSpPr>
        <a:xfrm>
          <a:off x="0" y="0"/>
          <a:ext cx="0" cy="0"/>
          <a:chOff x="0" y="0"/>
          <a:chExt cx="0" cy="0"/>
        </a:xfrm>
      </p:grpSpPr>
      <p:sp>
        <p:nvSpPr>
          <p:cNvPr id="6236" name="Google Shape;6236;g1fa7d8e4de0_0_4866"/>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3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6237" name="Shape 6237"/>
        <p:cNvGrpSpPr/>
        <p:nvPr/>
      </p:nvGrpSpPr>
      <p:grpSpPr>
        <a:xfrm>
          <a:off x="0" y="0"/>
          <a:ext cx="0" cy="0"/>
          <a:chOff x="0" y="0"/>
          <a:chExt cx="0" cy="0"/>
        </a:xfrm>
      </p:grpSpPr>
      <p:sp>
        <p:nvSpPr>
          <p:cNvPr id="6238" name="Google Shape;6238;g1fa7d8e4de0_0_4868"/>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39" name="Google Shape;6239;g1fa7d8e4de0_0_4868"/>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240" name="Google Shape;6240;g1fa7d8e4de0_0_4868"/>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241" name="Google Shape;6241;g1fa7d8e4de0_0_4868"/>
          <p:cNvGrpSpPr/>
          <p:nvPr/>
        </p:nvGrpSpPr>
        <p:grpSpPr>
          <a:xfrm>
            <a:off x="7812765" y="428389"/>
            <a:ext cx="744312" cy="221985"/>
            <a:chOff x="8652775" y="883650"/>
            <a:chExt cx="120875" cy="36050"/>
          </a:xfrm>
        </p:grpSpPr>
        <p:sp>
          <p:nvSpPr>
            <p:cNvPr id="6242" name="Google Shape;6242;g1fa7d8e4de0_0_486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3" name="Google Shape;6243;g1fa7d8e4de0_0_486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4" name="Google Shape;6244;g1fa7d8e4de0_0_486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5" name="Google Shape;6245;g1fa7d8e4de0_0_486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6" name="Google Shape;6246;g1fa7d8e4de0_0_486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7" name="Google Shape;6247;g1fa7d8e4de0_0_486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248" name="Google Shape;6248;g1fa7d8e4de0_0_4868"/>
          <p:cNvSpPr/>
          <p:nvPr>
            <p:ph idx="2" type="pic"/>
          </p:nvPr>
        </p:nvSpPr>
        <p:spPr>
          <a:xfrm>
            <a:off x="713375" y="538175"/>
            <a:ext cx="4281000" cy="2957100"/>
          </a:xfrm>
          <a:prstGeom prst="roundRect">
            <a:avLst>
              <a:gd fmla="val 5674" name="adj"/>
            </a:avLst>
          </a:prstGeom>
          <a:noFill/>
          <a:ln>
            <a:noFill/>
          </a:ln>
        </p:spPr>
      </p:sp>
      <p:grpSp>
        <p:nvGrpSpPr>
          <p:cNvPr id="6249" name="Google Shape;6249;g1fa7d8e4de0_0_4868"/>
          <p:cNvGrpSpPr/>
          <p:nvPr/>
        </p:nvGrpSpPr>
        <p:grpSpPr>
          <a:xfrm>
            <a:off x="231612" y="235998"/>
            <a:ext cx="234762" cy="86362"/>
            <a:chOff x="8652775" y="905075"/>
            <a:chExt cx="38125" cy="14025"/>
          </a:xfrm>
        </p:grpSpPr>
        <p:sp>
          <p:nvSpPr>
            <p:cNvPr id="6250" name="Google Shape;6250;g1fa7d8e4de0_0_486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1" name="Google Shape;6251;g1fa7d8e4de0_0_486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6252" name="Shape 6252"/>
        <p:cNvGrpSpPr/>
        <p:nvPr/>
      </p:nvGrpSpPr>
      <p:grpSpPr>
        <a:xfrm>
          <a:off x="0" y="0"/>
          <a:ext cx="0" cy="0"/>
          <a:chOff x="0" y="0"/>
          <a:chExt cx="0" cy="0"/>
        </a:xfrm>
      </p:grpSpPr>
      <p:sp>
        <p:nvSpPr>
          <p:cNvPr id="6253" name="Google Shape;6253;g1fa7d8e4de0_0_4883"/>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4" name="Google Shape;6254;g1fa7d8e4de0_0_4883"/>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255" name="Google Shape;6255;g1fa7d8e4de0_0_4883"/>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56" name="Google Shape;6256;g1fa7d8e4de0_0_4883"/>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57" name="Google Shape;6257;g1fa7d8e4de0_0_4883"/>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58" name="Google Shape;6258;g1fa7d8e4de0_0_4883"/>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59" name="Google Shape;6259;g1fa7d8e4de0_0_4883"/>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60" name="Google Shape;6260;g1fa7d8e4de0_0_4883"/>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61" name="Google Shape;6261;g1fa7d8e4de0_0_4883"/>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62" name="Google Shape;6262;g1fa7d8e4de0_0_4883"/>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63" name="Google Shape;6263;g1fa7d8e4de0_0_4883"/>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64" name="Google Shape;6264;g1fa7d8e4de0_0_4883"/>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65" name="Google Shape;6265;g1fa7d8e4de0_0_4883"/>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66" name="Google Shape;6266;g1fa7d8e4de0_0_4883"/>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6267" name="Google Shape;6267;g1fa7d8e4de0_0_4883"/>
          <p:cNvGrpSpPr/>
          <p:nvPr/>
        </p:nvGrpSpPr>
        <p:grpSpPr>
          <a:xfrm>
            <a:off x="4567290" y="4550322"/>
            <a:ext cx="744312" cy="221985"/>
            <a:chOff x="8652775" y="883650"/>
            <a:chExt cx="120875" cy="36050"/>
          </a:xfrm>
        </p:grpSpPr>
        <p:sp>
          <p:nvSpPr>
            <p:cNvPr id="6268" name="Google Shape;6268;g1fa7d8e4de0_0_488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9" name="Google Shape;6269;g1fa7d8e4de0_0_488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0" name="Google Shape;6270;g1fa7d8e4de0_0_488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1" name="Google Shape;6271;g1fa7d8e4de0_0_488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2" name="Google Shape;6272;g1fa7d8e4de0_0_488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3" name="Google Shape;6273;g1fa7d8e4de0_0_488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274" name="Google Shape;6274;g1fa7d8e4de0_0_4883"/>
          <p:cNvGrpSpPr/>
          <p:nvPr/>
        </p:nvGrpSpPr>
        <p:grpSpPr>
          <a:xfrm>
            <a:off x="173662" y="3781173"/>
            <a:ext cx="234762" cy="86362"/>
            <a:chOff x="8652775" y="905075"/>
            <a:chExt cx="38125" cy="14025"/>
          </a:xfrm>
        </p:grpSpPr>
        <p:sp>
          <p:nvSpPr>
            <p:cNvPr id="6275" name="Google Shape;6275;g1fa7d8e4de0_0_488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6" name="Google Shape;6276;g1fa7d8e4de0_0_488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277" name="Google Shape;6277;g1fa7d8e4de0_0_4883"/>
          <p:cNvGrpSpPr/>
          <p:nvPr/>
        </p:nvGrpSpPr>
        <p:grpSpPr>
          <a:xfrm>
            <a:off x="8745762" y="1115136"/>
            <a:ext cx="234762" cy="218290"/>
            <a:chOff x="8652775" y="883650"/>
            <a:chExt cx="38125" cy="35450"/>
          </a:xfrm>
        </p:grpSpPr>
        <p:sp>
          <p:nvSpPr>
            <p:cNvPr id="6278" name="Google Shape;6278;g1fa7d8e4de0_0_488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9" name="Google Shape;6279;g1fa7d8e4de0_0_488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0" name="Google Shape;6280;g1fa7d8e4de0_0_488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6281" name="Shape 6281"/>
        <p:cNvGrpSpPr/>
        <p:nvPr/>
      </p:nvGrpSpPr>
      <p:grpSpPr>
        <a:xfrm>
          <a:off x="0" y="0"/>
          <a:ext cx="0" cy="0"/>
          <a:chOff x="0" y="0"/>
          <a:chExt cx="0" cy="0"/>
        </a:xfrm>
      </p:grpSpPr>
      <p:sp>
        <p:nvSpPr>
          <p:cNvPr id="6282" name="Google Shape;6282;g1fa7d8e4de0_0_4912"/>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283" name="Google Shape;6283;g1fa7d8e4de0_0_4912"/>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84" name="Google Shape;6284;g1fa7d8e4de0_0_4912"/>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85" name="Google Shape;6285;g1fa7d8e4de0_0_4912"/>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86" name="Google Shape;6286;g1fa7d8e4de0_0_4912"/>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87" name="Google Shape;6287;g1fa7d8e4de0_0_4912"/>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88" name="Google Shape;6288;g1fa7d8e4de0_0_4912"/>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289" name="Google Shape;6289;g1fa7d8e4de0_0_4912"/>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290" name="Google Shape;6290;g1fa7d8e4de0_0_4912"/>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6291" name="Google Shape;6291;g1fa7d8e4de0_0_4912"/>
          <p:cNvGrpSpPr/>
          <p:nvPr/>
        </p:nvGrpSpPr>
        <p:grpSpPr>
          <a:xfrm>
            <a:off x="270587" y="255394"/>
            <a:ext cx="234762" cy="218290"/>
            <a:chOff x="8652775" y="883650"/>
            <a:chExt cx="38125" cy="35450"/>
          </a:xfrm>
        </p:grpSpPr>
        <p:sp>
          <p:nvSpPr>
            <p:cNvPr id="6292" name="Google Shape;6292;g1fa7d8e4de0_0_491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3" name="Google Shape;6293;g1fa7d8e4de0_0_491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4" name="Google Shape;6294;g1fa7d8e4de0_0_491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5" name="Google Shape;6295;g1fa7d8e4de0_0_491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296" name="Google Shape;6296;g1fa7d8e4de0_0_4912"/>
          <p:cNvGrpSpPr/>
          <p:nvPr/>
        </p:nvGrpSpPr>
        <p:grpSpPr>
          <a:xfrm>
            <a:off x="8141165" y="4708714"/>
            <a:ext cx="744312" cy="221985"/>
            <a:chOff x="8652775" y="883650"/>
            <a:chExt cx="120875" cy="36050"/>
          </a:xfrm>
        </p:grpSpPr>
        <p:sp>
          <p:nvSpPr>
            <p:cNvPr id="6297" name="Google Shape;6297;g1fa7d8e4de0_0_491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8" name="Google Shape;6298;g1fa7d8e4de0_0_491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9" name="Google Shape;6299;g1fa7d8e4de0_0_491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0" name="Google Shape;6300;g1fa7d8e4de0_0_491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1" name="Google Shape;6301;g1fa7d8e4de0_0_491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2" name="Google Shape;6302;g1fa7d8e4de0_0_491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6303" name="Shape 6303"/>
        <p:cNvGrpSpPr/>
        <p:nvPr/>
      </p:nvGrpSpPr>
      <p:grpSpPr>
        <a:xfrm>
          <a:off x="0" y="0"/>
          <a:ext cx="0" cy="0"/>
          <a:chOff x="0" y="0"/>
          <a:chExt cx="0" cy="0"/>
        </a:xfrm>
      </p:grpSpPr>
      <p:sp>
        <p:nvSpPr>
          <p:cNvPr id="6304" name="Google Shape;6304;g1fa7d8e4de0_0_4934"/>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5" name="Google Shape;6305;g1fa7d8e4de0_0_4934"/>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6306" name="Google Shape;6306;g1fa7d8e4de0_0_4934"/>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6307" name="Google Shape;6307;g1fa7d8e4de0_0_4934"/>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6308" name="Google Shape;6308;g1fa7d8e4de0_0_4934"/>
          <p:cNvGrpSpPr/>
          <p:nvPr/>
        </p:nvGrpSpPr>
        <p:grpSpPr>
          <a:xfrm>
            <a:off x="270362" y="1788150"/>
            <a:ext cx="234762" cy="218290"/>
            <a:chOff x="8652775" y="883650"/>
            <a:chExt cx="38125" cy="35450"/>
          </a:xfrm>
        </p:grpSpPr>
        <p:sp>
          <p:nvSpPr>
            <p:cNvPr id="6309" name="Google Shape;6309;g1fa7d8e4de0_0_493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0" name="Google Shape;6310;g1fa7d8e4de0_0_493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1" name="Google Shape;6311;g1fa7d8e4de0_0_493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2" name="Google Shape;6312;g1fa7d8e4de0_0_493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13" name="Google Shape;6313;g1fa7d8e4de0_0_4934"/>
          <p:cNvGrpSpPr/>
          <p:nvPr/>
        </p:nvGrpSpPr>
        <p:grpSpPr>
          <a:xfrm>
            <a:off x="2228000" y="4570305"/>
            <a:ext cx="430885" cy="203666"/>
            <a:chOff x="8703675" y="886625"/>
            <a:chExt cx="69975" cy="33075"/>
          </a:xfrm>
        </p:grpSpPr>
        <p:sp>
          <p:nvSpPr>
            <p:cNvPr id="6314" name="Google Shape;6314;g1fa7d8e4de0_0_493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5" name="Google Shape;6315;g1fa7d8e4de0_0_493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316" name="Google Shape;6316;g1fa7d8e4de0_0_4934"/>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6317" name="Shape 6317"/>
        <p:cNvGrpSpPr/>
        <p:nvPr/>
      </p:nvGrpSpPr>
      <p:grpSpPr>
        <a:xfrm>
          <a:off x="0" y="0"/>
          <a:ext cx="0" cy="0"/>
          <a:chOff x="0" y="0"/>
          <a:chExt cx="0" cy="0"/>
        </a:xfrm>
      </p:grpSpPr>
      <p:sp>
        <p:nvSpPr>
          <p:cNvPr id="6318" name="Google Shape;6318;g1fa7d8e4de0_0_49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6319" name="Shape 6319"/>
        <p:cNvGrpSpPr/>
        <p:nvPr/>
      </p:nvGrpSpPr>
      <p:grpSpPr>
        <a:xfrm>
          <a:off x="0" y="0"/>
          <a:ext cx="0" cy="0"/>
          <a:chOff x="0" y="0"/>
          <a:chExt cx="0" cy="0"/>
        </a:xfrm>
      </p:grpSpPr>
      <p:grpSp>
        <p:nvGrpSpPr>
          <p:cNvPr id="6320" name="Google Shape;6320;g1fa7d8e4de0_0_4950"/>
          <p:cNvGrpSpPr/>
          <p:nvPr/>
        </p:nvGrpSpPr>
        <p:grpSpPr>
          <a:xfrm>
            <a:off x="-202053" y="151215"/>
            <a:ext cx="768173" cy="588522"/>
            <a:chOff x="8650400" y="824125"/>
            <a:chExt cx="124750" cy="95575"/>
          </a:xfrm>
        </p:grpSpPr>
        <p:sp>
          <p:nvSpPr>
            <p:cNvPr id="6321" name="Google Shape;6321;g1fa7d8e4de0_0_495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2" name="Google Shape;6322;g1fa7d8e4de0_0_495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3" name="Google Shape;6323;g1fa7d8e4de0_0_495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4" name="Google Shape;6324;g1fa7d8e4de0_0_495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5" name="Google Shape;6325;g1fa7d8e4de0_0_4950"/>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6" name="Google Shape;6326;g1fa7d8e4de0_0_495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7" name="Google Shape;6327;g1fa7d8e4de0_0_495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28" name="Google Shape;6328;g1fa7d8e4de0_0_4950"/>
          <p:cNvGrpSpPr/>
          <p:nvPr/>
        </p:nvGrpSpPr>
        <p:grpSpPr>
          <a:xfrm>
            <a:off x="8681200" y="818112"/>
            <a:ext cx="234762" cy="218290"/>
            <a:chOff x="8652775" y="883650"/>
            <a:chExt cx="38125" cy="35450"/>
          </a:xfrm>
        </p:grpSpPr>
        <p:sp>
          <p:nvSpPr>
            <p:cNvPr id="6329" name="Google Shape;6329;g1fa7d8e4de0_0_495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0" name="Google Shape;6330;g1fa7d8e4de0_0_495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1" name="Google Shape;6331;g1fa7d8e4de0_0_495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2" name="Google Shape;6332;g1fa7d8e4de0_0_495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333" name="Google Shape;6333;g1fa7d8e4de0_0_4950"/>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334" name="Google Shape;6334;g1fa7d8e4de0_0_4950"/>
          <p:cNvGrpSpPr/>
          <p:nvPr/>
        </p:nvGrpSpPr>
        <p:grpSpPr>
          <a:xfrm>
            <a:off x="888437" y="4691225"/>
            <a:ext cx="234762" cy="218290"/>
            <a:chOff x="8652775" y="883650"/>
            <a:chExt cx="38125" cy="35450"/>
          </a:xfrm>
        </p:grpSpPr>
        <p:sp>
          <p:nvSpPr>
            <p:cNvPr id="6335" name="Google Shape;6335;g1fa7d8e4de0_0_495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6" name="Google Shape;6336;g1fa7d8e4de0_0_495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7" name="Google Shape;6337;g1fa7d8e4de0_0_495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38" name="Google Shape;6338;g1fa7d8e4de0_0_4950"/>
          <p:cNvGrpSpPr/>
          <p:nvPr/>
        </p:nvGrpSpPr>
        <p:grpSpPr>
          <a:xfrm>
            <a:off x="8485025" y="238430"/>
            <a:ext cx="430885" cy="203666"/>
            <a:chOff x="8703675" y="886625"/>
            <a:chExt cx="69975" cy="33075"/>
          </a:xfrm>
        </p:grpSpPr>
        <p:sp>
          <p:nvSpPr>
            <p:cNvPr id="6339" name="Google Shape;6339;g1fa7d8e4de0_0_495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0" name="Google Shape;6340;g1fa7d8e4de0_0_495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6341" name="Shape 6341"/>
        <p:cNvGrpSpPr/>
        <p:nvPr/>
      </p:nvGrpSpPr>
      <p:grpSpPr>
        <a:xfrm>
          <a:off x="0" y="0"/>
          <a:ext cx="0" cy="0"/>
          <a:chOff x="0" y="0"/>
          <a:chExt cx="0" cy="0"/>
        </a:xfrm>
      </p:grpSpPr>
      <p:grpSp>
        <p:nvGrpSpPr>
          <p:cNvPr id="6342" name="Google Shape;6342;g1fa7d8e4de0_0_4972"/>
          <p:cNvGrpSpPr/>
          <p:nvPr/>
        </p:nvGrpSpPr>
        <p:grpSpPr>
          <a:xfrm>
            <a:off x="236575" y="2344012"/>
            <a:ext cx="234762" cy="218290"/>
            <a:chOff x="8652775" y="883650"/>
            <a:chExt cx="38125" cy="35450"/>
          </a:xfrm>
        </p:grpSpPr>
        <p:sp>
          <p:nvSpPr>
            <p:cNvPr id="6343" name="Google Shape;6343;g1fa7d8e4de0_0_497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4" name="Google Shape;6344;g1fa7d8e4de0_0_497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5" name="Google Shape;6345;g1fa7d8e4de0_0_497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6" name="Google Shape;6346;g1fa7d8e4de0_0_497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47" name="Google Shape;6347;g1fa7d8e4de0_0_4972"/>
          <p:cNvGrpSpPr/>
          <p:nvPr/>
        </p:nvGrpSpPr>
        <p:grpSpPr>
          <a:xfrm>
            <a:off x="7146537" y="192450"/>
            <a:ext cx="234762" cy="218290"/>
            <a:chOff x="8652775" y="883650"/>
            <a:chExt cx="38125" cy="35450"/>
          </a:xfrm>
        </p:grpSpPr>
        <p:sp>
          <p:nvSpPr>
            <p:cNvPr id="6348" name="Google Shape;6348;g1fa7d8e4de0_0_497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9" name="Google Shape;6349;g1fa7d8e4de0_0_497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0" name="Google Shape;6350;g1fa7d8e4de0_0_497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51" name="Google Shape;6351;g1fa7d8e4de0_0_4972"/>
          <p:cNvGrpSpPr/>
          <p:nvPr/>
        </p:nvGrpSpPr>
        <p:grpSpPr>
          <a:xfrm>
            <a:off x="5820150" y="4734505"/>
            <a:ext cx="430885" cy="203666"/>
            <a:chOff x="8703675" y="886625"/>
            <a:chExt cx="69975" cy="33075"/>
          </a:xfrm>
        </p:grpSpPr>
        <p:sp>
          <p:nvSpPr>
            <p:cNvPr id="6352" name="Google Shape;6352;g1fa7d8e4de0_0_497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3" name="Google Shape;6353;g1fa7d8e4de0_0_497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554" name="Shape 554"/>
        <p:cNvGrpSpPr/>
        <p:nvPr/>
      </p:nvGrpSpPr>
      <p:grpSpPr>
        <a:xfrm>
          <a:off x="0" y="0"/>
          <a:ext cx="0" cy="0"/>
          <a:chOff x="0" y="0"/>
          <a:chExt cx="0" cy="0"/>
        </a:xfrm>
      </p:grpSpPr>
      <p:sp>
        <p:nvSpPr>
          <p:cNvPr id="555" name="Google Shape;555;g1f9162cf5e8_0_464"/>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 name="Google Shape;556;g1f9162cf5e8_0_464"/>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557" name="Google Shape;557;g1f9162cf5e8_0_464"/>
          <p:cNvSpPr/>
          <p:nvPr/>
        </p:nvSpPr>
        <p:spPr>
          <a:xfrm rot="-5923251">
            <a:off x="7241909" y="-943961"/>
            <a:ext cx="4040262" cy="2967923"/>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 name="Google Shape;558;g1f9162cf5e8_0_464"/>
          <p:cNvSpPr txBox="1"/>
          <p:nvPr>
            <p:ph idx="1" type="subTitle"/>
          </p:nvPr>
        </p:nvSpPr>
        <p:spPr>
          <a:xfrm>
            <a:off x="723900" y="1833925"/>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59" name="Google Shape;559;g1f9162cf5e8_0_464"/>
          <p:cNvSpPr txBox="1"/>
          <p:nvPr>
            <p:ph idx="2" type="subTitle"/>
          </p:nvPr>
        </p:nvSpPr>
        <p:spPr>
          <a:xfrm>
            <a:off x="723900" y="218545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60" name="Google Shape;560;g1f9162cf5e8_0_464"/>
          <p:cNvSpPr txBox="1"/>
          <p:nvPr>
            <p:ph idx="3" type="subTitle"/>
          </p:nvPr>
        </p:nvSpPr>
        <p:spPr>
          <a:xfrm>
            <a:off x="3470874" y="1833925"/>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61" name="Google Shape;561;g1f9162cf5e8_0_464"/>
          <p:cNvSpPr txBox="1"/>
          <p:nvPr>
            <p:ph idx="4" type="subTitle"/>
          </p:nvPr>
        </p:nvSpPr>
        <p:spPr>
          <a:xfrm>
            <a:off x="3470875" y="218545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62" name="Google Shape;562;g1f9162cf5e8_0_464"/>
          <p:cNvSpPr txBox="1"/>
          <p:nvPr>
            <p:ph idx="5" type="subTitle"/>
          </p:nvPr>
        </p:nvSpPr>
        <p:spPr>
          <a:xfrm>
            <a:off x="6217849" y="1833925"/>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63" name="Google Shape;563;g1f9162cf5e8_0_464"/>
          <p:cNvSpPr txBox="1"/>
          <p:nvPr>
            <p:ph idx="6" type="subTitle"/>
          </p:nvPr>
        </p:nvSpPr>
        <p:spPr>
          <a:xfrm>
            <a:off x="6217850" y="218545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64" name="Google Shape;564;g1f9162cf5e8_0_464"/>
          <p:cNvSpPr txBox="1"/>
          <p:nvPr>
            <p:ph idx="7" type="subTitle"/>
          </p:nvPr>
        </p:nvSpPr>
        <p:spPr>
          <a:xfrm>
            <a:off x="722225" y="32134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65" name="Google Shape;565;g1f9162cf5e8_0_464"/>
          <p:cNvSpPr txBox="1"/>
          <p:nvPr>
            <p:ph idx="8" type="subTitle"/>
          </p:nvPr>
        </p:nvSpPr>
        <p:spPr>
          <a:xfrm>
            <a:off x="722225" y="356500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66" name="Google Shape;566;g1f9162cf5e8_0_464"/>
          <p:cNvSpPr txBox="1"/>
          <p:nvPr>
            <p:ph idx="9" type="subTitle"/>
          </p:nvPr>
        </p:nvSpPr>
        <p:spPr>
          <a:xfrm>
            <a:off x="3469199" y="32134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67" name="Google Shape;567;g1f9162cf5e8_0_464"/>
          <p:cNvSpPr txBox="1"/>
          <p:nvPr>
            <p:ph idx="13" type="subTitle"/>
          </p:nvPr>
        </p:nvSpPr>
        <p:spPr>
          <a:xfrm>
            <a:off x="3469200" y="356500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68" name="Google Shape;568;g1f9162cf5e8_0_464"/>
          <p:cNvSpPr txBox="1"/>
          <p:nvPr>
            <p:ph idx="14" type="subTitle"/>
          </p:nvPr>
        </p:nvSpPr>
        <p:spPr>
          <a:xfrm>
            <a:off x="6216174" y="32134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69" name="Google Shape;569;g1f9162cf5e8_0_464"/>
          <p:cNvSpPr txBox="1"/>
          <p:nvPr>
            <p:ph idx="15" type="subTitle"/>
          </p:nvPr>
        </p:nvSpPr>
        <p:spPr>
          <a:xfrm>
            <a:off x="6216175" y="356500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70" name="Google Shape;570;g1f9162cf5e8_0_464"/>
          <p:cNvSpPr/>
          <p:nvPr/>
        </p:nvSpPr>
        <p:spPr>
          <a:xfrm rot="-8371819">
            <a:off x="-1873977" y="4404423"/>
            <a:ext cx="4040141" cy="2967834"/>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357" name="Shape 6357"/>
        <p:cNvGrpSpPr/>
        <p:nvPr/>
      </p:nvGrpSpPr>
      <p:grpSpPr>
        <a:xfrm>
          <a:off x="0" y="0"/>
          <a:ext cx="0" cy="0"/>
          <a:chOff x="0" y="0"/>
          <a:chExt cx="0" cy="0"/>
        </a:xfrm>
      </p:grpSpPr>
      <p:sp>
        <p:nvSpPr>
          <p:cNvPr id="6358" name="Google Shape;6358;g1fa7d8e4de0_0_6009"/>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6359" name="Google Shape;6359;g1fa7d8e4de0_0_6009"/>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6360" name="Google Shape;6360;g1fa7d8e4de0_0_6009"/>
          <p:cNvGrpSpPr/>
          <p:nvPr/>
        </p:nvGrpSpPr>
        <p:grpSpPr>
          <a:xfrm>
            <a:off x="8086547" y="288028"/>
            <a:ext cx="768173" cy="588522"/>
            <a:chOff x="8650400" y="824125"/>
            <a:chExt cx="124750" cy="95575"/>
          </a:xfrm>
        </p:grpSpPr>
        <p:sp>
          <p:nvSpPr>
            <p:cNvPr id="6361" name="Google Shape;6361;g1fa7d8e4de0_0_600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2" name="Google Shape;6362;g1fa7d8e4de0_0_600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3" name="Google Shape;6363;g1fa7d8e4de0_0_600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4" name="Google Shape;6364;g1fa7d8e4de0_0_600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5" name="Google Shape;6365;g1fa7d8e4de0_0_6009"/>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6" name="Google Shape;6366;g1fa7d8e4de0_0_600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7" name="Google Shape;6367;g1fa7d8e4de0_0_600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68" name="Google Shape;6368;g1fa7d8e4de0_0_6009"/>
          <p:cNvGrpSpPr/>
          <p:nvPr/>
        </p:nvGrpSpPr>
        <p:grpSpPr>
          <a:xfrm>
            <a:off x="7646775" y="4570305"/>
            <a:ext cx="430885" cy="203666"/>
            <a:chOff x="8703675" y="886625"/>
            <a:chExt cx="69975" cy="33075"/>
          </a:xfrm>
        </p:grpSpPr>
        <p:sp>
          <p:nvSpPr>
            <p:cNvPr id="6369" name="Google Shape;6369;g1fa7d8e4de0_0_600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0" name="Google Shape;6370;g1fa7d8e4de0_0_600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371" name="Shape 6371"/>
        <p:cNvGrpSpPr/>
        <p:nvPr/>
      </p:nvGrpSpPr>
      <p:grpSpPr>
        <a:xfrm>
          <a:off x="0" y="0"/>
          <a:ext cx="0" cy="0"/>
          <a:chOff x="0" y="0"/>
          <a:chExt cx="0" cy="0"/>
        </a:xfrm>
      </p:grpSpPr>
      <p:sp>
        <p:nvSpPr>
          <p:cNvPr id="6372" name="Google Shape;6372;g1fa7d8e4de0_0_6023"/>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3" name="Google Shape;6373;g1fa7d8e4de0_0_6023"/>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6374" name="Google Shape;6374;g1fa7d8e4de0_0_6023"/>
          <p:cNvGrpSpPr/>
          <p:nvPr/>
        </p:nvGrpSpPr>
        <p:grpSpPr>
          <a:xfrm>
            <a:off x="1421747" y="-126722"/>
            <a:ext cx="768173" cy="588522"/>
            <a:chOff x="8650400" y="824125"/>
            <a:chExt cx="124750" cy="95575"/>
          </a:xfrm>
        </p:grpSpPr>
        <p:sp>
          <p:nvSpPr>
            <p:cNvPr id="6375" name="Google Shape;6375;g1fa7d8e4de0_0_60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6" name="Google Shape;6376;g1fa7d8e4de0_0_60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7" name="Google Shape;6377;g1fa7d8e4de0_0_602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8" name="Google Shape;6378;g1fa7d8e4de0_0_60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9" name="Google Shape;6379;g1fa7d8e4de0_0_6023"/>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0" name="Google Shape;6380;g1fa7d8e4de0_0_602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1" name="Google Shape;6381;g1fa7d8e4de0_0_602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82" name="Google Shape;6382;g1fa7d8e4de0_0_6023"/>
          <p:cNvGrpSpPr/>
          <p:nvPr/>
        </p:nvGrpSpPr>
        <p:grpSpPr>
          <a:xfrm>
            <a:off x="540850" y="2271587"/>
            <a:ext cx="234762" cy="218290"/>
            <a:chOff x="8652775" y="883650"/>
            <a:chExt cx="38125" cy="35450"/>
          </a:xfrm>
        </p:grpSpPr>
        <p:sp>
          <p:nvSpPr>
            <p:cNvPr id="6383" name="Google Shape;6383;g1fa7d8e4de0_0_60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4" name="Google Shape;6384;g1fa7d8e4de0_0_60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5" name="Google Shape;6385;g1fa7d8e4de0_0_602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6" name="Google Shape;6386;g1fa7d8e4de0_0_60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87" name="Google Shape;6387;g1fa7d8e4de0_0_6023"/>
          <p:cNvGrpSpPr/>
          <p:nvPr/>
        </p:nvGrpSpPr>
        <p:grpSpPr>
          <a:xfrm>
            <a:off x="7146537" y="192450"/>
            <a:ext cx="234762" cy="218290"/>
            <a:chOff x="8652775" y="883650"/>
            <a:chExt cx="38125" cy="35450"/>
          </a:xfrm>
        </p:grpSpPr>
        <p:sp>
          <p:nvSpPr>
            <p:cNvPr id="6388" name="Google Shape;6388;g1fa7d8e4de0_0_60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9" name="Google Shape;6389;g1fa7d8e4de0_0_60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0" name="Google Shape;6390;g1fa7d8e4de0_0_60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91" name="Google Shape;6391;g1fa7d8e4de0_0_6023"/>
          <p:cNvGrpSpPr/>
          <p:nvPr/>
        </p:nvGrpSpPr>
        <p:grpSpPr>
          <a:xfrm>
            <a:off x="8499525" y="3238212"/>
            <a:ext cx="234762" cy="218290"/>
            <a:chOff x="8652775" y="883650"/>
            <a:chExt cx="38125" cy="35450"/>
          </a:xfrm>
        </p:grpSpPr>
        <p:sp>
          <p:nvSpPr>
            <p:cNvPr id="6392" name="Google Shape;6392;g1fa7d8e4de0_0_602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3" name="Google Shape;6393;g1fa7d8e4de0_0_602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4" name="Google Shape;6394;g1fa7d8e4de0_0_602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5" name="Google Shape;6395;g1fa7d8e4de0_0_602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96" name="Google Shape;6396;g1fa7d8e4de0_0_6023"/>
          <p:cNvGrpSpPr/>
          <p:nvPr/>
        </p:nvGrpSpPr>
        <p:grpSpPr>
          <a:xfrm>
            <a:off x="5791175" y="4604105"/>
            <a:ext cx="430885" cy="203666"/>
            <a:chOff x="8703675" y="886625"/>
            <a:chExt cx="69975" cy="33075"/>
          </a:xfrm>
        </p:grpSpPr>
        <p:sp>
          <p:nvSpPr>
            <p:cNvPr id="6397" name="Google Shape;6397;g1fa7d8e4de0_0_602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8" name="Google Shape;6398;g1fa7d8e4de0_0_602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6399" name="Shape 6399"/>
        <p:cNvGrpSpPr/>
        <p:nvPr/>
      </p:nvGrpSpPr>
      <p:grpSpPr>
        <a:xfrm>
          <a:off x="0" y="0"/>
          <a:ext cx="0" cy="0"/>
          <a:chOff x="0" y="0"/>
          <a:chExt cx="0" cy="0"/>
        </a:xfrm>
      </p:grpSpPr>
      <p:sp>
        <p:nvSpPr>
          <p:cNvPr id="6400" name="Google Shape;6400;g1fa7d8e4de0_0_605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401" name="Google Shape;6401;g1fa7d8e4de0_0_6051"/>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402" name="Google Shape;6402;g1fa7d8e4de0_0_6051"/>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403" name="Google Shape;6403;g1fa7d8e4de0_0_6051"/>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404" name="Google Shape;6404;g1fa7d8e4de0_0_6051"/>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405" name="Google Shape;6405;g1fa7d8e4de0_0_6051"/>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406" name="Google Shape;6406;g1fa7d8e4de0_0_6051"/>
          <p:cNvGrpSpPr/>
          <p:nvPr/>
        </p:nvGrpSpPr>
        <p:grpSpPr>
          <a:xfrm>
            <a:off x="478584" y="2931882"/>
            <a:ext cx="234762" cy="218290"/>
            <a:chOff x="8652775" y="883650"/>
            <a:chExt cx="38125" cy="35450"/>
          </a:xfrm>
        </p:grpSpPr>
        <p:sp>
          <p:nvSpPr>
            <p:cNvPr id="6407" name="Google Shape;6407;g1fa7d8e4de0_0_60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8" name="Google Shape;6408;g1fa7d8e4de0_0_60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9" name="Google Shape;6409;g1fa7d8e4de0_0_60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10" name="Google Shape;6410;g1fa7d8e4de0_0_6051"/>
          <p:cNvGrpSpPr/>
          <p:nvPr/>
        </p:nvGrpSpPr>
        <p:grpSpPr>
          <a:xfrm>
            <a:off x="8374182" y="4342304"/>
            <a:ext cx="430885" cy="203666"/>
            <a:chOff x="8703675" y="886625"/>
            <a:chExt cx="69975" cy="33075"/>
          </a:xfrm>
        </p:grpSpPr>
        <p:sp>
          <p:nvSpPr>
            <p:cNvPr id="6411" name="Google Shape;6411;g1fa7d8e4de0_0_605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2" name="Google Shape;6412;g1fa7d8e4de0_0_605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13" name="Google Shape;6413;g1fa7d8e4de0_0_6051"/>
          <p:cNvGrpSpPr/>
          <p:nvPr/>
        </p:nvGrpSpPr>
        <p:grpSpPr>
          <a:xfrm>
            <a:off x="4916859" y="4735732"/>
            <a:ext cx="234762" cy="218290"/>
            <a:chOff x="8652775" y="883650"/>
            <a:chExt cx="38125" cy="35450"/>
          </a:xfrm>
        </p:grpSpPr>
        <p:sp>
          <p:nvSpPr>
            <p:cNvPr id="6414" name="Google Shape;6414;g1fa7d8e4de0_0_60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5" name="Google Shape;6415;g1fa7d8e4de0_0_60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6" name="Google Shape;6416;g1fa7d8e4de0_0_605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7" name="Google Shape;6417;g1fa7d8e4de0_0_60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6418" name="Shape 6418"/>
        <p:cNvGrpSpPr/>
        <p:nvPr/>
      </p:nvGrpSpPr>
      <p:grpSpPr>
        <a:xfrm>
          <a:off x="0" y="0"/>
          <a:ext cx="0" cy="0"/>
          <a:chOff x="0" y="0"/>
          <a:chExt cx="0" cy="0"/>
        </a:xfrm>
      </p:grpSpPr>
      <p:sp>
        <p:nvSpPr>
          <p:cNvPr id="6419" name="Google Shape;6419;g1fa7d8e4de0_0_607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420" name="Google Shape;6420;g1fa7d8e4de0_0_6070"/>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421" name="Google Shape;6421;g1fa7d8e4de0_0_6070"/>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422" name="Google Shape;6422;g1fa7d8e4de0_0_6070"/>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423" name="Google Shape;6423;g1fa7d8e4de0_0_6070"/>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424" name="Google Shape;6424;g1fa7d8e4de0_0_6070"/>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425" name="Google Shape;6425;g1fa7d8e4de0_0_6070"/>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426" name="Google Shape;6426;g1fa7d8e4de0_0_6070"/>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427" name="Google Shape;6427;g1fa7d8e4de0_0_6070"/>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428" name="Google Shape;6428;g1fa7d8e4de0_0_6070"/>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6429" name="Google Shape;6429;g1fa7d8e4de0_0_6070"/>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6430" name="Google Shape;6430;g1fa7d8e4de0_0_6070"/>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6431" name="Google Shape;6431;g1fa7d8e4de0_0_6070"/>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6432" name="Google Shape;6432;g1fa7d8e4de0_0_6070"/>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433" name="Google Shape;6433;g1fa7d8e4de0_0_6070"/>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434" name="Google Shape;6434;g1fa7d8e4de0_0_6070"/>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435" name="Google Shape;6435;g1fa7d8e4de0_0_6070"/>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436" name="Google Shape;6436;g1fa7d8e4de0_0_6070"/>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6437" name="Google Shape;6437;g1fa7d8e4de0_0_6070"/>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6438" name="Google Shape;6438;g1fa7d8e4de0_0_6070"/>
          <p:cNvGrpSpPr/>
          <p:nvPr/>
        </p:nvGrpSpPr>
        <p:grpSpPr>
          <a:xfrm>
            <a:off x="8086547" y="288028"/>
            <a:ext cx="768173" cy="588522"/>
            <a:chOff x="8650400" y="824125"/>
            <a:chExt cx="124750" cy="95575"/>
          </a:xfrm>
        </p:grpSpPr>
        <p:sp>
          <p:nvSpPr>
            <p:cNvPr id="6439" name="Google Shape;6439;g1fa7d8e4de0_0_60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0" name="Google Shape;6440;g1fa7d8e4de0_0_60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1" name="Google Shape;6441;g1fa7d8e4de0_0_60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2" name="Google Shape;6442;g1fa7d8e4de0_0_60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3" name="Google Shape;6443;g1fa7d8e4de0_0_6070"/>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4" name="Google Shape;6444;g1fa7d8e4de0_0_60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5" name="Google Shape;6445;g1fa7d8e4de0_0_60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46" name="Google Shape;6446;g1fa7d8e4de0_0_6070"/>
          <p:cNvGrpSpPr/>
          <p:nvPr/>
        </p:nvGrpSpPr>
        <p:grpSpPr>
          <a:xfrm>
            <a:off x="317087" y="288025"/>
            <a:ext cx="234762" cy="218290"/>
            <a:chOff x="8652775" y="883650"/>
            <a:chExt cx="38125" cy="35450"/>
          </a:xfrm>
        </p:grpSpPr>
        <p:sp>
          <p:nvSpPr>
            <p:cNvPr id="6447" name="Google Shape;6447;g1fa7d8e4de0_0_60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8" name="Google Shape;6448;g1fa7d8e4de0_0_60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9" name="Google Shape;6449;g1fa7d8e4de0_0_60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50" name="Google Shape;6450;g1fa7d8e4de0_0_6070"/>
          <p:cNvGrpSpPr/>
          <p:nvPr/>
        </p:nvGrpSpPr>
        <p:grpSpPr>
          <a:xfrm>
            <a:off x="4199840" y="4764665"/>
            <a:ext cx="744312" cy="221985"/>
            <a:chOff x="8652775" y="883650"/>
            <a:chExt cx="120875" cy="36050"/>
          </a:xfrm>
        </p:grpSpPr>
        <p:sp>
          <p:nvSpPr>
            <p:cNvPr id="6451" name="Google Shape;6451;g1fa7d8e4de0_0_60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2" name="Google Shape;6452;g1fa7d8e4de0_0_60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3" name="Google Shape;6453;g1fa7d8e4de0_0_60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4" name="Google Shape;6454;g1fa7d8e4de0_0_60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5" name="Google Shape;6455;g1fa7d8e4de0_0_60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6" name="Google Shape;6456;g1fa7d8e4de0_0_60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6457" name="Shape 6457"/>
        <p:cNvGrpSpPr/>
        <p:nvPr/>
      </p:nvGrpSpPr>
      <p:grpSpPr>
        <a:xfrm>
          <a:off x="0" y="0"/>
          <a:ext cx="0" cy="0"/>
          <a:chOff x="0" y="0"/>
          <a:chExt cx="0" cy="0"/>
        </a:xfrm>
      </p:grpSpPr>
      <p:sp>
        <p:nvSpPr>
          <p:cNvPr id="6458" name="Google Shape;6458;g1fa7d8e4de0_0_6109"/>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459" name="Google Shape;6459;g1fa7d8e4de0_0_6109"/>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460" name="Google Shape;6460;g1fa7d8e4de0_0_6109"/>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1" name="Google Shape;6461;g1fa7d8e4de0_0_6109"/>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2" name="Google Shape;6462;g1fa7d8e4de0_0_6109"/>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463" name="Google Shape;6463;g1fa7d8e4de0_0_6109"/>
          <p:cNvGrpSpPr/>
          <p:nvPr/>
        </p:nvGrpSpPr>
        <p:grpSpPr>
          <a:xfrm>
            <a:off x="1290315" y="832864"/>
            <a:ext cx="744312" cy="221985"/>
            <a:chOff x="8652775" y="883650"/>
            <a:chExt cx="120875" cy="36050"/>
          </a:xfrm>
        </p:grpSpPr>
        <p:sp>
          <p:nvSpPr>
            <p:cNvPr id="6464" name="Google Shape;6464;g1fa7d8e4de0_0_610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5" name="Google Shape;6465;g1fa7d8e4de0_0_610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6" name="Google Shape;6466;g1fa7d8e4de0_0_610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7" name="Google Shape;6467;g1fa7d8e4de0_0_610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8" name="Google Shape;6468;g1fa7d8e4de0_0_610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9" name="Google Shape;6469;g1fa7d8e4de0_0_610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70" name="Google Shape;6470;g1fa7d8e4de0_0_6109"/>
          <p:cNvGrpSpPr/>
          <p:nvPr/>
        </p:nvGrpSpPr>
        <p:grpSpPr>
          <a:xfrm>
            <a:off x="8313415" y="1125687"/>
            <a:ext cx="234762" cy="218290"/>
            <a:chOff x="8652775" y="883650"/>
            <a:chExt cx="38125" cy="35450"/>
          </a:xfrm>
        </p:grpSpPr>
        <p:sp>
          <p:nvSpPr>
            <p:cNvPr id="6471" name="Google Shape;6471;g1fa7d8e4de0_0_610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2" name="Google Shape;6472;g1fa7d8e4de0_0_610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3" name="Google Shape;6473;g1fa7d8e4de0_0_610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474" name="Google Shape;6474;g1fa7d8e4de0_0_6109"/>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475" name="Shape 6475"/>
        <p:cNvGrpSpPr/>
        <p:nvPr/>
      </p:nvGrpSpPr>
      <p:grpSpPr>
        <a:xfrm>
          <a:off x="0" y="0"/>
          <a:ext cx="0" cy="0"/>
          <a:chOff x="0" y="0"/>
          <a:chExt cx="0" cy="0"/>
        </a:xfrm>
      </p:grpSpPr>
      <p:sp>
        <p:nvSpPr>
          <p:cNvPr id="6476" name="Google Shape;6476;g1fa7d8e4de0_0_6127"/>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477" name="Google Shape;6477;g1fa7d8e4de0_0_6127"/>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6478" name="Google Shape;6478;g1fa7d8e4de0_0_6127"/>
          <p:cNvGrpSpPr/>
          <p:nvPr/>
        </p:nvGrpSpPr>
        <p:grpSpPr>
          <a:xfrm>
            <a:off x="219315" y="188740"/>
            <a:ext cx="744312" cy="221985"/>
            <a:chOff x="8652775" y="883650"/>
            <a:chExt cx="120875" cy="36050"/>
          </a:xfrm>
        </p:grpSpPr>
        <p:sp>
          <p:nvSpPr>
            <p:cNvPr id="6479" name="Google Shape;6479;g1fa7d8e4de0_0_612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0" name="Google Shape;6480;g1fa7d8e4de0_0_612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1" name="Google Shape;6481;g1fa7d8e4de0_0_612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2" name="Google Shape;6482;g1fa7d8e4de0_0_612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3" name="Google Shape;6483;g1fa7d8e4de0_0_612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4" name="Google Shape;6484;g1fa7d8e4de0_0_612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85" name="Google Shape;6485;g1fa7d8e4de0_0_6127"/>
          <p:cNvGrpSpPr/>
          <p:nvPr/>
        </p:nvGrpSpPr>
        <p:grpSpPr>
          <a:xfrm>
            <a:off x="236575" y="2344012"/>
            <a:ext cx="234762" cy="218290"/>
            <a:chOff x="8652775" y="883650"/>
            <a:chExt cx="38125" cy="35450"/>
          </a:xfrm>
        </p:grpSpPr>
        <p:sp>
          <p:nvSpPr>
            <p:cNvPr id="6486" name="Google Shape;6486;g1fa7d8e4de0_0_612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7" name="Google Shape;6487;g1fa7d8e4de0_0_612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8" name="Google Shape;6488;g1fa7d8e4de0_0_612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9" name="Google Shape;6489;g1fa7d8e4de0_0_612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90" name="Google Shape;6490;g1fa7d8e4de0_0_6127"/>
          <p:cNvGrpSpPr/>
          <p:nvPr/>
        </p:nvGrpSpPr>
        <p:grpSpPr>
          <a:xfrm>
            <a:off x="7146537" y="192450"/>
            <a:ext cx="234762" cy="218290"/>
            <a:chOff x="8652775" y="883650"/>
            <a:chExt cx="38125" cy="35450"/>
          </a:xfrm>
        </p:grpSpPr>
        <p:sp>
          <p:nvSpPr>
            <p:cNvPr id="6491" name="Google Shape;6491;g1fa7d8e4de0_0_612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2" name="Google Shape;6492;g1fa7d8e4de0_0_612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3" name="Google Shape;6493;g1fa7d8e4de0_0_612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94" name="Google Shape;6494;g1fa7d8e4de0_0_6127"/>
          <p:cNvGrpSpPr/>
          <p:nvPr/>
        </p:nvGrpSpPr>
        <p:grpSpPr>
          <a:xfrm>
            <a:off x="5820150" y="4734505"/>
            <a:ext cx="430885" cy="203666"/>
            <a:chOff x="8703675" y="886625"/>
            <a:chExt cx="69975" cy="33075"/>
          </a:xfrm>
        </p:grpSpPr>
        <p:sp>
          <p:nvSpPr>
            <p:cNvPr id="6495" name="Google Shape;6495;g1fa7d8e4de0_0_612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6" name="Google Shape;6496;g1fa7d8e4de0_0_612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97" name="Google Shape;6497;g1fa7d8e4de0_0_6127"/>
          <p:cNvGrpSpPr/>
          <p:nvPr/>
        </p:nvGrpSpPr>
        <p:grpSpPr>
          <a:xfrm>
            <a:off x="8499525" y="3238212"/>
            <a:ext cx="234762" cy="218290"/>
            <a:chOff x="8652775" y="883650"/>
            <a:chExt cx="38125" cy="35450"/>
          </a:xfrm>
        </p:grpSpPr>
        <p:sp>
          <p:nvSpPr>
            <p:cNvPr id="6498" name="Google Shape;6498;g1fa7d8e4de0_0_612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9" name="Google Shape;6499;g1fa7d8e4de0_0_612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0" name="Google Shape;6500;g1fa7d8e4de0_0_612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1" name="Google Shape;6501;g1fa7d8e4de0_0_612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6502" name="Shape 6502"/>
        <p:cNvGrpSpPr/>
        <p:nvPr/>
      </p:nvGrpSpPr>
      <p:grpSpPr>
        <a:xfrm>
          <a:off x="0" y="0"/>
          <a:ext cx="0" cy="0"/>
          <a:chOff x="0" y="0"/>
          <a:chExt cx="0" cy="0"/>
        </a:xfrm>
      </p:grpSpPr>
      <p:sp>
        <p:nvSpPr>
          <p:cNvPr id="6503" name="Google Shape;6503;g1fa7d8e4de0_0_6154"/>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504" name="Google Shape;6504;g1fa7d8e4de0_0_6154"/>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505" name="Google Shape;6505;g1fa7d8e4de0_0_6154"/>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506" name="Google Shape;6506;g1fa7d8e4de0_0_6154"/>
          <p:cNvGrpSpPr/>
          <p:nvPr/>
        </p:nvGrpSpPr>
        <p:grpSpPr>
          <a:xfrm>
            <a:off x="6715278" y="4625184"/>
            <a:ext cx="744312" cy="221985"/>
            <a:chOff x="8652775" y="883650"/>
            <a:chExt cx="120875" cy="36050"/>
          </a:xfrm>
        </p:grpSpPr>
        <p:sp>
          <p:nvSpPr>
            <p:cNvPr id="6507" name="Google Shape;6507;g1fa7d8e4de0_0_615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8" name="Google Shape;6508;g1fa7d8e4de0_0_615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9" name="Google Shape;6509;g1fa7d8e4de0_0_615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0" name="Google Shape;6510;g1fa7d8e4de0_0_615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1" name="Google Shape;6511;g1fa7d8e4de0_0_615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2" name="Google Shape;6512;g1fa7d8e4de0_0_615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513" name="Google Shape;6513;g1fa7d8e4de0_0_6154"/>
          <p:cNvGrpSpPr/>
          <p:nvPr/>
        </p:nvGrpSpPr>
        <p:grpSpPr>
          <a:xfrm>
            <a:off x="5348162" y="4627037"/>
            <a:ext cx="234762" cy="218290"/>
            <a:chOff x="8652775" y="883650"/>
            <a:chExt cx="38125" cy="35450"/>
          </a:xfrm>
        </p:grpSpPr>
        <p:sp>
          <p:nvSpPr>
            <p:cNvPr id="6514" name="Google Shape;6514;g1fa7d8e4de0_0_615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5" name="Google Shape;6515;g1fa7d8e4de0_0_615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6" name="Google Shape;6516;g1fa7d8e4de0_0_615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517" name="Google Shape;6517;g1fa7d8e4de0_0_6154"/>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518" name="Google Shape;6518;g1fa7d8e4de0_0_6154"/>
          <p:cNvGrpSpPr/>
          <p:nvPr/>
        </p:nvGrpSpPr>
        <p:grpSpPr>
          <a:xfrm>
            <a:off x="1539765" y="296326"/>
            <a:ext cx="744312" cy="221985"/>
            <a:chOff x="8652775" y="883650"/>
            <a:chExt cx="120875" cy="36050"/>
          </a:xfrm>
        </p:grpSpPr>
        <p:sp>
          <p:nvSpPr>
            <p:cNvPr id="6519" name="Google Shape;6519;g1fa7d8e4de0_0_615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0" name="Google Shape;6520;g1fa7d8e4de0_0_615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1" name="Google Shape;6521;g1fa7d8e4de0_0_615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2" name="Google Shape;6522;g1fa7d8e4de0_0_615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3" name="Google Shape;6523;g1fa7d8e4de0_0_615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4" name="Google Shape;6524;g1fa7d8e4de0_0_615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525" name="Google Shape;6525;g1fa7d8e4de0_0_6154"/>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526" name="Google Shape;6526;g1fa7d8e4de0_0_6154"/>
          <p:cNvGrpSpPr/>
          <p:nvPr/>
        </p:nvGrpSpPr>
        <p:grpSpPr>
          <a:xfrm>
            <a:off x="8313412" y="3800094"/>
            <a:ext cx="234762" cy="218290"/>
            <a:chOff x="8652775" y="883650"/>
            <a:chExt cx="38125" cy="35450"/>
          </a:xfrm>
        </p:grpSpPr>
        <p:sp>
          <p:nvSpPr>
            <p:cNvPr id="6527" name="Google Shape;6527;g1fa7d8e4de0_0_615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8" name="Google Shape;6528;g1fa7d8e4de0_0_615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9" name="Google Shape;6529;g1fa7d8e4de0_0_615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0" name="Google Shape;6530;g1fa7d8e4de0_0_615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531" name="Google Shape;6531;g1fa7d8e4de0_0_6154"/>
          <p:cNvGrpSpPr/>
          <p:nvPr/>
        </p:nvGrpSpPr>
        <p:grpSpPr>
          <a:xfrm>
            <a:off x="225025" y="1008004"/>
            <a:ext cx="430885" cy="203666"/>
            <a:chOff x="8703675" y="886625"/>
            <a:chExt cx="69975" cy="33075"/>
          </a:xfrm>
        </p:grpSpPr>
        <p:sp>
          <p:nvSpPr>
            <p:cNvPr id="6532" name="Google Shape;6532;g1fa7d8e4de0_0_615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3" name="Google Shape;6533;g1fa7d8e4de0_0_615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6534" name="Shape 6534"/>
        <p:cNvGrpSpPr/>
        <p:nvPr/>
      </p:nvGrpSpPr>
      <p:grpSpPr>
        <a:xfrm>
          <a:off x="0" y="0"/>
          <a:ext cx="0" cy="0"/>
          <a:chOff x="0" y="0"/>
          <a:chExt cx="0" cy="0"/>
        </a:xfrm>
      </p:grpSpPr>
      <p:sp>
        <p:nvSpPr>
          <p:cNvPr id="6535" name="Google Shape;6535;g1fa7d8e4de0_0_6186"/>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6" name="Google Shape;6536;g1fa7d8e4de0_0_618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537" name="Google Shape;6537;g1fa7d8e4de0_0_6186"/>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538" name="Google Shape;6538;g1fa7d8e4de0_0_6186"/>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539" name="Google Shape;6539;g1fa7d8e4de0_0_6186"/>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540" name="Google Shape;6540;g1fa7d8e4de0_0_6186"/>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541" name="Google Shape;6541;g1fa7d8e4de0_0_6186"/>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542" name="Google Shape;6542;g1fa7d8e4de0_0_6186"/>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543" name="Google Shape;6543;g1fa7d8e4de0_0_6186"/>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544" name="Google Shape;6544;g1fa7d8e4de0_0_6186"/>
          <p:cNvGrpSpPr/>
          <p:nvPr/>
        </p:nvGrpSpPr>
        <p:grpSpPr>
          <a:xfrm>
            <a:off x="8112637" y="1529600"/>
            <a:ext cx="234762" cy="218290"/>
            <a:chOff x="8652775" y="883650"/>
            <a:chExt cx="38125" cy="35450"/>
          </a:xfrm>
        </p:grpSpPr>
        <p:sp>
          <p:nvSpPr>
            <p:cNvPr id="6545" name="Google Shape;6545;g1fa7d8e4de0_0_61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6" name="Google Shape;6546;g1fa7d8e4de0_0_61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7" name="Google Shape;6547;g1fa7d8e4de0_0_618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8" name="Google Shape;6548;g1fa7d8e4de0_0_61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549" name="Shape 6549"/>
        <p:cNvGrpSpPr/>
        <p:nvPr/>
      </p:nvGrpSpPr>
      <p:grpSpPr>
        <a:xfrm>
          <a:off x="0" y="0"/>
          <a:ext cx="0" cy="0"/>
          <a:chOff x="0" y="0"/>
          <a:chExt cx="0" cy="0"/>
        </a:xfrm>
      </p:grpSpPr>
      <p:sp>
        <p:nvSpPr>
          <p:cNvPr id="6550" name="Google Shape;6550;g1fa7d8e4de0_0_6201"/>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1" name="Google Shape;6551;g1fa7d8e4de0_0_6201"/>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6552" name="Google Shape;6552;g1fa7d8e4de0_0_6201"/>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6553" name="Google Shape;6553;g1fa7d8e4de0_0_6201"/>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554" name="Google Shape;6554;g1fa7d8e4de0_0_6201"/>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555" name="Google Shape;6555;g1fa7d8e4de0_0_6201"/>
          <p:cNvGrpSpPr/>
          <p:nvPr/>
        </p:nvGrpSpPr>
        <p:grpSpPr>
          <a:xfrm>
            <a:off x="8212822" y="4397378"/>
            <a:ext cx="768173" cy="588522"/>
            <a:chOff x="8650400" y="824125"/>
            <a:chExt cx="124750" cy="95575"/>
          </a:xfrm>
        </p:grpSpPr>
        <p:sp>
          <p:nvSpPr>
            <p:cNvPr id="6556" name="Google Shape;6556;g1fa7d8e4de0_0_620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7" name="Google Shape;6557;g1fa7d8e4de0_0_620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8" name="Google Shape;6558;g1fa7d8e4de0_0_620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9" name="Google Shape;6559;g1fa7d8e4de0_0_620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0" name="Google Shape;6560;g1fa7d8e4de0_0_6201"/>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1" name="Google Shape;6561;g1fa7d8e4de0_0_620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2" name="Google Shape;6562;g1fa7d8e4de0_0_620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63" name="Shape 6563"/>
        <p:cNvGrpSpPr/>
        <p:nvPr/>
      </p:nvGrpSpPr>
      <p:grpSpPr>
        <a:xfrm>
          <a:off x="0" y="0"/>
          <a:ext cx="0" cy="0"/>
          <a:chOff x="0" y="0"/>
          <a:chExt cx="0" cy="0"/>
        </a:xfrm>
      </p:grpSpPr>
      <p:sp>
        <p:nvSpPr>
          <p:cNvPr id="6564" name="Google Shape;6564;g1fa7d8e4de0_0_6215"/>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5" name="Google Shape;6565;g1fa7d8e4de0_0_6215"/>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566" name="Google Shape;6566;g1fa7d8e4de0_0_6215"/>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567" name="Google Shape;6567;g1fa7d8e4de0_0_6215"/>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568" name="Google Shape;6568;g1fa7d8e4de0_0_6215"/>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569" name="Google Shape;6569;g1fa7d8e4de0_0_6215"/>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6570" name="Google Shape;6570;g1fa7d8e4de0_0_6215"/>
          <p:cNvGrpSpPr/>
          <p:nvPr/>
        </p:nvGrpSpPr>
        <p:grpSpPr>
          <a:xfrm>
            <a:off x="8703662" y="2184650"/>
            <a:ext cx="234762" cy="218290"/>
            <a:chOff x="8652775" y="883650"/>
            <a:chExt cx="38125" cy="35450"/>
          </a:xfrm>
        </p:grpSpPr>
        <p:sp>
          <p:nvSpPr>
            <p:cNvPr id="6571" name="Google Shape;6571;g1fa7d8e4de0_0_621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2" name="Google Shape;6572;g1fa7d8e4de0_0_621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3" name="Google Shape;6573;g1fa7d8e4de0_0_621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574" name="Google Shape;6574;g1fa7d8e4de0_0_6215"/>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5" name="Google Shape;6575;g1fa7d8e4de0_0_6215"/>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576" name="Google Shape;6576;g1fa7d8e4de0_0_6215"/>
          <p:cNvGrpSpPr/>
          <p:nvPr/>
        </p:nvGrpSpPr>
        <p:grpSpPr>
          <a:xfrm>
            <a:off x="215262" y="2780650"/>
            <a:ext cx="234762" cy="218290"/>
            <a:chOff x="8652775" y="883650"/>
            <a:chExt cx="38125" cy="35450"/>
          </a:xfrm>
        </p:grpSpPr>
        <p:sp>
          <p:nvSpPr>
            <p:cNvPr id="6577" name="Google Shape;6577;g1fa7d8e4de0_0_621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8" name="Google Shape;6578;g1fa7d8e4de0_0_621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9" name="Google Shape;6579;g1fa7d8e4de0_0_621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2">
  <p:cSld name="CUSTOM_18">
    <p:spTree>
      <p:nvGrpSpPr>
        <p:cNvPr id="571" name="Shape 571"/>
        <p:cNvGrpSpPr/>
        <p:nvPr/>
      </p:nvGrpSpPr>
      <p:grpSpPr>
        <a:xfrm>
          <a:off x="0" y="0"/>
          <a:ext cx="0" cy="0"/>
          <a:chOff x="0" y="0"/>
          <a:chExt cx="0" cy="0"/>
        </a:xfrm>
      </p:grpSpPr>
      <p:sp>
        <p:nvSpPr>
          <p:cNvPr id="572" name="Google Shape;572;g1f9162cf5e8_0_481"/>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g1f9162cf5e8_0_481"/>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574" name="Google Shape;574;g1f9162cf5e8_0_481"/>
          <p:cNvSpPr/>
          <p:nvPr/>
        </p:nvSpPr>
        <p:spPr>
          <a:xfrm rot="-8100000">
            <a:off x="6361897" y="-1756516"/>
            <a:ext cx="4040369" cy="2968001"/>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g1f9162cf5e8_0_481"/>
          <p:cNvSpPr txBox="1"/>
          <p:nvPr>
            <p:ph idx="1" type="subTitle"/>
          </p:nvPr>
        </p:nvSpPr>
        <p:spPr>
          <a:xfrm>
            <a:off x="723802" y="2074749"/>
            <a:ext cx="20760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76" name="Google Shape;576;g1f9162cf5e8_0_481"/>
          <p:cNvSpPr txBox="1"/>
          <p:nvPr>
            <p:ph idx="2" type="subTitle"/>
          </p:nvPr>
        </p:nvSpPr>
        <p:spPr>
          <a:xfrm>
            <a:off x="723802" y="2426274"/>
            <a:ext cx="2076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77" name="Google Shape;577;g1f9162cf5e8_0_481"/>
          <p:cNvSpPr txBox="1"/>
          <p:nvPr>
            <p:ph idx="3" type="subTitle"/>
          </p:nvPr>
        </p:nvSpPr>
        <p:spPr>
          <a:xfrm>
            <a:off x="2938139" y="2074749"/>
            <a:ext cx="20760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78" name="Google Shape;578;g1f9162cf5e8_0_481"/>
          <p:cNvSpPr txBox="1"/>
          <p:nvPr>
            <p:ph idx="4" type="subTitle"/>
          </p:nvPr>
        </p:nvSpPr>
        <p:spPr>
          <a:xfrm>
            <a:off x="2938139" y="2426274"/>
            <a:ext cx="2076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79" name="Google Shape;579;g1f9162cf5e8_0_481"/>
          <p:cNvSpPr txBox="1"/>
          <p:nvPr>
            <p:ph idx="5" type="subTitle"/>
          </p:nvPr>
        </p:nvSpPr>
        <p:spPr>
          <a:xfrm>
            <a:off x="722225" y="3454301"/>
            <a:ext cx="20760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80" name="Google Shape;580;g1f9162cf5e8_0_481"/>
          <p:cNvSpPr txBox="1"/>
          <p:nvPr>
            <p:ph idx="6" type="subTitle"/>
          </p:nvPr>
        </p:nvSpPr>
        <p:spPr>
          <a:xfrm>
            <a:off x="722225" y="3805824"/>
            <a:ext cx="2076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81" name="Google Shape;581;g1f9162cf5e8_0_481"/>
          <p:cNvSpPr txBox="1"/>
          <p:nvPr>
            <p:ph idx="7" type="subTitle"/>
          </p:nvPr>
        </p:nvSpPr>
        <p:spPr>
          <a:xfrm>
            <a:off x="2938139" y="3454301"/>
            <a:ext cx="20760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582" name="Google Shape;582;g1f9162cf5e8_0_481"/>
          <p:cNvSpPr txBox="1"/>
          <p:nvPr>
            <p:ph idx="8" type="subTitle"/>
          </p:nvPr>
        </p:nvSpPr>
        <p:spPr>
          <a:xfrm>
            <a:off x="2938139" y="3805824"/>
            <a:ext cx="2076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583" name="Google Shape;583;g1f9162cf5e8_0_481"/>
          <p:cNvSpPr/>
          <p:nvPr/>
        </p:nvSpPr>
        <p:spPr>
          <a:xfrm rot="-8371819">
            <a:off x="7449273" y="4404423"/>
            <a:ext cx="4040141" cy="2967834"/>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6580" name="Shape 6580"/>
        <p:cNvGrpSpPr/>
        <p:nvPr/>
      </p:nvGrpSpPr>
      <p:grpSpPr>
        <a:xfrm>
          <a:off x="0" y="0"/>
          <a:ext cx="0" cy="0"/>
          <a:chOff x="0" y="0"/>
          <a:chExt cx="0" cy="0"/>
        </a:xfrm>
      </p:grpSpPr>
      <p:sp>
        <p:nvSpPr>
          <p:cNvPr id="6581" name="Google Shape;6581;g1fa7d8e4de0_0_6232"/>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2" name="Google Shape;6582;g1fa7d8e4de0_0_6232"/>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3" name="Google Shape;6583;g1fa7d8e4de0_0_6232"/>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6584" name="Google Shape;6584;g1fa7d8e4de0_0_6232"/>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6585" name="Google Shape;6585;g1fa7d8e4de0_0_6232"/>
          <p:cNvGrpSpPr/>
          <p:nvPr/>
        </p:nvGrpSpPr>
        <p:grpSpPr>
          <a:xfrm>
            <a:off x="230487" y="1659944"/>
            <a:ext cx="234762" cy="218290"/>
            <a:chOff x="8652775" y="883650"/>
            <a:chExt cx="38125" cy="35450"/>
          </a:xfrm>
        </p:grpSpPr>
        <p:sp>
          <p:nvSpPr>
            <p:cNvPr id="6586" name="Google Shape;6586;g1fa7d8e4de0_0_623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7" name="Google Shape;6587;g1fa7d8e4de0_0_623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8" name="Google Shape;6588;g1fa7d8e4de0_0_623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9" name="Google Shape;6589;g1fa7d8e4de0_0_623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590" name="Google Shape;6590;g1fa7d8e4de0_0_6232"/>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591" name="Google Shape;6591;g1fa7d8e4de0_0_6232"/>
          <p:cNvGrpSpPr/>
          <p:nvPr/>
        </p:nvGrpSpPr>
        <p:grpSpPr>
          <a:xfrm>
            <a:off x="8697762" y="4385819"/>
            <a:ext cx="234762" cy="218290"/>
            <a:chOff x="8652775" y="883650"/>
            <a:chExt cx="38125" cy="35450"/>
          </a:xfrm>
        </p:grpSpPr>
        <p:sp>
          <p:nvSpPr>
            <p:cNvPr id="6592" name="Google Shape;6592;g1fa7d8e4de0_0_623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3" name="Google Shape;6593;g1fa7d8e4de0_0_623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4" name="Google Shape;6594;g1fa7d8e4de0_0_623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5" name="Google Shape;6595;g1fa7d8e4de0_0_623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596" name="Google Shape;6596;g1fa7d8e4de0_0_6232"/>
          <p:cNvGrpSpPr/>
          <p:nvPr/>
        </p:nvGrpSpPr>
        <p:grpSpPr>
          <a:xfrm>
            <a:off x="6176275" y="437542"/>
            <a:ext cx="430885" cy="203666"/>
            <a:chOff x="8703675" y="886625"/>
            <a:chExt cx="69975" cy="33075"/>
          </a:xfrm>
        </p:grpSpPr>
        <p:sp>
          <p:nvSpPr>
            <p:cNvPr id="6597" name="Google Shape;6597;g1fa7d8e4de0_0_623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8" name="Google Shape;6598;g1fa7d8e4de0_0_623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599" name="Google Shape;6599;g1fa7d8e4de0_0_6232"/>
          <p:cNvGrpSpPr/>
          <p:nvPr/>
        </p:nvGrpSpPr>
        <p:grpSpPr>
          <a:xfrm>
            <a:off x="5845287" y="430237"/>
            <a:ext cx="234762" cy="218290"/>
            <a:chOff x="8652775" y="883650"/>
            <a:chExt cx="38125" cy="35450"/>
          </a:xfrm>
        </p:grpSpPr>
        <p:sp>
          <p:nvSpPr>
            <p:cNvPr id="6600" name="Google Shape;6600;g1fa7d8e4de0_0_623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1" name="Google Shape;6601;g1fa7d8e4de0_0_623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2" name="Google Shape;6602;g1fa7d8e4de0_0_623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6603" name="Shape 6603"/>
        <p:cNvGrpSpPr/>
        <p:nvPr/>
      </p:nvGrpSpPr>
      <p:grpSpPr>
        <a:xfrm>
          <a:off x="0" y="0"/>
          <a:ext cx="0" cy="0"/>
          <a:chOff x="0" y="0"/>
          <a:chExt cx="0" cy="0"/>
        </a:xfrm>
      </p:grpSpPr>
      <p:sp>
        <p:nvSpPr>
          <p:cNvPr id="6604" name="Google Shape;6604;g1fa7d8e4de0_0_6255"/>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605" name="Google Shape;6605;g1fa7d8e4de0_0_6255"/>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6606" name="Google Shape;6606;g1fa7d8e4de0_0_6255"/>
          <p:cNvGrpSpPr/>
          <p:nvPr/>
        </p:nvGrpSpPr>
        <p:grpSpPr>
          <a:xfrm>
            <a:off x="399237" y="383299"/>
            <a:ext cx="234762" cy="218290"/>
            <a:chOff x="8652775" y="883650"/>
            <a:chExt cx="38125" cy="35450"/>
          </a:xfrm>
        </p:grpSpPr>
        <p:sp>
          <p:nvSpPr>
            <p:cNvPr id="6607" name="Google Shape;6607;g1fa7d8e4de0_0_625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8" name="Google Shape;6608;g1fa7d8e4de0_0_625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9" name="Google Shape;6609;g1fa7d8e4de0_0_625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0" name="Google Shape;6610;g1fa7d8e4de0_0_625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611" name="Google Shape;6611;g1fa7d8e4de0_0_6255"/>
          <p:cNvGrpSpPr/>
          <p:nvPr/>
        </p:nvGrpSpPr>
        <p:grpSpPr>
          <a:xfrm>
            <a:off x="8309290" y="94189"/>
            <a:ext cx="744312" cy="221985"/>
            <a:chOff x="8652775" y="883650"/>
            <a:chExt cx="120875" cy="36050"/>
          </a:xfrm>
        </p:grpSpPr>
        <p:sp>
          <p:nvSpPr>
            <p:cNvPr id="6612" name="Google Shape;6612;g1fa7d8e4de0_0_625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3" name="Google Shape;6613;g1fa7d8e4de0_0_625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4" name="Google Shape;6614;g1fa7d8e4de0_0_625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5" name="Google Shape;6615;g1fa7d8e4de0_0_625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6" name="Google Shape;6616;g1fa7d8e4de0_0_625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7" name="Google Shape;6617;g1fa7d8e4de0_0_625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6618" name="Shape 6618"/>
        <p:cNvGrpSpPr/>
        <p:nvPr/>
      </p:nvGrpSpPr>
      <p:grpSpPr>
        <a:xfrm>
          <a:off x="0" y="0"/>
          <a:ext cx="0" cy="0"/>
          <a:chOff x="0" y="0"/>
          <a:chExt cx="0" cy="0"/>
        </a:xfrm>
      </p:grpSpPr>
      <p:sp>
        <p:nvSpPr>
          <p:cNvPr id="6619" name="Google Shape;6619;g1fa7d8e4de0_0_627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6620" name="Google Shape;6620;g1fa7d8e4de0_0_6270"/>
          <p:cNvGrpSpPr/>
          <p:nvPr/>
        </p:nvGrpSpPr>
        <p:grpSpPr>
          <a:xfrm>
            <a:off x="186487" y="169329"/>
            <a:ext cx="430885" cy="203666"/>
            <a:chOff x="8703675" y="886625"/>
            <a:chExt cx="69975" cy="33075"/>
          </a:xfrm>
        </p:grpSpPr>
        <p:sp>
          <p:nvSpPr>
            <p:cNvPr id="6621" name="Google Shape;6621;g1fa7d8e4de0_0_627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2" name="Google Shape;6622;g1fa7d8e4de0_0_627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623" name="Google Shape;6623;g1fa7d8e4de0_0_6270"/>
          <p:cNvGrpSpPr/>
          <p:nvPr/>
        </p:nvGrpSpPr>
        <p:grpSpPr>
          <a:xfrm>
            <a:off x="957787" y="4782300"/>
            <a:ext cx="234762" cy="218290"/>
            <a:chOff x="8652775" y="883650"/>
            <a:chExt cx="38125" cy="35450"/>
          </a:xfrm>
        </p:grpSpPr>
        <p:sp>
          <p:nvSpPr>
            <p:cNvPr id="6624" name="Google Shape;6624;g1fa7d8e4de0_0_62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5" name="Google Shape;6625;g1fa7d8e4de0_0_62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6" name="Google Shape;6626;g1fa7d8e4de0_0_62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627" name="Google Shape;6627;g1fa7d8e4de0_0_6270"/>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628" name="Google Shape;6628;g1fa7d8e4de0_0_6270"/>
          <p:cNvGrpSpPr/>
          <p:nvPr/>
        </p:nvGrpSpPr>
        <p:grpSpPr>
          <a:xfrm>
            <a:off x="8686212" y="3582194"/>
            <a:ext cx="234762" cy="218290"/>
            <a:chOff x="8652775" y="883650"/>
            <a:chExt cx="38125" cy="35450"/>
          </a:xfrm>
        </p:grpSpPr>
        <p:sp>
          <p:nvSpPr>
            <p:cNvPr id="6629" name="Google Shape;6629;g1fa7d8e4de0_0_627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0" name="Google Shape;6630;g1fa7d8e4de0_0_627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1" name="Google Shape;6631;g1fa7d8e4de0_0_627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2" name="Google Shape;6632;g1fa7d8e4de0_0_627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6633" name="Shape 6633"/>
        <p:cNvGrpSpPr/>
        <p:nvPr/>
      </p:nvGrpSpPr>
      <p:grpSpPr>
        <a:xfrm>
          <a:off x="0" y="0"/>
          <a:ext cx="0" cy="0"/>
          <a:chOff x="0" y="0"/>
          <a:chExt cx="0" cy="0"/>
        </a:xfrm>
      </p:grpSpPr>
      <p:sp>
        <p:nvSpPr>
          <p:cNvPr id="6634" name="Google Shape;6634;g1fa7d8e4de0_0_6285"/>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5" name="Google Shape;6635;g1fa7d8e4de0_0_6285"/>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636" name="Google Shape;6636;g1fa7d8e4de0_0_6285"/>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637" name="Google Shape;6637;g1fa7d8e4de0_0_6285"/>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638" name="Google Shape;6638;g1fa7d8e4de0_0_6285"/>
          <p:cNvGrpSpPr/>
          <p:nvPr/>
        </p:nvGrpSpPr>
        <p:grpSpPr>
          <a:xfrm>
            <a:off x="484640" y="798289"/>
            <a:ext cx="744312" cy="221985"/>
            <a:chOff x="8652775" y="883650"/>
            <a:chExt cx="120875" cy="36050"/>
          </a:xfrm>
        </p:grpSpPr>
        <p:sp>
          <p:nvSpPr>
            <p:cNvPr id="6639" name="Google Shape;6639;g1fa7d8e4de0_0_628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0" name="Google Shape;6640;g1fa7d8e4de0_0_628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1" name="Google Shape;6641;g1fa7d8e4de0_0_628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2" name="Google Shape;6642;g1fa7d8e4de0_0_628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3" name="Google Shape;6643;g1fa7d8e4de0_0_628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4" name="Google Shape;6644;g1fa7d8e4de0_0_628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645" name="Google Shape;6645;g1fa7d8e4de0_0_6285"/>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646" name="Google Shape;6646;g1fa7d8e4de0_0_6285"/>
          <p:cNvGrpSpPr/>
          <p:nvPr/>
        </p:nvGrpSpPr>
        <p:grpSpPr>
          <a:xfrm>
            <a:off x="4991787" y="4596807"/>
            <a:ext cx="234762" cy="218290"/>
            <a:chOff x="8652775" y="883650"/>
            <a:chExt cx="38125" cy="35450"/>
          </a:xfrm>
        </p:grpSpPr>
        <p:sp>
          <p:nvSpPr>
            <p:cNvPr id="6647" name="Google Shape;6647;g1fa7d8e4de0_0_628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8" name="Google Shape;6648;g1fa7d8e4de0_0_628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9" name="Google Shape;6649;g1fa7d8e4de0_0_628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0" name="Google Shape;6650;g1fa7d8e4de0_0_628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651" name="Google Shape;6651;g1fa7d8e4de0_0_6285"/>
          <p:cNvGrpSpPr/>
          <p:nvPr/>
        </p:nvGrpSpPr>
        <p:grpSpPr>
          <a:xfrm>
            <a:off x="4472125" y="4604104"/>
            <a:ext cx="430885" cy="203666"/>
            <a:chOff x="8703675" y="886625"/>
            <a:chExt cx="69975" cy="33075"/>
          </a:xfrm>
        </p:grpSpPr>
        <p:sp>
          <p:nvSpPr>
            <p:cNvPr id="6652" name="Google Shape;6652;g1fa7d8e4de0_0_628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3" name="Google Shape;6653;g1fa7d8e4de0_0_628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654" name="Shape 6654"/>
        <p:cNvGrpSpPr/>
        <p:nvPr/>
      </p:nvGrpSpPr>
      <p:grpSpPr>
        <a:xfrm>
          <a:off x="0" y="0"/>
          <a:ext cx="0" cy="0"/>
          <a:chOff x="0" y="0"/>
          <a:chExt cx="0" cy="0"/>
        </a:xfrm>
      </p:grpSpPr>
      <p:sp>
        <p:nvSpPr>
          <p:cNvPr id="6655" name="Google Shape;6655;g1fa7d8e4de0_0_6306"/>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6" name="Google Shape;6656;g1fa7d8e4de0_0_6306"/>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657" name="Google Shape;6657;g1fa7d8e4de0_0_6306"/>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3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658" name="Shape 6658"/>
        <p:cNvGrpSpPr/>
        <p:nvPr/>
      </p:nvGrpSpPr>
      <p:grpSpPr>
        <a:xfrm>
          <a:off x="0" y="0"/>
          <a:ext cx="0" cy="0"/>
          <a:chOff x="0" y="0"/>
          <a:chExt cx="0" cy="0"/>
        </a:xfrm>
      </p:grpSpPr>
      <p:sp>
        <p:nvSpPr>
          <p:cNvPr id="6659" name="Google Shape;6659;g1fa7d8e4de0_0_631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6660" name="Google Shape;6660;g1fa7d8e4de0_0_6310"/>
          <p:cNvGrpSpPr/>
          <p:nvPr/>
        </p:nvGrpSpPr>
        <p:grpSpPr>
          <a:xfrm>
            <a:off x="-202053" y="151215"/>
            <a:ext cx="768173" cy="588522"/>
            <a:chOff x="8650400" y="824125"/>
            <a:chExt cx="124750" cy="95575"/>
          </a:xfrm>
        </p:grpSpPr>
        <p:sp>
          <p:nvSpPr>
            <p:cNvPr id="6661" name="Google Shape;6661;g1fa7d8e4de0_0_631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2" name="Google Shape;6662;g1fa7d8e4de0_0_631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3" name="Google Shape;6663;g1fa7d8e4de0_0_631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4" name="Google Shape;6664;g1fa7d8e4de0_0_631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5" name="Google Shape;6665;g1fa7d8e4de0_0_6310"/>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6" name="Google Shape;6666;g1fa7d8e4de0_0_631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7" name="Google Shape;6667;g1fa7d8e4de0_0_631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668" name="Google Shape;6668;g1fa7d8e4de0_0_6310"/>
          <p:cNvGrpSpPr/>
          <p:nvPr/>
        </p:nvGrpSpPr>
        <p:grpSpPr>
          <a:xfrm>
            <a:off x="8681200" y="818112"/>
            <a:ext cx="234762" cy="218290"/>
            <a:chOff x="8652775" y="883650"/>
            <a:chExt cx="38125" cy="35450"/>
          </a:xfrm>
        </p:grpSpPr>
        <p:sp>
          <p:nvSpPr>
            <p:cNvPr id="6669" name="Google Shape;6669;g1fa7d8e4de0_0_631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0" name="Google Shape;6670;g1fa7d8e4de0_0_631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1" name="Google Shape;6671;g1fa7d8e4de0_0_631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2" name="Google Shape;6672;g1fa7d8e4de0_0_631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673" name="Google Shape;6673;g1fa7d8e4de0_0_6310"/>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674" name="Google Shape;6674;g1fa7d8e4de0_0_6310"/>
          <p:cNvGrpSpPr/>
          <p:nvPr/>
        </p:nvGrpSpPr>
        <p:grpSpPr>
          <a:xfrm>
            <a:off x="888437" y="4691225"/>
            <a:ext cx="234762" cy="218290"/>
            <a:chOff x="8652775" y="883650"/>
            <a:chExt cx="38125" cy="35450"/>
          </a:xfrm>
        </p:grpSpPr>
        <p:sp>
          <p:nvSpPr>
            <p:cNvPr id="6675" name="Google Shape;6675;g1fa7d8e4de0_0_631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6" name="Google Shape;6676;g1fa7d8e4de0_0_631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7" name="Google Shape;6677;g1fa7d8e4de0_0_631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678" name="Google Shape;6678;g1fa7d8e4de0_0_6310"/>
          <p:cNvGrpSpPr/>
          <p:nvPr/>
        </p:nvGrpSpPr>
        <p:grpSpPr>
          <a:xfrm>
            <a:off x="8485025" y="238430"/>
            <a:ext cx="430885" cy="203666"/>
            <a:chOff x="8703675" y="886625"/>
            <a:chExt cx="69975" cy="33075"/>
          </a:xfrm>
        </p:grpSpPr>
        <p:sp>
          <p:nvSpPr>
            <p:cNvPr id="6679" name="Google Shape;6679;g1fa7d8e4de0_0_631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0" name="Google Shape;6680;g1fa7d8e4de0_0_631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6681" name="Shape 6681"/>
        <p:cNvGrpSpPr/>
        <p:nvPr/>
      </p:nvGrpSpPr>
      <p:grpSpPr>
        <a:xfrm>
          <a:off x="0" y="0"/>
          <a:ext cx="0" cy="0"/>
          <a:chOff x="0" y="0"/>
          <a:chExt cx="0" cy="0"/>
        </a:xfrm>
      </p:grpSpPr>
      <p:sp>
        <p:nvSpPr>
          <p:cNvPr id="6682" name="Google Shape;6682;g1fa7d8e4de0_0_6333"/>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3" name="Google Shape;6683;g1fa7d8e4de0_0_6333"/>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684" name="Google Shape;6684;g1fa7d8e4de0_0_6333"/>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685" name="Google Shape;6685;g1fa7d8e4de0_0_6333"/>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686" name="Google Shape;6686;g1fa7d8e4de0_0_6333"/>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687" name="Google Shape;6687;g1fa7d8e4de0_0_6333"/>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688" name="Google Shape;6688;g1fa7d8e4de0_0_6333"/>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689" name="Google Shape;6689;g1fa7d8e4de0_0_6333"/>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690" name="Google Shape;6690;g1fa7d8e4de0_0_6333"/>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691" name="Google Shape;6691;g1fa7d8e4de0_0_6333"/>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6692" name="Google Shape;6692;g1fa7d8e4de0_0_6333"/>
          <p:cNvGrpSpPr/>
          <p:nvPr/>
        </p:nvGrpSpPr>
        <p:grpSpPr>
          <a:xfrm>
            <a:off x="8727662" y="193212"/>
            <a:ext cx="234762" cy="218290"/>
            <a:chOff x="8652775" y="883650"/>
            <a:chExt cx="38125" cy="35450"/>
          </a:xfrm>
        </p:grpSpPr>
        <p:sp>
          <p:nvSpPr>
            <p:cNvPr id="6693" name="Google Shape;6693;g1fa7d8e4de0_0_633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4" name="Google Shape;6694;g1fa7d8e4de0_0_633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5" name="Google Shape;6695;g1fa7d8e4de0_0_633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696" name="Google Shape;6696;g1fa7d8e4de0_0_6333"/>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7" name="Google Shape;6697;g1fa7d8e4de0_0_6333"/>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8" name="Google Shape;6698;g1fa7d8e4de0_0_6333"/>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9" name="Google Shape;6699;g1fa7d8e4de0_0_6333"/>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700" name="Shape 6700"/>
        <p:cNvGrpSpPr/>
        <p:nvPr/>
      </p:nvGrpSpPr>
      <p:grpSpPr>
        <a:xfrm>
          <a:off x="0" y="0"/>
          <a:ext cx="0" cy="0"/>
          <a:chOff x="0" y="0"/>
          <a:chExt cx="0" cy="0"/>
        </a:xfrm>
      </p:grpSpPr>
      <p:sp>
        <p:nvSpPr>
          <p:cNvPr id="6701" name="Google Shape;6701;g1fa7d8e4de0_0_6352"/>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3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6702" name="Shape 6702"/>
        <p:cNvGrpSpPr/>
        <p:nvPr/>
      </p:nvGrpSpPr>
      <p:grpSpPr>
        <a:xfrm>
          <a:off x="0" y="0"/>
          <a:ext cx="0" cy="0"/>
          <a:chOff x="0" y="0"/>
          <a:chExt cx="0" cy="0"/>
        </a:xfrm>
      </p:grpSpPr>
      <p:sp>
        <p:nvSpPr>
          <p:cNvPr id="6703" name="Google Shape;6703;g1fa7d8e4de0_0_6354"/>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704" name="Google Shape;6704;g1fa7d8e4de0_0_6354"/>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705" name="Google Shape;6705;g1fa7d8e4de0_0_6354"/>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706" name="Google Shape;6706;g1fa7d8e4de0_0_6354"/>
          <p:cNvGrpSpPr/>
          <p:nvPr/>
        </p:nvGrpSpPr>
        <p:grpSpPr>
          <a:xfrm>
            <a:off x="7812765" y="428389"/>
            <a:ext cx="744312" cy="221985"/>
            <a:chOff x="8652775" y="883650"/>
            <a:chExt cx="120875" cy="36050"/>
          </a:xfrm>
        </p:grpSpPr>
        <p:sp>
          <p:nvSpPr>
            <p:cNvPr id="6707" name="Google Shape;6707;g1fa7d8e4de0_0_635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8" name="Google Shape;6708;g1fa7d8e4de0_0_635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9" name="Google Shape;6709;g1fa7d8e4de0_0_635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0" name="Google Shape;6710;g1fa7d8e4de0_0_635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1" name="Google Shape;6711;g1fa7d8e4de0_0_635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2" name="Google Shape;6712;g1fa7d8e4de0_0_635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713" name="Google Shape;6713;g1fa7d8e4de0_0_6354"/>
          <p:cNvSpPr/>
          <p:nvPr>
            <p:ph idx="2" type="pic"/>
          </p:nvPr>
        </p:nvSpPr>
        <p:spPr>
          <a:xfrm>
            <a:off x="713375" y="538175"/>
            <a:ext cx="4281000" cy="2957100"/>
          </a:xfrm>
          <a:prstGeom prst="roundRect">
            <a:avLst>
              <a:gd fmla="val 5674" name="adj"/>
            </a:avLst>
          </a:prstGeom>
          <a:noFill/>
          <a:ln>
            <a:noFill/>
          </a:ln>
        </p:spPr>
      </p:sp>
      <p:grpSp>
        <p:nvGrpSpPr>
          <p:cNvPr id="6714" name="Google Shape;6714;g1fa7d8e4de0_0_6354"/>
          <p:cNvGrpSpPr/>
          <p:nvPr/>
        </p:nvGrpSpPr>
        <p:grpSpPr>
          <a:xfrm>
            <a:off x="231612" y="235998"/>
            <a:ext cx="234762" cy="86362"/>
            <a:chOff x="8652775" y="905075"/>
            <a:chExt cx="38125" cy="14025"/>
          </a:xfrm>
        </p:grpSpPr>
        <p:sp>
          <p:nvSpPr>
            <p:cNvPr id="6715" name="Google Shape;6715;g1fa7d8e4de0_0_635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6" name="Google Shape;6716;g1fa7d8e4de0_0_635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6717" name="Shape 6717"/>
        <p:cNvGrpSpPr/>
        <p:nvPr/>
      </p:nvGrpSpPr>
      <p:grpSpPr>
        <a:xfrm>
          <a:off x="0" y="0"/>
          <a:ext cx="0" cy="0"/>
          <a:chOff x="0" y="0"/>
          <a:chExt cx="0" cy="0"/>
        </a:xfrm>
      </p:grpSpPr>
      <p:sp>
        <p:nvSpPr>
          <p:cNvPr id="6718" name="Google Shape;6718;g1fa7d8e4de0_0_6369"/>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9" name="Google Shape;6719;g1fa7d8e4de0_0_6369"/>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720" name="Google Shape;6720;g1fa7d8e4de0_0_6369"/>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721" name="Google Shape;6721;g1fa7d8e4de0_0_6369"/>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722" name="Google Shape;6722;g1fa7d8e4de0_0_6369"/>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723" name="Google Shape;6723;g1fa7d8e4de0_0_6369"/>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724" name="Google Shape;6724;g1fa7d8e4de0_0_6369"/>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725" name="Google Shape;6725;g1fa7d8e4de0_0_6369"/>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726" name="Google Shape;6726;g1fa7d8e4de0_0_6369"/>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727" name="Google Shape;6727;g1fa7d8e4de0_0_6369"/>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728" name="Google Shape;6728;g1fa7d8e4de0_0_6369"/>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729" name="Google Shape;6729;g1fa7d8e4de0_0_6369"/>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730" name="Google Shape;6730;g1fa7d8e4de0_0_6369"/>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731" name="Google Shape;6731;g1fa7d8e4de0_0_6369"/>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6732" name="Google Shape;6732;g1fa7d8e4de0_0_6369"/>
          <p:cNvGrpSpPr/>
          <p:nvPr/>
        </p:nvGrpSpPr>
        <p:grpSpPr>
          <a:xfrm>
            <a:off x="4567290" y="4550322"/>
            <a:ext cx="744312" cy="221985"/>
            <a:chOff x="8652775" y="883650"/>
            <a:chExt cx="120875" cy="36050"/>
          </a:xfrm>
        </p:grpSpPr>
        <p:sp>
          <p:nvSpPr>
            <p:cNvPr id="6733" name="Google Shape;6733;g1fa7d8e4de0_0_636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4" name="Google Shape;6734;g1fa7d8e4de0_0_636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5" name="Google Shape;6735;g1fa7d8e4de0_0_636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6" name="Google Shape;6736;g1fa7d8e4de0_0_636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7" name="Google Shape;6737;g1fa7d8e4de0_0_636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8" name="Google Shape;6738;g1fa7d8e4de0_0_636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39" name="Google Shape;6739;g1fa7d8e4de0_0_6369"/>
          <p:cNvGrpSpPr/>
          <p:nvPr/>
        </p:nvGrpSpPr>
        <p:grpSpPr>
          <a:xfrm>
            <a:off x="173662" y="3781173"/>
            <a:ext cx="234762" cy="86362"/>
            <a:chOff x="8652775" y="905075"/>
            <a:chExt cx="38125" cy="14025"/>
          </a:xfrm>
        </p:grpSpPr>
        <p:sp>
          <p:nvSpPr>
            <p:cNvPr id="6740" name="Google Shape;6740;g1fa7d8e4de0_0_636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1" name="Google Shape;6741;g1fa7d8e4de0_0_636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42" name="Google Shape;6742;g1fa7d8e4de0_0_6369"/>
          <p:cNvGrpSpPr/>
          <p:nvPr/>
        </p:nvGrpSpPr>
        <p:grpSpPr>
          <a:xfrm>
            <a:off x="8745762" y="1115136"/>
            <a:ext cx="234762" cy="218290"/>
            <a:chOff x="8652775" y="883650"/>
            <a:chExt cx="38125" cy="35450"/>
          </a:xfrm>
        </p:grpSpPr>
        <p:sp>
          <p:nvSpPr>
            <p:cNvPr id="6743" name="Google Shape;6743;g1fa7d8e4de0_0_636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4" name="Google Shape;6744;g1fa7d8e4de0_0_636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5" name="Google Shape;6745;g1fa7d8e4de0_0_636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84" name="Shape 584"/>
        <p:cNvGrpSpPr/>
        <p:nvPr/>
      </p:nvGrpSpPr>
      <p:grpSpPr>
        <a:xfrm>
          <a:off x="0" y="0"/>
          <a:ext cx="0" cy="0"/>
          <a:chOff x="0" y="0"/>
          <a:chExt cx="0" cy="0"/>
        </a:xfrm>
      </p:grpSpPr>
      <p:sp>
        <p:nvSpPr>
          <p:cNvPr id="585" name="Google Shape;585;g1f9162cf5e8_0_494"/>
          <p:cNvSpPr txBox="1"/>
          <p:nvPr>
            <p:ph idx="1" type="subTitle"/>
          </p:nvPr>
        </p:nvSpPr>
        <p:spPr>
          <a:xfrm>
            <a:off x="720000" y="2678421"/>
            <a:ext cx="3261300" cy="1011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600"/>
            </a:lvl1pPr>
            <a:lvl2pPr lvl="1" rtl="0" algn="l">
              <a:lnSpc>
                <a:spcPct val="100000"/>
              </a:lnSpc>
              <a:spcBef>
                <a:spcPts val="1600"/>
              </a:spcBef>
              <a:spcAft>
                <a:spcPts val="0"/>
              </a:spcAft>
              <a:buSzPts val="1400"/>
              <a:buNone/>
              <a:defRPr/>
            </a:lvl2pPr>
            <a:lvl3pPr lvl="2" rtl="0" algn="l">
              <a:lnSpc>
                <a:spcPct val="100000"/>
              </a:lnSpc>
              <a:spcBef>
                <a:spcPts val="1600"/>
              </a:spcBef>
              <a:spcAft>
                <a:spcPts val="0"/>
              </a:spcAft>
              <a:buSzPts val="1400"/>
              <a:buNone/>
              <a:defRPr/>
            </a:lvl3pPr>
            <a:lvl4pPr lvl="3" rtl="0" algn="l">
              <a:lnSpc>
                <a:spcPct val="100000"/>
              </a:lnSpc>
              <a:spcBef>
                <a:spcPts val="1600"/>
              </a:spcBef>
              <a:spcAft>
                <a:spcPts val="0"/>
              </a:spcAft>
              <a:buSzPts val="1400"/>
              <a:buNone/>
              <a:defRPr/>
            </a:lvl4pPr>
            <a:lvl5pPr lvl="4" rtl="0" algn="l">
              <a:lnSpc>
                <a:spcPct val="100000"/>
              </a:lnSpc>
              <a:spcBef>
                <a:spcPts val="1600"/>
              </a:spcBef>
              <a:spcAft>
                <a:spcPts val="0"/>
              </a:spcAft>
              <a:buSzPts val="1400"/>
              <a:buNone/>
              <a:defRPr/>
            </a:lvl5pPr>
            <a:lvl6pPr lvl="5" rtl="0" algn="l">
              <a:lnSpc>
                <a:spcPct val="100000"/>
              </a:lnSpc>
              <a:spcBef>
                <a:spcPts val="1600"/>
              </a:spcBef>
              <a:spcAft>
                <a:spcPts val="0"/>
              </a:spcAft>
              <a:buSzPts val="1400"/>
              <a:buNone/>
              <a:defRPr/>
            </a:lvl6pPr>
            <a:lvl7pPr lvl="6" rtl="0" algn="l">
              <a:lnSpc>
                <a:spcPct val="100000"/>
              </a:lnSpc>
              <a:spcBef>
                <a:spcPts val="1600"/>
              </a:spcBef>
              <a:spcAft>
                <a:spcPts val="0"/>
              </a:spcAft>
              <a:buSzPts val="1400"/>
              <a:buNone/>
              <a:defRPr/>
            </a:lvl7pPr>
            <a:lvl8pPr lvl="7" rtl="0" algn="l">
              <a:lnSpc>
                <a:spcPct val="100000"/>
              </a:lnSpc>
              <a:spcBef>
                <a:spcPts val="1600"/>
              </a:spcBef>
              <a:spcAft>
                <a:spcPts val="0"/>
              </a:spcAft>
              <a:buSzPts val="1400"/>
              <a:buNone/>
              <a:defRPr/>
            </a:lvl8pPr>
            <a:lvl9pPr lvl="8" rtl="0" algn="l">
              <a:lnSpc>
                <a:spcPct val="100000"/>
              </a:lnSpc>
              <a:spcBef>
                <a:spcPts val="1600"/>
              </a:spcBef>
              <a:spcAft>
                <a:spcPts val="1600"/>
              </a:spcAft>
              <a:buSzPts val="1400"/>
              <a:buNone/>
              <a:defRPr/>
            </a:lvl9pPr>
          </a:lstStyle>
          <a:p/>
        </p:txBody>
      </p:sp>
      <p:sp>
        <p:nvSpPr>
          <p:cNvPr id="586" name="Google Shape;586;g1f9162cf5e8_0_494"/>
          <p:cNvSpPr txBox="1"/>
          <p:nvPr>
            <p:ph type="title"/>
          </p:nvPr>
        </p:nvSpPr>
        <p:spPr>
          <a:xfrm>
            <a:off x="720000" y="1490700"/>
            <a:ext cx="3261300" cy="1108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587" name="Google Shape;587;g1f9162cf5e8_0_494"/>
          <p:cNvSpPr/>
          <p:nvPr/>
        </p:nvSpPr>
        <p:spPr>
          <a:xfrm rot="-1099162">
            <a:off x="5134470" y="3563817"/>
            <a:ext cx="5697542" cy="418533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 name="Google Shape;588;g1f9162cf5e8_0_494"/>
          <p:cNvSpPr/>
          <p:nvPr/>
        </p:nvSpPr>
        <p:spPr>
          <a:xfrm rot="-10443068">
            <a:off x="-1212618" y="-1758140"/>
            <a:ext cx="4040298" cy="2967949"/>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6746" name="Shape 6746"/>
        <p:cNvGrpSpPr/>
        <p:nvPr/>
      </p:nvGrpSpPr>
      <p:grpSpPr>
        <a:xfrm>
          <a:off x="0" y="0"/>
          <a:ext cx="0" cy="0"/>
          <a:chOff x="0" y="0"/>
          <a:chExt cx="0" cy="0"/>
        </a:xfrm>
      </p:grpSpPr>
      <p:sp>
        <p:nvSpPr>
          <p:cNvPr id="6747" name="Google Shape;6747;g1fa7d8e4de0_0_6398"/>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748" name="Google Shape;6748;g1fa7d8e4de0_0_6398"/>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749" name="Google Shape;6749;g1fa7d8e4de0_0_6398"/>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750" name="Google Shape;6750;g1fa7d8e4de0_0_6398"/>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751" name="Google Shape;6751;g1fa7d8e4de0_0_6398"/>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752" name="Google Shape;6752;g1fa7d8e4de0_0_6398"/>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753" name="Google Shape;6753;g1fa7d8e4de0_0_6398"/>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754" name="Google Shape;6754;g1fa7d8e4de0_0_6398"/>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755" name="Google Shape;6755;g1fa7d8e4de0_0_6398"/>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6756" name="Google Shape;6756;g1fa7d8e4de0_0_6398"/>
          <p:cNvGrpSpPr/>
          <p:nvPr/>
        </p:nvGrpSpPr>
        <p:grpSpPr>
          <a:xfrm>
            <a:off x="270587" y="255394"/>
            <a:ext cx="234762" cy="218290"/>
            <a:chOff x="8652775" y="883650"/>
            <a:chExt cx="38125" cy="35450"/>
          </a:xfrm>
        </p:grpSpPr>
        <p:sp>
          <p:nvSpPr>
            <p:cNvPr id="6757" name="Google Shape;6757;g1fa7d8e4de0_0_63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8" name="Google Shape;6758;g1fa7d8e4de0_0_63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9" name="Google Shape;6759;g1fa7d8e4de0_0_63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0" name="Google Shape;6760;g1fa7d8e4de0_0_63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61" name="Google Shape;6761;g1fa7d8e4de0_0_6398"/>
          <p:cNvGrpSpPr/>
          <p:nvPr/>
        </p:nvGrpSpPr>
        <p:grpSpPr>
          <a:xfrm>
            <a:off x="8141165" y="4708714"/>
            <a:ext cx="744312" cy="221985"/>
            <a:chOff x="8652775" y="883650"/>
            <a:chExt cx="120875" cy="36050"/>
          </a:xfrm>
        </p:grpSpPr>
        <p:sp>
          <p:nvSpPr>
            <p:cNvPr id="6762" name="Google Shape;6762;g1fa7d8e4de0_0_63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3" name="Google Shape;6763;g1fa7d8e4de0_0_63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4" name="Google Shape;6764;g1fa7d8e4de0_0_63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5" name="Google Shape;6765;g1fa7d8e4de0_0_63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6" name="Google Shape;6766;g1fa7d8e4de0_0_639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7" name="Google Shape;6767;g1fa7d8e4de0_0_639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6768" name="Shape 6768"/>
        <p:cNvGrpSpPr/>
        <p:nvPr/>
      </p:nvGrpSpPr>
      <p:grpSpPr>
        <a:xfrm>
          <a:off x="0" y="0"/>
          <a:ext cx="0" cy="0"/>
          <a:chOff x="0" y="0"/>
          <a:chExt cx="0" cy="0"/>
        </a:xfrm>
      </p:grpSpPr>
      <p:sp>
        <p:nvSpPr>
          <p:cNvPr id="6769" name="Google Shape;6769;g1fa7d8e4de0_0_6420"/>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0" name="Google Shape;6770;g1fa7d8e4de0_0_6420"/>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6771" name="Google Shape;6771;g1fa7d8e4de0_0_6420"/>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6772" name="Google Shape;6772;g1fa7d8e4de0_0_6420"/>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6773" name="Google Shape;6773;g1fa7d8e4de0_0_6420"/>
          <p:cNvGrpSpPr/>
          <p:nvPr/>
        </p:nvGrpSpPr>
        <p:grpSpPr>
          <a:xfrm>
            <a:off x="270362" y="1788150"/>
            <a:ext cx="234762" cy="218290"/>
            <a:chOff x="8652775" y="883650"/>
            <a:chExt cx="38125" cy="35450"/>
          </a:xfrm>
        </p:grpSpPr>
        <p:sp>
          <p:nvSpPr>
            <p:cNvPr id="6774" name="Google Shape;6774;g1fa7d8e4de0_0_64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5" name="Google Shape;6775;g1fa7d8e4de0_0_64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6" name="Google Shape;6776;g1fa7d8e4de0_0_64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7" name="Google Shape;6777;g1fa7d8e4de0_0_64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78" name="Google Shape;6778;g1fa7d8e4de0_0_6420"/>
          <p:cNvGrpSpPr/>
          <p:nvPr/>
        </p:nvGrpSpPr>
        <p:grpSpPr>
          <a:xfrm>
            <a:off x="2228000" y="4570305"/>
            <a:ext cx="430885" cy="203666"/>
            <a:chOff x="8703675" y="886625"/>
            <a:chExt cx="69975" cy="33075"/>
          </a:xfrm>
        </p:grpSpPr>
        <p:sp>
          <p:nvSpPr>
            <p:cNvPr id="6779" name="Google Shape;6779;g1fa7d8e4de0_0_642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0" name="Google Shape;6780;g1fa7d8e4de0_0_642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781" name="Google Shape;6781;g1fa7d8e4de0_0_6420"/>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6782" name="Shape 6782"/>
        <p:cNvGrpSpPr/>
        <p:nvPr/>
      </p:nvGrpSpPr>
      <p:grpSpPr>
        <a:xfrm>
          <a:off x="0" y="0"/>
          <a:ext cx="0" cy="0"/>
          <a:chOff x="0" y="0"/>
          <a:chExt cx="0" cy="0"/>
        </a:xfrm>
      </p:grpSpPr>
      <p:sp>
        <p:nvSpPr>
          <p:cNvPr id="6783" name="Google Shape;6783;g1fa7d8e4de0_0_64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6784" name="Shape 6784"/>
        <p:cNvGrpSpPr/>
        <p:nvPr/>
      </p:nvGrpSpPr>
      <p:grpSpPr>
        <a:xfrm>
          <a:off x="0" y="0"/>
          <a:ext cx="0" cy="0"/>
          <a:chOff x="0" y="0"/>
          <a:chExt cx="0" cy="0"/>
        </a:xfrm>
      </p:grpSpPr>
      <p:grpSp>
        <p:nvGrpSpPr>
          <p:cNvPr id="6785" name="Google Shape;6785;g1fa7d8e4de0_0_6436"/>
          <p:cNvGrpSpPr/>
          <p:nvPr/>
        </p:nvGrpSpPr>
        <p:grpSpPr>
          <a:xfrm>
            <a:off x="-202053" y="151215"/>
            <a:ext cx="768173" cy="588522"/>
            <a:chOff x="8650400" y="824125"/>
            <a:chExt cx="124750" cy="95575"/>
          </a:xfrm>
        </p:grpSpPr>
        <p:sp>
          <p:nvSpPr>
            <p:cNvPr id="6786" name="Google Shape;6786;g1fa7d8e4de0_0_64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7" name="Google Shape;6787;g1fa7d8e4de0_0_64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8" name="Google Shape;6788;g1fa7d8e4de0_0_64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9" name="Google Shape;6789;g1fa7d8e4de0_0_64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0" name="Google Shape;6790;g1fa7d8e4de0_0_6436"/>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1" name="Google Shape;6791;g1fa7d8e4de0_0_643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2" name="Google Shape;6792;g1fa7d8e4de0_0_643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93" name="Google Shape;6793;g1fa7d8e4de0_0_6436"/>
          <p:cNvGrpSpPr/>
          <p:nvPr/>
        </p:nvGrpSpPr>
        <p:grpSpPr>
          <a:xfrm>
            <a:off x="8681200" y="818112"/>
            <a:ext cx="234762" cy="218290"/>
            <a:chOff x="8652775" y="883650"/>
            <a:chExt cx="38125" cy="35450"/>
          </a:xfrm>
        </p:grpSpPr>
        <p:sp>
          <p:nvSpPr>
            <p:cNvPr id="6794" name="Google Shape;6794;g1fa7d8e4de0_0_64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5" name="Google Shape;6795;g1fa7d8e4de0_0_64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6" name="Google Shape;6796;g1fa7d8e4de0_0_64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7" name="Google Shape;6797;g1fa7d8e4de0_0_64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798" name="Google Shape;6798;g1fa7d8e4de0_0_6436"/>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799" name="Google Shape;6799;g1fa7d8e4de0_0_6436"/>
          <p:cNvGrpSpPr/>
          <p:nvPr/>
        </p:nvGrpSpPr>
        <p:grpSpPr>
          <a:xfrm>
            <a:off x="888437" y="4691225"/>
            <a:ext cx="234762" cy="218290"/>
            <a:chOff x="8652775" y="883650"/>
            <a:chExt cx="38125" cy="35450"/>
          </a:xfrm>
        </p:grpSpPr>
        <p:sp>
          <p:nvSpPr>
            <p:cNvPr id="6800" name="Google Shape;6800;g1fa7d8e4de0_0_64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1" name="Google Shape;6801;g1fa7d8e4de0_0_64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2" name="Google Shape;6802;g1fa7d8e4de0_0_64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03" name="Google Shape;6803;g1fa7d8e4de0_0_6436"/>
          <p:cNvGrpSpPr/>
          <p:nvPr/>
        </p:nvGrpSpPr>
        <p:grpSpPr>
          <a:xfrm>
            <a:off x="8485025" y="238430"/>
            <a:ext cx="430885" cy="203666"/>
            <a:chOff x="8703675" y="886625"/>
            <a:chExt cx="69975" cy="33075"/>
          </a:xfrm>
        </p:grpSpPr>
        <p:sp>
          <p:nvSpPr>
            <p:cNvPr id="6804" name="Google Shape;6804;g1fa7d8e4de0_0_643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5" name="Google Shape;6805;g1fa7d8e4de0_0_643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6806" name="Shape 6806"/>
        <p:cNvGrpSpPr/>
        <p:nvPr/>
      </p:nvGrpSpPr>
      <p:grpSpPr>
        <a:xfrm>
          <a:off x="0" y="0"/>
          <a:ext cx="0" cy="0"/>
          <a:chOff x="0" y="0"/>
          <a:chExt cx="0" cy="0"/>
        </a:xfrm>
      </p:grpSpPr>
      <p:grpSp>
        <p:nvGrpSpPr>
          <p:cNvPr id="6807" name="Google Shape;6807;g1fa7d8e4de0_0_6458"/>
          <p:cNvGrpSpPr/>
          <p:nvPr/>
        </p:nvGrpSpPr>
        <p:grpSpPr>
          <a:xfrm>
            <a:off x="236575" y="2344012"/>
            <a:ext cx="234762" cy="218290"/>
            <a:chOff x="8652775" y="883650"/>
            <a:chExt cx="38125" cy="35450"/>
          </a:xfrm>
        </p:grpSpPr>
        <p:sp>
          <p:nvSpPr>
            <p:cNvPr id="6808" name="Google Shape;6808;g1fa7d8e4de0_0_645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9" name="Google Shape;6809;g1fa7d8e4de0_0_645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0" name="Google Shape;6810;g1fa7d8e4de0_0_645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1" name="Google Shape;6811;g1fa7d8e4de0_0_645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12" name="Google Shape;6812;g1fa7d8e4de0_0_6458"/>
          <p:cNvGrpSpPr/>
          <p:nvPr/>
        </p:nvGrpSpPr>
        <p:grpSpPr>
          <a:xfrm>
            <a:off x="7146537" y="192450"/>
            <a:ext cx="234762" cy="218290"/>
            <a:chOff x="8652775" y="883650"/>
            <a:chExt cx="38125" cy="35450"/>
          </a:xfrm>
        </p:grpSpPr>
        <p:sp>
          <p:nvSpPr>
            <p:cNvPr id="6813" name="Google Shape;6813;g1fa7d8e4de0_0_645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4" name="Google Shape;6814;g1fa7d8e4de0_0_645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5" name="Google Shape;6815;g1fa7d8e4de0_0_645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16" name="Google Shape;6816;g1fa7d8e4de0_0_6458"/>
          <p:cNvGrpSpPr/>
          <p:nvPr/>
        </p:nvGrpSpPr>
        <p:grpSpPr>
          <a:xfrm>
            <a:off x="5820150" y="4734505"/>
            <a:ext cx="430885" cy="203666"/>
            <a:chOff x="8703675" y="886625"/>
            <a:chExt cx="69975" cy="33075"/>
          </a:xfrm>
        </p:grpSpPr>
        <p:sp>
          <p:nvSpPr>
            <p:cNvPr id="6817" name="Google Shape;6817;g1fa7d8e4de0_0_645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8" name="Google Shape;6818;g1fa7d8e4de0_0_645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822" name="Shape 6822"/>
        <p:cNvGrpSpPr/>
        <p:nvPr/>
      </p:nvGrpSpPr>
      <p:grpSpPr>
        <a:xfrm>
          <a:off x="0" y="0"/>
          <a:ext cx="0" cy="0"/>
          <a:chOff x="0" y="0"/>
          <a:chExt cx="0" cy="0"/>
        </a:xfrm>
      </p:grpSpPr>
      <p:sp>
        <p:nvSpPr>
          <p:cNvPr id="6823" name="Google Shape;6823;g1faaa77c422_0_484"/>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6824" name="Google Shape;6824;g1faaa77c422_0_484"/>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6825" name="Google Shape;6825;g1faaa77c422_0_484"/>
          <p:cNvGrpSpPr/>
          <p:nvPr/>
        </p:nvGrpSpPr>
        <p:grpSpPr>
          <a:xfrm>
            <a:off x="8086547" y="288028"/>
            <a:ext cx="768173" cy="588522"/>
            <a:chOff x="8650400" y="824125"/>
            <a:chExt cx="124750" cy="95575"/>
          </a:xfrm>
        </p:grpSpPr>
        <p:sp>
          <p:nvSpPr>
            <p:cNvPr id="6826" name="Google Shape;6826;g1faaa77c422_0_48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7" name="Google Shape;6827;g1faaa77c422_0_48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8" name="Google Shape;6828;g1faaa77c422_0_48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9" name="Google Shape;6829;g1faaa77c422_0_48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0" name="Google Shape;6830;g1faaa77c422_0_484"/>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1" name="Google Shape;6831;g1faaa77c422_0_48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2" name="Google Shape;6832;g1faaa77c422_0_48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33" name="Google Shape;6833;g1faaa77c422_0_484"/>
          <p:cNvGrpSpPr/>
          <p:nvPr/>
        </p:nvGrpSpPr>
        <p:grpSpPr>
          <a:xfrm>
            <a:off x="7646775" y="4570305"/>
            <a:ext cx="430885" cy="203666"/>
            <a:chOff x="8703675" y="886625"/>
            <a:chExt cx="69975" cy="33075"/>
          </a:xfrm>
        </p:grpSpPr>
        <p:sp>
          <p:nvSpPr>
            <p:cNvPr id="6834" name="Google Shape;6834;g1faaa77c422_0_48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5" name="Google Shape;6835;g1faaa77c422_0_48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836" name="Shape 6836"/>
        <p:cNvGrpSpPr/>
        <p:nvPr/>
      </p:nvGrpSpPr>
      <p:grpSpPr>
        <a:xfrm>
          <a:off x="0" y="0"/>
          <a:ext cx="0" cy="0"/>
          <a:chOff x="0" y="0"/>
          <a:chExt cx="0" cy="0"/>
        </a:xfrm>
      </p:grpSpPr>
      <p:sp>
        <p:nvSpPr>
          <p:cNvPr id="6837" name="Google Shape;6837;g1faaa77c422_0_498"/>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8" name="Google Shape;6838;g1faaa77c422_0_498"/>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6839" name="Google Shape;6839;g1faaa77c422_0_498"/>
          <p:cNvGrpSpPr/>
          <p:nvPr/>
        </p:nvGrpSpPr>
        <p:grpSpPr>
          <a:xfrm>
            <a:off x="1421747" y="-126722"/>
            <a:ext cx="768173" cy="588522"/>
            <a:chOff x="8650400" y="824125"/>
            <a:chExt cx="124750" cy="95575"/>
          </a:xfrm>
        </p:grpSpPr>
        <p:sp>
          <p:nvSpPr>
            <p:cNvPr id="6840" name="Google Shape;6840;g1faaa77c422_0_4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1" name="Google Shape;6841;g1faaa77c422_0_4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2" name="Google Shape;6842;g1faaa77c422_0_4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3" name="Google Shape;6843;g1faaa77c422_0_4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4" name="Google Shape;6844;g1faaa77c422_0_498"/>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5" name="Google Shape;6845;g1faaa77c422_0_49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6" name="Google Shape;6846;g1faaa77c422_0_49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47" name="Google Shape;6847;g1faaa77c422_0_498"/>
          <p:cNvGrpSpPr/>
          <p:nvPr/>
        </p:nvGrpSpPr>
        <p:grpSpPr>
          <a:xfrm>
            <a:off x="540850" y="2271587"/>
            <a:ext cx="234762" cy="218290"/>
            <a:chOff x="8652775" y="883650"/>
            <a:chExt cx="38125" cy="35450"/>
          </a:xfrm>
        </p:grpSpPr>
        <p:sp>
          <p:nvSpPr>
            <p:cNvPr id="6848" name="Google Shape;6848;g1faaa77c422_0_4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9" name="Google Shape;6849;g1faaa77c422_0_4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0" name="Google Shape;6850;g1faaa77c422_0_4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1" name="Google Shape;6851;g1faaa77c422_0_4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52" name="Google Shape;6852;g1faaa77c422_0_498"/>
          <p:cNvGrpSpPr/>
          <p:nvPr/>
        </p:nvGrpSpPr>
        <p:grpSpPr>
          <a:xfrm>
            <a:off x="7146537" y="192450"/>
            <a:ext cx="234762" cy="218290"/>
            <a:chOff x="8652775" y="883650"/>
            <a:chExt cx="38125" cy="35450"/>
          </a:xfrm>
        </p:grpSpPr>
        <p:sp>
          <p:nvSpPr>
            <p:cNvPr id="6853" name="Google Shape;6853;g1faaa77c422_0_4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4" name="Google Shape;6854;g1faaa77c422_0_4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5" name="Google Shape;6855;g1faaa77c422_0_4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56" name="Google Shape;6856;g1faaa77c422_0_498"/>
          <p:cNvGrpSpPr/>
          <p:nvPr/>
        </p:nvGrpSpPr>
        <p:grpSpPr>
          <a:xfrm>
            <a:off x="8499525" y="3238212"/>
            <a:ext cx="234762" cy="218290"/>
            <a:chOff x="8652775" y="883650"/>
            <a:chExt cx="38125" cy="35450"/>
          </a:xfrm>
        </p:grpSpPr>
        <p:sp>
          <p:nvSpPr>
            <p:cNvPr id="6857" name="Google Shape;6857;g1faaa77c422_0_4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8" name="Google Shape;6858;g1faaa77c422_0_4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9" name="Google Shape;6859;g1faaa77c422_0_4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0" name="Google Shape;6860;g1faaa77c422_0_4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61" name="Google Shape;6861;g1faaa77c422_0_498"/>
          <p:cNvGrpSpPr/>
          <p:nvPr/>
        </p:nvGrpSpPr>
        <p:grpSpPr>
          <a:xfrm>
            <a:off x="5791175" y="4604105"/>
            <a:ext cx="430885" cy="203666"/>
            <a:chOff x="8703675" y="886625"/>
            <a:chExt cx="69975" cy="33075"/>
          </a:xfrm>
        </p:grpSpPr>
        <p:sp>
          <p:nvSpPr>
            <p:cNvPr id="6862" name="Google Shape;6862;g1faaa77c422_0_49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3" name="Google Shape;6863;g1faaa77c422_0_49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6864" name="Shape 6864"/>
        <p:cNvGrpSpPr/>
        <p:nvPr/>
      </p:nvGrpSpPr>
      <p:grpSpPr>
        <a:xfrm>
          <a:off x="0" y="0"/>
          <a:ext cx="0" cy="0"/>
          <a:chOff x="0" y="0"/>
          <a:chExt cx="0" cy="0"/>
        </a:xfrm>
      </p:grpSpPr>
      <p:sp>
        <p:nvSpPr>
          <p:cNvPr id="6865" name="Google Shape;6865;g1faaa77c422_0_52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866" name="Google Shape;6866;g1faaa77c422_0_526"/>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867" name="Google Shape;6867;g1faaa77c422_0_526"/>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868" name="Google Shape;6868;g1faaa77c422_0_526"/>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869" name="Google Shape;6869;g1faaa77c422_0_526"/>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870" name="Google Shape;6870;g1faaa77c422_0_526"/>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871" name="Google Shape;6871;g1faaa77c422_0_526"/>
          <p:cNvGrpSpPr/>
          <p:nvPr/>
        </p:nvGrpSpPr>
        <p:grpSpPr>
          <a:xfrm>
            <a:off x="478584" y="2931882"/>
            <a:ext cx="234762" cy="218290"/>
            <a:chOff x="8652775" y="883650"/>
            <a:chExt cx="38125" cy="35450"/>
          </a:xfrm>
        </p:grpSpPr>
        <p:sp>
          <p:nvSpPr>
            <p:cNvPr id="6872" name="Google Shape;6872;g1faaa77c422_0_5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3" name="Google Shape;6873;g1faaa77c422_0_5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4" name="Google Shape;6874;g1faaa77c422_0_5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75" name="Google Shape;6875;g1faaa77c422_0_526"/>
          <p:cNvGrpSpPr/>
          <p:nvPr/>
        </p:nvGrpSpPr>
        <p:grpSpPr>
          <a:xfrm>
            <a:off x="8374182" y="4342304"/>
            <a:ext cx="430885" cy="203666"/>
            <a:chOff x="8703675" y="886625"/>
            <a:chExt cx="69975" cy="33075"/>
          </a:xfrm>
        </p:grpSpPr>
        <p:sp>
          <p:nvSpPr>
            <p:cNvPr id="6876" name="Google Shape;6876;g1faaa77c422_0_52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7" name="Google Shape;6877;g1faaa77c422_0_52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78" name="Google Shape;6878;g1faaa77c422_0_526"/>
          <p:cNvGrpSpPr/>
          <p:nvPr/>
        </p:nvGrpSpPr>
        <p:grpSpPr>
          <a:xfrm>
            <a:off x="4916859" y="4735732"/>
            <a:ext cx="234762" cy="218290"/>
            <a:chOff x="8652775" y="883650"/>
            <a:chExt cx="38125" cy="35450"/>
          </a:xfrm>
        </p:grpSpPr>
        <p:sp>
          <p:nvSpPr>
            <p:cNvPr id="6879" name="Google Shape;6879;g1faaa77c422_0_52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0" name="Google Shape;6880;g1faaa77c422_0_52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1" name="Google Shape;6881;g1faaa77c422_0_52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2" name="Google Shape;6882;g1faaa77c422_0_52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6883" name="Shape 6883"/>
        <p:cNvGrpSpPr/>
        <p:nvPr/>
      </p:nvGrpSpPr>
      <p:grpSpPr>
        <a:xfrm>
          <a:off x="0" y="0"/>
          <a:ext cx="0" cy="0"/>
          <a:chOff x="0" y="0"/>
          <a:chExt cx="0" cy="0"/>
        </a:xfrm>
      </p:grpSpPr>
      <p:sp>
        <p:nvSpPr>
          <p:cNvPr id="6884" name="Google Shape;6884;g1faaa77c422_0_545"/>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885" name="Google Shape;6885;g1faaa77c422_0_545"/>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886" name="Google Shape;6886;g1faaa77c422_0_545"/>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887" name="Google Shape;6887;g1faaa77c422_0_545"/>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888" name="Google Shape;6888;g1faaa77c422_0_545"/>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889" name="Google Shape;6889;g1faaa77c422_0_545"/>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890" name="Google Shape;6890;g1faaa77c422_0_545"/>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891" name="Google Shape;6891;g1faaa77c422_0_545"/>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892" name="Google Shape;6892;g1faaa77c422_0_545"/>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893" name="Google Shape;6893;g1faaa77c422_0_545"/>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6894" name="Google Shape;6894;g1faaa77c422_0_545"/>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6895" name="Google Shape;6895;g1faaa77c422_0_545"/>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6896" name="Google Shape;6896;g1faaa77c422_0_545"/>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6897" name="Google Shape;6897;g1faaa77c422_0_545"/>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898" name="Google Shape;6898;g1faaa77c422_0_545"/>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899" name="Google Shape;6899;g1faaa77c422_0_545"/>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6900" name="Google Shape;6900;g1faaa77c422_0_545"/>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901" name="Google Shape;6901;g1faaa77c422_0_545"/>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6902" name="Google Shape;6902;g1faaa77c422_0_545"/>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6903" name="Google Shape;6903;g1faaa77c422_0_545"/>
          <p:cNvGrpSpPr/>
          <p:nvPr/>
        </p:nvGrpSpPr>
        <p:grpSpPr>
          <a:xfrm>
            <a:off x="8086547" y="288028"/>
            <a:ext cx="768173" cy="588522"/>
            <a:chOff x="8650400" y="824125"/>
            <a:chExt cx="124750" cy="95575"/>
          </a:xfrm>
        </p:grpSpPr>
        <p:sp>
          <p:nvSpPr>
            <p:cNvPr id="6904" name="Google Shape;6904;g1faaa77c422_0_5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5" name="Google Shape;6905;g1faaa77c422_0_5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6" name="Google Shape;6906;g1faaa77c422_0_54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7" name="Google Shape;6907;g1faaa77c422_0_5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8" name="Google Shape;6908;g1faaa77c422_0_545"/>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9" name="Google Shape;6909;g1faaa77c422_0_54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0" name="Google Shape;6910;g1faaa77c422_0_54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11" name="Google Shape;6911;g1faaa77c422_0_545"/>
          <p:cNvGrpSpPr/>
          <p:nvPr/>
        </p:nvGrpSpPr>
        <p:grpSpPr>
          <a:xfrm>
            <a:off x="317087" y="288025"/>
            <a:ext cx="234762" cy="218290"/>
            <a:chOff x="8652775" y="883650"/>
            <a:chExt cx="38125" cy="35450"/>
          </a:xfrm>
        </p:grpSpPr>
        <p:sp>
          <p:nvSpPr>
            <p:cNvPr id="6912" name="Google Shape;6912;g1faaa77c422_0_5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3" name="Google Shape;6913;g1faaa77c422_0_5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4" name="Google Shape;6914;g1faaa77c422_0_5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15" name="Google Shape;6915;g1faaa77c422_0_545"/>
          <p:cNvGrpSpPr/>
          <p:nvPr/>
        </p:nvGrpSpPr>
        <p:grpSpPr>
          <a:xfrm>
            <a:off x="4199840" y="4764665"/>
            <a:ext cx="744312" cy="221985"/>
            <a:chOff x="8652775" y="883650"/>
            <a:chExt cx="120875" cy="36050"/>
          </a:xfrm>
        </p:grpSpPr>
        <p:sp>
          <p:nvSpPr>
            <p:cNvPr id="6916" name="Google Shape;6916;g1faaa77c422_0_5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7" name="Google Shape;6917;g1faaa77c422_0_5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8" name="Google Shape;6918;g1faaa77c422_0_54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9" name="Google Shape;6919;g1faaa77c422_0_5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0" name="Google Shape;6920;g1faaa77c422_0_54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1" name="Google Shape;6921;g1faaa77c422_0_54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6922" name="Shape 6922"/>
        <p:cNvGrpSpPr/>
        <p:nvPr/>
      </p:nvGrpSpPr>
      <p:grpSpPr>
        <a:xfrm>
          <a:off x="0" y="0"/>
          <a:ext cx="0" cy="0"/>
          <a:chOff x="0" y="0"/>
          <a:chExt cx="0" cy="0"/>
        </a:xfrm>
      </p:grpSpPr>
      <p:sp>
        <p:nvSpPr>
          <p:cNvPr id="6923" name="Google Shape;6923;g1faaa77c422_0_584"/>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924" name="Google Shape;6924;g1faaa77c422_0_584"/>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925" name="Google Shape;6925;g1faaa77c422_0_584"/>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6" name="Google Shape;6926;g1faaa77c422_0_584"/>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7" name="Google Shape;6927;g1faaa77c422_0_584"/>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928" name="Google Shape;6928;g1faaa77c422_0_584"/>
          <p:cNvGrpSpPr/>
          <p:nvPr/>
        </p:nvGrpSpPr>
        <p:grpSpPr>
          <a:xfrm>
            <a:off x="1290315" y="832864"/>
            <a:ext cx="744312" cy="221985"/>
            <a:chOff x="8652775" y="883650"/>
            <a:chExt cx="120875" cy="36050"/>
          </a:xfrm>
        </p:grpSpPr>
        <p:sp>
          <p:nvSpPr>
            <p:cNvPr id="6929" name="Google Shape;6929;g1faaa77c422_0_58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0" name="Google Shape;6930;g1faaa77c422_0_58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1" name="Google Shape;6931;g1faaa77c422_0_58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2" name="Google Shape;6932;g1faaa77c422_0_58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3" name="Google Shape;6933;g1faaa77c422_0_58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4" name="Google Shape;6934;g1faaa77c422_0_58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35" name="Google Shape;6935;g1faaa77c422_0_584"/>
          <p:cNvGrpSpPr/>
          <p:nvPr/>
        </p:nvGrpSpPr>
        <p:grpSpPr>
          <a:xfrm>
            <a:off x="8313415" y="1125687"/>
            <a:ext cx="234762" cy="218290"/>
            <a:chOff x="8652775" y="883650"/>
            <a:chExt cx="38125" cy="35450"/>
          </a:xfrm>
        </p:grpSpPr>
        <p:sp>
          <p:nvSpPr>
            <p:cNvPr id="6936" name="Google Shape;6936;g1faaa77c422_0_58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7" name="Google Shape;6937;g1faaa77c422_0_58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8" name="Google Shape;6938;g1faaa77c422_0_58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939" name="Google Shape;6939;g1faaa77c422_0_584"/>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69" name="Shape 69"/>
        <p:cNvGrpSpPr/>
        <p:nvPr/>
      </p:nvGrpSpPr>
      <p:grpSpPr>
        <a:xfrm>
          <a:off x="0" y="0"/>
          <a:ext cx="0" cy="0"/>
          <a:chOff x="0" y="0"/>
          <a:chExt cx="0" cy="0"/>
        </a:xfrm>
      </p:grpSpPr>
      <p:sp>
        <p:nvSpPr>
          <p:cNvPr id="70" name="Google Shape;70;p6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71" name="Google Shape;71;p61"/>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72" name="Google Shape;72;p61"/>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3" name="Google Shape;73;p61"/>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74" name="Google Shape;74;p61"/>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5" name="Google Shape;75;p61"/>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76" name="Google Shape;76;p61"/>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7" name="Google Shape;77;p61"/>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78" name="Google Shape;78;p61"/>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9" name="Google Shape;79;p61"/>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Clr>
                <a:schemeClr val="accent4"/>
              </a:buClr>
              <a:buSzPts val="4800"/>
              <a:buNone/>
              <a:defRPr sz="1800">
                <a:solidFill>
                  <a:schemeClr val="accent6"/>
                </a:solidFill>
              </a:defRPr>
            </a:lvl1pPr>
            <a:lvl2pPr lvl="1" algn="ctr">
              <a:lnSpc>
                <a:spcPct val="100000"/>
              </a:lnSpc>
              <a:spcBef>
                <a:spcPts val="0"/>
              </a:spcBef>
              <a:spcAft>
                <a:spcPts val="0"/>
              </a:spcAft>
              <a:buClr>
                <a:schemeClr val="accent4"/>
              </a:buClr>
              <a:buSzPts val="4800"/>
              <a:buNone/>
              <a:defRPr sz="4800">
                <a:solidFill>
                  <a:schemeClr val="accent4"/>
                </a:solidFill>
              </a:defRPr>
            </a:lvl2pPr>
            <a:lvl3pPr lvl="2" algn="ctr">
              <a:lnSpc>
                <a:spcPct val="100000"/>
              </a:lnSpc>
              <a:spcBef>
                <a:spcPts val="0"/>
              </a:spcBef>
              <a:spcAft>
                <a:spcPts val="0"/>
              </a:spcAft>
              <a:buClr>
                <a:schemeClr val="accent4"/>
              </a:buClr>
              <a:buSzPts val="4800"/>
              <a:buNone/>
              <a:defRPr sz="4800">
                <a:solidFill>
                  <a:schemeClr val="accent4"/>
                </a:solidFill>
              </a:defRPr>
            </a:lvl3pPr>
            <a:lvl4pPr lvl="3" algn="ctr">
              <a:lnSpc>
                <a:spcPct val="100000"/>
              </a:lnSpc>
              <a:spcBef>
                <a:spcPts val="0"/>
              </a:spcBef>
              <a:spcAft>
                <a:spcPts val="0"/>
              </a:spcAft>
              <a:buClr>
                <a:schemeClr val="accent4"/>
              </a:buClr>
              <a:buSzPts val="4800"/>
              <a:buNone/>
              <a:defRPr sz="4800">
                <a:solidFill>
                  <a:schemeClr val="accent4"/>
                </a:solidFill>
              </a:defRPr>
            </a:lvl4pPr>
            <a:lvl5pPr lvl="4" algn="ctr">
              <a:lnSpc>
                <a:spcPct val="100000"/>
              </a:lnSpc>
              <a:spcBef>
                <a:spcPts val="0"/>
              </a:spcBef>
              <a:spcAft>
                <a:spcPts val="0"/>
              </a:spcAft>
              <a:buClr>
                <a:schemeClr val="accent4"/>
              </a:buClr>
              <a:buSzPts val="4800"/>
              <a:buNone/>
              <a:defRPr sz="4800">
                <a:solidFill>
                  <a:schemeClr val="accent4"/>
                </a:solidFill>
              </a:defRPr>
            </a:lvl5pPr>
            <a:lvl6pPr lvl="5" algn="ctr">
              <a:lnSpc>
                <a:spcPct val="100000"/>
              </a:lnSpc>
              <a:spcBef>
                <a:spcPts val="0"/>
              </a:spcBef>
              <a:spcAft>
                <a:spcPts val="0"/>
              </a:spcAft>
              <a:buClr>
                <a:schemeClr val="accent4"/>
              </a:buClr>
              <a:buSzPts val="4800"/>
              <a:buNone/>
              <a:defRPr sz="4800">
                <a:solidFill>
                  <a:schemeClr val="accent4"/>
                </a:solidFill>
              </a:defRPr>
            </a:lvl6pPr>
            <a:lvl7pPr lvl="6" algn="ctr">
              <a:lnSpc>
                <a:spcPct val="100000"/>
              </a:lnSpc>
              <a:spcBef>
                <a:spcPts val="0"/>
              </a:spcBef>
              <a:spcAft>
                <a:spcPts val="0"/>
              </a:spcAft>
              <a:buClr>
                <a:schemeClr val="accent4"/>
              </a:buClr>
              <a:buSzPts val="4800"/>
              <a:buNone/>
              <a:defRPr sz="4800">
                <a:solidFill>
                  <a:schemeClr val="accent4"/>
                </a:solidFill>
              </a:defRPr>
            </a:lvl7pPr>
            <a:lvl8pPr lvl="7" algn="ctr">
              <a:lnSpc>
                <a:spcPct val="100000"/>
              </a:lnSpc>
              <a:spcBef>
                <a:spcPts val="0"/>
              </a:spcBef>
              <a:spcAft>
                <a:spcPts val="0"/>
              </a:spcAft>
              <a:buClr>
                <a:schemeClr val="accent4"/>
              </a:buClr>
              <a:buSzPts val="4800"/>
              <a:buNone/>
              <a:defRPr sz="4800">
                <a:solidFill>
                  <a:schemeClr val="accent4"/>
                </a:solidFill>
              </a:defRPr>
            </a:lvl8pPr>
            <a:lvl9pPr lvl="8"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80" name="Google Shape;80;p61"/>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Clr>
                <a:schemeClr val="accent4"/>
              </a:buClr>
              <a:buSzPts val="4800"/>
              <a:buNone/>
              <a:defRPr sz="1800">
                <a:solidFill>
                  <a:schemeClr val="accent6"/>
                </a:solidFill>
              </a:defRPr>
            </a:lvl1pPr>
            <a:lvl2pPr lvl="1" algn="ctr">
              <a:lnSpc>
                <a:spcPct val="100000"/>
              </a:lnSpc>
              <a:spcBef>
                <a:spcPts val="0"/>
              </a:spcBef>
              <a:spcAft>
                <a:spcPts val="0"/>
              </a:spcAft>
              <a:buClr>
                <a:schemeClr val="accent4"/>
              </a:buClr>
              <a:buSzPts val="4800"/>
              <a:buNone/>
              <a:defRPr sz="4800">
                <a:solidFill>
                  <a:schemeClr val="accent4"/>
                </a:solidFill>
              </a:defRPr>
            </a:lvl2pPr>
            <a:lvl3pPr lvl="2" algn="ctr">
              <a:lnSpc>
                <a:spcPct val="100000"/>
              </a:lnSpc>
              <a:spcBef>
                <a:spcPts val="0"/>
              </a:spcBef>
              <a:spcAft>
                <a:spcPts val="0"/>
              </a:spcAft>
              <a:buClr>
                <a:schemeClr val="accent4"/>
              </a:buClr>
              <a:buSzPts val="4800"/>
              <a:buNone/>
              <a:defRPr sz="4800">
                <a:solidFill>
                  <a:schemeClr val="accent4"/>
                </a:solidFill>
              </a:defRPr>
            </a:lvl3pPr>
            <a:lvl4pPr lvl="3" algn="ctr">
              <a:lnSpc>
                <a:spcPct val="100000"/>
              </a:lnSpc>
              <a:spcBef>
                <a:spcPts val="0"/>
              </a:spcBef>
              <a:spcAft>
                <a:spcPts val="0"/>
              </a:spcAft>
              <a:buClr>
                <a:schemeClr val="accent4"/>
              </a:buClr>
              <a:buSzPts val="4800"/>
              <a:buNone/>
              <a:defRPr sz="4800">
                <a:solidFill>
                  <a:schemeClr val="accent4"/>
                </a:solidFill>
              </a:defRPr>
            </a:lvl4pPr>
            <a:lvl5pPr lvl="4" algn="ctr">
              <a:lnSpc>
                <a:spcPct val="100000"/>
              </a:lnSpc>
              <a:spcBef>
                <a:spcPts val="0"/>
              </a:spcBef>
              <a:spcAft>
                <a:spcPts val="0"/>
              </a:spcAft>
              <a:buClr>
                <a:schemeClr val="accent4"/>
              </a:buClr>
              <a:buSzPts val="4800"/>
              <a:buNone/>
              <a:defRPr sz="4800">
                <a:solidFill>
                  <a:schemeClr val="accent4"/>
                </a:solidFill>
              </a:defRPr>
            </a:lvl5pPr>
            <a:lvl6pPr lvl="5" algn="ctr">
              <a:lnSpc>
                <a:spcPct val="100000"/>
              </a:lnSpc>
              <a:spcBef>
                <a:spcPts val="0"/>
              </a:spcBef>
              <a:spcAft>
                <a:spcPts val="0"/>
              </a:spcAft>
              <a:buClr>
                <a:schemeClr val="accent4"/>
              </a:buClr>
              <a:buSzPts val="4800"/>
              <a:buNone/>
              <a:defRPr sz="4800">
                <a:solidFill>
                  <a:schemeClr val="accent4"/>
                </a:solidFill>
              </a:defRPr>
            </a:lvl6pPr>
            <a:lvl7pPr lvl="6" algn="ctr">
              <a:lnSpc>
                <a:spcPct val="100000"/>
              </a:lnSpc>
              <a:spcBef>
                <a:spcPts val="0"/>
              </a:spcBef>
              <a:spcAft>
                <a:spcPts val="0"/>
              </a:spcAft>
              <a:buClr>
                <a:schemeClr val="accent4"/>
              </a:buClr>
              <a:buSzPts val="4800"/>
              <a:buNone/>
              <a:defRPr sz="4800">
                <a:solidFill>
                  <a:schemeClr val="accent4"/>
                </a:solidFill>
              </a:defRPr>
            </a:lvl7pPr>
            <a:lvl8pPr lvl="7" algn="ctr">
              <a:lnSpc>
                <a:spcPct val="100000"/>
              </a:lnSpc>
              <a:spcBef>
                <a:spcPts val="0"/>
              </a:spcBef>
              <a:spcAft>
                <a:spcPts val="0"/>
              </a:spcAft>
              <a:buClr>
                <a:schemeClr val="accent4"/>
              </a:buClr>
              <a:buSzPts val="4800"/>
              <a:buNone/>
              <a:defRPr sz="4800">
                <a:solidFill>
                  <a:schemeClr val="accent4"/>
                </a:solidFill>
              </a:defRPr>
            </a:lvl8pPr>
            <a:lvl9pPr lvl="8"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81" name="Google Shape;81;p61"/>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Clr>
                <a:schemeClr val="accent4"/>
              </a:buClr>
              <a:buSzPts val="4800"/>
              <a:buNone/>
              <a:defRPr sz="1800">
                <a:solidFill>
                  <a:schemeClr val="accent6"/>
                </a:solidFill>
              </a:defRPr>
            </a:lvl1pPr>
            <a:lvl2pPr lvl="1" algn="ctr">
              <a:lnSpc>
                <a:spcPct val="100000"/>
              </a:lnSpc>
              <a:spcBef>
                <a:spcPts val="0"/>
              </a:spcBef>
              <a:spcAft>
                <a:spcPts val="0"/>
              </a:spcAft>
              <a:buClr>
                <a:schemeClr val="accent4"/>
              </a:buClr>
              <a:buSzPts val="4800"/>
              <a:buNone/>
              <a:defRPr sz="4800">
                <a:solidFill>
                  <a:schemeClr val="accent4"/>
                </a:solidFill>
              </a:defRPr>
            </a:lvl2pPr>
            <a:lvl3pPr lvl="2" algn="ctr">
              <a:lnSpc>
                <a:spcPct val="100000"/>
              </a:lnSpc>
              <a:spcBef>
                <a:spcPts val="0"/>
              </a:spcBef>
              <a:spcAft>
                <a:spcPts val="0"/>
              </a:spcAft>
              <a:buClr>
                <a:schemeClr val="accent4"/>
              </a:buClr>
              <a:buSzPts val="4800"/>
              <a:buNone/>
              <a:defRPr sz="4800">
                <a:solidFill>
                  <a:schemeClr val="accent4"/>
                </a:solidFill>
              </a:defRPr>
            </a:lvl3pPr>
            <a:lvl4pPr lvl="3" algn="ctr">
              <a:lnSpc>
                <a:spcPct val="100000"/>
              </a:lnSpc>
              <a:spcBef>
                <a:spcPts val="0"/>
              </a:spcBef>
              <a:spcAft>
                <a:spcPts val="0"/>
              </a:spcAft>
              <a:buClr>
                <a:schemeClr val="accent4"/>
              </a:buClr>
              <a:buSzPts val="4800"/>
              <a:buNone/>
              <a:defRPr sz="4800">
                <a:solidFill>
                  <a:schemeClr val="accent4"/>
                </a:solidFill>
              </a:defRPr>
            </a:lvl4pPr>
            <a:lvl5pPr lvl="4" algn="ctr">
              <a:lnSpc>
                <a:spcPct val="100000"/>
              </a:lnSpc>
              <a:spcBef>
                <a:spcPts val="0"/>
              </a:spcBef>
              <a:spcAft>
                <a:spcPts val="0"/>
              </a:spcAft>
              <a:buClr>
                <a:schemeClr val="accent4"/>
              </a:buClr>
              <a:buSzPts val="4800"/>
              <a:buNone/>
              <a:defRPr sz="4800">
                <a:solidFill>
                  <a:schemeClr val="accent4"/>
                </a:solidFill>
              </a:defRPr>
            </a:lvl5pPr>
            <a:lvl6pPr lvl="5" algn="ctr">
              <a:lnSpc>
                <a:spcPct val="100000"/>
              </a:lnSpc>
              <a:spcBef>
                <a:spcPts val="0"/>
              </a:spcBef>
              <a:spcAft>
                <a:spcPts val="0"/>
              </a:spcAft>
              <a:buClr>
                <a:schemeClr val="accent4"/>
              </a:buClr>
              <a:buSzPts val="4800"/>
              <a:buNone/>
              <a:defRPr sz="4800">
                <a:solidFill>
                  <a:schemeClr val="accent4"/>
                </a:solidFill>
              </a:defRPr>
            </a:lvl6pPr>
            <a:lvl7pPr lvl="6" algn="ctr">
              <a:lnSpc>
                <a:spcPct val="100000"/>
              </a:lnSpc>
              <a:spcBef>
                <a:spcPts val="0"/>
              </a:spcBef>
              <a:spcAft>
                <a:spcPts val="0"/>
              </a:spcAft>
              <a:buClr>
                <a:schemeClr val="accent4"/>
              </a:buClr>
              <a:buSzPts val="4800"/>
              <a:buNone/>
              <a:defRPr sz="4800">
                <a:solidFill>
                  <a:schemeClr val="accent4"/>
                </a:solidFill>
              </a:defRPr>
            </a:lvl7pPr>
            <a:lvl8pPr lvl="7" algn="ctr">
              <a:lnSpc>
                <a:spcPct val="100000"/>
              </a:lnSpc>
              <a:spcBef>
                <a:spcPts val="0"/>
              </a:spcBef>
              <a:spcAft>
                <a:spcPts val="0"/>
              </a:spcAft>
              <a:buClr>
                <a:schemeClr val="accent4"/>
              </a:buClr>
              <a:buSzPts val="4800"/>
              <a:buNone/>
              <a:defRPr sz="4800">
                <a:solidFill>
                  <a:schemeClr val="accent4"/>
                </a:solidFill>
              </a:defRPr>
            </a:lvl8pPr>
            <a:lvl9pPr lvl="8"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82" name="Google Shape;82;p61"/>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Clr>
                <a:schemeClr val="accent4"/>
              </a:buClr>
              <a:buSzPts val="4800"/>
              <a:buNone/>
              <a:defRPr sz="1800">
                <a:solidFill>
                  <a:schemeClr val="accent6"/>
                </a:solidFill>
              </a:defRPr>
            </a:lvl1pPr>
            <a:lvl2pPr lvl="1" algn="ctr">
              <a:lnSpc>
                <a:spcPct val="100000"/>
              </a:lnSpc>
              <a:spcBef>
                <a:spcPts val="0"/>
              </a:spcBef>
              <a:spcAft>
                <a:spcPts val="0"/>
              </a:spcAft>
              <a:buClr>
                <a:schemeClr val="accent4"/>
              </a:buClr>
              <a:buSzPts val="4800"/>
              <a:buNone/>
              <a:defRPr sz="4800">
                <a:solidFill>
                  <a:schemeClr val="accent4"/>
                </a:solidFill>
              </a:defRPr>
            </a:lvl2pPr>
            <a:lvl3pPr lvl="2" algn="ctr">
              <a:lnSpc>
                <a:spcPct val="100000"/>
              </a:lnSpc>
              <a:spcBef>
                <a:spcPts val="0"/>
              </a:spcBef>
              <a:spcAft>
                <a:spcPts val="0"/>
              </a:spcAft>
              <a:buClr>
                <a:schemeClr val="accent4"/>
              </a:buClr>
              <a:buSzPts val="4800"/>
              <a:buNone/>
              <a:defRPr sz="4800">
                <a:solidFill>
                  <a:schemeClr val="accent4"/>
                </a:solidFill>
              </a:defRPr>
            </a:lvl3pPr>
            <a:lvl4pPr lvl="3" algn="ctr">
              <a:lnSpc>
                <a:spcPct val="100000"/>
              </a:lnSpc>
              <a:spcBef>
                <a:spcPts val="0"/>
              </a:spcBef>
              <a:spcAft>
                <a:spcPts val="0"/>
              </a:spcAft>
              <a:buClr>
                <a:schemeClr val="accent4"/>
              </a:buClr>
              <a:buSzPts val="4800"/>
              <a:buNone/>
              <a:defRPr sz="4800">
                <a:solidFill>
                  <a:schemeClr val="accent4"/>
                </a:solidFill>
              </a:defRPr>
            </a:lvl4pPr>
            <a:lvl5pPr lvl="4" algn="ctr">
              <a:lnSpc>
                <a:spcPct val="100000"/>
              </a:lnSpc>
              <a:spcBef>
                <a:spcPts val="0"/>
              </a:spcBef>
              <a:spcAft>
                <a:spcPts val="0"/>
              </a:spcAft>
              <a:buClr>
                <a:schemeClr val="accent4"/>
              </a:buClr>
              <a:buSzPts val="4800"/>
              <a:buNone/>
              <a:defRPr sz="4800">
                <a:solidFill>
                  <a:schemeClr val="accent4"/>
                </a:solidFill>
              </a:defRPr>
            </a:lvl5pPr>
            <a:lvl6pPr lvl="5" algn="ctr">
              <a:lnSpc>
                <a:spcPct val="100000"/>
              </a:lnSpc>
              <a:spcBef>
                <a:spcPts val="0"/>
              </a:spcBef>
              <a:spcAft>
                <a:spcPts val="0"/>
              </a:spcAft>
              <a:buClr>
                <a:schemeClr val="accent4"/>
              </a:buClr>
              <a:buSzPts val="4800"/>
              <a:buNone/>
              <a:defRPr sz="4800">
                <a:solidFill>
                  <a:schemeClr val="accent4"/>
                </a:solidFill>
              </a:defRPr>
            </a:lvl6pPr>
            <a:lvl7pPr lvl="6" algn="ctr">
              <a:lnSpc>
                <a:spcPct val="100000"/>
              </a:lnSpc>
              <a:spcBef>
                <a:spcPts val="0"/>
              </a:spcBef>
              <a:spcAft>
                <a:spcPts val="0"/>
              </a:spcAft>
              <a:buClr>
                <a:schemeClr val="accent4"/>
              </a:buClr>
              <a:buSzPts val="4800"/>
              <a:buNone/>
              <a:defRPr sz="4800">
                <a:solidFill>
                  <a:schemeClr val="accent4"/>
                </a:solidFill>
              </a:defRPr>
            </a:lvl7pPr>
            <a:lvl8pPr lvl="7" algn="ctr">
              <a:lnSpc>
                <a:spcPct val="100000"/>
              </a:lnSpc>
              <a:spcBef>
                <a:spcPts val="0"/>
              </a:spcBef>
              <a:spcAft>
                <a:spcPts val="0"/>
              </a:spcAft>
              <a:buClr>
                <a:schemeClr val="accent4"/>
              </a:buClr>
              <a:buSzPts val="4800"/>
              <a:buNone/>
              <a:defRPr sz="4800">
                <a:solidFill>
                  <a:schemeClr val="accent4"/>
                </a:solidFill>
              </a:defRPr>
            </a:lvl8pPr>
            <a:lvl9pPr lvl="8"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83" name="Google Shape;83;p61"/>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84" name="Google Shape;84;p61"/>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85" name="Google Shape;85;p61"/>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500"/>
              <a:buNone/>
              <a:defRPr sz="2400">
                <a:solidFill>
                  <a:schemeClr val="accent6"/>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86" name="Google Shape;86;p61"/>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solidFill>
                  <a:schemeClr val="accent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87" name="Google Shape;87;p61"/>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Clr>
                <a:schemeClr val="accent4"/>
              </a:buClr>
              <a:buSzPts val="4800"/>
              <a:buNone/>
              <a:defRPr sz="1800">
                <a:solidFill>
                  <a:schemeClr val="accent6"/>
                </a:solidFill>
              </a:defRPr>
            </a:lvl1pPr>
            <a:lvl2pPr lvl="1" algn="ctr">
              <a:lnSpc>
                <a:spcPct val="100000"/>
              </a:lnSpc>
              <a:spcBef>
                <a:spcPts val="0"/>
              </a:spcBef>
              <a:spcAft>
                <a:spcPts val="0"/>
              </a:spcAft>
              <a:buClr>
                <a:schemeClr val="accent4"/>
              </a:buClr>
              <a:buSzPts val="4800"/>
              <a:buNone/>
              <a:defRPr sz="4800">
                <a:solidFill>
                  <a:schemeClr val="accent4"/>
                </a:solidFill>
              </a:defRPr>
            </a:lvl2pPr>
            <a:lvl3pPr lvl="2" algn="ctr">
              <a:lnSpc>
                <a:spcPct val="100000"/>
              </a:lnSpc>
              <a:spcBef>
                <a:spcPts val="0"/>
              </a:spcBef>
              <a:spcAft>
                <a:spcPts val="0"/>
              </a:spcAft>
              <a:buClr>
                <a:schemeClr val="accent4"/>
              </a:buClr>
              <a:buSzPts val="4800"/>
              <a:buNone/>
              <a:defRPr sz="4800">
                <a:solidFill>
                  <a:schemeClr val="accent4"/>
                </a:solidFill>
              </a:defRPr>
            </a:lvl3pPr>
            <a:lvl4pPr lvl="3" algn="ctr">
              <a:lnSpc>
                <a:spcPct val="100000"/>
              </a:lnSpc>
              <a:spcBef>
                <a:spcPts val="0"/>
              </a:spcBef>
              <a:spcAft>
                <a:spcPts val="0"/>
              </a:spcAft>
              <a:buClr>
                <a:schemeClr val="accent4"/>
              </a:buClr>
              <a:buSzPts val="4800"/>
              <a:buNone/>
              <a:defRPr sz="4800">
                <a:solidFill>
                  <a:schemeClr val="accent4"/>
                </a:solidFill>
              </a:defRPr>
            </a:lvl4pPr>
            <a:lvl5pPr lvl="4" algn="ctr">
              <a:lnSpc>
                <a:spcPct val="100000"/>
              </a:lnSpc>
              <a:spcBef>
                <a:spcPts val="0"/>
              </a:spcBef>
              <a:spcAft>
                <a:spcPts val="0"/>
              </a:spcAft>
              <a:buClr>
                <a:schemeClr val="accent4"/>
              </a:buClr>
              <a:buSzPts val="4800"/>
              <a:buNone/>
              <a:defRPr sz="4800">
                <a:solidFill>
                  <a:schemeClr val="accent4"/>
                </a:solidFill>
              </a:defRPr>
            </a:lvl5pPr>
            <a:lvl6pPr lvl="5" algn="ctr">
              <a:lnSpc>
                <a:spcPct val="100000"/>
              </a:lnSpc>
              <a:spcBef>
                <a:spcPts val="0"/>
              </a:spcBef>
              <a:spcAft>
                <a:spcPts val="0"/>
              </a:spcAft>
              <a:buClr>
                <a:schemeClr val="accent4"/>
              </a:buClr>
              <a:buSzPts val="4800"/>
              <a:buNone/>
              <a:defRPr sz="4800">
                <a:solidFill>
                  <a:schemeClr val="accent4"/>
                </a:solidFill>
              </a:defRPr>
            </a:lvl6pPr>
            <a:lvl7pPr lvl="6" algn="ctr">
              <a:lnSpc>
                <a:spcPct val="100000"/>
              </a:lnSpc>
              <a:spcBef>
                <a:spcPts val="0"/>
              </a:spcBef>
              <a:spcAft>
                <a:spcPts val="0"/>
              </a:spcAft>
              <a:buClr>
                <a:schemeClr val="accent4"/>
              </a:buClr>
              <a:buSzPts val="4800"/>
              <a:buNone/>
              <a:defRPr sz="4800">
                <a:solidFill>
                  <a:schemeClr val="accent4"/>
                </a:solidFill>
              </a:defRPr>
            </a:lvl7pPr>
            <a:lvl8pPr lvl="7" algn="ctr">
              <a:lnSpc>
                <a:spcPct val="100000"/>
              </a:lnSpc>
              <a:spcBef>
                <a:spcPts val="0"/>
              </a:spcBef>
              <a:spcAft>
                <a:spcPts val="0"/>
              </a:spcAft>
              <a:buClr>
                <a:schemeClr val="accent4"/>
              </a:buClr>
              <a:buSzPts val="4800"/>
              <a:buNone/>
              <a:defRPr sz="4800">
                <a:solidFill>
                  <a:schemeClr val="accent4"/>
                </a:solidFill>
              </a:defRPr>
            </a:lvl8pPr>
            <a:lvl9pPr lvl="8"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88" name="Google Shape;88;p61"/>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Clr>
                <a:schemeClr val="accent4"/>
              </a:buClr>
              <a:buSzPts val="4800"/>
              <a:buNone/>
              <a:defRPr sz="1800">
                <a:solidFill>
                  <a:schemeClr val="accent6"/>
                </a:solidFill>
              </a:defRPr>
            </a:lvl1pPr>
            <a:lvl2pPr lvl="1" algn="ctr">
              <a:lnSpc>
                <a:spcPct val="100000"/>
              </a:lnSpc>
              <a:spcBef>
                <a:spcPts val="0"/>
              </a:spcBef>
              <a:spcAft>
                <a:spcPts val="0"/>
              </a:spcAft>
              <a:buClr>
                <a:schemeClr val="accent4"/>
              </a:buClr>
              <a:buSzPts val="4800"/>
              <a:buNone/>
              <a:defRPr sz="4800">
                <a:solidFill>
                  <a:schemeClr val="accent4"/>
                </a:solidFill>
              </a:defRPr>
            </a:lvl2pPr>
            <a:lvl3pPr lvl="2" algn="ctr">
              <a:lnSpc>
                <a:spcPct val="100000"/>
              </a:lnSpc>
              <a:spcBef>
                <a:spcPts val="0"/>
              </a:spcBef>
              <a:spcAft>
                <a:spcPts val="0"/>
              </a:spcAft>
              <a:buClr>
                <a:schemeClr val="accent4"/>
              </a:buClr>
              <a:buSzPts val="4800"/>
              <a:buNone/>
              <a:defRPr sz="4800">
                <a:solidFill>
                  <a:schemeClr val="accent4"/>
                </a:solidFill>
              </a:defRPr>
            </a:lvl3pPr>
            <a:lvl4pPr lvl="3" algn="ctr">
              <a:lnSpc>
                <a:spcPct val="100000"/>
              </a:lnSpc>
              <a:spcBef>
                <a:spcPts val="0"/>
              </a:spcBef>
              <a:spcAft>
                <a:spcPts val="0"/>
              </a:spcAft>
              <a:buClr>
                <a:schemeClr val="accent4"/>
              </a:buClr>
              <a:buSzPts val="4800"/>
              <a:buNone/>
              <a:defRPr sz="4800">
                <a:solidFill>
                  <a:schemeClr val="accent4"/>
                </a:solidFill>
              </a:defRPr>
            </a:lvl4pPr>
            <a:lvl5pPr lvl="4" algn="ctr">
              <a:lnSpc>
                <a:spcPct val="100000"/>
              </a:lnSpc>
              <a:spcBef>
                <a:spcPts val="0"/>
              </a:spcBef>
              <a:spcAft>
                <a:spcPts val="0"/>
              </a:spcAft>
              <a:buClr>
                <a:schemeClr val="accent4"/>
              </a:buClr>
              <a:buSzPts val="4800"/>
              <a:buNone/>
              <a:defRPr sz="4800">
                <a:solidFill>
                  <a:schemeClr val="accent4"/>
                </a:solidFill>
              </a:defRPr>
            </a:lvl5pPr>
            <a:lvl6pPr lvl="5" algn="ctr">
              <a:lnSpc>
                <a:spcPct val="100000"/>
              </a:lnSpc>
              <a:spcBef>
                <a:spcPts val="0"/>
              </a:spcBef>
              <a:spcAft>
                <a:spcPts val="0"/>
              </a:spcAft>
              <a:buClr>
                <a:schemeClr val="accent4"/>
              </a:buClr>
              <a:buSzPts val="4800"/>
              <a:buNone/>
              <a:defRPr sz="4800">
                <a:solidFill>
                  <a:schemeClr val="accent4"/>
                </a:solidFill>
              </a:defRPr>
            </a:lvl6pPr>
            <a:lvl7pPr lvl="6" algn="ctr">
              <a:lnSpc>
                <a:spcPct val="100000"/>
              </a:lnSpc>
              <a:spcBef>
                <a:spcPts val="0"/>
              </a:spcBef>
              <a:spcAft>
                <a:spcPts val="0"/>
              </a:spcAft>
              <a:buClr>
                <a:schemeClr val="accent4"/>
              </a:buClr>
              <a:buSzPts val="4800"/>
              <a:buNone/>
              <a:defRPr sz="4800">
                <a:solidFill>
                  <a:schemeClr val="accent4"/>
                </a:solidFill>
              </a:defRPr>
            </a:lvl7pPr>
            <a:lvl8pPr lvl="7" algn="ctr">
              <a:lnSpc>
                <a:spcPct val="100000"/>
              </a:lnSpc>
              <a:spcBef>
                <a:spcPts val="0"/>
              </a:spcBef>
              <a:spcAft>
                <a:spcPts val="0"/>
              </a:spcAft>
              <a:buClr>
                <a:schemeClr val="accent4"/>
              </a:buClr>
              <a:buSzPts val="4800"/>
              <a:buNone/>
              <a:defRPr sz="4800">
                <a:solidFill>
                  <a:schemeClr val="accent4"/>
                </a:solidFill>
              </a:defRPr>
            </a:lvl8pPr>
            <a:lvl9pPr lvl="8"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89" name="Google Shape;89;p61"/>
          <p:cNvGrpSpPr/>
          <p:nvPr/>
        </p:nvGrpSpPr>
        <p:grpSpPr>
          <a:xfrm>
            <a:off x="8086542" y="288026"/>
            <a:ext cx="768173" cy="588522"/>
            <a:chOff x="8650400" y="824125"/>
            <a:chExt cx="124750" cy="95575"/>
          </a:xfrm>
        </p:grpSpPr>
        <p:sp>
          <p:nvSpPr>
            <p:cNvPr id="90" name="Google Shape;90;p6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6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6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6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61"/>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6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6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7" name="Google Shape;97;p61"/>
          <p:cNvGrpSpPr/>
          <p:nvPr/>
        </p:nvGrpSpPr>
        <p:grpSpPr>
          <a:xfrm>
            <a:off x="317016" y="288013"/>
            <a:ext cx="234762" cy="218290"/>
            <a:chOff x="8652775" y="883650"/>
            <a:chExt cx="38125" cy="35450"/>
          </a:xfrm>
        </p:grpSpPr>
        <p:sp>
          <p:nvSpPr>
            <p:cNvPr id="98" name="Google Shape;98;p6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6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6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1" name="Google Shape;101;p61"/>
          <p:cNvGrpSpPr/>
          <p:nvPr/>
        </p:nvGrpSpPr>
        <p:grpSpPr>
          <a:xfrm>
            <a:off x="4199841" y="4764663"/>
            <a:ext cx="744312" cy="221985"/>
            <a:chOff x="8652775" y="883650"/>
            <a:chExt cx="120875" cy="36050"/>
          </a:xfrm>
        </p:grpSpPr>
        <p:sp>
          <p:nvSpPr>
            <p:cNvPr id="102" name="Google Shape;102;p6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6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6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6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6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6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89" name="Shape 589"/>
        <p:cNvGrpSpPr/>
        <p:nvPr/>
      </p:nvGrpSpPr>
      <p:grpSpPr>
        <a:xfrm>
          <a:off x="0" y="0"/>
          <a:ext cx="0" cy="0"/>
          <a:chOff x="0" y="0"/>
          <a:chExt cx="0" cy="0"/>
        </a:xfrm>
      </p:grpSpPr>
      <p:sp>
        <p:nvSpPr>
          <p:cNvPr id="590" name="Google Shape;590;g1f9162cf5e8_0_499"/>
          <p:cNvSpPr/>
          <p:nvPr/>
        </p:nvSpPr>
        <p:spPr>
          <a:xfrm flipH="1">
            <a:off x="4037600" y="727800"/>
            <a:ext cx="4374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91" name="Google Shape;591;g1f9162cf5e8_0_499"/>
          <p:cNvSpPr txBox="1"/>
          <p:nvPr>
            <p:ph type="title"/>
          </p:nvPr>
        </p:nvSpPr>
        <p:spPr>
          <a:xfrm flipH="1">
            <a:off x="3448700" y="387600"/>
            <a:ext cx="4962900" cy="1836300"/>
          </a:xfrm>
          <a:prstGeom prst="rect">
            <a:avLst/>
          </a:prstGeom>
          <a:noFill/>
          <a:ln>
            <a:noFill/>
          </a:ln>
        </p:spPr>
        <p:txBody>
          <a:bodyPr anchorCtr="0" anchor="t" bIns="91425" lIns="91425" spcFirstLastPara="1" rIns="91425" wrap="square" tIns="91425">
            <a:noAutofit/>
          </a:bodyPr>
          <a:lstStyle>
            <a:lvl1pPr lvl="0" rtl="0" algn="r">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592" name="Google Shape;592;g1f9162cf5e8_0_499"/>
          <p:cNvSpPr/>
          <p:nvPr/>
        </p:nvSpPr>
        <p:spPr>
          <a:xfrm flipH="1" rot="-2467215">
            <a:off x="6908727" y="3120633"/>
            <a:ext cx="4039721" cy="2967525"/>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940" name="Shape 6940"/>
        <p:cNvGrpSpPr/>
        <p:nvPr/>
      </p:nvGrpSpPr>
      <p:grpSpPr>
        <a:xfrm>
          <a:off x="0" y="0"/>
          <a:ext cx="0" cy="0"/>
          <a:chOff x="0" y="0"/>
          <a:chExt cx="0" cy="0"/>
        </a:xfrm>
      </p:grpSpPr>
      <p:sp>
        <p:nvSpPr>
          <p:cNvPr id="6941" name="Google Shape;6941;g1faaa77c422_0_602"/>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942" name="Google Shape;6942;g1faaa77c422_0_602"/>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6943" name="Google Shape;6943;g1faaa77c422_0_602"/>
          <p:cNvGrpSpPr/>
          <p:nvPr/>
        </p:nvGrpSpPr>
        <p:grpSpPr>
          <a:xfrm>
            <a:off x="219315" y="188740"/>
            <a:ext cx="744312" cy="221985"/>
            <a:chOff x="8652775" y="883650"/>
            <a:chExt cx="120875" cy="36050"/>
          </a:xfrm>
        </p:grpSpPr>
        <p:sp>
          <p:nvSpPr>
            <p:cNvPr id="6944" name="Google Shape;6944;g1faaa77c422_0_6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5" name="Google Shape;6945;g1faaa77c422_0_6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6" name="Google Shape;6946;g1faaa77c422_0_60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7" name="Google Shape;6947;g1faaa77c422_0_6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8" name="Google Shape;6948;g1faaa77c422_0_60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9" name="Google Shape;6949;g1faaa77c422_0_60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50" name="Google Shape;6950;g1faaa77c422_0_602"/>
          <p:cNvGrpSpPr/>
          <p:nvPr/>
        </p:nvGrpSpPr>
        <p:grpSpPr>
          <a:xfrm>
            <a:off x="236575" y="2344012"/>
            <a:ext cx="234762" cy="218290"/>
            <a:chOff x="8652775" y="883650"/>
            <a:chExt cx="38125" cy="35450"/>
          </a:xfrm>
        </p:grpSpPr>
        <p:sp>
          <p:nvSpPr>
            <p:cNvPr id="6951" name="Google Shape;6951;g1faaa77c422_0_6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2" name="Google Shape;6952;g1faaa77c422_0_6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3" name="Google Shape;6953;g1faaa77c422_0_60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4" name="Google Shape;6954;g1faaa77c422_0_6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55" name="Google Shape;6955;g1faaa77c422_0_602"/>
          <p:cNvGrpSpPr/>
          <p:nvPr/>
        </p:nvGrpSpPr>
        <p:grpSpPr>
          <a:xfrm>
            <a:off x="7146537" y="192450"/>
            <a:ext cx="234762" cy="218290"/>
            <a:chOff x="8652775" y="883650"/>
            <a:chExt cx="38125" cy="35450"/>
          </a:xfrm>
        </p:grpSpPr>
        <p:sp>
          <p:nvSpPr>
            <p:cNvPr id="6956" name="Google Shape;6956;g1faaa77c422_0_6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7" name="Google Shape;6957;g1faaa77c422_0_6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8" name="Google Shape;6958;g1faaa77c422_0_6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59" name="Google Shape;6959;g1faaa77c422_0_602"/>
          <p:cNvGrpSpPr/>
          <p:nvPr/>
        </p:nvGrpSpPr>
        <p:grpSpPr>
          <a:xfrm>
            <a:off x="5820150" y="4734505"/>
            <a:ext cx="430885" cy="203666"/>
            <a:chOff x="8703675" y="886625"/>
            <a:chExt cx="69975" cy="33075"/>
          </a:xfrm>
        </p:grpSpPr>
        <p:sp>
          <p:nvSpPr>
            <p:cNvPr id="6960" name="Google Shape;6960;g1faaa77c422_0_60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61" name="Google Shape;6961;g1faaa77c422_0_60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62" name="Google Shape;6962;g1faaa77c422_0_602"/>
          <p:cNvGrpSpPr/>
          <p:nvPr/>
        </p:nvGrpSpPr>
        <p:grpSpPr>
          <a:xfrm>
            <a:off x="8499525" y="3238212"/>
            <a:ext cx="234762" cy="218290"/>
            <a:chOff x="8652775" y="883650"/>
            <a:chExt cx="38125" cy="35450"/>
          </a:xfrm>
        </p:grpSpPr>
        <p:sp>
          <p:nvSpPr>
            <p:cNvPr id="6963" name="Google Shape;6963;g1faaa77c422_0_6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64" name="Google Shape;6964;g1faaa77c422_0_6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65" name="Google Shape;6965;g1faaa77c422_0_60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66" name="Google Shape;6966;g1faaa77c422_0_6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6967" name="Shape 6967"/>
        <p:cNvGrpSpPr/>
        <p:nvPr/>
      </p:nvGrpSpPr>
      <p:grpSpPr>
        <a:xfrm>
          <a:off x="0" y="0"/>
          <a:ext cx="0" cy="0"/>
          <a:chOff x="0" y="0"/>
          <a:chExt cx="0" cy="0"/>
        </a:xfrm>
      </p:grpSpPr>
      <p:sp>
        <p:nvSpPr>
          <p:cNvPr id="6968" name="Google Shape;6968;g1faaa77c422_0_629"/>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969" name="Google Shape;6969;g1faaa77c422_0_629"/>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6970" name="Google Shape;6970;g1faaa77c422_0_629"/>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971" name="Google Shape;6971;g1faaa77c422_0_629"/>
          <p:cNvGrpSpPr/>
          <p:nvPr/>
        </p:nvGrpSpPr>
        <p:grpSpPr>
          <a:xfrm>
            <a:off x="6715278" y="4625184"/>
            <a:ext cx="744312" cy="221985"/>
            <a:chOff x="8652775" y="883650"/>
            <a:chExt cx="120875" cy="36050"/>
          </a:xfrm>
        </p:grpSpPr>
        <p:sp>
          <p:nvSpPr>
            <p:cNvPr id="6972" name="Google Shape;6972;g1faaa77c422_0_6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3" name="Google Shape;6973;g1faaa77c422_0_6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4" name="Google Shape;6974;g1faaa77c422_0_62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5" name="Google Shape;6975;g1faaa77c422_0_6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6" name="Google Shape;6976;g1faaa77c422_0_62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7" name="Google Shape;6977;g1faaa77c422_0_62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78" name="Google Shape;6978;g1faaa77c422_0_629"/>
          <p:cNvGrpSpPr/>
          <p:nvPr/>
        </p:nvGrpSpPr>
        <p:grpSpPr>
          <a:xfrm>
            <a:off x="5348162" y="4627037"/>
            <a:ext cx="234762" cy="218290"/>
            <a:chOff x="8652775" y="883650"/>
            <a:chExt cx="38125" cy="35450"/>
          </a:xfrm>
        </p:grpSpPr>
        <p:sp>
          <p:nvSpPr>
            <p:cNvPr id="6979" name="Google Shape;6979;g1faaa77c422_0_6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0" name="Google Shape;6980;g1faaa77c422_0_6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1" name="Google Shape;6981;g1faaa77c422_0_6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982" name="Google Shape;6982;g1faaa77c422_0_629"/>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983" name="Google Shape;6983;g1faaa77c422_0_629"/>
          <p:cNvGrpSpPr/>
          <p:nvPr/>
        </p:nvGrpSpPr>
        <p:grpSpPr>
          <a:xfrm>
            <a:off x="1539765" y="296326"/>
            <a:ext cx="744312" cy="221985"/>
            <a:chOff x="8652775" y="883650"/>
            <a:chExt cx="120875" cy="36050"/>
          </a:xfrm>
        </p:grpSpPr>
        <p:sp>
          <p:nvSpPr>
            <p:cNvPr id="6984" name="Google Shape;6984;g1faaa77c422_0_6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5" name="Google Shape;6985;g1faaa77c422_0_6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6" name="Google Shape;6986;g1faaa77c422_0_62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7" name="Google Shape;6987;g1faaa77c422_0_6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8" name="Google Shape;6988;g1faaa77c422_0_62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9" name="Google Shape;6989;g1faaa77c422_0_62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990" name="Google Shape;6990;g1faaa77c422_0_629"/>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991" name="Google Shape;6991;g1faaa77c422_0_629"/>
          <p:cNvGrpSpPr/>
          <p:nvPr/>
        </p:nvGrpSpPr>
        <p:grpSpPr>
          <a:xfrm>
            <a:off x="8313412" y="3800094"/>
            <a:ext cx="234762" cy="218290"/>
            <a:chOff x="8652775" y="883650"/>
            <a:chExt cx="38125" cy="35450"/>
          </a:xfrm>
        </p:grpSpPr>
        <p:sp>
          <p:nvSpPr>
            <p:cNvPr id="6992" name="Google Shape;6992;g1faaa77c422_0_6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3" name="Google Shape;6993;g1faaa77c422_0_6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4" name="Google Shape;6994;g1faaa77c422_0_62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5" name="Google Shape;6995;g1faaa77c422_0_6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96" name="Google Shape;6996;g1faaa77c422_0_629"/>
          <p:cNvGrpSpPr/>
          <p:nvPr/>
        </p:nvGrpSpPr>
        <p:grpSpPr>
          <a:xfrm>
            <a:off x="225025" y="1008004"/>
            <a:ext cx="430885" cy="203666"/>
            <a:chOff x="8703675" y="886625"/>
            <a:chExt cx="69975" cy="33075"/>
          </a:xfrm>
        </p:grpSpPr>
        <p:sp>
          <p:nvSpPr>
            <p:cNvPr id="6997" name="Google Shape;6997;g1faaa77c422_0_62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8" name="Google Shape;6998;g1faaa77c422_0_62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6999" name="Shape 6999"/>
        <p:cNvGrpSpPr/>
        <p:nvPr/>
      </p:nvGrpSpPr>
      <p:grpSpPr>
        <a:xfrm>
          <a:off x="0" y="0"/>
          <a:ext cx="0" cy="0"/>
          <a:chOff x="0" y="0"/>
          <a:chExt cx="0" cy="0"/>
        </a:xfrm>
      </p:grpSpPr>
      <p:sp>
        <p:nvSpPr>
          <p:cNvPr id="7000" name="Google Shape;7000;g1faaa77c422_0_661"/>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1" name="Google Shape;7001;g1faaa77c422_0_66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7002" name="Google Shape;7002;g1faaa77c422_0_661"/>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003" name="Google Shape;7003;g1faaa77c422_0_661"/>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004" name="Google Shape;7004;g1faaa77c422_0_661"/>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005" name="Google Shape;7005;g1faaa77c422_0_661"/>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006" name="Google Shape;7006;g1faaa77c422_0_661"/>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007" name="Google Shape;7007;g1faaa77c422_0_661"/>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008" name="Google Shape;7008;g1faaa77c422_0_661"/>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009" name="Google Shape;7009;g1faaa77c422_0_661"/>
          <p:cNvGrpSpPr/>
          <p:nvPr/>
        </p:nvGrpSpPr>
        <p:grpSpPr>
          <a:xfrm>
            <a:off x="8112637" y="1529600"/>
            <a:ext cx="234762" cy="218290"/>
            <a:chOff x="8652775" y="883650"/>
            <a:chExt cx="38125" cy="35450"/>
          </a:xfrm>
        </p:grpSpPr>
        <p:sp>
          <p:nvSpPr>
            <p:cNvPr id="7010" name="Google Shape;7010;g1faaa77c422_0_66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1" name="Google Shape;7011;g1faaa77c422_0_66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2" name="Google Shape;7012;g1faaa77c422_0_66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3" name="Google Shape;7013;g1faaa77c422_0_66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014" name="Shape 7014"/>
        <p:cNvGrpSpPr/>
        <p:nvPr/>
      </p:nvGrpSpPr>
      <p:grpSpPr>
        <a:xfrm>
          <a:off x="0" y="0"/>
          <a:ext cx="0" cy="0"/>
          <a:chOff x="0" y="0"/>
          <a:chExt cx="0" cy="0"/>
        </a:xfrm>
      </p:grpSpPr>
      <p:sp>
        <p:nvSpPr>
          <p:cNvPr id="7015" name="Google Shape;7015;g1faaa77c422_0_676"/>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6" name="Google Shape;7016;g1faaa77c422_0_676"/>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7017" name="Google Shape;7017;g1faaa77c422_0_676"/>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7018" name="Google Shape;7018;g1faaa77c422_0_676"/>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019" name="Google Shape;7019;g1faaa77c422_0_676"/>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020" name="Google Shape;7020;g1faaa77c422_0_676"/>
          <p:cNvGrpSpPr/>
          <p:nvPr/>
        </p:nvGrpSpPr>
        <p:grpSpPr>
          <a:xfrm>
            <a:off x="8212822" y="4397378"/>
            <a:ext cx="768173" cy="588522"/>
            <a:chOff x="8650400" y="824125"/>
            <a:chExt cx="124750" cy="95575"/>
          </a:xfrm>
        </p:grpSpPr>
        <p:sp>
          <p:nvSpPr>
            <p:cNvPr id="7021" name="Google Shape;7021;g1faaa77c422_0_67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2" name="Google Shape;7022;g1faaa77c422_0_67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3" name="Google Shape;7023;g1faaa77c422_0_67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4" name="Google Shape;7024;g1faaa77c422_0_67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5" name="Google Shape;7025;g1faaa77c422_0_676"/>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6" name="Google Shape;7026;g1faaa77c422_0_67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7" name="Google Shape;7027;g1faaa77c422_0_67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028" name="Shape 7028"/>
        <p:cNvGrpSpPr/>
        <p:nvPr/>
      </p:nvGrpSpPr>
      <p:grpSpPr>
        <a:xfrm>
          <a:off x="0" y="0"/>
          <a:ext cx="0" cy="0"/>
          <a:chOff x="0" y="0"/>
          <a:chExt cx="0" cy="0"/>
        </a:xfrm>
      </p:grpSpPr>
      <p:sp>
        <p:nvSpPr>
          <p:cNvPr id="7029" name="Google Shape;7029;g1faaa77c422_0_690"/>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0" name="Google Shape;7030;g1faaa77c422_0_690"/>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7031" name="Google Shape;7031;g1faaa77c422_0_690"/>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032" name="Google Shape;7032;g1faaa77c422_0_690"/>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033" name="Google Shape;7033;g1faaa77c422_0_690"/>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034" name="Google Shape;7034;g1faaa77c422_0_690"/>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7035" name="Google Shape;7035;g1faaa77c422_0_690"/>
          <p:cNvGrpSpPr/>
          <p:nvPr/>
        </p:nvGrpSpPr>
        <p:grpSpPr>
          <a:xfrm>
            <a:off x="8703662" y="2184650"/>
            <a:ext cx="234762" cy="218290"/>
            <a:chOff x="8652775" y="883650"/>
            <a:chExt cx="38125" cy="35450"/>
          </a:xfrm>
        </p:grpSpPr>
        <p:sp>
          <p:nvSpPr>
            <p:cNvPr id="7036" name="Google Shape;7036;g1faaa77c422_0_69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7" name="Google Shape;7037;g1faaa77c422_0_69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8" name="Google Shape;7038;g1faaa77c422_0_69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039" name="Google Shape;7039;g1faaa77c422_0_690"/>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0" name="Google Shape;7040;g1faaa77c422_0_690"/>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041" name="Google Shape;7041;g1faaa77c422_0_690"/>
          <p:cNvGrpSpPr/>
          <p:nvPr/>
        </p:nvGrpSpPr>
        <p:grpSpPr>
          <a:xfrm>
            <a:off x="215262" y="2780650"/>
            <a:ext cx="234762" cy="218290"/>
            <a:chOff x="8652775" y="883650"/>
            <a:chExt cx="38125" cy="35450"/>
          </a:xfrm>
        </p:grpSpPr>
        <p:sp>
          <p:nvSpPr>
            <p:cNvPr id="7042" name="Google Shape;7042;g1faaa77c422_0_69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3" name="Google Shape;7043;g1faaa77c422_0_69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4" name="Google Shape;7044;g1faaa77c422_0_69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7045" name="Shape 7045"/>
        <p:cNvGrpSpPr/>
        <p:nvPr/>
      </p:nvGrpSpPr>
      <p:grpSpPr>
        <a:xfrm>
          <a:off x="0" y="0"/>
          <a:ext cx="0" cy="0"/>
          <a:chOff x="0" y="0"/>
          <a:chExt cx="0" cy="0"/>
        </a:xfrm>
      </p:grpSpPr>
      <p:sp>
        <p:nvSpPr>
          <p:cNvPr id="7046" name="Google Shape;7046;g1faaa77c422_0_707"/>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7" name="Google Shape;7047;g1faaa77c422_0_707"/>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8" name="Google Shape;7048;g1faaa77c422_0_707"/>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7049" name="Google Shape;7049;g1faaa77c422_0_707"/>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7050" name="Google Shape;7050;g1faaa77c422_0_707"/>
          <p:cNvGrpSpPr/>
          <p:nvPr/>
        </p:nvGrpSpPr>
        <p:grpSpPr>
          <a:xfrm>
            <a:off x="230487" y="1659944"/>
            <a:ext cx="234762" cy="218290"/>
            <a:chOff x="8652775" y="883650"/>
            <a:chExt cx="38125" cy="35450"/>
          </a:xfrm>
        </p:grpSpPr>
        <p:sp>
          <p:nvSpPr>
            <p:cNvPr id="7051" name="Google Shape;7051;g1faaa77c422_0_70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2" name="Google Shape;7052;g1faaa77c422_0_70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3" name="Google Shape;7053;g1faaa77c422_0_70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4" name="Google Shape;7054;g1faaa77c422_0_70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055" name="Google Shape;7055;g1faaa77c422_0_707"/>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056" name="Google Shape;7056;g1faaa77c422_0_707"/>
          <p:cNvGrpSpPr/>
          <p:nvPr/>
        </p:nvGrpSpPr>
        <p:grpSpPr>
          <a:xfrm>
            <a:off x="8697762" y="4385819"/>
            <a:ext cx="234762" cy="218290"/>
            <a:chOff x="8652775" y="883650"/>
            <a:chExt cx="38125" cy="35450"/>
          </a:xfrm>
        </p:grpSpPr>
        <p:sp>
          <p:nvSpPr>
            <p:cNvPr id="7057" name="Google Shape;7057;g1faaa77c422_0_70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8" name="Google Shape;7058;g1faaa77c422_0_70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9" name="Google Shape;7059;g1faaa77c422_0_70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0" name="Google Shape;7060;g1faaa77c422_0_70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061" name="Google Shape;7061;g1faaa77c422_0_707"/>
          <p:cNvGrpSpPr/>
          <p:nvPr/>
        </p:nvGrpSpPr>
        <p:grpSpPr>
          <a:xfrm>
            <a:off x="6176275" y="437542"/>
            <a:ext cx="430885" cy="203666"/>
            <a:chOff x="8703675" y="886625"/>
            <a:chExt cx="69975" cy="33075"/>
          </a:xfrm>
        </p:grpSpPr>
        <p:sp>
          <p:nvSpPr>
            <p:cNvPr id="7062" name="Google Shape;7062;g1faaa77c422_0_70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3" name="Google Shape;7063;g1faaa77c422_0_70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064" name="Google Shape;7064;g1faaa77c422_0_707"/>
          <p:cNvGrpSpPr/>
          <p:nvPr/>
        </p:nvGrpSpPr>
        <p:grpSpPr>
          <a:xfrm>
            <a:off x="5845287" y="430237"/>
            <a:ext cx="234762" cy="218290"/>
            <a:chOff x="8652775" y="883650"/>
            <a:chExt cx="38125" cy="35450"/>
          </a:xfrm>
        </p:grpSpPr>
        <p:sp>
          <p:nvSpPr>
            <p:cNvPr id="7065" name="Google Shape;7065;g1faaa77c422_0_70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6" name="Google Shape;7066;g1faaa77c422_0_70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7" name="Google Shape;7067;g1faaa77c422_0_70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7068" name="Shape 7068"/>
        <p:cNvGrpSpPr/>
        <p:nvPr/>
      </p:nvGrpSpPr>
      <p:grpSpPr>
        <a:xfrm>
          <a:off x="0" y="0"/>
          <a:ext cx="0" cy="0"/>
          <a:chOff x="0" y="0"/>
          <a:chExt cx="0" cy="0"/>
        </a:xfrm>
      </p:grpSpPr>
      <p:sp>
        <p:nvSpPr>
          <p:cNvPr id="7069" name="Google Shape;7069;g1faaa77c422_0_730"/>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070" name="Google Shape;7070;g1faaa77c422_0_730"/>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7071" name="Google Shape;7071;g1faaa77c422_0_730"/>
          <p:cNvGrpSpPr/>
          <p:nvPr/>
        </p:nvGrpSpPr>
        <p:grpSpPr>
          <a:xfrm>
            <a:off x="399237" y="383299"/>
            <a:ext cx="234762" cy="218290"/>
            <a:chOff x="8652775" y="883650"/>
            <a:chExt cx="38125" cy="35450"/>
          </a:xfrm>
        </p:grpSpPr>
        <p:sp>
          <p:nvSpPr>
            <p:cNvPr id="7072" name="Google Shape;7072;g1faaa77c422_0_73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3" name="Google Shape;7073;g1faaa77c422_0_73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4" name="Google Shape;7074;g1faaa77c422_0_73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5" name="Google Shape;7075;g1faaa77c422_0_73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076" name="Google Shape;7076;g1faaa77c422_0_730"/>
          <p:cNvGrpSpPr/>
          <p:nvPr/>
        </p:nvGrpSpPr>
        <p:grpSpPr>
          <a:xfrm>
            <a:off x="8309290" y="94189"/>
            <a:ext cx="744312" cy="221985"/>
            <a:chOff x="8652775" y="883650"/>
            <a:chExt cx="120875" cy="36050"/>
          </a:xfrm>
        </p:grpSpPr>
        <p:sp>
          <p:nvSpPr>
            <p:cNvPr id="7077" name="Google Shape;7077;g1faaa77c422_0_73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8" name="Google Shape;7078;g1faaa77c422_0_73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9" name="Google Shape;7079;g1faaa77c422_0_73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0" name="Google Shape;7080;g1faaa77c422_0_73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1" name="Google Shape;7081;g1faaa77c422_0_73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2" name="Google Shape;7082;g1faaa77c422_0_73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7083" name="Shape 7083"/>
        <p:cNvGrpSpPr/>
        <p:nvPr/>
      </p:nvGrpSpPr>
      <p:grpSpPr>
        <a:xfrm>
          <a:off x="0" y="0"/>
          <a:ext cx="0" cy="0"/>
          <a:chOff x="0" y="0"/>
          <a:chExt cx="0" cy="0"/>
        </a:xfrm>
      </p:grpSpPr>
      <p:sp>
        <p:nvSpPr>
          <p:cNvPr id="7084" name="Google Shape;7084;g1faaa77c422_0_745"/>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7085" name="Google Shape;7085;g1faaa77c422_0_745"/>
          <p:cNvGrpSpPr/>
          <p:nvPr/>
        </p:nvGrpSpPr>
        <p:grpSpPr>
          <a:xfrm>
            <a:off x="186487" y="169329"/>
            <a:ext cx="430885" cy="203666"/>
            <a:chOff x="8703675" y="886625"/>
            <a:chExt cx="69975" cy="33075"/>
          </a:xfrm>
        </p:grpSpPr>
        <p:sp>
          <p:nvSpPr>
            <p:cNvPr id="7086" name="Google Shape;7086;g1faaa77c422_0_74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7" name="Google Shape;7087;g1faaa77c422_0_74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088" name="Google Shape;7088;g1faaa77c422_0_745"/>
          <p:cNvGrpSpPr/>
          <p:nvPr/>
        </p:nvGrpSpPr>
        <p:grpSpPr>
          <a:xfrm>
            <a:off x="957787" y="4782300"/>
            <a:ext cx="234762" cy="218290"/>
            <a:chOff x="8652775" y="883650"/>
            <a:chExt cx="38125" cy="35450"/>
          </a:xfrm>
        </p:grpSpPr>
        <p:sp>
          <p:nvSpPr>
            <p:cNvPr id="7089" name="Google Shape;7089;g1faaa77c422_0_7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0" name="Google Shape;7090;g1faaa77c422_0_7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1" name="Google Shape;7091;g1faaa77c422_0_7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092" name="Google Shape;7092;g1faaa77c422_0_745"/>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093" name="Google Shape;7093;g1faaa77c422_0_745"/>
          <p:cNvGrpSpPr/>
          <p:nvPr/>
        </p:nvGrpSpPr>
        <p:grpSpPr>
          <a:xfrm>
            <a:off x="8686212" y="3582194"/>
            <a:ext cx="234762" cy="218290"/>
            <a:chOff x="8652775" y="883650"/>
            <a:chExt cx="38125" cy="35450"/>
          </a:xfrm>
        </p:grpSpPr>
        <p:sp>
          <p:nvSpPr>
            <p:cNvPr id="7094" name="Google Shape;7094;g1faaa77c422_0_74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5" name="Google Shape;7095;g1faaa77c422_0_74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6" name="Google Shape;7096;g1faaa77c422_0_74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7" name="Google Shape;7097;g1faaa77c422_0_74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7098" name="Shape 7098"/>
        <p:cNvGrpSpPr/>
        <p:nvPr/>
      </p:nvGrpSpPr>
      <p:grpSpPr>
        <a:xfrm>
          <a:off x="0" y="0"/>
          <a:ext cx="0" cy="0"/>
          <a:chOff x="0" y="0"/>
          <a:chExt cx="0" cy="0"/>
        </a:xfrm>
      </p:grpSpPr>
      <p:sp>
        <p:nvSpPr>
          <p:cNvPr id="7099" name="Google Shape;7099;g1faaa77c422_0_760"/>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0" name="Google Shape;7100;g1faaa77c422_0_760"/>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01" name="Google Shape;7101;g1faaa77c422_0_760"/>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7102" name="Google Shape;7102;g1faaa77c422_0_760"/>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103" name="Google Shape;7103;g1faaa77c422_0_760"/>
          <p:cNvGrpSpPr/>
          <p:nvPr/>
        </p:nvGrpSpPr>
        <p:grpSpPr>
          <a:xfrm>
            <a:off x="484640" y="798289"/>
            <a:ext cx="744312" cy="221985"/>
            <a:chOff x="8652775" y="883650"/>
            <a:chExt cx="120875" cy="36050"/>
          </a:xfrm>
        </p:grpSpPr>
        <p:sp>
          <p:nvSpPr>
            <p:cNvPr id="7104" name="Google Shape;7104;g1faaa77c422_0_7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5" name="Google Shape;7105;g1faaa77c422_0_7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6" name="Google Shape;7106;g1faaa77c422_0_76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7" name="Google Shape;7107;g1faaa77c422_0_7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8" name="Google Shape;7108;g1faaa77c422_0_76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9" name="Google Shape;7109;g1faaa77c422_0_76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110" name="Google Shape;7110;g1faaa77c422_0_760"/>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111" name="Google Shape;7111;g1faaa77c422_0_760"/>
          <p:cNvGrpSpPr/>
          <p:nvPr/>
        </p:nvGrpSpPr>
        <p:grpSpPr>
          <a:xfrm>
            <a:off x="4991787" y="4596807"/>
            <a:ext cx="234762" cy="218290"/>
            <a:chOff x="8652775" y="883650"/>
            <a:chExt cx="38125" cy="35450"/>
          </a:xfrm>
        </p:grpSpPr>
        <p:sp>
          <p:nvSpPr>
            <p:cNvPr id="7112" name="Google Shape;7112;g1faaa77c422_0_7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3" name="Google Shape;7113;g1faaa77c422_0_7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4" name="Google Shape;7114;g1faaa77c422_0_76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5" name="Google Shape;7115;g1faaa77c422_0_7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116" name="Google Shape;7116;g1faaa77c422_0_760"/>
          <p:cNvGrpSpPr/>
          <p:nvPr/>
        </p:nvGrpSpPr>
        <p:grpSpPr>
          <a:xfrm>
            <a:off x="4472125" y="4604104"/>
            <a:ext cx="430885" cy="203666"/>
            <a:chOff x="8703675" y="886625"/>
            <a:chExt cx="69975" cy="33075"/>
          </a:xfrm>
        </p:grpSpPr>
        <p:sp>
          <p:nvSpPr>
            <p:cNvPr id="7117" name="Google Shape;7117;g1faaa77c422_0_76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8" name="Google Shape;7118;g1faaa77c422_0_76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119" name="Shape 7119"/>
        <p:cNvGrpSpPr/>
        <p:nvPr/>
      </p:nvGrpSpPr>
      <p:grpSpPr>
        <a:xfrm>
          <a:off x="0" y="0"/>
          <a:ext cx="0" cy="0"/>
          <a:chOff x="0" y="0"/>
          <a:chExt cx="0" cy="0"/>
        </a:xfrm>
      </p:grpSpPr>
      <p:sp>
        <p:nvSpPr>
          <p:cNvPr id="7120" name="Google Shape;7120;g1faaa77c422_0_781"/>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1" name="Google Shape;7121;g1faaa77c422_0_781"/>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7122" name="Google Shape;7122;g1faaa77c422_0_781"/>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2">
  <p:cSld name="CUSTOM_9">
    <p:spTree>
      <p:nvGrpSpPr>
        <p:cNvPr id="593" name="Shape 593"/>
        <p:cNvGrpSpPr/>
        <p:nvPr/>
      </p:nvGrpSpPr>
      <p:grpSpPr>
        <a:xfrm>
          <a:off x="0" y="0"/>
          <a:ext cx="0" cy="0"/>
          <a:chOff x="0" y="0"/>
          <a:chExt cx="0" cy="0"/>
        </a:xfrm>
      </p:grpSpPr>
      <p:sp>
        <p:nvSpPr>
          <p:cNvPr id="594" name="Google Shape;594;g1f9162cf5e8_0_503"/>
          <p:cNvSpPr/>
          <p:nvPr/>
        </p:nvSpPr>
        <p:spPr>
          <a:xfrm flipH="1" rot="-9843763">
            <a:off x="1210926" y="167957"/>
            <a:ext cx="7743762" cy="4660210"/>
          </a:xfrm>
          <a:custGeom>
            <a:rect b="b" l="l" r="r" t="t"/>
            <a:pathLst>
              <a:path extrusionOk="0" h="110474" w="159514">
                <a:moveTo>
                  <a:pt x="45147" y="0"/>
                </a:moveTo>
                <a:cubicBezTo>
                  <a:pt x="37611" y="0"/>
                  <a:pt x="30146" y="3378"/>
                  <a:pt x="22816" y="12595"/>
                </a:cubicBezTo>
                <a:cubicBezTo>
                  <a:pt x="0" y="41316"/>
                  <a:pt x="46700" y="90351"/>
                  <a:pt x="69249" y="103327"/>
                </a:cubicBezTo>
                <a:cubicBezTo>
                  <a:pt x="77689" y="108192"/>
                  <a:pt x="87067" y="110473"/>
                  <a:pt x="96471" y="110473"/>
                </a:cubicBezTo>
                <a:cubicBezTo>
                  <a:pt x="119178" y="110473"/>
                  <a:pt x="142032" y="97169"/>
                  <a:pt x="152175" y="74807"/>
                </a:cubicBezTo>
                <a:cubicBezTo>
                  <a:pt x="159147" y="59396"/>
                  <a:pt x="159514" y="43484"/>
                  <a:pt x="150307" y="30075"/>
                </a:cubicBezTo>
                <a:cubicBezTo>
                  <a:pt x="143020" y="19415"/>
                  <a:pt x="138448" y="16065"/>
                  <a:pt x="134265" y="16065"/>
                </a:cubicBezTo>
                <a:cubicBezTo>
                  <a:pt x="128185" y="16065"/>
                  <a:pt x="122926" y="23142"/>
                  <a:pt x="111346" y="25138"/>
                </a:cubicBezTo>
                <a:cubicBezTo>
                  <a:pt x="110039" y="25364"/>
                  <a:pt x="108728" y="25470"/>
                  <a:pt x="107413" y="25470"/>
                </a:cubicBezTo>
                <a:cubicBezTo>
                  <a:pt x="87055" y="25470"/>
                  <a:pt x="65838" y="0"/>
                  <a:pt x="45147" y="0"/>
                </a:cubicBezTo>
                <a:close/>
              </a:path>
            </a:pathLst>
          </a:cu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g1f9162cf5e8_0_503"/>
          <p:cNvSpPr txBox="1"/>
          <p:nvPr>
            <p:ph type="title"/>
          </p:nvPr>
        </p:nvSpPr>
        <p:spPr>
          <a:xfrm flipH="1">
            <a:off x="4168650" y="1723650"/>
            <a:ext cx="3626700" cy="16962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5000"/>
              <a:buNone/>
              <a:defRPr sz="5000"/>
            </a:lvl1pPr>
            <a:lvl2pPr lvl="1" rtl="0" algn="r">
              <a:lnSpc>
                <a:spcPct val="100000"/>
              </a:lnSpc>
              <a:spcBef>
                <a:spcPts val="0"/>
              </a:spcBef>
              <a:spcAft>
                <a:spcPts val="0"/>
              </a:spcAft>
              <a:buSzPts val="7000"/>
              <a:buNone/>
              <a:defRPr sz="7000"/>
            </a:lvl2pPr>
            <a:lvl3pPr lvl="2" rtl="0" algn="r">
              <a:lnSpc>
                <a:spcPct val="100000"/>
              </a:lnSpc>
              <a:spcBef>
                <a:spcPts val="0"/>
              </a:spcBef>
              <a:spcAft>
                <a:spcPts val="0"/>
              </a:spcAft>
              <a:buSzPts val="7000"/>
              <a:buNone/>
              <a:defRPr sz="7000"/>
            </a:lvl3pPr>
            <a:lvl4pPr lvl="3" rtl="0" algn="r">
              <a:lnSpc>
                <a:spcPct val="100000"/>
              </a:lnSpc>
              <a:spcBef>
                <a:spcPts val="0"/>
              </a:spcBef>
              <a:spcAft>
                <a:spcPts val="0"/>
              </a:spcAft>
              <a:buSzPts val="7000"/>
              <a:buNone/>
              <a:defRPr sz="7000"/>
            </a:lvl4pPr>
            <a:lvl5pPr lvl="4" rtl="0" algn="r">
              <a:lnSpc>
                <a:spcPct val="100000"/>
              </a:lnSpc>
              <a:spcBef>
                <a:spcPts val="0"/>
              </a:spcBef>
              <a:spcAft>
                <a:spcPts val="0"/>
              </a:spcAft>
              <a:buSzPts val="7000"/>
              <a:buNone/>
              <a:defRPr sz="7000"/>
            </a:lvl5pPr>
            <a:lvl6pPr lvl="5" rtl="0" algn="r">
              <a:lnSpc>
                <a:spcPct val="100000"/>
              </a:lnSpc>
              <a:spcBef>
                <a:spcPts val="0"/>
              </a:spcBef>
              <a:spcAft>
                <a:spcPts val="0"/>
              </a:spcAft>
              <a:buSzPts val="7000"/>
              <a:buNone/>
              <a:defRPr sz="7000"/>
            </a:lvl6pPr>
            <a:lvl7pPr lvl="6" rtl="0" algn="r">
              <a:lnSpc>
                <a:spcPct val="100000"/>
              </a:lnSpc>
              <a:spcBef>
                <a:spcPts val="0"/>
              </a:spcBef>
              <a:spcAft>
                <a:spcPts val="0"/>
              </a:spcAft>
              <a:buSzPts val="7000"/>
              <a:buNone/>
              <a:defRPr sz="7000"/>
            </a:lvl7pPr>
            <a:lvl8pPr lvl="7" rtl="0" algn="r">
              <a:lnSpc>
                <a:spcPct val="100000"/>
              </a:lnSpc>
              <a:spcBef>
                <a:spcPts val="0"/>
              </a:spcBef>
              <a:spcAft>
                <a:spcPts val="0"/>
              </a:spcAft>
              <a:buSzPts val="7000"/>
              <a:buNone/>
              <a:defRPr sz="7000"/>
            </a:lvl8pPr>
            <a:lvl9pPr lvl="8" rtl="0" algn="r">
              <a:lnSpc>
                <a:spcPct val="100000"/>
              </a:lnSpc>
              <a:spcBef>
                <a:spcPts val="0"/>
              </a:spcBef>
              <a:spcAft>
                <a:spcPts val="0"/>
              </a:spcAft>
              <a:buSzPts val="7000"/>
              <a:buNone/>
              <a:defRPr sz="7000"/>
            </a:lvl9pPr>
          </a:lstStyle>
          <a:p/>
        </p:txBody>
      </p:sp>
    </p:spTree>
  </p:cSld>
  <p:clrMapOvr>
    <a:masterClrMapping/>
  </p:clrMapOvr>
</p:sldLayout>
</file>

<file path=ppt/slideLayouts/slideLayout4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123" name="Shape 7123"/>
        <p:cNvGrpSpPr/>
        <p:nvPr/>
      </p:nvGrpSpPr>
      <p:grpSpPr>
        <a:xfrm>
          <a:off x="0" y="0"/>
          <a:ext cx="0" cy="0"/>
          <a:chOff x="0" y="0"/>
          <a:chExt cx="0" cy="0"/>
        </a:xfrm>
      </p:grpSpPr>
      <p:sp>
        <p:nvSpPr>
          <p:cNvPr id="7124" name="Google Shape;7124;g1faaa77c422_0_785"/>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7125" name="Google Shape;7125;g1faaa77c422_0_785"/>
          <p:cNvGrpSpPr/>
          <p:nvPr/>
        </p:nvGrpSpPr>
        <p:grpSpPr>
          <a:xfrm>
            <a:off x="-202053" y="151215"/>
            <a:ext cx="768173" cy="588522"/>
            <a:chOff x="8650400" y="824125"/>
            <a:chExt cx="124750" cy="95575"/>
          </a:xfrm>
        </p:grpSpPr>
        <p:sp>
          <p:nvSpPr>
            <p:cNvPr id="7126" name="Google Shape;7126;g1faaa77c422_0_78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7" name="Google Shape;7127;g1faaa77c422_0_78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8" name="Google Shape;7128;g1faaa77c422_0_78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9" name="Google Shape;7129;g1faaa77c422_0_78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0" name="Google Shape;7130;g1faaa77c422_0_785"/>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1" name="Google Shape;7131;g1faaa77c422_0_78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2" name="Google Shape;7132;g1faaa77c422_0_78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133" name="Google Shape;7133;g1faaa77c422_0_785"/>
          <p:cNvGrpSpPr/>
          <p:nvPr/>
        </p:nvGrpSpPr>
        <p:grpSpPr>
          <a:xfrm>
            <a:off x="8681200" y="818112"/>
            <a:ext cx="234762" cy="218290"/>
            <a:chOff x="8652775" y="883650"/>
            <a:chExt cx="38125" cy="35450"/>
          </a:xfrm>
        </p:grpSpPr>
        <p:sp>
          <p:nvSpPr>
            <p:cNvPr id="7134" name="Google Shape;7134;g1faaa77c422_0_78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5" name="Google Shape;7135;g1faaa77c422_0_78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6" name="Google Shape;7136;g1faaa77c422_0_78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7" name="Google Shape;7137;g1faaa77c422_0_78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138" name="Google Shape;7138;g1faaa77c422_0_785"/>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139" name="Google Shape;7139;g1faaa77c422_0_785"/>
          <p:cNvGrpSpPr/>
          <p:nvPr/>
        </p:nvGrpSpPr>
        <p:grpSpPr>
          <a:xfrm>
            <a:off x="888437" y="4691225"/>
            <a:ext cx="234762" cy="218290"/>
            <a:chOff x="8652775" y="883650"/>
            <a:chExt cx="38125" cy="35450"/>
          </a:xfrm>
        </p:grpSpPr>
        <p:sp>
          <p:nvSpPr>
            <p:cNvPr id="7140" name="Google Shape;7140;g1faaa77c422_0_78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1" name="Google Shape;7141;g1faaa77c422_0_78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2" name="Google Shape;7142;g1faaa77c422_0_78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143" name="Google Shape;7143;g1faaa77c422_0_785"/>
          <p:cNvGrpSpPr/>
          <p:nvPr/>
        </p:nvGrpSpPr>
        <p:grpSpPr>
          <a:xfrm>
            <a:off x="8485025" y="238430"/>
            <a:ext cx="430885" cy="203666"/>
            <a:chOff x="8703675" y="886625"/>
            <a:chExt cx="69975" cy="33075"/>
          </a:xfrm>
        </p:grpSpPr>
        <p:sp>
          <p:nvSpPr>
            <p:cNvPr id="7144" name="Google Shape;7144;g1faaa77c422_0_78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5" name="Google Shape;7145;g1faaa77c422_0_78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7146" name="Shape 7146"/>
        <p:cNvGrpSpPr/>
        <p:nvPr/>
      </p:nvGrpSpPr>
      <p:grpSpPr>
        <a:xfrm>
          <a:off x="0" y="0"/>
          <a:ext cx="0" cy="0"/>
          <a:chOff x="0" y="0"/>
          <a:chExt cx="0" cy="0"/>
        </a:xfrm>
      </p:grpSpPr>
      <p:sp>
        <p:nvSpPr>
          <p:cNvPr id="7147" name="Google Shape;7147;g1faaa77c422_0_808"/>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8" name="Google Shape;7148;g1faaa77c422_0_808"/>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7149" name="Google Shape;7149;g1faaa77c422_0_808"/>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150" name="Google Shape;7150;g1faaa77c422_0_808"/>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51" name="Google Shape;7151;g1faaa77c422_0_808"/>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152" name="Google Shape;7152;g1faaa77c422_0_808"/>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53" name="Google Shape;7153;g1faaa77c422_0_808"/>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154" name="Google Shape;7154;g1faaa77c422_0_808"/>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55" name="Google Shape;7155;g1faaa77c422_0_808"/>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156" name="Google Shape;7156;g1faaa77c422_0_808"/>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7157" name="Google Shape;7157;g1faaa77c422_0_808"/>
          <p:cNvGrpSpPr/>
          <p:nvPr/>
        </p:nvGrpSpPr>
        <p:grpSpPr>
          <a:xfrm>
            <a:off x="8727662" y="193212"/>
            <a:ext cx="234762" cy="218290"/>
            <a:chOff x="8652775" y="883650"/>
            <a:chExt cx="38125" cy="35450"/>
          </a:xfrm>
        </p:grpSpPr>
        <p:sp>
          <p:nvSpPr>
            <p:cNvPr id="7158" name="Google Shape;7158;g1faaa77c422_0_80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9" name="Google Shape;7159;g1faaa77c422_0_80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0" name="Google Shape;7160;g1faaa77c422_0_80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161" name="Google Shape;7161;g1faaa77c422_0_808"/>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2" name="Google Shape;7162;g1faaa77c422_0_808"/>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3" name="Google Shape;7163;g1faaa77c422_0_808"/>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4" name="Google Shape;7164;g1faaa77c422_0_808"/>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165" name="Shape 7165"/>
        <p:cNvGrpSpPr/>
        <p:nvPr/>
      </p:nvGrpSpPr>
      <p:grpSpPr>
        <a:xfrm>
          <a:off x="0" y="0"/>
          <a:ext cx="0" cy="0"/>
          <a:chOff x="0" y="0"/>
          <a:chExt cx="0" cy="0"/>
        </a:xfrm>
      </p:grpSpPr>
      <p:sp>
        <p:nvSpPr>
          <p:cNvPr id="7166" name="Google Shape;7166;g1faaa77c422_0_827"/>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4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7167" name="Shape 7167"/>
        <p:cNvGrpSpPr/>
        <p:nvPr/>
      </p:nvGrpSpPr>
      <p:grpSpPr>
        <a:xfrm>
          <a:off x="0" y="0"/>
          <a:ext cx="0" cy="0"/>
          <a:chOff x="0" y="0"/>
          <a:chExt cx="0" cy="0"/>
        </a:xfrm>
      </p:grpSpPr>
      <p:sp>
        <p:nvSpPr>
          <p:cNvPr id="7168" name="Google Shape;7168;g1faaa77c422_0_829"/>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69" name="Google Shape;7169;g1faaa77c422_0_829"/>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7170" name="Google Shape;7170;g1faaa77c422_0_829"/>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171" name="Google Shape;7171;g1faaa77c422_0_829"/>
          <p:cNvGrpSpPr/>
          <p:nvPr/>
        </p:nvGrpSpPr>
        <p:grpSpPr>
          <a:xfrm>
            <a:off x="7812765" y="428389"/>
            <a:ext cx="744312" cy="221985"/>
            <a:chOff x="8652775" y="883650"/>
            <a:chExt cx="120875" cy="36050"/>
          </a:xfrm>
        </p:grpSpPr>
        <p:sp>
          <p:nvSpPr>
            <p:cNvPr id="7172" name="Google Shape;7172;g1faaa77c422_0_82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3" name="Google Shape;7173;g1faaa77c422_0_8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4" name="Google Shape;7174;g1faaa77c422_0_82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5" name="Google Shape;7175;g1faaa77c422_0_8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6" name="Google Shape;7176;g1faaa77c422_0_82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7" name="Google Shape;7177;g1faaa77c422_0_82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178" name="Google Shape;7178;g1faaa77c422_0_829"/>
          <p:cNvSpPr/>
          <p:nvPr>
            <p:ph idx="2" type="pic"/>
          </p:nvPr>
        </p:nvSpPr>
        <p:spPr>
          <a:xfrm>
            <a:off x="713375" y="538175"/>
            <a:ext cx="4281000" cy="2957100"/>
          </a:xfrm>
          <a:prstGeom prst="roundRect">
            <a:avLst>
              <a:gd fmla="val 5674" name="adj"/>
            </a:avLst>
          </a:prstGeom>
          <a:noFill/>
          <a:ln>
            <a:noFill/>
          </a:ln>
        </p:spPr>
      </p:sp>
      <p:grpSp>
        <p:nvGrpSpPr>
          <p:cNvPr id="7179" name="Google Shape;7179;g1faaa77c422_0_829"/>
          <p:cNvGrpSpPr/>
          <p:nvPr/>
        </p:nvGrpSpPr>
        <p:grpSpPr>
          <a:xfrm>
            <a:off x="231612" y="235998"/>
            <a:ext cx="234762" cy="86362"/>
            <a:chOff x="8652775" y="905075"/>
            <a:chExt cx="38125" cy="14025"/>
          </a:xfrm>
        </p:grpSpPr>
        <p:sp>
          <p:nvSpPr>
            <p:cNvPr id="7180" name="Google Shape;7180;g1faaa77c422_0_82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1" name="Google Shape;7181;g1faaa77c422_0_82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7182" name="Shape 7182"/>
        <p:cNvGrpSpPr/>
        <p:nvPr/>
      </p:nvGrpSpPr>
      <p:grpSpPr>
        <a:xfrm>
          <a:off x="0" y="0"/>
          <a:ext cx="0" cy="0"/>
          <a:chOff x="0" y="0"/>
          <a:chExt cx="0" cy="0"/>
        </a:xfrm>
      </p:grpSpPr>
      <p:sp>
        <p:nvSpPr>
          <p:cNvPr id="7183" name="Google Shape;7183;g1faaa77c422_0_844"/>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4" name="Google Shape;7184;g1faaa77c422_0_844"/>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7185" name="Google Shape;7185;g1faaa77c422_0_844"/>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186" name="Google Shape;7186;g1faaa77c422_0_844"/>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87" name="Google Shape;7187;g1faaa77c422_0_844"/>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188" name="Google Shape;7188;g1faaa77c422_0_844"/>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89" name="Google Shape;7189;g1faaa77c422_0_844"/>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190" name="Google Shape;7190;g1faaa77c422_0_844"/>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91" name="Google Shape;7191;g1faaa77c422_0_844"/>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192" name="Google Shape;7192;g1faaa77c422_0_844"/>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93" name="Google Shape;7193;g1faaa77c422_0_844"/>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194" name="Google Shape;7194;g1faaa77c422_0_844"/>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95" name="Google Shape;7195;g1faaa77c422_0_844"/>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196" name="Google Shape;7196;g1faaa77c422_0_844"/>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7197" name="Google Shape;7197;g1faaa77c422_0_844"/>
          <p:cNvGrpSpPr/>
          <p:nvPr/>
        </p:nvGrpSpPr>
        <p:grpSpPr>
          <a:xfrm>
            <a:off x="4567290" y="4550322"/>
            <a:ext cx="744312" cy="221985"/>
            <a:chOff x="8652775" y="883650"/>
            <a:chExt cx="120875" cy="36050"/>
          </a:xfrm>
        </p:grpSpPr>
        <p:sp>
          <p:nvSpPr>
            <p:cNvPr id="7198" name="Google Shape;7198;g1faaa77c422_0_84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99" name="Google Shape;7199;g1faaa77c422_0_84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0" name="Google Shape;7200;g1faaa77c422_0_84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1" name="Google Shape;7201;g1faaa77c422_0_84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2" name="Google Shape;7202;g1faaa77c422_0_84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3" name="Google Shape;7203;g1faaa77c422_0_84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204" name="Google Shape;7204;g1faaa77c422_0_844"/>
          <p:cNvGrpSpPr/>
          <p:nvPr/>
        </p:nvGrpSpPr>
        <p:grpSpPr>
          <a:xfrm>
            <a:off x="173662" y="3781173"/>
            <a:ext cx="234762" cy="86362"/>
            <a:chOff x="8652775" y="905075"/>
            <a:chExt cx="38125" cy="14025"/>
          </a:xfrm>
        </p:grpSpPr>
        <p:sp>
          <p:nvSpPr>
            <p:cNvPr id="7205" name="Google Shape;7205;g1faaa77c422_0_84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6" name="Google Shape;7206;g1faaa77c422_0_84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207" name="Google Shape;7207;g1faaa77c422_0_844"/>
          <p:cNvGrpSpPr/>
          <p:nvPr/>
        </p:nvGrpSpPr>
        <p:grpSpPr>
          <a:xfrm>
            <a:off x="8745762" y="1115136"/>
            <a:ext cx="234762" cy="218290"/>
            <a:chOff x="8652775" y="883650"/>
            <a:chExt cx="38125" cy="35450"/>
          </a:xfrm>
        </p:grpSpPr>
        <p:sp>
          <p:nvSpPr>
            <p:cNvPr id="7208" name="Google Shape;7208;g1faaa77c422_0_84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9" name="Google Shape;7209;g1faaa77c422_0_84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0" name="Google Shape;7210;g1faaa77c422_0_84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7211" name="Shape 7211"/>
        <p:cNvGrpSpPr/>
        <p:nvPr/>
      </p:nvGrpSpPr>
      <p:grpSpPr>
        <a:xfrm>
          <a:off x="0" y="0"/>
          <a:ext cx="0" cy="0"/>
          <a:chOff x="0" y="0"/>
          <a:chExt cx="0" cy="0"/>
        </a:xfrm>
      </p:grpSpPr>
      <p:sp>
        <p:nvSpPr>
          <p:cNvPr id="7212" name="Google Shape;7212;g1faaa77c422_0_873"/>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7213" name="Google Shape;7213;g1faaa77c422_0_873"/>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214" name="Google Shape;7214;g1faaa77c422_0_873"/>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215" name="Google Shape;7215;g1faaa77c422_0_873"/>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216" name="Google Shape;7216;g1faaa77c422_0_873"/>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217" name="Google Shape;7217;g1faaa77c422_0_873"/>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218" name="Google Shape;7218;g1faaa77c422_0_873"/>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219" name="Google Shape;7219;g1faaa77c422_0_873"/>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7220" name="Google Shape;7220;g1faaa77c422_0_873"/>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7221" name="Google Shape;7221;g1faaa77c422_0_873"/>
          <p:cNvGrpSpPr/>
          <p:nvPr/>
        </p:nvGrpSpPr>
        <p:grpSpPr>
          <a:xfrm>
            <a:off x="270587" y="255394"/>
            <a:ext cx="234762" cy="218290"/>
            <a:chOff x="8652775" y="883650"/>
            <a:chExt cx="38125" cy="35450"/>
          </a:xfrm>
        </p:grpSpPr>
        <p:sp>
          <p:nvSpPr>
            <p:cNvPr id="7222" name="Google Shape;7222;g1faaa77c422_0_87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3" name="Google Shape;7223;g1faaa77c422_0_87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4" name="Google Shape;7224;g1faaa77c422_0_87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5" name="Google Shape;7225;g1faaa77c422_0_87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226" name="Google Shape;7226;g1faaa77c422_0_873"/>
          <p:cNvGrpSpPr/>
          <p:nvPr/>
        </p:nvGrpSpPr>
        <p:grpSpPr>
          <a:xfrm>
            <a:off x="8141165" y="4708714"/>
            <a:ext cx="744312" cy="221985"/>
            <a:chOff x="8652775" y="883650"/>
            <a:chExt cx="120875" cy="36050"/>
          </a:xfrm>
        </p:grpSpPr>
        <p:sp>
          <p:nvSpPr>
            <p:cNvPr id="7227" name="Google Shape;7227;g1faaa77c422_0_87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8" name="Google Shape;7228;g1faaa77c422_0_87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9" name="Google Shape;7229;g1faaa77c422_0_87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0" name="Google Shape;7230;g1faaa77c422_0_87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1" name="Google Shape;7231;g1faaa77c422_0_87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2" name="Google Shape;7232;g1faaa77c422_0_87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7233" name="Shape 7233"/>
        <p:cNvGrpSpPr/>
        <p:nvPr/>
      </p:nvGrpSpPr>
      <p:grpSpPr>
        <a:xfrm>
          <a:off x="0" y="0"/>
          <a:ext cx="0" cy="0"/>
          <a:chOff x="0" y="0"/>
          <a:chExt cx="0" cy="0"/>
        </a:xfrm>
      </p:grpSpPr>
      <p:sp>
        <p:nvSpPr>
          <p:cNvPr id="7234" name="Google Shape;7234;g1faaa77c422_0_895"/>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5" name="Google Shape;7235;g1faaa77c422_0_895"/>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7236" name="Google Shape;7236;g1faaa77c422_0_895"/>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7237" name="Google Shape;7237;g1faaa77c422_0_895"/>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7238" name="Google Shape;7238;g1faaa77c422_0_895"/>
          <p:cNvGrpSpPr/>
          <p:nvPr/>
        </p:nvGrpSpPr>
        <p:grpSpPr>
          <a:xfrm>
            <a:off x="270362" y="1788150"/>
            <a:ext cx="234762" cy="218290"/>
            <a:chOff x="8652775" y="883650"/>
            <a:chExt cx="38125" cy="35450"/>
          </a:xfrm>
        </p:grpSpPr>
        <p:sp>
          <p:nvSpPr>
            <p:cNvPr id="7239" name="Google Shape;7239;g1faaa77c422_0_89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0" name="Google Shape;7240;g1faaa77c422_0_89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1" name="Google Shape;7241;g1faaa77c422_0_89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2" name="Google Shape;7242;g1faaa77c422_0_89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243" name="Google Shape;7243;g1faaa77c422_0_895"/>
          <p:cNvGrpSpPr/>
          <p:nvPr/>
        </p:nvGrpSpPr>
        <p:grpSpPr>
          <a:xfrm>
            <a:off x="2228000" y="4570305"/>
            <a:ext cx="430885" cy="203666"/>
            <a:chOff x="8703675" y="886625"/>
            <a:chExt cx="69975" cy="33075"/>
          </a:xfrm>
        </p:grpSpPr>
        <p:sp>
          <p:nvSpPr>
            <p:cNvPr id="7244" name="Google Shape;7244;g1faaa77c422_0_89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5" name="Google Shape;7245;g1faaa77c422_0_89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246" name="Google Shape;7246;g1faaa77c422_0_895"/>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7247" name="Shape 7247"/>
        <p:cNvGrpSpPr/>
        <p:nvPr/>
      </p:nvGrpSpPr>
      <p:grpSpPr>
        <a:xfrm>
          <a:off x="0" y="0"/>
          <a:ext cx="0" cy="0"/>
          <a:chOff x="0" y="0"/>
          <a:chExt cx="0" cy="0"/>
        </a:xfrm>
      </p:grpSpPr>
      <p:sp>
        <p:nvSpPr>
          <p:cNvPr id="7248" name="Google Shape;7248;g1faaa77c422_0_90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7249" name="Shape 7249"/>
        <p:cNvGrpSpPr/>
        <p:nvPr/>
      </p:nvGrpSpPr>
      <p:grpSpPr>
        <a:xfrm>
          <a:off x="0" y="0"/>
          <a:ext cx="0" cy="0"/>
          <a:chOff x="0" y="0"/>
          <a:chExt cx="0" cy="0"/>
        </a:xfrm>
      </p:grpSpPr>
      <p:grpSp>
        <p:nvGrpSpPr>
          <p:cNvPr id="7250" name="Google Shape;7250;g1faaa77c422_0_911"/>
          <p:cNvGrpSpPr/>
          <p:nvPr/>
        </p:nvGrpSpPr>
        <p:grpSpPr>
          <a:xfrm>
            <a:off x="-202053" y="151215"/>
            <a:ext cx="768173" cy="588522"/>
            <a:chOff x="8650400" y="824125"/>
            <a:chExt cx="124750" cy="95575"/>
          </a:xfrm>
        </p:grpSpPr>
        <p:sp>
          <p:nvSpPr>
            <p:cNvPr id="7251" name="Google Shape;7251;g1faaa77c422_0_91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2" name="Google Shape;7252;g1faaa77c422_0_91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3" name="Google Shape;7253;g1faaa77c422_0_91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4" name="Google Shape;7254;g1faaa77c422_0_91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5" name="Google Shape;7255;g1faaa77c422_0_911"/>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6" name="Google Shape;7256;g1faaa77c422_0_91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7" name="Google Shape;7257;g1faaa77c422_0_91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258" name="Google Shape;7258;g1faaa77c422_0_911"/>
          <p:cNvGrpSpPr/>
          <p:nvPr/>
        </p:nvGrpSpPr>
        <p:grpSpPr>
          <a:xfrm>
            <a:off x="8681200" y="818112"/>
            <a:ext cx="234762" cy="218290"/>
            <a:chOff x="8652775" y="883650"/>
            <a:chExt cx="38125" cy="35450"/>
          </a:xfrm>
        </p:grpSpPr>
        <p:sp>
          <p:nvSpPr>
            <p:cNvPr id="7259" name="Google Shape;7259;g1faaa77c422_0_91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0" name="Google Shape;7260;g1faaa77c422_0_91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1" name="Google Shape;7261;g1faaa77c422_0_91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2" name="Google Shape;7262;g1faaa77c422_0_91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263" name="Google Shape;7263;g1faaa77c422_0_911"/>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264" name="Google Shape;7264;g1faaa77c422_0_911"/>
          <p:cNvGrpSpPr/>
          <p:nvPr/>
        </p:nvGrpSpPr>
        <p:grpSpPr>
          <a:xfrm>
            <a:off x="888437" y="4691225"/>
            <a:ext cx="234762" cy="218290"/>
            <a:chOff x="8652775" y="883650"/>
            <a:chExt cx="38125" cy="35450"/>
          </a:xfrm>
        </p:grpSpPr>
        <p:sp>
          <p:nvSpPr>
            <p:cNvPr id="7265" name="Google Shape;7265;g1faaa77c422_0_91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6" name="Google Shape;7266;g1faaa77c422_0_91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7" name="Google Shape;7267;g1faaa77c422_0_91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268" name="Google Shape;7268;g1faaa77c422_0_911"/>
          <p:cNvGrpSpPr/>
          <p:nvPr/>
        </p:nvGrpSpPr>
        <p:grpSpPr>
          <a:xfrm>
            <a:off x="8485025" y="238430"/>
            <a:ext cx="430885" cy="203666"/>
            <a:chOff x="8703675" y="886625"/>
            <a:chExt cx="69975" cy="33075"/>
          </a:xfrm>
        </p:grpSpPr>
        <p:sp>
          <p:nvSpPr>
            <p:cNvPr id="7269" name="Google Shape;7269;g1faaa77c422_0_91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0" name="Google Shape;7270;g1faaa77c422_0_91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7271" name="Shape 7271"/>
        <p:cNvGrpSpPr/>
        <p:nvPr/>
      </p:nvGrpSpPr>
      <p:grpSpPr>
        <a:xfrm>
          <a:off x="0" y="0"/>
          <a:ext cx="0" cy="0"/>
          <a:chOff x="0" y="0"/>
          <a:chExt cx="0" cy="0"/>
        </a:xfrm>
      </p:grpSpPr>
      <p:grpSp>
        <p:nvGrpSpPr>
          <p:cNvPr id="7272" name="Google Shape;7272;g1faaa77c422_0_933"/>
          <p:cNvGrpSpPr/>
          <p:nvPr/>
        </p:nvGrpSpPr>
        <p:grpSpPr>
          <a:xfrm>
            <a:off x="236575" y="2344012"/>
            <a:ext cx="234762" cy="218290"/>
            <a:chOff x="8652775" y="883650"/>
            <a:chExt cx="38125" cy="35450"/>
          </a:xfrm>
        </p:grpSpPr>
        <p:sp>
          <p:nvSpPr>
            <p:cNvPr id="7273" name="Google Shape;7273;g1faaa77c422_0_93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4" name="Google Shape;7274;g1faaa77c422_0_93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5" name="Google Shape;7275;g1faaa77c422_0_93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6" name="Google Shape;7276;g1faaa77c422_0_93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277" name="Google Shape;7277;g1faaa77c422_0_933"/>
          <p:cNvGrpSpPr/>
          <p:nvPr/>
        </p:nvGrpSpPr>
        <p:grpSpPr>
          <a:xfrm>
            <a:off x="7146537" y="192450"/>
            <a:ext cx="234762" cy="218290"/>
            <a:chOff x="8652775" y="883650"/>
            <a:chExt cx="38125" cy="35450"/>
          </a:xfrm>
        </p:grpSpPr>
        <p:sp>
          <p:nvSpPr>
            <p:cNvPr id="7278" name="Google Shape;7278;g1faaa77c422_0_93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9" name="Google Shape;7279;g1faaa77c422_0_93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0" name="Google Shape;7280;g1faaa77c422_0_93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281" name="Google Shape;7281;g1faaa77c422_0_933"/>
          <p:cNvGrpSpPr/>
          <p:nvPr/>
        </p:nvGrpSpPr>
        <p:grpSpPr>
          <a:xfrm>
            <a:off x="5820150" y="4734505"/>
            <a:ext cx="430885" cy="203666"/>
            <a:chOff x="8703675" y="886625"/>
            <a:chExt cx="69975" cy="33075"/>
          </a:xfrm>
        </p:grpSpPr>
        <p:sp>
          <p:nvSpPr>
            <p:cNvPr id="7282" name="Google Shape;7282;g1faaa77c422_0_93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3" name="Google Shape;7283;g1faaa77c422_0_93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3">
    <p:spTree>
      <p:nvGrpSpPr>
        <p:cNvPr id="596" name="Shape 596"/>
        <p:cNvGrpSpPr/>
        <p:nvPr/>
      </p:nvGrpSpPr>
      <p:grpSpPr>
        <a:xfrm>
          <a:off x="0" y="0"/>
          <a:ext cx="0" cy="0"/>
          <a:chOff x="0" y="0"/>
          <a:chExt cx="0" cy="0"/>
        </a:xfrm>
      </p:grpSpPr>
      <p:sp>
        <p:nvSpPr>
          <p:cNvPr id="597" name="Google Shape;597;g1f9162cf5e8_0_506"/>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 name="Google Shape;598;g1f9162cf5e8_0_506"/>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599" name="Google Shape;599;g1f9162cf5e8_0_506"/>
          <p:cNvSpPr/>
          <p:nvPr/>
        </p:nvSpPr>
        <p:spPr>
          <a:xfrm rot="5779024">
            <a:off x="6674180" y="-1814790"/>
            <a:ext cx="4039660" cy="2967480"/>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 name="Google Shape;600;g1f9162cf5e8_0_506"/>
          <p:cNvSpPr/>
          <p:nvPr/>
        </p:nvSpPr>
        <p:spPr>
          <a:xfrm rot="4073489">
            <a:off x="-2214151" y="3333524"/>
            <a:ext cx="4039961" cy="2967701"/>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2">
  <p:cSld name="CUSTOM_13">
    <p:spTree>
      <p:nvGrpSpPr>
        <p:cNvPr id="601" name="Shape 601"/>
        <p:cNvGrpSpPr/>
        <p:nvPr/>
      </p:nvGrpSpPr>
      <p:grpSpPr>
        <a:xfrm>
          <a:off x="0" y="0"/>
          <a:ext cx="0" cy="0"/>
          <a:chOff x="0" y="0"/>
          <a:chExt cx="0" cy="0"/>
        </a:xfrm>
      </p:grpSpPr>
      <p:sp>
        <p:nvSpPr>
          <p:cNvPr id="602" name="Google Shape;602;g1f9162cf5e8_0_511"/>
          <p:cNvSpPr txBox="1"/>
          <p:nvPr>
            <p:ph idx="1" type="subTitle"/>
          </p:nvPr>
        </p:nvSpPr>
        <p:spPr>
          <a:xfrm>
            <a:off x="720000" y="2548727"/>
            <a:ext cx="3261300" cy="1224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600"/>
            </a:lvl1pPr>
            <a:lvl2pPr lvl="1" rtl="0" algn="l">
              <a:lnSpc>
                <a:spcPct val="100000"/>
              </a:lnSpc>
              <a:spcBef>
                <a:spcPts val="1600"/>
              </a:spcBef>
              <a:spcAft>
                <a:spcPts val="0"/>
              </a:spcAft>
              <a:buSzPts val="1400"/>
              <a:buNone/>
              <a:defRPr/>
            </a:lvl2pPr>
            <a:lvl3pPr lvl="2" rtl="0" algn="l">
              <a:lnSpc>
                <a:spcPct val="100000"/>
              </a:lnSpc>
              <a:spcBef>
                <a:spcPts val="1600"/>
              </a:spcBef>
              <a:spcAft>
                <a:spcPts val="0"/>
              </a:spcAft>
              <a:buSzPts val="1400"/>
              <a:buNone/>
              <a:defRPr/>
            </a:lvl3pPr>
            <a:lvl4pPr lvl="3" rtl="0" algn="l">
              <a:lnSpc>
                <a:spcPct val="100000"/>
              </a:lnSpc>
              <a:spcBef>
                <a:spcPts val="1600"/>
              </a:spcBef>
              <a:spcAft>
                <a:spcPts val="0"/>
              </a:spcAft>
              <a:buSzPts val="1400"/>
              <a:buNone/>
              <a:defRPr/>
            </a:lvl4pPr>
            <a:lvl5pPr lvl="4" rtl="0" algn="l">
              <a:lnSpc>
                <a:spcPct val="100000"/>
              </a:lnSpc>
              <a:spcBef>
                <a:spcPts val="1600"/>
              </a:spcBef>
              <a:spcAft>
                <a:spcPts val="0"/>
              </a:spcAft>
              <a:buSzPts val="1400"/>
              <a:buNone/>
              <a:defRPr/>
            </a:lvl5pPr>
            <a:lvl6pPr lvl="5" rtl="0" algn="l">
              <a:lnSpc>
                <a:spcPct val="100000"/>
              </a:lnSpc>
              <a:spcBef>
                <a:spcPts val="1600"/>
              </a:spcBef>
              <a:spcAft>
                <a:spcPts val="0"/>
              </a:spcAft>
              <a:buSzPts val="1400"/>
              <a:buNone/>
              <a:defRPr/>
            </a:lvl6pPr>
            <a:lvl7pPr lvl="6" rtl="0" algn="l">
              <a:lnSpc>
                <a:spcPct val="100000"/>
              </a:lnSpc>
              <a:spcBef>
                <a:spcPts val="1600"/>
              </a:spcBef>
              <a:spcAft>
                <a:spcPts val="0"/>
              </a:spcAft>
              <a:buSzPts val="1400"/>
              <a:buNone/>
              <a:defRPr/>
            </a:lvl7pPr>
            <a:lvl8pPr lvl="7" rtl="0" algn="l">
              <a:lnSpc>
                <a:spcPct val="100000"/>
              </a:lnSpc>
              <a:spcBef>
                <a:spcPts val="1600"/>
              </a:spcBef>
              <a:spcAft>
                <a:spcPts val="0"/>
              </a:spcAft>
              <a:buSzPts val="1400"/>
              <a:buNone/>
              <a:defRPr/>
            </a:lvl8pPr>
            <a:lvl9pPr lvl="8" rtl="0" algn="l">
              <a:lnSpc>
                <a:spcPct val="100000"/>
              </a:lnSpc>
              <a:spcBef>
                <a:spcPts val="1600"/>
              </a:spcBef>
              <a:spcAft>
                <a:spcPts val="1600"/>
              </a:spcAft>
              <a:buSzPts val="1400"/>
              <a:buNone/>
              <a:defRPr/>
            </a:lvl9pPr>
          </a:lstStyle>
          <a:p/>
        </p:txBody>
      </p:sp>
      <p:sp>
        <p:nvSpPr>
          <p:cNvPr id="603" name="Google Shape;603;g1f9162cf5e8_0_511"/>
          <p:cNvSpPr txBox="1"/>
          <p:nvPr>
            <p:ph type="title"/>
          </p:nvPr>
        </p:nvSpPr>
        <p:spPr>
          <a:xfrm>
            <a:off x="720000" y="1360990"/>
            <a:ext cx="3261300" cy="1108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604" name="Google Shape;604;g1f9162cf5e8_0_511"/>
          <p:cNvSpPr/>
          <p:nvPr/>
        </p:nvSpPr>
        <p:spPr>
          <a:xfrm rot="-1956016">
            <a:off x="4873532" y="2411499"/>
            <a:ext cx="5697651" cy="418541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g1f9162cf5e8_0_511"/>
          <p:cNvSpPr/>
          <p:nvPr/>
        </p:nvSpPr>
        <p:spPr>
          <a:xfrm rot="8978585">
            <a:off x="-1778153" y="-1236582"/>
            <a:ext cx="4040147" cy="296783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06" name="Shape 606"/>
        <p:cNvGrpSpPr/>
        <p:nvPr/>
      </p:nvGrpSpPr>
      <p:grpSpPr>
        <a:xfrm>
          <a:off x="0" y="0"/>
          <a:ext cx="0" cy="0"/>
          <a:chOff x="0" y="0"/>
          <a:chExt cx="0" cy="0"/>
        </a:xfrm>
      </p:grpSpPr>
      <p:sp>
        <p:nvSpPr>
          <p:cNvPr id="607" name="Google Shape;607;g1f9162cf5e8_0_516"/>
          <p:cNvSpPr txBox="1"/>
          <p:nvPr>
            <p:ph idx="1" type="subTitle"/>
          </p:nvPr>
        </p:nvSpPr>
        <p:spPr>
          <a:xfrm flipH="1">
            <a:off x="5169810" y="2548727"/>
            <a:ext cx="3261300" cy="1224900"/>
          </a:xfrm>
          <a:prstGeom prst="rect">
            <a:avLst/>
          </a:prstGeom>
          <a:noFill/>
          <a:ln>
            <a:noFill/>
          </a:ln>
        </p:spPr>
        <p:txBody>
          <a:bodyPr anchorCtr="0" anchor="t" bIns="91425" lIns="91425" spcFirstLastPara="1" rIns="91425" wrap="square" tIns="91425">
            <a:noAutofit/>
          </a:bodyPr>
          <a:lstStyle>
            <a:lvl1pPr lvl="0" rtl="0" algn="r">
              <a:lnSpc>
                <a:spcPct val="100000"/>
              </a:lnSpc>
              <a:spcBef>
                <a:spcPts val="0"/>
              </a:spcBef>
              <a:spcAft>
                <a:spcPts val="0"/>
              </a:spcAft>
              <a:buSzPts val="1800"/>
              <a:buNone/>
              <a:defRPr sz="1600"/>
            </a:lvl1pPr>
            <a:lvl2pPr lvl="1" rtl="0" algn="r">
              <a:lnSpc>
                <a:spcPct val="100000"/>
              </a:lnSpc>
              <a:spcBef>
                <a:spcPts val="1600"/>
              </a:spcBef>
              <a:spcAft>
                <a:spcPts val="0"/>
              </a:spcAft>
              <a:buSzPts val="1400"/>
              <a:buNone/>
              <a:defRPr/>
            </a:lvl2pPr>
            <a:lvl3pPr lvl="2" rtl="0" algn="r">
              <a:lnSpc>
                <a:spcPct val="100000"/>
              </a:lnSpc>
              <a:spcBef>
                <a:spcPts val="1600"/>
              </a:spcBef>
              <a:spcAft>
                <a:spcPts val="0"/>
              </a:spcAft>
              <a:buSzPts val="1400"/>
              <a:buNone/>
              <a:defRPr/>
            </a:lvl3pPr>
            <a:lvl4pPr lvl="3" rtl="0" algn="r">
              <a:lnSpc>
                <a:spcPct val="100000"/>
              </a:lnSpc>
              <a:spcBef>
                <a:spcPts val="1600"/>
              </a:spcBef>
              <a:spcAft>
                <a:spcPts val="0"/>
              </a:spcAft>
              <a:buSzPts val="1400"/>
              <a:buNone/>
              <a:defRPr/>
            </a:lvl4pPr>
            <a:lvl5pPr lvl="4" rtl="0" algn="r">
              <a:lnSpc>
                <a:spcPct val="100000"/>
              </a:lnSpc>
              <a:spcBef>
                <a:spcPts val="1600"/>
              </a:spcBef>
              <a:spcAft>
                <a:spcPts val="0"/>
              </a:spcAft>
              <a:buSzPts val="1400"/>
              <a:buNone/>
              <a:defRPr/>
            </a:lvl5pPr>
            <a:lvl6pPr lvl="5" rtl="0" algn="r">
              <a:lnSpc>
                <a:spcPct val="100000"/>
              </a:lnSpc>
              <a:spcBef>
                <a:spcPts val="1600"/>
              </a:spcBef>
              <a:spcAft>
                <a:spcPts val="0"/>
              </a:spcAft>
              <a:buSzPts val="1400"/>
              <a:buNone/>
              <a:defRPr/>
            </a:lvl6pPr>
            <a:lvl7pPr lvl="6" rtl="0" algn="r">
              <a:lnSpc>
                <a:spcPct val="100000"/>
              </a:lnSpc>
              <a:spcBef>
                <a:spcPts val="1600"/>
              </a:spcBef>
              <a:spcAft>
                <a:spcPts val="0"/>
              </a:spcAft>
              <a:buSzPts val="1400"/>
              <a:buNone/>
              <a:defRPr/>
            </a:lvl7pPr>
            <a:lvl8pPr lvl="7" rtl="0" algn="r">
              <a:lnSpc>
                <a:spcPct val="100000"/>
              </a:lnSpc>
              <a:spcBef>
                <a:spcPts val="1600"/>
              </a:spcBef>
              <a:spcAft>
                <a:spcPts val="0"/>
              </a:spcAft>
              <a:buSzPts val="1400"/>
              <a:buNone/>
              <a:defRPr/>
            </a:lvl8pPr>
            <a:lvl9pPr lvl="8" rtl="0" algn="r">
              <a:lnSpc>
                <a:spcPct val="100000"/>
              </a:lnSpc>
              <a:spcBef>
                <a:spcPts val="1600"/>
              </a:spcBef>
              <a:spcAft>
                <a:spcPts val="1600"/>
              </a:spcAft>
              <a:buSzPts val="1400"/>
              <a:buNone/>
              <a:defRPr/>
            </a:lvl9pPr>
          </a:lstStyle>
          <a:p/>
        </p:txBody>
      </p:sp>
      <p:sp>
        <p:nvSpPr>
          <p:cNvPr id="608" name="Google Shape;608;g1f9162cf5e8_0_516"/>
          <p:cNvSpPr txBox="1"/>
          <p:nvPr>
            <p:ph type="title"/>
          </p:nvPr>
        </p:nvSpPr>
        <p:spPr>
          <a:xfrm flipH="1">
            <a:off x="5169810" y="1360990"/>
            <a:ext cx="3261300" cy="1108200"/>
          </a:xfrm>
          <a:prstGeom prst="rect">
            <a:avLst/>
          </a:prstGeom>
          <a:noFill/>
          <a:ln>
            <a:noFill/>
          </a:ln>
        </p:spPr>
        <p:txBody>
          <a:bodyPr anchorCtr="0" anchor="t" bIns="91425" lIns="91425" spcFirstLastPara="1" rIns="91425" wrap="square" tIns="91425">
            <a:noAutofit/>
          </a:bodyPr>
          <a:lstStyle>
            <a:lvl1pPr lvl="0" rtl="0" algn="r">
              <a:lnSpc>
                <a:spcPct val="100000"/>
              </a:lnSpc>
              <a:spcBef>
                <a:spcPts val="0"/>
              </a:spcBef>
              <a:spcAft>
                <a:spcPts val="0"/>
              </a:spcAft>
              <a:buSzPts val="3200"/>
              <a:buNone/>
              <a:defRPr/>
            </a:lvl1pPr>
            <a:lvl2pPr lvl="1"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609" name="Google Shape;609;g1f9162cf5e8_0_516"/>
          <p:cNvSpPr/>
          <p:nvPr/>
        </p:nvSpPr>
        <p:spPr>
          <a:xfrm flipH="1" rot="1956016">
            <a:off x="-1420073" y="2411499"/>
            <a:ext cx="5697651" cy="418541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 name="Google Shape;610;g1f9162cf5e8_0_516"/>
          <p:cNvSpPr/>
          <p:nvPr/>
        </p:nvSpPr>
        <p:spPr>
          <a:xfrm flipH="1" rot="-8978585">
            <a:off x="6889116" y="-1236582"/>
            <a:ext cx="4040147" cy="296783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12">
    <p:spTree>
      <p:nvGrpSpPr>
        <p:cNvPr id="611" name="Shape 611"/>
        <p:cNvGrpSpPr/>
        <p:nvPr/>
      </p:nvGrpSpPr>
      <p:grpSpPr>
        <a:xfrm>
          <a:off x="0" y="0"/>
          <a:ext cx="0" cy="0"/>
          <a:chOff x="0" y="0"/>
          <a:chExt cx="0" cy="0"/>
        </a:xfrm>
      </p:grpSpPr>
      <p:sp>
        <p:nvSpPr>
          <p:cNvPr id="612" name="Google Shape;612;g1f9162cf5e8_0_521"/>
          <p:cNvSpPr txBox="1"/>
          <p:nvPr>
            <p:ph type="title"/>
          </p:nvPr>
        </p:nvSpPr>
        <p:spPr>
          <a:xfrm>
            <a:off x="4769400" y="1432250"/>
            <a:ext cx="3654600" cy="9729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5000"/>
              <a:buNone/>
              <a:defRPr sz="5000"/>
            </a:lvl1pPr>
            <a:lvl2pPr lvl="1" rtl="0" algn="l">
              <a:lnSpc>
                <a:spcPct val="100000"/>
              </a:lnSpc>
              <a:spcBef>
                <a:spcPts val="0"/>
              </a:spcBef>
              <a:spcAft>
                <a:spcPts val="0"/>
              </a:spcAft>
              <a:buSzPts val="5000"/>
              <a:buNone/>
              <a:defRPr sz="5000"/>
            </a:lvl2pPr>
            <a:lvl3pPr lvl="2" rtl="0" algn="l">
              <a:lnSpc>
                <a:spcPct val="100000"/>
              </a:lnSpc>
              <a:spcBef>
                <a:spcPts val="0"/>
              </a:spcBef>
              <a:spcAft>
                <a:spcPts val="0"/>
              </a:spcAft>
              <a:buSzPts val="5000"/>
              <a:buNone/>
              <a:defRPr sz="5000"/>
            </a:lvl3pPr>
            <a:lvl4pPr lvl="3" rtl="0" algn="l">
              <a:lnSpc>
                <a:spcPct val="100000"/>
              </a:lnSpc>
              <a:spcBef>
                <a:spcPts val="0"/>
              </a:spcBef>
              <a:spcAft>
                <a:spcPts val="0"/>
              </a:spcAft>
              <a:buSzPts val="5000"/>
              <a:buNone/>
              <a:defRPr sz="5000"/>
            </a:lvl4pPr>
            <a:lvl5pPr lvl="4" rtl="0" algn="l">
              <a:lnSpc>
                <a:spcPct val="100000"/>
              </a:lnSpc>
              <a:spcBef>
                <a:spcPts val="0"/>
              </a:spcBef>
              <a:spcAft>
                <a:spcPts val="0"/>
              </a:spcAft>
              <a:buSzPts val="5000"/>
              <a:buNone/>
              <a:defRPr sz="5000"/>
            </a:lvl5pPr>
            <a:lvl6pPr lvl="5" rtl="0" algn="l">
              <a:lnSpc>
                <a:spcPct val="100000"/>
              </a:lnSpc>
              <a:spcBef>
                <a:spcPts val="0"/>
              </a:spcBef>
              <a:spcAft>
                <a:spcPts val="0"/>
              </a:spcAft>
              <a:buSzPts val="5000"/>
              <a:buNone/>
              <a:defRPr sz="5000"/>
            </a:lvl6pPr>
            <a:lvl7pPr lvl="6" rtl="0" algn="l">
              <a:lnSpc>
                <a:spcPct val="100000"/>
              </a:lnSpc>
              <a:spcBef>
                <a:spcPts val="0"/>
              </a:spcBef>
              <a:spcAft>
                <a:spcPts val="0"/>
              </a:spcAft>
              <a:buSzPts val="5000"/>
              <a:buNone/>
              <a:defRPr sz="5000"/>
            </a:lvl7pPr>
            <a:lvl8pPr lvl="7" rtl="0" algn="l">
              <a:lnSpc>
                <a:spcPct val="100000"/>
              </a:lnSpc>
              <a:spcBef>
                <a:spcPts val="0"/>
              </a:spcBef>
              <a:spcAft>
                <a:spcPts val="0"/>
              </a:spcAft>
              <a:buSzPts val="5000"/>
              <a:buNone/>
              <a:defRPr sz="5000"/>
            </a:lvl8pPr>
            <a:lvl9pPr lvl="8" rtl="0" algn="l">
              <a:lnSpc>
                <a:spcPct val="100000"/>
              </a:lnSpc>
              <a:spcBef>
                <a:spcPts val="0"/>
              </a:spcBef>
              <a:spcAft>
                <a:spcPts val="0"/>
              </a:spcAft>
              <a:buSzPts val="5000"/>
              <a:buNone/>
              <a:defRPr sz="5000"/>
            </a:lvl9pPr>
          </a:lstStyle>
          <a:p/>
        </p:txBody>
      </p:sp>
      <p:sp>
        <p:nvSpPr>
          <p:cNvPr id="613" name="Google Shape;613;g1f9162cf5e8_0_521"/>
          <p:cNvSpPr txBox="1"/>
          <p:nvPr/>
        </p:nvSpPr>
        <p:spPr>
          <a:xfrm>
            <a:off x="4769400" y="3515998"/>
            <a:ext cx="3654600" cy="9099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chemeClr val="dk1"/>
                </a:solidFill>
                <a:latin typeface="Poppins"/>
                <a:ea typeface="Poppins"/>
                <a:cs typeface="Poppins"/>
                <a:sym typeface="Poppins"/>
              </a:rPr>
              <a:t>CREDITS: This presentation template was created by </a:t>
            </a:r>
            <a:r>
              <a:rPr b="1" i="0" lang="en" sz="1200" u="none" cap="none" strike="noStrike">
                <a:solidFill>
                  <a:schemeClr val="dk1"/>
                </a:solidFill>
                <a:uFill>
                  <a:noFill/>
                </a:uFill>
                <a:latin typeface="Poppins"/>
                <a:ea typeface="Poppins"/>
                <a:cs typeface="Poppins"/>
                <a:sym typeface="Poppins"/>
                <a:hlinkClick r:id="rId2">
                  <a:extLst>
                    <a:ext uri="{A12FA001-AC4F-418D-AE19-62706E023703}">
                      <ahyp:hlinkClr val="tx"/>
                    </a:ext>
                  </a:extLst>
                </a:hlinkClick>
              </a:rPr>
              <a:t>Slidesgo</a:t>
            </a:r>
            <a:r>
              <a:rPr b="0" i="0" lang="en" sz="1200" u="none" cap="none" strike="noStrike">
                <a:solidFill>
                  <a:schemeClr val="dk1"/>
                </a:solidFill>
                <a:latin typeface="Poppins"/>
                <a:ea typeface="Poppins"/>
                <a:cs typeface="Poppins"/>
                <a:sym typeface="Poppins"/>
              </a:rPr>
              <a:t>, including icons by </a:t>
            </a:r>
            <a:r>
              <a:rPr b="1" i="0" lang="en" sz="1200" u="none" cap="none" strike="noStrike">
                <a:solidFill>
                  <a:schemeClr val="dk1"/>
                </a:solidFill>
                <a:uFill>
                  <a:noFill/>
                </a:uFill>
                <a:latin typeface="Poppins"/>
                <a:ea typeface="Poppins"/>
                <a:cs typeface="Poppins"/>
                <a:sym typeface="Poppins"/>
                <a:hlinkClick r:id="rId3">
                  <a:extLst>
                    <a:ext uri="{A12FA001-AC4F-418D-AE19-62706E023703}">
                      <ahyp:hlinkClr val="tx"/>
                    </a:ext>
                  </a:extLst>
                </a:hlinkClick>
              </a:rPr>
              <a:t>Flaticon</a:t>
            </a:r>
            <a:r>
              <a:rPr b="0" i="0" lang="en" sz="1200" u="none" cap="none" strike="noStrike">
                <a:solidFill>
                  <a:schemeClr val="dk1"/>
                </a:solidFill>
                <a:latin typeface="Poppins"/>
                <a:ea typeface="Poppins"/>
                <a:cs typeface="Poppins"/>
                <a:sym typeface="Poppins"/>
              </a:rPr>
              <a:t>, infographics &amp; images by </a:t>
            </a:r>
            <a:r>
              <a:rPr b="1" i="0" lang="en" sz="1200" u="none" cap="none" strike="noStrike">
                <a:solidFill>
                  <a:schemeClr val="dk1"/>
                </a:solidFill>
                <a:uFill>
                  <a:noFill/>
                </a:uFill>
                <a:latin typeface="Poppins"/>
                <a:ea typeface="Poppins"/>
                <a:cs typeface="Poppins"/>
                <a:sym typeface="Poppins"/>
                <a:hlinkClick r:id="rId4">
                  <a:extLst>
                    <a:ext uri="{A12FA001-AC4F-418D-AE19-62706E023703}">
                      <ahyp:hlinkClr val="tx"/>
                    </a:ext>
                  </a:extLst>
                </a:hlinkClick>
              </a:rPr>
              <a:t>Freepik</a:t>
            </a:r>
            <a:r>
              <a:rPr b="0" i="0" lang="en" sz="1200" u="none" cap="none" strike="noStrike">
                <a:solidFill>
                  <a:schemeClr val="dk1"/>
                </a:solidFill>
                <a:latin typeface="Poppins"/>
                <a:ea typeface="Poppins"/>
                <a:cs typeface="Poppins"/>
                <a:sym typeface="Poppins"/>
              </a:rPr>
              <a:t> and illustrations by </a:t>
            </a:r>
            <a:r>
              <a:rPr b="1" i="0" lang="en" sz="1200" u="none" cap="none" strike="noStrike">
                <a:solidFill>
                  <a:schemeClr val="dk1"/>
                </a:solidFill>
                <a:uFill>
                  <a:noFill/>
                </a:uFill>
                <a:latin typeface="Poppins"/>
                <a:ea typeface="Poppins"/>
                <a:cs typeface="Poppins"/>
                <a:sym typeface="Poppins"/>
                <a:hlinkClick r:id="rId5">
                  <a:extLst>
                    <a:ext uri="{A12FA001-AC4F-418D-AE19-62706E023703}">
                      <ahyp:hlinkClr val="tx"/>
                    </a:ext>
                  </a:extLst>
                </a:hlinkClick>
              </a:rPr>
              <a:t>Stories</a:t>
            </a:r>
            <a:endParaRPr b="1" i="0" sz="1200" u="none" cap="none" strike="noStrike">
              <a:solidFill>
                <a:schemeClr val="dk1"/>
              </a:solidFill>
              <a:latin typeface="Poppins"/>
              <a:ea typeface="Poppins"/>
              <a:cs typeface="Poppins"/>
              <a:sym typeface="Poppins"/>
            </a:endParaRPr>
          </a:p>
        </p:txBody>
      </p:sp>
      <p:sp>
        <p:nvSpPr>
          <p:cNvPr id="614" name="Google Shape;614;g1f9162cf5e8_0_521"/>
          <p:cNvSpPr txBox="1"/>
          <p:nvPr>
            <p:ph idx="1" type="subTitle"/>
          </p:nvPr>
        </p:nvSpPr>
        <p:spPr>
          <a:xfrm>
            <a:off x="4769400" y="2380376"/>
            <a:ext cx="3654600" cy="1017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2">
  <p:cSld name="CUSTOM_1">
    <p:spTree>
      <p:nvGrpSpPr>
        <p:cNvPr id="615" name="Shape 615"/>
        <p:cNvGrpSpPr/>
        <p:nvPr/>
      </p:nvGrpSpPr>
      <p:grpSpPr>
        <a:xfrm>
          <a:off x="0" y="0"/>
          <a:ext cx="0" cy="0"/>
          <a:chOff x="0" y="0"/>
          <a:chExt cx="0" cy="0"/>
        </a:xfrm>
      </p:grpSpPr>
      <p:sp>
        <p:nvSpPr>
          <p:cNvPr id="616" name="Google Shape;616;g1f9162cf5e8_0_525"/>
          <p:cNvSpPr txBox="1"/>
          <p:nvPr>
            <p:ph idx="1" type="body"/>
          </p:nvPr>
        </p:nvSpPr>
        <p:spPr>
          <a:xfrm>
            <a:off x="720000" y="1509750"/>
            <a:ext cx="3852000" cy="30195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4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sp>
        <p:nvSpPr>
          <p:cNvPr id="617" name="Google Shape;617;g1f9162cf5e8_0_525"/>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 name="Google Shape;618;g1f9162cf5e8_0_525"/>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619" name="Google Shape;619;g1f9162cf5e8_0_525"/>
          <p:cNvSpPr/>
          <p:nvPr/>
        </p:nvSpPr>
        <p:spPr>
          <a:xfrm flipH="1" rot="-8581717">
            <a:off x="6085519" y="-1496329"/>
            <a:ext cx="4402909" cy="323431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 name="Google Shape;620;g1f9162cf5e8_0_525"/>
          <p:cNvSpPr txBox="1"/>
          <p:nvPr>
            <p:ph idx="2" type="body"/>
          </p:nvPr>
        </p:nvSpPr>
        <p:spPr>
          <a:xfrm>
            <a:off x="4572000" y="1509750"/>
            <a:ext cx="3852000" cy="30195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4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621" name="Shape 621"/>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noFill/>
      </p:bgPr>
    </p:bg>
    <p:spTree>
      <p:nvGrpSpPr>
        <p:cNvPr id="625" name="Shape 625"/>
        <p:cNvGrpSpPr/>
        <p:nvPr/>
      </p:nvGrpSpPr>
      <p:grpSpPr>
        <a:xfrm>
          <a:off x="0" y="0"/>
          <a:ext cx="0" cy="0"/>
          <a:chOff x="0" y="0"/>
          <a:chExt cx="0" cy="0"/>
        </a:xfrm>
      </p:grpSpPr>
      <p:sp>
        <p:nvSpPr>
          <p:cNvPr id="626" name="Google Shape;626;g1f9162cf5e8_0_1365"/>
          <p:cNvSpPr txBox="1"/>
          <p:nvPr>
            <p:ph type="ctrTitle"/>
          </p:nvPr>
        </p:nvSpPr>
        <p:spPr>
          <a:xfrm>
            <a:off x="720000" y="1022895"/>
            <a:ext cx="3852000" cy="20214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5000"/>
              <a:buNone/>
              <a:defRPr sz="5000"/>
            </a:lvl1pPr>
            <a:lvl2pPr lvl="1" rtl="0" algn="l">
              <a:lnSpc>
                <a:spcPct val="100000"/>
              </a:lnSpc>
              <a:spcBef>
                <a:spcPts val="0"/>
              </a:spcBef>
              <a:spcAft>
                <a:spcPts val="0"/>
              </a:spcAft>
              <a:buSzPts val="5200"/>
              <a:buNone/>
              <a:defRPr sz="5200"/>
            </a:lvl2pPr>
            <a:lvl3pPr lvl="2" rtl="0" algn="l">
              <a:lnSpc>
                <a:spcPct val="100000"/>
              </a:lnSpc>
              <a:spcBef>
                <a:spcPts val="0"/>
              </a:spcBef>
              <a:spcAft>
                <a:spcPts val="0"/>
              </a:spcAft>
              <a:buSzPts val="5200"/>
              <a:buNone/>
              <a:defRPr sz="5200"/>
            </a:lvl3pPr>
            <a:lvl4pPr lvl="3" rtl="0" algn="l">
              <a:lnSpc>
                <a:spcPct val="100000"/>
              </a:lnSpc>
              <a:spcBef>
                <a:spcPts val="0"/>
              </a:spcBef>
              <a:spcAft>
                <a:spcPts val="0"/>
              </a:spcAft>
              <a:buSzPts val="5200"/>
              <a:buNone/>
              <a:defRPr sz="5200"/>
            </a:lvl4pPr>
            <a:lvl5pPr lvl="4" rtl="0" algn="l">
              <a:lnSpc>
                <a:spcPct val="100000"/>
              </a:lnSpc>
              <a:spcBef>
                <a:spcPts val="0"/>
              </a:spcBef>
              <a:spcAft>
                <a:spcPts val="0"/>
              </a:spcAft>
              <a:buSzPts val="5200"/>
              <a:buNone/>
              <a:defRPr sz="5200"/>
            </a:lvl5pPr>
            <a:lvl6pPr lvl="5" rtl="0" algn="l">
              <a:lnSpc>
                <a:spcPct val="100000"/>
              </a:lnSpc>
              <a:spcBef>
                <a:spcPts val="0"/>
              </a:spcBef>
              <a:spcAft>
                <a:spcPts val="0"/>
              </a:spcAft>
              <a:buSzPts val="5200"/>
              <a:buNone/>
              <a:defRPr sz="5200"/>
            </a:lvl6pPr>
            <a:lvl7pPr lvl="6" rtl="0" algn="l">
              <a:lnSpc>
                <a:spcPct val="100000"/>
              </a:lnSpc>
              <a:spcBef>
                <a:spcPts val="0"/>
              </a:spcBef>
              <a:spcAft>
                <a:spcPts val="0"/>
              </a:spcAft>
              <a:buSzPts val="5200"/>
              <a:buNone/>
              <a:defRPr sz="5200"/>
            </a:lvl7pPr>
            <a:lvl8pPr lvl="7" rtl="0" algn="l">
              <a:lnSpc>
                <a:spcPct val="100000"/>
              </a:lnSpc>
              <a:spcBef>
                <a:spcPts val="0"/>
              </a:spcBef>
              <a:spcAft>
                <a:spcPts val="0"/>
              </a:spcAft>
              <a:buSzPts val="5200"/>
              <a:buNone/>
              <a:defRPr sz="5200"/>
            </a:lvl8pPr>
            <a:lvl9pPr lvl="8" rtl="0" algn="l">
              <a:lnSpc>
                <a:spcPct val="100000"/>
              </a:lnSpc>
              <a:spcBef>
                <a:spcPts val="0"/>
              </a:spcBef>
              <a:spcAft>
                <a:spcPts val="0"/>
              </a:spcAft>
              <a:buSzPts val="5200"/>
              <a:buNone/>
              <a:defRPr sz="5200"/>
            </a:lvl9pPr>
          </a:lstStyle>
          <a:p/>
        </p:txBody>
      </p:sp>
      <p:sp>
        <p:nvSpPr>
          <p:cNvPr id="627" name="Google Shape;627;g1f9162cf5e8_0_1365"/>
          <p:cNvSpPr txBox="1"/>
          <p:nvPr>
            <p:ph idx="1" type="subTitle"/>
          </p:nvPr>
        </p:nvSpPr>
        <p:spPr>
          <a:xfrm>
            <a:off x="720000" y="3032950"/>
            <a:ext cx="2962200" cy="686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600"/>
              <a:buNone/>
              <a:defRPr sz="1600"/>
            </a:lvl1pPr>
            <a:lvl2pPr lvl="1" rtl="0" algn="l">
              <a:lnSpc>
                <a:spcPct val="100000"/>
              </a:lnSpc>
              <a:spcBef>
                <a:spcPts val="0"/>
              </a:spcBef>
              <a:spcAft>
                <a:spcPts val="0"/>
              </a:spcAft>
              <a:buSzPts val="2800"/>
              <a:buNone/>
              <a:defRPr sz="2800"/>
            </a:lvl2pPr>
            <a:lvl3pPr lvl="2" rtl="0" algn="l">
              <a:lnSpc>
                <a:spcPct val="100000"/>
              </a:lnSpc>
              <a:spcBef>
                <a:spcPts val="0"/>
              </a:spcBef>
              <a:spcAft>
                <a:spcPts val="0"/>
              </a:spcAft>
              <a:buSzPts val="2800"/>
              <a:buNone/>
              <a:defRPr sz="2800"/>
            </a:lvl3pPr>
            <a:lvl4pPr lvl="3" rtl="0" algn="l">
              <a:lnSpc>
                <a:spcPct val="100000"/>
              </a:lnSpc>
              <a:spcBef>
                <a:spcPts val="0"/>
              </a:spcBef>
              <a:spcAft>
                <a:spcPts val="0"/>
              </a:spcAft>
              <a:buSzPts val="2800"/>
              <a:buNone/>
              <a:defRPr sz="2800"/>
            </a:lvl4pPr>
            <a:lvl5pPr lvl="4" rtl="0" algn="l">
              <a:lnSpc>
                <a:spcPct val="100000"/>
              </a:lnSpc>
              <a:spcBef>
                <a:spcPts val="0"/>
              </a:spcBef>
              <a:spcAft>
                <a:spcPts val="0"/>
              </a:spcAft>
              <a:buSzPts val="2800"/>
              <a:buNone/>
              <a:defRPr sz="2800"/>
            </a:lvl5pPr>
            <a:lvl6pPr lvl="5" rtl="0" algn="l">
              <a:lnSpc>
                <a:spcPct val="100000"/>
              </a:lnSpc>
              <a:spcBef>
                <a:spcPts val="0"/>
              </a:spcBef>
              <a:spcAft>
                <a:spcPts val="0"/>
              </a:spcAft>
              <a:buSzPts val="2800"/>
              <a:buNone/>
              <a:defRPr sz="2800"/>
            </a:lvl6pPr>
            <a:lvl7pPr lvl="6" rtl="0" algn="l">
              <a:lnSpc>
                <a:spcPct val="100000"/>
              </a:lnSpc>
              <a:spcBef>
                <a:spcPts val="0"/>
              </a:spcBef>
              <a:spcAft>
                <a:spcPts val="0"/>
              </a:spcAft>
              <a:buSzPts val="2800"/>
              <a:buNone/>
              <a:defRPr sz="2800"/>
            </a:lvl7pPr>
            <a:lvl8pPr lvl="7" rtl="0" algn="l">
              <a:lnSpc>
                <a:spcPct val="100000"/>
              </a:lnSpc>
              <a:spcBef>
                <a:spcPts val="0"/>
              </a:spcBef>
              <a:spcAft>
                <a:spcPts val="0"/>
              </a:spcAft>
              <a:buSzPts val="2800"/>
              <a:buNone/>
              <a:defRPr sz="2800"/>
            </a:lvl8pPr>
            <a:lvl9pPr lvl="8" rtl="0" algn="l">
              <a:lnSpc>
                <a:spcPct val="100000"/>
              </a:lnSpc>
              <a:spcBef>
                <a:spcPts val="0"/>
              </a:spcBef>
              <a:spcAft>
                <a:spcPts val="0"/>
              </a:spcAft>
              <a:buSzPts val="2800"/>
              <a:buNone/>
              <a:defRPr sz="2800"/>
            </a:lvl9pPr>
          </a:lstStyle>
          <a:p/>
        </p:txBody>
      </p:sp>
      <p:sp>
        <p:nvSpPr>
          <p:cNvPr id="628" name="Google Shape;628;g1f9162cf5e8_0_1365"/>
          <p:cNvSpPr/>
          <p:nvPr/>
        </p:nvSpPr>
        <p:spPr>
          <a:xfrm>
            <a:off x="-1829809" y="-1974831"/>
            <a:ext cx="4039742" cy="2967540"/>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29" name="Shape 629"/>
        <p:cNvGrpSpPr/>
        <p:nvPr/>
      </p:nvGrpSpPr>
      <p:grpSpPr>
        <a:xfrm>
          <a:off x="0" y="0"/>
          <a:ext cx="0" cy="0"/>
          <a:chOff x="0" y="0"/>
          <a:chExt cx="0" cy="0"/>
        </a:xfrm>
      </p:grpSpPr>
      <p:sp>
        <p:nvSpPr>
          <p:cNvPr id="630" name="Google Shape;630;g1f9162cf5e8_0_1369"/>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 name="Google Shape;631;g1f9162cf5e8_0_1369"/>
          <p:cNvSpPr txBox="1"/>
          <p:nvPr>
            <p:ph idx="1" type="body"/>
          </p:nvPr>
        </p:nvSpPr>
        <p:spPr>
          <a:xfrm>
            <a:off x="720000" y="1111700"/>
            <a:ext cx="7901400" cy="3666000"/>
          </a:xfrm>
          <a:prstGeom prst="rect">
            <a:avLst/>
          </a:prstGeom>
          <a:noFill/>
          <a:ln>
            <a:noFill/>
          </a:ln>
        </p:spPr>
        <p:txBody>
          <a:bodyPr anchorCtr="0" anchor="t" bIns="91425" lIns="91425" spcFirstLastPara="1" rIns="91425" wrap="square" tIns="91425">
            <a:noAutofit/>
          </a:bodyPr>
          <a:lstStyle>
            <a:lvl1pPr indent="-304800" lvl="0" marL="457200" rtl="0" algn="l">
              <a:lnSpc>
                <a:spcPct val="100000"/>
              </a:lnSpc>
              <a:spcBef>
                <a:spcPts val="0"/>
              </a:spcBef>
              <a:spcAft>
                <a:spcPts val="0"/>
              </a:spcAft>
              <a:buSzPts val="1200"/>
              <a:buChar char="●"/>
              <a:defRPr sz="1200"/>
            </a:lvl1pPr>
            <a:lvl2pPr indent="-304800" lvl="1" marL="914400" rtl="0" algn="l">
              <a:lnSpc>
                <a:spcPct val="100000"/>
              </a:lnSpc>
              <a:spcBef>
                <a:spcPts val="1600"/>
              </a:spcBef>
              <a:spcAft>
                <a:spcPts val="0"/>
              </a:spcAft>
              <a:buSzPts val="1200"/>
              <a:buChar char="○"/>
              <a:defRPr sz="1200"/>
            </a:lvl2pPr>
            <a:lvl3pPr indent="-304800" lvl="2" marL="1371600" rtl="0" algn="l">
              <a:lnSpc>
                <a:spcPct val="100000"/>
              </a:lnSpc>
              <a:spcBef>
                <a:spcPts val="1600"/>
              </a:spcBef>
              <a:spcAft>
                <a:spcPts val="0"/>
              </a:spcAft>
              <a:buSzPts val="1200"/>
              <a:buChar char="■"/>
              <a:defRPr sz="1200"/>
            </a:lvl3pPr>
            <a:lvl4pPr indent="-304800" lvl="3" marL="1828800" rtl="0" algn="l">
              <a:lnSpc>
                <a:spcPct val="100000"/>
              </a:lnSpc>
              <a:spcBef>
                <a:spcPts val="1600"/>
              </a:spcBef>
              <a:spcAft>
                <a:spcPts val="0"/>
              </a:spcAft>
              <a:buSzPts val="1200"/>
              <a:buChar char="●"/>
              <a:defRPr sz="1200"/>
            </a:lvl4pPr>
            <a:lvl5pPr indent="-304800" lvl="4" marL="2286000" rtl="0" algn="l">
              <a:lnSpc>
                <a:spcPct val="100000"/>
              </a:lnSpc>
              <a:spcBef>
                <a:spcPts val="1600"/>
              </a:spcBef>
              <a:spcAft>
                <a:spcPts val="0"/>
              </a:spcAft>
              <a:buSzPts val="1200"/>
              <a:buChar char="○"/>
              <a:defRPr sz="1200"/>
            </a:lvl5pPr>
            <a:lvl6pPr indent="-304800" lvl="5" marL="2743200" rtl="0" algn="l">
              <a:lnSpc>
                <a:spcPct val="100000"/>
              </a:lnSpc>
              <a:spcBef>
                <a:spcPts val="1600"/>
              </a:spcBef>
              <a:spcAft>
                <a:spcPts val="0"/>
              </a:spcAft>
              <a:buSzPts val="1200"/>
              <a:buChar char="■"/>
              <a:defRPr sz="1200"/>
            </a:lvl6pPr>
            <a:lvl7pPr indent="-304800" lvl="6" marL="3200400" rtl="0" algn="l">
              <a:lnSpc>
                <a:spcPct val="100000"/>
              </a:lnSpc>
              <a:spcBef>
                <a:spcPts val="1600"/>
              </a:spcBef>
              <a:spcAft>
                <a:spcPts val="0"/>
              </a:spcAft>
              <a:buSzPts val="1200"/>
              <a:buChar char="●"/>
              <a:defRPr sz="1200"/>
            </a:lvl7pPr>
            <a:lvl8pPr indent="-304800" lvl="7" marL="3657600" rtl="0" algn="l">
              <a:lnSpc>
                <a:spcPct val="100000"/>
              </a:lnSpc>
              <a:spcBef>
                <a:spcPts val="1600"/>
              </a:spcBef>
              <a:spcAft>
                <a:spcPts val="0"/>
              </a:spcAft>
              <a:buSzPts val="1200"/>
              <a:buChar char="○"/>
              <a:defRPr sz="1200"/>
            </a:lvl8pPr>
            <a:lvl9pPr indent="-304800" lvl="8" marL="4114800" rtl="0" algn="l">
              <a:lnSpc>
                <a:spcPct val="100000"/>
              </a:lnSpc>
              <a:spcBef>
                <a:spcPts val="1600"/>
              </a:spcBef>
              <a:spcAft>
                <a:spcPts val="1600"/>
              </a:spcAft>
              <a:buSzPts val="1200"/>
              <a:buChar char="■"/>
              <a:defRPr sz="1200"/>
            </a:lvl9pPr>
          </a:lstStyle>
          <a:p/>
        </p:txBody>
      </p:sp>
      <p:sp>
        <p:nvSpPr>
          <p:cNvPr id="632" name="Google Shape;632;g1f9162cf5e8_0_1369"/>
          <p:cNvSpPr txBox="1"/>
          <p:nvPr>
            <p:ph type="title"/>
          </p:nvPr>
        </p:nvSpPr>
        <p:spPr>
          <a:xfrm>
            <a:off x="720000" y="39093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633" name="Google Shape;633;g1f9162cf5e8_0_1369"/>
          <p:cNvSpPr/>
          <p:nvPr/>
        </p:nvSpPr>
        <p:spPr>
          <a:xfrm>
            <a:off x="7847591" y="-1689081"/>
            <a:ext cx="4039742" cy="2967540"/>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108" name="Shape 108"/>
        <p:cNvGrpSpPr/>
        <p:nvPr/>
      </p:nvGrpSpPr>
      <p:grpSpPr>
        <a:xfrm>
          <a:off x="0" y="0"/>
          <a:ext cx="0" cy="0"/>
          <a:chOff x="0" y="0"/>
          <a:chExt cx="0" cy="0"/>
        </a:xfrm>
      </p:grpSpPr>
      <p:sp>
        <p:nvSpPr>
          <p:cNvPr id="109" name="Google Shape;109;p55"/>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10" name="Google Shape;110;p55"/>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111" name="Google Shape;111;p55"/>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55"/>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55"/>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4" name="Google Shape;114;p55"/>
          <p:cNvGrpSpPr/>
          <p:nvPr/>
        </p:nvGrpSpPr>
        <p:grpSpPr>
          <a:xfrm>
            <a:off x="1290316" y="832862"/>
            <a:ext cx="744312" cy="221985"/>
            <a:chOff x="8652775" y="883650"/>
            <a:chExt cx="120875" cy="36050"/>
          </a:xfrm>
        </p:grpSpPr>
        <p:sp>
          <p:nvSpPr>
            <p:cNvPr id="115" name="Google Shape;115;p5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5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5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5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p5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p5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1" name="Google Shape;121;p55"/>
          <p:cNvGrpSpPr/>
          <p:nvPr/>
        </p:nvGrpSpPr>
        <p:grpSpPr>
          <a:xfrm>
            <a:off x="8313344" y="1125675"/>
            <a:ext cx="234762" cy="218290"/>
            <a:chOff x="8652775" y="883650"/>
            <a:chExt cx="38125" cy="35450"/>
          </a:xfrm>
        </p:grpSpPr>
        <p:sp>
          <p:nvSpPr>
            <p:cNvPr id="122" name="Google Shape;122;p5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5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5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5" name="Google Shape;125;p55"/>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2">
    <p:spTree>
      <p:nvGrpSpPr>
        <p:cNvPr id="634" name="Shape 634"/>
        <p:cNvGrpSpPr/>
        <p:nvPr/>
      </p:nvGrpSpPr>
      <p:grpSpPr>
        <a:xfrm>
          <a:off x="0" y="0"/>
          <a:ext cx="0" cy="0"/>
          <a:chOff x="0" y="0"/>
          <a:chExt cx="0" cy="0"/>
        </a:xfrm>
      </p:grpSpPr>
      <p:sp>
        <p:nvSpPr>
          <p:cNvPr id="635" name="Google Shape;635;g1f9162cf5e8_0_1374"/>
          <p:cNvSpPr txBox="1"/>
          <p:nvPr>
            <p:ph type="title"/>
          </p:nvPr>
        </p:nvSpPr>
        <p:spPr>
          <a:xfrm>
            <a:off x="764102" y="1967402"/>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636" name="Google Shape;636;g1f9162cf5e8_0_1374"/>
          <p:cNvSpPr txBox="1"/>
          <p:nvPr>
            <p:ph idx="1" type="subTitle"/>
          </p:nvPr>
        </p:nvSpPr>
        <p:spPr>
          <a:xfrm>
            <a:off x="1759875" y="1833925"/>
            <a:ext cx="2682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1600"/>
              </a:spcBef>
              <a:spcAft>
                <a:spcPts val="0"/>
              </a:spcAft>
              <a:buSzPts val="1400"/>
              <a:buNone/>
              <a:defRPr>
                <a:latin typeface="Poppins Black"/>
                <a:ea typeface="Poppins Black"/>
                <a:cs typeface="Poppins Black"/>
                <a:sym typeface="Poppins Black"/>
              </a:defRPr>
            </a:lvl2pPr>
            <a:lvl3pPr lvl="2" rtl="0" algn="l">
              <a:lnSpc>
                <a:spcPct val="100000"/>
              </a:lnSpc>
              <a:spcBef>
                <a:spcPts val="1600"/>
              </a:spcBef>
              <a:spcAft>
                <a:spcPts val="0"/>
              </a:spcAft>
              <a:buSzPts val="1400"/>
              <a:buNone/>
              <a:defRPr>
                <a:latin typeface="Poppins Black"/>
                <a:ea typeface="Poppins Black"/>
                <a:cs typeface="Poppins Black"/>
                <a:sym typeface="Poppins Black"/>
              </a:defRPr>
            </a:lvl3pPr>
            <a:lvl4pPr lvl="3" rtl="0" algn="l">
              <a:lnSpc>
                <a:spcPct val="100000"/>
              </a:lnSpc>
              <a:spcBef>
                <a:spcPts val="1600"/>
              </a:spcBef>
              <a:spcAft>
                <a:spcPts val="0"/>
              </a:spcAft>
              <a:buSzPts val="1400"/>
              <a:buNone/>
              <a:defRPr>
                <a:latin typeface="Poppins Black"/>
                <a:ea typeface="Poppins Black"/>
                <a:cs typeface="Poppins Black"/>
                <a:sym typeface="Poppins Black"/>
              </a:defRPr>
            </a:lvl4pPr>
            <a:lvl5pPr lvl="4" rtl="0" algn="l">
              <a:lnSpc>
                <a:spcPct val="100000"/>
              </a:lnSpc>
              <a:spcBef>
                <a:spcPts val="1600"/>
              </a:spcBef>
              <a:spcAft>
                <a:spcPts val="0"/>
              </a:spcAft>
              <a:buSzPts val="1400"/>
              <a:buNone/>
              <a:defRPr>
                <a:latin typeface="Poppins Black"/>
                <a:ea typeface="Poppins Black"/>
                <a:cs typeface="Poppins Black"/>
                <a:sym typeface="Poppins Black"/>
              </a:defRPr>
            </a:lvl5pPr>
            <a:lvl6pPr lvl="5" rtl="0" algn="l">
              <a:lnSpc>
                <a:spcPct val="100000"/>
              </a:lnSpc>
              <a:spcBef>
                <a:spcPts val="1600"/>
              </a:spcBef>
              <a:spcAft>
                <a:spcPts val="0"/>
              </a:spcAft>
              <a:buSzPts val="1400"/>
              <a:buNone/>
              <a:defRPr>
                <a:latin typeface="Poppins Black"/>
                <a:ea typeface="Poppins Black"/>
                <a:cs typeface="Poppins Black"/>
                <a:sym typeface="Poppins Black"/>
              </a:defRPr>
            </a:lvl6pPr>
            <a:lvl7pPr lvl="6" rtl="0" algn="l">
              <a:lnSpc>
                <a:spcPct val="100000"/>
              </a:lnSpc>
              <a:spcBef>
                <a:spcPts val="1600"/>
              </a:spcBef>
              <a:spcAft>
                <a:spcPts val="0"/>
              </a:spcAft>
              <a:buSzPts val="1400"/>
              <a:buNone/>
              <a:defRPr>
                <a:latin typeface="Poppins Black"/>
                <a:ea typeface="Poppins Black"/>
                <a:cs typeface="Poppins Black"/>
                <a:sym typeface="Poppins Black"/>
              </a:defRPr>
            </a:lvl7pPr>
            <a:lvl8pPr lvl="7" rtl="0" algn="l">
              <a:lnSpc>
                <a:spcPct val="100000"/>
              </a:lnSpc>
              <a:spcBef>
                <a:spcPts val="1600"/>
              </a:spcBef>
              <a:spcAft>
                <a:spcPts val="0"/>
              </a:spcAft>
              <a:buSzPts val="1400"/>
              <a:buNone/>
              <a:defRPr>
                <a:latin typeface="Poppins Black"/>
                <a:ea typeface="Poppins Black"/>
                <a:cs typeface="Poppins Black"/>
                <a:sym typeface="Poppins Black"/>
              </a:defRPr>
            </a:lvl8pPr>
            <a:lvl9pPr lvl="8" rtl="0" algn="l">
              <a:lnSpc>
                <a:spcPct val="100000"/>
              </a:lnSpc>
              <a:spcBef>
                <a:spcPts val="1600"/>
              </a:spcBef>
              <a:spcAft>
                <a:spcPts val="1600"/>
              </a:spcAft>
              <a:buSzPts val="1400"/>
              <a:buNone/>
              <a:defRPr>
                <a:latin typeface="Poppins Black"/>
                <a:ea typeface="Poppins Black"/>
                <a:cs typeface="Poppins Black"/>
                <a:sym typeface="Poppins Black"/>
              </a:defRPr>
            </a:lvl9pPr>
          </a:lstStyle>
          <a:p/>
        </p:txBody>
      </p:sp>
      <p:sp>
        <p:nvSpPr>
          <p:cNvPr id="637" name="Google Shape;637;g1f9162cf5e8_0_1374"/>
          <p:cNvSpPr txBox="1"/>
          <p:nvPr>
            <p:ph idx="2" type="subTitle"/>
          </p:nvPr>
        </p:nvSpPr>
        <p:spPr>
          <a:xfrm>
            <a:off x="1759875" y="2185449"/>
            <a:ext cx="2682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638" name="Google Shape;638;g1f9162cf5e8_0_1374"/>
          <p:cNvSpPr txBox="1"/>
          <p:nvPr>
            <p:ph idx="3" type="title"/>
          </p:nvPr>
        </p:nvSpPr>
        <p:spPr>
          <a:xfrm>
            <a:off x="764102" y="3346952"/>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639" name="Google Shape;639;g1f9162cf5e8_0_1374"/>
          <p:cNvSpPr txBox="1"/>
          <p:nvPr>
            <p:ph idx="4" type="subTitle"/>
          </p:nvPr>
        </p:nvSpPr>
        <p:spPr>
          <a:xfrm>
            <a:off x="1759875" y="3213476"/>
            <a:ext cx="2682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640" name="Google Shape;640;g1f9162cf5e8_0_1374"/>
          <p:cNvSpPr txBox="1"/>
          <p:nvPr>
            <p:ph idx="5" type="subTitle"/>
          </p:nvPr>
        </p:nvSpPr>
        <p:spPr>
          <a:xfrm>
            <a:off x="1759875" y="3565000"/>
            <a:ext cx="2682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641" name="Google Shape;641;g1f9162cf5e8_0_1374"/>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 name="Google Shape;642;g1f9162cf5e8_0_1374"/>
          <p:cNvSpPr txBox="1"/>
          <p:nvPr>
            <p:ph idx="6"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643" name="Google Shape;643;g1f9162cf5e8_0_1374"/>
          <p:cNvSpPr/>
          <p:nvPr/>
        </p:nvSpPr>
        <p:spPr>
          <a:xfrm rot="-9542052">
            <a:off x="7466404" y="-1156052"/>
            <a:ext cx="4039911" cy="2967664"/>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 name="Google Shape;644;g1f9162cf5e8_0_1374"/>
          <p:cNvSpPr/>
          <p:nvPr/>
        </p:nvSpPr>
        <p:spPr>
          <a:xfrm rot="3055103">
            <a:off x="-1997717" y="3749245"/>
            <a:ext cx="4039950" cy="2967693"/>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 name="Google Shape;645;g1f9162cf5e8_0_1374"/>
          <p:cNvSpPr txBox="1"/>
          <p:nvPr>
            <p:ph idx="7" type="title"/>
          </p:nvPr>
        </p:nvSpPr>
        <p:spPr>
          <a:xfrm>
            <a:off x="4746900" y="1967402"/>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646" name="Google Shape;646;g1f9162cf5e8_0_1374"/>
          <p:cNvSpPr txBox="1"/>
          <p:nvPr>
            <p:ph idx="8" type="subTitle"/>
          </p:nvPr>
        </p:nvSpPr>
        <p:spPr>
          <a:xfrm>
            <a:off x="5742673" y="1833925"/>
            <a:ext cx="2682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647" name="Google Shape;647;g1f9162cf5e8_0_1374"/>
          <p:cNvSpPr txBox="1"/>
          <p:nvPr>
            <p:ph idx="9" type="subTitle"/>
          </p:nvPr>
        </p:nvSpPr>
        <p:spPr>
          <a:xfrm>
            <a:off x="5742673" y="2185449"/>
            <a:ext cx="2682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648" name="Google Shape;648;g1f9162cf5e8_0_1374"/>
          <p:cNvSpPr txBox="1"/>
          <p:nvPr>
            <p:ph idx="13" type="title"/>
          </p:nvPr>
        </p:nvSpPr>
        <p:spPr>
          <a:xfrm>
            <a:off x="4746900" y="3346952"/>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649" name="Google Shape;649;g1f9162cf5e8_0_1374"/>
          <p:cNvSpPr txBox="1"/>
          <p:nvPr>
            <p:ph idx="14" type="subTitle"/>
          </p:nvPr>
        </p:nvSpPr>
        <p:spPr>
          <a:xfrm>
            <a:off x="5742673" y="3213476"/>
            <a:ext cx="2682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650" name="Google Shape;650;g1f9162cf5e8_0_1374"/>
          <p:cNvSpPr txBox="1"/>
          <p:nvPr>
            <p:ph idx="15" type="subTitle"/>
          </p:nvPr>
        </p:nvSpPr>
        <p:spPr>
          <a:xfrm>
            <a:off x="5742673" y="3565000"/>
            <a:ext cx="2682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51" name="Shape 651"/>
        <p:cNvGrpSpPr/>
        <p:nvPr/>
      </p:nvGrpSpPr>
      <p:grpSpPr>
        <a:xfrm>
          <a:off x="0" y="0"/>
          <a:ext cx="0" cy="0"/>
          <a:chOff x="0" y="0"/>
          <a:chExt cx="0" cy="0"/>
        </a:xfrm>
      </p:grpSpPr>
      <p:sp>
        <p:nvSpPr>
          <p:cNvPr id="652" name="Google Shape;652;g1f9162cf5e8_0_1391"/>
          <p:cNvSpPr/>
          <p:nvPr/>
        </p:nvSpPr>
        <p:spPr>
          <a:xfrm>
            <a:off x="355183" y="-402025"/>
            <a:ext cx="7001967" cy="5143551"/>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 name="Google Shape;653;g1f9162cf5e8_0_1391"/>
          <p:cNvSpPr txBox="1"/>
          <p:nvPr>
            <p:ph idx="1" type="subTitle"/>
          </p:nvPr>
        </p:nvSpPr>
        <p:spPr>
          <a:xfrm>
            <a:off x="1508700" y="2466428"/>
            <a:ext cx="3866100" cy="1028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600"/>
            </a:lvl1pPr>
            <a:lvl2pPr lvl="1" rtl="0" algn="l">
              <a:lnSpc>
                <a:spcPct val="100000"/>
              </a:lnSpc>
              <a:spcBef>
                <a:spcPts val="1600"/>
              </a:spcBef>
              <a:spcAft>
                <a:spcPts val="0"/>
              </a:spcAft>
              <a:buSzPts val="1400"/>
              <a:buNone/>
              <a:defRPr sz="1600"/>
            </a:lvl2pPr>
            <a:lvl3pPr lvl="2" rtl="0" algn="l">
              <a:lnSpc>
                <a:spcPct val="100000"/>
              </a:lnSpc>
              <a:spcBef>
                <a:spcPts val="1600"/>
              </a:spcBef>
              <a:spcAft>
                <a:spcPts val="0"/>
              </a:spcAft>
              <a:buSzPts val="1400"/>
              <a:buNone/>
              <a:defRPr sz="1600"/>
            </a:lvl3pPr>
            <a:lvl4pPr lvl="3" rtl="0" algn="l">
              <a:lnSpc>
                <a:spcPct val="100000"/>
              </a:lnSpc>
              <a:spcBef>
                <a:spcPts val="1600"/>
              </a:spcBef>
              <a:spcAft>
                <a:spcPts val="0"/>
              </a:spcAft>
              <a:buSzPts val="1400"/>
              <a:buNone/>
              <a:defRPr sz="1600"/>
            </a:lvl4pPr>
            <a:lvl5pPr lvl="4" rtl="0" algn="l">
              <a:lnSpc>
                <a:spcPct val="100000"/>
              </a:lnSpc>
              <a:spcBef>
                <a:spcPts val="1600"/>
              </a:spcBef>
              <a:spcAft>
                <a:spcPts val="0"/>
              </a:spcAft>
              <a:buSzPts val="1400"/>
              <a:buNone/>
              <a:defRPr sz="1600"/>
            </a:lvl5pPr>
            <a:lvl6pPr lvl="5" rtl="0" algn="l">
              <a:lnSpc>
                <a:spcPct val="100000"/>
              </a:lnSpc>
              <a:spcBef>
                <a:spcPts val="1600"/>
              </a:spcBef>
              <a:spcAft>
                <a:spcPts val="0"/>
              </a:spcAft>
              <a:buSzPts val="1400"/>
              <a:buNone/>
              <a:defRPr sz="1600"/>
            </a:lvl6pPr>
            <a:lvl7pPr lvl="6" rtl="0" algn="l">
              <a:lnSpc>
                <a:spcPct val="100000"/>
              </a:lnSpc>
              <a:spcBef>
                <a:spcPts val="1600"/>
              </a:spcBef>
              <a:spcAft>
                <a:spcPts val="0"/>
              </a:spcAft>
              <a:buSzPts val="1400"/>
              <a:buNone/>
              <a:defRPr sz="1600"/>
            </a:lvl7pPr>
            <a:lvl8pPr lvl="7" rtl="0" algn="l">
              <a:lnSpc>
                <a:spcPct val="100000"/>
              </a:lnSpc>
              <a:spcBef>
                <a:spcPts val="1600"/>
              </a:spcBef>
              <a:spcAft>
                <a:spcPts val="0"/>
              </a:spcAft>
              <a:buSzPts val="1400"/>
              <a:buNone/>
              <a:defRPr sz="1600"/>
            </a:lvl8pPr>
            <a:lvl9pPr lvl="8" rtl="0" algn="l">
              <a:lnSpc>
                <a:spcPct val="100000"/>
              </a:lnSpc>
              <a:spcBef>
                <a:spcPts val="1600"/>
              </a:spcBef>
              <a:spcAft>
                <a:spcPts val="1600"/>
              </a:spcAft>
              <a:buSzPts val="1400"/>
              <a:buNone/>
              <a:defRPr sz="1600"/>
            </a:lvl9pPr>
          </a:lstStyle>
          <a:p/>
        </p:txBody>
      </p:sp>
      <p:sp>
        <p:nvSpPr>
          <p:cNvPr id="654" name="Google Shape;654;g1f9162cf5e8_0_1391"/>
          <p:cNvSpPr txBox="1"/>
          <p:nvPr>
            <p:ph type="title"/>
          </p:nvPr>
        </p:nvSpPr>
        <p:spPr>
          <a:xfrm>
            <a:off x="1508700" y="1668250"/>
            <a:ext cx="3866100" cy="725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4000"/>
              <a:buNone/>
              <a:defRPr sz="4000"/>
            </a:lvl1pPr>
            <a:lvl2pPr lvl="1" rtl="0" algn="l">
              <a:lnSpc>
                <a:spcPct val="100000"/>
              </a:lnSpc>
              <a:spcBef>
                <a:spcPts val="0"/>
              </a:spcBef>
              <a:spcAft>
                <a:spcPts val="0"/>
              </a:spcAft>
              <a:buSzPts val="7000"/>
              <a:buNone/>
              <a:defRPr sz="7000"/>
            </a:lvl2pPr>
            <a:lvl3pPr lvl="2" rtl="0" algn="l">
              <a:lnSpc>
                <a:spcPct val="100000"/>
              </a:lnSpc>
              <a:spcBef>
                <a:spcPts val="0"/>
              </a:spcBef>
              <a:spcAft>
                <a:spcPts val="0"/>
              </a:spcAft>
              <a:buSzPts val="7000"/>
              <a:buNone/>
              <a:defRPr sz="7000"/>
            </a:lvl3pPr>
            <a:lvl4pPr lvl="3" rtl="0" algn="l">
              <a:lnSpc>
                <a:spcPct val="100000"/>
              </a:lnSpc>
              <a:spcBef>
                <a:spcPts val="0"/>
              </a:spcBef>
              <a:spcAft>
                <a:spcPts val="0"/>
              </a:spcAft>
              <a:buSzPts val="7000"/>
              <a:buNone/>
              <a:defRPr sz="7000"/>
            </a:lvl4pPr>
            <a:lvl5pPr lvl="4" rtl="0" algn="l">
              <a:lnSpc>
                <a:spcPct val="100000"/>
              </a:lnSpc>
              <a:spcBef>
                <a:spcPts val="0"/>
              </a:spcBef>
              <a:spcAft>
                <a:spcPts val="0"/>
              </a:spcAft>
              <a:buSzPts val="7000"/>
              <a:buNone/>
              <a:defRPr sz="7000"/>
            </a:lvl5pPr>
            <a:lvl6pPr lvl="5" rtl="0" algn="l">
              <a:lnSpc>
                <a:spcPct val="100000"/>
              </a:lnSpc>
              <a:spcBef>
                <a:spcPts val="0"/>
              </a:spcBef>
              <a:spcAft>
                <a:spcPts val="0"/>
              </a:spcAft>
              <a:buSzPts val="7000"/>
              <a:buNone/>
              <a:defRPr sz="7000"/>
            </a:lvl6pPr>
            <a:lvl7pPr lvl="6" rtl="0" algn="l">
              <a:lnSpc>
                <a:spcPct val="100000"/>
              </a:lnSpc>
              <a:spcBef>
                <a:spcPts val="0"/>
              </a:spcBef>
              <a:spcAft>
                <a:spcPts val="0"/>
              </a:spcAft>
              <a:buSzPts val="7000"/>
              <a:buNone/>
              <a:defRPr sz="7000"/>
            </a:lvl7pPr>
            <a:lvl8pPr lvl="7" rtl="0" algn="l">
              <a:lnSpc>
                <a:spcPct val="100000"/>
              </a:lnSpc>
              <a:spcBef>
                <a:spcPts val="0"/>
              </a:spcBef>
              <a:spcAft>
                <a:spcPts val="0"/>
              </a:spcAft>
              <a:buSzPts val="7000"/>
              <a:buNone/>
              <a:defRPr sz="7000"/>
            </a:lvl8pPr>
            <a:lvl9pPr lvl="8" rtl="0" algn="l">
              <a:lnSpc>
                <a:spcPct val="100000"/>
              </a:lnSpc>
              <a:spcBef>
                <a:spcPts val="0"/>
              </a:spcBef>
              <a:spcAft>
                <a:spcPts val="0"/>
              </a:spcAft>
              <a:buSzPts val="7000"/>
              <a:buNone/>
              <a:defRPr sz="7000"/>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55" name="Shape 655"/>
        <p:cNvGrpSpPr/>
        <p:nvPr/>
      </p:nvGrpSpPr>
      <p:grpSpPr>
        <a:xfrm>
          <a:off x="0" y="0"/>
          <a:ext cx="0" cy="0"/>
          <a:chOff x="0" y="0"/>
          <a:chExt cx="0" cy="0"/>
        </a:xfrm>
      </p:grpSpPr>
      <p:sp>
        <p:nvSpPr>
          <p:cNvPr id="656" name="Google Shape;656;g1f9162cf5e8_0_1395"/>
          <p:cNvSpPr/>
          <p:nvPr/>
        </p:nvSpPr>
        <p:spPr>
          <a:xfrm rot="1398703">
            <a:off x="1587119" y="641358"/>
            <a:ext cx="5337561" cy="377164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 name="Google Shape;657;g1f9162cf5e8_0_1395"/>
          <p:cNvSpPr txBox="1"/>
          <p:nvPr>
            <p:ph type="title"/>
          </p:nvPr>
        </p:nvSpPr>
        <p:spPr>
          <a:xfrm>
            <a:off x="2552700" y="2131350"/>
            <a:ext cx="4242900" cy="8418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4000"/>
              <a:buNone/>
              <a:defRPr sz="4000"/>
            </a:lvl1pPr>
            <a:lvl2pPr lvl="1" rtl="0" algn="l">
              <a:lnSpc>
                <a:spcPct val="100000"/>
              </a:lnSpc>
              <a:spcBef>
                <a:spcPts val="0"/>
              </a:spcBef>
              <a:spcAft>
                <a:spcPts val="0"/>
              </a:spcAft>
              <a:buSzPts val="3600"/>
              <a:buNone/>
              <a:defRPr sz="3600"/>
            </a:lvl2pPr>
            <a:lvl3pPr lvl="2" rtl="0" algn="l">
              <a:lnSpc>
                <a:spcPct val="100000"/>
              </a:lnSpc>
              <a:spcBef>
                <a:spcPts val="0"/>
              </a:spcBef>
              <a:spcAft>
                <a:spcPts val="0"/>
              </a:spcAft>
              <a:buSzPts val="3600"/>
              <a:buNone/>
              <a:defRPr sz="3600"/>
            </a:lvl3pPr>
            <a:lvl4pPr lvl="3" rtl="0" algn="l">
              <a:lnSpc>
                <a:spcPct val="100000"/>
              </a:lnSpc>
              <a:spcBef>
                <a:spcPts val="0"/>
              </a:spcBef>
              <a:spcAft>
                <a:spcPts val="0"/>
              </a:spcAft>
              <a:buSzPts val="3600"/>
              <a:buNone/>
              <a:defRPr sz="3600"/>
            </a:lvl4pPr>
            <a:lvl5pPr lvl="4" rtl="0" algn="l">
              <a:lnSpc>
                <a:spcPct val="100000"/>
              </a:lnSpc>
              <a:spcBef>
                <a:spcPts val="0"/>
              </a:spcBef>
              <a:spcAft>
                <a:spcPts val="0"/>
              </a:spcAft>
              <a:buSzPts val="3600"/>
              <a:buNone/>
              <a:defRPr sz="3600"/>
            </a:lvl5pPr>
            <a:lvl6pPr lvl="5" rtl="0" algn="l">
              <a:lnSpc>
                <a:spcPct val="100000"/>
              </a:lnSpc>
              <a:spcBef>
                <a:spcPts val="0"/>
              </a:spcBef>
              <a:spcAft>
                <a:spcPts val="0"/>
              </a:spcAft>
              <a:buSzPts val="3600"/>
              <a:buNone/>
              <a:defRPr sz="3600"/>
            </a:lvl6pPr>
            <a:lvl7pPr lvl="6" rtl="0" algn="l">
              <a:lnSpc>
                <a:spcPct val="100000"/>
              </a:lnSpc>
              <a:spcBef>
                <a:spcPts val="0"/>
              </a:spcBef>
              <a:spcAft>
                <a:spcPts val="0"/>
              </a:spcAft>
              <a:buSzPts val="3600"/>
              <a:buNone/>
              <a:defRPr sz="3600"/>
            </a:lvl7pPr>
            <a:lvl8pPr lvl="7" rtl="0" algn="l">
              <a:lnSpc>
                <a:spcPct val="100000"/>
              </a:lnSpc>
              <a:spcBef>
                <a:spcPts val="0"/>
              </a:spcBef>
              <a:spcAft>
                <a:spcPts val="0"/>
              </a:spcAft>
              <a:buSzPts val="3600"/>
              <a:buNone/>
              <a:defRPr sz="3600"/>
            </a:lvl8pPr>
            <a:lvl9pPr lvl="8" rtl="0" algn="l">
              <a:lnSpc>
                <a:spcPct val="100000"/>
              </a:lnSpc>
              <a:spcBef>
                <a:spcPts val="0"/>
              </a:spcBef>
              <a:spcAft>
                <a:spcPts val="0"/>
              </a:spcAft>
              <a:buSzPts val="3600"/>
              <a:buNone/>
              <a:defRPr sz="3600"/>
            </a:lvl9pPr>
          </a:lstStyle>
          <a:p/>
        </p:txBody>
      </p:sp>
      <p:sp>
        <p:nvSpPr>
          <p:cNvPr id="658" name="Google Shape;658;g1f9162cf5e8_0_1395"/>
          <p:cNvSpPr txBox="1"/>
          <p:nvPr>
            <p:ph idx="2" type="title"/>
          </p:nvPr>
        </p:nvSpPr>
        <p:spPr>
          <a:xfrm>
            <a:off x="2552700" y="1383425"/>
            <a:ext cx="923400" cy="690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lt2"/>
              </a:buClr>
              <a:buSzPts val="4800"/>
              <a:buNone/>
              <a:defRPr sz="4800">
                <a:solidFill>
                  <a:schemeClr val="lt2"/>
                </a:solidFill>
              </a:defRPr>
            </a:lvl1pPr>
            <a:lvl2pPr lvl="1" rtl="0" algn="l">
              <a:lnSpc>
                <a:spcPct val="100000"/>
              </a:lnSpc>
              <a:spcBef>
                <a:spcPts val="0"/>
              </a:spcBef>
              <a:spcAft>
                <a:spcPts val="0"/>
              </a:spcAft>
              <a:buSzPts val="12000"/>
              <a:buNone/>
              <a:defRPr sz="12000"/>
            </a:lvl2pPr>
            <a:lvl3pPr lvl="2" rtl="0" algn="l">
              <a:lnSpc>
                <a:spcPct val="100000"/>
              </a:lnSpc>
              <a:spcBef>
                <a:spcPts val="0"/>
              </a:spcBef>
              <a:spcAft>
                <a:spcPts val="0"/>
              </a:spcAft>
              <a:buSzPts val="12000"/>
              <a:buNone/>
              <a:defRPr sz="12000"/>
            </a:lvl3pPr>
            <a:lvl4pPr lvl="3" rtl="0" algn="l">
              <a:lnSpc>
                <a:spcPct val="100000"/>
              </a:lnSpc>
              <a:spcBef>
                <a:spcPts val="0"/>
              </a:spcBef>
              <a:spcAft>
                <a:spcPts val="0"/>
              </a:spcAft>
              <a:buSzPts val="12000"/>
              <a:buNone/>
              <a:defRPr sz="12000"/>
            </a:lvl4pPr>
            <a:lvl5pPr lvl="4" rtl="0" algn="l">
              <a:lnSpc>
                <a:spcPct val="100000"/>
              </a:lnSpc>
              <a:spcBef>
                <a:spcPts val="0"/>
              </a:spcBef>
              <a:spcAft>
                <a:spcPts val="0"/>
              </a:spcAft>
              <a:buSzPts val="12000"/>
              <a:buNone/>
              <a:defRPr sz="12000"/>
            </a:lvl5pPr>
            <a:lvl6pPr lvl="5" rtl="0" algn="l">
              <a:lnSpc>
                <a:spcPct val="100000"/>
              </a:lnSpc>
              <a:spcBef>
                <a:spcPts val="0"/>
              </a:spcBef>
              <a:spcAft>
                <a:spcPts val="0"/>
              </a:spcAft>
              <a:buSzPts val="12000"/>
              <a:buNone/>
              <a:defRPr sz="12000"/>
            </a:lvl6pPr>
            <a:lvl7pPr lvl="6" rtl="0" algn="l">
              <a:lnSpc>
                <a:spcPct val="100000"/>
              </a:lnSpc>
              <a:spcBef>
                <a:spcPts val="0"/>
              </a:spcBef>
              <a:spcAft>
                <a:spcPts val="0"/>
              </a:spcAft>
              <a:buSzPts val="12000"/>
              <a:buNone/>
              <a:defRPr sz="12000"/>
            </a:lvl7pPr>
            <a:lvl8pPr lvl="7" rtl="0" algn="l">
              <a:lnSpc>
                <a:spcPct val="100000"/>
              </a:lnSpc>
              <a:spcBef>
                <a:spcPts val="0"/>
              </a:spcBef>
              <a:spcAft>
                <a:spcPts val="0"/>
              </a:spcAft>
              <a:buSzPts val="12000"/>
              <a:buNone/>
              <a:defRPr sz="12000"/>
            </a:lvl8pPr>
            <a:lvl9pPr lvl="8" rtl="0" algn="l">
              <a:lnSpc>
                <a:spcPct val="100000"/>
              </a:lnSpc>
              <a:spcBef>
                <a:spcPts val="0"/>
              </a:spcBef>
              <a:spcAft>
                <a:spcPts val="0"/>
              </a:spcAft>
              <a:buSzPts val="12000"/>
              <a:buNone/>
              <a:defRPr sz="12000"/>
            </a:lvl9pPr>
          </a:lstStyle>
          <a:p/>
        </p:txBody>
      </p:sp>
      <p:sp>
        <p:nvSpPr>
          <p:cNvPr id="659" name="Google Shape;659;g1f9162cf5e8_0_1395"/>
          <p:cNvSpPr txBox="1"/>
          <p:nvPr>
            <p:ph idx="1" type="subTitle"/>
          </p:nvPr>
        </p:nvSpPr>
        <p:spPr>
          <a:xfrm>
            <a:off x="2552700" y="2957291"/>
            <a:ext cx="2935800" cy="762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600"/>
            </a:lvl1pPr>
            <a:lvl2pPr lvl="1" rtl="0" algn="l">
              <a:lnSpc>
                <a:spcPct val="100000"/>
              </a:lnSpc>
              <a:spcBef>
                <a:spcPts val="1600"/>
              </a:spcBef>
              <a:spcAft>
                <a:spcPts val="0"/>
              </a:spcAft>
              <a:buSzPts val="1400"/>
              <a:buNone/>
              <a:defRPr/>
            </a:lvl2pPr>
            <a:lvl3pPr lvl="2" rtl="0" algn="l">
              <a:lnSpc>
                <a:spcPct val="100000"/>
              </a:lnSpc>
              <a:spcBef>
                <a:spcPts val="1600"/>
              </a:spcBef>
              <a:spcAft>
                <a:spcPts val="0"/>
              </a:spcAft>
              <a:buSzPts val="1400"/>
              <a:buNone/>
              <a:defRPr/>
            </a:lvl3pPr>
            <a:lvl4pPr lvl="3" rtl="0" algn="l">
              <a:lnSpc>
                <a:spcPct val="100000"/>
              </a:lnSpc>
              <a:spcBef>
                <a:spcPts val="1600"/>
              </a:spcBef>
              <a:spcAft>
                <a:spcPts val="0"/>
              </a:spcAft>
              <a:buSzPts val="1400"/>
              <a:buNone/>
              <a:defRPr/>
            </a:lvl4pPr>
            <a:lvl5pPr lvl="4" rtl="0" algn="l">
              <a:lnSpc>
                <a:spcPct val="100000"/>
              </a:lnSpc>
              <a:spcBef>
                <a:spcPts val="1600"/>
              </a:spcBef>
              <a:spcAft>
                <a:spcPts val="0"/>
              </a:spcAft>
              <a:buSzPts val="1400"/>
              <a:buNone/>
              <a:defRPr/>
            </a:lvl5pPr>
            <a:lvl6pPr lvl="5" rtl="0" algn="l">
              <a:lnSpc>
                <a:spcPct val="100000"/>
              </a:lnSpc>
              <a:spcBef>
                <a:spcPts val="1600"/>
              </a:spcBef>
              <a:spcAft>
                <a:spcPts val="0"/>
              </a:spcAft>
              <a:buSzPts val="1400"/>
              <a:buNone/>
              <a:defRPr/>
            </a:lvl6pPr>
            <a:lvl7pPr lvl="6" rtl="0" algn="l">
              <a:lnSpc>
                <a:spcPct val="100000"/>
              </a:lnSpc>
              <a:spcBef>
                <a:spcPts val="1600"/>
              </a:spcBef>
              <a:spcAft>
                <a:spcPts val="0"/>
              </a:spcAft>
              <a:buSzPts val="1400"/>
              <a:buNone/>
              <a:defRPr/>
            </a:lvl7pPr>
            <a:lvl8pPr lvl="7" rtl="0" algn="l">
              <a:lnSpc>
                <a:spcPct val="100000"/>
              </a:lnSpc>
              <a:spcBef>
                <a:spcPts val="1600"/>
              </a:spcBef>
              <a:spcAft>
                <a:spcPts val="0"/>
              </a:spcAft>
              <a:buSzPts val="1400"/>
              <a:buNone/>
              <a:defRPr/>
            </a:lvl8pPr>
            <a:lvl9pPr lvl="8" rtl="0" algn="l">
              <a:lnSpc>
                <a:spcPct val="100000"/>
              </a:lnSpc>
              <a:spcBef>
                <a:spcPts val="1600"/>
              </a:spcBef>
              <a:spcAft>
                <a:spcPts val="1600"/>
              </a:spcAft>
              <a:buSzPts val="1400"/>
              <a:buNone/>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2">
  <p:cSld name="CUSTOM_17">
    <p:spTree>
      <p:nvGrpSpPr>
        <p:cNvPr id="660" name="Shape 660"/>
        <p:cNvGrpSpPr/>
        <p:nvPr/>
      </p:nvGrpSpPr>
      <p:grpSpPr>
        <a:xfrm>
          <a:off x="0" y="0"/>
          <a:ext cx="0" cy="0"/>
          <a:chOff x="0" y="0"/>
          <a:chExt cx="0" cy="0"/>
        </a:xfrm>
      </p:grpSpPr>
      <p:sp>
        <p:nvSpPr>
          <p:cNvPr id="661" name="Google Shape;661;g1f9162cf5e8_0_1400"/>
          <p:cNvSpPr txBox="1"/>
          <p:nvPr>
            <p:ph idx="1" type="body"/>
          </p:nvPr>
        </p:nvSpPr>
        <p:spPr>
          <a:xfrm>
            <a:off x="720000" y="2075500"/>
            <a:ext cx="5250900" cy="19317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4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sp>
        <p:nvSpPr>
          <p:cNvPr id="662" name="Google Shape;662;g1f9162cf5e8_0_1400"/>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 name="Google Shape;663;g1f9162cf5e8_0_1400"/>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664" name="Google Shape;664;g1f9162cf5e8_0_1400"/>
          <p:cNvSpPr/>
          <p:nvPr/>
        </p:nvSpPr>
        <p:spPr>
          <a:xfrm flipH="1" rot="-3678890">
            <a:off x="6399760" y="2305526"/>
            <a:ext cx="4402922" cy="323432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65" name="Shape 665"/>
        <p:cNvGrpSpPr/>
        <p:nvPr/>
      </p:nvGrpSpPr>
      <p:grpSpPr>
        <a:xfrm>
          <a:off x="0" y="0"/>
          <a:ext cx="0" cy="0"/>
          <a:chOff x="0" y="0"/>
          <a:chExt cx="0" cy="0"/>
        </a:xfrm>
      </p:grpSpPr>
      <p:sp>
        <p:nvSpPr>
          <p:cNvPr id="666" name="Google Shape;666;g1f9162cf5e8_0_1405"/>
          <p:cNvSpPr txBox="1"/>
          <p:nvPr>
            <p:ph idx="1" type="subTitle"/>
          </p:nvPr>
        </p:nvSpPr>
        <p:spPr>
          <a:xfrm>
            <a:off x="1417986" y="2995275"/>
            <a:ext cx="238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667" name="Google Shape;667;g1f9162cf5e8_0_1405"/>
          <p:cNvSpPr txBox="1"/>
          <p:nvPr>
            <p:ph idx="2" type="subTitle"/>
          </p:nvPr>
        </p:nvSpPr>
        <p:spPr>
          <a:xfrm>
            <a:off x="1417986" y="3346800"/>
            <a:ext cx="2385600" cy="854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668" name="Google Shape;668;g1f9162cf5e8_0_1405"/>
          <p:cNvSpPr txBox="1"/>
          <p:nvPr>
            <p:ph idx="3" type="subTitle"/>
          </p:nvPr>
        </p:nvSpPr>
        <p:spPr>
          <a:xfrm>
            <a:off x="5399486" y="2995275"/>
            <a:ext cx="238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669" name="Google Shape;669;g1f9162cf5e8_0_1405"/>
          <p:cNvSpPr txBox="1"/>
          <p:nvPr>
            <p:ph idx="4" type="subTitle"/>
          </p:nvPr>
        </p:nvSpPr>
        <p:spPr>
          <a:xfrm>
            <a:off x="5399486" y="3346800"/>
            <a:ext cx="2385600" cy="854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670" name="Google Shape;670;g1f9162cf5e8_0_1405"/>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 name="Google Shape;671;g1f9162cf5e8_0_1405"/>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672" name="Google Shape;672;g1f9162cf5e8_0_1405"/>
          <p:cNvSpPr/>
          <p:nvPr/>
        </p:nvSpPr>
        <p:spPr>
          <a:xfrm>
            <a:off x="7847591" y="-1689081"/>
            <a:ext cx="4039742" cy="2967540"/>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
    <p:spTree>
      <p:nvGrpSpPr>
        <p:cNvPr id="673" name="Shape 673"/>
        <p:cNvGrpSpPr/>
        <p:nvPr/>
      </p:nvGrpSpPr>
      <p:grpSpPr>
        <a:xfrm>
          <a:off x="0" y="0"/>
          <a:ext cx="0" cy="0"/>
          <a:chOff x="0" y="0"/>
          <a:chExt cx="0" cy="0"/>
        </a:xfrm>
      </p:grpSpPr>
      <p:sp>
        <p:nvSpPr>
          <p:cNvPr id="674" name="Google Shape;674;g1f9162cf5e8_0_1413"/>
          <p:cNvSpPr txBox="1"/>
          <p:nvPr>
            <p:ph type="title"/>
          </p:nvPr>
        </p:nvSpPr>
        <p:spPr>
          <a:xfrm>
            <a:off x="869627" y="2130720"/>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675" name="Google Shape;675;g1f9162cf5e8_0_1413"/>
          <p:cNvSpPr txBox="1"/>
          <p:nvPr>
            <p:ph idx="1" type="subTitle"/>
          </p:nvPr>
        </p:nvSpPr>
        <p:spPr>
          <a:xfrm>
            <a:off x="723900" y="29952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1600"/>
              </a:spcBef>
              <a:spcAft>
                <a:spcPts val="0"/>
              </a:spcAft>
              <a:buSzPts val="1400"/>
              <a:buNone/>
              <a:defRPr>
                <a:latin typeface="Poppins Black"/>
                <a:ea typeface="Poppins Black"/>
                <a:cs typeface="Poppins Black"/>
                <a:sym typeface="Poppins Black"/>
              </a:defRPr>
            </a:lvl2pPr>
            <a:lvl3pPr lvl="2" rtl="0" algn="l">
              <a:lnSpc>
                <a:spcPct val="100000"/>
              </a:lnSpc>
              <a:spcBef>
                <a:spcPts val="1600"/>
              </a:spcBef>
              <a:spcAft>
                <a:spcPts val="0"/>
              </a:spcAft>
              <a:buSzPts val="1400"/>
              <a:buNone/>
              <a:defRPr>
                <a:latin typeface="Poppins Black"/>
                <a:ea typeface="Poppins Black"/>
                <a:cs typeface="Poppins Black"/>
                <a:sym typeface="Poppins Black"/>
              </a:defRPr>
            </a:lvl3pPr>
            <a:lvl4pPr lvl="3" rtl="0" algn="l">
              <a:lnSpc>
                <a:spcPct val="100000"/>
              </a:lnSpc>
              <a:spcBef>
                <a:spcPts val="1600"/>
              </a:spcBef>
              <a:spcAft>
                <a:spcPts val="0"/>
              </a:spcAft>
              <a:buSzPts val="1400"/>
              <a:buNone/>
              <a:defRPr>
                <a:latin typeface="Poppins Black"/>
                <a:ea typeface="Poppins Black"/>
                <a:cs typeface="Poppins Black"/>
                <a:sym typeface="Poppins Black"/>
              </a:defRPr>
            </a:lvl4pPr>
            <a:lvl5pPr lvl="4" rtl="0" algn="l">
              <a:lnSpc>
                <a:spcPct val="100000"/>
              </a:lnSpc>
              <a:spcBef>
                <a:spcPts val="1600"/>
              </a:spcBef>
              <a:spcAft>
                <a:spcPts val="0"/>
              </a:spcAft>
              <a:buSzPts val="1400"/>
              <a:buNone/>
              <a:defRPr>
                <a:latin typeface="Poppins Black"/>
                <a:ea typeface="Poppins Black"/>
                <a:cs typeface="Poppins Black"/>
                <a:sym typeface="Poppins Black"/>
              </a:defRPr>
            </a:lvl5pPr>
            <a:lvl6pPr lvl="5" rtl="0" algn="l">
              <a:lnSpc>
                <a:spcPct val="100000"/>
              </a:lnSpc>
              <a:spcBef>
                <a:spcPts val="1600"/>
              </a:spcBef>
              <a:spcAft>
                <a:spcPts val="0"/>
              </a:spcAft>
              <a:buSzPts val="1400"/>
              <a:buNone/>
              <a:defRPr>
                <a:latin typeface="Poppins Black"/>
                <a:ea typeface="Poppins Black"/>
                <a:cs typeface="Poppins Black"/>
                <a:sym typeface="Poppins Black"/>
              </a:defRPr>
            </a:lvl6pPr>
            <a:lvl7pPr lvl="6" rtl="0" algn="l">
              <a:lnSpc>
                <a:spcPct val="100000"/>
              </a:lnSpc>
              <a:spcBef>
                <a:spcPts val="1600"/>
              </a:spcBef>
              <a:spcAft>
                <a:spcPts val="0"/>
              </a:spcAft>
              <a:buSzPts val="1400"/>
              <a:buNone/>
              <a:defRPr>
                <a:latin typeface="Poppins Black"/>
                <a:ea typeface="Poppins Black"/>
                <a:cs typeface="Poppins Black"/>
                <a:sym typeface="Poppins Black"/>
              </a:defRPr>
            </a:lvl7pPr>
            <a:lvl8pPr lvl="7" rtl="0" algn="l">
              <a:lnSpc>
                <a:spcPct val="100000"/>
              </a:lnSpc>
              <a:spcBef>
                <a:spcPts val="1600"/>
              </a:spcBef>
              <a:spcAft>
                <a:spcPts val="0"/>
              </a:spcAft>
              <a:buSzPts val="1400"/>
              <a:buNone/>
              <a:defRPr>
                <a:latin typeface="Poppins Black"/>
                <a:ea typeface="Poppins Black"/>
                <a:cs typeface="Poppins Black"/>
                <a:sym typeface="Poppins Black"/>
              </a:defRPr>
            </a:lvl8pPr>
            <a:lvl9pPr lvl="8" rtl="0" algn="l">
              <a:lnSpc>
                <a:spcPct val="100000"/>
              </a:lnSpc>
              <a:spcBef>
                <a:spcPts val="1600"/>
              </a:spcBef>
              <a:spcAft>
                <a:spcPts val="1600"/>
              </a:spcAft>
              <a:buSzPts val="1400"/>
              <a:buNone/>
              <a:defRPr>
                <a:latin typeface="Poppins Black"/>
                <a:ea typeface="Poppins Black"/>
                <a:cs typeface="Poppins Black"/>
                <a:sym typeface="Poppins Black"/>
              </a:defRPr>
            </a:lvl9pPr>
          </a:lstStyle>
          <a:p/>
        </p:txBody>
      </p:sp>
      <p:sp>
        <p:nvSpPr>
          <p:cNvPr id="676" name="Google Shape;676;g1f9162cf5e8_0_1413"/>
          <p:cNvSpPr txBox="1"/>
          <p:nvPr>
            <p:ph idx="2" type="subTitle"/>
          </p:nvPr>
        </p:nvSpPr>
        <p:spPr>
          <a:xfrm>
            <a:off x="723900" y="3346802"/>
            <a:ext cx="2205600" cy="854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1600"/>
              </a:spcBef>
              <a:spcAft>
                <a:spcPts val="0"/>
              </a:spcAft>
              <a:buSzPts val="1400"/>
              <a:buNone/>
              <a:defRPr sz="1400"/>
            </a:lvl2pPr>
            <a:lvl3pPr lvl="2" rtl="0" algn="l">
              <a:lnSpc>
                <a:spcPct val="100000"/>
              </a:lnSpc>
              <a:spcBef>
                <a:spcPts val="1600"/>
              </a:spcBef>
              <a:spcAft>
                <a:spcPts val="0"/>
              </a:spcAft>
              <a:buSzPts val="1400"/>
              <a:buNone/>
              <a:defRPr sz="1400"/>
            </a:lvl3pPr>
            <a:lvl4pPr lvl="3" rtl="0" algn="l">
              <a:lnSpc>
                <a:spcPct val="100000"/>
              </a:lnSpc>
              <a:spcBef>
                <a:spcPts val="1600"/>
              </a:spcBef>
              <a:spcAft>
                <a:spcPts val="0"/>
              </a:spcAft>
              <a:buSzPts val="1400"/>
              <a:buNone/>
              <a:defRPr sz="1400"/>
            </a:lvl4pPr>
            <a:lvl5pPr lvl="4" rtl="0" algn="l">
              <a:lnSpc>
                <a:spcPct val="100000"/>
              </a:lnSpc>
              <a:spcBef>
                <a:spcPts val="1600"/>
              </a:spcBef>
              <a:spcAft>
                <a:spcPts val="0"/>
              </a:spcAft>
              <a:buSzPts val="1400"/>
              <a:buNone/>
              <a:defRPr sz="1400"/>
            </a:lvl5pPr>
            <a:lvl6pPr lvl="5" rtl="0" algn="l">
              <a:lnSpc>
                <a:spcPct val="100000"/>
              </a:lnSpc>
              <a:spcBef>
                <a:spcPts val="1600"/>
              </a:spcBef>
              <a:spcAft>
                <a:spcPts val="0"/>
              </a:spcAft>
              <a:buSzPts val="1400"/>
              <a:buNone/>
              <a:defRPr sz="1400"/>
            </a:lvl6pPr>
            <a:lvl7pPr lvl="6" rtl="0" algn="l">
              <a:lnSpc>
                <a:spcPct val="100000"/>
              </a:lnSpc>
              <a:spcBef>
                <a:spcPts val="1600"/>
              </a:spcBef>
              <a:spcAft>
                <a:spcPts val="0"/>
              </a:spcAft>
              <a:buSzPts val="1400"/>
              <a:buNone/>
              <a:defRPr sz="1400"/>
            </a:lvl7pPr>
            <a:lvl8pPr lvl="7" rtl="0" algn="l">
              <a:lnSpc>
                <a:spcPct val="100000"/>
              </a:lnSpc>
              <a:spcBef>
                <a:spcPts val="1600"/>
              </a:spcBef>
              <a:spcAft>
                <a:spcPts val="0"/>
              </a:spcAft>
              <a:buSzPts val="1400"/>
              <a:buNone/>
              <a:defRPr sz="1400"/>
            </a:lvl8pPr>
            <a:lvl9pPr lvl="8" rtl="0" algn="l">
              <a:lnSpc>
                <a:spcPct val="100000"/>
              </a:lnSpc>
              <a:spcBef>
                <a:spcPts val="1600"/>
              </a:spcBef>
              <a:spcAft>
                <a:spcPts val="1600"/>
              </a:spcAft>
              <a:buSzPts val="1400"/>
              <a:buNone/>
              <a:defRPr sz="1400"/>
            </a:lvl9pPr>
          </a:lstStyle>
          <a:p/>
        </p:txBody>
      </p:sp>
      <p:sp>
        <p:nvSpPr>
          <p:cNvPr id="677" name="Google Shape;677;g1f9162cf5e8_0_1413"/>
          <p:cNvSpPr txBox="1"/>
          <p:nvPr>
            <p:ph idx="3" type="title"/>
          </p:nvPr>
        </p:nvSpPr>
        <p:spPr>
          <a:xfrm>
            <a:off x="3616601" y="2130720"/>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678" name="Google Shape;678;g1f9162cf5e8_0_1413"/>
          <p:cNvSpPr txBox="1"/>
          <p:nvPr>
            <p:ph idx="4" type="subTitle"/>
          </p:nvPr>
        </p:nvSpPr>
        <p:spPr>
          <a:xfrm>
            <a:off x="3470874" y="29952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1600"/>
              </a:spcBef>
              <a:spcAft>
                <a:spcPts val="0"/>
              </a:spcAft>
              <a:buSzPts val="1400"/>
              <a:buNone/>
              <a:defRPr>
                <a:latin typeface="Poppins Black"/>
                <a:ea typeface="Poppins Black"/>
                <a:cs typeface="Poppins Black"/>
                <a:sym typeface="Poppins Black"/>
              </a:defRPr>
            </a:lvl2pPr>
            <a:lvl3pPr lvl="2" rtl="0" algn="l">
              <a:lnSpc>
                <a:spcPct val="100000"/>
              </a:lnSpc>
              <a:spcBef>
                <a:spcPts val="1600"/>
              </a:spcBef>
              <a:spcAft>
                <a:spcPts val="0"/>
              </a:spcAft>
              <a:buSzPts val="1400"/>
              <a:buNone/>
              <a:defRPr>
                <a:latin typeface="Poppins Black"/>
                <a:ea typeface="Poppins Black"/>
                <a:cs typeface="Poppins Black"/>
                <a:sym typeface="Poppins Black"/>
              </a:defRPr>
            </a:lvl3pPr>
            <a:lvl4pPr lvl="3" rtl="0" algn="l">
              <a:lnSpc>
                <a:spcPct val="100000"/>
              </a:lnSpc>
              <a:spcBef>
                <a:spcPts val="1600"/>
              </a:spcBef>
              <a:spcAft>
                <a:spcPts val="0"/>
              </a:spcAft>
              <a:buSzPts val="1400"/>
              <a:buNone/>
              <a:defRPr>
                <a:latin typeface="Poppins Black"/>
                <a:ea typeface="Poppins Black"/>
                <a:cs typeface="Poppins Black"/>
                <a:sym typeface="Poppins Black"/>
              </a:defRPr>
            </a:lvl4pPr>
            <a:lvl5pPr lvl="4" rtl="0" algn="l">
              <a:lnSpc>
                <a:spcPct val="100000"/>
              </a:lnSpc>
              <a:spcBef>
                <a:spcPts val="1600"/>
              </a:spcBef>
              <a:spcAft>
                <a:spcPts val="0"/>
              </a:spcAft>
              <a:buSzPts val="1400"/>
              <a:buNone/>
              <a:defRPr>
                <a:latin typeface="Poppins Black"/>
                <a:ea typeface="Poppins Black"/>
                <a:cs typeface="Poppins Black"/>
                <a:sym typeface="Poppins Black"/>
              </a:defRPr>
            </a:lvl5pPr>
            <a:lvl6pPr lvl="5" rtl="0" algn="l">
              <a:lnSpc>
                <a:spcPct val="100000"/>
              </a:lnSpc>
              <a:spcBef>
                <a:spcPts val="1600"/>
              </a:spcBef>
              <a:spcAft>
                <a:spcPts val="0"/>
              </a:spcAft>
              <a:buSzPts val="1400"/>
              <a:buNone/>
              <a:defRPr>
                <a:latin typeface="Poppins Black"/>
                <a:ea typeface="Poppins Black"/>
                <a:cs typeface="Poppins Black"/>
                <a:sym typeface="Poppins Black"/>
              </a:defRPr>
            </a:lvl6pPr>
            <a:lvl7pPr lvl="6" rtl="0" algn="l">
              <a:lnSpc>
                <a:spcPct val="100000"/>
              </a:lnSpc>
              <a:spcBef>
                <a:spcPts val="1600"/>
              </a:spcBef>
              <a:spcAft>
                <a:spcPts val="0"/>
              </a:spcAft>
              <a:buSzPts val="1400"/>
              <a:buNone/>
              <a:defRPr>
                <a:latin typeface="Poppins Black"/>
                <a:ea typeface="Poppins Black"/>
                <a:cs typeface="Poppins Black"/>
                <a:sym typeface="Poppins Black"/>
              </a:defRPr>
            </a:lvl7pPr>
            <a:lvl8pPr lvl="7" rtl="0" algn="l">
              <a:lnSpc>
                <a:spcPct val="100000"/>
              </a:lnSpc>
              <a:spcBef>
                <a:spcPts val="1600"/>
              </a:spcBef>
              <a:spcAft>
                <a:spcPts val="0"/>
              </a:spcAft>
              <a:buSzPts val="1400"/>
              <a:buNone/>
              <a:defRPr>
                <a:latin typeface="Poppins Black"/>
                <a:ea typeface="Poppins Black"/>
                <a:cs typeface="Poppins Black"/>
                <a:sym typeface="Poppins Black"/>
              </a:defRPr>
            </a:lvl8pPr>
            <a:lvl9pPr lvl="8" rtl="0" algn="l">
              <a:lnSpc>
                <a:spcPct val="100000"/>
              </a:lnSpc>
              <a:spcBef>
                <a:spcPts val="1600"/>
              </a:spcBef>
              <a:spcAft>
                <a:spcPts val="1600"/>
              </a:spcAft>
              <a:buSzPts val="1400"/>
              <a:buNone/>
              <a:defRPr>
                <a:latin typeface="Poppins Black"/>
                <a:ea typeface="Poppins Black"/>
                <a:cs typeface="Poppins Black"/>
                <a:sym typeface="Poppins Black"/>
              </a:defRPr>
            </a:lvl9pPr>
          </a:lstStyle>
          <a:p/>
        </p:txBody>
      </p:sp>
      <p:sp>
        <p:nvSpPr>
          <p:cNvPr id="679" name="Google Shape;679;g1f9162cf5e8_0_1413"/>
          <p:cNvSpPr txBox="1"/>
          <p:nvPr>
            <p:ph idx="5" type="subTitle"/>
          </p:nvPr>
        </p:nvSpPr>
        <p:spPr>
          <a:xfrm>
            <a:off x="3470875" y="3346802"/>
            <a:ext cx="2205600" cy="854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1600"/>
              </a:spcBef>
              <a:spcAft>
                <a:spcPts val="0"/>
              </a:spcAft>
              <a:buSzPts val="1400"/>
              <a:buNone/>
              <a:defRPr sz="1400"/>
            </a:lvl2pPr>
            <a:lvl3pPr lvl="2" rtl="0" algn="l">
              <a:lnSpc>
                <a:spcPct val="100000"/>
              </a:lnSpc>
              <a:spcBef>
                <a:spcPts val="1600"/>
              </a:spcBef>
              <a:spcAft>
                <a:spcPts val="0"/>
              </a:spcAft>
              <a:buSzPts val="1400"/>
              <a:buNone/>
              <a:defRPr sz="1400"/>
            </a:lvl3pPr>
            <a:lvl4pPr lvl="3" rtl="0" algn="l">
              <a:lnSpc>
                <a:spcPct val="100000"/>
              </a:lnSpc>
              <a:spcBef>
                <a:spcPts val="1600"/>
              </a:spcBef>
              <a:spcAft>
                <a:spcPts val="0"/>
              </a:spcAft>
              <a:buSzPts val="1400"/>
              <a:buNone/>
              <a:defRPr sz="1400"/>
            </a:lvl4pPr>
            <a:lvl5pPr lvl="4" rtl="0" algn="l">
              <a:lnSpc>
                <a:spcPct val="100000"/>
              </a:lnSpc>
              <a:spcBef>
                <a:spcPts val="1600"/>
              </a:spcBef>
              <a:spcAft>
                <a:spcPts val="0"/>
              </a:spcAft>
              <a:buSzPts val="1400"/>
              <a:buNone/>
              <a:defRPr sz="1400"/>
            </a:lvl5pPr>
            <a:lvl6pPr lvl="5" rtl="0" algn="l">
              <a:lnSpc>
                <a:spcPct val="100000"/>
              </a:lnSpc>
              <a:spcBef>
                <a:spcPts val="1600"/>
              </a:spcBef>
              <a:spcAft>
                <a:spcPts val="0"/>
              </a:spcAft>
              <a:buSzPts val="1400"/>
              <a:buNone/>
              <a:defRPr sz="1400"/>
            </a:lvl6pPr>
            <a:lvl7pPr lvl="6" rtl="0" algn="l">
              <a:lnSpc>
                <a:spcPct val="100000"/>
              </a:lnSpc>
              <a:spcBef>
                <a:spcPts val="1600"/>
              </a:spcBef>
              <a:spcAft>
                <a:spcPts val="0"/>
              </a:spcAft>
              <a:buSzPts val="1400"/>
              <a:buNone/>
              <a:defRPr sz="1400"/>
            </a:lvl7pPr>
            <a:lvl8pPr lvl="7" rtl="0" algn="l">
              <a:lnSpc>
                <a:spcPct val="100000"/>
              </a:lnSpc>
              <a:spcBef>
                <a:spcPts val="1600"/>
              </a:spcBef>
              <a:spcAft>
                <a:spcPts val="0"/>
              </a:spcAft>
              <a:buSzPts val="1400"/>
              <a:buNone/>
              <a:defRPr sz="1400"/>
            </a:lvl8pPr>
            <a:lvl9pPr lvl="8" rtl="0" algn="l">
              <a:lnSpc>
                <a:spcPct val="100000"/>
              </a:lnSpc>
              <a:spcBef>
                <a:spcPts val="1600"/>
              </a:spcBef>
              <a:spcAft>
                <a:spcPts val="1600"/>
              </a:spcAft>
              <a:buSzPts val="1400"/>
              <a:buNone/>
              <a:defRPr sz="1400"/>
            </a:lvl9pPr>
          </a:lstStyle>
          <a:p/>
        </p:txBody>
      </p:sp>
      <p:sp>
        <p:nvSpPr>
          <p:cNvPr id="680" name="Google Shape;680;g1f9162cf5e8_0_1413"/>
          <p:cNvSpPr txBox="1"/>
          <p:nvPr>
            <p:ph idx="6" type="title"/>
          </p:nvPr>
        </p:nvSpPr>
        <p:spPr>
          <a:xfrm>
            <a:off x="6363576" y="2130720"/>
            <a:ext cx="885900" cy="7047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lt2"/>
              </a:buClr>
              <a:buSzPts val="4800"/>
              <a:buNone/>
              <a:defRPr sz="4800">
                <a:solidFill>
                  <a:schemeClr val="lt2"/>
                </a:solidFill>
              </a:defRPr>
            </a:lvl1pPr>
            <a:lvl2pPr lvl="1" rtl="0" algn="ctr">
              <a:lnSpc>
                <a:spcPct val="100000"/>
              </a:lnSpc>
              <a:spcBef>
                <a:spcPts val="0"/>
              </a:spcBef>
              <a:spcAft>
                <a:spcPts val="0"/>
              </a:spcAft>
              <a:buClr>
                <a:schemeClr val="lt2"/>
              </a:buClr>
              <a:buSzPts val="4800"/>
              <a:buNone/>
              <a:defRPr sz="4800">
                <a:solidFill>
                  <a:schemeClr val="lt2"/>
                </a:solidFill>
              </a:defRPr>
            </a:lvl2pPr>
            <a:lvl3pPr lvl="2" rtl="0" algn="ctr">
              <a:lnSpc>
                <a:spcPct val="100000"/>
              </a:lnSpc>
              <a:spcBef>
                <a:spcPts val="0"/>
              </a:spcBef>
              <a:spcAft>
                <a:spcPts val="0"/>
              </a:spcAft>
              <a:buClr>
                <a:schemeClr val="lt2"/>
              </a:buClr>
              <a:buSzPts val="4800"/>
              <a:buNone/>
              <a:defRPr sz="4800">
                <a:solidFill>
                  <a:schemeClr val="lt2"/>
                </a:solidFill>
              </a:defRPr>
            </a:lvl3pPr>
            <a:lvl4pPr lvl="3" rtl="0" algn="ctr">
              <a:lnSpc>
                <a:spcPct val="100000"/>
              </a:lnSpc>
              <a:spcBef>
                <a:spcPts val="0"/>
              </a:spcBef>
              <a:spcAft>
                <a:spcPts val="0"/>
              </a:spcAft>
              <a:buClr>
                <a:schemeClr val="lt2"/>
              </a:buClr>
              <a:buSzPts val="4800"/>
              <a:buNone/>
              <a:defRPr sz="4800">
                <a:solidFill>
                  <a:schemeClr val="lt2"/>
                </a:solidFill>
              </a:defRPr>
            </a:lvl4pPr>
            <a:lvl5pPr lvl="4" rtl="0" algn="ctr">
              <a:lnSpc>
                <a:spcPct val="100000"/>
              </a:lnSpc>
              <a:spcBef>
                <a:spcPts val="0"/>
              </a:spcBef>
              <a:spcAft>
                <a:spcPts val="0"/>
              </a:spcAft>
              <a:buClr>
                <a:schemeClr val="lt2"/>
              </a:buClr>
              <a:buSzPts val="4800"/>
              <a:buNone/>
              <a:defRPr sz="4800">
                <a:solidFill>
                  <a:schemeClr val="lt2"/>
                </a:solidFill>
              </a:defRPr>
            </a:lvl5pPr>
            <a:lvl6pPr lvl="5" rtl="0" algn="ctr">
              <a:lnSpc>
                <a:spcPct val="100000"/>
              </a:lnSpc>
              <a:spcBef>
                <a:spcPts val="0"/>
              </a:spcBef>
              <a:spcAft>
                <a:spcPts val="0"/>
              </a:spcAft>
              <a:buClr>
                <a:schemeClr val="lt2"/>
              </a:buClr>
              <a:buSzPts val="4800"/>
              <a:buNone/>
              <a:defRPr sz="4800">
                <a:solidFill>
                  <a:schemeClr val="lt2"/>
                </a:solidFill>
              </a:defRPr>
            </a:lvl6pPr>
            <a:lvl7pPr lvl="6" rtl="0" algn="ctr">
              <a:lnSpc>
                <a:spcPct val="100000"/>
              </a:lnSpc>
              <a:spcBef>
                <a:spcPts val="0"/>
              </a:spcBef>
              <a:spcAft>
                <a:spcPts val="0"/>
              </a:spcAft>
              <a:buClr>
                <a:schemeClr val="lt2"/>
              </a:buClr>
              <a:buSzPts val="4800"/>
              <a:buNone/>
              <a:defRPr sz="4800">
                <a:solidFill>
                  <a:schemeClr val="lt2"/>
                </a:solidFill>
              </a:defRPr>
            </a:lvl7pPr>
            <a:lvl8pPr lvl="7" rtl="0" algn="ctr">
              <a:lnSpc>
                <a:spcPct val="100000"/>
              </a:lnSpc>
              <a:spcBef>
                <a:spcPts val="0"/>
              </a:spcBef>
              <a:spcAft>
                <a:spcPts val="0"/>
              </a:spcAft>
              <a:buClr>
                <a:schemeClr val="lt2"/>
              </a:buClr>
              <a:buSzPts val="4800"/>
              <a:buNone/>
              <a:defRPr sz="4800">
                <a:solidFill>
                  <a:schemeClr val="lt2"/>
                </a:solidFill>
              </a:defRPr>
            </a:lvl8pPr>
            <a:lvl9pPr lvl="8" rtl="0" algn="ctr">
              <a:lnSpc>
                <a:spcPct val="100000"/>
              </a:lnSpc>
              <a:spcBef>
                <a:spcPts val="0"/>
              </a:spcBef>
              <a:spcAft>
                <a:spcPts val="0"/>
              </a:spcAft>
              <a:buClr>
                <a:schemeClr val="lt2"/>
              </a:buClr>
              <a:buSzPts val="4800"/>
              <a:buNone/>
              <a:defRPr sz="4800">
                <a:solidFill>
                  <a:schemeClr val="lt2"/>
                </a:solidFill>
              </a:defRPr>
            </a:lvl9pPr>
          </a:lstStyle>
          <a:p/>
        </p:txBody>
      </p:sp>
      <p:sp>
        <p:nvSpPr>
          <p:cNvPr id="681" name="Google Shape;681;g1f9162cf5e8_0_1413"/>
          <p:cNvSpPr txBox="1"/>
          <p:nvPr>
            <p:ph idx="7" type="subTitle"/>
          </p:nvPr>
        </p:nvSpPr>
        <p:spPr>
          <a:xfrm>
            <a:off x="6217849" y="29952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1600"/>
              </a:spcBef>
              <a:spcAft>
                <a:spcPts val="0"/>
              </a:spcAft>
              <a:buSzPts val="1400"/>
              <a:buNone/>
              <a:defRPr>
                <a:latin typeface="Poppins Black"/>
                <a:ea typeface="Poppins Black"/>
                <a:cs typeface="Poppins Black"/>
                <a:sym typeface="Poppins Black"/>
              </a:defRPr>
            </a:lvl2pPr>
            <a:lvl3pPr lvl="2" rtl="0" algn="l">
              <a:lnSpc>
                <a:spcPct val="100000"/>
              </a:lnSpc>
              <a:spcBef>
                <a:spcPts val="1600"/>
              </a:spcBef>
              <a:spcAft>
                <a:spcPts val="0"/>
              </a:spcAft>
              <a:buSzPts val="1400"/>
              <a:buNone/>
              <a:defRPr>
                <a:latin typeface="Poppins Black"/>
                <a:ea typeface="Poppins Black"/>
                <a:cs typeface="Poppins Black"/>
                <a:sym typeface="Poppins Black"/>
              </a:defRPr>
            </a:lvl3pPr>
            <a:lvl4pPr lvl="3" rtl="0" algn="l">
              <a:lnSpc>
                <a:spcPct val="100000"/>
              </a:lnSpc>
              <a:spcBef>
                <a:spcPts val="1600"/>
              </a:spcBef>
              <a:spcAft>
                <a:spcPts val="0"/>
              </a:spcAft>
              <a:buSzPts val="1400"/>
              <a:buNone/>
              <a:defRPr>
                <a:latin typeface="Poppins Black"/>
                <a:ea typeface="Poppins Black"/>
                <a:cs typeface="Poppins Black"/>
                <a:sym typeface="Poppins Black"/>
              </a:defRPr>
            </a:lvl4pPr>
            <a:lvl5pPr lvl="4" rtl="0" algn="l">
              <a:lnSpc>
                <a:spcPct val="100000"/>
              </a:lnSpc>
              <a:spcBef>
                <a:spcPts val="1600"/>
              </a:spcBef>
              <a:spcAft>
                <a:spcPts val="0"/>
              </a:spcAft>
              <a:buSzPts val="1400"/>
              <a:buNone/>
              <a:defRPr>
                <a:latin typeface="Poppins Black"/>
                <a:ea typeface="Poppins Black"/>
                <a:cs typeface="Poppins Black"/>
                <a:sym typeface="Poppins Black"/>
              </a:defRPr>
            </a:lvl5pPr>
            <a:lvl6pPr lvl="5" rtl="0" algn="l">
              <a:lnSpc>
                <a:spcPct val="100000"/>
              </a:lnSpc>
              <a:spcBef>
                <a:spcPts val="1600"/>
              </a:spcBef>
              <a:spcAft>
                <a:spcPts val="0"/>
              </a:spcAft>
              <a:buSzPts val="1400"/>
              <a:buNone/>
              <a:defRPr>
                <a:latin typeface="Poppins Black"/>
                <a:ea typeface="Poppins Black"/>
                <a:cs typeface="Poppins Black"/>
                <a:sym typeface="Poppins Black"/>
              </a:defRPr>
            </a:lvl6pPr>
            <a:lvl7pPr lvl="6" rtl="0" algn="l">
              <a:lnSpc>
                <a:spcPct val="100000"/>
              </a:lnSpc>
              <a:spcBef>
                <a:spcPts val="1600"/>
              </a:spcBef>
              <a:spcAft>
                <a:spcPts val="0"/>
              </a:spcAft>
              <a:buSzPts val="1400"/>
              <a:buNone/>
              <a:defRPr>
                <a:latin typeface="Poppins Black"/>
                <a:ea typeface="Poppins Black"/>
                <a:cs typeface="Poppins Black"/>
                <a:sym typeface="Poppins Black"/>
              </a:defRPr>
            </a:lvl7pPr>
            <a:lvl8pPr lvl="7" rtl="0" algn="l">
              <a:lnSpc>
                <a:spcPct val="100000"/>
              </a:lnSpc>
              <a:spcBef>
                <a:spcPts val="1600"/>
              </a:spcBef>
              <a:spcAft>
                <a:spcPts val="0"/>
              </a:spcAft>
              <a:buSzPts val="1400"/>
              <a:buNone/>
              <a:defRPr>
                <a:latin typeface="Poppins Black"/>
                <a:ea typeface="Poppins Black"/>
                <a:cs typeface="Poppins Black"/>
                <a:sym typeface="Poppins Black"/>
              </a:defRPr>
            </a:lvl8pPr>
            <a:lvl9pPr lvl="8" rtl="0" algn="l">
              <a:lnSpc>
                <a:spcPct val="100000"/>
              </a:lnSpc>
              <a:spcBef>
                <a:spcPts val="1600"/>
              </a:spcBef>
              <a:spcAft>
                <a:spcPts val="1600"/>
              </a:spcAft>
              <a:buSzPts val="1400"/>
              <a:buNone/>
              <a:defRPr>
                <a:latin typeface="Poppins Black"/>
                <a:ea typeface="Poppins Black"/>
                <a:cs typeface="Poppins Black"/>
                <a:sym typeface="Poppins Black"/>
              </a:defRPr>
            </a:lvl9pPr>
          </a:lstStyle>
          <a:p/>
        </p:txBody>
      </p:sp>
      <p:sp>
        <p:nvSpPr>
          <p:cNvPr id="682" name="Google Shape;682;g1f9162cf5e8_0_1413"/>
          <p:cNvSpPr txBox="1"/>
          <p:nvPr>
            <p:ph idx="8" type="subTitle"/>
          </p:nvPr>
        </p:nvSpPr>
        <p:spPr>
          <a:xfrm>
            <a:off x="6217850" y="3346802"/>
            <a:ext cx="2205600" cy="854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1600"/>
              </a:spcBef>
              <a:spcAft>
                <a:spcPts val="0"/>
              </a:spcAft>
              <a:buSzPts val="1400"/>
              <a:buNone/>
              <a:defRPr sz="1400"/>
            </a:lvl2pPr>
            <a:lvl3pPr lvl="2" rtl="0" algn="l">
              <a:lnSpc>
                <a:spcPct val="100000"/>
              </a:lnSpc>
              <a:spcBef>
                <a:spcPts val="1600"/>
              </a:spcBef>
              <a:spcAft>
                <a:spcPts val="0"/>
              </a:spcAft>
              <a:buSzPts val="1400"/>
              <a:buNone/>
              <a:defRPr sz="1400"/>
            </a:lvl3pPr>
            <a:lvl4pPr lvl="3" rtl="0" algn="l">
              <a:lnSpc>
                <a:spcPct val="100000"/>
              </a:lnSpc>
              <a:spcBef>
                <a:spcPts val="1600"/>
              </a:spcBef>
              <a:spcAft>
                <a:spcPts val="0"/>
              </a:spcAft>
              <a:buSzPts val="1400"/>
              <a:buNone/>
              <a:defRPr sz="1400"/>
            </a:lvl4pPr>
            <a:lvl5pPr lvl="4" rtl="0" algn="l">
              <a:lnSpc>
                <a:spcPct val="100000"/>
              </a:lnSpc>
              <a:spcBef>
                <a:spcPts val="1600"/>
              </a:spcBef>
              <a:spcAft>
                <a:spcPts val="0"/>
              </a:spcAft>
              <a:buSzPts val="1400"/>
              <a:buNone/>
              <a:defRPr sz="1400"/>
            </a:lvl5pPr>
            <a:lvl6pPr lvl="5" rtl="0" algn="l">
              <a:lnSpc>
                <a:spcPct val="100000"/>
              </a:lnSpc>
              <a:spcBef>
                <a:spcPts val="1600"/>
              </a:spcBef>
              <a:spcAft>
                <a:spcPts val="0"/>
              </a:spcAft>
              <a:buSzPts val="1400"/>
              <a:buNone/>
              <a:defRPr sz="1400"/>
            </a:lvl6pPr>
            <a:lvl7pPr lvl="6" rtl="0" algn="l">
              <a:lnSpc>
                <a:spcPct val="100000"/>
              </a:lnSpc>
              <a:spcBef>
                <a:spcPts val="1600"/>
              </a:spcBef>
              <a:spcAft>
                <a:spcPts val="0"/>
              </a:spcAft>
              <a:buSzPts val="1400"/>
              <a:buNone/>
              <a:defRPr sz="1400"/>
            </a:lvl7pPr>
            <a:lvl8pPr lvl="7" rtl="0" algn="l">
              <a:lnSpc>
                <a:spcPct val="100000"/>
              </a:lnSpc>
              <a:spcBef>
                <a:spcPts val="1600"/>
              </a:spcBef>
              <a:spcAft>
                <a:spcPts val="0"/>
              </a:spcAft>
              <a:buSzPts val="1400"/>
              <a:buNone/>
              <a:defRPr sz="1400"/>
            </a:lvl8pPr>
            <a:lvl9pPr lvl="8" rtl="0" algn="l">
              <a:lnSpc>
                <a:spcPct val="100000"/>
              </a:lnSpc>
              <a:spcBef>
                <a:spcPts val="1600"/>
              </a:spcBef>
              <a:spcAft>
                <a:spcPts val="1600"/>
              </a:spcAft>
              <a:buSzPts val="1400"/>
              <a:buNone/>
              <a:defRPr sz="1400"/>
            </a:lvl9pPr>
          </a:lstStyle>
          <a:p/>
        </p:txBody>
      </p:sp>
      <p:sp>
        <p:nvSpPr>
          <p:cNvPr id="683" name="Google Shape;683;g1f9162cf5e8_0_1413"/>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 name="Google Shape;684;g1f9162cf5e8_0_1413"/>
          <p:cNvSpPr txBox="1"/>
          <p:nvPr>
            <p:ph idx="9"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685" name="Google Shape;685;g1f9162cf5e8_0_1413"/>
          <p:cNvSpPr/>
          <p:nvPr/>
        </p:nvSpPr>
        <p:spPr>
          <a:xfrm rot="-7205113">
            <a:off x="7466445" y="-1156119"/>
            <a:ext cx="4039941" cy="2967686"/>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2">
    <p:spTree>
      <p:nvGrpSpPr>
        <p:cNvPr id="686" name="Shape 686"/>
        <p:cNvGrpSpPr/>
        <p:nvPr/>
      </p:nvGrpSpPr>
      <p:grpSpPr>
        <a:xfrm>
          <a:off x="0" y="0"/>
          <a:ext cx="0" cy="0"/>
          <a:chOff x="0" y="0"/>
          <a:chExt cx="0" cy="0"/>
        </a:xfrm>
      </p:grpSpPr>
      <p:sp>
        <p:nvSpPr>
          <p:cNvPr id="687" name="Google Shape;687;g1f9162cf5e8_0_1426"/>
          <p:cNvSpPr txBox="1"/>
          <p:nvPr>
            <p:ph idx="1" type="subTitle"/>
          </p:nvPr>
        </p:nvSpPr>
        <p:spPr>
          <a:xfrm>
            <a:off x="1759875" y="1833925"/>
            <a:ext cx="24372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1600"/>
              </a:spcBef>
              <a:spcAft>
                <a:spcPts val="0"/>
              </a:spcAft>
              <a:buSzPts val="1400"/>
              <a:buNone/>
              <a:defRPr>
                <a:latin typeface="Poppins Black"/>
                <a:ea typeface="Poppins Black"/>
                <a:cs typeface="Poppins Black"/>
                <a:sym typeface="Poppins Black"/>
              </a:defRPr>
            </a:lvl2pPr>
            <a:lvl3pPr lvl="2" rtl="0" algn="l">
              <a:lnSpc>
                <a:spcPct val="100000"/>
              </a:lnSpc>
              <a:spcBef>
                <a:spcPts val="1600"/>
              </a:spcBef>
              <a:spcAft>
                <a:spcPts val="0"/>
              </a:spcAft>
              <a:buSzPts val="1400"/>
              <a:buNone/>
              <a:defRPr>
                <a:latin typeface="Poppins Black"/>
                <a:ea typeface="Poppins Black"/>
                <a:cs typeface="Poppins Black"/>
                <a:sym typeface="Poppins Black"/>
              </a:defRPr>
            </a:lvl3pPr>
            <a:lvl4pPr lvl="3" rtl="0" algn="l">
              <a:lnSpc>
                <a:spcPct val="100000"/>
              </a:lnSpc>
              <a:spcBef>
                <a:spcPts val="1600"/>
              </a:spcBef>
              <a:spcAft>
                <a:spcPts val="0"/>
              </a:spcAft>
              <a:buSzPts val="1400"/>
              <a:buNone/>
              <a:defRPr>
                <a:latin typeface="Poppins Black"/>
                <a:ea typeface="Poppins Black"/>
                <a:cs typeface="Poppins Black"/>
                <a:sym typeface="Poppins Black"/>
              </a:defRPr>
            </a:lvl4pPr>
            <a:lvl5pPr lvl="4" rtl="0" algn="l">
              <a:lnSpc>
                <a:spcPct val="100000"/>
              </a:lnSpc>
              <a:spcBef>
                <a:spcPts val="1600"/>
              </a:spcBef>
              <a:spcAft>
                <a:spcPts val="0"/>
              </a:spcAft>
              <a:buSzPts val="1400"/>
              <a:buNone/>
              <a:defRPr>
                <a:latin typeface="Poppins Black"/>
                <a:ea typeface="Poppins Black"/>
                <a:cs typeface="Poppins Black"/>
                <a:sym typeface="Poppins Black"/>
              </a:defRPr>
            </a:lvl5pPr>
            <a:lvl6pPr lvl="5" rtl="0" algn="l">
              <a:lnSpc>
                <a:spcPct val="100000"/>
              </a:lnSpc>
              <a:spcBef>
                <a:spcPts val="1600"/>
              </a:spcBef>
              <a:spcAft>
                <a:spcPts val="0"/>
              </a:spcAft>
              <a:buSzPts val="1400"/>
              <a:buNone/>
              <a:defRPr>
                <a:latin typeface="Poppins Black"/>
                <a:ea typeface="Poppins Black"/>
                <a:cs typeface="Poppins Black"/>
                <a:sym typeface="Poppins Black"/>
              </a:defRPr>
            </a:lvl6pPr>
            <a:lvl7pPr lvl="6" rtl="0" algn="l">
              <a:lnSpc>
                <a:spcPct val="100000"/>
              </a:lnSpc>
              <a:spcBef>
                <a:spcPts val="1600"/>
              </a:spcBef>
              <a:spcAft>
                <a:spcPts val="0"/>
              </a:spcAft>
              <a:buSzPts val="1400"/>
              <a:buNone/>
              <a:defRPr>
                <a:latin typeface="Poppins Black"/>
                <a:ea typeface="Poppins Black"/>
                <a:cs typeface="Poppins Black"/>
                <a:sym typeface="Poppins Black"/>
              </a:defRPr>
            </a:lvl7pPr>
            <a:lvl8pPr lvl="7" rtl="0" algn="l">
              <a:lnSpc>
                <a:spcPct val="100000"/>
              </a:lnSpc>
              <a:spcBef>
                <a:spcPts val="1600"/>
              </a:spcBef>
              <a:spcAft>
                <a:spcPts val="0"/>
              </a:spcAft>
              <a:buSzPts val="1400"/>
              <a:buNone/>
              <a:defRPr>
                <a:latin typeface="Poppins Black"/>
                <a:ea typeface="Poppins Black"/>
                <a:cs typeface="Poppins Black"/>
                <a:sym typeface="Poppins Black"/>
              </a:defRPr>
            </a:lvl8pPr>
            <a:lvl9pPr lvl="8" rtl="0" algn="l">
              <a:lnSpc>
                <a:spcPct val="100000"/>
              </a:lnSpc>
              <a:spcBef>
                <a:spcPts val="1600"/>
              </a:spcBef>
              <a:spcAft>
                <a:spcPts val="1600"/>
              </a:spcAft>
              <a:buSzPts val="1400"/>
              <a:buNone/>
              <a:defRPr>
                <a:latin typeface="Poppins Black"/>
                <a:ea typeface="Poppins Black"/>
                <a:cs typeface="Poppins Black"/>
                <a:sym typeface="Poppins Black"/>
              </a:defRPr>
            </a:lvl9pPr>
          </a:lstStyle>
          <a:p/>
        </p:txBody>
      </p:sp>
      <p:sp>
        <p:nvSpPr>
          <p:cNvPr id="688" name="Google Shape;688;g1f9162cf5e8_0_1426"/>
          <p:cNvSpPr txBox="1"/>
          <p:nvPr>
            <p:ph idx="2" type="subTitle"/>
          </p:nvPr>
        </p:nvSpPr>
        <p:spPr>
          <a:xfrm>
            <a:off x="1759875" y="2185449"/>
            <a:ext cx="24372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689" name="Google Shape;689;g1f9162cf5e8_0_1426"/>
          <p:cNvSpPr txBox="1"/>
          <p:nvPr>
            <p:ph idx="3" type="subTitle"/>
          </p:nvPr>
        </p:nvSpPr>
        <p:spPr>
          <a:xfrm>
            <a:off x="1759875" y="3213476"/>
            <a:ext cx="24372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690" name="Google Shape;690;g1f9162cf5e8_0_1426"/>
          <p:cNvSpPr txBox="1"/>
          <p:nvPr>
            <p:ph idx="4" type="subTitle"/>
          </p:nvPr>
        </p:nvSpPr>
        <p:spPr>
          <a:xfrm>
            <a:off x="1759875" y="3565000"/>
            <a:ext cx="24372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691" name="Google Shape;691;g1f9162cf5e8_0_1426"/>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 name="Google Shape;692;g1f9162cf5e8_0_1426"/>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693" name="Google Shape;693;g1f9162cf5e8_0_1426"/>
          <p:cNvSpPr/>
          <p:nvPr/>
        </p:nvSpPr>
        <p:spPr>
          <a:xfrm rot="-1511913">
            <a:off x="6565550" y="3932284"/>
            <a:ext cx="4039901" cy="2967657"/>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 name="Google Shape;694;g1f9162cf5e8_0_1426"/>
          <p:cNvSpPr txBox="1"/>
          <p:nvPr>
            <p:ph idx="5" type="subTitle"/>
          </p:nvPr>
        </p:nvSpPr>
        <p:spPr>
          <a:xfrm>
            <a:off x="5742675" y="1833925"/>
            <a:ext cx="24372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695" name="Google Shape;695;g1f9162cf5e8_0_1426"/>
          <p:cNvSpPr txBox="1"/>
          <p:nvPr>
            <p:ph idx="6" type="subTitle"/>
          </p:nvPr>
        </p:nvSpPr>
        <p:spPr>
          <a:xfrm>
            <a:off x="5742675" y="2185449"/>
            <a:ext cx="24372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696" name="Google Shape;696;g1f9162cf5e8_0_1426"/>
          <p:cNvSpPr txBox="1"/>
          <p:nvPr>
            <p:ph idx="7" type="subTitle"/>
          </p:nvPr>
        </p:nvSpPr>
        <p:spPr>
          <a:xfrm>
            <a:off x="5742675" y="3213476"/>
            <a:ext cx="24372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697" name="Google Shape;697;g1f9162cf5e8_0_1426"/>
          <p:cNvSpPr txBox="1"/>
          <p:nvPr>
            <p:ph idx="8" type="subTitle"/>
          </p:nvPr>
        </p:nvSpPr>
        <p:spPr>
          <a:xfrm>
            <a:off x="5742675" y="3565000"/>
            <a:ext cx="24372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98" name="Shape 698"/>
        <p:cNvGrpSpPr/>
        <p:nvPr/>
      </p:nvGrpSpPr>
      <p:grpSpPr>
        <a:xfrm>
          <a:off x="0" y="0"/>
          <a:ext cx="0" cy="0"/>
          <a:chOff x="0" y="0"/>
          <a:chExt cx="0" cy="0"/>
        </a:xfrm>
      </p:grpSpPr>
      <p:sp>
        <p:nvSpPr>
          <p:cNvPr id="699" name="Google Shape;699;g1f9162cf5e8_0_1438"/>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 name="Google Shape;700;g1f9162cf5e8_0_1438"/>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701" name="Google Shape;701;g1f9162cf5e8_0_1438"/>
          <p:cNvSpPr/>
          <p:nvPr/>
        </p:nvSpPr>
        <p:spPr>
          <a:xfrm rot="-7770059">
            <a:off x="7428425" y="-1102421"/>
            <a:ext cx="4039685" cy="296749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702" name="Shape 702"/>
        <p:cNvGrpSpPr/>
        <p:nvPr/>
      </p:nvGrpSpPr>
      <p:grpSpPr>
        <a:xfrm>
          <a:off x="0" y="0"/>
          <a:ext cx="0" cy="0"/>
          <a:chOff x="0" y="0"/>
          <a:chExt cx="0" cy="0"/>
        </a:xfrm>
      </p:grpSpPr>
      <p:sp>
        <p:nvSpPr>
          <p:cNvPr id="703" name="Google Shape;703;g1f9162cf5e8_0_1442"/>
          <p:cNvSpPr txBox="1"/>
          <p:nvPr>
            <p:ph hasCustomPrompt="1" type="title"/>
          </p:nvPr>
        </p:nvSpPr>
        <p:spPr>
          <a:xfrm>
            <a:off x="4754222" y="1653880"/>
            <a:ext cx="3677100" cy="11073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6000"/>
            </a:lvl1pPr>
            <a:lvl2pPr lvl="1" rtl="0" algn="r">
              <a:lnSpc>
                <a:spcPct val="100000"/>
              </a:lnSpc>
              <a:spcBef>
                <a:spcPts val="0"/>
              </a:spcBef>
              <a:spcAft>
                <a:spcPts val="0"/>
              </a:spcAft>
              <a:buSzPts val="12000"/>
              <a:buNone/>
              <a:defRPr sz="12000"/>
            </a:lvl2pPr>
            <a:lvl3pPr lvl="2" rtl="0" algn="r">
              <a:lnSpc>
                <a:spcPct val="100000"/>
              </a:lnSpc>
              <a:spcBef>
                <a:spcPts val="0"/>
              </a:spcBef>
              <a:spcAft>
                <a:spcPts val="0"/>
              </a:spcAft>
              <a:buSzPts val="12000"/>
              <a:buNone/>
              <a:defRPr sz="12000"/>
            </a:lvl3pPr>
            <a:lvl4pPr lvl="3" rtl="0" algn="r">
              <a:lnSpc>
                <a:spcPct val="100000"/>
              </a:lnSpc>
              <a:spcBef>
                <a:spcPts val="0"/>
              </a:spcBef>
              <a:spcAft>
                <a:spcPts val="0"/>
              </a:spcAft>
              <a:buSzPts val="12000"/>
              <a:buNone/>
              <a:defRPr sz="12000"/>
            </a:lvl4pPr>
            <a:lvl5pPr lvl="4" rtl="0" algn="r">
              <a:lnSpc>
                <a:spcPct val="100000"/>
              </a:lnSpc>
              <a:spcBef>
                <a:spcPts val="0"/>
              </a:spcBef>
              <a:spcAft>
                <a:spcPts val="0"/>
              </a:spcAft>
              <a:buSzPts val="12000"/>
              <a:buNone/>
              <a:defRPr sz="12000"/>
            </a:lvl5pPr>
            <a:lvl6pPr lvl="5" rtl="0" algn="r">
              <a:lnSpc>
                <a:spcPct val="100000"/>
              </a:lnSpc>
              <a:spcBef>
                <a:spcPts val="0"/>
              </a:spcBef>
              <a:spcAft>
                <a:spcPts val="0"/>
              </a:spcAft>
              <a:buSzPts val="12000"/>
              <a:buNone/>
              <a:defRPr sz="12000"/>
            </a:lvl6pPr>
            <a:lvl7pPr lvl="6" rtl="0" algn="r">
              <a:lnSpc>
                <a:spcPct val="100000"/>
              </a:lnSpc>
              <a:spcBef>
                <a:spcPts val="0"/>
              </a:spcBef>
              <a:spcAft>
                <a:spcPts val="0"/>
              </a:spcAft>
              <a:buSzPts val="12000"/>
              <a:buNone/>
              <a:defRPr sz="12000"/>
            </a:lvl7pPr>
            <a:lvl8pPr lvl="7" rtl="0" algn="r">
              <a:lnSpc>
                <a:spcPct val="100000"/>
              </a:lnSpc>
              <a:spcBef>
                <a:spcPts val="0"/>
              </a:spcBef>
              <a:spcAft>
                <a:spcPts val="0"/>
              </a:spcAft>
              <a:buSzPts val="12000"/>
              <a:buNone/>
              <a:defRPr sz="12000"/>
            </a:lvl8pPr>
            <a:lvl9pPr lvl="8" rtl="0" algn="r">
              <a:lnSpc>
                <a:spcPct val="100000"/>
              </a:lnSpc>
              <a:spcBef>
                <a:spcPts val="0"/>
              </a:spcBef>
              <a:spcAft>
                <a:spcPts val="0"/>
              </a:spcAft>
              <a:buSzPts val="12000"/>
              <a:buNone/>
              <a:defRPr sz="12000"/>
            </a:lvl9pPr>
          </a:lstStyle>
          <a:p>
            <a:r>
              <a:t>xx%</a:t>
            </a:r>
          </a:p>
        </p:txBody>
      </p:sp>
      <p:sp>
        <p:nvSpPr>
          <p:cNvPr id="704" name="Google Shape;704;g1f9162cf5e8_0_1442"/>
          <p:cNvSpPr txBox="1"/>
          <p:nvPr>
            <p:ph idx="1" type="subTitle"/>
          </p:nvPr>
        </p:nvSpPr>
        <p:spPr>
          <a:xfrm flipH="1">
            <a:off x="4754222" y="2701195"/>
            <a:ext cx="3677100" cy="650700"/>
          </a:xfrm>
          <a:prstGeom prst="rect">
            <a:avLst/>
          </a:prstGeom>
          <a:noFill/>
          <a:ln>
            <a:noFill/>
          </a:ln>
        </p:spPr>
        <p:txBody>
          <a:bodyPr anchorCtr="0" anchor="t" bIns="91425" lIns="91425" spcFirstLastPara="1" rIns="91425" wrap="square" tIns="91425">
            <a:noAutofit/>
          </a:bodyPr>
          <a:lstStyle>
            <a:lvl1pPr lvl="0" rtl="0" algn="r">
              <a:lnSpc>
                <a:spcPct val="100000"/>
              </a:lnSpc>
              <a:spcBef>
                <a:spcPts val="0"/>
              </a:spcBef>
              <a:spcAft>
                <a:spcPts val="0"/>
              </a:spcAft>
              <a:buSzPts val="1800"/>
              <a:buNone/>
              <a:defRPr sz="1600"/>
            </a:lvl1pPr>
            <a:lvl2pPr lvl="1" rtl="0" algn="r">
              <a:lnSpc>
                <a:spcPct val="100000"/>
              </a:lnSpc>
              <a:spcBef>
                <a:spcPts val="1600"/>
              </a:spcBef>
              <a:spcAft>
                <a:spcPts val="0"/>
              </a:spcAft>
              <a:buSzPts val="1400"/>
              <a:buNone/>
              <a:defRPr sz="1600"/>
            </a:lvl2pPr>
            <a:lvl3pPr lvl="2" rtl="0" algn="r">
              <a:lnSpc>
                <a:spcPct val="100000"/>
              </a:lnSpc>
              <a:spcBef>
                <a:spcPts val="1600"/>
              </a:spcBef>
              <a:spcAft>
                <a:spcPts val="0"/>
              </a:spcAft>
              <a:buSzPts val="1400"/>
              <a:buNone/>
              <a:defRPr sz="1600"/>
            </a:lvl3pPr>
            <a:lvl4pPr lvl="3" rtl="0" algn="r">
              <a:lnSpc>
                <a:spcPct val="100000"/>
              </a:lnSpc>
              <a:spcBef>
                <a:spcPts val="1600"/>
              </a:spcBef>
              <a:spcAft>
                <a:spcPts val="0"/>
              </a:spcAft>
              <a:buSzPts val="1400"/>
              <a:buNone/>
              <a:defRPr sz="1600"/>
            </a:lvl4pPr>
            <a:lvl5pPr lvl="4" rtl="0" algn="r">
              <a:lnSpc>
                <a:spcPct val="100000"/>
              </a:lnSpc>
              <a:spcBef>
                <a:spcPts val="1600"/>
              </a:spcBef>
              <a:spcAft>
                <a:spcPts val="0"/>
              </a:spcAft>
              <a:buSzPts val="1400"/>
              <a:buNone/>
              <a:defRPr sz="1600"/>
            </a:lvl5pPr>
            <a:lvl6pPr lvl="5" rtl="0" algn="r">
              <a:lnSpc>
                <a:spcPct val="100000"/>
              </a:lnSpc>
              <a:spcBef>
                <a:spcPts val="1600"/>
              </a:spcBef>
              <a:spcAft>
                <a:spcPts val="0"/>
              </a:spcAft>
              <a:buSzPts val="1400"/>
              <a:buNone/>
              <a:defRPr sz="1600"/>
            </a:lvl6pPr>
            <a:lvl7pPr lvl="6" rtl="0" algn="r">
              <a:lnSpc>
                <a:spcPct val="100000"/>
              </a:lnSpc>
              <a:spcBef>
                <a:spcPts val="1600"/>
              </a:spcBef>
              <a:spcAft>
                <a:spcPts val="0"/>
              </a:spcAft>
              <a:buSzPts val="1400"/>
              <a:buNone/>
              <a:defRPr sz="1600"/>
            </a:lvl7pPr>
            <a:lvl8pPr lvl="7" rtl="0" algn="r">
              <a:lnSpc>
                <a:spcPct val="100000"/>
              </a:lnSpc>
              <a:spcBef>
                <a:spcPts val="1600"/>
              </a:spcBef>
              <a:spcAft>
                <a:spcPts val="0"/>
              </a:spcAft>
              <a:buSzPts val="1400"/>
              <a:buNone/>
              <a:defRPr sz="1600"/>
            </a:lvl8pPr>
            <a:lvl9pPr lvl="8" rtl="0" algn="r">
              <a:lnSpc>
                <a:spcPct val="100000"/>
              </a:lnSpc>
              <a:spcBef>
                <a:spcPts val="1600"/>
              </a:spcBef>
              <a:spcAft>
                <a:spcPts val="1600"/>
              </a:spcAft>
              <a:buSzPts val="1400"/>
              <a:buNone/>
              <a:defRPr sz="1600"/>
            </a:lvl9pPr>
          </a:lstStyle>
          <a:p/>
        </p:txBody>
      </p:sp>
      <p:sp>
        <p:nvSpPr>
          <p:cNvPr id="705" name="Google Shape;705;g1f9162cf5e8_0_1442"/>
          <p:cNvSpPr/>
          <p:nvPr/>
        </p:nvSpPr>
        <p:spPr>
          <a:xfrm>
            <a:off x="6169150" y="3675629"/>
            <a:ext cx="4039742" cy="2967540"/>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706" name="Shape 706"/>
        <p:cNvGrpSpPr/>
        <p:nvPr/>
      </p:nvGrpSpPr>
      <p:grpSpPr>
        <a:xfrm>
          <a:off x="0" y="0"/>
          <a:ext cx="0" cy="0"/>
          <a:chOff x="0" y="0"/>
          <a:chExt cx="0" cy="0"/>
        </a:xfrm>
      </p:grpSpPr>
      <p:sp>
        <p:nvSpPr>
          <p:cNvPr id="707" name="Google Shape;707;g1f9162cf5e8_0_1446"/>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 name="Google Shape;708;g1f9162cf5e8_0_1446"/>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709" name="Google Shape;709;g1f9162cf5e8_0_1446"/>
          <p:cNvSpPr/>
          <p:nvPr/>
        </p:nvSpPr>
        <p:spPr>
          <a:xfrm rot="-5923251">
            <a:off x="7241909" y="-943961"/>
            <a:ext cx="4040262" cy="2967923"/>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 name="Google Shape;710;g1f9162cf5e8_0_1446"/>
          <p:cNvSpPr txBox="1"/>
          <p:nvPr>
            <p:ph idx="1" type="subTitle"/>
          </p:nvPr>
        </p:nvSpPr>
        <p:spPr>
          <a:xfrm>
            <a:off x="723900" y="1833925"/>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711" name="Google Shape;711;g1f9162cf5e8_0_1446"/>
          <p:cNvSpPr txBox="1"/>
          <p:nvPr>
            <p:ph idx="2" type="subTitle"/>
          </p:nvPr>
        </p:nvSpPr>
        <p:spPr>
          <a:xfrm>
            <a:off x="723900" y="218545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712" name="Google Shape;712;g1f9162cf5e8_0_1446"/>
          <p:cNvSpPr txBox="1"/>
          <p:nvPr>
            <p:ph idx="3" type="subTitle"/>
          </p:nvPr>
        </p:nvSpPr>
        <p:spPr>
          <a:xfrm>
            <a:off x="3470874" y="1833925"/>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713" name="Google Shape;713;g1f9162cf5e8_0_1446"/>
          <p:cNvSpPr txBox="1"/>
          <p:nvPr>
            <p:ph idx="4" type="subTitle"/>
          </p:nvPr>
        </p:nvSpPr>
        <p:spPr>
          <a:xfrm>
            <a:off x="3470875" y="218545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714" name="Google Shape;714;g1f9162cf5e8_0_1446"/>
          <p:cNvSpPr txBox="1"/>
          <p:nvPr>
            <p:ph idx="5" type="subTitle"/>
          </p:nvPr>
        </p:nvSpPr>
        <p:spPr>
          <a:xfrm>
            <a:off x="6217849" y="1833925"/>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715" name="Google Shape;715;g1f9162cf5e8_0_1446"/>
          <p:cNvSpPr txBox="1"/>
          <p:nvPr>
            <p:ph idx="6" type="subTitle"/>
          </p:nvPr>
        </p:nvSpPr>
        <p:spPr>
          <a:xfrm>
            <a:off x="6217850" y="218545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716" name="Google Shape;716;g1f9162cf5e8_0_1446"/>
          <p:cNvSpPr txBox="1"/>
          <p:nvPr>
            <p:ph idx="7" type="subTitle"/>
          </p:nvPr>
        </p:nvSpPr>
        <p:spPr>
          <a:xfrm>
            <a:off x="722225" y="32134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717" name="Google Shape;717;g1f9162cf5e8_0_1446"/>
          <p:cNvSpPr txBox="1"/>
          <p:nvPr>
            <p:ph idx="8" type="subTitle"/>
          </p:nvPr>
        </p:nvSpPr>
        <p:spPr>
          <a:xfrm>
            <a:off x="722225" y="356500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718" name="Google Shape;718;g1f9162cf5e8_0_1446"/>
          <p:cNvSpPr txBox="1"/>
          <p:nvPr>
            <p:ph idx="9" type="subTitle"/>
          </p:nvPr>
        </p:nvSpPr>
        <p:spPr>
          <a:xfrm>
            <a:off x="3469199" y="32134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719" name="Google Shape;719;g1f9162cf5e8_0_1446"/>
          <p:cNvSpPr txBox="1"/>
          <p:nvPr>
            <p:ph idx="13" type="subTitle"/>
          </p:nvPr>
        </p:nvSpPr>
        <p:spPr>
          <a:xfrm>
            <a:off x="3469200" y="356500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720" name="Google Shape;720;g1f9162cf5e8_0_1446"/>
          <p:cNvSpPr txBox="1"/>
          <p:nvPr>
            <p:ph idx="14" type="subTitle"/>
          </p:nvPr>
        </p:nvSpPr>
        <p:spPr>
          <a:xfrm>
            <a:off x="6216174" y="3213476"/>
            <a:ext cx="22056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721" name="Google Shape;721;g1f9162cf5e8_0_1446"/>
          <p:cNvSpPr txBox="1"/>
          <p:nvPr>
            <p:ph idx="15" type="subTitle"/>
          </p:nvPr>
        </p:nvSpPr>
        <p:spPr>
          <a:xfrm>
            <a:off x="6216175" y="3565000"/>
            <a:ext cx="22056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722" name="Google Shape;722;g1f9162cf5e8_0_1446"/>
          <p:cNvSpPr/>
          <p:nvPr/>
        </p:nvSpPr>
        <p:spPr>
          <a:xfrm rot="-8371819">
            <a:off x="-1873977" y="4404423"/>
            <a:ext cx="4040141" cy="2967834"/>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26" name="Shape 126"/>
        <p:cNvGrpSpPr/>
        <p:nvPr/>
      </p:nvGrpSpPr>
      <p:grpSpPr>
        <a:xfrm>
          <a:off x="0" y="0"/>
          <a:ext cx="0" cy="0"/>
          <a:chOff x="0" y="0"/>
          <a:chExt cx="0" cy="0"/>
        </a:xfrm>
      </p:grpSpPr>
      <p:sp>
        <p:nvSpPr>
          <p:cNvPr id="127" name="Google Shape;127;p75"/>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128" name="Google Shape;128;p75"/>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200"/>
            </a:lvl1pPr>
            <a:lvl2pPr indent="-317500" lvl="1" marL="914400" algn="l">
              <a:lnSpc>
                <a:spcPct val="100000"/>
              </a:lnSpc>
              <a:spcBef>
                <a:spcPts val="0"/>
              </a:spcBef>
              <a:spcAft>
                <a:spcPts val="0"/>
              </a:spcAft>
              <a:buSzPts val="1400"/>
              <a:buChar char="○"/>
              <a:defRPr/>
            </a:lvl2pPr>
            <a:lvl3pPr indent="-317500" lvl="2" marL="1371600" algn="l">
              <a:lnSpc>
                <a:spcPct val="100000"/>
              </a:lnSpc>
              <a:spcBef>
                <a:spcPts val="0"/>
              </a:spcBef>
              <a:spcAft>
                <a:spcPts val="0"/>
              </a:spcAft>
              <a:buSzPts val="1400"/>
              <a:buChar char="■"/>
              <a:defRPr/>
            </a:lvl3pPr>
            <a:lvl4pPr indent="-317500" lvl="3" marL="1828800" algn="l">
              <a:lnSpc>
                <a:spcPct val="100000"/>
              </a:lnSpc>
              <a:spcBef>
                <a:spcPts val="0"/>
              </a:spcBef>
              <a:spcAft>
                <a:spcPts val="0"/>
              </a:spcAft>
              <a:buSzPts val="1400"/>
              <a:buChar char="●"/>
              <a:defRPr/>
            </a:lvl4pPr>
            <a:lvl5pPr indent="-317500" lvl="4" marL="2286000" algn="l">
              <a:lnSpc>
                <a:spcPct val="100000"/>
              </a:lnSpc>
              <a:spcBef>
                <a:spcPts val="0"/>
              </a:spcBef>
              <a:spcAft>
                <a:spcPts val="0"/>
              </a:spcAft>
              <a:buSzPts val="1400"/>
              <a:buChar char="○"/>
              <a:defRPr/>
            </a:lvl5pPr>
            <a:lvl6pPr indent="-317500" lvl="5" marL="2743200" algn="l">
              <a:lnSpc>
                <a:spcPct val="100000"/>
              </a:lnSpc>
              <a:spcBef>
                <a:spcPts val="0"/>
              </a:spcBef>
              <a:spcAft>
                <a:spcPts val="0"/>
              </a:spcAft>
              <a:buSzPts val="1400"/>
              <a:buChar char="■"/>
              <a:defRPr/>
            </a:lvl6pPr>
            <a:lvl7pPr indent="-317500" lvl="6" marL="3200400" algn="l">
              <a:lnSpc>
                <a:spcPct val="100000"/>
              </a:lnSpc>
              <a:spcBef>
                <a:spcPts val="0"/>
              </a:spcBef>
              <a:spcAft>
                <a:spcPts val="0"/>
              </a:spcAft>
              <a:buSzPts val="1400"/>
              <a:buChar char="●"/>
              <a:defRPr/>
            </a:lvl7pPr>
            <a:lvl8pPr indent="-317500" lvl="7" marL="3657600" algn="l">
              <a:lnSpc>
                <a:spcPct val="100000"/>
              </a:lnSpc>
              <a:spcBef>
                <a:spcPts val="0"/>
              </a:spcBef>
              <a:spcAft>
                <a:spcPts val="0"/>
              </a:spcAft>
              <a:buSzPts val="1400"/>
              <a:buChar char="○"/>
              <a:defRPr/>
            </a:lvl8pPr>
            <a:lvl9pPr indent="-317500" lvl="8" marL="4114800" algn="l">
              <a:lnSpc>
                <a:spcPct val="100000"/>
              </a:lnSpc>
              <a:spcBef>
                <a:spcPts val="0"/>
              </a:spcBef>
              <a:spcAft>
                <a:spcPts val="0"/>
              </a:spcAft>
              <a:buSzPts val="1400"/>
              <a:buChar char="■"/>
              <a:defRPr/>
            </a:lvl9pPr>
          </a:lstStyle>
          <a:p/>
        </p:txBody>
      </p:sp>
      <p:grpSp>
        <p:nvGrpSpPr>
          <p:cNvPr id="129" name="Google Shape;129;p75"/>
          <p:cNvGrpSpPr/>
          <p:nvPr/>
        </p:nvGrpSpPr>
        <p:grpSpPr>
          <a:xfrm>
            <a:off x="219316" y="188738"/>
            <a:ext cx="744312" cy="221985"/>
            <a:chOff x="8652775" y="883650"/>
            <a:chExt cx="120875" cy="36050"/>
          </a:xfrm>
        </p:grpSpPr>
        <p:sp>
          <p:nvSpPr>
            <p:cNvPr id="130" name="Google Shape;130;p7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7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7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7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7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7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6" name="Google Shape;136;p75"/>
          <p:cNvGrpSpPr/>
          <p:nvPr/>
        </p:nvGrpSpPr>
        <p:grpSpPr>
          <a:xfrm>
            <a:off x="236504" y="2344000"/>
            <a:ext cx="234762" cy="218290"/>
            <a:chOff x="8652775" y="883650"/>
            <a:chExt cx="38125" cy="35450"/>
          </a:xfrm>
        </p:grpSpPr>
        <p:sp>
          <p:nvSpPr>
            <p:cNvPr id="137" name="Google Shape;137;p7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7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7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7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1" name="Google Shape;141;p75"/>
          <p:cNvGrpSpPr/>
          <p:nvPr/>
        </p:nvGrpSpPr>
        <p:grpSpPr>
          <a:xfrm>
            <a:off x="7146466" y="192438"/>
            <a:ext cx="234762" cy="218290"/>
            <a:chOff x="8652775" y="883650"/>
            <a:chExt cx="38125" cy="35450"/>
          </a:xfrm>
        </p:grpSpPr>
        <p:sp>
          <p:nvSpPr>
            <p:cNvPr id="142" name="Google Shape;142;p7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7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7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5" name="Google Shape;145;p75"/>
          <p:cNvGrpSpPr/>
          <p:nvPr/>
        </p:nvGrpSpPr>
        <p:grpSpPr>
          <a:xfrm>
            <a:off x="5820143" y="4734507"/>
            <a:ext cx="430885" cy="203666"/>
            <a:chOff x="8703675" y="886625"/>
            <a:chExt cx="69975" cy="33075"/>
          </a:xfrm>
        </p:grpSpPr>
        <p:sp>
          <p:nvSpPr>
            <p:cNvPr id="146" name="Google Shape;146;p7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7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8" name="Google Shape;148;p75"/>
          <p:cNvGrpSpPr/>
          <p:nvPr/>
        </p:nvGrpSpPr>
        <p:grpSpPr>
          <a:xfrm>
            <a:off x="8499454" y="3238200"/>
            <a:ext cx="234762" cy="218290"/>
            <a:chOff x="8652775" y="883650"/>
            <a:chExt cx="38125" cy="35450"/>
          </a:xfrm>
        </p:grpSpPr>
        <p:sp>
          <p:nvSpPr>
            <p:cNvPr id="149" name="Google Shape;149;p7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7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7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7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2">
  <p:cSld name="CUSTOM_18">
    <p:spTree>
      <p:nvGrpSpPr>
        <p:cNvPr id="723" name="Shape 723"/>
        <p:cNvGrpSpPr/>
        <p:nvPr/>
      </p:nvGrpSpPr>
      <p:grpSpPr>
        <a:xfrm>
          <a:off x="0" y="0"/>
          <a:ext cx="0" cy="0"/>
          <a:chOff x="0" y="0"/>
          <a:chExt cx="0" cy="0"/>
        </a:xfrm>
      </p:grpSpPr>
      <p:sp>
        <p:nvSpPr>
          <p:cNvPr id="724" name="Google Shape;724;g1f9162cf5e8_0_1463"/>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 name="Google Shape;725;g1f9162cf5e8_0_1463"/>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726" name="Google Shape;726;g1f9162cf5e8_0_1463"/>
          <p:cNvSpPr/>
          <p:nvPr/>
        </p:nvSpPr>
        <p:spPr>
          <a:xfrm rot="-8100000">
            <a:off x="6361897" y="-1756516"/>
            <a:ext cx="4040369" cy="2968001"/>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 name="Google Shape;727;g1f9162cf5e8_0_1463"/>
          <p:cNvSpPr txBox="1"/>
          <p:nvPr>
            <p:ph idx="1" type="subTitle"/>
          </p:nvPr>
        </p:nvSpPr>
        <p:spPr>
          <a:xfrm>
            <a:off x="723802" y="2074749"/>
            <a:ext cx="20760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728" name="Google Shape;728;g1f9162cf5e8_0_1463"/>
          <p:cNvSpPr txBox="1"/>
          <p:nvPr>
            <p:ph idx="2" type="subTitle"/>
          </p:nvPr>
        </p:nvSpPr>
        <p:spPr>
          <a:xfrm>
            <a:off x="723802" y="2426274"/>
            <a:ext cx="2076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729" name="Google Shape;729;g1f9162cf5e8_0_1463"/>
          <p:cNvSpPr txBox="1"/>
          <p:nvPr>
            <p:ph idx="3" type="subTitle"/>
          </p:nvPr>
        </p:nvSpPr>
        <p:spPr>
          <a:xfrm>
            <a:off x="2938139" y="2074749"/>
            <a:ext cx="20760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730" name="Google Shape;730;g1f9162cf5e8_0_1463"/>
          <p:cNvSpPr txBox="1"/>
          <p:nvPr>
            <p:ph idx="4" type="subTitle"/>
          </p:nvPr>
        </p:nvSpPr>
        <p:spPr>
          <a:xfrm>
            <a:off x="2938139" y="2426274"/>
            <a:ext cx="2076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731" name="Google Shape;731;g1f9162cf5e8_0_1463"/>
          <p:cNvSpPr txBox="1"/>
          <p:nvPr>
            <p:ph idx="5" type="subTitle"/>
          </p:nvPr>
        </p:nvSpPr>
        <p:spPr>
          <a:xfrm>
            <a:off x="722225" y="3454301"/>
            <a:ext cx="20760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732" name="Google Shape;732;g1f9162cf5e8_0_1463"/>
          <p:cNvSpPr txBox="1"/>
          <p:nvPr>
            <p:ph idx="6" type="subTitle"/>
          </p:nvPr>
        </p:nvSpPr>
        <p:spPr>
          <a:xfrm>
            <a:off x="722225" y="3805824"/>
            <a:ext cx="2076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733" name="Google Shape;733;g1f9162cf5e8_0_1463"/>
          <p:cNvSpPr txBox="1"/>
          <p:nvPr>
            <p:ph idx="7" type="subTitle"/>
          </p:nvPr>
        </p:nvSpPr>
        <p:spPr>
          <a:xfrm>
            <a:off x="2938139" y="3454301"/>
            <a:ext cx="2076000" cy="37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a:latin typeface="Poppins Black"/>
                <a:ea typeface="Poppins Black"/>
                <a:cs typeface="Poppins Black"/>
                <a:sym typeface="Poppins Black"/>
              </a:defRPr>
            </a:lvl1pPr>
            <a:lvl2pPr lvl="1" rtl="0" algn="l">
              <a:lnSpc>
                <a:spcPct val="100000"/>
              </a:lnSpc>
              <a:spcBef>
                <a:spcPts val="0"/>
              </a:spcBef>
              <a:spcAft>
                <a:spcPts val="0"/>
              </a:spcAft>
              <a:buSzPts val="1400"/>
              <a:buNone/>
              <a:defRPr>
                <a:latin typeface="Poppins Black"/>
                <a:ea typeface="Poppins Black"/>
                <a:cs typeface="Poppins Black"/>
                <a:sym typeface="Poppins Black"/>
              </a:defRPr>
            </a:lvl2pPr>
            <a:lvl3pPr lvl="2" rtl="0" algn="l">
              <a:lnSpc>
                <a:spcPct val="100000"/>
              </a:lnSpc>
              <a:spcBef>
                <a:spcPts val="0"/>
              </a:spcBef>
              <a:spcAft>
                <a:spcPts val="0"/>
              </a:spcAft>
              <a:buSzPts val="1400"/>
              <a:buNone/>
              <a:defRPr>
                <a:latin typeface="Poppins Black"/>
                <a:ea typeface="Poppins Black"/>
                <a:cs typeface="Poppins Black"/>
                <a:sym typeface="Poppins Black"/>
              </a:defRPr>
            </a:lvl3pPr>
            <a:lvl4pPr lvl="3" rtl="0" algn="l">
              <a:lnSpc>
                <a:spcPct val="100000"/>
              </a:lnSpc>
              <a:spcBef>
                <a:spcPts val="0"/>
              </a:spcBef>
              <a:spcAft>
                <a:spcPts val="0"/>
              </a:spcAft>
              <a:buSzPts val="1400"/>
              <a:buNone/>
              <a:defRPr>
                <a:latin typeface="Poppins Black"/>
                <a:ea typeface="Poppins Black"/>
                <a:cs typeface="Poppins Black"/>
                <a:sym typeface="Poppins Black"/>
              </a:defRPr>
            </a:lvl4pPr>
            <a:lvl5pPr lvl="4" rtl="0" algn="l">
              <a:lnSpc>
                <a:spcPct val="100000"/>
              </a:lnSpc>
              <a:spcBef>
                <a:spcPts val="0"/>
              </a:spcBef>
              <a:spcAft>
                <a:spcPts val="0"/>
              </a:spcAft>
              <a:buSzPts val="1400"/>
              <a:buNone/>
              <a:defRPr>
                <a:latin typeface="Poppins Black"/>
                <a:ea typeface="Poppins Black"/>
                <a:cs typeface="Poppins Black"/>
                <a:sym typeface="Poppins Black"/>
              </a:defRPr>
            </a:lvl5pPr>
            <a:lvl6pPr lvl="5" rtl="0" algn="l">
              <a:lnSpc>
                <a:spcPct val="100000"/>
              </a:lnSpc>
              <a:spcBef>
                <a:spcPts val="0"/>
              </a:spcBef>
              <a:spcAft>
                <a:spcPts val="0"/>
              </a:spcAft>
              <a:buSzPts val="1400"/>
              <a:buNone/>
              <a:defRPr>
                <a:latin typeface="Poppins Black"/>
                <a:ea typeface="Poppins Black"/>
                <a:cs typeface="Poppins Black"/>
                <a:sym typeface="Poppins Black"/>
              </a:defRPr>
            </a:lvl6pPr>
            <a:lvl7pPr lvl="6" rtl="0" algn="l">
              <a:lnSpc>
                <a:spcPct val="100000"/>
              </a:lnSpc>
              <a:spcBef>
                <a:spcPts val="0"/>
              </a:spcBef>
              <a:spcAft>
                <a:spcPts val="0"/>
              </a:spcAft>
              <a:buSzPts val="1400"/>
              <a:buNone/>
              <a:defRPr>
                <a:latin typeface="Poppins Black"/>
                <a:ea typeface="Poppins Black"/>
                <a:cs typeface="Poppins Black"/>
                <a:sym typeface="Poppins Black"/>
              </a:defRPr>
            </a:lvl7pPr>
            <a:lvl8pPr lvl="7" rtl="0" algn="l">
              <a:lnSpc>
                <a:spcPct val="100000"/>
              </a:lnSpc>
              <a:spcBef>
                <a:spcPts val="0"/>
              </a:spcBef>
              <a:spcAft>
                <a:spcPts val="0"/>
              </a:spcAft>
              <a:buSzPts val="1400"/>
              <a:buNone/>
              <a:defRPr>
                <a:latin typeface="Poppins Black"/>
                <a:ea typeface="Poppins Black"/>
                <a:cs typeface="Poppins Black"/>
                <a:sym typeface="Poppins Black"/>
              </a:defRPr>
            </a:lvl8pPr>
            <a:lvl9pPr lvl="8" rtl="0" algn="l">
              <a:lnSpc>
                <a:spcPct val="100000"/>
              </a:lnSpc>
              <a:spcBef>
                <a:spcPts val="0"/>
              </a:spcBef>
              <a:spcAft>
                <a:spcPts val="0"/>
              </a:spcAft>
              <a:buSzPts val="1400"/>
              <a:buNone/>
              <a:defRPr>
                <a:latin typeface="Poppins Black"/>
                <a:ea typeface="Poppins Black"/>
                <a:cs typeface="Poppins Black"/>
                <a:sym typeface="Poppins Black"/>
              </a:defRPr>
            </a:lvl9pPr>
          </a:lstStyle>
          <a:p/>
        </p:txBody>
      </p:sp>
      <p:sp>
        <p:nvSpPr>
          <p:cNvPr id="734" name="Google Shape;734;g1f9162cf5e8_0_1463"/>
          <p:cNvSpPr txBox="1"/>
          <p:nvPr>
            <p:ph idx="8" type="subTitle"/>
          </p:nvPr>
        </p:nvSpPr>
        <p:spPr>
          <a:xfrm>
            <a:off x="2938139" y="3805824"/>
            <a:ext cx="2076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
        <p:nvSpPr>
          <p:cNvPr id="735" name="Google Shape;735;g1f9162cf5e8_0_1463"/>
          <p:cNvSpPr/>
          <p:nvPr/>
        </p:nvSpPr>
        <p:spPr>
          <a:xfrm rot="-8371819">
            <a:off x="7449273" y="4404423"/>
            <a:ext cx="4040141" cy="2967834"/>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6" name="Shape 736"/>
        <p:cNvGrpSpPr/>
        <p:nvPr/>
      </p:nvGrpSpPr>
      <p:grpSpPr>
        <a:xfrm>
          <a:off x="0" y="0"/>
          <a:ext cx="0" cy="0"/>
          <a:chOff x="0" y="0"/>
          <a:chExt cx="0" cy="0"/>
        </a:xfrm>
      </p:grpSpPr>
      <p:sp>
        <p:nvSpPr>
          <p:cNvPr id="737" name="Google Shape;737;g1f9162cf5e8_0_1476"/>
          <p:cNvSpPr txBox="1"/>
          <p:nvPr>
            <p:ph idx="1" type="subTitle"/>
          </p:nvPr>
        </p:nvSpPr>
        <p:spPr>
          <a:xfrm>
            <a:off x="720000" y="2678421"/>
            <a:ext cx="3261300" cy="1011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600"/>
            </a:lvl1pPr>
            <a:lvl2pPr lvl="1" rtl="0" algn="l">
              <a:lnSpc>
                <a:spcPct val="100000"/>
              </a:lnSpc>
              <a:spcBef>
                <a:spcPts val="1600"/>
              </a:spcBef>
              <a:spcAft>
                <a:spcPts val="0"/>
              </a:spcAft>
              <a:buSzPts val="1400"/>
              <a:buNone/>
              <a:defRPr/>
            </a:lvl2pPr>
            <a:lvl3pPr lvl="2" rtl="0" algn="l">
              <a:lnSpc>
                <a:spcPct val="100000"/>
              </a:lnSpc>
              <a:spcBef>
                <a:spcPts val="1600"/>
              </a:spcBef>
              <a:spcAft>
                <a:spcPts val="0"/>
              </a:spcAft>
              <a:buSzPts val="1400"/>
              <a:buNone/>
              <a:defRPr/>
            </a:lvl3pPr>
            <a:lvl4pPr lvl="3" rtl="0" algn="l">
              <a:lnSpc>
                <a:spcPct val="100000"/>
              </a:lnSpc>
              <a:spcBef>
                <a:spcPts val="1600"/>
              </a:spcBef>
              <a:spcAft>
                <a:spcPts val="0"/>
              </a:spcAft>
              <a:buSzPts val="1400"/>
              <a:buNone/>
              <a:defRPr/>
            </a:lvl4pPr>
            <a:lvl5pPr lvl="4" rtl="0" algn="l">
              <a:lnSpc>
                <a:spcPct val="100000"/>
              </a:lnSpc>
              <a:spcBef>
                <a:spcPts val="1600"/>
              </a:spcBef>
              <a:spcAft>
                <a:spcPts val="0"/>
              </a:spcAft>
              <a:buSzPts val="1400"/>
              <a:buNone/>
              <a:defRPr/>
            </a:lvl5pPr>
            <a:lvl6pPr lvl="5" rtl="0" algn="l">
              <a:lnSpc>
                <a:spcPct val="100000"/>
              </a:lnSpc>
              <a:spcBef>
                <a:spcPts val="1600"/>
              </a:spcBef>
              <a:spcAft>
                <a:spcPts val="0"/>
              </a:spcAft>
              <a:buSzPts val="1400"/>
              <a:buNone/>
              <a:defRPr/>
            </a:lvl6pPr>
            <a:lvl7pPr lvl="6" rtl="0" algn="l">
              <a:lnSpc>
                <a:spcPct val="100000"/>
              </a:lnSpc>
              <a:spcBef>
                <a:spcPts val="1600"/>
              </a:spcBef>
              <a:spcAft>
                <a:spcPts val="0"/>
              </a:spcAft>
              <a:buSzPts val="1400"/>
              <a:buNone/>
              <a:defRPr/>
            </a:lvl7pPr>
            <a:lvl8pPr lvl="7" rtl="0" algn="l">
              <a:lnSpc>
                <a:spcPct val="100000"/>
              </a:lnSpc>
              <a:spcBef>
                <a:spcPts val="1600"/>
              </a:spcBef>
              <a:spcAft>
                <a:spcPts val="0"/>
              </a:spcAft>
              <a:buSzPts val="1400"/>
              <a:buNone/>
              <a:defRPr/>
            </a:lvl8pPr>
            <a:lvl9pPr lvl="8" rtl="0" algn="l">
              <a:lnSpc>
                <a:spcPct val="100000"/>
              </a:lnSpc>
              <a:spcBef>
                <a:spcPts val="1600"/>
              </a:spcBef>
              <a:spcAft>
                <a:spcPts val="1600"/>
              </a:spcAft>
              <a:buSzPts val="1400"/>
              <a:buNone/>
              <a:defRPr/>
            </a:lvl9pPr>
          </a:lstStyle>
          <a:p/>
        </p:txBody>
      </p:sp>
      <p:sp>
        <p:nvSpPr>
          <p:cNvPr id="738" name="Google Shape;738;g1f9162cf5e8_0_1476"/>
          <p:cNvSpPr txBox="1"/>
          <p:nvPr>
            <p:ph type="title"/>
          </p:nvPr>
        </p:nvSpPr>
        <p:spPr>
          <a:xfrm>
            <a:off x="720000" y="1490700"/>
            <a:ext cx="3261300" cy="1108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739" name="Google Shape;739;g1f9162cf5e8_0_1476"/>
          <p:cNvSpPr/>
          <p:nvPr/>
        </p:nvSpPr>
        <p:spPr>
          <a:xfrm rot="-1099162">
            <a:off x="5134470" y="3563817"/>
            <a:ext cx="5697542" cy="418533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 name="Google Shape;740;g1f9162cf5e8_0_1476"/>
          <p:cNvSpPr/>
          <p:nvPr/>
        </p:nvSpPr>
        <p:spPr>
          <a:xfrm rot="-10443068">
            <a:off x="-1212618" y="-1758140"/>
            <a:ext cx="4040298" cy="2967949"/>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41" name="Shape 741"/>
        <p:cNvGrpSpPr/>
        <p:nvPr/>
      </p:nvGrpSpPr>
      <p:grpSpPr>
        <a:xfrm>
          <a:off x="0" y="0"/>
          <a:ext cx="0" cy="0"/>
          <a:chOff x="0" y="0"/>
          <a:chExt cx="0" cy="0"/>
        </a:xfrm>
      </p:grpSpPr>
      <p:sp>
        <p:nvSpPr>
          <p:cNvPr id="742" name="Google Shape;742;g1f9162cf5e8_0_1481"/>
          <p:cNvSpPr/>
          <p:nvPr/>
        </p:nvSpPr>
        <p:spPr>
          <a:xfrm flipH="1">
            <a:off x="4037600" y="727800"/>
            <a:ext cx="4374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43" name="Google Shape;743;g1f9162cf5e8_0_1481"/>
          <p:cNvSpPr txBox="1"/>
          <p:nvPr>
            <p:ph type="title"/>
          </p:nvPr>
        </p:nvSpPr>
        <p:spPr>
          <a:xfrm flipH="1">
            <a:off x="3448700" y="387600"/>
            <a:ext cx="4962900" cy="1836300"/>
          </a:xfrm>
          <a:prstGeom prst="rect">
            <a:avLst/>
          </a:prstGeom>
          <a:noFill/>
          <a:ln>
            <a:noFill/>
          </a:ln>
        </p:spPr>
        <p:txBody>
          <a:bodyPr anchorCtr="0" anchor="t" bIns="91425" lIns="91425" spcFirstLastPara="1" rIns="91425" wrap="square" tIns="91425">
            <a:noAutofit/>
          </a:bodyPr>
          <a:lstStyle>
            <a:lvl1pPr lvl="0" rtl="0" algn="r">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744" name="Google Shape;744;g1f9162cf5e8_0_1481"/>
          <p:cNvSpPr/>
          <p:nvPr/>
        </p:nvSpPr>
        <p:spPr>
          <a:xfrm flipH="1" rot="-2467215">
            <a:off x="6908727" y="3120633"/>
            <a:ext cx="4039721" cy="2967525"/>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2">
  <p:cSld name="CUSTOM_9">
    <p:spTree>
      <p:nvGrpSpPr>
        <p:cNvPr id="745" name="Shape 745"/>
        <p:cNvGrpSpPr/>
        <p:nvPr/>
      </p:nvGrpSpPr>
      <p:grpSpPr>
        <a:xfrm>
          <a:off x="0" y="0"/>
          <a:ext cx="0" cy="0"/>
          <a:chOff x="0" y="0"/>
          <a:chExt cx="0" cy="0"/>
        </a:xfrm>
      </p:grpSpPr>
      <p:sp>
        <p:nvSpPr>
          <p:cNvPr id="746" name="Google Shape;746;g1f9162cf5e8_0_1485"/>
          <p:cNvSpPr/>
          <p:nvPr/>
        </p:nvSpPr>
        <p:spPr>
          <a:xfrm flipH="1" rot="-9843763">
            <a:off x="1210926" y="167957"/>
            <a:ext cx="7743762" cy="4660210"/>
          </a:xfrm>
          <a:custGeom>
            <a:rect b="b" l="l" r="r" t="t"/>
            <a:pathLst>
              <a:path extrusionOk="0" h="110474" w="159514">
                <a:moveTo>
                  <a:pt x="45147" y="0"/>
                </a:moveTo>
                <a:cubicBezTo>
                  <a:pt x="37611" y="0"/>
                  <a:pt x="30146" y="3378"/>
                  <a:pt x="22816" y="12595"/>
                </a:cubicBezTo>
                <a:cubicBezTo>
                  <a:pt x="0" y="41316"/>
                  <a:pt x="46700" y="90351"/>
                  <a:pt x="69249" y="103327"/>
                </a:cubicBezTo>
                <a:cubicBezTo>
                  <a:pt x="77689" y="108192"/>
                  <a:pt x="87067" y="110473"/>
                  <a:pt x="96471" y="110473"/>
                </a:cubicBezTo>
                <a:cubicBezTo>
                  <a:pt x="119178" y="110473"/>
                  <a:pt x="142032" y="97169"/>
                  <a:pt x="152175" y="74807"/>
                </a:cubicBezTo>
                <a:cubicBezTo>
                  <a:pt x="159147" y="59396"/>
                  <a:pt x="159514" y="43484"/>
                  <a:pt x="150307" y="30075"/>
                </a:cubicBezTo>
                <a:cubicBezTo>
                  <a:pt x="143020" y="19415"/>
                  <a:pt x="138448" y="16065"/>
                  <a:pt x="134265" y="16065"/>
                </a:cubicBezTo>
                <a:cubicBezTo>
                  <a:pt x="128185" y="16065"/>
                  <a:pt x="122926" y="23142"/>
                  <a:pt x="111346" y="25138"/>
                </a:cubicBezTo>
                <a:cubicBezTo>
                  <a:pt x="110039" y="25364"/>
                  <a:pt x="108728" y="25470"/>
                  <a:pt x="107413" y="25470"/>
                </a:cubicBezTo>
                <a:cubicBezTo>
                  <a:pt x="87055" y="25470"/>
                  <a:pt x="65838" y="0"/>
                  <a:pt x="45147" y="0"/>
                </a:cubicBezTo>
                <a:close/>
              </a:path>
            </a:pathLst>
          </a:cu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 name="Google Shape;747;g1f9162cf5e8_0_1485"/>
          <p:cNvSpPr txBox="1"/>
          <p:nvPr>
            <p:ph type="title"/>
          </p:nvPr>
        </p:nvSpPr>
        <p:spPr>
          <a:xfrm flipH="1">
            <a:off x="4168650" y="1723650"/>
            <a:ext cx="3626700" cy="16962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5000"/>
              <a:buNone/>
              <a:defRPr sz="5000"/>
            </a:lvl1pPr>
            <a:lvl2pPr lvl="1" rtl="0" algn="r">
              <a:lnSpc>
                <a:spcPct val="100000"/>
              </a:lnSpc>
              <a:spcBef>
                <a:spcPts val="0"/>
              </a:spcBef>
              <a:spcAft>
                <a:spcPts val="0"/>
              </a:spcAft>
              <a:buSzPts val="7000"/>
              <a:buNone/>
              <a:defRPr sz="7000"/>
            </a:lvl2pPr>
            <a:lvl3pPr lvl="2" rtl="0" algn="r">
              <a:lnSpc>
                <a:spcPct val="100000"/>
              </a:lnSpc>
              <a:spcBef>
                <a:spcPts val="0"/>
              </a:spcBef>
              <a:spcAft>
                <a:spcPts val="0"/>
              </a:spcAft>
              <a:buSzPts val="7000"/>
              <a:buNone/>
              <a:defRPr sz="7000"/>
            </a:lvl3pPr>
            <a:lvl4pPr lvl="3" rtl="0" algn="r">
              <a:lnSpc>
                <a:spcPct val="100000"/>
              </a:lnSpc>
              <a:spcBef>
                <a:spcPts val="0"/>
              </a:spcBef>
              <a:spcAft>
                <a:spcPts val="0"/>
              </a:spcAft>
              <a:buSzPts val="7000"/>
              <a:buNone/>
              <a:defRPr sz="7000"/>
            </a:lvl4pPr>
            <a:lvl5pPr lvl="4" rtl="0" algn="r">
              <a:lnSpc>
                <a:spcPct val="100000"/>
              </a:lnSpc>
              <a:spcBef>
                <a:spcPts val="0"/>
              </a:spcBef>
              <a:spcAft>
                <a:spcPts val="0"/>
              </a:spcAft>
              <a:buSzPts val="7000"/>
              <a:buNone/>
              <a:defRPr sz="7000"/>
            </a:lvl5pPr>
            <a:lvl6pPr lvl="5" rtl="0" algn="r">
              <a:lnSpc>
                <a:spcPct val="100000"/>
              </a:lnSpc>
              <a:spcBef>
                <a:spcPts val="0"/>
              </a:spcBef>
              <a:spcAft>
                <a:spcPts val="0"/>
              </a:spcAft>
              <a:buSzPts val="7000"/>
              <a:buNone/>
              <a:defRPr sz="7000"/>
            </a:lvl6pPr>
            <a:lvl7pPr lvl="6" rtl="0" algn="r">
              <a:lnSpc>
                <a:spcPct val="100000"/>
              </a:lnSpc>
              <a:spcBef>
                <a:spcPts val="0"/>
              </a:spcBef>
              <a:spcAft>
                <a:spcPts val="0"/>
              </a:spcAft>
              <a:buSzPts val="7000"/>
              <a:buNone/>
              <a:defRPr sz="7000"/>
            </a:lvl7pPr>
            <a:lvl8pPr lvl="7" rtl="0" algn="r">
              <a:lnSpc>
                <a:spcPct val="100000"/>
              </a:lnSpc>
              <a:spcBef>
                <a:spcPts val="0"/>
              </a:spcBef>
              <a:spcAft>
                <a:spcPts val="0"/>
              </a:spcAft>
              <a:buSzPts val="7000"/>
              <a:buNone/>
              <a:defRPr sz="7000"/>
            </a:lvl8pPr>
            <a:lvl9pPr lvl="8" rtl="0" algn="r">
              <a:lnSpc>
                <a:spcPct val="100000"/>
              </a:lnSpc>
              <a:spcBef>
                <a:spcPts val="0"/>
              </a:spcBef>
              <a:spcAft>
                <a:spcPts val="0"/>
              </a:spcAft>
              <a:buSzPts val="7000"/>
              <a:buNone/>
              <a:defRPr sz="7000"/>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3">
    <p:spTree>
      <p:nvGrpSpPr>
        <p:cNvPr id="748" name="Shape 748"/>
        <p:cNvGrpSpPr/>
        <p:nvPr/>
      </p:nvGrpSpPr>
      <p:grpSpPr>
        <a:xfrm>
          <a:off x="0" y="0"/>
          <a:ext cx="0" cy="0"/>
          <a:chOff x="0" y="0"/>
          <a:chExt cx="0" cy="0"/>
        </a:xfrm>
      </p:grpSpPr>
      <p:sp>
        <p:nvSpPr>
          <p:cNvPr id="749" name="Google Shape;749;g1f9162cf5e8_0_1488"/>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 name="Google Shape;750;g1f9162cf5e8_0_1488"/>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751" name="Google Shape;751;g1f9162cf5e8_0_1488"/>
          <p:cNvSpPr/>
          <p:nvPr/>
        </p:nvSpPr>
        <p:spPr>
          <a:xfrm rot="5779024">
            <a:off x="6674180" y="-1814790"/>
            <a:ext cx="4039660" cy="2967480"/>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 name="Google Shape;752;g1f9162cf5e8_0_1488"/>
          <p:cNvSpPr/>
          <p:nvPr/>
        </p:nvSpPr>
        <p:spPr>
          <a:xfrm rot="4073489">
            <a:off x="-2214151" y="3333524"/>
            <a:ext cx="4039961" cy="2967701"/>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2">
  <p:cSld name="CUSTOM_13">
    <p:spTree>
      <p:nvGrpSpPr>
        <p:cNvPr id="753" name="Shape 753"/>
        <p:cNvGrpSpPr/>
        <p:nvPr/>
      </p:nvGrpSpPr>
      <p:grpSpPr>
        <a:xfrm>
          <a:off x="0" y="0"/>
          <a:ext cx="0" cy="0"/>
          <a:chOff x="0" y="0"/>
          <a:chExt cx="0" cy="0"/>
        </a:xfrm>
      </p:grpSpPr>
      <p:sp>
        <p:nvSpPr>
          <p:cNvPr id="754" name="Google Shape;754;g1f9162cf5e8_0_1493"/>
          <p:cNvSpPr txBox="1"/>
          <p:nvPr>
            <p:ph idx="1" type="subTitle"/>
          </p:nvPr>
        </p:nvSpPr>
        <p:spPr>
          <a:xfrm>
            <a:off x="720000" y="2548727"/>
            <a:ext cx="3261300" cy="1224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600"/>
            </a:lvl1pPr>
            <a:lvl2pPr lvl="1" rtl="0" algn="l">
              <a:lnSpc>
                <a:spcPct val="100000"/>
              </a:lnSpc>
              <a:spcBef>
                <a:spcPts val="1600"/>
              </a:spcBef>
              <a:spcAft>
                <a:spcPts val="0"/>
              </a:spcAft>
              <a:buSzPts val="1400"/>
              <a:buNone/>
              <a:defRPr/>
            </a:lvl2pPr>
            <a:lvl3pPr lvl="2" rtl="0" algn="l">
              <a:lnSpc>
                <a:spcPct val="100000"/>
              </a:lnSpc>
              <a:spcBef>
                <a:spcPts val="1600"/>
              </a:spcBef>
              <a:spcAft>
                <a:spcPts val="0"/>
              </a:spcAft>
              <a:buSzPts val="1400"/>
              <a:buNone/>
              <a:defRPr/>
            </a:lvl3pPr>
            <a:lvl4pPr lvl="3" rtl="0" algn="l">
              <a:lnSpc>
                <a:spcPct val="100000"/>
              </a:lnSpc>
              <a:spcBef>
                <a:spcPts val="1600"/>
              </a:spcBef>
              <a:spcAft>
                <a:spcPts val="0"/>
              </a:spcAft>
              <a:buSzPts val="1400"/>
              <a:buNone/>
              <a:defRPr/>
            </a:lvl4pPr>
            <a:lvl5pPr lvl="4" rtl="0" algn="l">
              <a:lnSpc>
                <a:spcPct val="100000"/>
              </a:lnSpc>
              <a:spcBef>
                <a:spcPts val="1600"/>
              </a:spcBef>
              <a:spcAft>
                <a:spcPts val="0"/>
              </a:spcAft>
              <a:buSzPts val="1400"/>
              <a:buNone/>
              <a:defRPr/>
            </a:lvl5pPr>
            <a:lvl6pPr lvl="5" rtl="0" algn="l">
              <a:lnSpc>
                <a:spcPct val="100000"/>
              </a:lnSpc>
              <a:spcBef>
                <a:spcPts val="1600"/>
              </a:spcBef>
              <a:spcAft>
                <a:spcPts val="0"/>
              </a:spcAft>
              <a:buSzPts val="1400"/>
              <a:buNone/>
              <a:defRPr/>
            </a:lvl6pPr>
            <a:lvl7pPr lvl="6" rtl="0" algn="l">
              <a:lnSpc>
                <a:spcPct val="100000"/>
              </a:lnSpc>
              <a:spcBef>
                <a:spcPts val="1600"/>
              </a:spcBef>
              <a:spcAft>
                <a:spcPts val="0"/>
              </a:spcAft>
              <a:buSzPts val="1400"/>
              <a:buNone/>
              <a:defRPr/>
            </a:lvl7pPr>
            <a:lvl8pPr lvl="7" rtl="0" algn="l">
              <a:lnSpc>
                <a:spcPct val="100000"/>
              </a:lnSpc>
              <a:spcBef>
                <a:spcPts val="1600"/>
              </a:spcBef>
              <a:spcAft>
                <a:spcPts val="0"/>
              </a:spcAft>
              <a:buSzPts val="1400"/>
              <a:buNone/>
              <a:defRPr/>
            </a:lvl8pPr>
            <a:lvl9pPr lvl="8" rtl="0" algn="l">
              <a:lnSpc>
                <a:spcPct val="100000"/>
              </a:lnSpc>
              <a:spcBef>
                <a:spcPts val="1600"/>
              </a:spcBef>
              <a:spcAft>
                <a:spcPts val="1600"/>
              </a:spcAft>
              <a:buSzPts val="1400"/>
              <a:buNone/>
              <a:defRPr/>
            </a:lvl9pPr>
          </a:lstStyle>
          <a:p/>
        </p:txBody>
      </p:sp>
      <p:sp>
        <p:nvSpPr>
          <p:cNvPr id="755" name="Google Shape;755;g1f9162cf5e8_0_1493"/>
          <p:cNvSpPr txBox="1"/>
          <p:nvPr>
            <p:ph type="title"/>
          </p:nvPr>
        </p:nvSpPr>
        <p:spPr>
          <a:xfrm>
            <a:off x="720000" y="1360990"/>
            <a:ext cx="3261300" cy="1108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756" name="Google Shape;756;g1f9162cf5e8_0_1493"/>
          <p:cNvSpPr/>
          <p:nvPr/>
        </p:nvSpPr>
        <p:spPr>
          <a:xfrm rot="-1956016">
            <a:off x="4873532" y="2411499"/>
            <a:ext cx="5697651" cy="418541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 name="Google Shape;757;g1f9162cf5e8_0_1493"/>
          <p:cNvSpPr/>
          <p:nvPr/>
        </p:nvSpPr>
        <p:spPr>
          <a:xfrm rot="8978585">
            <a:off x="-1778153" y="-1236582"/>
            <a:ext cx="4040147" cy="296783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758" name="Shape 758"/>
        <p:cNvGrpSpPr/>
        <p:nvPr/>
      </p:nvGrpSpPr>
      <p:grpSpPr>
        <a:xfrm>
          <a:off x="0" y="0"/>
          <a:ext cx="0" cy="0"/>
          <a:chOff x="0" y="0"/>
          <a:chExt cx="0" cy="0"/>
        </a:xfrm>
      </p:grpSpPr>
      <p:sp>
        <p:nvSpPr>
          <p:cNvPr id="759" name="Google Shape;759;g1f9162cf5e8_0_1498"/>
          <p:cNvSpPr txBox="1"/>
          <p:nvPr>
            <p:ph idx="1" type="subTitle"/>
          </p:nvPr>
        </p:nvSpPr>
        <p:spPr>
          <a:xfrm flipH="1">
            <a:off x="5169810" y="2548727"/>
            <a:ext cx="3261300" cy="1224900"/>
          </a:xfrm>
          <a:prstGeom prst="rect">
            <a:avLst/>
          </a:prstGeom>
          <a:noFill/>
          <a:ln>
            <a:noFill/>
          </a:ln>
        </p:spPr>
        <p:txBody>
          <a:bodyPr anchorCtr="0" anchor="t" bIns="91425" lIns="91425" spcFirstLastPara="1" rIns="91425" wrap="square" tIns="91425">
            <a:noAutofit/>
          </a:bodyPr>
          <a:lstStyle>
            <a:lvl1pPr lvl="0" rtl="0" algn="r">
              <a:lnSpc>
                <a:spcPct val="100000"/>
              </a:lnSpc>
              <a:spcBef>
                <a:spcPts val="0"/>
              </a:spcBef>
              <a:spcAft>
                <a:spcPts val="0"/>
              </a:spcAft>
              <a:buSzPts val="1800"/>
              <a:buNone/>
              <a:defRPr sz="1600"/>
            </a:lvl1pPr>
            <a:lvl2pPr lvl="1" rtl="0" algn="r">
              <a:lnSpc>
                <a:spcPct val="100000"/>
              </a:lnSpc>
              <a:spcBef>
                <a:spcPts val="1600"/>
              </a:spcBef>
              <a:spcAft>
                <a:spcPts val="0"/>
              </a:spcAft>
              <a:buSzPts val="1400"/>
              <a:buNone/>
              <a:defRPr/>
            </a:lvl2pPr>
            <a:lvl3pPr lvl="2" rtl="0" algn="r">
              <a:lnSpc>
                <a:spcPct val="100000"/>
              </a:lnSpc>
              <a:spcBef>
                <a:spcPts val="1600"/>
              </a:spcBef>
              <a:spcAft>
                <a:spcPts val="0"/>
              </a:spcAft>
              <a:buSzPts val="1400"/>
              <a:buNone/>
              <a:defRPr/>
            </a:lvl3pPr>
            <a:lvl4pPr lvl="3" rtl="0" algn="r">
              <a:lnSpc>
                <a:spcPct val="100000"/>
              </a:lnSpc>
              <a:spcBef>
                <a:spcPts val="1600"/>
              </a:spcBef>
              <a:spcAft>
                <a:spcPts val="0"/>
              </a:spcAft>
              <a:buSzPts val="1400"/>
              <a:buNone/>
              <a:defRPr/>
            </a:lvl4pPr>
            <a:lvl5pPr lvl="4" rtl="0" algn="r">
              <a:lnSpc>
                <a:spcPct val="100000"/>
              </a:lnSpc>
              <a:spcBef>
                <a:spcPts val="1600"/>
              </a:spcBef>
              <a:spcAft>
                <a:spcPts val="0"/>
              </a:spcAft>
              <a:buSzPts val="1400"/>
              <a:buNone/>
              <a:defRPr/>
            </a:lvl5pPr>
            <a:lvl6pPr lvl="5" rtl="0" algn="r">
              <a:lnSpc>
                <a:spcPct val="100000"/>
              </a:lnSpc>
              <a:spcBef>
                <a:spcPts val="1600"/>
              </a:spcBef>
              <a:spcAft>
                <a:spcPts val="0"/>
              </a:spcAft>
              <a:buSzPts val="1400"/>
              <a:buNone/>
              <a:defRPr/>
            </a:lvl6pPr>
            <a:lvl7pPr lvl="6" rtl="0" algn="r">
              <a:lnSpc>
                <a:spcPct val="100000"/>
              </a:lnSpc>
              <a:spcBef>
                <a:spcPts val="1600"/>
              </a:spcBef>
              <a:spcAft>
                <a:spcPts val="0"/>
              </a:spcAft>
              <a:buSzPts val="1400"/>
              <a:buNone/>
              <a:defRPr/>
            </a:lvl7pPr>
            <a:lvl8pPr lvl="7" rtl="0" algn="r">
              <a:lnSpc>
                <a:spcPct val="100000"/>
              </a:lnSpc>
              <a:spcBef>
                <a:spcPts val="1600"/>
              </a:spcBef>
              <a:spcAft>
                <a:spcPts val="0"/>
              </a:spcAft>
              <a:buSzPts val="1400"/>
              <a:buNone/>
              <a:defRPr/>
            </a:lvl8pPr>
            <a:lvl9pPr lvl="8" rtl="0" algn="r">
              <a:lnSpc>
                <a:spcPct val="100000"/>
              </a:lnSpc>
              <a:spcBef>
                <a:spcPts val="1600"/>
              </a:spcBef>
              <a:spcAft>
                <a:spcPts val="1600"/>
              </a:spcAft>
              <a:buSzPts val="1400"/>
              <a:buNone/>
              <a:defRPr/>
            </a:lvl9pPr>
          </a:lstStyle>
          <a:p/>
        </p:txBody>
      </p:sp>
      <p:sp>
        <p:nvSpPr>
          <p:cNvPr id="760" name="Google Shape;760;g1f9162cf5e8_0_1498"/>
          <p:cNvSpPr txBox="1"/>
          <p:nvPr>
            <p:ph type="title"/>
          </p:nvPr>
        </p:nvSpPr>
        <p:spPr>
          <a:xfrm flipH="1">
            <a:off x="5169810" y="1360990"/>
            <a:ext cx="3261300" cy="1108200"/>
          </a:xfrm>
          <a:prstGeom prst="rect">
            <a:avLst/>
          </a:prstGeom>
          <a:noFill/>
          <a:ln>
            <a:noFill/>
          </a:ln>
        </p:spPr>
        <p:txBody>
          <a:bodyPr anchorCtr="0" anchor="t" bIns="91425" lIns="91425" spcFirstLastPara="1" rIns="91425" wrap="square" tIns="91425">
            <a:noAutofit/>
          </a:bodyPr>
          <a:lstStyle>
            <a:lvl1pPr lvl="0" rtl="0" algn="r">
              <a:lnSpc>
                <a:spcPct val="100000"/>
              </a:lnSpc>
              <a:spcBef>
                <a:spcPts val="0"/>
              </a:spcBef>
              <a:spcAft>
                <a:spcPts val="0"/>
              </a:spcAft>
              <a:buSzPts val="3200"/>
              <a:buNone/>
              <a:defRPr/>
            </a:lvl1pPr>
            <a:lvl2pPr lvl="1"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r">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761" name="Google Shape;761;g1f9162cf5e8_0_1498"/>
          <p:cNvSpPr/>
          <p:nvPr/>
        </p:nvSpPr>
        <p:spPr>
          <a:xfrm flipH="1" rot="1956016">
            <a:off x="-1420073" y="2411499"/>
            <a:ext cx="5697651" cy="418541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 name="Google Shape;762;g1f9162cf5e8_0_1498"/>
          <p:cNvSpPr/>
          <p:nvPr/>
        </p:nvSpPr>
        <p:spPr>
          <a:xfrm flipH="1" rot="-8978585">
            <a:off x="6889116" y="-1236582"/>
            <a:ext cx="4040147" cy="296783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12">
    <p:spTree>
      <p:nvGrpSpPr>
        <p:cNvPr id="763" name="Shape 763"/>
        <p:cNvGrpSpPr/>
        <p:nvPr/>
      </p:nvGrpSpPr>
      <p:grpSpPr>
        <a:xfrm>
          <a:off x="0" y="0"/>
          <a:ext cx="0" cy="0"/>
          <a:chOff x="0" y="0"/>
          <a:chExt cx="0" cy="0"/>
        </a:xfrm>
      </p:grpSpPr>
      <p:sp>
        <p:nvSpPr>
          <p:cNvPr id="764" name="Google Shape;764;g1f9162cf5e8_0_1503"/>
          <p:cNvSpPr txBox="1"/>
          <p:nvPr>
            <p:ph type="title"/>
          </p:nvPr>
        </p:nvSpPr>
        <p:spPr>
          <a:xfrm>
            <a:off x="4769400" y="1432250"/>
            <a:ext cx="3654600" cy="9729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5000"/>
              <a:buNone/>
              <a:defRPr sz="5000"/>
            </a:lvl1pPr>
            <a:lvl2pPr lvl="1" rtl="0" algn="l">
              <a:lnSpc>
                <a:spcPct val="100000"/>
              </a:lnSpc>
              <a:spcBef>
                <a:spcPts val="0"/>
              </a:spcBef>
              <a:spcAft>
                <a:spcPts val="0"/>
              </a:spcAft>
              <a:buSzPts val="5000"/>
              <a:buNone/>
              <a:defRPr sz="5000"/>
            </a:lvl2pPr>
            <a:lvl3pPr lvl="2" rtl="0" algn="l">
              <a:lnSpc>
                <a:spcPct val="100000"/>
              </a:lnSpc>
              <a:spcBef>
                <a:spcPts val="0"/>
              </a:spcBef>
              <a:spcAft>
                <a:spcPts val="0"/>
              </a:spcAft>
              <a:buSzPts val="5000"/>
              <a:buNone/>
              <a:defRPr sz="5000"/>
            </a:lvl3pPr>
            <a:lvl4pPr lvl="3" rtl="0" algn="l">
              <a:lnSpc>
                <a:spcPct val="100000"/>
              </a:lnSpc>
              <a:spcBef>
                <a:spcPts val="0"/>
              </a:spcBef>
              <a:spcAft>
                <a:spcPts val="0"/>
              </a:spcAft>
              <a:buSzPts val="5000"/>
              <a:buNone/>
              <a:defRPr sz="5000"/>
            </a:lvl4pPr>
            <a:lvl5pPr lvl="4" rtl="0" algn="l">
              <a:lnSpc>
                <a:spcPct val="100000"/>
              </a:lnSpc>
              <a:spcBef>
                <a:spcPts val="0"/>
              </a:spcBef>
              <a:spcAft>
                <a:spcPts val="0"/>
              </a:spcAft>
              <a:buSzPts val="5000"/>
              <a:buNone/>
              <a:defRPr sz="5000"/>
            </a:lvl5pPr>
            <a:lvl6pPr lvl="5" rtl="0" algn="l">
              <a:lnSpc>
                <a:spcPct val="100000"/>
              </a:lnSpc>
              <a:spcBef>
                <a:spcPts val="0"/>
              </a:spcBef>
              <a:spcAft>
                <a:spcPts val="0"/>
              </a:spcAft>
              <a:buSzPts val="5000"/>
              <a:buNone/>
              <a:defRPr sz="5000"/>
            </a:lvl6pPr>
            <a:lvl7pPr lvl="6" rtl="0" algn="l">
              <a:lnSpc>
                <a:spcPct val="100000"/>
              </a:lnSpc>
              <a:spcBef>
                <a:spcPts val="0"/>
              </a:spcBef>
              <a:spcAft>
                <a:spcPts val="0"/>
              </a:spcAft>
              <a:buSzPts val="5000"/>
              <a:buNone/>
              <a:defRPr sz="5000"/>
            </a:lvl7pPr>
            <a:lvl8pPr lvl="7" rtl="0" algn="l">
              <a:lnSpc>
                <a:spcPct val="100000"/>
              </a:lnSpc>
              <a:spcBef>
                <a:spcPts val="0"/>
              </a:spcBef>
              <a:spcAft>
                <a:spcPts val="0"/>
              </a:spcAft>
              <a:buSzPts val="5000"/>
              <a:buNone/>
              <a:defRPr sz="5000"/>
            </a:lvl8pPr>
            <a:lvl9pPr lvl="8" rtl="0" algn="l">
              <a:lnSpc>
                <a:spcPct val="100000"/>
              </a:lnSpc>
              <a:spcBef>
                <a:spcPts val="0"/>
              </a:spcBef>
              <a:spcAft>
                <a:spcPts val="0"/>
              </a:spcAft>
              <a:buSzPts val="5000"/>
              <a:buNone/>
              <a:defRPr sz="5000"/>
            </a:lvl9pPr>
          </a:lstStyle>
          <a:p/>
        </p:txBody>
      </p:sp>
      <p:sp>
        <p:nvSpPr>
          <p:cNvPr id="765" name="Google Shape;765;g1f9162cf5e8_0_1503"/>
          <p:cNvSpPr txBox="1"/>
          <p:nvPr/>
        </p:nvSpPr>
        <p:spPr>
          <a:xfrm>
            <a:off x="4769400" y="3515998"/>
            <a:ext cx="3654600" cy="9099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chemeClr val="dk1"/>
                </a:solidFill>
                <a:latin typeface="Poppins"/>
                <a:ea typeface="Poppins"/>
                <a:cs typeface="Poppins"/>
                <a:sym typeface="Poppins"/>
              </a:rPr>
              <a:t>CREDITS: This presentation template was created by </a:t>
            </a:r>
            <a:r>
              <a:rPr b="1" i="0" lang="en" sz="1200" u="none" cap="none" strike="noStrike">
                <a:solidFill>
                  <a:schemeClr val="dk1"/>
                </a:solidFill>
                <a:uFill>
                  <a:noFill/>
                </a:uFill>
                <a:latin typeface="Poppins"/>
                <a:ea typeface="Poppins"/>
                <a:cs typeface="Poppins"/>
                <a:sym typeface="Poppins"/>
                <a:hlinkClick r:id="rId2">
                  <a:extLst>
                    <a:ext uri="{A12FA001-AC4F-418D-AE19-62706E023703}">
                      <ahyp:hlinkClr val="tx"/>
                    </a:ext>
                  </a:extLst>
                </a:hlinkClick>
              </a:rPr>
              <a:t>Slidesgo</a:t>
            </a:r>
            <a:r>
              <a:rPr b="0" i="0" lang="en" sz="1200" u="none" cap="none" strike="noStrike">
                <a:solidFill>
                  <a:schemeClr val="dk1"/>
                </a:solidFill>
                <a:latin typeface="Poppins"/>
                <a:ea typeface="Poppins"/>
                <a:cs typeface="Poppins"/>
                <a:sym typeface="Poppins"/>
              </a:rPr>
              <a:t>, including icons by </a:t>
            </a:r>
            <a:r>
              <a:rPr b="1" i="0" lang="en" sz="1200" u="none" cap="none" strike="noStrike">
                <a:solidFill>
                  <a:schemeClr val="dk1"/>
                </a:solidFill>
                <a:uFill>
                  <a:noFill/>
                </a:uFill>
                <a:latin typeface="Poppins"/>
                <a:ea typeface="Poppins"/>
                <a:cs typeface="Poppins"/>
                <a:sym typeface="Poppins"/>
                <a:hlinkClick r:id="rId3">
                  <a:extLst>
                    <a:ext uri="{A12FA001-AC4F-418D-AE19-62706E023703}">
                      <ahyp:hlinkClr val="tx"/>
                    </a:ext>
                  </a:extLst>
                </a:hlinkClick>
              </a:rPr>
              <a:t>Flaticon</a:t>
            </a:r>
            <a:r>
              <a:rPr b="0" i="0" lang="en" sz="1200" u="none" cap="none" strike="noStrike">
                <a:solidFill>
                  <a:schemeClr val="dk1"/>
                </a:solidFill>
                <a:latin typeface="Poppins"/>
                <a:ea typeface="Poppins"/>
                <a:cs typeface="Poppins"/>
                <a:sym typeface="Poppins"/>
              </a:rPr>
              <a:t>, infographics &amp; images by </a:t>
            </a:r>
            <a:r>
              <a:rPr b="1" i="0" lang="en" sz="1200" u="none" cap="none" strike="noStrike">
                <a:solidFill>
                  <a:schemeClr val="dk1"/>
                </a:solidFill>
                <a:uFill>
                  <a:noFill/>
                </a:uFill>
                <a:latin typeface="Poppins"/>
                <a:ea typeface="Poppins"/>
                <a:cs typeface="Poppins"/>
                <a:sym typeface="Poppins"/>
                <a:hlinkClick r:id="rId4">
                  <a:extLst>
                    <a:ext uri="{A12FA001-AC4F-418D-AE19-62706E023703}">
                      <ahyp:hlinkClr val="tx"/>
                    </a:ext>
                  </a:extLst>
                </a:hlinkClick>
              </a:rPr>
              <a:t>Freepik</a:t>
            </a:r>
            <a:r>
              <a:rPr b="0" i="0" lang="en" sz="1200" u="none" cap="none" strike="noStrike">
                <a:solidFill>
                  <a:schemeClr val="dk1"/>
                </a:solidFill>
                <a:latin typeface="Poppins"/>
                <a:ea typeface="Poppins"/>
                <a:cs typeface="Poppins"/>
                <a:sym typeface="Poppins"/>
              </a:rPr>
              <a:t> and illustrations by </a:t>
            </a:r>
            <a:r>
              <a:rPr b="1" i="0" lang="en" sz="1200" u="none" cap="none" strike="noStrike">
                <a:solidFill>
                  <a:schemeClr val="dk1"/>
                </a:solidFill>
                <a:uFill>
                  <a:noFill/>
                </a:uFill>
                <a:latin typeface="Poppins"/>
                <a:ea typeface="Poppins"/>
                <a:cs typeface="Poppins"/>
                <a:sym typeface="Poppins"/>
                <a:hlinkClick r:id="rId5">
                  <a:extLst>
                    <a:ext uri="{A12FA001-AC4F-418D-AE19-62706E023703}">
                      <ahyp:hlinkClr val="tx"/>
                    </a:ext>
                  </a:extLst>
                </a:hlinkClick>
              </a:rPr>
              <a:t>Stories</a:t>
            </a:r>
            <a:endParaRPr b="1" i="0" sz="1200" u="none" cap="none" strike="noStrike">
              <a:solidFill>
                <a:schemeClr val="dk1"/>
              </a:solidFill>
              <a:latin typeface="Poppins"/>
              <a:ea typeface="Poppins"/>
              <a:cs typeface="Poppins"/>
              <a:sym typeface="Poppins"/>
            </a:endParaRPr>
          </a:p>
        </p:txBody>
      </p:sp>
      <p:sp>
        <p:nvSpPr>
          <p:cNvPr id="766" name="Google Shape;766;g1f9162cf5e8_0_1503"/>
          <p:cNvSpPr txBox="1"/>
          <p:nvPr>
            <p:ph idx="1" type="subTitle"/>
          </p:nvPr>
        </p:nvSpPr>
        <p:spPr>
          <a:xfrm>
            <a:off x="4769400" y="2380376"/>
            <a:ext cx="3654600" cy="1017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400"/>
            </a:lvl1pPr>
            <a:lvl2pPr lvl="1" rtl="0" algn="l">
              <a:lnSpc>
                <a:spcPct val="100000"/>
              </a:lnSpc>
              <a:spcBef>
                <a:spcPts val="0"/>
              </a:spcBef>
              <a:spcAft>
                <a:spcPts val="0"/>
              </a:spcAft>
              <a:buSzPts val="1400"/>
              <a:buNone/>
              <a:defRPr sz="1400"/>
            </a:lvl2pPr>
            <a:lvl3pPr lvl="2" rtl="0" algn="l">
              <a:lnSpc>
                <a:spcPct val="100000"/>
              </a:lnSpc>
              <a:spcBef>
                <a:spcPts val="0"/>
              </a:spcBef>
              <a:spcAft>
                <a:spcPts val="0"/>
              </a:spcAft>
              <a:buSzPts val="1400"/>
              <a:buNone/>
              <a:defRPr sz="1400"/>
            </a:lvl3pPr>
            <a:lvl4pPr lvl="3" rtl="0" algn="l">
              <a:lnSpc>
                <a:spcPct val="100000"/>
              </a:lnSpc>
              <a:spcBef>
                <a:spcPts val="0"/>
              </a:spcBef>
              <a:spcAft>
                <a:spcPts val="0"/>
              </a:spcAft>
              <a:buSzPts val="1400"/>
              <a:buNone/>
              <a:defRPr sz="1400"/>
            </a:lvl4pPr>
            <a:lvl5pPr lvl="4" rtl="0" algn="l">
              <a:lnSpc>
                <a:spcPct val="100000"/>
              </a:lnSpc>
              <a:spcBef>
                <a:spcPts val="0"/>
              </a:spcBef>
              <a:spcAft>
                <a:spcPts val="0"/>
              </a:spcAft>
              <a:buSzPts val="1400"/>
              <a:buNone/>
              <a:defRPr sz="1400"/>
            </a:lvl5pPr>
            <a:lvl6pPr lvl="5" rtl="0" algn="l">
              <a:lnSpc>
                <a:spcPct val="100000"/>
              </a:lnSpc>
              <a:spcBef>
                <a:spcPts val="0"/>
              </a:spcBef>
              <a:spcAft>
                <a:spcPts val="0"/>
              </a:spcAft>
              <a:buSzPts val="1400"/>
              <a:buNone/>
              <a:defRPr sz="1400"/>
            </a:lvl6pPr>
            <a:lvl7pPr lvl="6" rtl="0" algn="l">
              <a:lnSpc>
                <a:spcPct val="100000"/>
              </a:lnSpc>
              <a:spcBef>
                <a:spcPts val="0"/>
              </a:spcBef>
              <a:spcAft>
                <a:spcPts val="0"/>
              </a:spcAft>
              <a:buSzPts val="1400"/>
              <a:buNone/>
              <a:defRPr sz="1400"/>
            </a:lvl7pPr>
            <a:lvl8pPr lvl="7" rtl="0" algn="l">
              <a:lnSpc>
                <a:spcPct val="100000"/>
              </a:lnSpc>
              <a:spcBef>
                <a:spcPts val="0"/>
              </a:spcBef>
              <a:spcAft>
                <a:spcPts val="0"/>
              </a:spcAft>
              <a:buSzPts val="1400"/>
              <a:buNone/>
              <a:defRPr sz="1400"/>
            </a:lvl8pPr>
            <a:lvl9pPr lvl="8" rtl="0" algn="l">
              <a:lnSpc>
                <a:spcPct val="100000"/>
              </a:lnSpc>
              <a:spcBef>
                <a:spcPts val="0"/>
              </a:spcBef>
              <a:spcAft>
                <a:spcPts val="0"/>
              </a:spcAft>
              <a:buSzPts val="1400"/>
              <a:buNone/>
              <a:defRPr sz="1400"/>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2">
  <p:cSld name="CUSTOM_1">
    <p:spTree>
      <p:nvGrpSpPr>
        <p:cNvPr id="767" name="Shape 767"/>
        <p:cNvGrpSpPr/>
        <p:nvPr/>
      </p:nvGrpSpPr>
      <p:grpSpPr>
        <a:xfrm>
          <a:off x="0" y="0"/>
          <a:ext cx="0" cy="0"/>
          <a:chOff x="0" y="0"/>
          <a:chExt cx="0" cy="0"/>
        </a:xfrm>
      </p:grpSpPr>
      <p:sp>
        <p:nvSpPr>
          <p:cNvPr id="768" name="Google Shape;768;g1f9162cf5e8_0_1507"/>
          <p:cNvSpPr txBox="1"/>
          <p:nvPr>
            <p:ph idx="1" type="body"/>
          </p:nvPr>
        </p:nvSpPr>
        <p:spPr>
          <a:xfrm>
            <a:off x="720000" y="1509750"/>
            <a:ext cx="3852000" cy="30195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4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sp>
        <p:nvSpPr>
          <p:cNvPr id="769" name="Google Shape;769;g1f9162cf5e8_0_1507"/>
          <p:cNvSpPr/>
          <p:nvPr/>
        </p:nvSpPr>
        <p:spPr>
          <a:xfrm>
            <a:off x="720000" y="727800"/>
            <a:ext cx="5778000" cy="2724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 name="Google Shape;770;g1f9162cf5e8_0_1507"/>
          <p:cNvSpPr txBox="1"/>
          <p:nvPr>
            <p:ph type="title"/>
          </p:nvPr>
        </p:nvSpPr>
        <p:spPr>
          <a:xfrm>
            <a:off x="720000" y="387600"/>
            <a:ext cx="7704000" cy="61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200"/>
              <a:buNone/>
              <a:defRPr/>
            </a:lvl1pPr>
            <a:lvl2pPr lvl="1"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2pPr>
            <a:lvl3pPr lvl="2"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3pPr>
            <a:lvl4pPr lvl="3"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4pPr>
            <a:lvl5pPr lvl="4"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5pPr>
            <a:lvl6pPr lvl="5"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6pPr>
            <a:lvl7pPr lvl="6"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7pPr>
            <a:lvl8pPr lvl="7"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8pPr>
            <a:lvl9pPr lvl="8" rtl="0" algn="l">
              <a:lnSpc>
                <a:spcPct val="100000"/>
              </a:lnSpc>
              <a:spcBef>
                <a:spcPts val="0"/>
              </a:spcBef>
              <a:spcAft>
                <a:spcPts val="0"/>
              </a:spcAft>
              <a:buSzPts val="3200"/>
              <a:buFont typeface="Palanquin Dark"/>
              <a:buNone/>
              <a:defRPr>
                <a:latin typeface="Palanquin Dark"/>
                <a:ea typeface="Palanquin Dark"/>
                <a:cs typeface="Palanquin Dark"/>
                <a:sym typeface="Palanquin Dark"/>
              </a:defRPr>
            </a:lvl9pPr>
          </a:lstStyle>
          <a:p/>
        </p:txBody>
      </p:sp>
      <p:sp>
        <p:nvSpPr>
          <p:cNvPr id="771" name="Google Shape;771;g1f9162cf5e8_0_1507"/>
          <p:cNvSpPr/>
          <p:nvPr/>
        </p:nvSpPr>
        <p:spPr>
          <a:xfrm flipH="1" rot="-8581717">
            <a:off x="6085519" y="-1496329"/>
            <a:ext cx="4402909" cy="3234318"/>
          </a:xfrm>
          <a:custGeom>
            <a:rect b="b" l="l" r="r" t="t"/>
            <a:pathLst>
              <a:path extrusionOk="0" h="111248" w="151443">
                <a:moveTo>
                  <a:pt x="121092" y="1"/>
                </a:moveTo>
                <a:cubicBezTo>
                  <a:pt x="118111" y="1"/>
                  <a:pt x="114831" y="806"/>
                  <a:pt x="111247" y="2660"/>
                </a:cubicBezTo>
                <a:cubicBezTo>
                  <a:pt x="97971" y="9532"/>
                  <a:pt x="97037" y="24476"/>
                  <a:pt x="78890" y="25377"/>
                </a:cubicBezTo>
                <a:cubicBezTo>
                  <a:pt x="77070" y="25468"/>
                  <a:pt x="75284" y="25506"/>
                  <a:pt x="73527" y="25506"/>
                </a:cubicBezTo>
                <a:cubicBezTo>
                  <a:pt x="64901" y="25506"/>
                  <a:pt x="56984" y="24592"/>
                  <a:pt x="49133" y="24592"/>
                </a:cubicBezTo>
                <a:cubicBezTo>
                  <a:pt x="39865" y="24592"/>
                  <a:pt x="30689" y="25865"/>
                  <a:pt x="20549" y="31414"/>
                </a:cubicBezTo>
                <a:cubicBezTo>
                  <a:pt x="3436" y="40788"/>
                  <a:pt x="1" y="54497"/>
                  <a:pt x="3303" y="70576"/>
                </a:cubicBezTo>
                <a:cubicBezTo>
                  <a:pt x="8984" y="98326"/>
                  <a:pt x="32934" y="111248"/>
                  <a:pt x="60420" y="111248"/>
                </a:cubicBezTo>
                <a:cubicBezTo>
                  <a:pt x="72152" y="111248"/>
                  <a:pt x="84528" y="108893"/>
                  <a:pt x="96403" y="104333"/>
                </a:cubicBezTo>
                <a:cubicBezTo>
                  <a:pt x="134030" y="89889"/>
                  <a:pt x="151442" y="56599"/>
                  <a:pt x="142936" y="23308"/>
                </a:cubicBezTo>
                <a:cubicBezTo>
                  <a:pt x="140341" y="13221"/>
                  <a:pt x="133174" y="1"/>
                  <a:pt x="121092"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 name="Google Shape;772;g1f9162cf5e8_0_1507"/>
          <p:cNvSpPr txBox="1"/>
          <p:nvPr>
            <p:ph idx="2" type="body"/>
          </p:nvPr>
        </p:nvSpPr>
        <p:spPr>
          <a:xfrm>
            <a:off x="4572000" y="1509750"/>
            <a:ext cx="3852000" cy="30195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4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773" name="Shape 773"/>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153" name="Shape 153"/>
        <p:cNvGrpSpPr/>
        <p:nvPr/>
      </p:nvGrpSpPr>
      <p:grpSpPr>
        <a:xfrm>
          <a:off x="0" y="0"/>
          <a:ext cx="0" cy="0"/>
          <a:chOff x="0" y="0"/>
          <a:chExt cx="0" cy="0"/>
        </a:xfrm>
      </p:grpSpPr>
      <p:sp>
        <p:nvSpPr>
          <p:cNvPr id="154" name="Google Shape;154;p57"/>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55" name="Google Shape;155;p57"/>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156" name="Google Shape;156;p57"/>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57" name="Google Shape;157;p57"/>
          <p:cNvGrpSpPr/>
          <p:nvPr/>
        </p:nvGrpSpPr>
        <p:grpSpPr>
          <a:xfrm>
            <a:off x="6715279" y="4625182"/>
            <a:ext cx="744312" cy="221985"/>
            <a:chOff x="8652775" y="883650"/>
            <a:chExt cx="120875" cy="36050"/>
          </a:xfrm>
        </p:grpSpPr>
        <p:sp>
          <p:nvSpPr>
            <p:cNvPr id="158" name="Google Shape;158;p5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5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5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5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5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5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4" name="Google Shape;164;p57"/>
          <p:cNvGrpSpPr/>
          <p:nvPr/>
        </p:nvGrpSpPr>
        <p:grpSpPr>
          <a:xfrm>
            <a:off x="5348091" y="4627025"/>
            <a:ext cx="234762" cy="218290"/>
            <a:chOff x="8652775" y="883650"/>
            <a:chExt cx="38125" cy="35450"/>
          </a:xfrm>
        </p:grpSpPr>
        <p:sp>
          <p:nvSpPr>
            <p:cNvPr id="165" name="Google Shape;165;p5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5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5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8" name="Google Shape;168;p57"/>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9" name="Google Shape;169;p57"/>
          <p:cNvGrpSpPr/>
          <p:nvPr/>
        </p:nvGrpSpPr>
        <p:grpSpPr>
          <a:xfrm>
            <a:off x="1539766" y="296324"/>
            <a:ext cx="744312" cy="221985"/>
            <a:chOff x="8652775" y="883650"/>
            <a:chExt cx="120875" cy="36050"/>
          </a:xfrm>
        </p:grpSpPr>
        <p:sp>
          <p:nvSpPr>
            <p:cNvPr id="170" name="Google Shape;170;p5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5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5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5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5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5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76" name="Google Shape;176;p57"/>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77" name="Google Shape;177;p57"/>
          <p:cNvGrpSpPr/>
          <p:nvPr/>
        </p:nvGrpSpPr>
        <p:grpSpPr>
          <a:xfrm>
            <a:off x="8313341" y="3800082"/>
            <a:ext cx="234762" cy="218290"/>
            <a:chOff x="8652775" y="883650"/>
            <a:chExt cx="38125" cy="35450"/>
          </a:xfrm>
        </p:grpSpPr>
        <p:sp>
          <p:nvSpPr>
            <p:cNvPr id="178" name="Google Shape;178;p5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5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5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5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2" name="Google Shape;182;p57"/>
          <p:cNvGrpSpPr/>
          <p:nvPr/>
        </p:nvGrpSpPr>
        <p:grpSpPr>
          <a:xfrm>
            <a:off x="225018" y="1008006"/>
            <a:ext cx="430885" cy="203666"/>
            <a:chOff x="8703675" y="886625"/>
            <a:chExt cx="69975" cy="33075"/>
          </a:xfrm>
        </p:grpSpPr>
        <p:sp>
          <p:nvSpPr>
            <p:cNvPr id="183" name="Google Shape;183;p5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5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77" name="Shape 777"/>
        <p:cNvGrpSpPr/>
        <p:nvPr/>
      </p:nvGrpSpPr>
      <p:grpSpPr>
        <a:xfrm>
          <a:off x="0" y="0"/>
          <a:ext cx="0" cy="0"/>
          <a:chOff x="0" y="0"/>
          <a:chExt cx="0" cy="0"/>
        </a:xfrm>
      </p:grpSpPr>
      <p:sp>
        <p:nvSpPr>
          <p:cNvPr id="778" name="Google Shape;778;g1f9162cf5e8_0_2375"/>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779" name="Google Shape;779;g1f9162cf5e8_0_2375"/>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780" name="Google Shape;780;g1f9162cf5e8_0_2375"/>
          <p:cNvGrpSpPr/>
          <p:nvPr/>
        </p:nvGrpSpPr>
        <p:grpSpPr>
          <a:xfrm>
            <a:off x="8086547" y="288028"/>
            <a:ext cx="768173" cy="588522"/>
            <a:chOff x="8650400" y="824125"/>
            <a:chExt cx="124750" cy="95575"/>
          </a:xfrm>
        </p:grpSpPr>
        <p:sp>
          <p:nvSpPr>
            <p:cNvPr id="781" name="Google Shape;781;g1f9162cf5e8_0_237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 name="Google Shape;782;g1f9162cf5e8_0_237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 name="Google Shape;783;g1f9162cf5e8_0_237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 name="Google Shape;784;g1f9162cf5e8_0_237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 name="Google Shape;785;g1f9162cf5e8_0_2375"/>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 name="Google Shape;786;g1f9162cf5e8_0_237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 name="Google Shape;787;g1f9162cf5e8_0_237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88" name="Google Shape;788;g1f9162cf5e8_0_2375"/>
          <p:cNvGrpSpPr/>
          <p:nvPr/>
        </p:nvGrpSpPr>
        <p:grpSpPr>
          <a:xfrm>
            <a:off x="7646775" y="4570305"/>
            <a:ext cx="430885" cy="203666"/>
            <a:chOff x="8703675" y="886625"/>
            <a:chExt cx="69975" cy="33075"/>
          </a:xfrm>
        </p:grpSpPr>
        <p:sp>
          <p:nvSpPr>
            <p:cNvPr id="789" name="Google Shape;789;g1f9162cf5e8_0_237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 name="Google Shape;790;g1f9162cf5e8_0_237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91" name="Shape 791"/>
        <p:cNvGrpSpPr/>
        <p:nvPr/>
      </p:nvGrpSpPr>
      <p:grpSpPr>
        <a:xfrm>
          <a:off x="0" y="0"/>
          <a:ext cx="0" cy="0"/>
          <a:chOff x="0" y="0"/>
          <a:chExt cx="0" cy="0"/>
        </a:xfrm>
      </p:grpSpPr>
      <p:sp>
        <p:nvSpPr>
          <p:cNvPr id="792" name="Google Shape;792;g1f9162cf5e8_0_2389"/>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 name="Google Shape;793;g1f9162cf5e8_0_2389"/>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794" name="Google Shape;794;g1f9162cf5e8_0_2389"/>
          <p:cNvGrpSpPr/>
          <p:nvPr/>
        </p:nvGrpSpPr>
        <p:grpSpPr>
          <a:xfrm>
            <a:off x="1421747" y="-126722"/>
            <a:ext cx="768173" cy="588522"/>
            <a:chOff x="8650400" y="824125"/>
            <a:chExt cx="124750" cy="95575"/>
          </a:xfrm>
        </p:grpSpPr>
        <p:sp>
          <p:nvSpPr>
            <p:cNvPr id="795" name="Google Shape;795;g1f9162cf5e8_0_238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 name="Google Shape;796;g1f9162cf5e8_0_238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 name="Google Shape;797;g1f9162cf5e8_0_238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 name="Google Shape;798;g1f9162cf5e8_0_238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 name="Google Shape;799;g1f9162cf5e8_0_2389"/>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 name="Google Shape;800;g1f9162cf5e8_0_238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 name="Google Shape;801;g1f9162cf5e8_0_238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02" name="Google Shape;802;g1f9162cf5e8_0_2389"/>
          <p:cNvGrpSpPr/>
          <p:nvPr/>
        </p:nvGrpSpPr>
        <p:grpSpPr>
          <a:xfrm>
            <a:off x="540850" y="2271587"/>
            <a:ext cx="234762" cy="218290"/>
            <a:chOff x="8652775" y="883650"/>
            <a:chExt cx="38125" cy="35450"/>
          </a:xfrm>
        </p:grpSpPr>
        <p:sp>
          <p:nvSpPr>
            <p:cNvPr id="803" name="Google Shape;803;g1f9162cf5e8_0_238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 name="Google Shape;804;g1f9162cf5e8_0_238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 name="Google Shape;805;g1f9162cf5e8_0_238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6" name="Google Shape;806;g1f9162cf5e8_0_238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07" name="Google Shape;807;g1f9162cf5e8_0_2389"/>
          <p:cNvGrpSpPr/>
          <p:nvPr/>
        </p:nvGrpSpPr>
        <p:grpSpPr>
          <a:xfrm>
            <a:off x="7146537" y="192450"/>
            <a:ext cx="234762" cy="218290"/>
            <a:chOff x="8652775" y="883650"/>
            <a:chExt cx="38125" cy="35450"/>
          </a:xfrm>
        </p:grpSpPr>
        <p:sp>
          <p:nvSpPr>
            <p:cNvPr id="808" name="Google Shape;808;g1f9162cf5e8_0_238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 name="Google Shape;809;g1f9162cf5e8_0_238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 name="Google Shape;810;g1f9162cf5e8_0_238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11" name="Google Shape;811;g1f9162cf5e8_0_2389"/>
          <p:cNvGrpSpPr/>
          <p:nvPr/>
        </p:nvGrpSpPr>
        <p:grpSpPr>
          <a:xfrm>
            <a:off x="8499525" y="3238212"/>
            <a:ext cx="234762" cy="218290"/>
            <a:chOff x="8652775" y="883650"/>
            <a:chExt cx="38125" cy="35450"/>
          </a:xfrm>
        </p:grpSpPr>
        <p:sp>
          <p:nvSpPr>
            <p:cNvPr id="812" name="Google Shape;812;g1f9162cf5e8_0_238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 name="Google Shape;813;g1f9162cf5e8_0_238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 name="Google Shape;814;g1f9162cf5e8_0_2389"/>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 name="Google Shape;815;g1f9162cf5e8_0_238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16" name="Google Shape;816;g1f9162cf5e8_0_2389"/>
          <p:cNvGrpSpPr/>
          <p:nvPr/>
        </p:nvGrpSpPr>
        <p:grpSpPr>
          <a:xfrm>
            <a:off x="5791175" y="4604105"/>
            <a:ext cx="430885" cy="203666"/>
            <a:chOff x="8703675" y="886625"/>
            <a:chExt cx="69975" cy="33075"/>
          </a:xfrm>
        </p:grpSpPr>
        <p:sp>
          <p:nvSpPr>
            <p:cNvPr id="817" name="Google Shape;817;g1f9162cf5e8_0_2389"/>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8" name="Google Shape;818;g1f9162cf5e8_0_2389"/>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819" name="Shape 819"/>
        <p:cNvGrpSpPr/>
        <p:nvPr/>
      </p:nvGrpSpPr>
      <p:grpSpPr>
        <a:xfrm>
          <a:off x="0" y="0"/>
          <a:ext cx="0" cy="0"/>
          <a:chOff x="0" y="0"/>
          <a:chExt cx="0" cy="0"/>
        </a:xfrm>
      </p:grpSpPr>
      <p:sp>
        <p:nvSpPr>
          <p:cNvPr id="820" name="Google Shape;820;g1f9162cf5e8_0_2417"/>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821" name="Google Shape;821;g1f9162cf5e8_0_2417"/>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822" name="Google Shape;822;g1f9162cf5e8_0_2417"/>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23" name="Google Shape;823;g1f9162cf5e8_0_2417"/>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824" name="Google Shape;824;g1f9162cf5e8_0_2417"/>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25" name="Google Shape;825;g1f9162cf5e8_0_2417"/>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26" name="Google Shape;826;g1f9162cf5e8_0_2417"/>
          <p:cNvGrpSpPr/>
          <p:nvPr/>
        </p:nvGrpSpPr>
        <p:grpSpPr>
          <a:xfrm>
            <a:off x="478584" y="2931882"/>
            <a:ext cx="234762" cy="218290"/>
            <a:chOff x="8652775" y="883650"/>
            <a:chExt cx="38125" cy="35450"/>
          </a:xfrm>
        </p:grpSpPr>
        <p:sp>
          <p:nvSpPr>
            <p:cNvPr id="827" name="Google Shape;827;g1f9162cf5e8_0_241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 name="Google Shape;828;g1f9162cf5e8_0_241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 name="Google Shape;829;g1f9162cf5e8_0_241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30" name="Google Shape;830;g1f9162cf5e8_0_2417"/>
          <p:cNvGrpSpPr/>
          <p:nvPr/>
        </p:nvGrpSpPr>
        <p:grpSpPr>
          <a:xfrm>
            <a:off x="8374182" y="4342304"/>
            <a:ext cx="430885" cy="203666"/>
            <a:chOff x="8703675" y="886625"/>
            <a:chExt cx="69975" cy="33075"/>
          </a:xfrm>
        </p:grpSpPr>
        <p:sp>
          <p:nvSpPr>
            <p:cNvPr id="831" name="Google Shape;831;g1f9162cf5e8_0_241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 name="Google Shape;832;g1f9162cf5e8_0_241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33" name="Google Shape;833;g1f9162cf5e8_0_2417"/>
          <p:cNvGrpSpPr/>
          <p:nvPr/>
        </p:nvGrpSpPr>
        <p:grpSpPr>
          <a:xfrm>
            <a:off x="4916859" y="4735732"/>
            <a:ext cx="234762" cy="218290"/>
            <a:chOff x="8652775" y="883650"/>
            <a:chExt cx="38125" cy="35450"/>
          </a:xfrm>
        </p:grpSpPr>
        <p:sp>
          <p:nvSpPr>
            <p:cNvPr id="834" name="Google Shape;834;g1f9162cf5e8_0_241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 name="Google Shape;835;g1f9162cf5e8_0_241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 name="Google Shape;836;g1f9162cf5e8_0_241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 name="Google Shape;837;g1f9162cf5e8_0_241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838" name="Shape 838"/>
        <p:cNvGrpSpPr/>
        <p:nvPr/>
      </p:nvGrpSpPr>
      <p:grpSpPr>
        <a:xfrm>
          <a:off x="0" y="0"/>
          <a:ext cx="0" cy="0"/>
          <a:chOff x="0" y="0"/>
          <a:chExt cx="0" cy="0"/>
        </a:xfrm>
      </p:grpSpPr>
      <p:sp>
        <p:nvSpPr>
          <p:cNvPr id="839" name="Google Shape;839;g1f9162cf5e8_0_243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840" name="Google Shape;840;g1f9162cf5e8_0_2436"/>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841" name="Google Shape;841;g1f9162cf5e8_0_2436"/>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42" name="Google Shape;842;g1f9162cf5e8_0_2436"/>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843" name="Google Shape;843;g1f9162cf5e8_0_2436"/>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44" name="Google Shape;844;g1f9162cf5e8_0_2436"/>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845" name="Google Shape;845;g1f9162cf5e8_0_2436"/>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46" name="Google Shape;846;g1f9162cf5e8_0_2436"/>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847" name="Google Shape;847;g1f9162cf5e8_0_2436"/>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48" name="Google Shape;848;g1f9162cf5e8_0_2436"/>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849" name="Google Shape;849;g1f9162cf5e8_0_2436"/>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850" name="Google Shape;850;g1f9162cf5e8_0_2436"/>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851" name="Google Shape;851;g1f9162cf5e8_0_2436"/>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852" name="Google Shape;852;g1f9162cf5e8_0_2436"/>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853" name="Google Shape;853;g1f9162cf5e8_0_2436"/>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54" name="Google Shape;854;g1f9162cf5e8_0_2436"/>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855" name="Google Shape;855;g1f9162cf5e8_0_2436"/>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56" name="Google Shape;856;g1f9162cf5e8_0_2436"/>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857" name="Google Shape;857;g1f9162cf5e8_0_2436"/>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858" name="Google Shape;858;g1f9162cf5e8_0_2436"/>
          <p:cNvGrpSpPr/>
          <p:nvPr/>
        </p:nvGrpSpPr>
        <p:grpSpPr>
          <a:xfrm>
            <a:off x="8086547" y="288028"/>
            <a:ext cx="768173" cy="588522"/>
            <a:chOff x="8650400" y="824125"/>
            <a:chExt cx="124750" cy="95575"/>
          </a:xfrm>
        </p:grpSpPr>
        <p:sp>
          <p:nvSpPr>
            <p:cNvPr id="859" name="Google Shape;859;g1f9162cf5e8_0_24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 name="Google Shape;860;g1f9162cf5e8_0_24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 name="Google Shape;861;g1f9162cf5e8_0_24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2" name="Google Shape;862;g1f9162cf5e8_0_24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3" name="Google Shape;863;g1f9162cf5e8_0_2436"/>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4" name="Google Shape;864;g1f9162cf5e8_0_243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5" name="Google Shape;865;g1f9162cf5e8_0_243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66" name="Google Shape;866;g1f9162cf5e8_0_2436"/>
          <p:cNvGrpSpPr/>
          <p:nvPr/>
        </p:nvGrpSpPr>
        <p:grpSpPr>
          <a:xfrm>
            <a:off x="317087" y="288025"/>
            <a:ext cx="234762" cy="218290"/>
            <a:chOff x="8652775" y="883650"/>
            <a:chExt cx="38125" cy="35450"/>
          </a:xfrm>
        </p:grpSpPr>
        <p:sp>
          <p:nvSpPr>
            <p:cNvPr id="867" name="Google Shape;867;g1f9162cf5e8_0_24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8" name="Google Shape;868;g1f9162cf5e8_0_24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9" name="Google Shape;869;g1f9162cf5e8_0_24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70" name="Google Shape;870;g1f9162cf5e8_0_2436"/>
          <p:cNvGrpSpPr/>
          <p:nvPr/>
        </p:nvGrpSpPr>
        <p:grpSpPr>
          <a:xfrm>
            <a:off x="4199840" y="4764665"/>
            <a:ext cx="744312" cy="221985"/>
            <a:chOff x="8652775" y="883650"/>
            <a:chExt cx="120875" cy="36050"/>
          </a:xfrm>
        </p:grpSpPr>
        <p:sp>
          <p:nvSpPr>
            <p:cNvPr id="871" name="Google Shape;871;g1f9162cf5e8_0_24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2" name="Google Shape;872;g1f9162cf5e8_0_24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3" name="Google Shape;873;g1f9162cf5e8_0_24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4" name="Google Shape;874;g1f9162cf5e8_0_24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5" name="Google Shape;875;g1f9162cf5e8_0_243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6" name="Google Shape;876;g1f9162cf5e8_0_243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877" name="Shape 877"/>
        <p:cNvGrpSpPr/>
        <p:nvPr/>
      </p:nvGrpSpPr>
      <p:grpSpPr>
        <a:xfrm>
          <a:off x="0" y="0"/>
          <a:ext cx="0" cy="0"/>
          <a:chOff x="0" y="0"/>
          <a:chExt cx="0" cy="0"/>
        </a:xfrm>
      </p:grpSpPr>
      <p:sp>
        <p:nvSpPr>
          <p:cNvPr id="878" name="Google Shape;878;g1f9162cf5e8_0_2475"/>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79" name="Google Shape;879;g1f9162cf5e8_0_2475"/>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880" name="Google Shape;880;g1f9162cf5e8_0_2475"/>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1" name="Google Shape;881;g1f9162cf5e8_0_2475"/>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2" name="Google Shape;882;g1f9162cf5e8_0_2475"/>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83" name="Google Shape;883;g1f9162cf5e8_0_2475"/>
          <p:cNvGrpSpPr/>
          <p:nvPr/>
        </p:nvGrpSpPr>
        <p:grpSpPr>
          <a:xfrm>
            <a:off x="1290315" y="832864"/>
            <a:ext cx="744312" cy="221985"/>
            <a:chOff x="8652775" y="883650"/>
            <a:chExt cx="120875" cy="36050"/>
          </a:xfrm>
        </p:grpSpPr>
        <p:sp>
          <p:nvSpPr>
            <p:cNvPr id="884" name="Google Shape;884;g1f9162cf5e8_0_247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5" name="Google Shape;885;g1f9162cf5e8_0_247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6" name="Google Shape;886;g1f9162cf5e8_0_247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7" name="Google Shape;887;g1f9162cf5e8_0_247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8" name="Google Shape;888;g1f9162cf5e8_0_247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9" name="Google Shape;889;g1f9162cf5e8_0_247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90" name="Google Shape;890;g1f9162cf5e8_0_2475"/>
          <p:cNvGrpSpPr/>
          <p:nvPr/>
        </p:nvGrpSpPr>
        <p:grpSpPr>
          <a:xfrm>
            <a:off x="8313415" y="1125687"/>
            <a:ext cx="234762" cy="218290"/>
            <a:chOff x="8652775" y="883650"/>
            <a:chExt cx="38125" cy="35450"/>
          </a:xfrm>
        </p:grpSpPr>
        <p:sp>
          <p:nvSpPr>
            <p:cNvPr id="891" name="Google Shape;891;g1f9162cf5e8_0_247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2" name="Google Shape;892;g1f9162cf5e8_0_247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3" name="Google Shape;893;g1f9162cf5e8_0_247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94" name="Google Shape;894;g1f9162cf5e8_0_2475"/>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95" name="Shape 895"/>
        <p:cNvGrpSpPr/>
        <p:nvPr/>
      </p:nvGrpSpPr>
      <p:grpSpPr>
        <a:xfrm>
          <a:off x="0" y="0"/>
          <a:ext cx="0" cy="0"/>
          <a:chOff x="0" y="0"/>
          <a:chExt cx="0" cy="0"/>
        </a:xfrm>
      </p:grpSpPr>
      <p:sp>
        <p:nvSpPr>
          <p:cNvPr id="896" name="Google Shape;896;g1f9162cf5e8_0_2493"/>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897" name="Google Shape;897;g1f9162cf5e8_0_2493"/>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SzPts val="1400"/>
              <a:buChar char="●"/>
              <a:defRPr sz="1200"/>
            </a:lvl1pPr>
            <a:lvl2pPr indent="-317500" lvl="1" marL="914400" rtl="0" algn="l">
              <a:lnSpc>
                <a:spcPct val="100000"/>
              </a:lnSpc>
              <a:spcBef>
                <a:spcPts val="0"/>
              </a:spcBef>
              <a:spcAft>
                <a:spcPts val="0"/>
              </a:spcAft>
              <a:buSzPts val="1400"/>
              <a:buChar char="○"/>
              <a:defRPr/>
            </a:lvl2pPr>
            <a:lvl3pPr indent="-317500" lvl="2" marL="1371600" rtl="0" algn="l">
              <a:lnSpc>
                <a:spcPct val="100000"/>
              </a:lnSpc>
              <a:spcBef>
                <a:spcPts val="0"/>
              </a:spcBef>
              <a:spcAft>
                <a:spcPts val="0"/>
              </a:spcAft>
              <a:buSzPts val="1400"/>
              <a:buChar char="■"/>
              <a:defRPr/>
            </a:lvl3pPr>
            <a:lvl4pPr indent="-317500" lvl="3" marL="1828800" rtl="0" algn="l">
              <a:lnSpc>
                <a:spcPct val="100000"/>
              </a:lnSpc>
              <a:spcBef>
                <a:spcPts val="0"/>
              </a:spcBef>
              <a:spcAft>
                <a:spcPts val="0"/>
              </a:spcAft>
              <a:buSzPts val="1400"/>
              <a:buChar char="●"/>
              <a:defRPr/>
            </a:lvl4pPr>
            <a:lvl5pPr indent="-317500" lvl="4" marL="2286000" rtl="0" algn="l">
              <a:lnSpc>
                <a:spcPct val="100000"/>
              </a:lnSpc>
              <a:spcBef>
                <a:spcPts val="0"/>
              </a:spcBef>
              <a:spcAft>
                <a:spcPts val="0"/>
              </a:spcAft>
              <a:buSzPts val="1400"/>
              <a:buChar char="○"/>
              <a:defRPr/>
            </a:lvl5pPr>
            <a:lvl6pPr indent="-317500" lvl="5" marL="2743200" rtl="0" algn="l">
              <a:lnSpc>
                <a:spcPct val="100000"/>
              </a:lnSpc>
              <a:spcBef>
                <a:spcPts val="0"/>
              </a:spcBef>
              <a:spcAft>
                <a:spcPts val="0"/>
              </a:spcAft>
              <a:buSzPts val="1400"/>
              <a:buChar char="■"/>
              <a:defRPr/>
            </a:lvl6pPr>
            <a:lvl7pPr indent="-317500" lvl="6" marL="3200400" rtl="0" algn="l">
              <a:lnSpc>
                <a:spcPct val="100000"/>
              </a:lnSpc>
              <a:spcBef>
                <a:spcPts val="0"/>
              </a:spcBef>
              <a:spcAft>
                <a:spcPts val="0"/>
              </a:spcAft>
              <a:buSzPts val="1400"/>
              <a:buChar char="●"/>
              <a:defRPr/>
            </a:lvl7pPr>
            <a:lvl8pPr indent="-317500" lvl="7" marL="3657600" rtl="0" algn="l">
              <a:lnSpc>
                <a:spcPct val="100000"/>
              </a:lnSpc>
              <a:spcBef>
                <a:spcPts val="0"/>
              </a:spcBef>
              <a:spcAft>
                <a:spcPts val="0"/>
              </a:spcAft>
              <a:buSzPts val="1400"/>
              <a:buChar char="○"/>
              <a:defRPr/>
            </a:lvl8pPr>
            <a:lvl9pPr indent="-317500" lvl="8" marL="4114800" rtl="0" algn="l">
              <a:lnSpc>
                <a:spcPct val="100000"/>
              </a:lnSpc>
              <a:spcBef>
                <a:spcPts val="0"/>
              </a:spcBef>
              <a:spcAft>
                <a:spcPts val="0"/>
              </a:spcAft>
              <a:buSzPts val="1400"/>
              <a:buChar char="■"/>
              <a:defRPr/>
            </a:lvl9pPr>
          </a:lstStyle>
          <a:p/>
        </p:txBody>
      </p:sp>
      <p:grpSp>
        <p:nvGrpSpPr>
          <p:cNvPr id="898" name="Google Shape;898;g1f9162cf5e8_0_2493"/>
          <p:cNvGrpSpPr/>
          <p:nvPr/>
        </p:nvGrpSpPr>
        <p:grpSpPr>
          <a:xfrm>
            <a:off x="219315" y="188740"/>
            <a:ext cx="744312" cy="221985"/>
            <a:chOff x="8652775" y="883650"/>
            <a:chExt cx="120875" cy="36050"/>
          </a:xfrm>
        </p:grpSpPr>
        <p:sp>
          <p:nvSpPr>
            <p:cNvPr id="899" name="Google Shape;899;g1f9162cf5e8_0_249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0" name="Google Shape;900;g1f9162cf5e8_0_249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1" name="Google Shape;901;g1f9162cf5e8_0_249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2" name="Google Shape;902;g1f9162cf5e8_0_249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3" name="Google Shape;903;g1f9162cf5e8_0_249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4" name="Google Shape;904;g1f9162cf5e8_0_249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05" name="Google Shape;905;g1f9162cf5e8_0_2493"/>
          <p:cNvGrpSpPr/>
          <p:nvPr/>
        </p:nvGrpSpPr>
        <p:grpSpPr>
          <a:xfrm>
            <a:off x="236575" y="2344012"/>
            <a:ext cx="234762" cy="218290"/>
            <a:chOff x="8652775" y="883650"/>
            <a:chExt cx="38125" cy="35450"/>
          </a:xfrm>
        </p:grpSpPr>
        <p:sp>
          <p:nvSpPr>
            <p:cNvPr id="906" name="Google Shape;906;g1f9162cf5e8_0_249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7" name="Google Shape;907;g1f9162cf5e8_0_249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8" name="Google Shape;908;g1f9162cf5e8_0_249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9" name="Google Shape;909;g1f9162cf5e8_0_249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10" name="Google Shape;910;g1f9162cf5e8_0_2493"/>
          <p:cNvGrpSpPr/>
          <p:nvPr/>
        </p:nvGrpSpPr>
        <p:grpSpPr>
          <a:xfrm>
            <a:off x="7146537" y="192450"/>
            <a:ext cx="234762" cy="218290"/>
            <a:chOff x="8652775" y="883650"/>
            <a:chExt cx="38125" cy="35450"/>
          </a:xfrm>
        </p:grpSpPr>
        <p:sp>
          <p:nvSpPr>
            <p:cNvPr id="911" name="Google Shape;911;g1f9162cf5e8_0_249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2" name="Google Shape;912;g1f9162cf5e8_0_249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3" name="Google Shape;913;g1f9162cf5e8_0_249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14" name="Google Shape;914;g1f9162cf5e8_0_2493"/>
          <p:cNvGrpSpPr/>
          <p:nvPr/>
        </p:nvGrpSpPr>
        <p:grpSpPr>
          <a:xfrm>
            <a:off x="5820150" y="4734505"/>
            <a:ext cx="430885" cy="203666"/>
            <a:chOff x="8703675" y="886625"/>
            <a:chExt cx="69975" cy="33075"/>
          </a:xfrm>
        </p:grpSpPr>
        <p:sp>
          <p:nvSpPr>
            <p:cNvPr id="915" name="Google Shape;915;g1f9162cf5e8_0_2493"/>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6" name="Google Shape;916;g1f9162cf5e8_0_2493"/>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17" name="Google Shape;917;g1f9162cf5e8_0_2493"/>
          <p:cNvGrpSpPr/>
          <p:nvPr/>
        </p:nvGrpSpPr>
        <p:grpSpPr>
          <a:xfrm>
            <a:off x="8499525" y="3238212"/>
            <a:ext cx="234762" cy="218290"/>
            <a:chOff x="8652775" y="883650"/>
            <a:chExt cx="38125" cy="35450"/>
          </a:xfrm>
        </p:grpSpPr>
        <p:sp>
          <p:nvSpPr>
            <p:cNvPr id="918" name="Google Shape;918;g1f9162cf5e8_0_2493"/>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9" name="Google Shape;919;g1f9162cf5e8_0_2493"/>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0" name="Google Shape;920;g1f9162cf5e8_0_2493"/>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1" name="Google Shape;921;g1f9162cf5e8_0_2493"/>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_1_1_1_1">
    <p:spTree>
      <p:nvGrpSpPr>
        <p:cNvPr id="922" name="Shape 922"/>
        <p:cNvGrpSpPr/>
        <p:nvPr/>
      </p:nvGrpSpPr>
      <p:grpSpPr>
        <a:xfrm>
          <a:off x="0" y="0"/>
          <a:ext cx="0" cy="0"/>
          <a:chOff x="0" y="0"/>
          <a:chExt cx="0" cy="0"/>
        </a:xfrm>
      </p:grpSpPr>
      <p:sp>
        <p:nvSpPr>
          <p:cNvPr id="923" name="Google Shape;923;g1f9162cf5e8_0_2520"/>
          <p:cNvSpPr txBox="1"/>
          <p:nvPr>
            <p:ph idx="1" type="subTitle"/>
          </p:nvPr>
        </p:nvSpPr>
        <p:spPr>
          <a:xfrm>
            <a:off x="5188777" y="2302850"/>
            <a:ext cx="2830500" cy="1262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24" name="Google Shape;924;g1f9162cf5e8_0_2520"/>
          <p:cNvSpPr txBox="1"/>
          <p:nvPr>
            <p:ph type="title"/>
          </p:nvPr>
        </p:nvSpPr>
        <p:spPr>
          <a:xfrm>
            <a:off x="5188777" y="1563950"/>
            <a:ext cx="2830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925" name="Google Shape;925;g1f9162cf5e8_0_2520"/>
          <p:cNvSpPr/>
          <p:nvPr/>
        </p:nvSpPr>
        <p:spPr>
          <a:xfrm>
            <a:off x="25" y="50"/>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26" name="Google Shape;926;g1f9162cf5e8_0_2520"/>
          <p:cNvGrpSpPr/>
          <p:nvPr/>
        </p:nvGrpSpPr>
        <p:grpSpPr>
          <a:xfrm>
            <a:off x="6715278" y="4625184"/>
            <a:ext cx="744312" cy="221985"/>
            <a:chOff x="8652775" y="883650"/>
            <a:chExt cx="120875" cy="36050"/>
          </a:xfrm>
        </p:grpSpPr>
        <p:sp>
          <p:nvSpPr>
            <p:cNvPr id="927" name="Google Shape;927;g1f9162cf5e8_0_25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8" name="Google Shape;928;g1f9162cf5e8_0_25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9" name="Google Shape;929;g1f9162cf5e8_0_25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0" name="Google Shape;930;g1f9162cf5e8_0_25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1" name="Google Shape;931;g1f9162cf5e8_0_252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2" name="Google Shape;932;g1f9162cf5e8_0_252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33" name="Google Shape;933;g1f9162cf5e8_0_2520"/>
          <p:cNvGrpSpPr/>
          <p:nvPr/>
        </p:nvGrpSpPr>
        <p:grpSpPr>
          <a:xfrm>
            <a:off x="5348162" y="4627037"/>
            <a:ext cx="234762" cy="218290"/>
            <a:chOff x="8652775" y="883650"/>
            <a:chExt cx="38125" cy="35450"/>
          </a:xfrm>
        </p:grpSpPr>
        <p:sp>
          <p:nvSpPr>
            <p:cNvPr id="934" name="Google Shape;934;g1f9162cf5e8_0_25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5" name="Google Shape;935;g1f9162cf5e8_0_25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6" name="Google Shape;936;g1f9162cf5e8_0_25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37" name="Google Shape;937;g1f9162cf5e8_0_2520"/>
          <p:cNvSpPr/>
          <p:nvPr/>
        </p:nvSpPr>
        <p:spPr>
          <a:xfrm>
            <a:off x="434267" y="281688"/>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38" name="Google Shape;938;g1f9162cf5e8_0_2520"/>
          <p:cNvGrpSpPr/>
          <p:nvPr/>
        </p:nvGrpSpPr>
        <p:grpSpPr>
          <a:xfrm>
            <a:off x="1539765" y="296326"/>
            <a:ext cx="744312" cy="221985"/>
            <a:chOff x="8652775" y="883650"/>
            <a:chExt cx="120875" cy="36050"/>
          </a:xfrm>
        </p:grpSpPr>
        <p:sp>
          <p:nvSpPr>
            <p:cNvPr id="939" name="Google Shape;939;g1f9162cf5e8_0_25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0" name="Google Shape;940;g1f9162cf5e8_0_25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1" name="Google Shape;941;g1f9162cf5e8_0_25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2" name="Google Shape;942;g1f9162cf5e8_0_25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3" name="Google Shape;943;g1f9162cf5e8_0_252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4" name="Google Shape;944;g1f9162cf5e8_0_252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45" name="Google Shape;945;g1f9162cf5e8_0_2520"/>
          <p:cNvSpPr/>
          <p:nvPr/>
        </p:nvSpPr>
        <p:spPr>
          <a:xfrm>
            <a:off x="25" y="4328925"/>
            <a:ext cx="9144000" cy="814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46" name="Google Shape;946;g1f9162cf5e8_0_2520"/>
          <p:cNvGrpSpPr/>
          <p:nvPr/>
        </p:nvGrpSpPr>
        <p:grpSpPr>
          <a:xfrm>
            <a:off x="8313412" y="3800094"/>
            <a:ext cx="234762" cy="218290"/>
            <a:chOff x="8652775" y="883650"/>
            <a:chExt cx="38125" cy="35450"/>
          </a:xfrm>
        </p:grpSpPr>
        <p:sp>
          <p:nvSpPr>
            <p:cNvPr id="947" name="Google Shape;947;g1f9162cf5e8_0_25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8" name="Google Shape;948;g1f9162cf5e8_0_25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9" name="Google Shape;949;g1f9162cf5e8_0_25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0" name="Google Shape;950;g1f9162cf5e8_0_25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51" name="Google Shape;951;g1f9162cf5e8_0_2520"/>
          <p:cNvGrpSpPr/>
          <p:nvPr/>
        </p:nvGrpSpPr>
        <p:grpSpPr>
          <a:xfrm>
            <a:off x="225025" y="1008004"/>
            <a:ext cx="430885" cy="203666"/>
            <a:chOff x="8703675" y="886625"/>
            <a:chExt cx="69975" cy="33075"/>
          </a:xfrm>
        </p:grpSpPr>
        <p:sp>
          <p:nvSpPr>
            <p:cNvPr id="952" name="Google Shape;952;g1f9162cf5e8_0_252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3" name="Google Shape;953;g1f9162cf5e8_0_252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954" name="Shape 954"/>
        <p:cNvGrpSpPr/>
        <p:nvPr/>
      </p:nvGrpSpPr>
      <p:grpSpPr>
        <a:xfrm>
          <a:off x="0" y="0"/>
          <a:ext cx="0" cy="0"/>
          <a:chOff x="0" y="0"/>
          <a:chExt cx="0" cy="0"/>
        </a:xfrm>
      </p:grpSpPr>
      <p:sp>
        <p:nvSpPr>
          <p:cNvPr id="955" name="Google Shape;955;g1f9162cf5e8_0_2552"/>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6" name="Google Shape;956;g1f9162cf5e8_0_2552"/>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957" name="Google Shape;957;g1f9162cf5e8_0_2552"/>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958" name="Google Shape;958;g1f9162cf5e8_0_2552"/>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59" name="Google Shape;959;g1f9162cf5e8_0_2552"/>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960" name="Google Shape;960;g1f9162cf5e8_0_2552"/>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61" name="Google Shape;961;g1f9162cf5e8_0_2552"/>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962" name="Google Shape;962;g1f9162cf5e8_0_2552"/>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63" name="Google Shape;963;g1f9162cf5e8_0_2552"/>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64" name="Google Shape;964;g1f9162cf5e8_0_2552"/>
          <p:cNvGrpSpPr/>
          <p:nvPr/>
        </p:nvGrpSpPr>
        <p:grpSpPr>
          <a:xfrm>
            <a:off x="8112637" y="1529600"/>
            <a:ext cx="234762" cy="218290"/>
            <a:chOff x="8652775" y="883650"/>
            <a:chExt cx="38125" cy="35450"/>
          </a:xfrm>
        </p:grpSpPr>
        <p:sp>
          <p:nvSpPr>
            <p:cNvPr id="965" name="Google Shape;965;g1f9162cf5e8_0_255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6" name="Google Shape;966;g1f9162cf5e8_0_255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7" name="Google Shape;967;g1f9162cf5e8_0_255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8" name="Google Shape;968;g1f9162cf5e8_0_255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69" name="Shape 969"/>
        <p:cNvGrpSpPr/>
        <p:nvPr/>
      </p:nvGrpSpPr>
      <p:grpSpPr>
        <a:xfrm>
          <a:off x="0" y="0"/>
          <a:ext cx="0" cy="0"/>
          <a:chOff x="0" y="0"/>
          <a:chExt cx="0" cy="0"/>
        </a:xfrm>
      </p:grpSpPr>
      <p:sp>
        <p:nvSpPr>
          <p:cNvPr id="970" name="Google Shape;970;g1f9162cf5e8_0_2567"/>
          <p:cNvSpPr/>
          <p:nvPr/>
        </p:nvSpPr>
        <p:spPr>
          <a:xfrm>
            <a:off x="449150"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1" name="Google Shape;971;g1f9162cf5e8_0_2567"/>
          <p:cNvSpPr txBox="1"/>
          <p:nvPr>
            <p:ph type="title"/>
          </p:nvPr>
        </p:nvSpPr>
        <p:spPr>
          <a:xfrm>
            <a:off x="800450" y="1803375"/>
            <a:ext cx="4093200" cy="1662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4800">
                <a:solidFill>
                  <a:schemeClr val="accent6"/>
                </a:solidFill>
              </a:defRPr>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972" name="Google Shape;972;g1f9162cf5e8_0_2567"/>
          <p:cNvSpPr txBox="1"/>
          <p:nvPr>
            <p:ph idx="2" type="title"/>
          </p:nvPr>
        </p:nvSpPr>
        <p:spPr>
          <a:xfrm>
            <a:off x="3714375" y="652250"/>
            <a:ext cx="1248300" cy="646500"/>
          </a:xfrm>
          <a:prstGeom prst="rect">
            <a:avLst/>
          </a:prstGeom>
          <a:noFill/>
          <a:ln>
            <a:noFill/>
          </a:ln>
        </p:spPr>
        <p:txBody>
          <a:bodyPr anchorCtr="0" anchor="ctr" bIns="91425" lIns="91425" spcFirstLastPara="1" rIns="91425" wrap="square" tIns="91425">
            <a:noAutofit/>
          </a:bodyPr>
          <a:lstStyle>
            <a:lvl1pPr lvl="0" rtl="0" algn="r">
              <a:lnSpc>
                <a:spcPct val="100000"/>
              </a:lnSpc>
              <a:spcBef>
                <a:spcPts val="0"/>
              </a:spcBef>
              <a:spcAft>
                <a:spcPts val="0"/>
              </a:spcAft>
              <a:buSzPts val="6000"/>
              <a:buNone/>
              <a:defRPr sz="3400">
                <a:solidFill>
                  <a:schemeClr val="accent6"/>
                </a:solidFill>
              </a:defRPr>
            </a:lvl1pPr>
            <a:lvl2pPr lvl="1" rtl="0" algn="ctr">
              <a:lnSpc>
                <a:spcPct val="100000"/>
              </a:lnSpc>
              <a:spcBef>
                <a:spcPts val="0"/>
              </a:spcBef>
              <a:spcAft>
                <a:spcPts val="0"/>
              </a:spcAft>
              <a:buSzPts val="6000"/>
              <a:buNone/>
              <a:defRPr sz="6000"/>
            </a:lvl2pPr>
            <a:lvl3pPr lvl="2" rtl="0" algn="ctr">
              <a:lnSpc>
                <a:spcPct val="100000"/>
              </a:lnSpc>
              <a:spcBef>
                <a:spcPts val="0"/>
              </a:spcBef>
              <a:spcAft>
                <a:spcPts val="0"/>
              </a:spcAft>
              <a:buSzPts val="6000"/>
              <a:buNone/>
              <a:defRPr sz="6000"/>
            </a:lvl3pPr>
            <a:lvl4pPr lvl="3" rtl="0" algn="ctr">
              <a:lnSpc>
                <a:spcPct val="100000"/>
              </a:lnSpc>
              <a:spcBef>
                <a:spcPts val="0"/>
              </a:spcBef>
              <a:spcAft>
                <a:spcPts val="0"/>
              </a:spcAft>
              <a:buSzPts val="6000"/>
              <a:buNone/>
              <a:defRPr sz="6000"/>
            </a:lvl4pPr>
            <a:lvl5pPr lvl="4" rtl="0" algn="ctr">
              <a:lnSpc>
                <a:spcPct val="100000"/>
              </a:lnSpc>
              <a:spcBef>
                <a:spcPts val="0"/>
              </a:spcBef>
              <a:spcAft>
                <a:spcPts val="0"/>
              </a:spcAft>
              <a:buSzPts val="6000"/>
              <a:buNone/>
              <a:defRPr sz="6000"/>
            </a:lvl5pPr>
            <a:lvl6pPr lvl="5" rtl="0" algn="ctr">
              <a:lnSpc>
                <a:spcPct val="100000"/>
              </a:lnSpc>
              <a:spcBef>
                <a:spcPts val="0"/>
              </a:spcBef>
              <a:spcAft>
                <a:spcPts val="0"/>
              </a:spcAft>
              <a:buSzPts val="6000"/>
              <a:buNone/>
              <a:defRPr sz="6000"/>
            </a:lvl6pPr>
            <a:lvl7pPr lvl="6" rtl="0" algn="ctr">
              <a:lnSpc>
                <a:spcPct val="100000"/>
              </a:lnSpc>
              <a:spcBef>
                <a:spcPts val="0"/>
              </a:spcBef>
              <a:spcAft>
                <a:spcPts val="0"/>
              </a:spcAft>
              <a:buSzPts val="6000"/>
              <a:buNone/>
              <a:defRPr sz="6000"/>
            </a:lvl7pPr>
            <a:lvl8pPr lvl="7" rtl="0" algn="ctr">
              <a:lnSpc>
                <a:spcPct val="100000"/>
              </a:lnSpc>
              <a:spcBef>
                <a:spcPts val="0"/>
              </a:spcBef>
              <a:spcAft>
                <a:spcPts val="0"/>
              </a:spcAft>
              <a:buSzPts val="6000"/>
              <a:buNone/>
              <a:defRPr sz="6000"/>
            </a:lvl8pPr>
            <a:lvl9pPr lvl="8" rtl="0" algn="ctr">
              <a:lnSpc>
                <a:spcPct val="100000"/>
              </a:lnSpc>
              <a:spcBef>
                <a:spcPts val="0"/>
              </a:spcBef>
              <a:spcAft>
                <a:spcPts val="0"/>
              </a:spcAft>
              <a:buSzPts val="6000"/>
              <a:buNone/>
              <a:defRPr sz="6000"/>
            </a:lvl9pPr>
          </a:lstStyle>
          <a:p/>
        </p:txBody>
      </p:sp>
      <p:sp>
        <p:nvSpPr>
          <p:cNvPr id="973" name="Google Shape;973;g1f9162cf5e8_0_2567"/>
          <p:cNvSpPr txBox="1"/>
          <p:nvPr>
            <p:ph idx="1" type="subTitle"/>
          </p:nvPr>
        </p:nvSpPr>
        <p:spPr>
          <a:xfrm>
            <a:off x="800449" y="3465688"/>
            <a:ext cx="3047100" cy="713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8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74" name="Google Shape;974;g1f9162cf5e8_0_2567"/>
          <p:cNvSpPr/>
          <p:nvPr/>
        </p:nvSpPr>
        <p:spPr>
          <a:xfrm>
            <a:off x="8106393" y="4213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75" name="Google Shape;975;g1f9162cf5e8_0_2567"/>
          <p:cNvGrpSpPr/>
          <p:nvPr/>
        </p:nvGrpSpPr>
        <p:grpSpPr>
          <a:xfrm>
            <a:off x="8212822" y="4397378"/>
            <a:ext cx="768173" cy="588522"/>
            <a:chOff x="8650400" y="824125"/>
            <a:chExt cx="124750" cy="95575"/>
          </a:xfrm>
        </p:grpSpPr>
        <p:sp>
          <p:nvSpPr>
            <p:cNvPr id="976" name="Google Shape;976;g1f9162cf5e8_0_2567"/>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7" name="Google Shape;977;g1f9162cf5e8_0_2567"/>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8" name="Google Shape;978;g1f9162cf5e8_0_2567"/>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9" name="Google Shape;979;g1f9162cf5e8_0_2567"/>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0" name="Google Shape;980;g1f9162cf5e8_0_2567"/>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1" name="Google Shape;981;g1f9162cf5e8_0_2567"/>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2" name="Google Shape;982;g1f9162cf5e8_0_2567"/>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83" name="Shape 983"/>
        <p:cNvGrpSpPr/>
        <p:nvPr/>
      </p:nvGrpSpPr>
      <p:grpSpPr>
        <a:xfrm>
          <a:off x="0" y="0"/>
          <a:ext cx="0" cy="0"/>
          <a:chOff x="0" y="0"/>
          <a:chExt cx="0" cy="0"/>
        </a:xfrm>
      </p:grpSpPr>
      <p:sp>
        <p:nvSpPr>
          <p:cNvPr id="984" name="Google Shape;984;g1f9162cf5e8_0_2581"/>
          <p:cNvSpPr/>
          <p:nvPr/>
        </p:nvSpPr>
        <p:spPr>
          <a:xfrm>
            <a:off x="25" y="2583750"/>
            <a:ext cx="9144000" cy="25599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5" name="Google Shape;985;g1f9162cf5e8_0_2581"/>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986" name="Google Shape;986;g1f9162cf5e8_0_2581"/>
          <p:cNvSpPr txBox="1"/>
          <p:nvPr>
            <p:ph idx="2" type="title"/>
          </p:nvPr>
        </p:nvSpPr>
        <p:spPr>
          <a:xfrm>
            <a:off x="1312450"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987" name="Google Shape;987;g1f9162cf5e8_0_2581"/>
          <p:cNvSpPr txBox="1"/>
          <p:nvPr>
            <p:ph idx="1" type="subTitle"/>
          </p:nvPr>
        </p:nvSpPr>
        <p:spPr>
          <a:xfrm>
            <a:off x="1312450"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88" name="Google Shape;988;g1f9162cf5e8_0_2581"/>
          <p:cNvSpPr txBox="1"/>
          <p:nvPr>
            <p:ph idx="3" type="title"/>
          </p:nvPr>
        </p:nvSpPr>
        <p:spPr>
          <a:xfrm>
            <a:off x="5072863" y="3043963"/>
            <a:ext cx="2758500" cy="5277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2500"/>
              <a:buNone/>
              <a:defRPr sz="24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989" name="Google Shape;989;g1f9162cf5e8_0_2581"/>
          <p:cNvSpPr txBox="1"/>
          <p:nvPr>
            <p:ph idx="4" type="subTitle"/>
          </p:nvPr>
        </p:nvSpPr>
        <p:spPr>
          <a:xfrm>
            <a:off x="5072863" y="3473511"/>
            <a:ext cx="2758500" cy="10467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990" name="Google Shape;990;g1f9162cf5e8_0_2581"/>
          <p:cNvGrpSpPr/>
          <p:nvPr/>
        </p:nvGrpSpPr>
        <p:grpSpPr>
          <a:xfrm>
            <a:off x="8703662" y="2184650"/>
            <a:ext cx="234762" cy="218290"/>
            <a:chOff x="8652775" y="883650"/>
            <a:chExt cx="38125" cy="35450"/>
          </a:xfrm>
        </p:grpSpPr>
        <p:sp>
          <p:nvSpPr>
            <p:cNvPr id="991" name="Google Shape;991;g1f9162cf5e8_0_258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2" name="Google Shape;992;g1f9162cf5e8_0_258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3" name="Google Shape;993;g1f9162cf5e8_0_258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94" name="Google Shape;994;g1f9162cf5e8_0_2581"/>
          <p:cNvSpPr/>
          <p:nvPr/>
        </p:nvSpPr>
        <p:spPr>
          <a:xfrm>
            <a:off x="8371993" y="3208281"/>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5" name="Google Shape;995;g1f9162cf5e8_0_2581"/>
          <p:cNvSpPr/>
          <p:nvPr/>
        </p:nvSpPr>
        <p:spPr>
          <a:xfrm>
            <a:off x="8371993" y="333482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96" name="Google Shape;996;g1f9162cf5e8_0_2581"/>
          <p:cNvGrpSpPr/>
          <p:nvPr/>
        </p:nvGrpSpPr>
        <p:grpSpPr>
          <a:xfrm>
            <a:off x="215262" y="2780650"/>
            <a:ext cx="234762" cy="218290"/>
            <a:chOff x="8652775" y="883650"/>
            <a:chExt cx="38125" cy="35450"/>
          </a:xfrm>
        </p:grpSpPr>
        <p:sp>
          <p:nvSpPr>
            <p:cNvPr id="997" name="Google Shape;997;g1f9162cf5e8_0_258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8" name="Google Shape;998;g1f9162cf5e8_0_258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9" name="Google Shape;999;g1f9162cf5e8_0_258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_1_1_1">
    <p:spTree>
      <p:nvGrpSpPr>
        <p:cNvPr id="185" name="Shape 185"/>
        <p:cNvGrpSpPr/>
        <p:nvPr/>
      </p:nvGrpSpPr>
      <p:grpSpPr>
        <a:xfrm>
          <a:off x="0" y="0"/>
          <a:ext cx="0" cy="0"/>
          <a:chOff x="0" y="0"/>
          <a:chExt cx="0" cy="0"/>
        </a:xfrm>
      </p:grpSpPr>
      <p:sp>
        <p:nvSpPr>
          <p:cNvPr id="186" name="Google Shape;186;p58"/>
          <p:cNvSpPr/>
          <p:nvPr/>
        </p:nvSpPr>
        <p:spPr>
          <a:xfrm>
            <a:off x="-7050" y="2843400"/>
            <a:ext cx="9144000" cy="2300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58"/>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188" name="Google Shape;188;p58"/>
          <p:cNvSpPr txBox="1"/>
          <p:nvPr>
            <p:ph idx="2" type="title"/>
          </p:nvPr>
        </p:nvSpPr>
        <p:spPr>
          <a:xfrm>
            <a:off x="713400" y="3059975"/>
            <a:ext cx="2405400" cy="527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500"/>
              <a:buNone/>
              <a:defRPr sz="24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89" name="Google Shape;189;p58"/>
          <p:cNvSpPr txBox="1"/>
          <p:nvPr>
            <p:ph idx="1" type="subTitle"/>
          </p:nvPr>
        </p:nvSpPr>
        <p:spPr>
          <a:xfrm>
            <a:off x="713400" y="3489524"/>
            <a:ext cx="2405400" cy="831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90" name="Google Shape;190;p58"/>
          <p:cNvSpPr txBox="1"/>
          <p:nvPr>
            <p:ph idx="3" type="title"/>
          </p:nvPr>
        </p:nvSpPr>
        <p:spPr>
          <a:xfrm>
            <a:off x="3369386" y="3059975"/>
            <a:ext cx="2405400" cy="527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500"/>
              <a:buNone/>
              <a:defRPr sz="24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91" name="Google Shape;191;p58"/>
          <p:cNvSpPr txBox="1"/>
          <p:nvPr>
            <p:ph idx="4" type="subTitle"/>
          </p:nvPr>
        </p:nvSpPr>
        <p:spPr>
          <a:xfrm>
            <a:off x="3369375" y="3489525"/>
            <a:ext cx="2405400" cy="831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92" name="Google Shape;192;p58"/>
          <p:cNvSpPr txBox="1"/>
          <p:nvPr>
            <p:ph idx="5" type="title"/>
          </p:nvPr>
        </p:nvSpPr>
        <p:spPr>
          <a:xfrm>
            <a:off x="6025372" y="3059975"/>
            <a:ext cx="2405400" cy="527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500"/>
              <a:buNone/>
              <a:defRPr sz="24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93" name="Google Shape;193;p58"/>
          <p:cNvSpPr txBox="1"/>
          <p:nvPr>
            <p:ph idx="6" type="subTitle"/>
          </p:nvPr>
        </p:nvSpPr>
        <p:spPr>
          <a:xfrm>
            <a:off x="6025368" y="3489525"/>
            <a:ext cx="2405400" cy="831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94" name="Google Shape;194;p58"/>
          <p:cNvSpPr/>
          <p:nvPr/>
        </p:nvSpPr>
        <p:spPr>
          <a:xfrm>
            <a:off x="563005" y="1529594"/>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5" name="Google Shape;195;p58"/>
          <p:cNvGrpSpPr/>
          <p:nvPr/>
        </p:nvGrpSpPr>
        <p:grpSpPr>
          <a:xfrm>
            <a:off x="8112566" y="1529588"/>
            <a:ext cx="234762" cy="218290"/>
            <a:chOff x="8652775" y="883650"/>
            <a:chExt cx="38125" cy="35450"/>
          </a:xfrm>
        </p:grpSpPr>
        <p:sp>
          <p:nvSpPr>
            <p:cNvPr id="196" name="Google Shape;196;p5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5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5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5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5">
    <p:spTree>
      <p:nvGrpSpPr>
        <p:cNvPr id="1000" name="Shape 1000"/>
        <p:cNvGrpSpPr/>
        <p:nvPr/>
      </p:nvGrpSpPr>
      <p:grpSpPr>
        <a:xfrm>
          <a:off x="0" y="0"/>
          <a:ext cx="0" cy="0"/>
          <a:chOff x="0" y="0"/>
          <a:chExt cx="0" cy="0"/>
        </a:xfrm>
      </p:grpSpPr>
      <p:sp>
        <p:nvSpPr>
          <p:cNvPr id="1001" name="Google Shape;1001;g1f9162cf5e8_0_2598"/>
          <p:cNvSpPr/>
          <p:nvPr/>
        </p:nvSpPr>
        <p:spPr>
          <a:xfrm>
            <a:off x="-7050" y="0"/>
            <a:ext cx="13146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2" name="Google Shape;1002;g1f9162cf5e8_0_2598"/>
          <p:cNvSpPr/>
          <p:nvPr/>
        </p:nvSpPr>
        <p:spPr>
          <a:xfrm>
            <a:off x="7134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3" name="Google Shape;1003;g1f9162cf5e8_0_2598"/>
          <p:cNvSpPr txBox="1"/>
          <p:nvPr>
            <p:ph type="title"/>
          </p:nvPr>
        </p:nvSpPr>
        <p:spPr>
          <a:xfrm>
            <a:off x="1620450" y="3148050"/>
            <a:ext cx="4140900" cy="492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None/>
              <a:defRPr sz="2000">
                <a:solidFill>
                  <a:schemeClr val="accent6"/>
                </a:solidFill>
              </a:defRPr>
            </a:lvl1pPr>
            <a:lvl2pPr lvl="1" rtl="0" algn="l">
              <a:lnSpc>
                <a:spcPct val="100000"/>
              </a:lnSpc>
              <a:spcBef>
                <a:spcPts val="0"/>
              </a:spcBef>
              <a:spcAft>
                <a:spcPts val="0"/>
              </a:spcAft>
              <a:buSzPts val="2000"/>
              <a:buNone/>
              <a:defRPr sz="2000"/>
            </a:lvl2pPr>
            <a:lvl3pPr lvl="2" rtl="0" algn="l">
              <a:lnSpc>
                <a:spcPct val="100000"/>
              </a:lnSpc>
              <a:spcBef>
                <a:spcPts val="0"/>
              </a:spcBef>
              <a:spcAft>
                <a:spcPts val="0"/>
              </a:spcAft>
              <a:buSzPts val="2000"/>
              <a:buNone/>
              <a:defRPr sz="2000"/>
            </a:lvl3pPr>
            <a:lvl4pPr lvl="3" rtl="0" algn="l">
              <a:lnSpc>
                <a:spcPct val="100000"/>
              </a:lnSpc>
              <a:spcBef>
                <a:spcPts val="0"/>
              </a:spcBef>
              <a:spcAft>
                <a:spcPts val="0"/>
              </a:spcAft>
              <a:buSzPts val="2000"/>
              <a:buNone/>
              <a:defRPr sz="2000"/>
            </a:lvl4pPr>
            <a:lvl5pPr lvl="4" rtl="0" algn="l">
              <a:lnSpc>
                <a:spcPct val="100000"/>
              </a:lnSpc>
              <a:spcBef>
                <a:spcPts val="0"/>
              </a:spcBef>
              <a:spcAft>
                <a:spcPts val="0"/>
              </a:spcAft>
              <a:buSzPts val="2000"/>
              <a:buNone/>
              <a:defRPr sz="2000"/>
            </a:lvl5pPr>
            <a:lvl6pPr lvl="5" rtl="0" algn="l">
              <a:lnSpc>
                <a:spcPct val="100000"/>
              </a:lnSpc>
              <a:spcBef>
                <a:spcPts val="0"/>
              </a:spcBef>
              <a:spcAft>
                <a:spcPts val="0"/>
              </a:spcAft>
              <a:buSzPts val="2000"/>
              <a:buNone/>
              <a:defRPr sz="2000"/>
            </a:lvl6pPr>
            <a:lvl7pPr lvl="6" rtl="0" algn="l">
              <a:lnSpc>
                <a:spcPct val="100000"/>
              </a:lnSpc>
              <a:spcBef>
                <a:spcPts val="0"/>
              </a:spcBef>
              <a:spcAft>
                <a:spcPts val="0"/>
              </a:spcAft>
              <a:buSzPts val="2000"/>
              <a:buNone/>
              <a:defRPr sz="2000"/>
            </a:lvl7pPr>
            <a:lvl8pPr lvl="7" rtl="0" algn="l">
              <a:lnSpc>
                <a:spcPct val="100000"/>
              </a:lnSpc>
              <a:spcBef>
                <a:spcPts val="0"/>
              </a:spcBef>
              <a:spcAft>
                <a:spcPts val="0"/>
              </a:spcAft>
              <a:buSzPts val="2000"/>
              <a:buNone/>
              <a:defRPr sz="2000"/>
            </a:lvl8pPr>
            <a:lvl9pPr lvl="8" rtl="0" algn="l">
              <a:lnSpc>
                <a:spcPct val="100000"/>
              </a:lnSpc>
              <a:spcBef>
                <a:spcPts val="0"/>
              </a:spcBef>
              <a:spcAft>
                <a:spcPts val="0"/>
              </a:spcAft>
              <a:buSzPts val="2000"/>
              <a:buNone/>
              <a:defRPr sz="2000"/>
            </a:lvl9pPr>
          </a:lstStyle>
          <a:p/>
        </p:txBody>
      </p:sp>
      <p:sp>
        <p:nvSpPr>
          <p:cNvPr id="1004" name="Google Shape;1004;g1f9162cf5e8_0_2598"/>
          <p:cNvSpPr txBox="1"/>
          <p:nvPr>
            <p:ph idx="1" type="subTitle"/>
          </p:nvPr>
        </p:nvSpPr>
        <p:spPr>
          <a:xfrm>
            <a:off x="1620450" y="1502850"/>
            <a:ext cx="4140900" cy="1645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2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005" name="Google Shape;1005;g1f9162cf5e8_0_2598"/>
          <p:cNvGrpSpPr/>
          <p:nvPr/>
        </p:nvGrpSpPr>
        <p:grpSpPr>
          <a:xfrm>
            <a:off x="230487" y="1659944"/>
            <a:ext cx="234762" cy="218290"/>
            <a:chOff x="8652775" y="883650"/>
            <a:chExt cx="38125" cy="35450"/>
          </a:xfrm>
        </p:grpSpPr>
        <p:sp>
          <p:nvSpPr>
            <p:cNvPr id="1006" name="Google Shape;1006;g1f9162cf5e8_0_25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7" name="Google Shape;1007;g1f9162cf5e8_0_25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8" name="Google Shape;1008;g1f9162cf5e8_0_25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9" name="Google Shape;1009;g1f9162cf5e8_0_25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10" name="Google Shape;1010;g1f9162cf5e8_0_2598"/>
          <p:cNvSpPr/>
          <p:nvPr/>
        </p:nvSpPr>
        <p:spPr>
          <a:xfrm>
            <a:off x="8507855" y="4884119"/>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11" name="Google Shape;1011;g1f9162cf5e8_0_2598"/>
          <p:cNvGrpSpPr/>
          <p:nvPr/>
        </p:nvGrpSpPr>
        <p:grpSpPr>
          <a:xfrm>
            <a:off x="8697762" y="4385819"/>
            <a:ext cx="234762" cy="218290"/>
            <a:chOff x="8652775" y="883650"/>
            <a:chExt cx="38125" cy="35450"/>
          </a:xfrm>
        </p:grpSpPr>
        <p:sp>
          <p:nvSpPr>
            <p:cNvPr id="1012" name="Google Shape;1012;g1f9162cf5e8_0_25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3" name="Google Shape;1013;g1f9162cf5e8_0_25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4" name="Google Shape;1014;g1f9162cf5e8_0_2598"/>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5" name="Google Shape;1015;g1f9162cf5e8_0_25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16" name="Google Shape;1016;g1f9162cf5e8_0_2598"/>
          <p:cNvGrpSpPr/>
          <p:nvPr/>
        </p:nvGrpSpPr>
        <p:grpSpPr>
          <a:xfrm>
            <a:off x="6176275" y="437542"/>
            <a:ext cx="430885" cy="203666"/>
            <a:chOff x="8703675" y="886625"/>
            <a:chExt cx="69975" cy="33075"/>
          </a:xfrm>
        </p:grpSpPr>
        <p:sp>
          <p:nvSpPr>
            <p:cNvPr id="1017" name="Google Shape;1017;g1f9162cf5e8_0_2598"/>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8" name="Google Shape;1018;g1f9162cf5e8_0_2598"/>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19" name="Google Shape;1019;g1f9162cf5e8_0_2598"/>
          <p:cNvGrpSpPr/>
          <p:nvPr/>
        </p:nvGrpSpPr>
        <p:grpSpPr>
          <a:xfrm>
            <a:off x="5845287" y="430237"/>
            <a:ext cx="234762" cy="218290"/>
            <a:chOff x="8652775" y="883650"/>
            <a:chExt cx="38125" cy="35450"/>
          </a:xfrm>
        </p:grpSpPr>
        <p:sp>
          <p:nvSpPr>
            <p:cNvPr id="1020" name="Google Shape;1020;g1f9162cf5e8_0_2598"/>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1" name="Google Shape;1021;g1f9162cf5e8_0_2598"/>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2" name="Google Shape;1022;g1f9162cf5e8_0_2598"/>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_1">
    <p:spTree>
      <p:nvGrpSpPr>
        <p:cNvPr id="1023" name="Shape 1023"/>
        <p:cNvGrpSpPr/>
        <p:nvPr/>
      </p:nvGrpSpPr>
      <p:grpSpPr>
        <a:xfrm>
          <a:off x="0" y="0"/>
          <a:ext cx="0" cy="0"/>
          <a:chOff x="0" y="0"/>
          <a:chExt cx="0" cy="0"/>
        </a:xfrm>
      </p:grpSpPr>
      <p:sp>
        <p:nvSpPr>
          <p:cNvPr id="1024" name="Google Shape;1024;g1f9162cf5e8_0_2621"/>
          <p:cNvSpPr txBox="1"/>
          <p:nvPr>
            <p:ph idx="1" type="subTitle"/>
          </p:nvPr>
        </p:nvSpPr>
        <p:spPr>
          <a:xfrm>
            <a:off x="1249650" y="3205850"/>
            <a:ext cx="28359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025" name="Google Shape;1025;g1f9162cf5e8_0_2621"/>
          <p:cNvSpPr txBox="1"/>
          <p:nvPr>
            <p:ph type="title"/>
          </p:nvPr>
        </p:nvSpPr>
        <p:spPr>
          <a:xfrm>
            <a:off x="1249650" y="2466950"/>
            <a:ext cx="28359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1026" name="Google Shape;1026;g1f9162cf5e8_0_2621"/>
          <p:cNvGrpSpPr/>
          <p:nvPr/>
        </p:nvGrpSpPr>
        <p:grpSpPr>
          <a:xfrm>
            <a:off x="399237" y="383299"/>
            <a:ext cx="234762" cy="218290"/>
            <a:chOff x="8652775" y="883650"/>
            <a:chExt cx="38125" cy="35450"/>
          </a:xfrm>
        </p:grpSpPr>
        <p:sp>
          <p:nvSpPr>
            <p:cNvPr id="1027" name="Google Shape;1027;g1f9162cf5e8_0_262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8" name="Google Shape;1028;g1f9162cf5e8_0_262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9" name="Google Shape;1029;g1f9162cf5e8_0_262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0" name="Google Shape;1030;g1f9162cf5e8_0_262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31" name="Google Shape;1031;g1f9162cf5e8_0_2621"/>
          <p:cNvGrpSpPr/>
          <p:nvPr/>
        </p:nvGrpSpPr>
        <p:grpSpPr>
          <a:xfrm>
            <a:off x="8309290" y="94189"/>
            <a:ext cx="744312" cy="221985"/>
            <a:chOff x="8652775" y="883650"/>
            <a:chExt cx="120875" cy="36050"/>
          </a:xfrm>
        </p:grpSpPr>
        <p:sp>
          <p:nvSpPr>
            <p:cNvPr id="1032" name="Google Shape;1032;g1f9162cf5e8_0_262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3" name="Google Shape;1033;g1f9162cf5e8_0_262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4" name="Google Shape;1034;g1f9162cf5e8_0_262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5" name="Google Shape;1035;g1f9162cf5e8_0_262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6" name="Google Shape;1036;g1f9162cf5e8_0_262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7" name="Google Shape;1037;g1f9162cf5e8_0_262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1038" name="Shape 1038"/>
        <p:cNvGrpSpPr/>
        <p:nvPr/>
      </p:nvGrpSpPr>
      <p:grpSpPr>
        <a:xfrm>
          <a:off x="0" y="0"/>
          <a:ext cx="0" cy="0"/>
          <a:chOff x="0" y="0"/>
          <a:chExt cx="0" cy="0"/>
        </a:xfrm>
      </p:grpSpPr>
      <p:sp>
        <p:nvSpPr>
          <p:cNvPr id="1039" name="Google Shape;1039;g1f9162cf5e8_0_263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1040" name="Google Shape;1040;g1f9162cf5e8_0_2636"/>
          <p:cNvGrpSpPr/>
          <p:nvPr/>
        </p:nvGrpSpPr>
        <p:grpSpPr>
          <a:xfrm>
            <a:off x="186487" y="169329"/>
            <a:ext cx="430885" cy="203666"/>
            <a:chOff x="8703675" y="886625"/>
            <a:chExt cx="69975" cy="33075"/>
          </a:xfrm>
        </p:grpSpPr>
        <p:sp>
          <p:nvSpPr>
            <p:cNvPr id="1041" name="Google Shape;1041;g1f9162cf5e8_0_263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2" name="Google Shape;1042;g1f9162cf5e8_0_263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43" name="Google Shape;1043;g1f9162cf5e8_0_2636"/>
          <p:cNvGrpSpPr/>
          <p:nvPr/>
        </p:nvGrpSpPr>
        <p:grpSpPr>
          <a:xfrm>
            <a:off x="957787" y="4782300"/>
            <a:ext cx="234762" cy="218290"/>
            <a:chOff x="8652775" y="883650"/>
            <a:chExt cx="38125" cy="35450"/>
          </a:xfrm>
        </p:grpSpPr>
        <p:sp>
          <p:nvSpPr>
            <p:cNvPr id="1044" name="Google Shape;1044;g1f9162cf5e8_0_26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5" name="Google Shape;1045;g1f9162cf5e8_0_26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6" name="Google Shape;1046;g1f9162cf5e8_0_26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47" name="Google Shape;1047;g1f9162cf5e8_0_2636"/>
          <p:cNvSpPr/>
          <p:nvPr/>
        </p:nvSpPr>
        <p:spPr>
          <a:xfrm>
            <a:off x="1311230" y="4852872"/>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48" name="Google Shape;1048;g1f9162cf5e8_0_2636"/>
          <p:cNvGrpSpPr/>
          <p:nvPr/>
        </p:nvGrpSpPr>
        <p:grpSpPr>
          <a:xfrm>
            <a:off x="8686212" y="3582194"/>
            <a:ext cx="234762" cy="218290"/>
            <a:chOff x="8652775" y="883650"/>
            <a:chExt cx="38125" cy="35450"/>
          </a:xfrm>
        </p:grpSpPr>
        <p:sp>
          <p:nvSpPr>
            <p:cNvPr id="1049" name="Google Shape;1049;g1f9162cf5e8_0_263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0" name="Google Shape;1050;g1f9162cf5e8_0_263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1" name="Google Shape;1051;g1f9162cf5e8_0_263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2" name="Google Shape;1052;g1f9162cf5e8_0_263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1053" name="Shape 1053"/>
        <p:cNvGrpSpPr/>
        <p:nvPr/>
      </p:nvGrpSpPr>
      <p:grpSpPr>
        <a:xfrm>
          <a:off x="0" y="0"/>
          <a:ext cx="0" cy="0"/>
          <a:chOff x="0" y="0"/>
          <a:chExt cx="0" cy="0"/>
        </a:xfrm>
      </p:grpSpPr>
      <p:sp>
        <p:nvSpPr>
          <p:cNvPr id="1054" name="Google Shape;1054;g1f9162cf5e8_0_2651"/>
          <p:cNvSpPr/>
          <p:nvPr/>
        </p:nvSpPr>
        <p:spPr>
          <a:xfrm>
            <a:off x="1594500" y="928250"/>
            <a:ext cx="5955000" cy="3272400"/>
          </a:xfrm>
          <a:prstGeom prst="roundRect">
            <a:avLst>
              <a:gd fmla="val 5431" name="adj"/>
            </a:avLst>
          </a:prstGeom>
          <a:solidFill>
            <a:srgbClr val="516F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5" name="Google Shape;1055;g1f9162cf5e8_0_2651"/>
          <p:cNvSpPr txBox="1"/>
          <p:nvPr>
            <p:ph idx="1" type="subTitle"/>
          </p:nvPr>
        </p:nvSpPr>
        <p:spPr>
          <a:xfrm>
            <a:off x="2451400" y="2310150"/>
            <a:ext cx="4241100" cy="1262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056" name="Google Shape;1056;g1f9162cf5e8_0_2651"/>
          <p:cNvSpPr txBox="1"/>
          <p:nvPr>
            <p:ph type="title"/>
          </p:nvPr>
        </p:nvSpPr>
        <p:spPr>
          <a:xfrm>
            <a:off x="2451423" y="1571250"/>
            <a:ext cx="42411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057" name="Google Shape;1057;g1f9162cf5e8_0_2651"/>
          <p:cNvSpPr/>
          <p:nvPr/>
        </p:nvSpPr>
        <p:spPr>
          <a:xfrm>
            <a:off x="472717" y="462701"/>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58" name="Google Shape;1058;g1f9162cf5e8_0_2651"/>
          <p:cNvGrpSpPr/>
          <p:nvPr/>
        </p:nvGrpSpPr>
        <p:grpSpPr>
          <a:xfrm>
            <a:off x="484640" y="798289"/>
            <a:ext cx="744312" cy="221985"/>
            <a:chOff x="8652775" y="883650"/>
            <a:chExt cx="120875" cy="36050"/>
          </a:xfrm>
        </p:grpSpPr>
        <p:sp>
          <p:nvSpPr>
            <p:cNvPr id="1059" name="Google Shape;1059;g1f9162cf5e8_0_26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0" name="Google Shape;1060;g1f9162cf5e8_0_26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1" name="Google Shape;1061;g1f9162cf5e8_0_265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2" name="Google Shape;1062;g1f9162cf5e8_0_26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3" name="Google Shape;1063;g1f9162cf5e8_0_265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4" name="Google Shape;1064;g1f9162cf5e8_0_265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65" name="Google Shape;1065;g1f9162cf5e8_0_2651"/>
          <p:cNvSpPr/>
          <p:nvPr/>
        </p:nvSpPr>
        <p:spPr>
          <a:xfrm>
            <a:off x="6478755" y="462707"/>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66" name="Google Shape;1066;g1f9162cf5e8_0_2651"/>
          <p:cNvGrpSpPr/>
          <p:nvPr/>
        </p:nvGrpSpPr>
        <p:grpSpPr>
          <a:xfrm>
            <a:off x="4991787" y="4596807"/>
            <a:ext cx="234762" cy="218290"/>
            <a:chOff x="8652775" y="883650"/>
            <a:chExt cx="38125" cy="35450"/>
          </a:xfrm>
        </p:grpSpPr>
        <p:sp>
          <p:nvSpPr>
            <p:cNvPr id="1067" name="Google Shape;1067;g1f9162cf5e8_0_265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8" name="Google Shape;1068;g1f9162cf5e8_0_265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9" name="Google Shape;1069;g1f9162cf5e8_0_265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0" name="Google Shape;1070;g1f9162cf5e8_0_265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71" name="Google Shape;1071;g1f9162cf5e8_0_2651"/>
          <p:cNvGrpSpPr/>
          <p:nvPr/>
        </p:nvGrpSpPr>
        <p:grpSpPr>
          <a:xfrm>
            <a:off x="4472125" y="4604104"/>
            <a:ext cx="430885" cy="203666"/>
            <a:chOff x="8703675" y="886625"/>
            <a:chExt cx="69975" cy="33075"/>
          </a:xfrm>
        </p:grpSpPr>
        <p:sp>
          <p:nvSpPr>
            <p:cNvPr id="1072" name="Google Shape;1072;g1f9162cf5e8_0_265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3" name="Google Shape;1073;g1f9162cf5e8_0_265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74" name="Shape 1074"/>
        <p:cNvGrpSpPr/>
        <p:nvPr/>
      </p:nvGrpSpPr>
      <p:grpSpPr>
        <a:xfrm>
          <a:off x="0" y="0"/>
          <a:ext cx="0" cy="0"/>
          <a:chOff x="0" y="0"/>
          <a:chExt cx="0" cy="0"/>
        </a:xfrm>
      </p:grpSpPr>
      <p:sp>
        <p:nvSpPr>
          <p:cNvPr id="1075" name="Google Shape;1075;g1f9162cf5e8_0_2672"/>
          <p:cNvSpPr/>
          <p:nvPr/>
        </p:nvSpPr>
        <p:spPr>
          <a:xfrm>
            <a:off x="2011825" y="354975"/>
            <a:ext cx="51204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6" name="Google Shape;1076;g1f9162cf5e8_0_2672"/>
          <p:cNvSpPr txBox="1"/>
          <p:nvPr>
            <p:ph type="title"/>
          </p:nvPr>
        </p:nvSpPr>
        <p:spPr>
          <a:xfrm>
            <a:off x="2733325" y="861075"/>
            <a:ext cx="37401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077" name="Google Shape;1077;g1f9162cf5e8_0_2672"/>
          <p:cNvSpPr txBox="1"/>
          <p:nvPr>
            <p:ph idx="1" type="body"/>
          </p:nvPr>
        </p:nvSpPr>
        <p:spPr>
          <a:xfrm>
            <a:off x="2733325" y="2154075"/>
            <a:ext cx="3740100" cy="2113800"/>
          </a:xfrm>
          <a:prstGeom prst="rect">
            <a:avLst/>
          </a:prstGeom>
          <a:noFill/>
          <a:ln>
            <a:noFill/>
          </a:ln>
        </p:spPr>
        <p:txBody>
          <a:bodyPr anchorCtr="0" anchor="t" bIns="91425" lIns="91425" spcFirstLastPara="1" rIns="91425" wrap="square" tIns="91425">
            <a:noAutofit/>
          </a:bodyPr>
          <a:lstStyle>
            <a:lvl1pPr indent="-292100" lvl="0" marL="457200" rtl="0" algn="l">
              <a:lnSpc>
                <a:spcPct val="100000"/>
              </a:lnSpc>
              <a:spcBef>
                <a:spcPts val="0"/>
              </a:spcBef>
              <a:spcAft>
                <a:spcPts val="0"/>
              </a:spcAft>
              <a:buClr>
                <a:schemeClr val="accent6"/>
              </a:buClr>
              <a:buSzPts val="1000"/>
              <a:buFont typeface="Open Sans Medium"/>
              <a:buChar char="●"/>
              <a:defRPr>
                <a:solidFill>
                  <a:schemeClr val="accent6"/>
                </a:solidFill>
              </a:defRPr>
            </a:lvl1pPr>
            <a:lvl2pPr indent="-317500" lvl="1" marL="914400" rtl="0" algn="l">
              <a:lnSpc>
                <a:spcPct val="100000"/>
              </a:lnSpc>
              <a:spcBef>
                <a:spcPts val="0"/>
              </a:spcBef>
              <a:spcAft>
                <a:spcPts val="0"/>
              </a:spcAft>
              <a:buClr>
                <a:schemeClr val="accent6"/>
              </a:buClr>
              <a:buSzPts val="1400"/>
              <a:buFont typeface="Open Sans Medium"/>
              <a:buChar char="○"/>
              <a:defRPr>
                <a:solidFill>
                  <a:schemeClr val="accent6"/>
                </a:solidFill>
              </a:defRPr>
            </a:lvl2pPr>
            <a:lvl3pPr indent="-317500" lvl="2" marL="1371600" rtl="0" algn="l">
              <a:lnSpc>
                <a:spcPct val="100000"/>
              </a:lnSpc>
              <a:spcBef>
                <a:spcPts val="0"/>
              </a:spcBef>
              <a:spcAft>
                <a:spcPts val="0"/>
              </a:spcAft>
              <a:buClr>
                <a:schemeClr val="accent6"/>
              </a:buClr>
              <a:buSzPts val="1400"/>
              <a:buFont typeface="Open Sans Medium"/>
              <a:buChar char="■"/>
              <a:defRPr>
                <a:solidFill>
                  <a:schemeClr val="accent6"/>
                </a:solidFill>
              </a:defRPr>
            </a:lvl3pPr>
            <a:lvl4pPr indent="-317500" lvl="3" marL="1828800" rtl="0" algn="l">
              <a:lnSpc>
                <a:spcPct val="100000"/>
              </a:lnSpc>
              <a:spcBef>
                <a:spcPts val="0"/>
              </a:spcBef>
              <a:spcAft>
                <a:spcPts val="0"/>
              </a:spcAft>
              <a:buClr>
                <a:schemeClr val="accent6"/>
              </a:buClr>
              <a:buSzPts val="1400"/>
              <a:buFont typeface="Open Sans Medium"/>
              <a:buChar char="●"/>
              <a:defRPr>
                <a:solidFill>
                  <a:schemeClr val="accent6"/>
                </a:solidFill>
              </a:defRPr>
            </a:lvl4pPr>
            <a:lvl5pPr indent="-317500" lvl="4" marL="2286000" rtl="0" algn="l">
              <a:lnSpc>
                <a:spcPct val="100000"/>
              </a:lnSpc>
              <a:spcBef>
                <a:spcPts val="0"/>
              </a:spcBef>
              <a:spcAft>
                <a:spcPts val="0"/>
              </a:spcAft>
              <a:buClr>
                <a:schemeClr val="accent6"/>
              </a:buClr>
              <a:buSzPts val="1400"/>
              <a:buFont typeface="Open Sans Medium"/>
              <a:buChar char="○"/>
              <a:defRPr>
                <a:solidFill>
                  <a:schemeClr val="accent6"/>
                </a:solidFill>
              </a:defRPr>
            </a:lvl5pPr>
            <a:lvl6pPr indent="-317500" lvl="5" marL="2743200" rtl="0" algn="l">
              <a:lnSpc>
                <a:spcPct val="100000"/>
              </a:lnSpc>
              <a:spcBef>
                <a:spcPts val="0"/>
              </a:spcBef>
              <a:spcAft>
                <a:spcPts val="0"/>
              </a:spcAft>
              <a:buClr>
                <a:schemeClr val="accent6"/>
              </a:buClr>
              <a:buSzPts val="1400"/>
              <a:buFont typeface="Open Sans Medium"/>
              <a:buChar char="■"/>
              <a:defRPr>
                <a:solidFill>
                  <a:schemeClr val="accent6"/>
                </a:solidFill>
              </a:defRPr>
            </a:lvl6pPr>
            <a:lvl7pPr indent="-317500" lvl="6" marL="3200400" rtl="0" algn="l">
              <a:lnSpc>
                <a:spcPct val="100000"/>
              </a:lnSpc>
              <a:spcBef>
                <a:spcPts val="0"/>
              </a:spcBef>
              <a:spcAft>
                <a:spcPts val="0"/>
              </a:spcAft>
              <a:buClr>
                <a:schemeClr val="accent6"/>
              </a:buClr>
              <a:buSzPts val="1400"/>
              <a:buFont typeface="Open Sans Medium"/>
              <a:buChar char="●"/>
              <a:defRPr>
                <a:solidFill>
                  <a:schemeClr val="accent6"/>
                </a:solidFill>
              </a:defRPr>
            </a:lvl7pPr>
            <a:lvl8pPr indent="-317500" lvl="7" marL="3657600" rtl="0" algn="l">
              <a:lnSpc>
                <a:spcPct val="100000"/>
              </a:lnSpc>
              <a:spcBef>
                <a:spcPts val="0"/>
              </a:spcBef>
              <a:spcAft>
                <a:spcPts val="0"/>
              </a:spcAft>
              <a:buClr>
                <a:schemeClr val="accent6"/>
              </a:buClr>
              <a:buSzPts val="1400"/>
              <a:buFont typeface="Open Sans Medium"/>
              <a:buChar char="○"/>
              <a:defRPr>
                <a:solidFill>
                  <a:schemeClr val="accent6"/>
                </a:solidFill>
              </a:defRPr>
            </a:lvl8pPr>
            <a:lvl9pPr indent="-317500" lvl="8" marL="4114800" rtl="0" algn="l">
              <a:lnSpc>
                <a:spcPct val="100000"/>
              </a:lnSpc>
              <a:spcBef>
                <a:spcPts val="0"/>
              </a:spcBef>
              <a:spcAft>
                <a:spcPts val="0"/>
              </a:spcAft>
              <a:buClr>
                <a:schemeClr val="accent6"/>
              </a:buClr>
              <a:buSzPts val="1400"/>
              <a:buFont typeface="Open Sans Medium"/>
              <a:buChar char="■"/>
              <a:defRPr>
                <a:solidFill>
                  <a:schemeClr val="accent6"/>
                </a:solidFill>
              </a:defRPr>
            </a:lvl9pPr>
          </a:lstStyle>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78" name="Shape 1078"/>
        <p:cNvGrpSpPr/>
        <p:nvPr/>
      </p:nvGrpSpPr>
      <p:grpSpPr>
        <a:xfrm>
          <a:off x="0" y="0"/>
          <a:ext cx="0" cy="0"/>
          <a:chOff x="0" y="0"/>
          <a:chExt cx="0" cy="0"/>
        </a:xfrm>
      </p:grpSpPr>
      <p:sp>
        <p:nvSpPr>
          <p:cNvPr id="1079" name="Google Shape;1079;g1f9162cf5e8_0_2676"/>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grpSp>
        <p:nvGrpSpPr>
          <p:cNvPr id="1080" name="Google Shape;1080;g1f9162cf5e8_0_2676"/>
          <p:cNvGrpSpPr/>
          <p:nvPr/>
        </p:nvGrpSpPr>
        <p:grpSpPr>
          <a:xfrm>
            <a:off x="-202053" y="151215"/>
            <a:ext cx="768173" cy="588522"/>
            <a:chOff x="8650400" y="824125"/>
            <a:chExt cx="124750" cy="95575"/>
          </a:xfrm>
        </p:grpSpPr>
        <p:sp>
          <p:nvSpPr>
            <p:cNvPr id="1081" name="Google Shape;1081;g1f9162cf5e8_0_267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2" name="Google Shape;1082;g1f9162cf5e8_0_267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3" name="Google Shape;1083;g1f9162cf5e8_0_267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4" name="Google Shape;1084;g1f9162cf5e8_0_267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5" name="Google Shape;1085;g1f9162cf5e8_0_2676"/>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6" name="Google Shape;1086;g1f9162cf5e8_0_267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7" name="Google Shape;1087;g1f9162cf5e8_0_267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88" name="Google Shape;1088;g1f9162cf5e8_0_2676"/>
          <p:cNvGrpSpPr/>
          <p:nvPr/>
        </p:nvGrpSpPr>
        <p:grpSpPr>
          <a:xfrm>
            <a:off x="8681200" y="818112"/>
            <a:ext cx="234762" cy="218290"/>
            <a:chOff x="8652775" y="883650"/>
            <a:chExt cx="38125" cy="35450"/>
          </a:xfrm>
        </p:grpSpPr>
        <p:sp>
          <p:nvSpPr>
            <p:cNvPr id="1089" name="Google Shape;1089;g1f9162cf5e8_0_267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0" name="Google Shape;1090;g1f9162cf5e8_0_267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1" name="Google Shape;1091;g1f9162cf5e8_0_267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2" name="Google Shape;1092;g1f9162cf5e8_0_267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93" name="Google Shape;1093;g1f9162cf5e8_0_2676"/>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94" name="Google Shape;1094;g1f9162cf5e8_0_2676"/>
          <p:cNvGrpSpPr/>
          <p:nvPr/>
        </p:nvGrpSpPr>
        <p:grpSpPr>
          <a:xfrm>
            <a:off x="888437" y="4691225"/>
            <a:ext cx="234762" cy="218290"/>
            <a:chOff x="8652775" y="883650"/>
            <a:chExt cx="38125" cy="35450"/>
          </a:xfrm>
        </p:grpSpPr>
        <p:sp>
          <p:nvSpPr>
            <p:cNvPr id="1095" name="Google Shape;1095;g1f9162cf5e8_0_267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6" name="Google Shape;1096;g1f9162cf5e8_0_267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7" name="Google Shape;1097;g1f9162cf5e8_0_267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98" name="Google Shape;1098;g1f9162cf5e8_0_2676"/>
          <p:cNvGrpSpPr/>
          <p:nvPr/>
        </p:nvGrpSpPr>
        <p:grpSpPr>
          <a:xfrm>
            <a:off x="8485025" y="238430"/>
            <a:ext cx="430885" cy="203666"/>
            <a:chOff x="8703675" y="886625"/>
            <a:chExt cx="69975" cy="33075"/>
          </a:xfrm>
        </p:grpSpPr>
        <p:sp>
          <p:nvSpPr>
            <p:cNvPr id="1099" name="Google Shape;1099;g1f9162cf5e8_0_267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0" name="Google Shape;1100;g1f9162cf5e8_0_267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_1_1_1_1_1_1_1">
    <p:spTree>
      <p:nvGrpSpPr>
        <p:cNvPr id="1101" name="Shape 1101"/>
        <p:cNvGrpSpPr/>
        <p:nvPr/>
      </p:nvGrpSpPr>
      <p:grpSpPr>
        <a:xfrm>
          <a:off x="0" y="0"/>
          <a:ext cx="0" cy="0"/>
          <a:chOff x="0" y="0"/>
          <a:chExt cx="0" cy="0"/>
        </a:xfrm>
      </p:grpSpPr>
      <p:sp>
        <p:nvSpPr>
          <p:cNvPr id="1102" name="Google Shape;1102;g1f9162cf5e8_0_2699"/>
          <p:cNvSpPr/>
          <p:nvPr/>
        </p:nvSpPr>
        <p:spPr>
          <a:xfrm>
            <a:off x="25" y="3491375"/>
            <a:ext cx="9144000" cy="16524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3" name="Google Shape;1103;g1f9162cf5e8_0_2699"/>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104" name="Google Shape;1104;g1f9162cf5e8_0_2699"/>
          <p:cNvSpPr txBox="1"/>
          <p:nvPr>
            <p:ph idx="2" type="title"/>
          </p:nvPr>
        </p:nvSpPr>
        <p:spPr>
          <a:xfrm>
            <a:off x="2189225"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05" name="Google Shape;1105;g1f9162cf5e8_0_2699"/>
          <p:cNvSpPr txBox="1"/>
          <p:nvPr>
            <p:ph idx="1" type="subTitle"/>
          </p:nvPr>
        </p:nvSpPr>
        <p:spPr>
          <a:xfrm>
            <a:off x="2189225" y="2064363"/>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06" name="Google Shape;1106;g1f9162cf5e8_0_2699"/>
          <p:cNvSpPr txBox="1"/>
          <p:nvPr>
            <p:ph idx="3" type="title"/>
          </p:nvPr>
        </p:nvSpPr>
        <p:spPr>
          <a:xfrm>
            <a:off x="6105436" y="1645625"/>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07" name="Google Shape;1107;g1f9162cf5e8_0_2699"/>
          <p:cNvSpPr txBox="1"/>
          <p:nvPr>
            <p:ph idx="4" type="subTitle"/>
          </p:nvPr>
        </p:nvSpPr>
        <p:spPr>
          <a:xfrm>
            <a:off x="6105436" y="2064374"/>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08" name="Google Shape;1108;g1f9162cf5e8_0_2699"/>
          <p:cNvSpPr txBox="1"/>
          <p:nvPr>
            <p:ph idx="5" type="title"/>
          </p:nvPr>
        </p:nvSpPr>
        <p:spPr>
          <a:xfrm>
            <a:off x="2189225"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09" name="Google Shape;1109;g1f9162cf5e8_0_2699"/>
          <p:cNvSpPr txBox="1"/>
          <p:nvPr>
            <p:ph idx="6" type="subTitle"/>
          </p:nvPr>
        </p:nvSpPr>
        <p:spPr>
          <a:xfrm>
            <a:off x="2189225" y="3550412"/>
            <a:ext cx="21513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10" name="Google Shape;1110;g1f9162cf5e8_0_2699"/>
          <p:cNvSpPr txBox="1"/>
          <p:nvPr>
            <p:ph idx="7" type="title"/>
          </p:nvPr>
        </p:nvSpPr>
        <p:spPr>
          <a:xfrm>
            <a:off x="6105436" y="3131663"/>
            <a:ext cx="21489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11" name="Google Shape;1111;g1f9162cf5e8_0_2699"/>
          <p:cNvSpPr txBox="1"/>
          <p:nvPr>
            <p:ph idx="8" type="subTitle"/>
          </p:nvPr>
        </p:nvSpPr>
        <p:spPr>
          <a:xfrm>
            <a:off x="6105436" y="3550412"/>
            <a:ext cx="21489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112" name="Google Shape;1112;g1f9162cf5e8_0_2699"/>
          <p:cNvGrpSpPr/>
          <p:nvPr/>
        </p:nvGrpSpPr>
        <p:grpSpPr>
          <a:xfrm>
            <a:off x="8727662" y="193212"/>
            <a:ext cx="234762" cy="218290"/>
            <a:chOff x="8652775" y="883650"/>
            <a:chExt cx="38125" cy="35450"/>
          </a:xfrm>
        </p:grpSpPr>
        <p:sp>
          <p:nvSpPr>
            <p:cNvPr id="1113" name="Google Shape;1113;g1f9162cf5e8_0_2699"/>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4" name="Google Shape;1114;g1f9162cf5e8_0_2699"/>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5" name="Google Shape;1115;g1f9162cf5e8_0_2699"/>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16" name="Google Shape;1116;g1f9162cf5e8_0_2699"/>
          <p:cNvSpPr/>
          <p:nvPr/>
        </p:nvSpPr>
        <p:spPr>
          <a:xfrm>
            <a:off x="489796" y="961937"/>
            <a:ext cx="86208" cy="86362"/>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7" name="Google Shape;1117;g1f9162cf5e8_0_2699"/>
          <p:cNvSpPr/>
          <p:nvPr/>
        </p:nvSpPr>
        <p:spPr>
          <a:xfrm>
            <a:off x="489796" y="1093865"/>
            <a:ext cx="86208" cy="86362"/>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8" name="Google Shape;1118;g1f9162cf5e8_0_2699"/>
          <p:cNvSpPr/>
          <p:nvPr/>
        </p:nvSpPr>
        <p:spPr>
          <a:xfrm>
            <a:off x="341241" y="961937"/>
            <a:ext cx="86362" cy="86362"/>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9" name="Google Shape;1119;g1f9162cf5e8_0_2699"/>
          <p:cNvSpPr/>
          <p:nvPr/>
        </p:nvSpPr>
        <p:spPr>
          <a:xfrm>
            <a:off x="341241" y="1093865"/>
            <a:ext cx="86362" cy="86362"/>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20" name="Shape 1120"/>
        <p:cNvGrpSpPr/>
        <p:nvPr/>
      </p:nvGrpSpPr>
      <p:grpSpPr>
        <a:xfrm>
          <a:off x="0" y="0"/>
          <a:ext cx="0" cy="0"/>
          <a:chOff x="0" y="0"/>
          <a:chExt cx="0" cy="0"/>
        </a:xfrm>
      </p:grpSpPr>
      <p:sp>
        <p:nvSpPr>
          <p:cNvPr id="1121" name="Google Shape;1121;g1f9162cf5e8_0_2718"/>
          <p:cNvSpPr txBox="1"/>
          <p:nvPr>
            <p:ph type="title"/>
          </p:nvPr>
        </p:nvSpPr>
        <p:spPr>
          <a:xfrm>
            <a:off x="5050475" y="3314850"/>
            <a:ext cx="3047700" cy="9543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sz="2500">
                <a:solidFill>
                  <a:schemeClr val="accent6"/>
                </a:solidFill>
              </a:defRPr>
            </a:lvl1pPr>
            <a:lvl2pPr lvl="1" rtl="0" algn="ctr">
              <a:lnSpc>
                <a:spcPct val="100000"/>
              </a:lnSpc>
              <a:spcBef>
                <a:spcPts val="0"/>
              </a:spcBef>
              <a:spcAft>
                <a:spcPts val="0"/>
              </a:spcAft>
              <a:buSzPts val="3600"/>
              <a:buNone/>
              <a:defRPr/>
            </a:lvl2pPr>
            <a:lvl3pPr lvl="2" rtl="0" algn="ctr">
              <a:lnSpc>
                <a:spcPct val="100000"/>
              </a:lnSpc>
              <a:spcBef>
                <a:spcPts val="0"/>
              </a:spcBef>
              <a:spcAft>
                <a:spcPts val="0"/>
              </a:spcAft>
              <a:buSzPts val="3600"/>
              <a:buNone/>
              <a:defRPr/>
            </a:lvl3pPr>
            <a:lvl4pPr lvl="3" rtl="0" algn="ctr">
              <a:lnSpc>
                <a:spcPct val="100000"/>
              </a:lnSpc>
              <a:spcBef>
                <a:spcPts val="0"/>
              </a:spcBef>
              <a:spcAft>
                <a:spcPts val="0"/>
              </a:spcAft>
              <a:buSzPts val="3600"/>
              <a:buNone/>
              <a:defRPr/>
            </a:lvl4pPr>
            <a:lvl5pPr lvl="4" rtl="0" algn="ctr">
              <a:lnSpc>
                <a:spcPct val="100000"/>
              </a:lnSpc>
              <a:spcBef>
                <a:spcPts val="0"/>
              </a:spcBef>
              <a:spcAft>
                <a:spcPts val="0"/>
              </a:spcAft>
              <a:buSzPts val="3600"/>
              <a:buNone/>
              <a:defRPr/>
            </a:lvl5pPr>
            <a:lvl6pPr lvl="5" rtl="0" algn="ctr">
              <a:lnSpc>
                <a:spcPct val="100000"/>
              </a:lnSpc>
              <a:spcBef>
                <a:spcPts val="0"/>
              </a:spcBef>
              <a:spcAft>
                <a:spcPts val="0"/>
              </a:spcAft>
              <a:buSzPts val="3600"/>
              <a:buNone/>
              <a:defRPr/>
            </a:lvl6pPr>
            <a:lvl7pPr lvl="6" rtl="0" algn="ctr">
              <a:lnSpc>
                <a:spcPct val="100000"/>
              </a:lnSpc>
              <a:spcBef>
                <a:spcPts val="0"/>
              </a:spcBef>
              <a:spcAft>
                <a:spcPts val="0"/>
              </a:spcAft>
              <a:buSzPts val="3600"/>
              <a:buNone/>
              <a:defRPr/>
            </a:lvl7pPr>
            <a:lvl8pPr lvl="7" rtl="0" algn="ctr">
              <a:lnSpc>
                <a:spcPct val="100000"/>
              </a:lnSpc>
              <a:spcBef>
                <a:spcPts val="0"/>
              </a:spcBef>
              <a:spcAft>
                <a:spcPts val="0"/>
              </a:spcAft>
              <a:buSzPts val="3600"/>
              <a:buNone/>
              <a:defRPr/>
            </a:lvl8pPr>
            <a:lvl9pPr lvl="8" rtl="0" algn="ctr">
              <a:lnSpc>
                <a:spcPct val="100000"/>
              </a:lnSpc>
              <a:spcBef>
                <a:spcPts val="0"/>
              </a:spcBef>
              <a:spcAft>
                <a:spcPts val="0"/>
              </a:spcAft>
              <a:buSzPts val="3600"/>
              <a:buNone/>
              <a:defRPr/>
            </a:lvl9pPr>
          </a:lstStyle>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_1">
    <p:spTree>
      <p:nvGrpSpPr>
        <p:cNvPr id="1122" name="Shape 1122"/>
        <p:cNvGrpSpPr/>
        <p:nvPr/>
      </p:nvGrpSpPr>
      <p:grpSpPr>
        <a:xfrm>
          <a:off x="0" y="0"/>
          <a:ext cx="0" cy="0"/>
          <a:chOff x="0" y="0"/>
          <a:chExt cx="0" cy="0"/>
        </a:xfrm>
      </p:grpSpPr>
      <p:sp>
        <p:nvSpPr>
          <p:cNvPr id="1123" name="Google Shape;1123;g1f9162cf5e8_0_2720"/>
          <p:cNvSpPr txBox="1"/>
          <p:nvPr>
            <p:ph idx="1" type="subTitle"/>
          </p:nvPr>
        </p:nvSpPr>
        <p:spPr>
          <a:xfrm>
            <a:off x="4825600" y="3205850"/>
            <a:ext cx="2836500" cy="10467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24" name="Google Shape;1124;g1f9162cf5e8_0_2720"/>
          <p:cNvSpPr txBox="1"/>
          <p:nvPr>
            <p:ph type="title"/>
          </p:nvPr>
        </p:nvSpPr>
        <p:spPr>
          <a:xfrm>
            <a:off x="4825600" y="2466950"/>
            <a:ext cx="2836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125" name="Google Shape;1125;g1f9162cf5e8_0_2720"/>
          <p:cNvSpPr/>
          <p:nvPr/>
        </p:nvSpPr>
        <p:spPr>
          <a:xfrm>
            <a:off x="25" y="0"/>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26" name="Google Shape;1126;g1f9162cf5e8_0_2720"/>
          <p:cNvGrpSpPr/>
          <p:nvPr/>
        </p:nvGrpSpPr>
        <p:grpSpPr>
          <a:xfrm>
            <a:off x="7812765" y="428389"/>
            <a:ext cx="744312" cy="221985"/>
            <a:chOff x="8652775" y="883650"/>
            <a:chExt cx="120875" cy="36050"/>
          </a:xfrm>
        </p:grpSpPr>
        <p:sp>
          <p:nvSpPr>
            <p:cNvPr id="1127" name="Google Shape;1127;g1f9162cf5e8_0_272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8" name="Google Shape;1128;g1f9162cf5e8_0_27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9" name="Google Shape;1129;g1f9162cf5e8_0_272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0" name="Google Shape;1130;g1f9162cf5e8_0_27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1" name="Google Shape;1131;g1f9162cf5e8_0_272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2" name="Google Shape;1132;g1f9162cf5e8_0_272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33" name="Google Shape;1133;g1f9162cf5e8_0_2720"/>
          <p:cNvSpPr/>
          <p:nvPr>
            <p:ph idx="2" type="pic"/>
          </p:nvPr>
        </p:nvSpPr>
        <p:spPr>
          <a:xfrm>
            <a:off x="713375" y="538175"/>
            <a:ext cx="4281000" cy="2957100"/>
          </a:xfrm>
          <a:prstGeom prst="roundRect">
            <a:avLst>
              <a:gd fmla="val 5674" name="adj"/>
            </a:avLst>
          </a:prstGeom>
          <a:noFill/>
          <a:ln>
            <a:noFill/>
          </a:ln>
        </p:spPr>
      </p:sp>
      <p:grpSp>
        <p:nvGrpSpPr>
          <p:cNvPr id="1134" name="Google Shape;1134;g1f9162cf5e8_0_2720"/>
          <p:cNvGrpSpPr/>
          <p:nvPr/>
        </p:nvGrpSpPr>
        <p:grpSpPr>
          <a:xfrm>
            <a:off x="231612" y="235998"/>
            <a:ext cx="234762" cy="86362"/>
            <a:chOff x="8652775" y="905075"/>
            <a:chExt cx="38125" cy="14025"/>
          </a:xfrm>
        </p:grpSpPr>
        <p:sp>
          <p:nvSpPr>
            <p:cNvPr id="1135" name="Google Shape;1135;g1f9162cf5e8_0_272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6" name="Google Shape;1136;g1f9162cf5e8_0_272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4">
    <p:spTree>
      <p:nvGrpSpPr>
        <p:cNvPr id="1137" name="Shape 1137"/>
        <p:cNvGrpSpPr/>
        <p:nvPr/>
      </p:nvGrpSpPr>
      <p:grpSpPr>
        <a:xfrm>
          <a:off x="0" y="0"/>
          <a:ext cx="0" cy="0"/>
          <a:chOff x="0" y="0"/>
          <a:chExt cx="0" cy="0"/>
        </a:xfrm>
      </p:grpSpPr>
      <p:sp>
        <p:nvSpPr>
          <p:cNvPr id="1138" name="Google Shape;1138;g1f9162cf5e8_0_2735"/>
          <p:cNvSpPr/>
          <p:nvPr/>
        </p:nvSpPr>
        <p:spPr>
          <a:xfrm>
            <a:off x="25" y="3550525"/>
            <a:ext cx="9144000" cy="16011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9" name="Google Shape;1139;g1f9162cf5e8_0_2735"/>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140" name="Google Shape;1140;g1f9162cf5e8_0_2735"/>
          <p:cNvSpPr txBox="1"/>
          <p:nvPr>
            <p:ph idx="2" type="title"/>
          </p:nvPr>
        </p:nvSpPr>
        <p:spPr>
          <a:xfrm>
            <a:off x="855113"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41" name="Google Shape;1141;g1f9162cf5e8_0_2735"/>
          <p:cNvSpPr txBox="1"/>
          <p:nvPr>
            <p:ph idx="1" type="subTitle"/>
          </p:nvPr>
        </p:nvSpPr>
        <p:spPr>
          <a:xfrm>
            <a:off x="855113"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42" name="Google Shape;1142;g1f9162cf5e8_0_2735"/>
          <p:cNvSpPr txBox="1"/>
          <p:nvPr>
            <p:ph idx="3" type="title"/>
          </p:nvPr>
        </p:nvSpPr>
        <p:spPr>
          <a:xfrm>
            <a:off x="3570782"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43" name="Google Shape;1143;g1f9162cf5e8_0_2735"/>
          <p:cNvSpPr txBox="1"/>
          <p:nvPr>
            <p:ph idx="4" type="subTitle"/>
          </p:nvPr>
        </p:nvSpPr>
        <p:spPr>
          <a:xfrm>
            <a:off x="3570782"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44" name="Google Shape;1144;g1f9162cf5e8_0_2735"/>
          <p:cNvSpPr txBox="1"/>
          <p:nvPr>
            <p:ph idx="5" type="title"/>
          </p:nvPr>
        </p:nvSpPr>
        <p:spPr>
          <a:xfrm>
            <a:off x="6287926" y="31081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45" name="Google Shape;1145;g1f9162cf5e8_0_2735"/>
          <p:cNvSpPr txBox="1"/>
          <p:nvPr>
            <p:ph idx="6" type="subTitle"/>
          </p:nvPr>
        </p:nvSpPr>
        <p:spPr>
          <a:xfrm>
            <a:off x="6287926" y="351657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46" name="Google Shape;1146;g1f9162cf5e8_0_2735"/>
          <p:cNvSpPr txBox="1"/>
          <p:nvPr>
            <p:ph idx="7" type="title"/>
          </p:nvPr>
        </p:nvSpPr>
        <p:spPr>
          <a:xfrm>
            <a:off x="855113" y="172307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47" name="Google Shape;1147;g1f9162cf5e8_0_2735"/>
          <p:cNvSpPr txBox="1"/>
          <p:nvPr>
            <p:ph idx="8" type="subTitle"/>
          </p:nvPr>
        </p:nvSpPr>
        <p:spPr>
          <a:xfrm>
            <a:off x="855113" y="2131524"/>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48" name="Google Shape;1148;g1f9162cf5e8_0_2735"/>
          <p:cNvSpPr txBox="1"/>
          <p:nvPr>
            <p:ph idx="9" type="title"/>
          </p:nvPr>
        </p:nvSpPr>
        <p:spPr>
          <a:xfrm>
            <a:off x="3570782"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49" name="Google Shape;1149;g1f9162cf5e8_0_2735"/>
          <p:cNvSpPr txBox="1"/>
          <p:nvPr>
            <p:ph idx="13" type="subTitle"/>
          </p:nvPr>
        </p:nvSpPr>
        <p:spPr>
          <a:xfrm>
            <a:off x="3570782" y="2102775"/>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50" name="Google Shape;1150;g1f9162cf5e8_0_2735"/>
          <p:cNvSpPr txBox="1"/>
          <p:nvPr>
            <p:ph idx="14" type="title"/>
          </p:nvPr>
        </p:nvSpPr>
        <p:spPr>
          <a:xfrm>
            <a:off x="6286426" y="169432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51" name="Google Shape;1151;g1f9162cf5e8_0_2735"/>
          <p:cNvSpPr txBox="1"/>
          <p:nvPr>
            <p:ph idx="15" type="subTitle"/>
          </p:nvPr>
        </p:nvSpPr>
        <p:spPr>
          <a:xfrm>
            <a:off x="6284926" y="2102775"/>
            <a:ext cx="2005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152" name="Google Shape;1152;g1f9162cf5e8_0_2735"/>
          <p:cNvGrpSpPr/>
          <p:nvPr/>
        </p:nvGrpSpPr>
        <p:grpSpPr>
          <a:xfrm>
            <a:off x="4567290" y="4550322"/>
            <a:ext cx="744312" cy="221985"/>
            <a:chOff x="8652775" y="883650"/>
            <a:chExt cx="120875" cy="36050"/>
          </a:xfrm>
        </p:grpSpPr>
        <p:sp>
          <p:nvSpPr>
            <p:cNvPr id="1153" name="Google Shape;1153;g1f9162cf5e8_0_273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4" name="Google Shape;1154;g1f9162cf5e8_0_273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5" name="Google Shape;1155;g1f9162cf5e8_0_273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6" name="Google Shape;1156;g1f9162cf5e8_0_273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7" name="Google Shape;1157;g1f9162cf5e8_0_2735"/>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8" name="Google Shape;1158;g1f9162cf5e8_0_2735"/>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59" name="Google Shape;1159;g1f9162cf5e8_0_2735"/>
          <p:cNvGrpSpPr/>
          <p:nvPr/>
        </p:nvGrpSpPr>
        <p:grpSpPr>
          <a:xfrm>
            <a:off x="173662" y="3781173"/>
            <a:ext cx="234762" cy="86362"/>
            <a:chOff x="8652775" y="905075"/>
            <a:chExt cx="38125" cy="14025"/>
          </a:xfrm>
        </p:grpSpPr>
        <p:sp>
          <p:nvSpPr>
            <p:cNvPr id="1160" name="Google Shape;1160;g1f9162cf5e8_0_2735"/>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1" name="Google Shape;1161;g1f9162cf5e8_0_273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62" name="Google Shape;1162;g1f9162cf5e8_0_2735"/>
          <p:cNvGrpSpPr/>
          <p:nvPr/>
        </p:nvGrpSpPr>
        <p:grpSpPr>
          <a:xfrm>
            <a:off x="8745762" y="1115136"/>
            <a:ext cx="234762" cy="218290"/>
            <a:chOff x="8652775" y="883650"/>
            <a:chExt cx="38125" cy="35450"/>
          </a:xfrm>
        </p:grpSpPr>
        <p:sp>
          <p:nvSpPr>
            <p:cNvPr id="1163" name="Google Shape;1163;g1f9162cf5e8_0_2735"/>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4" name="Google Shape;1164;g1f9162cf5e8_0_2735"/>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5" name="Google Shape;1165;g1f9162cf5e8_0_2735"/>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00" name="Shape 200"/>
        <p:cNvGrpSpPr/>
        <p:nvPr/>
      </p:nvGrpSpPr>
      <p:grpSpPr>
        <a:xfrm>
          <a:off x="0" y="0"/>
          <a:ext cx="0" cy="0"/>
          <a:chOff x="0" y="0"/>
          <a:chExt cx="0" cy="0"/>
        </a:xfrm>
      </p:grpSpPr>
      <p:sp>
        <p:nvSpPr>
          <p:cNvPr id="201" name="Google Shape;201;p60"/>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grpSp>
        <p:nvGrpSpPr>
          <p:cNvPr id="202" name="Google Shape;202;p60"/>
          <p:cNvGrpSpPr/>
          <p:nvPr/>
        </p:nvGrpSpPr>
        <p:grpSpPr>
          <a:xfrm>
            <a:off x="-202058" y="151213"/>
            <a:ext cx="768173" cy="588522"/>
            <a:chOff x="8650400" y="824125"/>
            <a:chExt cx="124750" cy="95575"/>
          </a:xfrm>
        </p:grpSpPr>
        <p:sp>
          <p:nvSpPr>
            <p:cNvPr id="203" name="Google Shape;203;p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6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60"/>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6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6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0" name="Google Shape;210;p60"/>
          <p:cNvGrpSpPr/>
          <p:nvPr/>
        </p:nvGrpSpPr>
        <p:grpSpPr>
          <a:xfrm>
            <a:off x="8681129" y="818100"/>
            <a:ext cx="234762" cy="218290"/>
            <a:chOff x="8652775" y="883650"/>
            <a:chExt cx="38125" cy="35450"/>
          </a:xfrm>
        </p:grpSpPr>
        <p:sp>
          <p:nvSpPr>
            <p:cNvPr id="211" name="Google Shape;211;p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6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15" name="Google Shape;215;p60"/>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16" name="Google Shape;216;p60"/>
          <p:cNvGrpSpPr/>
          <p:nvPr/>
        </p:nvGrpSpPr>
        <p:grpSpPr>
          <a:xfrm>
            <a:off x="888366" y="4691213"/>
            <a:ext cx="234762" cy="218290"/>
            <a:chOff x="8652775" y="883650"/>
            <a:chExt cx="38125" cy="35450"/>
          </a:xfrm>
        </p:grpSpPr>
        <p:sp>
          <p:nvSpPr>
            <p:cNvPr id="217" name="Google Shape;217;p6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6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6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0" name="Google Shape;220;p60"/>
          <p:cNvGrpSpPr/>
          <p:nvPr/>
        </p:nvGrpSpPr>
        <p:grpSpPr>
          <a:xfrm>
            <a:off x="8485018" y="238432"/>
            <a:ext cx="430885" cy="203666"/>
            <a:chOff x="8703675" y="886625"/>
            <a:chExt cx="69975" cy="33075"/>
          </a:xfrm>
        </p:grpSpPr>
        <p:sp>
          <p:nvSpPr>
            <p:cNvPr id="221" name="Google Shape;221;p6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6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_1_1_1_1_1_1_1_1_1">
    <p:spTree>
      <p:nvGrpSpPr>
        <p:cNvPr id="1166" name="Shape 1166"/>
        <p:cNvGrpSpPr/>
        <p:nvPr/>
      </p:nvGrpSpPr>
      <p:grpSpPr>
        <a:xfrm>
          <a:off x="0" y="0"/>
          <a:ext cx="0" cy="0"/>
          <a:chOff x="0" y="0"/>
          <a:chExt cx="0" cy="0"/>
        </a:xfrm>
      </p:grpSpPr>
      <p:sp>
        <p:nvSpPr>
          <p:cNvPr id="1167" name="Google Shape;1167;g1f9162cf5e8_0_2764"/>
          <p:cNvSpPr txBox="1"/>
          <p:nvPr>
            <p:ph type="title"/>
          </p:nvPr>
        </p:nvSpPr>
        <p:spPr>
          <a:xfrm>
            <a:off x="1065913" y="1339475"/>
            <a:ext cx="2193000" cy="1293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solidFill>
                  <a:schemeClr val="accent6"/>
                </a:solidFill>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168" name="Google Shape;1168;g1f9162cf5e8_0_2764"/>
          <p:cNvSpPr txBox="1"/>
          <p:nvPr>
            <p:ph idx="2" type="title"/>
          </p:nvPr>
        </p:nvSpPr>
        <p:spPr>
          <a:xfrm>
            <a:off x="3942425"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69" name="Google Shape;1169;g1f9162cf5e8_0_2764"/>
          <p:cNvSpPr txBox="1"/>
          <p:nvPr>
            <p:ph idx="1" type="subTitle"/>
          </p:nvPr>
        </p:nvSpPr>
        <p:spPr>
          <a:xfrm>
            <a:off x="3942425" y="1841887"/>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70" name="Google Shape;1170;g1f9162cf5e8_0_2764"/>
          <p:cNvSpPr txBox="1"/>
          <p:nvPr>
            <p:ph idx="3" type="title"/>
          </p:nvPr>
        </p:nvSpPr>
        <p:spPr>
          <a:xfrm>
            <a:off x="6352038" y="1473740"/>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71" name="Google Shape;1171;g1f9162cf5e8_0_2764"/>
          <p:cNvSpPr txBox="1"/>
          <p:nvPr>
            <p:ph idx="4" type="subTitle"/>
          </p:nvPr>
        </p:nvSpPr>
        <p:spPr>
          <a:xfrm>
            <a:off x="6352038" y="1841888"/>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72" name="Google Shape;1172;g1f9162cf5e8_0_2764"/>
          <p:cNvSpPr txBox="1"/>
          <p:nvPr>
            <p:ph idx="5" type="title"/>
          </p:nvPr>
        </p:nvSpPr>
        <p:spPr>
          <a:xfrm>
            <a:off x="3942425" y="3134216"/>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73" name="Google Shape;1173;g1f9162cf5e8_0_2764"/>
          <p:cNvSpPr txBox="1"/>
          <p:nvPr>
            <p:ph idx="6" type="subTitle"/>
          </p:nvPr>
        </p:nvSpPr>
        <p:spPr>
          <a:xfrm>
            <a:off x="3942425"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74" name="Google Shape;1174;g1f9162cf5e8_0_2764"/>
          <p:cNvSpPr txBox="1"/>
          <p:nvPr>
            <p:ph idx="7" type="title"/>
          </p:nvPr>
        </p:nvSpPr>
        <p:spPr>
          <a:xfrm>
            <a:off x="6352038" y="3134215"/>
            <a:ext cx="2002500" cy="527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175" name="Google Shape;1175;g1f9162cf5e8_0_2764"/>
          <p:cNvSpPr txBox="1"/>
          <p:nvPr>
            <p:ph idx="8" type="subTitle"/>
          </p:nvPr>
        </p:nvSpPr>
        <p:spPr>
          <a:xfrm>
            <a:off x="6352038" y="3502363"/>
            <a:ext cx="20025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176" name="Google Shape;1176;g1f9162cf5e8_0_2764"/>
          <p:cNvGrpSpPr/>
          <p:nvPr/>
        </p:nvGrpSpPr>
        <p:grpSpPr>
          <a:xfrm>
            <a:off x="270587" y="255394"/>
            <a:ext cx="234762" cy="218290"/>
            <a:chOff x="8652775" y="883650"/>
            <a:chExt cx="38125" cy="35450"/>
          </a:xfrm>
        </p:grpSpPr>
        <p:sp>
          <p:nvSpPr>
            <p:cNvPr id="1177" name="Google Shape;1177;g1f9162cf5e8_0_27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8" name="Google Shape;1178;g1f9162cf5e8_0_27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9" name="Google Shape;1179;g1f9162cf5e8_0_276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0" name="Google Shape;1180;g1f9162cf5e8_0_27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81" name="Google Shape;1181;g1f9162cf5e8_0_2764"/>
          <p:cNvGrpSpPr/>
          <p:nvPr/>
        </p:nvGrpSpPr>
        <p:grpSpPr>
          <a:xfrm>
            <a:off x="8141165" y="4708714"/>
            <a:ext cx="744312" cy="221985"/>
            <a:chOff x="8652775" y="883650"/>
            <a:chExt cx="120875" cy="36050"/>
          </a:xfrm>
        </p:grpSpPr>
        <p:sp>
          <p:nvSpPr>
            <p:cNvPr id="1182" name="Google Shape;1182;g1f9162cf5e8_0_276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3" name="Google Shape;1183;g1f9162cf5e8_0_276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4" name="Google Shape;1184;g1f9162cf5e8_0_276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5" name="Google Shape;1185;g1f9162cf5e8_0_276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6" name="Google Shape;1186;g1f9162cf5e8_0_276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7" name="Google Shape;1187;g1f9162cf5e8_0_276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spTree>
      <p:nvGrpSpPr>
        <p:cNvPr id="1188" name="Shape 1188"/>
        <p:cNvGrpSpPr/>
        <p:nvPr/>
      </p:nvGrpSpPr>
      <p:grpSpPr>
        <a:xfrm>
          <a:off x="0" y="0"/>
          <a:ext cx="0" cy="0"/>
          <a:chOff x="0" y="0"/>
          <a:chExt cx="0" cy="0"/>
        </a:xfrm>
      </p:grpSpPr>
      <p:sp>
        <p:nvSpPr>
          <p:cNvPr id="1189" name="Google Shape;1189;g1f9162cf5e8_0_2786"/>
          <p:cNvSpPr/>
          <p:nvPr/>
        </p:nvSpPr>
        <p:spPr>
          <a:xfrm>
            <a:off x="3868475" y="354975"/>
            <a:ext cx="4795800" cy="4419000"/>
          </a:xfrm>
          <a:prstGeom prst="roundRect">
            <a:avLst>
              <a:gd fmla="val 392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0" name="Google Shape;1190;g1f9162cf5e8_0_2786"/>
          <p:cNvSpPr txBox="1"/>
          <p:nvPr>
            <p:ph type="title"/>
          </p:nvPr>
        </p:nvSpPr>
        <p:spPr>
          <a:xfrm>
            <a:off x="4386300" y="527700"/>
            <a:ext cx="3759000" cy="9543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3600"/>
              <a:buNone/>
              <a:defRPr sz="5000">
                <a:solidFill>
                  <a:schemeClr val="accent6"/>
                </a:solidFill>
              </a:defRPr>
            </a:lvl1pPr>
            <a:lvl2pPr lvl="1" rtl="0" algn="l">
              <a:lnSpc>
                <a:spcPct val="100000"/>
              </a:lnSpc>
              <a:spcBef>
                <a:spcPts val="0"/>
              </a:spcBef>
              <a:spcAft>
                <a:spcPts val="0"/>
              </a:spcAft>
              <a:buSzPts val="3600"/>
              <a:buNone/>
              <a:defRPr sz="5000">
                <a:solidFill>
                  <a:schemeClr val="accent6"/>
                </a:solidFill>
              </a:defRPr>
            </a:lvl2pPr>
            <a:lvl3pPr lvl="2" rtl="0" algn="l">
              <a:lnSpc>
                <a:spcPct val="100000"/>
              </a:lnSpc>
              <a:spcBef>
                <a:spcPts val="0"/>
              </a:spcBef>
              <a:spcAft>
                <a:spcPts val="0"/>
              </a:spcAft>
              <a:buSzPts val="3600"/>
              <a:buNone/>
              <a:defRPr sz="5000">
                <a:solidFill>
                  <a:schemeClr val="accent6"/>
                </a:solidFill>
              </a:defRPr>
            </a:lvl3pPr>
            <a:lvl4pPr lvl="3" rtl="0" algn="l">
              <a:lnSpc>
                <a:spcPct val="100000"/>
              </a:lnSpc>
              <a:spcBef>
                <a:spcPts val="0"/>
              </a:spcBef>
              <a:spcAft>
                <a:spcPts val="0"/>
              </a:spcAft>
              <a:buSzPts val="3600"/>
              <a:buNone/>
              <a:defRPr sz="5000">
                <a:solidFill>
                  <a:schemeClr val="accent6"/>
                </a:solidFill>
              </a:defRPr>
            </a:lvl4pPr>
            <a:lvl5pPr lvl="4" rtl="0" algn="l">
              <a:lnSpc>
                <a:spcPct val="100000"/>
              </a:lnSpc>
              <a:spcBef>
                <a:spcPts val="0"/>
              </a:spcBef>
              <a:spcAft>
                <a:spcPts val="0"/>
              </a:spcAft>
              <a:buSzPts val="3600"/>
              <a:buNone/>
              <a:defRPr sz="5000">
                <a:solidFill>
                  <a:schemeClr val="accent6"/>
                </a:solidFill>
              </a:defRPr>
            </a:lvl5pPr>
            <a:lvl6pPr lvl="5" rtl="0" algn="l">
              <a:lnSpc>
                <a:spcPct val="100000"/>
              </a:lnSpc>
              <a:spcBef>
                <a:spcPts val="0"/>
              </a:spcBef>
              <a:spcAft>
                <a:spcPts val="0"/>
              </a:spcAft>
              <a:buSzPts val="3600"/>
              <a:buNone/>
              <a:defRPr sz="5000">
                <a:solidFill>
                  <a:schemeClr val="accent6"/>
                </a:solidFill>
              </a:defRPr>
            </a:lvl6pPr>
            <a:lvl7pPr lvl="6" rtl="0" algn="l">
              <a:lnSpc>
                <a:spcPct val="100000"/>
              </a:lnSpc>
              <a:spcBef>
                <a:spcPts val="0"/>
              </a:spcBef>
              <a:spcAft>
                <a:spcPts val="0"/>
              </a:spcAft>
              <a:buSzPts val="3600"/>
              <a:buNone/>
              <a:defRPr sz="5000">
                <a:solidFill>
                  <a:schemeClr val="accent6"/>
                </a:solidFill>
              </a:defRPr>
            </a:lvl7pPr>
            <a:lvl8pPr lvl="7" rtl="0" algn="l">
              <a:lnSpc>
                <a:spcPct val="100000"/>
              </a:lnSpc>
              <a:spcBef>
                <a:spcPts val="0"/>
              </a:spcBef>
              <a:spcAft>
                <a:spcPts val="0"/>
              </a:spcAft>
              <a:buSzPts val="3600"/>
              <a:buNone/>
              <a:defRPr sz="5000">
                <a:solidFill>
                  <a:schemeClr val="accent6"/>
                </a:solidFill>
              </a:defRPr>
            </a:lvl8pPr>
            <a:lvl9pPr lvl="8" rtl="0" algn="l">
              <a:lnSpc>
                <a:spcPct val="100000"/>
              </a:lnSpc>
              <a:spcBef>
                <a:spcPts val="0"/>
              </a:spcBef>
              <a:spcAft>
                <a:spcPts val="0"/>
              </a:spcAft>
              <a:buSzPts val="3600"/>
              <a:buNone/>
              <a:defRPr sz="5000">
                <a:solidFill>
                  <a:schemeClr val="accent6"/>
                </a:solidFill>
              </a:defRPr>
            </a:lvl9pPr>
          </a:lstStyle>
          <a:p/>
        </p:txBody>
      </p:sp>
      <p:sp>
        <p:nvSpPr>
          <p:cNvPr id="1191" name="Google Shape;1191;g1f9162cf5e8_0_2786"/>
          <p:cNvSpPr txBox="1"/>
          <p:nvPr>
            <p:ph idx="2" type="title"/>
          </p:nvPr>
        </p:nvSpPr>
        <p:spPr>
          <a:xfrm>
            <a:off x="4387449" y="1482000"/>
            <a:ext cx="3757800" cy="138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lvl1pPr>
            <a:lvl2pPr lvl="1" rtl="0" algn="l">
              <a:lnSpc>
                <a:spcPct val="100000"/>
              </a:lnSpc>
              <a:spcBef>
                <a:spcPts val="0"/>
              </a:spcBef>
              <a:spcAft>
                <a:spcPts val="0"/>
              </a:spcAft>
              <a:buSzPts val="1800"/>
              <a:buNone/>
              <a:defRPr sz="1800"/>
            </a:lvl2pPr>
            <a:lvl3pPr lvl="2" rtl="0" algn="l">
              <a:lnSpc>
                <a:spcPct val="100000"/>
              </a:lnSpc>
              <a:spcBef>
                <a:spcPts val="0"/>
              </a:spcBef>
              <a:spcAft>
                <a:spcPts val="0"/>
              </a:spcAft>
              <a:buSzPts val="1800"/>
              <a:buNone/>
              <a:defRPr sz="1800"/>
            </a:lvl3pPr>
            <a:lvl4pPr lvl="3" rtl="0" algn="l">
              <a:lnSpc>
                <a:spcPct val="100000"/>
              </a:lnSpc>
              <a:spcBef>
                <a:spcPts val="0"/>
              </a:spcBef>
              <a:spcAft>
                <a:spcPts val="0"/>
              </a:spcAft>
              <a:buSzPts val="1800"/>
              <a:buNone/>
              <a:defRPr sz="1800"/>
            </a:lvl4pPr>
            <a:lvl5pPr lvl="4" rtl="0" algn="l">
              <a:lnSpc>
                <a:spcPct val="100000"/>
              </a:lnSpc>
              <a:spcBef>
                <a:spcPts val="0"/>
              </a:spcBef>
              <a:spcAft>
                <a:spcPts val="0"/>
              </a:spcAft>
              <a:buSzPts val="1800"/>
              <a:buNone/>
              <a:defRPr sz="1800"/>
            </a:lvl5pPr>
            <a:lvl6pPr lvl="5" rtl="0" algn="l">
              <a:lnSpc>
                <a:spcPct val="100000"/>
              </a:lnSpc>
              <a:spcBef>
                <a:spcPts val="0"/>
              </a:spcBef>
              <a:spcAft>
                <a:spcPts val="0"/>
              </a:spcAft>
              <a:buSzPts val="1800"/>
              <a:buNone/>
              <a:defRPr sz="1800"/>
            </a:lvl6pPr>
            <a:lvl7pPr lvl="6" rtl="0" algn="l">
              <a:lnSpc>
                <a:spcPct val="100000"/>
              </a:lnSpc>
              <a:spcBef>
                <a:spcPts val="0"/>
              </a:spcBef>
              <a:spcAft>
                <a:spcPts val="0"/>
              </a:spcAft>
              <a:buSzPts val="1800"/>
              <a:buNone/>
              <a:defRPr sz="1800"/>
            </a:lvl7pPr>
            <a:lvl8pPr lvl="7" rtl="0" algn="l">
              <a:lnSpc>
                <a:spcPct val="100000"/>
              </a:lnSpc>
              <a:spcBef>
                <a:spcPts val="0"/>
              </a:spcBef>
              <a:spcAft>
                <a:spcPts val="0"/>
              </a:spcAft>
              <a:buSzPts val="1800"/>
              <a:buNone/>
              <a:defRPr sz="1800"/>
            </a:lvl8pPr>
            <a:lvl9pPr lvl="8" rtl="0" algn="l">
              <a:lnSpc>
                <a:spcPct val="100000"/>
              </a:lnSpc>
              <a:spcBef>
                <a:spcPts val="0"/>
              </a:spcBef>
              <a:spcAft>
                <a:spcPts val="0"/>
              </a:spcAft>
              <a:buSzPts val="1800"/>
              <a:buNone/>
              <a:defRPr sz="1800"/>
            </a:lvl9pPr>
          </a:lstStyle>
          <a:p/>
        </p:txBody>
      </p:sp>
      <p:sp>
        <p:nvSpPr>
          <p:cNvPr id="1192" name="Google Shape;1192;g1f9162cf5e8_0_2786"/>
          <p:cNvSpPr txBox="1"/>
          <p:nvPr/>
        </p:nvSpPr>
        <p:spPr>
          <a:xfrm>
            <a:off x="4387450" y="3655800"/>
            <a:ext cx="3545100" cy="7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0" i="0" lang="en" sz="1200" u="none" cap="none" strike="noStrike">
                <a:solidFill>
                  <a:schemeClr val="accent6"/>
                </a:solidFill>
                <a:latin typeface="Roboto"/>
                <a:ea typeface="Roboto"/>
                <a:cs typeface="Roboto"/>
                <a:sym typeface="Roboto"/>
              </a:rPr>
              <a:t>CREDITS: This presentation template was created by </a:t>
            </a:r>
            <a:r>
              <a:rPr b="1" i="0" lang="en" sz="1200" u="none" cap="none" strike="noStrike">
                <a:solidFill>
                  <a:schemeClr val="accent6"/>
                </a:solidFill>
                <a:uFill>
                  <a:noFill/>
                </a:uFill>
                <a:latin typeface="Roboto"/>
                <a:ea typeface="Roboto"/>
                <a:cs typeface="Roboto"/>
                <a:sym typeface="Roboto"/>
                <a:hlinkClick r:id="rId2">
                  <a:extLst>
                    <a:ext uri="{A12FA001-AC4F-418D-AE19-62706E023703}">
                      <ahyp:hlinkClr val="tx"/>
                    </a:ext>
                  </a:extLst>
                </a:hlinkClick>
              </a:rPr>
              <a:t>Slidesgo</a:t>
            </a:r>
            <a:r>
              <a:rPr b="0" i="0" lang="en" sz="1200" u="none" cap="none" strike="noStrike">
                <a:solidFill>
                  <a:schemeClr val="accent6"/>
                </a:solidFill>
                <a:latin typeface="Roboto"/>
                <a:ea typeface="Roboto"/>
                <a:cs typeface="Roboto"/>
                <a:sym typeface="Roboto"/>
              </a:rPr>
              <a:t>, including icons by </a:t>
            </a:r>
            <a:r>
              <a:rPr b="1" i="0" lang="en" sz="1200" u="none" cap="none" strike="noStrike">
                <a:solidFill>
                  <a:schemeClr val="accent6"/>
                </a:solidFill>
                <a:uFill>
                  <a:noFill/>
                </a:uFill>
                <a:latin typeface="Roboto"/>
                <a:ea typeface="Roboto"/>
                <a:cs typeface="Roboto"/>
                <a:sym typeface="Roboto"/>
                <a:hlinkClick r:id="rId3">
                  <a:extLst>
                    <a:ext uri="{A12FA001-AC4F-418D-AE19-62706E023703}">
                      <ahyp:hlinkClr val="tx"/>
                    </a:ext>
                  </a:extLst>
                </a:hlinkClick>
              </a:rPr>
              <a:t>Flaticon</a:t>
            </a:r>
            <a:r>
              <a:rPr b="0" i="0" lang="en" sz="1200" u="none" cap="none" strike="noStrike">
                <a:solidFill>
                  <a:schemeClr val="accent6"/>
                </a:solidFill>
                <a:latin typeface="Roboto"/>
                <a:ea typeface="Roboto"/>
                <a:cs typeface="Roboto"/>
                <a:sym typeface="Roboto"/>
              </a:rPr>
              <a:t>, and infographics &amp; images by </a:t>
            </a:r>
            <a:r>
              <a:rPr b="1" i="0" lang="en" sz="1200" u="none" cap="none" strike="noStrike">
                <a:solidFill>
                  <a:schemeClr val="accent6"/>
                </a:solidFill>
                <a:uFill>
                  <a:noFill/>
                </a:uFill>
                <a:latin typeface="Roboto"/>
                <a:ea typeface="Roboto"/>
                <a:cs typeface="Roboto"/>
                <a:sym typeface="Roboto"/>
                <a:hlinkClick r:id="rId4">
                  <a:extLst>
                    <a:ext uri="{A12FA001-AC4F-418D-AE19-62706E023703}">
                      <ahyp:hlinkClr val="tx"/>
                    </a:ext>
                  </a:extLst>
                </a:hlinkClick>
              </a:rPr>
              <a:t>Freepik</a:t>
            </a:r>
            <a:r>
              <a:rPr b="1" i="0" lang="en" sz="1200" u="none" cap="none" strike="noStrike">
                <a:solidFill>
                  <a:schemeClr val="accent6"/>
                </a:solidFill>
                <a:latin typeface="Roboto"/>
                <a:ea typeface="Roboto"/>
                <a:cs typeface="Roboto"/>
                <a:sym typeface="Roboto"/>
              </a:rPr>
              <a:t> </a:t>
            </a:r>
            <a:endParaRPr b="1" i="0" sz="1200" u="none" cap="none" strike="noStrike">
              <a:solidFill>
                <a:schemeClr val="accent6"/>
              </a:solidFill>
              <a:latin typeface="Roboto"/>
              <a:ea typeface="Roboto"/>
              <a:cs typeface="Roboto"/>
              <a:sym typeface="Roboto"/>
            </a:endParaRPr>
          </a:p>
        </p:txBody>
      </p:sp>
      <p:grpSp>
        <p:nvGrpSpPr>
          <p:cNvPr id="1193" name="Google Shape;1193;g1f9162cf5e8_0_2786"/>
          <p:cNvGrpSpPr/>
          <p:nvPr/>
        </p:nvGrpSpPr>
        <p:grpSpPr>
          <a:xfrm>
            <a:off x="270362" y="1788150"/>
            <a:ext cx="234762" cy="218290"/>
            <a:chOff x="8652775" y="883650"/>
            <a:chExt cx="38125" cy="35450"/>
          </a:xfrm>
        </p:grpSpPr>
        <p:sp>
          <p:nvSpPr>
            <p:cNvPr id="1194" name="Google Shape;1194;g1f9162cf5e8_0_2786"/>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5" name="Google Shape;1195;g1f9162cf5e8_0_2786"/>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6" name="Google Shape;1196;g1f9162cf5e8_0_2786"/>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7" name="Google Shape;1197;g1f9162cf5e8_0_2786"/>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98" name="Google Shape;1198;g1f9162cf5e8_0_2786"/>
          <p:cNvGrpSpPr/>
          <p:nvPr/>
        </p:nvGrpSpPr>
        <p:grpSpPr>
          <a:xfrm>
            <a:off x="2228000" y="4570305"/>
            <a:ext cx="430885" cy="203666"/>
            <a:chOff x="8703675" y="886625"/>
            <a:chExt cx="69975" cy="33075"/>
          </a:xfrm>
        </p:grpSpPr>
        <p:sp>
          <p:nvSpPr>
            <p:cNvPr id="1199" name="Google Shape;1199;g1f9162cf5e8_0_278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0" name="Google Shape;1200;g1f9162cf5e8_0_278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01" name="Google Shape;1201;g1f9162cf5e8_0_2786"/>
          <p:cNvSpPr/>
          <p:nvPr/>
        </p:nvSpPr>
        <p:spPr>
          <a:xfrm>
            <a:off x="2667767" y="28802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1202" name="Shape 1202"/>
        <p:cNvGrpSpPr/>
        <p:nvPr/>
      </p:nvGrpSpPr>
      <p:grpSpPr>
        <a:xfrm>
          <a:off x="0" y="0"/>
          <a:ext cx="0" cy="0"/>
          <a:chOff x="0" y="0"/>
          <a:chExt cx="0" cy="0"/>
        </a:xfrm>
      </p:grpSpPr>
      <p:sp>
        <p:nvSpPr>
          <p:cNvPr id="1203" name="Google Shape;1203;g1f9162cf5e8_0_280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8">
    <p:spTree>
      <p:nvGrpSpPr>
        <p:cNvPr id="1204" name="Shape 1204"/>
        <p:cNvGrpSpPr/>
        <p:nvPr/>
      </p:nvGrpSpPr>
      <p:grpSpPr>
        <a:xfrm>
          <a:off x="0" y="0"/>
          <a:ext cx="0" cy="0"/>
          <a:chOff x="0" y="0"/>
          <a:chExt cx="0" cy="0"/>
        </a:xfrm>
      </p:grpSpPr>
      <p:grpSp>
        <p:nvGrpSpPr>
          <p:cNvPr id="1205" name="Google Shape;1205;g1f9162cf5e8_0_2802"/>
          <p:cNvGrpSpPr/>
          <p:nvPr/>
        </p:nvGrpSpPr>
        <p:grpSpPr>
          <a:xfrm>
            <a:off x="-202053" y="151215"/>
            <a:ext cx="768173" cy="588522"/>
            <a:chOff x="8650400" y="824125"/>
            <a:chExt cx="124750" cy="95575"/>
          </a:xfrm>
        </p:grpSpPr>
        <p:sp>
          <p:nvSpPr>
            <p:cNvPr id="1206" name="Google Shape;1206;g1f9162cf5e8_0_28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7" name="Google Shape;1207;g1f9162cf5e8_0_28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8" name="Google Shape;1208;g1f9162cf5e8_0_280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9" name="Google Shape;1209;g1f9162cf5e8_0_28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0" name="Google Shape;1210;g1f9162cf5e8_0_2802"/>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1" name="Google Shape;1211;g1f9162cf5e8_0_280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2" name="Google Shape;1212;g1f9162cf5e8_0_280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13" name="Google Shape;1213;g1f9162cf5e8_0_2802"/>
          <p:cNvGrpSpPr/>
          <p:nvPr/>
        </p:nvGrpSpPr>
        <p:grpSpPr>
          <a:xfrm>
            <a:off x="8681200" y="818112"/>
            <a:ext cx="234762" cy="218290"/>
            <a:chOff x="8652775" y="883650"/>
            <a:chExt cx="38125" cy="35450"/>
          </a:xfrm>
        </p:grpSpPr>
        <p:sp>
          <p:nvSpPr>
            <p:cNvPr id="1214" name="Google Shape;1214;g1f9162cf5e8_0_28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5" name="Google Shape;1215;g1f9162cf5e8_0_28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6" name="Google Shape;1216;g1f9162cf5e8_0_280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7" name="Google Shape;1217;g1f9162cf5e8_0_28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18" name="Google Shape;1218;g1f9162cf5e8_0_2802"/>
          <p:cNvSpPr/>
          <p:nvPr/>
        </p:nvSpPr>
        <p:spPr>
          <a:xfrm>
            <a:off x="289118" y="4832382"/>
            <a:ext cx="430885" cy="771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219" name="Google Shape;1219;g1f9162cf5e8_0_2802"/>
          <p:cNvGrpSpPr/>
          <p:nvPr/>
        </p:nvGrpSpPr>
        <p:grpSpPr>
          <a:xfrm>
            <a:off x="888437" y="4691225"/>
            <a:ext cx="234762" cy="218290"/>
            <a:chOff x="8652775" y="883650"/>
            <a:chExt cx="38125" cy="35450"/>
          </a:xfrm>
        </p:grpSpPr>
        <p:sp>
          <p:nvSpPr>
            <p:cNvPr id="1220" name="Google Shape;1220;g1f9162cf5e8_0_280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1" name="Google Shape;1221;g1f9162cf5e8_0_280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2" name="Google Shape;1222;g1f9162cf5e8_0_280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23" name="Google Shape;1223;g1f9162cf5e8_0_2802"/>
          <p:cNvGrpSpPr/>
          <p:nvPr/>
        </p:nvGrpSpPr>
        <p:grpSpPr>
          <a:xfrm>
            <a:off x="8485025" y="238430"/>
            <a:ext cx="430885" cy="203666"/>
            <a:chOff x="8703675" y="886625"/>
            <a:chExt cx="69975" cy="33075"/>
          </a:xfrm>
        </p:grpSpPr>
        <p:sp>
          <p:nvSpPr>
            <p:cNvPr id="1224" name="Google Shape;1224;g1f9162cf5e8_0_280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5" name="Google Shape;1225;g1f9162cf5e8_0_280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_1">
    <p:spTree>
      <p:nvGrpSpPr>
        <p:cNvPr id="1226" name="Shape 1226"/>
        <p:cNvGrpSpPr/>
        <p:nvPr/>
      </p:nvGrpSpPr>
      <p:grpSpPr>
        <a:xfrm>
          <a:off x="0" y="0"/>
          <a:ext cx="0" cy="0"/>
          <a:chOff x="0" y="0"/>
          <a:chExt cx="0" cy="0"/>
        </a:xfrm>
      </p:grpSpPr>
      <p:grpSp>
        <p:nvGrpSpPr>
          <p:cNvPr id="1227" name="Google Shape;1227;g1f9162cf5e8_0_2824"/>
          <p:cNvGrpSpPr/>
          <p:nvPr/>
        </p:nvGrpSpPr>
        <p:grpSpPr>
          <a:xfrm>
            <a:off x="236575" y="2344012"/>
            <a:ext cx="234762" cy="218290"/>
            <a:chOff x="8652775" y="883650"/>
            <a:chExt cx="38125" cy="35450"/>
          </a:xfrm>
        </p:grpSpPr>
        <p:sp>
          <p:nvSpPr>
            <p:cNvPr id="1228" name="Google Shape;1228;g1f9162cf5e8_0_282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9" name="Google Shape;1229;g1f9162cf5e8_0_282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0" name="Google Shape;1230;g1f9162cf5e8_0_282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1" name="Google Shape;1231;g1f9162cf5e8_0_282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32" name="Google Shape;1232;g1f9162cf5e8_0_2824"/>
          <p:cNvGrpSpPr/>
          <p:nvPr/>
        </p:nvGrpSpPr>
        <p:grpSpPr>
          <a:xfrm>
            <a:off x="7146537" y="192450"/>
            <a:ext cx="234762" cy="218290"/>
            <a:chOff x="8652775" y="883650"/>
            <a:chExt cx="38125" cy="35450"/>
          </a:xfrm>
        </p:grpSpPr>
        <p:sp>
          <p:nvSpPr>
            <p:cNvPr id="1233" name="Google Shape;1233;g1f9162cf5e8_0_282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4" name="Google Shape;1234;g1f9162cf5e8_0_282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5" name="Google Shape;1235;g1f9162cf5e8_0_282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36" name="Google Shape;1236;g1f9162cf5e8_0_2824"/>
          <p:cNvGrpSpPr/>
          <p:nvPr/>
        </p:nvGrpSpPr>
        <p:grpSpPr>
          <a:xfrm>
            <a:off x="5820150" y="4734505"/>
            <a:ext cx="430885" cy="203666"/>
            <a:chOff x="8703675" y="886625"/>
            <a:chExt cx="69975" cy="33075"/>
          </a:xfrm>
        </p:grpSpPr>
        <p:sp>
          <p:nvSpPr>
            <p:cNvPr id="1237" name="Google Shape;1237;g1f9162cf5e8_0_282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8" name="Google Shape;1238;g1f9162cf5e8_0_282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242" name="Shape 1242"/>
        <p:cNvGrpSpPr/>
        <p:nvPr/>
      </p:nvGrpSpPr>
      <p:grpSpPr>
        <a:xfrm>
          <a:off x="0" y="0"/>
          <a:ext cx="0" cy="0"/>
          <a:chOff x="0" y="0"/>
          <a:chExt cx="0" cy="0"/>
        </a:xfrm>
      </p:grpSpPr>
      <p:sp>
        <p:nvSpPr>
          <p:cNvPr id="1243" name="Google Shape;1243;g1f9162cf5e8_0_3400"/>
          <p:cNvSpPr txBox="1"/>
          <p:nvPr>
            <p:ph type="ctrTitle"/>
          </p:nvPr>
        </p:nvSpPr>
        <p:spPr>
          <a:xfrm>
            <a:off x="723500" y="539375"/>
            <a:ext cx="4247100" cy="24012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5200"/>
              <a:buNone/>
              <a:defRPr sz="4800">
                <a:solidFill>
                  <a:schemeClr val="accent6"/>
                </a:solidFill>
              </a:defRPr>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1244" name="Google Shape;1244;g1f9162cf5e8_0_3400"/>
          <p:cNvSpPr txBox="1"/>
          <p:nvPr>
            <p:ph idx="1" type="subTitle"/>
          </p:nvPr>
        </p:nvSpPr>
        <p:spPr>
          <a:xfrm>
            <a:off x="723500" y="3233700"/>
            <a:ext cx="28698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800"/>
              <a:buNone/>
              <a:defRPr sz="1800">
                <a:solidFill>
                  <a:schemeClr val="accent6"/>
                </a:solidFill>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1245" name="Google Shape;1245;g1f9162cf5e8_0_3400"/>
          <p:cNvGrpSpPr/>
          <p:nvPr/>
        </p:nvGrpSpPr>
        <p:grpSpPr>
          <a:xfrm>
            <a:off x="8086547" y="288028"/>
            <a:ext cx="768173" cy="588522"/>
            <a:chOff x="8650400" y="824125"/>
            <a:chExt cx="124750" cy="95575"/>
          </a:xfrm>
        </p:grpSpPr>
        <p:sp>
          <p:nvSpPr>
            <p:cNvPr id="1246" name="Google Shape;1246;g1f9162cf5e8_0_340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7" name="Google Shape;1247;g1f9162cf5e8_0_340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8" name="Google Shape;1248;g1f9162cf5e8_0_340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9" name="Google Shape;1249;g1f9162cf5e8_0_340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0" name="Google Shape;1250;g1f9162cf5e8_0_3400"/>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1" name="Google Shape;1251;g1f9162cf5e8_0_340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2" name="Google Shape;1252;g1f9162cf5e8_0_340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53" name="Google Shape;1253;g1f9162cf5e8_0_3400"/>
          <p:cNvGrpSpPr/>
          <p:nvPr/>
        </p:nvGrpSpPr>
        <p:grpSpPr>
          <a:xfrm>
            <a:off x="7646775" y="4570305"/>
            <a:ext cx="430885" cy="203666"/>
            <a:chOff x="8703675" y="886625"/>
            <a:chExt cx="69975" cy="33075"/>
          </a:xfrm>
        </p:grpSpPr>
        <p:sp>
          <p:nvSpPr>
            <p:cNvPr id="1254" name="Google Shape;1254;g1f9162cf5e8_0_340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5" name="Google Shape;1255;g1f9162cf5e8_0_340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56" name="Shape 1256"/>
        <p:cNvGrpSpPr/>
        <p:nvPr/>
      </p:nvGrpSpPr>
      <p:grpSpPr>
        <a:xfrm>
          <a:off x="0" y="0"/>
          <a:ext cx="0" cy="0"/>
          <a:chOff x="0" y="0"/>
          <a:chExt cx="0" cy="0"/>
        </a:xfrm>
      </p:grpSpPr>
      <p:sp>
        <p:nvSpPr>
          <p:cNvPr id="1257" name="Google Shape;1257;g1f9162cf5e8_0_3414"/>
          <p:cNvSpPr/>
          <p:nvPr/>
        </p:nvSpPr>
        <p:spPr>
          <a:xfrm>
            <a:off x="1594500" y="928250"/>
            <a:ext cx="5955000" cy="3272400"/>
          </a:xfrm>
          <a:prstGeom prst="roundRect">
            <a:avLst>
              <a:gd fmla="val 5431"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8" name="Google Shape;1258;g1f9162cf5e8_0_3414"/>
          <p:cNvSpPr txBox="1"/>
          <p:nvPr>
            <p:ph type="title"/>
          </p:nvPr>
        </p:nvSpPr>
        <p:spPr>
          <a:xfrm>
            <a:off x="2324000" y="1555800"/>
            <a:ext cx="4496100" cy="20319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4800"/>
              <a:buNone/>
              <a:defRPr sz="6000">
                <a:solidFill>
                  <a:schemeClr val="accent6"/>
                </a:solidFill>
              </a:defRPr>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grpSp>
        <p:nvGrpSpPr>
          <p:cNvPr id="1259" name="Google Shape;1259;g1f9162cf5e8_0_3414"/>
          <p:cNvGrpSpPr/>
          <p:nvPr/>
        </p:nvGrpSpPr>
        <p:grpSpPr>
          <a:xfrm>
            <a:off x="1421747" y="-126722"/>
            <a:ext cx="768173" cy="588522"/>
            <a:chOff x="8650400" y="824125"/>
            <a:chExt cx="124750" cy="95575"/>
          </a:xfrm>
        </p:grpSpPr>
        <p:sp>
          <p:nvSpPr>
            <p:cNvPr id="1260" name="Google Shape;1260;g1f9162cf5e8_0_34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1" name="Google Shape;1261;g1f9162cf5e8_0_34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2" name="Google Shape;1262;g1f9162cf5e8_0_341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3" name="Google Shape;1263;g1f9162cf5e8_0_34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4" name="Google Shape;1264;g1f9162cf5e8_0_3414"/>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5" name="Google Shape;1265;g1f9162cf5e8_0_341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6" name="Google Shape;1266;g1f9162cf5e8_0_341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67" name="Google Shape;1267;g1f9162cf5e8_0_3414"/>
          <p:cNvGrpSpPr/>
          <p:nvPr/>
        </p:nvGrpSpPr>
        <p:grpSpPr>
          <a:xfrm>
            <a:off x="540850" y="2271587"/>
            <a:ext cx="234762" cy="218290"/>
            <a:chOff x="8652775" y="883650"/>
            <a:chExt cx="38125" cy="35450"/>
          </a:xfrm>
        </p:grpSpPr>
        <p:sp>
          <p:nvSpPr>
            <p:cNvPr id="1268" name="Google Shape;1268;g1f9162cf5e8_0_34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9" name="Google Shape;1269;g1f9162cf5e8_0_34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0" name="Google Shape;1270;g1f9162cf5e8_0_341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1" name="Google Shape;1271;g1f9162cf5e8_0_34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72" name="Google Shape;1272;g1f9162cf5e8_0_3414"/>
          <p:cNvGrpSpPr/>
          <p:nvPr/>
        </p:nvGrpSpPr>
        <p:grpSpPr>
          <a:xfrm>
            <a:off x="7146537" y="192450"/>
            <a:ext cx="234762" cy="218290"/>
            <a:chOff x="8652775" y="883650"/>
            <a:chExt cx="38125" cy="35450"/>
          </a:xfrm>
        </p:grpSpPr>
        <p:sp>
          <p:nvSpPr>
            <p:cNvPr id="1273" name="Google Shape;1273;g1f9162cf5e8_0_34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4" name="Google Shape;1274;g1f9162cf5e8_0_34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5" name="Google Shape;1275;g1f9162cf5e8_0_34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76" name="Google Shape;1276;g1f9162cf5e8_0_3414"/>
          <p:cNvGrpSpPr/>
          <p:nvPr/>
        </p:nvGrpSpPr>
        <p:grpSpPr>
          <a:xfrm>
            <a:off x="8499525" y="3238212"/>
            <a:ext cx="234762" cy="218290"/>
            <a:chOff x="8652775" y="883650"/>
            <a:chExt cx="38125" cy="35450"/>
          </a:xfrm>
        </p:grpSpPr>
        <p:sp>
          <p:nvSpPr>
            <p:cNvPr id="1277" name="Google Shape;1277;g1f9162cf5e8_0_341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8" name="Google Shape;1278;g1f9162cf5e8_0_341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9" name="Google Shape;1279;g1f9162cf5e8_0_3414"/>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0" name="Google Shape;1280;g1f9162cf5e8_0_341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81" name="Google Shape;1281;g1f9162cf5e8_0_3414"/>
          <p:cNvGrpSpPr/>
          <p:nvPr/>
        </p:nvGrpSpPr>
        <p:grpSpPr>
          <a:xfrm>
            <a:off x="5791175" y="4604105"/>
            <a:ext cx="430885" cy="203666"/>
            <a:chOff x="8703675" y="886625"/>
            <a:chExt cx="69975" cy="33075"/>
          </a:xfrm>
        </p:grpSpPr>
        <p:sp>
          <p:nvSpPr>
            <p:cNvPr id="1282" name="Google Shape;1282;g1f9162cf5e8_0_3414"/>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3" name="Google Shape;1283;g1f9162cf5e8_0_3414"/>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_1_1">
    <p:spTree>
      <p:nvGrpSpPr>
        <p:cNvPr id="1284" name="Shape 1284"/>
        <p:cNvGrpSpPr/>
        <p:nvPr/>
      </p:nvGrpSpPr>
      <p:grpSpPr>
        <a:xfrm>
          <a:off x="0" y="0"/>
          <a:ext cx="0" cy="0"/>
          <a:chOff x="0" y="0"/>
          <a:chExt cx="0" cy="0"/>
        </a:xfrm>
      </p:grpSpPr>
      <p:sp>
        <p:nvSpPr>
          <p:cNvPr id="1285" name="Google Shape;1285;g1f9162cf5e8_0_3442"/>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286" name="Google Shape;1286;g1f9162cf5e8_0_3442"/>
          <p:cNvSpPr txBox="1"/>
          <p:nvPr>
            <p:ph idx="2" type="title"/>
          </p:nvPr>
        </p:nvSpPr>
        <p:spPr>
          <a:xfrm>
            <a:off x="2013175"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287" name="Google Shape;1287;g1f9162cf5e8_0_3442"/>
          <p:cNvSpPr txBox="1"/>
          <p:nvPr>
            <p:ph idx="1" type="subTitle"/>
          </p:nvPr>
        </p:nvSpPr>
        <p:spPr>
          <a:xfrm>
            <a:off x="2013175"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88" name="Google Shape;1288;g1f9162cf5e8_0_3442"/>
          <p:cNvSpPr txBox="1"/>
          <p:nvPr>
            <p:ph idx="3" type="title"/>
          </p:nvPr>
        </p:nvSpPr>
        <p:spPr>
          <a:xfrm>
            <a:off x="4818730" y="3317975"/>
            <a:ext cx="2312100" cy="4197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500"/>
              <a:buNone/>
              <a:defRPr sz="18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289" name="Google Shape;1289;g1f9162cf5e8_0_3442"/>
          <p:cNvSpPr txBox="1"/>
          <p:nvPr>
            <p:ph idx="4" type="subTitle"/>
          </p:nvPr>
        </p:nvSpPr>
        <p:spPr>
          <a:xfrm>
            <a:off x="4818737" y="3601875"/>
            <a:ext cx="23121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90" name="Google Shape;1290;g1f9162cf5e8_0_3442"/>
          <p:cNvSpPr/>
          <p:nvPr/>
        </p:nvSpPr>
        <p:spPr>
          <a:xfrm>
            <a:off x="25" y="0"/>
            <a:ext cx="9144000" cy="1667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291" name="Google Shape;1291;g1f9162cf5e8_0_3442"/>
          <p:cNvGrpSpPr/>
          <p:nvPr/>
        </p:nvGrpSpPr>
        <p:grpSpPr>
          <a:xfrm>
            <a:off x="478584" y="2931882"/>
            <a:ext cx="234762" cy="218290"/>
            <a:chOff x="8652775" y="883650"/>
            <a:chExt cx="38125" cy="35450"/>
          </a:xfrm>
        </p:grpSpPr>
        <p:sp>
          <p:nvSpPr>
            <p:cNvPr id="1292" name="Google Shape;1292;g1f9162cf5e8_0_344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3" name="Google Shape;1293;g1f9162cf5e8_0_344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4" name="Google Shape;1294;g1f9162cf5e8_0_344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95" name="Google Shape;1295;g1f9162cf5e8_0_3442"/>
          <p:cNvGrpSpPr/>
          <p:nvPr/>
        </p:nvGrpSpPr>
        <p:grpSpPr>
          <a:xfrm>
            <a:off x="8374182" y="4342304"/>
            <a:ext cx="430885" cy="203666"/>
            <a:chOff x="8703675" y="886625"/>
            <a:chExt cx="69975" cy="33075"/>
          </a:xfrm>
        </p:grpSpPr>
        <p:sp>
          <p:nvSpPr>
            <p:cNvPr id="1296" name="Google Shape;1296;g1f9162cf5e8_0_3442"/>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7" name="Google Shape;1297;g1f9162cf5e8_0_3442"/>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98" name="Google Shape;1298;g1f9162cf5e8_0_3442"/>
          <p:cNvGrpSpPr/>
          <p:nvPr/>
        </p:nvGrpSpPr>
        <p:grpSpPr>
          <a:xfrm>
            <a:off x="4916859" y="4735732"/>
            <a:ext cx="234762" cy="218290"/>
            <a:chOff x="8652775" y="883650"/>
            <a:chExt cx="38125" cy="35450"/>
          </a:xfrm>
        </p:grpSpPr>
        <p:sp>
          <p:nvSpPr>
            <p:cNvPr id="1299" name="Google Shape;1299;g1f9162cf5e8_0_344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0" name="Google Shape;1300;g1f9162cf5e8_0_344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1" name="Google Shape;1301;g1f9162cf5e8_0_344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2" name="Google Shape;1302;g1f9162cf5e8_0_344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
    <p:spTree>
      <p:nvGrpSpPr>
        <p:cNvPr id="1303" name="Shape 1303"/>
        <p:cNvGrpSpPr/>
        <p:nvPr/>
      </p:nvGrpSpPr>
      <p:grpSpPr>
        <a:xfrm>
          <a:off x="0" y="0"/>
          <a:ext cx="0" cy="0"/>
          <a:chOff x="0" y="0"/>
          <a:chExt cx="0" cy="0"/>
        </a:xfrm>
      </p:grpSpPr>
      <p:sp>
        <p:nvSpPr>
          <p:cNvPr id="1304" name="Google Shape;1304;g1f9162cf5e8_0_3461"/>
          <p:cNvSpPr txBox="1"/>
          <p:nvPr>
            <p:ph type="title"/>
          </p:nvPr>
        </p:nvSpPr>
        <p:spPr>
          <a:xfrm>
            <a:off x="713275" y="445025"/>
            <a:ext cx="7717500" cy="7389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305" name="Google Shape;1305;g1f9162cf5e8_0_3461"/>
          <p:cNvSpPr txBox="1"/>
          <p:nvPr>
            <p:ph idx="2" type="title"/>
          </p:nvPr>
        </p:nvSpPr>
        <p:spPr>
          <a:xfrm>
            <a:off x="65680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306" name="Google Shape;1306;g1f9162cf5e8_0_3461"/>
          <p:cNvSpPr txBox="1"/>
          <p:nvPr>
            <p:ph idx="1" type="subTitle"/>
          </p:nvPr>
        </p:nvSpPr>
        <p:spPr>
          <a:xfrm>
            <a:off x="65680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07" name="Google Shape;1307;g1f9162cf5e8_0_3461"/>
          <p:cNvSpPr txBox="1"/>
          <p:nvPr>
            <p:ph idx="3" type="title"/>
          </p:nvPr>
        </p:nvSpPr>
        <p:spPr>
          <a:xfrm>
            <a:off x="3369325"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308" name="Google Shape;1308;g1f9162cf5e8_0_3461"/>
          <p:cNvSpPr txBox="1"/>
          <p:nvPr>
            <p:ph idx="4" type="subTitle"/>
          </p:nvPr>
        </p:nvSpPr>
        <p:spPr>
          <a:xfrm>
            <a:off x="3369325"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09" name="Google Shape;1309;g1f9162cf5e8_0_3461"/>
          <p:cNvSpPr txBox="1"/>
          <p:nvPr>
            <p:ph idx="5" type="title"/>
          </p:nvPr>
        </p:nvSpPr>
        <p:spPr>
          <a:xfrm>
            <a:off x="6568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310" name="Google Shape;1310;g1f9162cf5e8_0_3461"/>
          <p:cNvSpPr txBox="1"/>
          <p:nvPr>
            <p:ph idx="6" type="subTitle"/>
          </p:nvPr>
        </p:nvSpPr>
        <p:spPr>
          <a:xfrm>
            <a:off x="6568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11" name="Google Shape;1311;g1f9162cf5e8_0_3461"/>
          <p:cNvSpPr txBox="1"/>
          <p:nvPr>
            <p:ph idx="7" type="title"/>
          </p:nvPr>
        </p:nvSpPr>
        <p:spPr>
          <a:xfrm>
            <a:off x="336930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312" name="Google Shape;1312;g1f9162cf5e8_0_3461"/>
          <p:cNvSpPr txBox="1"/>
          <p:nvPr>
            <p:ph idx="8" type="subTitle"/>
          </p:nvPr>
        </p:nvSpPr>
        <p:spPr>
          <a:xfrm>
            <a:off x="336930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13" name="Google Shape;1313;g1f9162cf5e8_0_3461"/>
          <p:cNvSpPr txBox="1"/>
          <p:nvPr>
            <p:ph idx="9" type="title"/>
          </p:nvPr>
        </p:nvSpPr>
        <p:spPr>
          <a:xfrm>
            <a:off x="225362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1314" name="Google Shape;1314;g1f9162cf5e8_0_3461"/>
          <p:cNvSpPr txBox="1"/>
          <p:nvPr>
            <p:ph idx="13" type="title"/>
          </p:nvPr>
        </p:nvSpPr>
        <p:spPr>
          <a:xfrm>
            <a:off x="225362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1315" name="Google Shape;1315;g1f9162cf5e8_0_3461"/>
          <p:cNvSpPr txBox="1"/>
          <p:nvPr>
            <p:ph idx="14" type="title"/>
          </p:nvPr>
        </p:nvSpPr>
        <p:spPr>
          <a:xfrm>
            <a:off x="4966150"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1316" name="Google Shape;1316;g1f9162cf5e8_0_3461"/>
          <p:cNvSpPr txBox="1"/>
          <p:nvPr>
            <p:ph idx="15" type="title"/>
          </p:nvPr>
        </p:nvSpPr>
        <p:spPr>
          <a:xfrm>
            <a:off x="4966150"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1317" name="Google Shape;1317;g1f9162cf5e8_0_3461"/>
          <p:cNvSpPr txBox="1"/>
          <p:nvPr>
            <p:ph idx="16" type="title"/>
          </p:nvPr>
        </p:nvSpPr>
        <p:spPr>
          <a:xfrm>
            <a:off x="6081850" y="1728213"/>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318" name="Google Shape;1318;g1f9162cf5e8_0_3461"/>
          <p:cNvSpPr txBox="1"/>
          <p:nvPr>
            <p:ph idx="17" type="subTitle"/>
          </p:nvPr>
        </p:nvSpPr>
        <p:spPr>
          <a:xfrm>
            <a:off x="6081850" y="2157752"/>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19" name="Google Shape;1319;g1f9162cf5e8_0_3461"/>
          <p:cNvSpPr txBox="1"/>
          <p:nvPr>
            <p:ph idx="18" type="title"/>
          </p:nvPr>
        </p:nvSpPr>
        <p:spPr>
          <a:xfrm>
            <a:off x="6081850" y="3454049"/>
            <a:ext cx="2405400" cy="5277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2500"/>
              <a:buNone/>
              <a:defRPr sz="2400">
                <a:solidFill>
                  <a:schemeClr val="accent6"/>
                </a:solidFill>
              </a:defRPr>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
        <p:nvSpPr>
          <p:cNvPr id="1320" name="Google Shape;1320;g1f9162cf5e8_0_3461"/>
          <p:cNvSpPr txBox="1"/>
          <p:nvPr>
            <p:ph idx="19" type="subTitle"/>
          </p:nvPr>
        </p:nvSpPr>
        <p:spPr>
          <a:xfrm>
            <a:off x="6081850" y="3883588"/>
            <a:ext cx="2405400" cy="6156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1400"/>
              <a:buNone/>
              <a:defRPr sz="1400">
                <a:solidFill>
                  <a:schemeClr val="accent6"/>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21" name="Google Shape;1321;g1f9162cf5e8_0_3461"/>
          <p:cNvSpPr txBox="1"/>
          <p:nvPr>
            <p:ph idx="20" type="title"/>
          </p:nvPr>
        </p:nvSpPr>
        <p:spPr>
          <a:xfrm>
            <a:off x="7678675" y="1254025"/>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sp>
        <p:nvSpPr>
          <p:cNvPr id="1322" name="Google Shape;1322;g1f9162cf5e8_0_3461"/>
          <p:cNvSpPr txBox="1"/>
          <p:nvPr>
            <p:ph idx="21" type="title"/>
          </p:nvPr>
        </p:nvSpPr>
        <p:spPr>
          <a:xfrm>
            <a:off x="7678675" y="2979838"/>
            <a:ext cx="752100" cy="554100"/>
          </a:xfrm>
          <a:prstGeom prst="rect">
            <a:avLst/>
          </a:prstGeom>
          <a:noFill/>
          <a:ln>
            <a:noFill/>
          </a:ln>
        </p:spPr>
        <p:txBody>
          <a:bodyPr anchorCtr="0" anchor="b" bIns="91425" lIns="91425" spcFirstLastPara="1" rIns="91425" wrap="square" tIns="91425">
            <a:noAutofit/>
          </a:bodyPr>
          <a:lstStyle>
            <a:lvl1pPr lvl="0" rtl="0" algn="r">
              <a:lnSpc>
                <a:spcPct val="100000"/>
              </a:lnSpc>
              <a:spcBef>
                <a:spcPts val="0"/>
              </a:spcBef>
              <a:spcAft>
                <a:spcPts val="0"/>
              </a:spcAft>
              <a:buClr>
                <a:schemeClr val="accent4"/>
              </a:buClr>
              <a:buSzPts val="4800"/>
              <a:buNone/>
              <a:defRPr sz="1800">
                <a:solidFill>
                  <a:schemeClr val="accent6"/>
                </a:solidFill>
              </a:defRPr>
            </a:lvl1pPr>
            <a:lvl2pPr lvl="1" rtl="0" algn="ctr">
              <a:lnSpc>
                <a:spcPct val="100000"/>
              </a:lnSpc>
              <a:spcBef>
                <a:spcPts val="0"/>
              </a:spcBef>
              <a:spcAft>
                <a:spcPts val="0"/>
              </a:spcAft>
              <a:buClr>
                <a:schemeClr val="accent4"/>
              </a:buClr>
              <a:buSzPts val="4800"/>
              <a:buNone/>
              <a:defRPr sz="4800">
                <a:solidFill>
                  <a:schemeClr val="accent4"/>
                </a:solidFill>
              </a:defRPr>
            </a:lvl2pPr>
            <a:lvl3pPr lvl="2" rtl="0" algn="ctr">
              <a:lnSpc>
                <a:spcPct val="100000"/>
              </a:lnSpc>
              <a:spcBef>
                <a:spcPts val="0"/>
              </a:spcBef>
              <a:spcAft>
                <a:spcPts val="0"/>
              </a:spcAft>
              <a:buClr>
                <a:schemeClr val="accent4"/>
              </a:buClr>
              <a:buSzPts val="4800"/>
              <a:buNone/>
              <a:defRPr sz="4800">
                <a:solidFill>
                  <a:schemeClr val="accent4"/>
                </a:solidFill>
              </a:defRPr>
            </a:lvl3pPr>
            <a:lvl4pPr lvl="3" rtl="0" algn="ctr">
              <a:lnSpc>
                <a:spcPct val="100000"/>
              </a:lnSpc>
              <a:spcBef>
                <a:spcPts val="0"/>
              </a:spcBef>
              <a:spcAft>
                <a:spcPts val="0"/>
              </a:spcAft>
              <a:buClr>
                <a:schemeClr val="accent4"/>
              </a:buClr>
              <a:buSzPts val="4800"/>
              <a:buNone/>
              <a:defRPr sz="4800">
                <a:solidFill>
                  <a:schemeClr val="accent4"/>
                </a:solidFill>
              </a:defRPr>
            </a:lvl4pPr>
            <a:lvl5pPr lvl="4" rtl="0" algn="ctr">
              <a:lnSpc>
                <a:spcPct val="100000"/>
              </a:lnSpc>
              <a:spcBef>
                <a:spcPts val="0"/>
              </a:spcBef>
              <a:spcAft>
                <a:spcPts val="0"/>
              </a:spcAft>
              <a:buClr>
                <a:schemeClr val="accent4"/>
              </a:buClr>
              <a:buSzPts val="4800"/>
              <a:buNone/>
              <a:defRPr sz="4800">
                <a:solidFill>
                  <a:schemeClr val="accent4"/>
                </a:solidFill>
              </a:defRPr>
            </a:lvl5pPr>
            <a:lvl6pPr lvl="5" rtl="0" algn="ctr">
              <a:lnSpc>
                <a:spcPct val="100000"/>
              </a:lnSpc>
              <a:spcBef>
                <a:spcPts val="0"/>
              </a:spcBef>
              <a:spcAft>
                <a:spcPts val="0"/>
              </a:spcAft>
              <a:buClr>
                <a:schemeClr val="accent4"/>
              </a:buClr>
              <a:buSzPts val="4800"/>
              <a:buNone/>
              <a:defRPr sz="4800">
                <a:solidFill>
                  <a:schemeClr val="accent4"/>
                </a:solidFill>
              </a:defRPr>
            </a:lvl6pPr>
            <a:lvl7pPr lvl="6" rtl="0" algn="ctr">
              <a:lnSpc>
                <a:spcPct val="100000"/>
              </a:lnSpc>
              <a:spcBef>
                <a:spcPts val="0"/>
              </a:spcBef>
              <a:spcAft>
                <a:spcPts val="0"/>
              </a:spcAft>
              <a:buClr>
                <a:schemeClr val="accent4"/>
              </a:buClr>
              <a:buSzPts val="4800"/>
              <a:buNone/>
              <a:defRPr sz="4800">
                <a:solidFill>
                  <a:schemeClr val="accent4"/>
                </a:solidFill>
              </a:defRPr>
            </a:lvl7pPr>
            <a:lvl8pPr lvl="7" rtl="0" algn="ctr">
              <a:lnSpc>
                <a:spcPct val="100000"/>
              </a:lnSpc>
              <a:spcBef>
                <a:spcPts val="0"/>
              </a:spcBef>
              <a:spcAft>
                <a:spcPts val="0"/>
              </a:spcAft>
              <a:buClr>
                <a:schemeClr val="accent4"/>
              </a:buClr>
              <a:buSzPts val="4800"/>
              <a:buNone/>
              <a:defRPr sz="4800">
                <a:solidFill>
                  <a:schemeClr val="accent4"/>
                </a:solidFill>
              </a:defRPr>
            </a:lvl8pPr>
            <a:lvl9pPr lvl="8" rtl="0" algn="ctr">
              <a:lnSpc>
                <a:spcPct val="100000"/>
              </a:lnSpc>
              <a:spcBef>
                <a:spcPts val="0"/>
              </a:spcBef>
              <a:spcAft>
                <a:spcPts val="0"/>
              </a:spcAft>
              <a:buClr>
                <a:schemeClr val="accent4"/>
              </a:buClr>
              <a:buSzPts val="4800"/>
              <a:buNone/>
              <a:defRPr sz="4800">
                <a:solidFill>
                  <a:schemeClr val="accent4"/>
                </a:solidFill>
              </a:defRPr>
            </a:lvl9pPr>
          </a:lstStyle>
          <a:p/>
        </p:txBody>
      </p:sp>
      <p:grpSp>
        <p:nvGrpSpPr>
          <p:cNvPr id="1323" name="Google Shape;1323;g1f9162cf5e8_0_3461"/>
          <p:cNvGrpSpPr/>
          <p:nvPr/>
        </p:nvGrpSpPr>
        <p:grpSpPr>
          <a:xfrm>
            <a:off x="8086547" y="288028"/>
            <a:ext cx="768173" cy="588522"/>
            <a:chOff x="8650400" y="824125"/>
            <a:chExt cx="124750" cy="95575"/>
          </a:xfrm>
        </p:grpSpPr>
        <p:sp>
          <p:nvSpPr>
            <p:cNvPr id="1324" name="Google Shape;1324;g1f9162cf5e8_0_346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5" name="Google Shape;1325;g1f9162cf5e8_0_346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6" name="Google Shape;1326;g1f9162cf5e8_0_346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7" name="Google Shape;1327;g1f9162cf5e8_0_346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8" name="Google Shape;1328;g1f9162cf5e8_0_3461"/>
            <p:cNvSpPr/>
            <p:nvPr/>
          </p:nvSpPr>
          <p:spPr>
            <a:xfrm>
              <a:off x="8650400" y="824125"/>
              <a:ext cx="124750" cy="40800"/>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9" name="Google Shape;1329;g1f9162cf5e8_0_346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0" name="Google Shape;1330;g1f9162cf5e8_0_346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31" name="Google Shape;1331;g1f9162cf5e8_0_3461"/>
          <p:cNvGrpSpPr/>
          <p:nvPr/>
        </p:nvGrpSpPr>
        <p:grpSpPr>
          <a:xfrm>
            <a:off x="317087" y="288025"/>
            <a:ext cx="234762" cy="218290"/>
            <a:chOff x="8652775" y="883650"/>
            <a:chExt cx="38125" cy="35450"/>
          </a:xfrm>
        </p:grpSpPr>
        <p:sp>
          <p:nvSpPr>
            <p:cNvPr id="1332" name="Google Shape;1332;g1f9162cf5e8_0_346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3" name="Google Shape;1333;g1f9162cf5e8_0_346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4" name="Google Shape;1334;g1f9162cf5e8_0_346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35" name="Google Shape;1335;g1f9162cf5e8_0_3461"/>
          <p:cNvGrpSpPr/>
          <p:nvPr/>
        </p:nvGrpSpPr>
        <p:grpSpPr>
          <a:xfrm>
            <a:off x="4199840" y="4764665"/>
            <a:ext cx="744312" cy="221985"/>
            <a:chOff x="8652775" y="883650"/>
            <a:chExt cx="120875" cy="36050"/>
          </a:xfrm>
        </p:grpSpPr>
        <p:sp>
          <p:nvSpPr>
            <p:cNvPr id="1336" name="Google Shape;1336;g1f9162cf5e8_0_3461"/>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7" name="Google Shape;1337;g1f9162cf5e8_0_3461"/>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8" name="Google Shape;1338;g1f9162cf5e8_0_3461"/>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9" name="Google Shape;1339;g1f9162cf5e8_0_3461"/>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0" name="Google Shape;1340;g1f9162cf5e8_0_3461"/>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1" name="Google Shape;1341;g1f9162cf5e8_0_3461"/>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_1">
    <p:spTree>
      <p:nvGrpSpPr>
        <p:cNvPr id="1342" name="Shape 1342"/>
        <p:cNvGrpSpPr/>
        <p:nvPr/>
      </p:nvGrpSpPr>
      <p:grpSpPr>
        <a:xfrm>
          <a:off x="0" y="0"/>
          <a:ext cx="0" cy="0"/>
          <a:chOff x="0" y="0"/>
          <a:chExt cx="0" cy="0"/>
        </a:xfrm>
      </p:grpSpPr>
      <p:sp>
        <p:nvSpPr>
          <p:cNvPr id="1343" name="Google Shape;1343;g1f9162cf5e8_0_3500"/>
          <p:cNvSpPr txBox="1"/>
          <p:nvPr>
            <p:ph idx="1" type="subTitle"/>
          </p:nvPr>
        </p:nvSpPr>
        <p:spPr>
          <a:xfrm>
            <a:off x="2237800" y="3443688"/>
            <a:ext cx="4588800" cy="8670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44" name="Google Shape;1344;g1f9162cf5e8_0_3500"/>
          <p:cNvSpPr txBox="1"/>
          <p:nvPr>
            <p:ph type="title"/>
          </p:nvPr>
        </p:nvSpPr>
        <p:spPr>
          <a:xfrm>
            <a:off x="2237750" y="2770913"/>
            <a:ext cx="4588800" cy="7389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3600"/>
              <a:buNone/>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1345" name="Google Shape;1345;g1f9162cf5e8_0_3500"/>
          <p:cNvSpPr/>
          <p:nvPr/>
        </p:nvSpPr>
        <p:spPr>
          <a:xfrm>
            <a:off x="0" y="3150"/>
            <a:ext cx="9144000" cy="1643700"/>
          </a:xfrm>
          <a:prstGeom prst="rect">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6" name="Google Shape;1346;g1f9162cf5e8_0_3500"/>
          <p:cNvSpPr/>
          <p:nvPr/>
        </p:nvSpPr>
        <p:spPr>
          <a:xfrm>
            <a:off x="6547782" y="977734"/>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7" name="Google Shape;1347;g1f9162cf5e8_0_3500"/>
          <p:cNvSpPr/>
          <p:nvPr/>
        </p:nvSpPr>
        <p:spPr>
          <a:xfrm>
            <a:off x="1278392" y="497276"/>
            <a:ext cx="768173" cy="251234"/>
          </a:xfrm>
          <a:custGeom>
            <a:rect b="b" l="l" r="r" t="t"/>
            <a:pathLst>
              <a:path extrusionOk="0" h="1632" w="4990">
                <a:moveTo>
                  <a:pt x="405" y="0"/>
                </a:moveTo>
                <a:cubicBezTo>
                  <a:pt x="179" y="0"/>
                  <a:pt x="0" y="191"/>
                  <a:pt x="0" y="417"/>
                </a:cubicBezTo>
                <a:lnTo>
                  <a:pt x="0" y="1227"/>
                </a:lnTo>
                <a:cubicBezTo>
                  <a:pt x="0" y="1453"/>
                  <a:pt x="179" y="1631"/>
                  <a:pt x="405" y="1631"/>
                </a:cubicBezTo>
                <a:lnTo>
                  <a:pt x="4584" y="1631"/>
                </a:lnTo>
                <a:cubicBezTo>
                  <a:pt x="4811" y="1631"/>
                  <a:pt x="4989" y="1453"/>
                  <a:pt x="4989" y="1227"/>
                </a:cubicBezTo>
                <a:lnTo>
                  <a:pt x="4989" y="417"/>
                </a:lnTo>
                <a:cubicBezTo>
                  <a:pt x="4989" y="191"/>
                  <a:pt x="4811" y="0"/>
                  <a:pt x="4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348" name="Google Shape;1348;g1f9162cf5e8_0_3500"/>
          <p:cNvGrpSpPr/>
          <p:nvPr/>
        </p:nvGrpSpPr>
        <p:grpSpPr>
          <a:xfrm>
            <a:off x="1290315" y="832864"/>
            <a:ext cx="744312" cy="221985"/>
            <a:chOff x="8652775" y="883650"/>
            <a:chExt cx="120875" cy="36050"/>
          </a:xfrm>
        </p:grpSpPr>
        <p:sp>
          <p:nvSpPr>
            <p:cNvPr id="1349" name="Google Shape;1349;g1f9162cf5e8_0_350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0" name="Google Shape;1350;g1f9162cf5e8_0_350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1" name="Google Shape;1351;g1f9162cf5e8_0_3500"/>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2" name="Google Shape;1352;g1f9162cf5e8_0_350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3" name="Google Shape;1353;g1f9162cf5e8_0_3500"/>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4" name="Google Shape;1354;g1f9162cf5e8_0_3500"/>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55" name="Google Shape;1355;g1f9162cf5e8_0_3500"/>
          <p:cNvGrpSpPr/>
          <p:nvPr/>
        </p:nvGrpSpPr>
        <p:grpSpPr>
          <a:xfrm>
            <a:off x="8313415" y="1125687"/>
            <a:ext cx="234762" cy="218290"/>
            <a:chOff x="8652775" y="883650"/>
            <a:chExt cx="38125" cy="35450"/>
          </a:xfrm>
        </p:grpSpPr>
        <p:sp>
          <p:nvSpPr>
            <p:cNvPr id="1356" name="Google Shape;1356;g1f9162cf5e8_0_3500"/>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7" name="Google Shape;1357;g1f9162cf5e8_0_3500"/>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8" name="Google Shape;1358;g1f9162cf5e8_0_3500"/>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59" name="Google Shape;1359;g1f9162cf5e8_0_3500"/>
          <p:cNvSpPr/>
          <p:nvPr/>
        </p:nvSpPr>
        <p:spPr>
          <a:xfrm>
            <a:off x="4356557" y="4565547"/>
            <a:ext cx="430885" cy="771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theme" Target="../theme/theme7.xml"/><Relationship Id="rId25" Type="http://schemas.openxmlformats.org/officeDocument/2006/relationships/slideLayout" Target="../slideLayouts/slideLayout25.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10.xml.rels><?xml version="1.0" encoding="UTF-8" standalone="yes"?><Relationships xmlns="http://schemas.openxmlformats.org/package/2006/relationships"><Relationship Id="rId20" Type="http://schemas.openxmlformats.org/officeDocument/2006/relationships/slideLayout" Target="../slideLayouts/slideLayout239.xml"/><Relationship Id="rId22" Type="http://schemas.openxmlformats.org/officeDocument/2006/relationships/slideLayout" Target="../slideLayouts/slideLayout241.xml"/><Relationship Id="rId21" Type="http://schemas.openxmlformats.org/officeDocument/2006/relationships/slideLayout" Target="../slideLayouts/slideLayout240.xml"/><Relationship Id="rId24" Type="http://schemas.openxmlformats.org/officeDocument/2006/relationships/slideLayout" Target="../slideLayouts/slideLayout243.xml"/><Relationship Id="rId23" Type="http://schemas.openxmlformats.org/officeDocument/2006/relationships/slideLayout" Target="../slideLayouts/slideLayout242.xml"/><Relationship Id="rId1" Type="http://schemas.openxmlformats.org/officeDocument/2006/relationships/slideLayout" Target="../slideLayouts/slideLayout220.xml"/><Relationship Id="rId2" Type="http://schemas.openxmlformats.org/officeDocument/2006/relationships/slideLayout" Target="../slideLayouts/slideLayout221.xml"/><Relationship Id="rId3" Type="http://schemas.openxmlformats.org/officeDocument/2006/relationships/slideLayout" Target="../slideLayouts/slideLayout222.xml"/><Relationship Id="rId4" Type="http://schemas.openxmlformats.org/officeDocument/2006/relationships/slideLayout" Target="../slideLayouts/slideLayout223.xml"/><Relationship Id="rId9" Type="http://schemas.openxmlformats.org/officeDocument/2006/relationships/slideLayout" Target="../slideLayouts/slideLayout228.xml"/><Relationship Id="rId26" Type="http://schemas.openxmlformats.org/officeDocument/2006/relationships/theme" Target="../theme/theme10.xml"/><Relationship Id="rId25" Type="http://schemas.openxmlformats.org/officeDocument/2006/relationships/slideLayout" Target="../slideLayouts/slideLayout244.xml"/><Relationship Id="rId5" Type="http://schemas.openxmlformats.org/officeDocument/2006/relationships/slideLayout" Target="../slideLayouts/slideLayout224.xml"/><Relationship Id="rId6" Type="http://schemas.openxmlformats.org/officeDocument/2006/relationships/slideLayout" Target="../slideLayouts/slideLayout225.xml"/><Relationship Id="rId7" Type="http://schemas.openxmlformats.org/officeDocument/2006/relationships/slideLayout" Target="../slideLayouts/slideLayout226.xml"/><Relationship Id="rId8" Type="http://schemas.openxmlformats.org/officeDocument/2006/relationships/slideLayout" Target="../slideLayouts/slideLayout227.xml"/><Relationship Id="rId11" Type="http://schemas.openxmlformats.org/officeDocument/2006/relationships/slideLayout" Target="../slideLayouts/slideLayout230.xml"/><Relationship Id="rId10" Type="http://schemas.openxmlformats.org/officeDocument/2006/relationships/slideLayout" Target="../slideLayouts/slideLayout229.xml"/><Relationship Id="rId13" Type="http://schemas.openxmlformats.org/officeDocument/2006/relationships/slideLayout" Target="../slideLayouts/slideLayout232.xml"/><Relationship Id="rId12" Type="http://schemas.openxmlformats.org/officeDocument/2006/relationships/slideLayout" Target="../slideLayouts/slideLayout231.xml"/><Relationship Id="rId15" Type="http://schemas.openxmlformats.org/officeDocument/2006/relationships/slideLayout" Target="../slideLayouts/slideLayout234.xml"/><Relationship Id="rId14" Type="http://schemas.openxmlformats.org/officeDocument/2006/relationships/slideLayout" Target="../slideLayouts/slideLayout233.xml"/><Relationship Id="rId17" Type="http://schemas.openxmlformats.org/officeDocument/2006/relationships/slideLayout" Target="../slideLayouts/slideLayout236.xml"/><Relationship Id="rId16" Type="http://schemas.openxmlformats.org/officeDocument/2006/relationships/slideLayout" Target="../slideLayouts/slideLayout235.xml"/><Relationship Id="rId19" Type="http://schemas.openxmlformats.org/officeDocument/2006/relationships/slideLayout" Target="../slideLayouts/slideLayout238.xml"/><Relationship Id="rId18" Type="http://schemas.openxmlformats.org/officeDocument/2006/relationships/slideLayout" Target="../slideLayouts/slideLayout237.xml"/></Relationships>
</file>

<file path=ppt/slideMasters/_rels/slideMaster11.xml.rels><?xml version="1.0" encoding="UTF-8" standalone="yes"?><Relationships xmlns="http://schemas.openxmlformats.org/package/2006/relationships"><Relationship Id="rId20" Type="http://schemas.openxmlformats.org/officeDocument/2006/relationships/slideLayout" Target="../slideLayouts/slideLayout264.xml"/><Relationship Id="rId22" Type="http://schemas.openxmlformats.org/officeDocument/2006/relationships/slideLayout" Target="../slideLayouts/slideLayout266.xml"/><Relationship Id="rId21" Type="http://schemas.openxmlformats.org/officeDocument/2006/relationships/slideLayout" Target="../slideLayouts/slideLayout265.xml"/><Relationship Id="rId24" Type="http://schemas.openxmlformats.org/officeDocument/2006/relationships/slideLayout" Target="../slideLayouts/slideLayout268.xml"/><Relationship Id="rId23" Type="http://schemas.openxmlformats.org/officeDocument/2006/relationships/slideLayout" Target="../slideLayouts/slideLayout267.xml"/><Relationship Id="rId1" Type="http://schemas.openxmlformats.org/officeDocument/2006/relationships/slideLayout" Target="../slideLayouts/slideLayout245.xml"/><Relationship Id="rId2" Type="http://schemas.openxmlformats.org/officeDocument/2006/relationships/slideLayout" Target="../slideLayouts/slideLayout246.xml"/><Relationship Id="rId3" Type="http://schemas.openxmlformats.org/officeDocument/2006/relationships/slideLayout" Target="../slideLayouts/slideLayout247.xml"/><Relationship Id="rId4" Type="http://schemas.openxmlformats.org/officeDocument/2006/relationships/slideLayout" Target="../slideLayouts/slideLayout248.xml"/><Relationship Id="rId9" Type="http://schemas.openxmlformats.org/officeDocument/2006/relationships/slideLayout" Target="../slideLayouts/slideLayout253.xml"/><Relationship Id="rId26" Type="http://schemas.openxmlformats.org/officeDocument/2006/relationships/theme" Target="../theme/theme3.xml"/><Relationship Id="rId25" Type="http://schemas.openxmlformats.org/officeDocument/2006/relationships/slideLayout" Target="../slideLayouts/slideLayout269.xml"/><Relationship Id="rId5" Type="http://schemas.openxmlformats.org/officeDocument/2006/relationships/slideLayout" Target="../slideLayouts/slideLayout249.xml"/><Relationship Id="rId6" Type="http://schemas.openxmlformats.org/officeDocument/2006/relationships/slideLayout" Target="../slideLayouts/slideLayout250.xml"/><Relationship Id="rId7" Type="http://schemas.openxmlformats.org/officeDocument/2006/relationships/slideLayout" Target="../slideLayouts/slideLayout251.xml"/><Relationship Id="rId8" Type="http://schemas.openxmlformats.org/officeDocument/2006/relationships/slideLayout" Target="../slideLayouts/slideLayout252.xml"/><Relationship Id="rId11" Type="http://schemas.openxmlformats.org/officeDocument/2006/relationships/slideLayout" Target="../slideLayouts/slideLayout255.xml"/><Relationship Id="rId10" Type="http://schemas.openxmlformats.org/officeDocument/2006/relationships/slideLayout" Target="../slideLayouts/slideLayout254.xml"/><Relationship Id="rId13" Type="http://schemas.openxmlformats.org/officeDocument/2006/relationships/slideLayout" Target="../slideLayouts/slideLayout257.xml"/><Relationship Id="rId12" Type="http://schemas.openxmlformats.org/officeDocument/2006/relationships/slideLayout" Target="../slideLayouts/slideLayout256.xml"/><Relationship Id="rId15" Type="http://schemas.openxmlformats.org/officeDocument/2006/relationships/slideLayout" Target="../slideLayouts/slideLayout259.xml"/><Relationship Id="rId14" Type="http://schemas.openxmlformats.org/officeDocument/2006/relationships/slideLayout" Target="../slideLayouts/slideLayout258.xml"/><Relationship Id="rId17" Type="http://schemas.openxmlformats.org/officeDocument/2006/relationships/slideLayout" Target="../slideLayouts/slideLayout261.xml"/><Relationship Id="rId16" Type="http://schemas.openxmlformats.org/officeDocument/2006/relationships/slideLayout" Target="../slideLayouts/slideLayout260.xml"/><Relationship Id="rId19" Type="http://schemas.openxmlformats.org/officeDocument/2006/relationships/slideLayout" Target="../slideLayouts/slideLayout263.xml"/><Relationship Id="rId18" Type="http://schemas.openxmlformats.org/officeDocument/2006/relationships/slideLayout" Target="../slideLayouts/slideLayout262.xml"/></Relationships>
</file>

<file path=ppt/slideMasters/_rels/slideMaster12.xml.rels><?xml version="1.0" encoding="UTF-8" standalone="yes"?><Relationships xmlns="http://schemas.openxmlformats.org/package/2006/relationships"><Relationship Id="rId20" Type="http://schemas.openxmlformats.org/officeDocument/2006/relationships/slideLayout" Target="../slideLayouts/slideLayout289.xml"/><Relationship Id="rId22" Type="http://schemas.openxmlformats.org/officeDocument/2006/relationships/slideLayout" Target="../slideLayouts/slideLayout291.xml"/><Relationship Id="rId21" Type="http://schemas.openxmlformats.org/officeDocument/2006/relationships/slideLayout" Target="../slideLayouts/slideLayout290.xml"/><Relationship Id="rId24" Type="http://schemas.openxmlformats.org/officeDocument/2006/relationships/slideLayout" Target="../slideLayouts/slideLayout293.xml"/><Relationship Id="rId23" Type="http://schemas.openxmlformats.org/officeDocument/2006/relationships/slideLayout" Target="../slideLayouts/slideLayout292.xml"/><Relationship Id="rId1" Type="http://schemas.openxmlformats.org/officeDocument/2006/relationships/slideLayout" Target="../slideLayouts/slideLayout270.xml"/><Relationship Id="rId2" Type="http://schemas.openxmlformats.org/officeDocument/2006/relationships/slideLayout" Target="../slideLayouts/slideLayout271.xml"/><Relationship Id="rId3" Type="http://schemas.openxmlformats.org/officeDocument/2006/relationships/slideLayout" Target="../slideLayouts/slideLayout272.xml"/><Relationship Id="rId4" Type="http://schemas.openxmlformats.org/officeDocument/2006/relationships/slideLayout" Target="../slideLayouts/slideLayout273.xml"/><Relationship Id="rId9" Type="http://schemas.openxmlformats.org/officeDocument/2006/relationships/slideLayout" Target="../slideLayouts/slideLayout278.xml"/><Relationship Id="rId26" Type="http://schemas.openxmlformats.org/officeDocument/2006/relationships/theme" Target="../theme/theme11.xml"/><Relationship Id="rId25" Type="http://schemas.openxmlformats.org/officeDocument/2006/relationships/slideLayout" Target="../slideLayouts/slideLayout294.xml"/><Relationship Id="rId5" Type="http://schemas.openxmlformats.org/officeDocument/2006/relationships/slideLayout" Target="../slideLayouts/slideLayout274.xml"/><Relationship Id="rId6" Type="http://schemas.openxmlformats.org/officeDocument/2006/relationships/slideLayout" Target="../slideLayouts/slideLayout275.xml"/><Relationship Id="rId7" Type="http://schemas.openxmlformats.org/officeDocument/2006/relationships/slideLayout" Target="../slideLayouts/slideLayout276.xml"/><Relationship Id="rId8" Type="http://schemas.openxmlformats.org/officeDocument/2006/relationships/slideLayout" Target="../slideLayouts/slideLayout277.xml"/><Relationship Id="rId11" Type="http://schemas.openxmlformats.org/officeDocument/2006/relationships/slideLayout" Target="../slideLayouts/slideLayout280.xml"/><Relationship Id="rId10" Type="http://schemas.openxmlformats.org/officeDocument/2006/relationships/slideLayout" Target="../slideLayouts/slideLayout279.xml"/><Relationship Id="rId13" Type="http://schemas.openxmlformats.org/officeDocument/2006/relationships/slideLayout" Target="../slideLayouts/slideLayout282.xml"/><Relationship Id="rId12" Type="http://schemas.openxmlformats.org/officeDocument/2006/relationships/slideLayout" Target="../slideLayouts/slideLayout281.xml"/><Relationship Id="rId15" Type="http://schemas.openxmlformats.org/officeDocument/2006/relationships/slideLayout" Target="../slideLayouts/slideLayout284.xml"/><Relationship Id="rId14" Type="http://schemas.openxmlformats.org/officeDocument/2006/relationships/slideLayout" Target="../slideLayouts/slideLayout283.xml"/><Relationship Id="rId17" Type="http://schemas.openxmlformats.org/officeDocument/2006/relationships/slideLayout" Target="../slideLayouts/slideLayout286.xml"/><Relationship Id="rId16" Type="http://schemas.openxmlformats.org/officeDocument/2006/relationships/slideLayout" Target="../slideLayouts/slideLayout285.xml"/><Relationship Id="rId19" Type="http://schemas.openxmlformats.org/officeDocument/2006/relationships/slideLayout" Target="../slideLayouts/slideLayout288.xml"/><Relationship Id="rId18" Type="http://schemas.openxmlformats.org/officeDocument/2006/relationships/slideLayout" Target="../slideLayouts/slideLayout287.xml"/></Relationships>
</file>

<file path=ppt/slideMasters/_rels/slideMaster13.xml.rels><?xml version="1.0" encoding="UTF-8" standalone="yes"?><Relationships xmlns="http://schemas.openxmlformats.org/package/2006/relationships"><Relationship Id="rId20" Type="http://schemas.openxmlformats.org/officeDocument/2006/relationships/slideLayout" Target="../slideLayouts/slideLayout314.xml"/><Relationship Id="rId22" Type="http://schemas.openxmlformats.org/officeDocument/2006/relationships/slideLayout" Target="../slideLayouts/slideLayout316.xml"/><Relationship Id="rId21" Type="http://schemas.openxmlformats.org/officeDocument/2006/relationships/slideLayout" Target="../slideLayouts/slideLayout315.xml"/><Relationship Id="rId24" Type="http://schemas.openxmlformats.org/officeDocument/2006/relationships/slideLayout" Target="../slideLayouts/slideLayout318.xml"/><Relationship Id="rId23" Type="http://schemas.openxmlformats.org/officeDocument/2006/relationships/slideLayout" Target="../slideLayouts/slideLayout317.xml"/><Relationship Id="rId1" Type="http://schemas.openxmlformats.org/officeDocument/2006/relationships/slideLayout" Target="../slideLayouts/slideLayout295.xml"/><Relationship Id="rId2" Type="http://schemas.openxmlformats.org/officeDocument/2006/relationships/slideLayout" Target="../slideLayouts/slideLayout296.xml"/><Relationship Id="rId3" Type="http://schemas.openxmlformats.org/officeDocument/2006/relationships/slideLayout" Target="../slideLayouts/slideLayout297.xml"/><Relationship Id="rId4" Type="http://schemas.openxmlformats.org/officeDocument/2006/relationships/slideLayout" Target="../slideLayouts/slideLayout298.xml"/><Relationship Id="rId9" Type="http://schemas.openxmlformats.org/officeDocument/2006/relationships/slideLayout" Target="../slideLayouts/slideLayout303.xml"/><Relationship Id="rId26" Type="http://schemas.openxmlformats.org/officeDocument/2006/relationships/theme" Target="../theme/theme12.xml"/><Relationship Id="rId25" Type="http://schemas.openxmlformats.org/officeDocument/2006/relationships/slideLayout" Target="../slideLayouts/slideLayout319.xml"/><Relationship Id="rId5" Type="http://schemas.openxmlformats.org/officeDocument/2006/relationships/slideLayout" Target="../slideLayouts/slideLayout299.xml"/><Relationship Id="rId6" Type="http://schemas.openxmlformats.org/officeDocument/2006/relationships/slideLayout" Target="../slideLayouts/slideLayout300.xml"/><Relationship Id="rId7" Type="http://schemas.openxmlformats.org/officeDocument/2006/relationships/slideLayout" Target="../slideLayouts/slideLayout301.xml"/><Relationship Id="rId8" Type="http://schemas.openxmlformats.org/officeDocument/2006/relationships/slideLayout" Target="../slideLayouts/slideLayout302.xml"/><Relationship Id="rId11" Type="http://schemas.openxmlformats.org/officeDocument/2006/relationships/slideLayout" Target="../slideLayouts/slideLayout305.xml"/><Relationship Id="rId10" Type="http://schemas.openxmlformats.org/officeDocument/2006/relationships/slideLayout" Target="../slideLayouts/slideLayout304.xml"/><Relationship Id="rId13" Type="http://schemas.openxmlformats.org/officeDocument/2006/relationships/slideLayout" Target="../slideLayouts/slideLayout307.xml"/><Relationship Id="rId12" Type="http://schemas.openxmlformats.org/officeDocument/2006/relationships/slideLayout" Target="../slideLayouts/slideLayout306.xml"/><Relationship Id="rId15" Type="http://schemas.openxmlformats.org/officeDocument/2006/relationships/slideLayout" Target="../slideLayouts/slideLayout309.xml"/><Relationship Id="rId14" Type="http://schemas.openxmlformats.org/officeDocument/2006/relationships/slideLayout" Target="../slideLayouts/slideLayout308.xml"/><Relationship Id="rId17" Type="http://schemas.openxmlformats.org/officeDocument/2006/relationships/slideLayout" Target="../slideLayouts/slideLayout311.xml"/><Relationship Id="rId16" Type="http://schemas.openxmlformats.org/officeDocument/2006/relationships/slideLayout" Target="../slideLayouts/slideLayout310.xml"/><Relationship Id="rId19" Type="http://schemas.openxmlformats.org/officeDocument/2006/relationships/slideLayout" Target="../slideLayouts/slideLayout313.xml"/><Relationship Id="rId18" Type="http://schemas.openxmlformats.org/officeDocument/2006/relationships/slideLayout" Target="../slideLayouts/slideLayout312.xml"/></Relationships>
</file>

<file path=ppt/slideMasters/_rels/slideMaster14.xml.rels><?xml version="1.0" encoding="UTF-8" standalone="yes"?><Relationships xmlns="http://schemas.openxmlformats.org/package/2006/relationships"><Relationship Id="rId20" Type="http://schemas.openxmlformats.org/officeDocument/2006/relationships/slideLayout" Target="../slideLayouts/slideLayout339.xml"/><Relationship Id="rId22" Type="http://schemas.openxmlformats.org/officeDocument/2006/relationships/slideLayout" Target="../slideLayouts/slideLayout341.xml"/><Relationship Id="rId21" Type="http://schemas.openxmlformats.org/officeDocument/2006/relationships/slideLayout" Target="../slideLayouts/slideLayout340.xml"/><Relationship Id="rId24" Type="http://schemas.openxmlformats.org/officeDocument/2006/relationships/slideLayout" Target="../slideLayouts/slideLayout343.xml"/><Relationship Id="rId23" Type="http://schemas.openxmlformats.org/officeDocument/2006/relationships/slideLayout" Target="../slideLayouts/slideLayout342.xml"/><Relationship Id="rId1" Type="http://schemas.openxmlformats.org/officeDocument/2006/relationships/slideLayout" Target="../slideLayouts/slideLayout320.xml"/><Relationship Id="rId2" Type="http://schemas.openxmlformats.org/officeDocument/2006/relationships/slideLayout" Target="../slideLayouts/slideLayout321.xml"/><Relationship Id="rId3" Type="http://schemas.openxmlformats.org/officeDocument/2006/relationships/slideLayout" Target="../slideLayouts/slideLayout322.xml"/><Relationship Id="rId4" Type="http://schemas.openxmlformats.org/officeDocument/2006/relationships/slideLayout" Target="../slideLayouts/slideLayout323.xml"/><Relationship Id="rId9" Type="http://schemas.openxmlformats.org/officeDocument/2006/relationships/slideLayout" Target="../slideLayouts/slideLayout328.xml"/><Relationship Id="rId26" Type="http://schemas.openxmlformats.org/officeDocument/2006/relationships/theme" Target="../theme/theme5.xml"/><Relationship Id="rId25" Type="http://schemas.openxmlformats.org/officeDocument/2006/relationships/slideLayout" Target="../slideLayouts/slideLayout344.xml"/><Relationship Id="rId5" Type="http://schemas.openxmlformats.org/officeDocument/2006/relationships/slideLayout" Target="../slideLayouts/slideLayout324.xml"/><Relationship Id="rId6" Type="http://schemas.openxmlformats.org/officeDocument/2006/relationships/slideLayout" Target="../slideLayouts/slideLayout325.xml"/><Relationship Id="rId7" Type="http://schemas.openxmlformats.org/officeDocument/2006/relationships/slideLayout" Target="../slideLayouts/slideLayout326.xml"/><Relationship Id="rId8" Type="http://schemas.openxmlformats.org/officeDocument/2006/relationships/slideLayout" Target="../slideLayouts/slideLayout327.xml"/><Relationship Id="rId11" Type="http://schemas.openxmlformats.org/officeDocument/2006/relationships/slideLayout" Target="../slideLayouts/slideLayout330.xml"/><Relationship Id="rId10" Type="http://schemas.openxmlformats.org/officeDocument/2006/relationships/slideLayout" Target="../slideLayouts/slideLayout329.xml"/><Relationship Id="rId13" Type="http://schemas.openxmlformats.org/officeDocument/2006/relationships/slideLayout" Target="../slideLayouts/slideLayout332.xml"/><Relationship Id="rId12" Type="http://schemas.openxmlformats.org/officeDocument/2006/relationships/slideLayout" Target="../slideLayouts/slideLayout331.xml"/><Relationship Id="rId15" Type="http://schemas.openxmlformats.org/officeDocument/2006/relationships/slideLayout" Target="../slideLayouts/slideLayout334.xml"/><Relationship Id="rId14" Type="http://schemas.openxmlformats.org/officeDocument/2006/relationships/slideLayout" Target="../slideLayouts/slideLayout333.xml"/><Relationship Id="rId17" Type="http://schemas.openxmlformats.org/officeDocument/2006/relationships/slideLayout" Target="../slideLayouts/slideLayout336.xml"/><Relationship Id="rId16" Type="http://schemas.openxmlformats.org/officeDocument/2006/relationships/slideLayout" Target="../slideLayouts/slideLayout335.xml"/><Relationship Id="rId19" Type="http://schemas.openxmlformats.org/officeDocument/2006/relationships/slideLayout" Target="../slideLayouts/slideLayout338.xml"/><Relationship Id="rId18" Type="http://schemas.openxmlformats.org/officeDocument/2006/relationships/slideLayout" Target="../slideLayouts/slideLayout337.xml"/></Relationships>
</file>

<file path=ppt/slideMasters/_rels/slideMaster15.xml.rels><?xml version="1.0" encoding="UTF-8" standalone="yes"?><Relationships xmlns="http://schemas.openxmlformats.org/package/2006/relationships"><Relationship Id="rId20" Type="http://schemas.openxmlformats.org/officeDocument/2006/relationships/slideLayout" Target="../slideLayouts/slideLayout364.xml"/><Relationship Id="rId22" Type="http://schemas.openxmlformats.org/officeDocument/2006/relationships/slideLayout" Target="../slideLayouts/slideLayout366.xml"/><Relationship Id="rId21" Type="http://schemas.openxmlformats.org/officeDocument/2006/relationships/slideLayout" Target="../slideLayouts/slideLayout365.xml"/><Relationship Id="rId24" Type="http://schemas.openxmlformats.org/officeDocument/2006/relationships/slideLayout" Target="../slideLayouts/slideLayout368.xml"/><Relationship Id="rId23" Type="http://schemas.openxmlformats.org/officeDocument/2006/relationships/slideLayout" Target="../slideLayouts/slideLayout367.xml"/><Relationship Id="rId1" Type="http://schemas.openxmlformats.org/officeDocument/2006/relationships/slideLayout" Target="../slideLayouts/slideLayout345.xml"/><Relationship Id="rId2" Type="http://schemas.openxmlformats.org/officeDocument/2006/relationships/slideLayout" Target="../slideLayouts/slideLayout346.xml"/><Relationship Id="rId3" Type="http://schemas.openxmlformats.org/officeDocument/2006/relationships/slideLayout" Target="../slideLayouts/slideLayout347.xml"/><Relationship Id="rId4" Type="http://schemas.openxmlformats.org/officeDocument/2006/relationships/slideLayout" Target="../slideLayouts/slideLayout348.xml"/><Relationship Id="rId9" Type="http://schemas.openxmlformats.org/officeDocument/2006/relationships/slideLayout" Target="../slideLayouts/slideLayout353.xml"/><Relationship Id="rId26" Type="http://schemas.openxmlformats.org/officeDocument/2006/relationships/theme" Target="../theme/theme2.xml"/><Relationship Id="rId25" Type="http://schemas.openxmlformats.org/officeDocument/2006/relationships/slideLayout" Target="../slideLayouts/slideLayout369.xml"/><Relationship Id="rId5" Type="http://schemas.openxmlformats.org/officeDocument/2006/relationships/slideLayout" Target="../slideLayouts/slideLayout349.xml"/><Relationship Id="rId6" Type="http://schemas.openxmlformats.org/officeDocument/2006/relationships/slideLayout" Target="../slideLayouts/slideLayout350.xml"/><Relationship Id="rId7" Type="http://schemas.openxmlformats.org/officeDocument/2006/relationships/slideLayout" Target="../slideLayouts/slideLayout351.xml"/><Relationship Id="rId8" Type="http://schemas.openxmlformats.org/officeDocument/2006/relationships/slideLayout" Target="../slideLayouts/slideLayout352.xml"/><Relationship Id="rId11" Type="http://schemas.openxmlformats.org/officeDocument/2006/relationships/slideLayout" Target="../slideLayouts/slideLayout355.xml"/><Relationship Id="rId10" Type="http://schemas.openxmlformats.org/officeDocument/2006/relationships/slideLayout" Target="../slideLayouts/slideLayout354.xml"/><Relationship Id="rId13" Type="http://schemas.openxmlformats.org/officeDocument/2006/relationships/slideLayout" Target="../slideLayouts/slideLayout357.xml"/><Relationship Id="rId12" Type="http://schemas.openxmlformats.org/officeDocument/2006/relationships/slideLayout" Target="../slideLayouts/slideLayout356.xml"/><Relationship Id="rId15" Type="http://schemas.openxmlformats.org/officeDocument/2006/relationships/slideLayout" Target="../slideLayouts/slideLayout359.xml"/><Relationship Id="rId14" Type="http://schemas.openxmlformats.org/officeDocument/2006/relationships/slideLayout" Target="../slideLayouts/slideLayout358.xml"/><Relationship Id="rId17" Type="http://schemas.openxmlformats.org/officeDocument/2006/relationships/slideLayout" Target="../slideLayouts/slideLayout361.xml"/><Relationship Id="rId16" Type="http://schemas.openxmlformats.org/officeDocument/2006/relationships/slideLayout" Target="../slideLayouts/slideLayout360.xml"/><Relationship Id="rId19" Type="http://schemas.openxmlformats.org/officeDocument/2006/relationships/slideLayout" Target="../slideLayouts/slideLayout363.xml"/><Relationship Id="rId18" Type="http://schemas.openxmlformats.org/officeDocument/2006/relationships/slideLayout" Target="../slideLayouts/slideLayout362.xml"/></Relationships>
</file>

<file path=ppt/slideMasters/_rels/slideMaster16.xml.rels><?xml version="1.0" encoding="UTF-8" standalone="yes"?><Relationships xmlns="http://schemas.openxmlformats.org/package/2006/relationships"><Relationship Id="rId20" Type="http://schemas.openxmlformats.org/officeDocument/2006/relationships/slideLayout" Target="../slideLayouts/slideLayout389.xml"/><Relationship Id="rId22" Type="http://schemas.openxmlformats.org/officeDocument/2006/relationships/slideLayout" Target="../slideLayouts/slideLayout391.xml"/><Relationship Id="rId21" Type="http://schemas.openxmlformats.org/officeDocument/2006/relationships/slideLayout" Target="../slideLayouts/slideLayout390.xml"/><Relationship Id="rId24" Type="http://schemas.openxmlformats.org/officeDocument/2006/relationships/slideLayout" Target="../slideLayouts/slideLayout393.xml"/><Relationship Id="rId23" Type="http://schemas.openxmlformats.org/officeDocument/2006/relationships/slideLayout" Target="../slideLayouts/slideLayout392.xml"/><Relationship Id="rId1" Type="http://schemas.openxmlformats.org/officeDocument/2006/relationships/slideLayout" Target="../slideLayouts/slideLayout370.xml"/><Relationship Id="rId2" Type="http://schemas.openxmlformats.org/officeDocument/2006/relationships/slideLayout" Target="../slideLayouts/slideLayout371.xml"/><Relationship Id="rId3" Type="http://schemas.openxmlformats.org/officeDocument/2006/relationships/slideLayout" Target="../slideLayouts/slideLayout372.xml"/><Relationship Id="rId4" Type="http://schemas.openxmlformats.org/officeDocument/2006/relationships/slideLayout" Target="../slideLayouts/slideLayout373.xml"/><Relationship Id="rId9" Type="http://schemas.openxmlformats.org/officeDocument/2006/relationships/slideLayout" Target="../slideLayouts/slideLayout378.xml"/><Relationship Id="rId26" Type="http://schemas.openxmlformats.org/officeDocument/2006/relationships/theme" Target="../theme/theme18.xml"/><Relationship Id="rId25" Type="http://schemas.openxmlformats.org/officeDocument/2006/relationships/slideLayout" Target="../slideLayouts/slideLayout394.xml"/><Relationship Id="rId5" Type="http://schemas.openxmlformats.org/officeDocument/2006/relationships/slideLayout" Target="../slideLayouts/slideLayout374.xml"/><Relationship Id="rId6" Type="http://schemas.openxmlformats.org/officeDocument/2006/relationships/slideLayout" Target="../slideLayouts/slideLayout375.xml"/><Relationship Id="rId7" Type="http://schemas.openxmlformats.org/officeDocument/2006/relationships/slideLayout" Target="../slideLayouts/slideLayout376.xml"/><Relationship Id="rId8" Type="http://schemas.openxmlformats.org/officeDocument/2006/relationships/slideLayout" Target="../slideLayouts/slideLayout377.xml"/><Relationship Id="rId11" Type="http://schemas.openxmlformats.org/officeDocument/2006/relationships/slideLayout" Target="../slideLayouts/slideLayout380.xml"/><Relationship Id="rId10" Type="http://schemas.openxmlformats.org/officeDocument/2006/relationships/slideLayout" Target="../slideLayouts/slideLayout379.xml"/><Relationship Id="rId13" Type="http://schemas.openxmlformats.org/officeDocument/2006/relationships/slideLayout" Target="../slideLayouts/slideLayout382.xml"/><Relationship Id="rId12" Type="http://schemas.openxmlformats.org/officeDocument/2006/relationships/slideLayout" Target="../slideLayouts/slideLayout381.xml"/><Relationship Id="rId15" Type="http://schemas.openxmlformats.org/officeDocument/2006/relationships/slideLayout" Target="../slideLayouts/slideLayout384.xml"/><Relationship Id="rId14" Type="http://schemas.openxmlformats.org/officeDocument/2006/relationships/slideLayout" Target="../slideLayouts/slideLayout383.xml"/><Relationship Id="rId17" Type="http://schemas.openxmlformats.org/officeDocument/2006/relationships/slideLayout" Target="../slideLayouts/slideLayout386.xml"/><Relationship Id="rId16" Type="http://schemas.openxmlformats.org/officeDocument/2006/relationships/slideLayout" Target="../slideLayouts/slideLayout385.xml"/><Relationship Id="rId19" Type="http://schemas.openxmlformats.org/officeDocument/2006/relationships/slideLayout" Target="../slideLayouts/slideLayout388.xml"/><Relationship Id="rId18" Type="http://schemas.openxmlformats.org/officeDocument/2006/relationships/slideLayout" Target="../slideLayouts/slideLayout387.xml"/></Relationships>
</file>

<file path=ppt/slideMasters/_rels/slideMaster17.xml.rels><?xml version="1.0" encoding="UTF-8" standalone="yes"?><Relationships xmlns="http://schemas.openxmlformats.org/package/2006/relationships"><Relationship Id="rId20" Type="http://schemas.openxmlformats.org/officeDocument/2006/relationships/slideLayout" Target="../slideLayouts/slideLayout414.xml"/><Relationship Id="rId22" Type="http://schemas.openxmlformats.org/officeDocument/2006/relationships/slideLayout" Target="../slideLayouts/slideLayout416.xml"/><Relationship Id="rId21" Type="http://schemas.openxmlformats.org/officeDocument/2006/relationships/slideLayout" Target="../slideLayouts/slideLayout415.xml"/><Relationship Id="rId24" Type="http://schemas.openxmlformats.org/officeDocument/2006/relationships/slideLayout" Target="../slideLayouts/slideLayout418.xml"/><Relationship Id="rId23" Type="http://schemas.openxmlformats.org/officeDocument/2006/relationships/slideLayout" Target="../slideLayouts/slideLayout417.xml"/><Relationship Id="rId1" Type="http://schemas.openxmlformats.org/officeDocument/2006/relationships/slideLayout" Target="../slideLayouts/slideLayout395.xml"/><Relationship Id="rId2" Type="http://schemas.openxmlformats.org/officeDocument/2006/relationships/slideLayout" Target="../slideLayouts/slideLayout396.xml"/><Relationship Id="rId3" Type="http://schemas.openxmlformats.org/officeDocument/2006/relationships/slideLayout" Target="../slideLayouts/slideLayout397.xml"/><Relationship Id="rId4" Type="http://schemas.openxmlformats.org/officeDocument/2006/relationships/slideLayout" Target="../slideLayouts/slideLayout398.xml"/><Relationship Id="rId9" Type="http://schemas.openxmlformats.org/officeDocument/2006/relationships/slideLayout" Target="../slideLayouts/slideLayout403.xml"/><Relationship Id="rId26" Type="http://schemas.openxmlformats.org/officeDocument/2006/relationships/theme" Target="../theme/theme13.xml"/><Relationship Id="rId25" Type="http://schemas.openxmlformats.org/officeDocument/2006/relationships/slideLayout" Target="../slideLayouts/slideLayout419.xml"/><Relationship Id="rId5" Type="http://schemas.openxmlformats.org/officeDocument/2006/relationships/slideLayout" Target="../slideLayouts/slideLayout399.xml"/><Relationship Id="rId6" Type="http://schemas.openxmlformats.org/officeDocument/2006/relationships/slideLayout" Target="../slideLayouts/slideLayout400.xml"/><Relationship Id="rId7" Type="http://schemas.openxmlformats.org/officeDocument/2006/relationships/slideLayout" Target="../slideLayouts/slideLayout401.xml"/><Relationship Id="rId8" Type="http://schemas.openxmlformats.org/officeDocument/2006/relationships/slideLayout" Target="../slideLayouts/slideLayout402.xml"/><Relationship Id="rId11" Type="http://schemas.openxmlformats.org/officeDocument/2006/relationships/slideLayout" Target="../slideLayouts/slideLayout405.xml"/><Relationship Id="rId10" Type="http://schemas.openxmlformats.org/officeDocument/2006/relationships/slideLayout" Target="../slideLayouts/slideLayout404.xml"/><Relationship Id="rId13" Type="http://schemas.openxmlformats.org/officeDocument/2006/relationships/slideLayout" Target="../slideLayouts/slideLayout407.xml"/><Relationship Id="rId12" Type="http://schemas.openxmlformats.org/officeDocument/2006/relationships/slideLayout" Target="../slideLayouts/slideLayout406.xml"/><Relationship Id="rId15" Type="http://schemas.openxmlformats.org/officeDocument/2006/relationships/slideLayout" Target="../slideLayouts/slideLayout409.xml"/><Relationship Id="rId14" Type="http://schemas.openxmlformats.org/officeDocument/2006/relationships/slideLayout" Target="../slideLayouts/slideLayout408.xml"/><Relationship Id="rId17" Type="http://schemas.openxmlformats.org/officeDocument/2006/relationships/slideLayout" Target="../slideLayouts/slideLayout411.xml"/><Relationship Id="rId16" Type="http://schemas.openxmlformats.org/officeDocument/2006/relationships/slideLayout" Target="../slideLayouts/slideLayout410.xml"/><Relationship Id="rId19" Type="http://schemas.openxmlformats.org/officeDocument/2006/relationships/slideLayout" Target="../slideLayouts/slideLayout413.xml"/><Relationship Id="rId18" Type="http://schemas.openxmlformats.org/officeDocument/2006/relationships/slideLayout" Target="../slideLayouts/slideLayout412.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45.xml"/><Relationship Id="rId22" Type="http://schemas.openxmlformats.org/officeDocument/2006/relationships/slideLayout" Target="../slideLayouts/slideLayout47.xml"/><Relationship Id="rId21" Type="http://schemas.openxmlformats.org/officeDocument/2006/relationships/slideLayout" Target="../slideLayouts/slideLayout46.xml"/><Relationship Id="rId23" Type="http://schemas.openxmlformats.org/officeDocument/2006/relationships/theme" Target="../theme/theme14.xml"/><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9" Type="http://schemas.openxmlformats.org/officeDocument/2006/relationships/slideLayout" Target="../slideLayouts/slideLayout34.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3" Type="http://schemas.openxmlformats.org/officeDocument/2006/relationships/slideLayout" Target="../slideLayouts/slideLayout38.xml"/><Relationship Id="rId12" Type="http://schemas.openxmlformats.org/officeDocument/2006/relationships/slideLayout" Target="../slideLayouts/slideLayout37.xml"/><Relationship Id="rId15" Type="http://schemas.openxmlformats.org/officeDocument/2006/relationships/slideLayout" Target="../slideLayouts/slideLayout40.xml"/><Relationship Id="rId14" Type="http://schemas.openxmlformats.org/officeDocument/2006/relationships/slideLayout" Target="../slideLayouts/slideLayout39.xml"/><Relationship Id="rId17" Type="http://schemas.openxmlformats.org/officeDocument/2006/relationships/slideLayout" Target="../slideLayouts/slideLayout42.xml"/><Relationship Id="rId16" Type="http://schemas.openxmlformats.org/officeDocument/2006/relationships/slideLayout" Target="../slideLayouts/slideLayout41.xml"/><Relationship Id="rId19" Type="http://schemas.openxmlformats.org/officeDocument/2006/relationships/slideLayout" Target="../slideLayouts/slideLayout44.xml"/><Relationship Id="rId1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67.xml"/><Relationship Id="rId22" Type="http://schemas.openxmlformats.org/officeDocument/2006/relationships/slideLayout" Target="../slideLayouts/slideLayout69.xml"/><Relationship Id="rId21" Type="http://schemas.openxmlformats.org/officeDocument/2006/relationships/slideLayout" Target="../slideLayouts/slideLayout68.xml"/><Relationship Id="rId23" Type="http://schemas.openxmlformats.org/officeDocument/2006/relationships/theme" Target="../theme/theme8.xml"/><Relationship Id="rId1" Type="http://schemas.openxmlformats.org/officeDocument/2006/relationships/slideLayout" Target="../slideLayouts/slideLayout48.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9" Type="http://schemas.openxmlformats.org/officeDocument/2006/relationships/slideLayout" Target="../slideLayouts/slideLayout56.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11" Type="http://schemas.openxmlformats.org/officeDocument/2006/relationships/slideLayout" Target="../slideLayouts/slideLayout58.xml"/><Relationship Id="rId10" Type="http://schemas.openxmlformats.org/officeDocument/2006/relationships/slideLayout" Target="../slideLayouts/slideLayout57.xml"/><Relationship Id="rId13" Type="http://schemas.openxmlformats.org/officeDocument/2006/relationships/slideLayout" Target="../slideLayouts/slideLayout60.xml"/><Relationship Id="rId12" Type="http://schemas.openxmlformats.org/officeDocument/2006/relationships/slideLayout" Target="../slideLayouts/slideLayout59.xml"/><Relationship Id="rId15" Type="http://schemas.openxmlformats.org/officeDocument/2006/relationships/slideLayout" Target="../slideLayouts/slideLayout62.xml"/><Relationship Id="rId14" Type="http://schemas.openxmlformats.org/officeDocument/2006/relationships/slideLayout" Target="../slideLayouts/slideLayout61.xml"/><Relationship Id="rId17" Type="http://schemas.openxmlformats.org/officeDocument/2006/relationships/slideLayout" Target="../slideLayouts/slideLayout64.xml"/><Relationship Id="rId16" Type="http://schemas.openxmlformats.org/officeDocument/2006/relationships/slideLayout" Target="../slideLayouts/slideLayout63.xml"/><Relationship Id="rId19" Type="http://schemas.openxmlformats.org/officeDocument/2006/relationships/slideLayout" Target="../slideLayouts/slideLayout66.xml"/><Relationship Id="rId18" Type="http://schemas.openxmlformats.org/officeDocument/2006/relationships/slideLayout" Target="../slideLayouts/slideLayout65.xml"/></Relationships>
</file>

<file path=ppt/slideMasters/_rels/slideMaster4.xml.rels><?xml version="1.0" encoding="UTF-8" standalone="yes"?><Relationships xmlns="http://schemas.openxmlformats.org/package/2006/relationships"><Relationship Id="rId20" Type="http://schemas.openxmlformats.org/officeDocument/2006/relationships/slideLayout" Target="../slideLayouts/slideLayout89.xml"/><Relationship Id="rId22" Type="http://schemas.openxmlformats.org/officeDocument/2006/relationships/slideLayout" Target="../slideLayouts/slideLayout91.xml"/><Relationship Id="rId21" Type="http://schemas.openxmlformats.org/officeDocument/2006/relationships/slideLayout" Target="../slideLayouts/slideLayout90.xml"/><Relationship Id="rId24" Type="http://schemas.openxmlformats.org/officeDocument/2006/relationships/slideLayout" Target="../slideLayouts/slideLayout93.xml"/><Relationship Id="rId23" Type="http://schemas.openxmlformats.org/officeDocument/2006/relationships/slideLayout" Target="../slideLayouts/slideLayout92.xml"/><Relationship Id="rId1" Type="http://schemas.openxmlformats.org/officeDocument/2006/relationships/slideLayout" Target="../slideLayouts/slideLayout70.xml"/><Relationship Id="rId2" Type="http://schemas.openxmlformats.org/officeDocument/2006/relationships/slideLayout" Target="../slideLayouts/slideLayout71.xml"/><Relationship Id="rId3" Type="http://schemas.openxmlformats.org/officeDocument/2006/relationships/slideLayout" Target="../slideLayouts/slideLayout72.xml"/><Relationship Id="rId4" Type="http://schemas.openxmlformats.org/officeDocument/2006/relationships/slideLayout" Target="../slideLayouts/slideLayout73.xml"/><Relationship Id="rId9" Type="http://schemas.openxmlformats.org/officeDocument/2006/relationships/slideLayout" Target="../slideLayouts/slideLayout78.xml"/><Relationship Id="rId26" Type="http://schemas.openxmlformats.org/officeDocument/2006/relationships/theme" Target="../theme/theme15.xml"/><Relationship Id="rId25" Type="http://schemas.openxmlformats.org/officeDocument/2006/relationships/slideLayout" Target="../slideLayouts/slideLayout94.xml"/><Relationship Id="rId5" Type="http://schemas.openxmlformats.org/officeDocument/2006/relationships/slideLayout" Target="../slideLayouts/slideLayout74.xml"/><Relationship Id="rId6" Type="http://schemas.openxmlformats.org/officeDocument/2006/relationships/slideLayout" Target="../slideLayouts/slideLayout75.xml"/><Relationship Id="rId7" Type="http://schemas.openxmlformats.org/officeDocument/2006/relationships/slideLayout" Target="../slideLayouts/slideLayout76.xml"/><Relationship Id="rId8" Type="http://schemas.openxmlformats.org/officeDocument/2006/relationships/slideLayout" Target="../slideLayouts/slideLayout77.xml"/><Relationship Id="rId11" Type="http://schemas.openxmlformats.org/officeDocument/2006/relationships/slideLayout" Target="../slideLayouts/slideLayout80.xml"/><Relationship Id="rId10" Type="http://schemas.openxmlformats.org/officeDocument/2006/relationships/slideLayout" Target="../slideLayouts/slideLayout79.xml"/><Relationship Id="rId13" Type="http://schemas.openxmlformats.org/officeDocument/2006/relationships/slideLayout" Target="../slideLayouts/slideLayout82.xml"/><Relationship Id="rId12" Type="http://schemas.openxmlformats.org/officeDocument/2006/relationships/slideLayout" Target="../slideLayouts/slideLayout81.xml"/><Relationship Id="rId15" Type="http://schemas.openxmlformats.org/officeDocument/2006/relationships/slideLayout" Target="../slideLayouts/slideLayout84.xml"/><Relationship Id="rId14" Type="http://schemas.openxmlformats.org/officeDocument/2006/relationships/slideLayout" Target="../slideLayouts/slideLayout83.xml"/><Relationship Id="rId17" Type="http://schemas.openxmlformats.org/officeDocument/2006/relationships/slideLayout" Target="../slideLayouts/slideLayout86.xml"/><Relationship Id="rId16" Type="http://schemas.openxmlformats.org/officeDocument/2006/relationships/slideLayout" Target="../slideLayouts/slideLayout85.xml"/><Relationship Id="rId19" Type="http://schemas.openxmlformats.org/officeDocument/2006/relationships/slideLayout" Target="../slideLayouts/slideLayout88.xml"/><Relationship Id="rId18" Type="http://schemas.openxmlformats.org/officeDocument/2006/relationships/slideLayout" Target="../slideLayouts/slideLayout87.xml"/></Relationships>
</file>

<file path=ppt/slideMasters/_rels/slideMaster5.xml.rels><?xml version="1.0" encoding="UTF-8" standalone="yes"?><Relationships xmlns="http://schemas.openxmlformats.org/package/2006/relationships"><Relationship Id="rId20" Type="http://schemas.openxmlformats.org/officeDocument/2006/relationships/slideLayout" Target="../slideLayouts/slideLayout114.xml"/><Relationship Id="rId22" Type="http://schemas.openxmlformats.org/officeDocument/2006/relationships/slideLayout" Target="../slideLayouts/slideLayout116.xml"/><Relationship Id="rId21" Type="http://schemas.openxmlformats.org/officeDocument/2006/relationships/slideLayout" Target="../slideLayouts/slideLayout115.xml"/><Relationship Id="rId24" Type="http://schemas.openxmlformats.org/officeDocument/2006/relationships/slideLayout" Target="../slideLayouts/slideLayout118.xml"/><Relationship Id="rId23" Type="http://schemas.openxmlformats.org/officeDocument/2006/relationships/slideLayout" Target="../slideLayouts/slideLayout117.xml"/><Relationship Id="rId1" Type="http://schemas.openxmlformats.org/officeDocument/2006/relationships/slideLayout" Target="../slideLayouts/slideLayout95.xml"/><Relationship Id="rId2" Type="http://schemas.openxmlformats.org/officeDocument/2006/relationships/slideLayout" Target="../slideLayouts/slideLayout96.xml"/><Relationship Id="rId3" Type="http://schemas.openxmlformats.org/officeDocument/2006/relationships/slideLayout" Target="../slideLayouts/slideLayout97.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26" Type="http://schemas.openxmlformats.org/officeDocument/2006/relationships/theme" Target="../theme/theme17.xml"/><Relationship Id="rId25" Type="http://schemas.openxmlformats.org/officeDocument/2006/relationships/slideLayout" Target="../slideLayouts/slideLayout119.xml"/><Relationship Id="rId5" Type="http://schemas.openxmlformats.org/officeDocument/2006/relationships/slideLayout" Target="../slideLayouts/slideLayout99.xml"/><Relationship Id="rId6" Type="http://schemas.openxmlformats.org/officeDocument/2006/relationships/slideLayout" Target="../slideLayouts/slideLayout100.xml"/><Relationship Id="rId7" Type="http://schemas.openxmlformats.org/officeDocument/2006/relationships/slideLayout" Target="../slideLayouts/slideLayout101.xml"/><Relationship Id="rId8" Type="http://schemas.openxmlformats.org/officeDocument/2006/relationships/slideLayout" Target="../slideLayouts/slideLayout102.xml"/><Relationship Id="rId11" Type="http://schemas.openxmlformats.org/officeDocument/2006/relationships/slideLayout" Target="../slideLayouts/slideLayout105.xml"/><Relationship Id="rId10" Type="http://schemas.openxmlformats.org/officeDocument/2006/relationships/slideLayout" Target="../slideLayouts/slideLayout104.xml"/><Relationship Id="rId13" Type="http://schemas.openxmlformats.org/officeDocument/2006/relationships/slideLayout" Target="../slideLayouts/slideLayout107.xml"/><Relationship Id="rId12" Type="http://schemas.openxmlformats.org/officeDocument/2006/relationships/slideLayout" Target="../slideLayouts/slideLayout106.xml"/><Relationship Id="rId15" Type="http://schemas.openxmlformats.org/officeDocument/2006/relationships/slideLayout" Target="../slideLayouts/slideLayout109.xml"/><Relationship Id="rId14" Type="http://schemas.openxmlformats.org/officeDocument/2006/relationships/slideLayout" Target="../slideLayouts/slideLayout108.xml"/><Relationship Id="rId17" Type="http://schemas.openxmlformats.org/officeDocument/2006/relationships/slideLayout" Target="../slideLayouts/slideLayout111.xml"/><Relationship Id="rId16" Type="http://schemas.openxmlformats.org/officeDocument/2006/relationships/slideLayout" Target="../slideLayouts/slideLayout110.xml"/><Relationship Id="rId19" Type="http://schemas.openxmlformats.org/officeDocument/2006/relationships/slideLayout" Target="../slideLayouts/slideLayout113.xml"/><Relationship Id="rId18" Type="http://schemas.openxmlformats.org/officeDocument/2006/relationships/slideLayout" Target="../slideLayouts/slideLayout112.xml"/></Relationships>
</file>

<file path=ppt/slideMasters/_rels/slideMaster6.xml.rels><?xml version="1.0" encoding="UTF-8" standalone="yes"?><Relationships xmlns="http://schemas.openxmlformats.org/package/2006/relationships"><Relationship Id="rId20" Type="http://schemas.openxmlformats.org/officeDocument/2006/relationships/slideLayout" Target="../slideLayouts/slideLayout139.xml"/><Relationship Id="rId22" Type="http://schemas.openxmlformats.org/officeDocument/2006/relationships/slideLayout" Target="../slideLayouts/slideLayout141.xml"/><Relationship Id="rId21" Type="http://schemas.openxmlformats.org/officeDocument/2006/relationships/slideLayout" Target="../slideLayouts/slideLayout140.xml"/><Relationship Id="rId24" Type="http://schemas.openxmlformats.org/officeDocument/2006/relationships/slideLayout" Target="../slideLayouts/slideLayout143.xml"/><Relationship Id="rId23" Type="http://schemas.openxmlformats.org/officeDocument/2006/relationships/slideLayout" Target="../slideLayouts/slideLayout142.xml"/><Relationship Id="rId1" Type="http://schemas.openxmlformats.org/officeDocument/2006/relationships/slideLayout" Target="../slideLayouts/slideLayout120.xml"/><Relationship Id="rId2" Type="http://schemas.openxmlformats.org/officeDocument/2006/relationships/slideLayout" Target="../slideLayouts/slideLayout121.xml"/><Relationship Id="rId3" Type="http://schemas.openxmlformats.org/officeDocument/2006/relationships/slideLayout" Target="../slideLayouts/slideLayout122.xml"/><Relationship Id="rId4" Type="http://schemas.openxmlformats.org/officeDocument/2006/relationships/slideLayout" Target="../slideLayouts/slideLayout123.xml"/><Relationship Id="rId9" Type="http://schemas.openxmlformats.org/officeDocument/2006/relationships/slideLayout" Target="../slideLayouts/slideLayout128.xml"/><Relationship Id="rId26" Type="http://schemas.openxmlformats.org/officeDocument/2006/relationships/theme" Target="../theme/theme6.xml"/><Relationship Id="rId25" Type="http://schemas.openxmlformats.org/officeDocument/2006/relationships/slideLayout" Target="../slideLayouts/slideLayout144.xml"/><Relationship Id="rId5" Type="http://schemas.openxmlformats.org/officeDocument/2006/relationships/slideLayout" Target="../slideLayouts/slideLayout124.xml"/><Relationship Id="rId6" Type="http://schemas.openxmlformats.org/officeDocument/2006/relationships/slideLayout" Target="../slideLayouts/slideLayout125.xml"/><Relationship Id="rId7" Type="http://schemas.openxmlformats.org/officeDocument/2006/relationships/slideLayout" Target="../slideLayouts/slideLayout126.xml"/><Relationship Id="rId8" Type="http://schemas.openxmlformats.org/officeDocument/2006/relationships/slideLayout" Target="../slideLayouts/slideLayout127.xml"/><Relationship Id="rId11" Type="http://schemas.openxmlformats.org/officeDocument/2006/relationships/slideLayout" Target="../slideLayouts/slideLayout130.xml"/><Relationship Id="rId10" Type="http://schemas.openxmlformats.org/officeDocument/2006/relationships/slideLayout" Target="../slideLayouts/slideLayout129.xml"/><Relationship Id="rId13" Type="http://schemas.openxmlformats.org/officeDocument/2006/relationships/slideLayout" Target="../slideLayouts/slideLayout132.xml"/><Relationship Id="rId12" Type="http://schemas.openxmlformats.org/officeDocument/2006/relationships/slideLayout" Target="../slideLayouts/slideLayout131.xml"/><Relationship Id="rId15" Type="http://schemas.openxmlformats.org/officeDocument/2006/relationships/slideLayout" Target="../slideLayouts/slideLayout134.xml"/><Relationship Id="rId14" Type="http://schemas.openxmlformats.org/officeDocument/2006/relationships/slideLayout" Target="../slideLayouts/slideLayout133.xml"/><Relationship Id="rId17" Type="http://schemas.openxmlformats.org/officeDocument/2006/relationships/slideLayout" Target="../slideLayouts/slideLayout136.xml"/><Relationship Id="rId16" Type="http://schemas.openxmlformats.org/officeDocument/2006/relationships/slideLayout" Target="../slideLayouts/slideLayout135.xml"/><Relationship Id="rId19" Type="http://schemas.openxmlformats.org/officeDocument/2006/relationships/slideLayout" Target="../slideLayouts/slideLayout138.xml"/><Relationship Id="rId18" Type="http://schemas.openxmlformats.org/officeDocument/2006/relationships/slideLayout" Target="../slideLayouts/slideLayout137.xml"/></Relationships>
</file>

<file path=ppt/slideMasters/_rels/slideMaster7.xml.rels><?xml version="1.0" encoding="UTF-8" standalone="yes"?><Relationships xmlns="http://schemas.openxmlformats.org/package/2006/relationships"><Relationship Id="rId20" Type="http://schemas.openxmlformats.org/officeDocument/2006/relationships/slideLayout" Target="../slideLayouts/slideLayout164.xml"/><Relationship Id="rId22" Type="http://schemas.openxmlformats.org/officeDocument/2006/relationships/slideLayout" Target="../slideLayouts/slideLayout166.xml"/><Relationship Id="rId21" Type="http://schemas.openxmlformats.org/officeDocument/2006/relationships/slideLayout" Target="../slideLayouts/slideLayout165.xml"/><Relationship Id="rId24" Type="http://schemas.openxmlformats.org/officeDocument/2006/relationships/slideLayout" Target="../slideLayouts/slideLayout168.xml"/><Relationship Id="rId23" Type="http://schemas.openxmlformats.org/officeDocument/2006/relationships/slideLayout" Target="../slideLayouts/slideLayout167.xml"/><Relationship Id="rId1" Type="http://schemas.openxmlformats.org/officeDocument/2006/relationships/slideLayout" Target="../slideLayouts/slideLayout145.xml"/><Relationship Id="rId2" Type="http://schemas.openxmlformats.org/officeDocument/2006/relationships/slideLayout" Target="../slideLayouts/slideLayout146.xml"/><Relationship Id="rId3" Type="http://schemas.openxmlformats.org/officeDocument/2006/relationships/slideLayout" Target="../slideLayouts/slideLayout147.xml"/><Relationship Id="rId4" Type="http://schemas.openxmlformats.org/officeDocument/2006/relationships/slideLayout" Target="../slideLayouts/slideLayout148.xml"/><Relationship Id="rId9" Type="http://schemas.openxmlformats.org/officeDocument/2006/relationships/slideLayout" Target="../slideLayouts/slideLayout153.xml"/><Relationship Id="rId26" Type="http://schemas.openxmlformats.org/officeDocument/2006/relationships/theme" Target="../theme/theme4.xml"/><Relationship Id="rId25" Type="http://schemas.openxmlformats.org/officeDocument/2006/relationships/slideLayout" Target="../slideLayouts/slideLayout169.xml"/><Relationship Id="rId5" Type="http://schemas.openxmlformats.org/officeDocument/2006/relationships/slideLayout" Target="../slideLayouts/slideLayout149.xml"/><Relationship Id="rId6" Type="http://schemas.openxmlformats.org/officeDocument/2006/relationships/slideLayout" Target="../slideLayouts/slideLayout150.xml"/><Relationship Id="rId7" Type="http://schemas.openxmlformats.org/officeDocument/2006/relationships/slideLayout" Target="../slideLayouts/slideLayout151.xml"/><Relationship Id="rId8" Type="http://schemas.openxmlformats.org/officeDocument/2006/relationships/slideLayout" Target="../slideLayouts/slideLayout152.xml"/><Relationship Id="rId11" Type="http://schemas.openxmlformats.org/officeDocument/2006/relationships/slideLayout" Target="../slideLayouts/slideLayout155.xml"/><Relationship Id="rId10" Type="http://schemas.openxmlformats.org/officeDocument/2006/relationships/slideLayout" Target="../slideLayouts/slideLayout154.xml"/><Relationship Id="rId13" Type="http://schemas.openxmlformats.org/officeDocument/2006/relationships/slideLayout" Target="../slideLayouts/slideLayout157.xml"/><Relationship Id="rId12" Type="http://schemas.openxmlformats.org/officeDocument/2006/relationships/slideLayout" Target="../slideLayouts/slideLayout156.xml"/><Relationship Id="rId15" Type="http://schemas.openxmlformats.org/officeDocument/2006/relationships/slideLayout" Target="../slideLayouts/slideLayout159.xml"/><Relationship Id="rId14" Type="http://schemas.openxmlformats.org/officeDocument/2006/relationships/slideLayout" Target="../slideLayouts/slideLayout158.xml"/><Relationship Id="rId17" Type="http://schemas.openxmlformats.org/officeDocument/2006/relationships/slideLayout" Target="../slideLayouts/slideLayout161.xml"/><Relationship Id="rId16" Type="http://schemas.openxmlformats.org/officeDocument/2006/relationships/slideLayout" Target="../slideLayouts/slideLayout160.xml"/><Relationship Id="rId19" Type="http://schemas.openxmlformats.org/officeDocument/2006/relationships/slideLayout" Target="../slideLayouts/slideLayout163.xml"/><Relationship Id="rId18" Type="http://schemas.openxmlformats.org/officeDocument/2006/relationships/slideLayout" Target="../slideLayouts/slideLayout162.xml"/></Relationships>
</file>

<file path=ppt/slideMasters/_rels/slideMaster8.xml.rels><?xml version="1.0" encoding="UTF-8" standalone="yes"?><Relationships xmlns="http://schemas.openxmlformats.org/package/2006/relationships"><Relationship Id="rId20" Type="http://schemas.openxmlformats.org/officeDocument/2006/relationships/slideLayout" Target="../slideLayouts/slideLayout189.xml"/><Relationship Id="rId22" Type="http://schemas.openxmlformats.org/officeDocument/2006/relationships/slideLayout" Target="../slideLayouts/slideLayout191.xml"/><Relationship Id="rId21" Type="http://schemas.openxmlformats.org/officeDocument/2006/relationships/slideLayout" Target="../slideLayouts/slideLayout190.xml"/><Relationship Id="rId24" Type="http://schemas.openxmlformats.org/officeDocument/2006/relationships/slideLayout" Target="../slideLayouts/slideLayout193.xml"/><Relationship Id="rId23" Type="http://schemas.openxmlformats.org/officeDocument/2006/relationships/slideLayout" Target="../slideLayouts/slideLayout192.xml"/><Relationship Id="rId1" Type="http://schemas.openxmlformats.org/officeDocument/2006/relationships/slideLayout" Target="../slideLayouts/slideLayout170.xml"/><Relationship Id="rId2" Type="http://schemas.openxmlformats.org/officeDocument/2006/relationships/slideLayout" Target="../slideLayouts/slideLayout171.xml"/><Relationship Id="rId3" Type="http://schemas.openxmlformats.org/officeDocument/2006/relationships/slideLayout" Target="../slideLayouts/slideLayout172.xml"/><Relationship Id="rId4" Type="http://schemas.openxmlformats.org/officeDocument/2006/relationships/slideLayout" Target="../slideLayouts/slideLayout173.xml"/><Relationship Id="rId9" Type="http://schemas.openxmlformats.org/officeDocument/2006/relationships/slideLayout" Target="../slideLayouts/slideLayout178.xml"/><Relationship Id="rId26" Type="http://schemas.openxmlformats.org/officeDocument/2006/relationships/theme" Target="../theme/theme9.xml"/><Relationship Id="rId25" Type="http://schemas.openxmlformats.org/officeDocument/2006/relationships/slideLayout" Target="../slideLayouts/slideLayout194.xml"/><Relationship Id="rId5" Type="http://schemas.openxmlformats.org/officeDocument/2006/relationships/slideLayout" Target="../slideLayouts/slideLayout174.xml"/><Relationship Id="rId6" Type="http://schemas.openxmlformats.org/officeDocument/2006/relationships/slideLayout" Target="../slideLayouts/slideLayout175.xml"/><Relationship Id="rId7" Type="http://schemas.openxmlformats.org/officeDocument/2006/relationships/slideLayout" Target="../slideLayouts/slideLayout176.xml"/><Relationship Id="rId8" Type="http://schemas.openxmlformats.org/officeDocument/2006/relationships/slideLayout" Target="../slideLayouts/slideLayout177.xml"/><Relationship Id="rId11" Type="http://schemas.openxmlformats.org/officeDocument/2006/relationships/slideLayout" Target="../slideLayouts/slideLayout180.xml"/><Relationship Id="rId10" Type="http://schemas.openxmlformats.org/officeDocument/2006/relationships/slideLayout" Target="../slideLayouts/slideLayout179.xml"/><Relationship Id="rId13" Type="http://schemas.openxmlformats.org/officeDocument/2006/relationships/slideLayout" Target="../slideLayouts/slideLayout182.xml"/><Relationship Id="rId12" Type="http://schemas.openxmlformats.org/officeDocument/2006/relationships/slideLayout" Target="../slideLayouts/slideLayout181.xml"/><Relationship Id="rId15" Type="http://schemas.openxmlformats.org/officeDocument/2006/relationships/slideLayout" Target="../slideLayouts/slideLayout184.xml"/><Relationship Id="rId14" Type="http://schemas.openxmlformats.org/officeDocument/2006/relationships/slideLayout" Target="../slideLayouts/slideLayout183.xml"/><Relationship Id="rId17" Type="http://schemas.openxmlformats.org/officeDocument/2006/relationships/slideLayout" Target="../slideLayouts/slideLayout186.xml"/><Relationship Id="rId16" Type="http://schemas.openxmlformats.org/officeDocument/2006/relationships/slideLayout" Target="../slideLayouts/slideLayout185.xml"/><Relationship Id="rId19" Type="http://schemas.openxmlformats.org/officeDocument/2006/relationships/slideLayout" Target="../slideLayouts/slideLayout188.xml"/><Relationship Id="rId18" Type="http://schemas.openxmlformats.org/officeDocument/2006/relationships/slideLayout" Target="../slideLayouts/slideLayout187.xml"/></Relationships>
</file>

<file path=ppt/slideMasters/_rels/slideMaster9.xml.rels><?xml version="1.0" encoding="UTF-8" standalone="yes"?><Relationships xmlns="http://schemas.openxmlformats.org/package/2006/relationships"><Relationship Id="rId20" Type="http://schemas.openxmlformats.org/officeDocument/2006/relationships/slideLayout" Target="../slideLayouts/slideLayout214.xml"/><Relationship Id="rId22" Type="http://schemas.openxmlformats.org/officeDocument/2006/relationships/slideLayout" Target="../slideLayouts/slideLayout216.xml"/><Relationship Id="rId21" Type="http://schemas.openxmlformats.org/officeDocument/2006/relationships/slideLayout" Target="../slideLayouts/slideLayout215.xml"/><Relationship Id="rId24" Type="http://schemas.openxmlformats.org/officeDocument/2006/relationships/slideLayout" Target="../slideLayouts/slideLayout218.xml"/><Relationship Id="rId23" Type="http://schemas.openxmlformats.org/officeDocument/2006/relationships/slideLayout" Target="../slideLayouts/slideLayout217.xml"/><Relationship Id="rId1" Type="http://schemas.openxmlformats.org/officeDocument/2006/relationships/slideLayout" Target="../slideLayouts/slideLayout195.xml"/><Relationship Id="rId2" Type="http://schemas.openxmlformats.org/officeDocument/2006/relationships/slideLayout" Target="../slideLayouts/slideLayout196.xml"/><Relationship Id="rId3" Type="http://schemas.openxmlformats.org/officeDocument/2006/relationships/slideLayout" Target="../slideLayouts/slideLayout197.xml"/><Relationship Id="rId4" Type="http://schemas.openxmlformats.org/officeDocument/2006/relationships/slideLayout" Target="../slideLayouts/slideLayout198.xml"/><Relationship Id="rId9" Type="http://schemas.openxmlformats.org/officeDocument/2006/relationships/slideLayout" Target="../slideLayouts/slideLayout203.xml"/><Relationship Id="rId26" Type="http://schemas.openxmlformats.org/officeDocument/2006/relationships/theme" Target="../theme/theme16.xml"/><Relationship Id="rId25" Type="http://schemas.openxmlformats.org/officeDocument/2006/relationships/slideLayout" Target="../slideLayouts/slideLayout219.xml"/><Relationship Id="rId5" Type="http://schemas.openxmlformats.org/officeDocument/2006/relationships/slideLayout" Target="../slideLayouts/slideLayout199.xml"/><Relationship Id="rId6" Type="http://schemas.openxmlformats.org/officeDocument/2006/relationships/slideLayout" Target="../slideLayouts/slideLayout200.xml"/><Relationship Id="rId7" Type="http://schemas.openxmlformats.org/officeDocument/2006/relationships/slideLayout" Target="../slideLayouts/slideLayout201.xml"/><Relationship Id="rId8" Type="http://schemas.openxmlformats.org/officeDocument/2006/relationships/slideLayout" Target="../slideLayouts/slideLayout202.xml"/><Relationship Id="rId11" Type="http://schemas.openxmlformats.org/officeDocument/2006/relationships/slideLayout" Target="../slideLayouts/slideLayout205.xml"/><Relationship Id="rId10" Type="http://schemas.openxmlformats.org/officeDocument/2006/relationships/slideLayout" Target="../slideLayouts/slideLayout204.xml"/><Relationship Id="rId13" Type="http://schemas.openxmlformats.org/officeDocument/2006/relationships/slideLayout" Target="../slideLayouts/slideLayout207.xml"/><Relationship Id="rId12" Type="http://schemas.openxmlformats.org/officeDocument/2006/relationships/slideLayout" Target="../slideLayouts/slideLayout206.xml"/><Relationship Id="rId15" Type="http://schemas.openxmlformats.org/officeDocument/2006/relationships/slideLayout" Target="../slideLayouts/slideLayout209.xml"/><Relationship Id="rId14" Type="http://schemas.openxmlformats.org/officeDocument/2006/relationships/slideLayout" Target="../slideLayouts/slideLayout208.xml"/><Relationship Id="rId17" Type="http://schemas.openxmlformats.org/officeDocument/2006/relationships/slideLayout" Target="../slideLayouts/slideLayout211.xml"/><Relationship Id="rId16" Type="http://schemas.openxmlformats.org/officeDocument/2006/relationships/slideLayout" Target="../slideLayouts/slideLayout210.xml"/><Relationship Id="rId19" Type="http://schemas.openxmlformats.org/officeDocument/2006/relationships/slideLayout" Target="../slideLayouts/slideLayout213.xml"/><Relationship Id="rId18" Type="http://schemas.openxmlformats.org/officeDocument/2006/relationships/slideLayout" Target="../slideLayouts/slideLayout21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1"/>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7" name="Google Shape;7;p51"/>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3564" name="Shape 3564"/>
        <p:cNvGrpSpPr/>
        <p:nvPr/>
      </p:nvGrpSpPr>
      <p:grpSpPr>
        <a:xfrm>
          <a:off x="0" y="0"/>
          <a:ext cx="0" cy="0"/>
          <a:chOff x="0" y="0"/>
          <a:chExt cx="0" cy="0"/>
        </a:xfrm>
      </p:grpSpPr>
      <p:sp>
        <p:nvSpPr>
          <p:cNvPr id="3565" name="Google Shape;3565;g1f9162cf5e8_0_8700"/>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3566" name="Google Shape;3566;g1f9162cf5e8_0_8700"/>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 id="2147483889" r:id="rId13"/>
    <p:sldLayoutId id="2147483890" r:id="rId14"/>
    <p:sldLayoutId id="2147483891" r:id="rId15"/>
    <p:sldLayoutId id="2147483892" r:id="rId16"/>
    <p:sldLayoutId id="2147483893" r:id="rId17"/>
    <p:sldLayoutId id="2147483894" r:id="rId18"/>
    <p:sldLayoutId id="2147483895" r:id="rId19"/>
    <p:sldLayoutId id="2147483896" r:id="rId20"/>
    <p:sldLayoutId id="2147483897" r:id="rId21"/>
    <p:sldLayoutId id="2147483898" r:id="rId22"/>
    <p:sldLayoutId id="2147483899" r:id="rId23"/>
    <p:sldLayoutId id="2147483900" r:id="rId24"/>
    <p:sldLayoutId id="2147483901"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4029" name="Shape 4029"/>
        <p:cNvGrpSpPr/>
        <p:nvPr/>
      </p:nvGrpSpPr>
      <p:grpSpPr>
        <a:xfrm>
          <a:off x="0" y="0"/>
          <a:ext cx="0" cy="0"/>
          <a:chOff x="0" y="0"/>
          <a:chExt cx="0" cy="0"/>
        </a:xfrm>
      </p:grpSpPr>
      <p:sp>
        <p:nvSpPr>
          <p:cNvPr id="4030" name="Google Shape;4030;g1f9162cf5e8_0_9699"/>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4031" name="Google Shape;4031;g1f9162cf5e8_0_9699"/>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 id="2147483914" r:id="rId12"/>
    <p:sldLayoutId id="2147483915" r:id="rId13"/>
    <p:sldLayoutId id="2147483916" r:id="rId14"/>
    <p:sldLayoutId id="2147483917" r:id="rId15"/>
    <p:sldLayoutId id="2147483918" r:id="rId16"/>
    <p:sldLayoutId id="2147483919" r:id="rId17"/>
    <p:sldLayoutId id="2147483920" r:id="rId18"/>
    <p:sldLayoutId id="2147483921" r:id="rId19"/>
    <p:sldLayoutId id="2147483922" r:id="rId20"/>
    <p:sldLayoutId id="2147483923" r:id="rId21"/>
    <p:sldLayoutId id="2147483924" r:id="rId22"/>
    <p:sldLayoutId id="2147483925" r:id="rId23"/>
    <p:sldLayoutId id="2147483926" r:id="rId24"/>
    <p:sldLayoutId id="2147483927"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4494" name="Shape 4494"/>
        <p:cNvGrpSpPr/>
        <p:nvPr/>
      </p:nvGrpSpPr>
      <p:grpSpPr>
        <a:xfrm>
          <a:off x="0" y="0"/>
          <a:ext cx="0" cy="0"/>
          <a:chOff x="0" y="0"/>
          <a:chExt cx="0" cy="0"/>
        </a:xfrm>
      </p:grpSpPr>
      <p:sp>
        <p:nvSpPr>
          <p:cNvPr id="4495" name="Google Shape;4495;g1fa7d8e4de0_0_477"/>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4496" name="Google Shape;4496;g1fa7d8e4de0_0_477"/>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 id="2147483940" r:id="rId12"/>
    <p:sldLayoutId id="2147483941" r:id="rId13"/>
    <p:sldLayoutId id="2147483942" r:id="rId14"/>
    <p:sldLayoutId id="2147483943" r:id="rId15"/>
    <p:sldLayoutId id="2147483944" r:id="rId16"/>
    <p:sldLayoutId id="2147483945" r:id="rId17"/>
    <p:sldLayoutId id="2147483946" r:id="rId18"/>
    <p:sldLayoutId id="2147483947" r:id="rId19"/>
    <p:sldLayoutId id="2147483948" r:id="rId20"/>
    <p:sldLayoutId id="2147483949" r:id="rId21"/>
    <p:sldLayoutId id="2147483950" r:id="rId22"/>
    <p:sldLayoutId id="2147483951" r:id="rId23"/>
    <p:sldLayoutId id="2147483952" r:id="rId24"/>
    <p:sldLayoutId id="2147483953"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4959" name="Shape 4959"/>
        <p:cNvGrpSpPr/>
        <p:nvPr/>
      </p:nvGrpSpPr>
      <p:grpSpPr>
        <a:xfrm>
          <a:off x="0" y="0"/>
          <a:ext cx="0" cy="0"/>
          <a:chOff x="0" y="0"/>
          <a:chExt cx="0" cy="0"/>
        </a:xfrm>
      </p:grpSpPr>
      <p:sp>
        <p:nvSpPr>
          <p:cNvPr id="4960" name="Google Shape;4960;g1fa7d8e4de0_0_2422"/>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4961" name="Google Shape;4961;g1fa7d8e4de0_0_2422"/>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 id="2147483966" r:id="rId12"/>
    <p:sldLayoutId id="2147483967" r:id="rId13"/>
    <p:sldLayoutId id="2147483968" r:id="rId14"/>
    <p:sldLayoutId id="2147483969" r:id="rId15"/>
    <p:sldLayoutId id="2147483970" r:id="rId16"/>
    <p:sldLayoutId id="2147483971" r:id="rId17"/>
    <p:sldLayoutId id="2147483972" r:id="rId18"/>
    <p:sldLayoutId id="2147483973" r:id="rId19"/>
    <p:sldLayoutId id="2147483974" r:id="rId20"/>
    <p:sldLayoutId id="2147483975" r:id="rId21"/>
    <p:sldLayoutId id="2147483976" r:id="rId22"/>
    <p:sldLayoutId id="2147483977" r:id="rId23"/>
    <p:sldLayoutId id="2147483978" r:id="rId24"/>
    <p:sldLayoutId id="2147483979"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424" name="Shape 5424"/>
        <p:cNvGrpSpPr/>
        <p:nvPr/>
      </p:nvGrpSpPr>
      <p:grpSpPr>
        <a:xfrm>
          <a:off x="0" y="0"/>
          <a:ext cx="0" cy="0"/>
          <a:chOff x="0" y="0"/>
          <a:chExt cx="0" cy="0"/>
        </a:xfrm>
      </p:grpSpPr>
      <p:sp>
        <p:nvSpPr>
          <p:cNvPr id="5425" name="Google Shape;5425;g1fa7d8e4de0_0_3534"/>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5426" name="Google Shape;5426;g1fa7d8e4de0_0_3534"/>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981" r:id="rId1"/>
    <p:sldLayoutId id="2147483982"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 id="2147483992" r:id="rId12"/>
    <p:sldLayoutId id="2147483993" r:id="rId13"/>
    <p:sldLayoutId id="2147483994" r:id="rId14"/>
    <p:sldLayoutId id="2147483995" r:id="rId15"/>
    <p:sldLayoutId id="2147483996" r:id="rId16"/>
    <p:sldLayoutId id="2147483997" r:id="rId17"/>
    <p:sldLayoutId id="2147483998" r:id="rId18"/>
    <p:sldLayoutId id="2147483999" r:id="rId19"/>
    <p:sldLayoutId id="2147484000" r:id="rId20"/>
    <p:sldLayoutId id="2147484001" r:id="rId21"/>
    <p:sldLayoutId id="2147484002" r:id="rId22"/>
    <p:sldLayoutId id="2147484003" r:id="rId23"/>
    <p:sldLayoutId id="2147484004" r:id="rId24"/>
    <p:sldLayoutId id="2147484005"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889" name="Shape 5889"/>
        <p:cNvGrpSpPr/>
        <p:nvPr/>
      </p:nvGrpSpPr>
      <p:grpSpPr>
        <a:xfrm>
          <a:off x="0" y="0"/>
          <a:ext cx="0" cy="0"/>
          <a:chOff x="0" y="0"/>
          <a:chExt cx="0" cy="0"/>
        </a:xfrm>
      </p:grpSpPr>
      <p:sp>
        <p:nvSpPr>
          <p:cNvPr id="5890" name="Google Shape;5890;g1fa7d8e4de0_0_4520"/>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5891" name="Google Shape;5891;g1fa7d8e4de0_0_4520"/>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4007" r:id="rId1"/>
    <p:sldLayoutId id="2147484008" r:id="rId2"/>
    <p:sldLayoutId id="2147484009" r:id="rId3"/>
    <p:sldLayoutId id="2147484010" r:id="rId4"/>
    <p:sldLayoutId id="2147484011" r:id="rId5"/>
    <p:sldLayoutId id="2147484012" r:id="rId6"/>
    <p:sldLayoutId id="2147484013" r:id="rId7"/>
    <p:sldLayoutId id="2147484014" r:id="rId8"/>
    <p:sldLayoutId id="2147484015" r:id="rId9"/>
    <p:sldLayoutId id="2147484016" r:id="rId10"/>
    <p:sldLayoutId id="2147484017" r:id="rId11"/>
    <p:sldLayoutId id="2147484018" r:id="rId12"/>
    <p:sldLayoutId id="2147484019" r:id="rId13"/>
    <p:sldLayoutId id="2147484020" r:id="rId14"/>
    <p:sldLayoutId id="2147484021" r:id="rId15"/>
    <p:sldLayoutId id="2147484022" r:id="rId16"/>
    <p:sldLayoutId id="2147484023" r:id="rId17"/>
    <p:sldLayoutId id="2147484024" r:id="rId18"/>
    <p:sldLayoutId id="2147484025" r:id="rId19"/>
    <p:sldLayoutId id="2147484026" r:id="rId20"/>
    <p:sldLayoutId id="2147484027" r:id="rId21"/>
    <p:sldLayoutId id="2147484028" r:id="rId22"/>
    <p:sldLayoutId id="2147484029" r:id="rId23"/>
    <p:sldLayoutId id="2147484030" r:id="rId24"/>
    <p:sldLayoutId id="2147484031"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6354" name="Shape 6354"/>
        <p:cNvGrpSpPr/>
        <p:nvPr/>
      </p:nvGrpSpPr>
      <p:grpSpPr>
        <a:xfrm>
          <a:off x="0" y="0"/>
          <a:ext cx="0" cy="0"/>
          <a:chOff x="0" y="0"/>
          <a:chExt cx="0" cy="0"/>
        </a:xfrm>
      </p:grpSpPr>
      <p:sp>
        <p:nvSpPr>
          <p:cNvPr id="6355" name="Google Shape;6355;g1fa7d8e4de0_0_6006"/>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6356" name="Google Shape;6356;g1fa7d8e4de0_0_6006"/>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 id="2147484045" r:id="rId13"/>
    <p:sldLayoutId id="2147484046" r:id="rId14"/>
    <p:sldLayoutId id="2147484047" r:id="rId15"/>
    <p:sldLayoutId id="2147484048" r:id="rId16"/>
    <p:sldLayoutId id="2147484049" r:id="rId17"/>
    <p:sldLayoutId id="2147484050" r:id="rId18"/>
    <p:sldLayoutId id="2147484051" r:id="rId19"/>
    <p:sldLayoutId id="2147484052" r:id="rId20"/>
    <p:sldLayoutId id="2147484053" r:id="rId21"/>
    <p:sldLayoutId id="2147484054" r:id="rId22"/>
    <p:sldLayoutId id="2147484055" r:id="rId23"/>
    <p:sldLayoutId id="2147484056" r:id="rId24"/>
    <p:sldLayoutId id="2147484057"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6819" name="Shape 6819"/>
        <p:cNvGrpSpPr/>
        <p:nvPr/>
      </p:nvGrpSpPr>
      <p:grpSpPr>
        <a:xfrm>
          <a:off x="0" y="0"/>
          <a:ext cx="0" cy="0"/>
          <a:chOff x="0" y="0"/>
          <a:chExt cx="0" cy="0"/>
        </a:xfrm>
      </p:grpSpPr>
      <p:sp>
        <p:nvSpPr>
          <p:cNvPr id="6820" name="Google Shape;6820;g1faaa77c422_0_481"/>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6821" name="Google Shape;6821;g1faaa77c422_0_481"/>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4059" r:id="rId1"/>
    <p:sldLayoutId id="2147484060" r:id="rId2"/>
    <p:sldLayoutId id="2147484061" r:id="rId3"/>
    <p:sldLayoutId id="2147484062" r:id="rId4"/>
    <p:sldLayoutId id="2147484063" r:id="rId5"/>
    <p:sldLayoutId id="2147484064" r:id="rId6"/>
    <p:sldLayoutId id="2147484065" r:id="rId7"/>
    <p:sldLayoutId id="2147484066" r:id="rId8"/>
    <p:sldLayoutId id="2147484067" r:id="rId9"/>
    <p:sldLayoutId id="2147484068" r:id="rId10"/>
    <p:sldLayoutId id="2147484069" r:id="rId11"/>
    <p:sldLayoutId id="2147484070" r:id="rId12"/>
    <p:sldLayoutId id="2147484071" r:id="rId13"/>
    <p:sldLayoutId id="2147484072" r:id="rId14"/>
    <p:sldLayoutId id="2147484073" r:id="rId15"/>
    <p:sldLayoutId id="2147484074" r:id="rId16"/>
    <p:sldLayoutId id="2147484075" r:id="rId17"/>
    <p:sldLayoutId id="2147484076" r:id="rId18"/>
    <p:sldLayoutId id="2147484077" r:id="rId19"/>
    <p:sldLayoutId id="2147484078" r:id="rId20"/>
    <p:sldLayoutId id="2147484079" r:id="rId21"/>
    <p:sldLayoutId id="2147484080" r:id="rId22"/>
    <p:sldLayoutId id="2147484081" r:id="rId23"/>
    <p:sldLayoutId id="2147484082" r:id="rId24"/>
    <p:sldLayoutId id="2147484083"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noFill/>
      </p:bgPr>
    </p:bg>
    <p:spTree>
      <p:nvGrpSpPr>
        <p:cNvPr id="470" name="Shape 470"/>
        <p:cNvGrpSpPr/>
        <p:nvPr/>
      </p:nvGrpSpPr>
      <p:grpSpPr>
        <a:xfrm>
          <a:off x="0" y="0"/>
          <a:ext cx="0" cy="0"/>
          <a:chOff x="0" y="0"/>
          <a:chExt cx="0" cy="0"/>
        </a:xfrm>
      </p:grpSpPr>
      <p:sp>
        <p:nvSpPr>
          <p:cNvPr id="471" name="Google Shape;471;g1f9162cf5e8_0_380"/>
          <p:cNvSpPr txBox="1"/>
          <p:nvPr>
            <p:ph type="title"/>
          </p:nvPr>
        </p:nvSpPr>
        <p:spPr>
          <a:xfrm>
            <a:off x="720000" y="390930"/>
            <a:ext cx="7704000" cy="6126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1pPr>
            <a:lvl2pPr lvl="1"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2pPr>
            <a:lvl3pPr lvl="2"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3pPr>
            <a:lvl4pPr lvl="3"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4pPr>
            <a:lvl5pPr lvl="4"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5pPr>
            <a:lvl6pPr lvl="5"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6pPr>
            <a:lvl7pPr lvl="6"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7pPr>
            <a:lvl8pPr lvl="7"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8pPr>
            <a:lvl9pPr lvl="8"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9pPr>
          </a:lstStyle>
          <a:p/>
        </p:txBody>
      </p:sp>
      <p:sp>
        <p:nvSpPr>
          <p:cNvPr id="472" name="Google Shape;472;g1f9162cf5e8_0_380"/>
          <p:cNvSpPr txBox="1"/>
          <p:nvPr>
            <p:ph idx="1" type="body"/>
          </p:nvPr>
        </p:nvSpPr>
        <p:spPr>
          <a:xfrm>
            <a:off x="720000" y="1300850"/>
            <a:ext cx="7704000" cy="32679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1"/>
              </a:buClr>
              <a:buSzPts val="1800"/>
              <a:buFont typeface="Poppins"/>
              <a:buChar char="●"/>
              <a:defRPr b="0" i="0" sz="1800" u="none" cap="none" strike="noStrike">
                <a:solidFill>
                  <a:schemeClr val="dk1"/>
                </a:solidFill>
                <a:latin typeface="Poppins"/>
                <a:ea typeface="Poppins"/>
                <a:cs typeface="Poppins"/>
                <a:sym typeface="Poppins"/>
              </a:defRPr>
            </a:lvl1pPr>
            <a:lvl2pPr indent="-317500" lvl="1" marL="9144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2pPr>
            <a:lvl3pPr indent="-317500" lvl="2" marL="13716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3pPr>
            <a:lvl4pPr indent="-317500" lvl="3" marL="18288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4pPr>
            <a:lvl5pPr indent="-317500" lvl="4" marL="22860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5pPr>
            <a:lvl6pPr indent="-317500" lvl="5" marL="27432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6pPr>
            <a:lvl7pPr indent="-317500" lvl="6" marL="32004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7pPr>
            <a:lvl8pPr indent="-317500" lvl="7" marL="36576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8pPr>
            <a:lvl9pPr indent="-317500" lvl="8" marL="4114800" marR="0" rtl="0" algn="l">
              <a:lnSpc>
                <a:spcPct val="100000"/>
              </a:lnSpc>
              <a:spcBef>
                <a:spcPts val="1600"/>
              </a:spcBef>
              <a:spcAft>
                <a:spcPts val="160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9pPr>
          </a:lstStyle>
          <a:p/>
        </p:txBody>
      </p:sp>
    </p:spTree>
  </p:cSld>
  <p:clrMap accent1="accent1" accent2="accent2" accent3="accent3" accent4="accent4" accent5="accent5" accent6="accent6" bg1="lt1" bg2="dk2" tx1="dk1" tx2="lt2" folHlink="folHlink" hlink="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 id="2147483695" r:id="rId21"/>
    <p:sldLayoutId id="2147483696" r:id="rId2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noFill/>
      </p:bgPr>
    </p:bg>
    <p:spTree>
      <p:nvGrpSpPr>
        <p:cNvPr id="622" name="Shape 622"/>
        <p:cNvGrpSpPr/>
        <p:nvPr/>
      </p:nvGrpSpPr>
      <p:grpSpPr>
        <a:xfrm>
          <a:off x="0" y="0"/>
          <a:ext cx="0" cy="0"/>
          <a:chOff x="0" y="0"/>
          <a:chExt cx="0" cy="0"/>
        </a:xfrm>
      </p:grpSpPr>
      <p:sp>
        <p:nvSpPr>
          <p:cNvPr id="623" name="Google Shape;623;g1f9162cf5e8_0_1362"/>
          <p:cNvSpPr txBox="1"/>
          <p:nvPr>
            <p:ph type="title"/>
          </p:nvPr>
        </p:nvSpPr>
        <p:spPr>
          <a:xfrm>
            <a:off x="720000" y="390930"/>
            <a:ext cx="7704000" cy="6126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1pPr>
            <a:lvl2pPr lvl="1"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2pPr>
            <a:lvl3pPr lvl="2"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3pPr>
            <a:lvl4pPr lvl="3"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4pPr>
            <a:lvl5pPr lvl="4"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5pPr>
            <a:lvl6pPr lvl="5"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6pPr>
            <a:lvl7pPr lvl="6"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7pPr>
            <a:lvl8pPr lvl="7"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8pPr>
            <a:lvl9pPr lvl="8" marR="0" rtl="0" algn="l">
              <a:lnSpc>
                <a:spcPct val="100000"/>
              </a:lnSpc>
              <a:spcBef>
                <a:spcPts val="0"/>
              </a:spcBef>
              <a:spcAft>
                <a:spcPts val="0"/>
              </a:spcAft>
              <a:buClr>
                <a:schemeClr val="dk1"/>
              </a:buClr>
              <a:buSzPts val="3200"/>
              <a:buFont typeface="Poppins Black"/>
              <a:buNone/>
              <a:defRPr b="0" i="0" sz="3200" u="none" cap="none" strike="noStrike">
                <a:solidFill>
                  <a:schemeClr val="dk1"/>
                </a:solidFill>
                <a:latin typeface="Poppins Black"/>
                <a:ea typeface="Poppins Black"/>
                <a:cs typeface="Poppins Black"/>
                <a:sym typeface="Poppins Black"/>
              </a:defRPr>
            </a:lvl9pPr>
          </a:lstStyle>
          <a:p/>
        </p:txBody>
      </p:sp>
      <p:sp>
        <p:nvSpPr>
          <p:cNvPr id="624" name="Google Shape;624;g1f9162cf5e8_0_1362"/>
          <p:cNvSpPr txBox="1"/>
          <p:nvPr>
            <p:ph idx="1" type="body"/>
          </p:nvPr>
        </p:nvSpPr>
        <p:spPr>
          <a:xfrm>
            <a:off x="720000" y="1300850"/>
            <a:ext cx="7704000" cy="32679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1"/>
              </a:buClr>
              <a:buSzPts val="1800"/>
              <a:buFont typeface="Poppins"/>
              <a:buChar char="●"/>
              <a:defRPr b="0" i="0" sz="1800" u="none" cap="none" strike="noStrike">
                <a:solidFill>
                  <a:schemeClr val="dk1"/>
                </a:solidFill>
                <a:latin typeface="Poppins"/>
                <a:ea typeface="Poppins"/>
                <a:cs typeface="Poppins"/>
                <a:sym typeface="Poppins"/>
              </a:defRPr>
            </a:lvl1pPr>
            <a:lvl2pPr indent="-317500" lvl="1" marL="9144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2pPr>
            <a:lvl3pPr indent="-317500" lvl="2" marL="13716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3pPr>
            <a:lvl4pPr indent="-317500" lvl="3" marL="18288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4pPr>
            <a:lvl5pPr indent="-317500" lvl="4" marL="22860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5pPr>
            <a:lvl6pPr indent="-317500" lvl="5" marL="27432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6pPr>
            <a:lvl7pPr indent="-317500" lvl="6" marL="32004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7pPr>
            <a:lvl8pPr indent="-317500" lvl="7" marL="3657600" marR="0" rtl="0" algn="l">
              <a:lnSpc>
                <a:spcPct val="100000"/>
              </a:lnSpc>
              <a:spcBef>
                <a:spcPts val="1600"/>
              </a:spcBef>
              <a:spcAft>
                <a:spcPts val="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8pPr>
            <a:lvl9pPr indent="-317500" lvl="8" marL="4114800" marR="0" rtl="0" algn="l">
              <a:lnSpc>
                <a:spcPct val="100000"/>
              </a:lnSpc>
              <a:spcBef>
                <a:spcPts val="1600"/>
              </a:spcBef>
              <a:spcAft>
                <a:spcPts val="1600"/>
              </a:spcAft>
              <a:buClr>
                <a:schemeClr val="dk1"/>
              </a:buClr>
              <a:buSzPts val="1400"/>
              <a:buFont typeface="Poppins"/>
              <a:buChar char="■"/>
              <a:defRPr b="0" i="0" sz="1400" u="none" cap="none" strike="noStrike">
                <a:solidFill>
                  <a:schemeClr val="dk1"/>
                </a:solidFill>
                <a:latin typeface="Poppins"/>
                <a:ea typeface="Poppins"/>
                <a:cs typeface="Poppins"/>
                <a:sym typeface="Poppins"/>
              </a:defRPr>
            </a:lvl9pPr>
          </a:lstStyle>
          <a:p/>
        </p:txBody>
      </p:sp>
    </p:spTree>
  </p:cSld>
  <p:clrMap accent1="accent1" accent2="accent2" accent3="accent3" accent4="accent4" accent5="accent5" accent6="accent6" bg1="lt1" bg2="dk2" tx1="dk1" tx2="lt2" folHlink="folHlink" hlink="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 id="2147483718" r:id="rId21"/>
    <p:sldLayoutId id="2147483719" r:id="rId2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774" name="Shape 774"/>
        <p:cNvGrpSpPr/>
        <p:nvPr/>
      </p:nvGrpSpPr>
      <p:grpSpPr>
        <a:xfrm>
          <a:off x="0" y="0"/>
          <a:ext cx="0" cy="0"/>
          <a:chOff x="0" y="0"/>
          <a:chExt cx="0" cy="0"/>
        </a:xfrm>
      </p:grpSpPr>
      <p:sp>
        <p:nvSpPr>
          <p:cNvPr id="775" name="Google Shape;775;g1f9162cf5e8_0_2372"/>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776" name="Google Shape;776;g1f9162cf5e8_0_2372"/>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 id="2147483738" r:id="rId18"/>
    <p:sldLayoutId id="2147483739" r:id="rId19"/>
    <p:sldLayoutId id="2147483740" r:id="rId20"/>
    <p:sldLayoutId id="2147483741" r:id="rId21"/>
    <p:sldLayoutId id="2147483742" r:id="rId22"/>
    <p:sldLayoutId id="2147483743" r:id="rId23"/>
    <p:sldLayoutId id="2147483744" r:id="rId24"/>
    <p:sldLayoutId id="2147483745"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239" name="Shape 1239"/>
        <p:cNvGrpSpPr/>
        <p:nvPr/>
      </p:nvGrpSpPr>
      <p:grpSpPr>
        <a:xfrm>
          <a:off x="0" y="0"/>
          <a:ext cx="0" cy="0"/>
          <a:chOff x="0" y="0"/>
          <a:chExt cx="0" cy="0"/>
        </a:xfrm>
      </p:grpSpPr>
      <p:sp>
        <p:nvSpPr>
          <p:cNvPr id="1240" name="Google Shape;1240;g1f9162cf5e8_0_3397"/>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1241" name="Google Shape;1241;g1f9162cf5e8_0_3397"/>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3" r:id="rId17"/>
    <p:sldLayoutId id="2147483764" r:id="rId18"/>
    <p:sldLayoutId id="2147483765" r:id="rId19"/>
    <p:sldLayoutId id="2147483766" r:id="rId20"/>
    <p:sldLayoutId id="2147483767" r:id="rId21"/>
    <p:sldLayoutId id="2147483768" r:id="rId22"/>
    <p:sldLayoutId id="2147483769" r:id="rId23"/>
    <p:sldLayoutId id="2147483770" r:id="rId24"/>
    <p:sldLayoutId id="2147483771"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704" name="Shape 1704"/>
        <p:cNvGrpSpPr/>
        <p:nvPr/>
      </p:nvGrpSpPr>
      <p:grpSpPr>
        <a:xfrm>
          <a:off x="0" y="0"/>
          <a:ext cx="0" cy="0"/>
          <a:chOff x="0" y="0"/>
          <a:chExt cx="0" cy="0"/>
        </a:xfrm>
      </p:grpSpPr>
      <p:sp>
        <p:nvSpPr>
          <p:cNvPr id="1705" name="Google Shape;1705;g1f9162cf5e8_0_4375"/>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1706" name="Google Shape;1706;g1f9162cf5e8_0_4375"/>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 id="2147483787" r:id="rId15"/>
    <p:sldLayoutId id="2147483788" r:id="rId16"/>
    <p:sldLayoutId id="2147483789" r:id="rId17"/>
    <p:sldLayoutId id="2147483790" r:id="rId18"/>
    <p:sldLayoutId id="2147483791" r:id="rId19"/>
    <p:sldLayoutId id="2147483792" r:id="rId20"/>
    <p:sldLayoutId id="2147483793" r:id="rId21"/>
    <p:sldLayoutId id="2147483794" r:id="rId22"/>
    <p:sldLayoutId id="2147483795" r:id="rId23"/>
    <p:sldLayoutId id="2147483796" r:id="rId24"/>
    <p:sldLayoutId id="2147483797"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2169" name="Shape 2169"/>
        <p:cNvGrpSpPr/>
        <p:nvPr/>
      </p:nvGrpSpPr>
      <p:grpSpPr>
        <a:xfrm>
          <a:off x="0" y="0"/>
          <a:ext cx="0" cy="0"/>
          <a:chOff x="0" y="0"/>
          <a:chExt cx="0" cy="0"/>
        </a:xfrm>
      </p:grpSpPr>
      <p:sp>
        <p:nvSpPr>
          <p:cNvPr id="2170" name="Google Shape;2170;g1f9162cf5e8_0_5422"/>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2171" name="Google Shape;2171;g1f9162cf5e8_0_5422"/>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 id="2147483815" r:id="rId17"/>
    <p:sldLayoutId id="2147483816" r:id="rId18"/>
    <p:sldLayoutId id="2147483817" r:id="rId19"/>
    <p:sldLayoutId id="2147483818" r:id="rId20"/>
    <p:sldLayoutId id="2147483819" r:id="rId21"/>
    <p:sldLayoutId id="2147483820" r:id="rId22"/>
    <p:sldLayoutId id="2147483821" r:id="rId23"/>
    <p:sldLayoutId id="2147483822" r:id="rId24"/>
    <p:sldLayoutId id="2147483823"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2634" name="Shape 2634"/>
        <p:cNvGrpSpPr/>
        <p:nvPr/>
      </p:nvGrpSpPr>
      <p:grpSpPr>
        <a:xfrm>
          <a:off x="0" y="0"/>
          <a:ext cx="0" cy="0"/>
          <a:chOff x="0" y="0"/>
          <a:chExt cx="0" cy="0"/>
        </a:xfrm>
      </p:grpSpPr>
      <p:sp>
        <p:nvSpPr>
          <p:cNvPr id="2635" name="Google Shape;2635;g1f9162cf5e8_0_6556"/>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2636" name="Google Shape;2636;g1f9162cf5e8_0_6556"/>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 id="2147483837" r:id="rId13"/>
    <p:sldLayoutId id="2147483838" r:id="rId14"/>
    <p:sldLayoutId id="2147483839" r:id="rId15"/>
    <p:sldLayoutId id="2147483840" r:id="rId16"/>
    <p:sldLayoutId id="2147483841" r:id="rId17"/>
    <p:sldLayoutId id="2147483842" r:id="rId18"/>
    <p:sldLayoutId id="2147483843" r:id="rId19"/>
    <p:sldLayoutId id="2147483844" r:id="rId20"/>
    <p:sldLayoutId id="2147483845" r:id="rId21"/>
    <p:sldLayoutId id="2147483846" r:id="rId22"/>
    <p:sldLayoutId id="2147483847" r:id="rId23"/>
    <p:sldLayoutId id="2147483848" r:id="rId24"/>
    <p:sldLayoutId id="2147483849"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3099" name="Shape 3099"/>
        <p:cNvGrpSpPr/>
        <p:nvPr/>
      </p:nvGrpSpPr>
      <p:grpSpPr>
        <a:xfrm>
          <a:off x="0" y="0"/>
          <a:ext cx="0" cy="0"/>
          <a:chOff x="0" y="0"/>
          <a:chExt cx="0" cy="0"/>
        </a:xfrm>
      </p:grpSpPr>
      <p:sp>
        <p:nvSpPr>
          <p:cNvPr id="3100" name="Google Shape;3100;g1f9162cf5e8_0_7588"/>
          <p:cNvSpPr txBox="1"/>
          <p:nvPr>
            <p:ph type="title"/>
          </p:nvPr>
        </p:nvSpPr>
        <p:spPr>
          <a:xfrm>
            <a:off x="713275" y="445025"/>
            <a:ext cx="7717500" cy="740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1pPr>
            <a:lvl2pPr lvl="1"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chemeClr val="dk1"/>
              </a:buClr>
              <a:buSzPts val="3600"/>
              <a:buFont typeface="Inter"/>
              <a:buNone/>
              <a:defRPr b="1" i="0" sz="3600" u="none" cap="none" strike="noStrike">
                <a:solidFill>
                  <a:schemeClr val="dk1"/>
                </a:solidFill>
                <a:latin typeface="Inter"/>
                <a:ea typeface="Inter"/>
                <a:cs typeface="Inter"/>
                <a:sym typeface="Inter"/>
              </a:defRPr>
            </a:lvl9pPr>
          </a:lstStyle>
          <a:p/>
        </p:txBody>
      </p:sp>
      <p:sp>
        <p:nvSpPr>
          <p:cNvPr id="3101" name="Google Shape;3101;g1f9162cf5e8_0_7588"/>
          <p:cNvSpPr txBox="1"/>
          <p:nvPr>
            <p:ph idx="1" type="body"/>
          </p:nvPr>
        </p:nvSpPr>
        <p:spPr>
          <a:xfrm>
            <a:off x="713275" y="1152475"/>
            <a:ext cx="77175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1pPr>
            <a:lvl2pPr indent="-317500" lvl="1" marL="914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00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 id="2147483862" r:id="rId12"/>
    <p:sldLayoutId id="2147483863" r:id="rId13"/>
    <p:sldLayoutId id="2147483864" r:id="rId14"/>
    <p:sldLayoutId id="2147483865" r:id="rId15"/>
    <p:sldLayoutId id="2147483866" r:id="rId16"/>
    <p:sldLayoutId id="2147483867" r:id="rId17"/>
    <p:sldLayoutId id="2147483868" r:id="rId18"/>
    <p:sldLayoutId id="2147483869" r:id="rId19"/>
    <p:sldLayoutId id="2147483870" r:id="rId20"/>
    <p:sldLayoutId id="2147483871" r:id="rId21"/>
    <p:sldLayoutId id="2147483872" r:id="rId22"/>
    <p:sldLayoutId id="2147483873" r:id="rId23"/>
    <p:sldLayoutId id="2147483874" r:id="rId24"/>
    <p:sldLayoutId id="2147483875"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notesSlide" Target="../notesSlides/notesSlide16.xml"/><Relationship Id="rId3" Type="http://schemas.openxmlformats.org/officeDocument/2006/relationships/image" Target="../media/image15.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2.xml"/><Relationship Id="rId2" Type="http://schemas.openxmlformats.org/officeDocument/2006/relationships/notesSlide" Target="../notesSlides/notesSlide17.xml"/><Relationship Id="rId3" Type="http://schemas.openxmlformats.org/officeDocument/2006/relationships/image" Target="../media/image17.gif"/><Relationship Id="rId4" Type="http://schemas.openxmlformats.org/officeDocument/2006/relationships/image" Target="../media/image14.png"/><Relationship Id="rId5"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0.xml"/><Relationship Id="rId2" Type="http://schemas.openxmlformats.org/officeDocument/2006/relationships/notesSlide" Target="../notesSlides/notesSlide18.xml"/><Relationship Id="rId3" Type="http://schemas.openxmlformats.org/officeDocument/2006/relationships/image" Target="../media/image18.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3.xml"/><Relationship Id="rId2" Type="http://schemas.openxmlformats.org/officeDocument/2006/relationships/notesSlide" Target="../notesSlides/notesSlide19.xml"/><Relationship Id="rId3" Type="http://schemas.openxmlformats.org/officeDocument/2006/relationships/image" Target="../media/image20.png"/><Relationship Id="rId4" Type="http://schemas.openxmlformats.org/officeDocument/2006/relationships/image" Target="../media/image19.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20.xml"/><Relationship Id="rId3"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4.xml"/><Relationship Id="rId2" Type="http://schemas.openxmlformats.org/officeDocument/2006/relationships/notesSlide" Target="../notesSlides/notesSlide21.xml"/><Relationship Id="rId3" Type="http://schemas.openxmlformats.org/officeDocument/2006/relationships/image" Target="../media/image22.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0.xml"/><Relationship Id="rId2" Type="http://schemas.openxmlformats.org/officeDocument/2006/relationships/notesSlide" Target="../notesSlides/notesSlide22.xml"/><Relationship Id="rId3" Type="http://schemas.openxmlformats.org/officeDocument/2006/relationships/image" Target="../media/image34.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5.xml"/><Relationship Id="rId2" Type="http://schemas.openxmlformats.org/officeDocument/2006/relationships/notesSlide" Target="../notesSlides/notesSlide23.xml"/><Relationship Id="rId3"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5.xml"/><Relationship Id="rId2" Type="http://schemas.openxmlformats.org/officeDocument/2006/relationships/notesSlide" Target="../notesSlides/notesSlide24.xml"/><Relationship Id="rId3" Type="http://schemas.openxmlformats.org/officeDocument/2006/relationships/image" Target="../media/image24.jpg"/><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0.xml"/><Relationship Id="rId2" Type="http://schemas.openxmlformats.org/officeDocument/2006/relationships/notesSlide" Target="../notesSlides/notesSlide25.xml"/><Relationship Id="rId3" Type="http://schemas.openxmlformats.org/officeDocument/2006/relationships/image" Target="../media/image26.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3.xml"/><Relationship Id="rId2" Type="http://schemas.openxmlformats.org/officeDocument/2006/relationships/notesSlide" Target="../notesSlides/notesSlide26.xml"/><Relationship Id="rId3" Type="http://schemas.openxmlformats.org/officeDocument/2006/relationships/image" Target="../media/image2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31.xml"/><Relationship Id="rId2" Type="http://schemas.openxmlformats.org/officeDocument/2006/relationships/notesSlide" Target="../notesSlides/notesSlide27.xml"/><Relationship Id="rId3" Type="http://schemas.openxmlformats.org/officeDocument/2006/relationships/image" Target="../media/image37.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7.xml"/><Relationship Id="rId2" Type="http://schemas.openxmlformats.org/officeDocument/2006/relationships/notesSlide" Target="../notesSlides/notesSlide28.xml"/><Relationship Id="rId3" Type="http://schemas.openxmlformats.org/officeDocument/2006/relationships/image" Target="../media/image31.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82.xml"/><Relationship Id="rId2" Type="http://schemas.openxmlformats.org/officeDocument/2006/relationships/notesSlide" Target="../notesSlides/notesSlide29.xml"/><Relationship Id="rId3"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image" Target="../media/image1.jpg"/><Relationship Id="rId5"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07.xml"/><Relationship Id="rId2" Type="http://schemas.openxmlformats.org/officeDocument/2006/relationships/notesSlide" Target="../notesSlides/notesSlide30.xml"/><Relationship Id="rId3" Type="http://schemas.openxmlformats.org/officeDocument/2006/relationships/image" Target="../media/image29.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4.xml"/><Relationship Id="rId3" Type="http://schemas.openxmlformats.org/officeDocument/2006/relationships/image" Target="../media/image32.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6.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36.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7" name="Shape 7287"/>
        <p:cNvGrpSpPr/>
        <p:nvPr/>
      </p:nvGrpSpPr>
      <p:grpSpPr>
        <a:xfrm>
          <a:off x="0" y="0"/>
          <a:ext cx="0" cy="0"/>
          <a:chOff x="0" y="0"/>
          <a:chExt cx="0" cy="0"/>
        </a:xfrm>
      </p:grpSpPr>
      <p:sp>
        <p:nvSpPr>
          <p:cNvPr id="7288" name="Google Shape;7288;p1"/>
          <p:cNvSpPr/>
          <p:nvPr/>
        </p:nvSpPr>
        <p:spPr>
          <a:xfrm>
            <a:off x="1385050" y="742550"/>
            <a:ext cx="6622200" cy="3334200"/>
          </a:xfrm>
          <a:prstGeom prst="roundRect">
            <a:avLst>
              <a:gd fmla="val 3927" name="adj"/>
            </a:avLst>
          </a:prstGeom>
          <a:solidFill>
            <a:srgbClr val="C2C2C2"/>
          </a:solidFill>
          <a:ln cap="flat" cmpd="sng" w="25400">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289" name="Google Shape;7289;p1"/>
          <p:cNvSpPr txBox="1"/>
          <p:nvPr>
            <p:ph type="ctrTitle"/>
          </p:nvPr>
        </p:nvSpPr>
        <p:spPr>
          <a:xfrm>
            <a:off x="2272760" y="1817229"/>
            <a:ext cx="4846800" cy="10746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5200"/>
              <a:buNone/>
            </a:pPr>
            <a:r>
              <a:rPr lang="en" sz="6000">
                <a:solidFill>
                  <a:srgbClr val="623D69"/>
                </a:solidFill>
              </a:rPr>
              <a:t>STC Friend</a:t>
            </a:r>
            <a:endParaRPr sz="6000">
              <a:solidFill>
                <a:srgbClr val="623D69"/>
              </a:solidFill>
            </a:endParaRPr>
          </a:p>
        </p:txBody>
      </p:sp>
      <p:grpSp>
        <p:nvGrpSpPr>
          <p:cNvPr id="7290" name="Google Shape;7290;p1"/>
          <p:cNvGrpSpPr/>
          <p:nvPr/>
        </p:nvGrpSpPr>
        <p:grpSpPr>
          <a:xfrm>
            <a:off x="7458604" y="3766651"/>
            <a:ext cx="1007941" cy="1074600"/>
            <a:chOff x="2258600" y="1433188"/>
            <a:chExt cx="467050" cy="537300"/>
          </a:xfrm>
        </p:grpSpPr>
        <p:sp>
          <p:nvSpPr>
            <p:cNvPr id="7291" name="Google Shape;7291;p1"/>
            <p:cNvSpPr/>
            <p:nvPr/>
          </p:nvSpPr>
          <p:spPr>
            <a:xfrm>
              <a:off x="2258600" y="1433350"/>
              <a:ext cx="467050" cy="536975"/>
            </a:xfrm>
            <a:custGeom>
              <a:rect b="b" l="l" r="r" t="t"/>
              <a:pathLst>
                <a:path extrusionOk="0" h="21479" w="18682">
                  <a:moveTo>
                    <a:pt x="9347" y="607"/>
                  </a:moveTo>
                  <a:cubicBezTo>
                    <a:pt x="9740" y="607"/>
                    <a:pt x="10050" y="929"/>
                    <a:pt x="10050" y="1322"/>
                  </a:cubicBezTo>
                  <a:cubicBezTo>
                    <a:pt x="10050" y="1715"/>
                    <a:pt x="9740" y="2024"/>
                    <a:pt x="9347" y="2024"/>
                  </a:cubicBezTo>
                  <a:cubicBezTo>
                    <a:pt x="8954" y="2024"/>
                    <a:pt x="8633" y="1715"/>
                    <a:pt x="8633" y="1322"/>
                  </a:cubicBezTo>
                  <a:cubicBezTo>
                    <a:pt x="8633" y="929"/>
                    <a:pt x="8954" y="607"/>
                    <a:pt x="9347" y="607"/>
                  </a:cubicBezTo>
                  <a:close/>
                  <a:moveTo>
                    <a:pt x="9347" y="0"/>
                  </a:moveTo>
                  <a:cubicBezTo>
                    <a:pt x="8609" y="0"/>
                    <a:pt x="8025" y="583"/>
                    <a:pt x="8025" y="1322"/>
                  </a:cubicBezTo>
                  <a:cubicBezTo>
                    <a:pt x="8025" y="1905"/>
                    <a:pt x="8395" y="2393"/>
                    <a:pt x="8918" y="2572"/>
                  </a:cubicBezTo>
                  <a:lnTo>
                    <a:pt x="8918" y="3608"/>
                  </a:lnTo>
                  <a:cubicBezTo>
                    <a:pt x="6120" y="3739"/>
                    <a:pt x="3656" y="5155"/>
                    <a:pt x="2108" y="7287"/>
                  </a:cubicBezTo>
                  <a:cubicBezTo>
                    <a:pt x="1906" y="7560"/>
                    <a:pt x="1727" y="7858"/>
                    <a:pt x="1548" y="8156"/>
                  </a:cubicBezTo>
                  <a:lnTo>
                    <a:pt x="1167" y="8156"/>
                  </a:lnTo>
                  <a:cubicBezTo>
                    <a:pt x="417" y="9489"/>
                    <a:pt x="1" y="11037"/>
                    <a:pt x="1" y="12668"/>
                  </a:cubicBezTo>
                  <a:cubicBezTo>
                    <a:pt x="1" y="12847"/>
                    <a:pt x="1" y="13014"/>
                    <a:pt x="13" y="13180"/>
                  </a:cubicBezTo>
                  <a:lnTo>
                    <a:pt x="429" y="13180"/>
                  </a:lnTo>
                  <a:cubicBezTo>
                    <a:pt x="441" y="13442"/>
                    <a:pt x="477" y="13704"/>
                    <a:pt x="513" y="13954"/>
                  </a:cubicBezTo>
                  <a:cubicBezTo>
                    <a:pt x="1191" y="18217"/>
                    <a:pt x="4882" y="21479"/>
                    <a:pt x="9347" y="21479"/>
                  </a:cubicBezTo>
                  <a:cubicBezTo>
                    <a:pt x="13800" y="21479"/>
                    <a:pt x="17491" y="18217"/>
                    <a:pt x="18170" y="13954"/>
                  </a:cubicBezTo>
                  <a:cubicBezTo>
                    <a:pt x="18205" y="13704"/>
                    <a:pt x="18241" y="13442"/>
                    <a:pt x="18253" y="13180"/>
                  </a:cubicBezTo>
                  <a:lnTo>
                    <a:pt x="18670" y="13180"/>
                  </a:lnTo>
                  <a:cubicBezTo>
                    <a:pt x="18682" y="13014"/>
                    <a:pt x="18682" y="12847"/>
                    <a:pt x="18682" y="12668"/>
                  </a:cubicBezTo>
                  <a:cubicBezTo>
                    <a:pt x="18682" y="11025"/>
                    <a:pt x="18265" y="9489"/>
                    <a:pt x="17515" y="8156"/>
                  </a:cubicBezTo>
                  <a:lnTo>
                    <a:pt x="17134" y="8156"/>
                  </a:lnTo>
                  <a:cubicBezTo>
                    <a:pt x="16967" y="7858"/>
                    <a:pt x="16777" y="7572"/>
                    <a:pt x="16574" y="7287"/>
                  </a:cubicBezTo>
                  <a:cubicBezTo>
                    <a:pt x="15026" y="5155"/>
                    <a:pt x="12562" y="3739"/>
                    <a:pt x="9764" y="3608"/>
                  </a:cubicBezTo>
                  <a:lnTo>
                    <a:pt x="9764" y="2572"/>
                  </a:lnTo>
                  <a:cubicBezTo>
                    <a:pt x="10288" y="2393"/>
                    <a:pt x="10657" y="1905"/>
                    <a:pt x="10657" y="1322"/>
                  </a:cubicBezTo>
                  <a:cubicBezTo>
                    <a:pt x="10657" y="583"/>
                    <a:pt x="10073" y="0"/>
                    <a:pt x="9347" y="0"/>
                  </a:cubicBezTo>
                  <a:close/>
                </a:path>
              </a:pathLst>
            </a:custGeom>
            <a:solidFill>
              <a:srgbClr val="00C3B1"/>
            </a:solidFill>
            <a:ln cap="flat" cmpd="sng" w="152400">
              <a:solidFill>
                <a:srgbClr val="F2F2F2"/>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292" name="Google Shape;7292;p1"/>
            <p:cNvGrpSpPr/>
            <p:nvPr/>
          </p:nvGrpSpPr>
          <p:grpSpPr>
            <a:xfrm>
              <a:off x="2258600" y="1433188"/>
              <a:ext cx="467050" cy="537300"/>
              <a:chOff x="2258600" y="-256450"/>
              <a:chExt cx="467050" cy="537300"/>
            </a:xfrm>
          </p:grpSpPr>
          <p:sp>
            <p:nvSpPr>
              <p:cNvPr id="7293" name="Google Shape;7293;p1"/>
              <p:cNvSpPr/>
              <p:nvPr/>
            </p:nvSpPr>
            <p:spPr>
              <a:xfrm>
                <a:off x="2481850" y="-201675"/>
                <a:ext cx="20850" cy="94075"/>
              </a:xfrm>
              <a:custGeom>
                <a:rect b="b" l="l" r="r" t="t"/>
                <a:pathLst>
                  <a:path extrusionOk="0" h="3763" w="834">
                    <a:moveTo>
                      <a:pt x="0" y="0"/>
                    </a:moveTo>
                    <a:lnTo>
                      <a:pt x="0" y="3763"/>
                    </a:lnTo>
                    <a:lnTo>
                      <a:pt x="834" y="3763"/>
                    </a:lnTo>
                    <a:lnTo>
                      <a:pt x="834" y="0"/>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4" name="Google Shape;7294;p1"/>
              <p:cNvSpPr/>
              <p:nvPr/>
            </p:nvSpPr>
            <p:spPr>
              <a:xfrm>
                <a:off x="2269025" y="69475"/>
                <a:ext cx="446500" cy="23250"/>
              </a:xfrm>
              <a:custGeom>
                <a:rect b="b" l="l" r="r" t="t"/>
                <a:pathLst>
                  <a:path extrusionOk="0" h="930" w="17860">
                    <a:moveTo>
                      <a:pt x="0" y="1"/>
                    </a:moveTo>
                    <a:cubicBezTo>
                      <a:pt x="12" y="322"/>
                      <a:pt x="48" y="620"/>
                      <a:pt x="96" y="930"/>
                    </a:cubicBezTo>
                    <a:lnTo>
                      <a:pt x="17753" y="930"/>
                    </a:lnTo>
                    <a:cubicBezTo>
                      <a:pt x="17800" y="620"/>
                      <a:pt x="17836" y="310"/>
                      <a:pt x="17860" y="1"/>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5" name="Google Shape;7295;p1"/>
              <p:cNvSpPr/>
              <p:nvPr/>
            </p:nvSpPr>
            <p:spPr>
              <a:xfrm>
                <a:off x="2271700" y="92700"/>
                <a:ext cx="441150" cy="188150"/>
              </a:xfrm>
              <a:custGeom>
                <a:rect b="b" l="l" r="r" t="t"/>
                <a:pathLst>
                  <a:path extrusionOk="0" h="7526" w="17646">
                    <a:moveTo>
                      <a:pt x="1" y="1"/>
                    </a:moveTo>
                    <a:cubicBezTo>
                      <a:pt x="679" y="4263"/>
                      <a:pt x="4370" y="7525"/>
                      <a:pt x="8823" y="7525"/>
                    </a:cubicBezTo>
                    <a:cubicBezTo>
                      <a:pt x="13276" y="7525"/>
                      <a:pt x="16967" y="4263"/>
                      <a:pt x="17646" y="1"/>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6" name="Google Shape;7296;p1"/>
              <p:cNvSpPr/>
              <p:nvPr/>
            </p:nvSpPr>
            <p:spPr>
              <a:xfrm>
                <a:off x="2311300" y="-166250"/>
                <a:ext cx="361675" cy="92300"/>
              </a:xfrm>
              <a:custGeom>
                <a:rect b="b" l="l" r="r" t="t"/>
                <a:pathLst>
                  <a:path extrusionOk="0" h="3692" w="14467">
                    <a:moveTo>
                      <a:pt x="7239" y="0"/>
                    </a:moveTo>
                    <a:cubicBezTo>
                      <a:pt x="4262" y="0"/>
                      <a:pt x="1631" y="1453"/>
                      <a:pt x="0" y="3691"/>
                    </a:cubicBezTo>
                    <a:lnTo>
                      <a:pt x="14466" y="3691"/>
                    </a:lnTo>
                    <a:cubicBezTo>
                      <a:pt x="12847" y="1453"/>
                      <a:pt x="10216" y="0"/>
                      <a:pt x="7239" y="0"/>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7" name="Google Shape;7297;p1"/>
              <p:cNvSpPr/>
              <p:nvPr/>
            </p:nvSpPr>
            <p:spPr>
              <a:xfrm>
                <a:off x="2296700" y="-73975"/>
                <a:ext cx="391150" cy="23225"/>
              </a:xfrm>
              <a:custGeom>
                <a:rect b="b" l="l" r="r" t="t"/>
                <a:pathLst>
                  <a:path extrusionOk="0" h="929" w="15646">
                    <a:moveTo>
                      <a:pt x="584" y="0"/>
                    </a:moveTo>
                    <a:cubicBezTo>
                      <a:pt x="370" y="298"/>
                      <a:pt x="179" y="607"/>
                      <a:pt x="1" y="929"/>
                    </a:cubicBezTo>
                    <a:lnTo>
                      <a:pt x="15645" y="929"/>
                    </a:lnTo>
                    <a:cubicBezTo>
                      <a:pt x="15467" y="607"/>
                      <a:pt x="15276" y="298"/>
                      <a:pt x="15062" y="0"/>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8" name="Google Shape;7298;p1"/>
              <p:cNvSpPr/>
              <p:nvPr/>
            </p:nvSpPr>
            <p:spPr>
              <a:xfrm>
                <a:off x="2258600" y="-52550"/>
                <a:ext cx="467050" cy="125925"/>
              </a:xfrm>
              <a:custGeom>
                <a:rect b="b" l="l" r="r" t="t"/>
                <a:pathLst>
                  <a:path extrusionOk="0" h="5037" w="18682">
                    <a:moveTo>
                      <a:pt x="1167" y="0"/>
                    </a:moveTo>
                    <a:cubicBezTo>
                      <a:pt x="429" y="1346"/>
                      <a:pt x="1" y="2882"/>
                      <a:pt x="1" y="4525"/>
                    </a:cubicBezTo>
                    <a:cubicBezTo>
                      <a:pt x="1" y="4691"/>
                      <a:pt x="13" y="4870"/>
                      <a:pt x="24" y="5037"/>
                    </a:cubicBezTo>
                    <a:lnTo>
                      <a:pt x="18670" y="5037"/>
                    </a:lnTo>
                    <a:cubicBezTo>
                      <a:pt x="18682" y="4870"/>
                      <a:pt x="18682" y="4691"/>
                      <a:pt x="18682" y="4525"/>
                    </a:cubicBezTo>
                    <a:cubicBezTo>
                      <a:pt x="18682" y="2882"/>
                      <a:pt x="18265" y="1346"/>
                      <a:pt x="17527" y="0"/>
                    </a:cubicBezTo>
                    <a:close/>
                  </a:path>
                </a:pathLst>
              </a:custGeom>
              <a:solidFill>
                <a:srgbClr val="623D69"/>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9" name="Google Shape;7299;p1"/>
              <p:cNvSpPr/>
              <p:nvPr/>
            </p:nvSpPr>
            <p:spPr>
              <a:xfrm>
                <a:off x="2459225" y="-256450"/>
                <a:ext cx="66100" cy="66100"/>
              </a:xfrm>
              <a:custGeom>
                <a:rect b="b" l="l" r="r" t="t"/>
                <a:pathLst>
                  <a:path extrusionOk="0" h="2644" w="2644">
                    <a:moveTo>
                      <a:pt x="1322" y="620"/>
                    </a:moveTo>
                    <a:cubicBezTo>
                      <a:pt x="1715" y="620"/>
                      <a:pt x="2036" y="929"/>
                      <a:pt x="2036" y="1322"/>
                    </a:cubicBezTo>
                    <a:cubicBezTo>
                      <a:pt x="2036" y="1715"/>
                      <a:pt x="1715" y="2036"/>
                      <a:pt x="1322" y="2036"/>
                    </a:cubicBezTo>
                    <a:cubicBezTo>
                      <a:pt x="929" y="2036"/>
                      <a:pt x="608" y="1715"/>
                      <a:pt x="608" y="1322"/>
                    </a:cubicBezTo>
                    <a:cubicBezTo>
                      <a:pt x="608" y="929"/>
                      <a:pt x="929" y="620"/>
                      <a:pt x="1322" y="620"/>
                    </a:cubicBezTo>
                    <a:close/>
                    <a:moveTo>
                      <a:pt x="1322" y="1"/>
                    </a:moveTo>
                    <a:cubicBezTo>
                      <a:pt x="596" y="1"/>
                      <a:pt x="0" y="596"/>
                      <a:pt x="0" y="1322"/>
                    </a:cubicBezTo>
                    <a:cubicBezTo>
                      <a:pt x="0" y="2048"/>
                      <a:pt x="596" y="2644"/>
                      <a:pt x="1322" y="2644"/>
                    </a:cubicBezTo>
                    <a:cubicBezTo>
                      <a:pt x="2048" y="2644"/>
                      <a:pt x="2644" y="2048"/>
                      <a:pt x="2644" y="1322"/>
                    </a:cubicBezTo>
                    <a:cubicBezTo>
                      <a:pt x="2644" y="596"/>
                      <a:pt x="2048" y="1"/>
                      <a:pt x="1322" y="1"/>
                    </a:cubicBezTo>
                    <a:close/>
                  </a:path>
                </a:pathLst>
              </a:custGeom>
              <a:solidFill>
                <a:schemeClr val="accent3"/>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0" name="Google Shape;7300;p1"/>
              <p:cNvSpPr/>
              <p:nvPr/>
            </p:nvSpPr>
            <p:spPr>
              <a:xfrm>
                <a:off x="2578575" y="4900"/>
                <a:ext cx="44375" cy="68475"/>
              </a:xfrm>
              <a:custGeom>
                <a:rect b="b" l="l" r="r" t="t"/>
                <a:pathLst>
                  <a:path extrusionOk="0" h="2739" w="1775">
                    <a:moveTo>
                      <a:pt x="1656" y="0"/>
                    </a:moveTo>
                    <a:lnTo>
                      <a:pt x="1" y="2739"/>
                    </a:lnTo>
                    <a:lnTo>
                      <a:pt x="1775" y="2739"/>
                    </a:lnTo>
                    <a:lnTo>
                      <a:pt x="1775" y="631"/>
                    </a:lnTo>
                    <a:cubicBezTo>
                      <a:pt x="1775" y="405"/>
                      <a:pt x="1739" y="191"/>
                      <a:pt x="1656"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1" name="Google Shape;7301;p1"/>
              <p:cNvSpPr/>
              <p:nvPr/>
            </p:nvSpPr>
            <p:spPr>
              <a:xfrm>
                <a:off x="2479175" y="-22500"/>
                <a:ext cx="99425" cy="95875"/>
              </a:xfrm>
              <a:custGeom>
                <a:rect b="b" l="l" r="r" t="t"/>
                <a:pathLst>
                  <a:path extrusionOk="0" h="3835" w="3977">
                    <a:moveTo>
                      <a:pt x="2322" y="1"/>
                    </a:moveTo>
                    <a:lnTo>
                      <a:pt x="0" y="3835"/>
                    </a:lnTo>
                    <a:lnTo>
                      <a:pt x="1655" y="3835"/>
                    </a:lnTo>
                    <a:lnTo>
                      <a:pt x="3977" y="1"/>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2" name="Google Shape;7302;p1"/>
              <p:cNvSpPr/>
              <p:nvPr/>
            </p:nvSpPr>
            <p:spPr>
              <a:xfrm>
                <a:off x="2361300" y="-22500"/>
                <a:ext cx="175925" cy="95875"/>
              </a:xfrm>
              <a:custGeom>
                <a:rect b="b" l="l" r="r" t="t"/>
                <a:pathLst>
                  <a:path extrusionOk="0" h="3835" w="7037">
                    <a:moveTo>
                      <a:pt x="1739" y="1"/>
                    </a:moveTo>
                    <a:cubicBezTo>
                      <a:pt x="786" y="1"/>
                      <a:pt x="0" y="775"/>
                      <a:pt x="0" y="1727"/>
                    </a:cubicBezTo>
                    <a:lnTo>
                      <a:pt x="0" y="3835"/>
                    </a:lnTo>
                    <a:lnTo>
                      <a:pt x="4715" y="3835"/>
                    </a:lnTo>
                    <a:lnTo>
                      <a:pt x="7037"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3" name="Google Shape;7303;p1"/>
              <p:cNvSpPr/>
              <p:nvPr/>
            </p:nvSpPr>
            <p:spPr>
              <a:xfrm>
                <a:off x="2561925" y="-8800"/>
                <a:ext cx="58050" cy="82175"/>
              </a:xfrm>
              <a:custGeom>
                <a:rect b="b" l="l" r="r" t="t"/>
                <a:pathLst>
                  <a:path extrusionOk="0" h="3287" w="2322">
                    <a:moveTo>
                      <a:pt x="1977" y="1"/>
                    </a:moveTo>
                    <a:lnTo>
                      <a:pt x="0" y="3287"/>
                    </a:lnTo>
                    <a:lnTo>
                      <a:pt x="667" y="3287"/>
                    </a:lnTo>
                    <a:lnTo>
                      <a:pt x="2322" y="548"/>
                    </a:lnTo>
                    <a:cubicBezTo>
                      <a:pt x="2238" y="346"/>
                      <a:pt x="2131" y="155"/>
                      <a:pt x="1977" y="1"/>
                    </a:cubicBez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4" name="Google Shape;7304;p1"/>
              <p:cNvSpPr/>
              <p:nvPr/>
            </p:nvSpPr>
            <p:spPr>
              <a:xfrm>
                <a:off x="2520550" y="-22500"/>
                <a:ext cx="90800" cy="95875"/>
              </a:xfrm>
              <a:custGeom>
                <a:rect b="b" l="l" r="r" t="t"/>
                <a:pathLst>
                  <a:path extrusionOk="0" h="3835" w="3632">
                    <a:moveTo>
                      <a:pt x="2322" y="1"/>
                    </a:moveTo>
                    <a:lnTo>
                      <a:pt x="0" y="3835"/>
                    </a:lnTo>
                    <a:lnTo>
                      <a:pt x="1655" y="3835"/>
                    </a:lnTo>
                    <a:lnTo>
                      <a:pt x="3632" y="549"/>
                    </a:lnTo>
                    <a:cubicBezTo>
                      <a:pt x="3322" y="215"/>
                      <a:pt x="2870" y="1"/>
                      <a:pt x="2369" y="1"/>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5" name="Google Shape;7305;p1"/>
              <p:cNvSpPr/>
              <p:nvPr/>
            </p:nvSpPr>
            <p:spPr>
              <a:xfrm>
                <a:off x="2348500" y="128125"/>
                <a:ext cx="34850" cy="34550"/>
              </a:xfrm>
              <a:custGeom>
                <a:rect b="b" l="l" r="r" t="t"/>
                <a:pathLst>
                  <a:path extrusionOk="0" h="1382" w="1394">
                    <a:moveTo>
                      <a:pt x="723" y="0"/>
                    </a:moveTo>
                    <a:cubicBezTo>
                      <a:pt x="716" y="0"/>
                      <a:pt x="710" y="0"/>
                      <a:pt x="703" y="0"/>
                    </a:cubicBezTo>
                    <a:cubicBezTo>
                      <a:pt x="310" y="0"/>
                      <a:pt x="0" y="310"/>
                      <a:pt x="0" y="691"/>
                    </a:cubicBezTo>
                    <a:cubicBezTo>
                      <a:pt x="0" y="1072"/>
                      <a:pt x="310" y="1381"/>
                      <a:pt x="703" y="1381"/>
                    </a:cubicBezTo>
                    <a:cubicBezTo>
                      <a:pt x="1084" y="1381"/>
                      <a:pt x="1393" y="1072"/>
                      <a:pt x="1393" y="691"/>
                    </a:cubicBezTo>
                    <a:cubicBezTo>
                      <a:pt x="1393" y="317"/>
                      <a:pt x="1095" y="0"/>
                      <a:pt x="723"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6" name="Google Shape;7306;p1"/>
              <p:cNvSpPr/>
              <p:nvPr/>
            </p:nvSpPr>
            <p:spPr>
              <a:xfrm>
                <a:off x="23991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7" name="Google Shape;7307;p1"/>
              <p:cNvSpPr/>
              <p:nvPr/>
            </p:nvSpPr>
            <p:spPr>
              <a:xfrm>
                <a:off x="24497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accent5"/>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8" name="Google Shape;7308;p1"/>
              <p:cNvSpPr/>
              <p:nvPr/>
            </p:nvSpPr>
            <p:spPr>
              <a:xfrm>
                <a:off x="2500300" y="128125"/>
                <a:ext cx="34550" cy="34550"/>
              </a:xfrm>
              <a:custGeom>
                <a:rect b="b" l="l" r="r" t="t"/>
                <a:pathLst>
                  <a:path extrusionOk="0" h="1382" w="1382">
                    <a:moveTo>
                      <a:pt x="712" y="0"/>
                    </a:moveTo>
                    <a:cubicBezTo>
                      <a:pt x="705" y="0"/>
                      <a:pt x="698" y="0"/>
                      <a:pt x="691" y="0"/>
                    </a:cubicBezTo>
                    <a:cubicBezTo>
                      <a:pt x="310" y="0"/>
                      <a:pt x="1" y="310"/>
                      <a:pt x="1" y="691"/>
                    </a:cubicBezTo>
                    <a:cubicBezTo>
                      <a:pt x="1" y="1072"/>
                      <a:pt x="310" y="1381"/>
                      <a:pt x="691" y="1381"/>
                    </a:cubicBezTo>
                    <a:cubicBezTo>
                      <a:pt x="1072" y="1381"/>
                      <a:pt x="1382" y="1072"/>
                      <a:pt x="1382" y="691"/>
                    </a:cubicBezTo>
                    <a:cubicBezTo>
                      <a:pt x="1382" y="317"/>
                      <a:pt x="1083" y="0"/>
                      <a:pt x="712" y="0"/>
                    </a:cubicBezTo>
                    <a:close/>
                  </a:path>
                </a:pathLst>
              </a:custGeom>
              <a:solidFill>
                <a:schemeClr val="accent4"/>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9" name="Google Shape;7309;p1"/>
              <p:cNvSpPr/>
              <p:nvPr/>
            </p:nvSpPr>
            <p:spPr>
              <a:xfrm>
                <a:off x="2550600" y="128125"/>
                <a:ext cx="34850" cy="34550"/>
              </a:xfrm>
              <a:custGeom>
                <a:rect b="b" l="l" r="r" t="t"/>
                <a:pathLst>
                  <a:path extrusionOk="0" h="1382" w="1394">
                    <a:moveTo>
                      <a:pt x="712" y="0"/>
                    </a:moveTo>
                    <a:cubicBezTo>
                      <a:pt x="705" y="0"/>
                      <a:pt x="698" y="0"/>
                      <a:pt x="691" y="0"/>
                    </a:cubicBezTo>
                    <a:cubicBezTo>
                      <a:pt x="310" y="0"/>
                      <a:pt x="1" y="310"/>
                      <a:pt x="1" y="691"/>
                    </a:cubicBezTo>
                    <a:cubicBezTo>
                      <a:pt x="1" y="1072"/>
                      <a:pt x="310" y="1381"/>
                      <a:pt x="691" y="1381"/>
                    </a:cubicBezTo>
                    <a:cubicBezTo>
                      <a:pt x="1084" y="1381"/>
                      <a:pt x="1394" y="1072"/>
                      <a:pt x="1394" y="691"/>
                    </a:cubicBezTo>
                    <a:cubicBezTo>
                      <a:pt x="1394" y="317"/>
                      <a:pt x="1095" y="0"/>
                      <a:pt x="712"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0" name="Google Shape;7310;p1"/>
              <p:cNvSpPr/>
              <p:nvPr/>
            </p:nvSpPr>
            <p:spPr>
              <a:xfrm>
                <a:off x="2601200" y="128125"/>
                <a:ext cx="34550" cy="34550"/>
              </a:xfrm>
              <a:custGeom>
                <a:rect b="b" l="l" r="r" t="t"/>
                <a:pathLst>
                  <a:path extrusionOk="0" h="1382" w="1382">
                    <a:moveTo>
                      <a:pt x="691" y="0"/>
                    </a:moveTo>
                    <a:cubicBezTo>
                      <a:pt x="310" y="0"/>
                      <a:pt x="1" y="310"/>
                      <a:pt x="1" y="691"/>
                    </a:cubicBezTo>
                    <a:cubicBezTo>
                      <a:pt x="1" y="1072"/>
                      <a:pt x="310" y="1381"/>
                      <a:pt x="691" y="1381"/>
                    </a:cubicBezTo>
                    <a:cubicBezTo>
                      <a:pt x="1072" y="1381"/>
                      <a:pt x="1382" y="1072"/>
                      <a:pt x="1382" y="691"/>
                    </a:cubicBezTo>
                    <a:cubicBezTo>
                      <a:pt x="1382" y="310"/>
                      <a:pt x="1072" y="0"/>
                      <a:pt x="691"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1" name="Google Shape;7311;p1"/>
              <p:cNvSpPr/>
              <p:nvPr/>
            </p:nvSpPr>
            <p:spPr>
              <a:xfrm>
                <a:off x="2392850" y="1870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2" name="Google Shape;7312;p1"/>
              <p:cNvSpPr/>
              <p:nvPr/>
            </p:nvSpPr>
            <p:spPr>
              <a:xfrm>
                <a:off x="2392850" y="2132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7313" name="Google Shape;7313;p1"/>
          <p:cNvGrpSpPr/>
          <p:nvPr/>
        </p:nvGrpSpPr>
        <p:grpSpPr>
          <a:xfrm>
            <a:off x="771532" y="426562"/>
            <a:ext cx="1055985" cy="905499"/>
            <a:chOff x="4041575" y="1574875"/>
            <a:chExt cx="296475" cy="254225"/>
          </a:xfrm>
        </p:grpSpPr>
        <p:sp>
          <p:nvSpPr>
            <p:cNvPr id="7314" name="Google Shape;7314;p1"/>
            <p:cNvSpPr/>
            <p:nvPr/>
          </p:nvSpPr>
          <p:spPr>
            <a:xfrm>
              <a:off x="4041575" y="1574875"/>
              <a:ext cx="296475" cy="254225"/>
            </a:xfrm>
            <a:custGeom>
              <a:rect b="b" l="l" r="r" t="t"/>
              <a:pathLst>
                <a:path extrusionOk="0" h="10169" w="11859">
                  <a:moveTo>
                    <a:pt x="655" y="0"/>
                  </a:moveTo>
                  <a:cubicBezTo>
                    <a:pt x="286" y="0"/>
                    <a:pt x="0" y="298"/>
                    <a:pt x="0" y="655"/>
                  </a:cubicBezTo>
                  <a:cubicBezTo>
                    <a:pt x="0" y="941"/>
                    <a:pt x="179" y="1179"/>
                    <a:pt x="429" y="1274"/>
                  </a:cubicBezTo>
                  <a:lnTo>
                    <a:pt x="429" y="4561"/>
                  </a:lnTo>
                  <a:cubicBezTo>
                    <a:pt x="238" y="4739"/>
                    <a:pt x="119" y="5001"/>
                    <a:pt x="119" y="5275"/>
                  </a:cubicBezTo>
                  <a:cubicBezTo>
                    <a:pt x="119" y="5811"/>
                    <a:pt x="548" y="6251"/>
                    <a:pt x="1084" y="6251"/>
                  </a:cubicBezTo>
                  <a:cubicBezTo>
                    <a:pt x="1095" y="6251"/>
                    <a:pt x="1119" y="6239"/>
                    <a:pt x="1131" y="6239"/>
                  </a:cubicBezTo>
                  <a:cubicBezTo>
                    <a:pt x="1584" y="8478"/>
                    <a:pt x="3560" y="10168"/>
                    <a:pt x="5929" y="10168"/>
                  </a:cubicBezTo>
                  <a:cubicBezTo>
                    <a:pt x="8299" y="10168"/>
                    <a:pt x="10275" y="8478"/>
                    <a:pt x="10716" y="6239"/>
                  </a:cubicBezTo>
                  <a:cubicBezTo>
                    <a:pt x="10728" y="6239"/>
                    <a:pt x="10751" y="6251"/>
                    <a:pt x="10763" y="6251"/>
                  </a:cubicBezTo>
                  <a:cubicBezTo>
                    <a:pt x="11299" y="6251"/>
                    <a:pt x="11728" y="5811"/>
                    <a:pt x="11728" y="5275"/>
                  </a:cubicBezTo>
                  <a:cubicBezTo>
                    <a:pt x="11728" y="5001"/>
                    <a:pt x="11609" y="4739"/>
                    <a:pt x="11418" y="4561"/>
                  </a:cubicBezTo>
                  <a:lnTo>
                    <a:pt x="11418" y="1274"/>
                  </a:lnTo>
                  <a:cubicBezTo>
                    <a:pt x="11668" y="1179"/>
                    <a:pt x="11859" y="941"/>
                    <a:pt x="11859" y="655"/>
                  </a:cubicBezTo>
                  <a:cubicBezTo>
                    <a:pt x="11859" y="298"/>
                    <a:pt x="11561" y="0"/>
                    <a:pt x="11192" y="0"/>
                  </a:cubicBezTo>
                  <a:cubicBezTo>
                    <a:pt x="10835" y="0"/>
                    <a:pt x="10537" y="298"/>
                    <a:pt x="10537" y="655"/>
                  </a:cubicBezTo>
                  <a:cubicBezTo>
                    <a:pt x="10537" y="941"/>
                    <a:pt x="10728" y="1179"/>
                    <a:pt x="10978" y="1274"/>
                  </a:cubicBezTo>
                  <a:lnTo>
                    <a:pt x="10978" y="4334"/>
                  </a:lnTo>
                  <a:cubicBezTo>
                    <a:pt x="10906" y="4311"/>
                    <a:pt x="10835" y="4311"/>
                    <a:pt x="10763" y="4311"/>
                  </a:cubicBezTo>
                  <a:lnTo>
                    <a:pt x="10716" y="4311"/>
                  </a:lnTo>
                  <a:cubicBezTo>
                    <a:pt x="10275" y="2072"/>
                    <a:pt x="8299" y="381"/>
                    <a:pt x="5929" y="381"/>
                  </a:cubicBezTo>
                  <a:cubicBezTo>
                    <a:pt x="3560" y="381"/>
                    <a:pt x="1584" y="2072"/>
                    <a:pt x="1131" y="4311"/>
                  </a:cubicBezTo>
                  <a:lnTo>
                    <a:pt x="1084" y="4311"/>
                  </a:lnTo>
                  <a:cubicBezTo>
                    <a:pt x="1012" y="4311"/>
                    <a:pt x="941" y="4311"/>
                    <a:pt x="881" y="4334"/>
                  </a:cubicBezTo>
                  <a:lnTo>
                    <a:pt x="881" y="1274"/>
                  </a:lnTo>
                  <a:cubicBezTo>
                    <a:pt x="1131" y="1179"/>
                    <a:pt x="1310" y="941"/>
                    <a:pt x="1310" y="655"/>
                  </a:cubicBezTo>
                  <a:cubicBezTo>
                    <a:pt x="1310" y="298"/>
                    <a:pt x="1012" y="0"/>
                    <a:pt x="655" y="0"/>
                  </a:cubicBezTo>
                  <a:close/>
                </a:path>
              </a:pathLst>
            </a:custGeom>
            <a:solidFill>
              <a:schemeClr val="accent6"/>
            </a:solidFill>
            <a:ln cap="flat" cmpd="sng" w="152400">
              <a:solidFill>
                <a:srgbClr val="623D69"/>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315" name="Google Shape;7315;p1"/>
            <p:cNvGrpSpPr/>
            <p:nvPr/>
          </p:nvGrpSpPr>
          <p:grpSpPr>
            <a:xfrm>
              <a:off x="4041575" y="1575025"/>
              <a:ext cx="296475" cy="253925"/>
              <a:chOff x="4041575" y="-114775"/>
              <a:chExt cx="296475" cy="253925"/>
            </a:xfrm>
          </p:grpSpPr>
          <p:sp>
            <p:nvSpPr>
              <p:cNvPr id="7316" name="Google Shape;7316;p1"/>
              <p:cNvSpPr/>
              <p:nvPr/>
            </p:nvSpPr>
            <p:spPr>
              <a:xfrm>
                <a:off x="4052275" y="-104050"/>
                <a:ext cx="11050" cy="125925"/>
              </a:xfrm>
              <a:custGeom>
                <a:rect b="b" l="l" r="r" t="t"/>
                <a:pathLst>
                  <a:path extrusionOk="0" h="5037" w="442">
                    <a:moveTo>
                      <a:pt x="227" y="1"/>
                    </a:moveTo>
                    <a:cubicBezTo>
                      <a:pt x="96" y="1"/>
                      <a:pt x="1" y="96"/>
                      <a:pt x="1" y="227"/>
                    </a:cubicBezTo>
                    <a:lnTo>
                      <a:pt x="1" y="4823"/>
                    </a:lnTo>
                    <a:cubicBezTo>
                      <a:pt x="1" y="4942"/>
                      <a:pt x="96" y="5037"/>
                      <a:pt x="227" y="5037"/>
                    </a:cubicBezTo>
                    <a:cubicBezTo>
                      <a:pt x="346" y="5037"/>
                      <a:pt x="441" y="4942"/>
                      <a:pt x="441" y="4823"/>
                    </a:cubicBezTo>
                    <a:lnTo>
                      <a:pt x="441" y="227"/>
                    </a:lnTo>
                    <a:cubicBezTo>
                      <a:pt x="441" y="96"/>
                      <a:pt x="346" y="1"/>
                      <a:pt x="227"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7" name="Google Shape;7317;p1"/>
              <p:cNvSpPr/>
              <p:nvPr/>
            </p:nvSpPr>
            <p:spPr>
              <a:xfrm>
                <a:off x="4041575" y="-114775"/>
                <a:ext cx="32750" cy="32775"/>
              </a:xfrm>
              <a:custGeom>
                <a:rect b="b" l="l" r="r" t="t"/>
                <a:pathLst>
                  <a:path extrusionOk="0" h="1311" w="1310">
                    <a:moveTo>
                      <a:pt x="655" y="1"/>
                    </a:moveTo>
                    <a:cubicBezTo>
                      <a:pt x="286" y="1"/>
                      <a:pt x="0" y="287"/>
                      <a:pt x="0" y="656"/>
                    </a:cubicBezTo>
                    <a:cubicBezTo>
                      <a:pt x="0" y="1013"/>
                      <a:pt x="286" y="1311"/>
                      <a:pt x="655" y="1311"/>
                    </a:cubicBezTo>
                    <a:cubicBezTo>
                      <a:pt x="1012" y="1311"/>
                      <a:pt x="1310" y="1013"/>
                      <a:pt x="1310" y="656"/>
                    </a:cubicBezTo>
                    <a:cubicBezTo>
                      <a:pt x="1310" y="287"/>
                      <a:pt x="1012" y="1"/>
                      <a:pt x="655"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8" name="Google Shape;7318;p1"/>
              <p:cNvSpPr/>
              <p:nvPr/>
            </p:nvSpPr>
            <p:spPr>
              <a:xfrm>
                <a:off x="4316000" y="-104050"/>
                <a:ext cx="11050" cy="125925"/>
              </a:xfrm>
              <a:custGeom>
                <a:rect b="b" l="l" r="r" t="t"/>
                <a:pathLst>
                  <a:path extrusionOk="0" h="5037" w="442">
                    <a:moveTo>
                      <a:pt x="215" y="1"/>
                    </a:moveTo>
                    <a:cubicBezTo>
                      <a:pt x="96" y="1"/>
                      <a:pt x="1" y="96"/>
                      <a:pt x="1" y="227"/>
                    </a:cubicBezTo>
                    <a:lnTo>
                      <a:pt x="1" y="4823"/>
                    </a:lnTo>
                    <a:cubicBezTo>
                      <a:pt x="1" y="4942"/>
                      <a:pt x="96" y="5037"/>
                      <a:pt x="215" y="5037"/>
                    </a:cubicBezTo>
                    <a:cubicBezTo>
                      <a:pt x="346" y="5037"/>
                      <a:pt x="441" y="4942"/>
                      <a:pt x="441" y="4823"/>
                    </a:cubicBezTo>
                    <a:lnTo>
                      <a:pt x="441" y="227"/>
                    </a:lnTo>
                    <a:cubicBezTo>
                      <a:pt x="441" y="96"/>
                      <a:pt x="346" y="1"/>
                      <a:pt x="215"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9" name="Google Shape;7319;p1"/>
              <p:cNvSpPr/>
              <p:nvPr/>
            </p:nvSpPr>
            <p:spPr>
              <a:xfrm>
                <a:off x="4305000" y="-114775"/>
                <a:ext cx="33050" cy="32775"/>
              </a:xfrm>
              <a:custGeom>
                <a:rect b="b" l="l" r="r" t="t"/>
                <a:pathLst>
                  <a:path extrusionOk="0" h="1311" w="1322">
                    <a:moveTo>
                      <a:pt x="655" y="1"/>
                    </a:moveTo>
                    <a:cubicBezTo>
                      <a:pt x="298" y="1"/>
                      <a:pt x="0" y="287"/>
                      <a:pt x="0" y="656"/>
                    </a:cubicBezTo>
                    <a:cubicBezTo>
                      <a:pt x="0" y="1013"/>
                      <a:pt x="298" y="1311"/>
                      <a:pt x="655" y="1311"/>
                    </a:cubicBezTo>
                    <a:cubicBezTo>
                      <a:pt x="1024" y="1311"/>
                      <a:pt x="1322" y="1013"/>
                      <a:pt x="1322" y="656"/>
                    </a:cubicBezTo>
                    <a:cubicBezTo>
                      <a:pt x="1322" y="287"/>
                      <a:pt x="1024" y="1"/>
                      <a:pt x="655"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0" name="Google Shape;7320;p1"/>
              <p:cNvSpPr/>
              <p:nvPr/>
            </p:nvSpPr>
            <p:spPr>
              <a:xfrm>
                <a:off x="4286525" y="-7300"/>
                <a:ext cx="48250" cy="48525"/>
              </a:xfrm>
              <a:custGeom>
                <a:rect b="b" l="l" r="r" t="t"/>
                <a:pathLst>
                  <a:path extrusionOk="0" h="1941" w="1930">
                    <a:moveTo>
                      <a:pt x="965" y="0"/>
                    </a:moveTo>
                    <a:cubicBezTo>
                      <a:pt x="430" y="0"/>
                      <a:pt x="1" y="441"/>
                      <a:pt x="1" y="976"/>
                    </a:cubicBezTo>
                    <a:cubicBezTo>
                      <a:pt x="1" y="1512"/>
                      <a:pt x="430" y="1941"/>
                      <a:pt x="965" y="1941"/>
                    </a:cubicBezTo>
                    <a:cubicBezTo>
                      <a:pt x="1501" y="1941"/>
                      <a:pt x="1930" y="1512"/>
                      <a:pt x="1930" y="976"/>
                    </a:cubicBezTo>
                    <a:cubicBezTo>
                      <a:pt x="1930" y="441"/>
                      <a:pt x="1501" y="0"/>
                      <a:pt x="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1" name="Google Shape;7321;p1"/>
              <p:cNvSpPr/>
              <p:nvPr/>
            </p:nvSpPr>
            <p:spPr>
              <a:xfrm>
                <a:off x="4044550" y="-7300"/>
                <a:ext cx="48525" cy="48525"/>
              </a:xfrm>
              <a:custGeom>
                <a:rect b="b" l="l" r="r" t="t"/>
                <a:pathLst>
                  <a:path extrusionOk="0" h="1941" w="1941">
                    <a:moveTo>
                      <a:pt x="965" y="0"/>
                    </a:moveTo>
                    <a:cubicBezTo>
                      <a:pt x="429" y="0"/>
                      <a:pt x="0" y="441"/>
                      <a:pt x="0" y="976"/>
                    </a:cubicBezTo>
                    <a:cubicBezTo>
                      <a:pt x="0" y="1512"/>
                      <a:pt x="429" y="1941"/>
                      <a:pt x="965" y="1941"/>
                    </a:cubicBezTo>
                    <a:cubicBezTo>
                      <a:pt x="1500" y="1941"/>
                      <a:pt x="1941" y="1512"/>
                      <a:pt x="1941" y="976"/>
                    </a:cubicBezTo>
                    <a:cubicBezTo>
                      <a:pt x="1941" y="441"/>
                      <a:pt x="1500" y="0"/>
                      <a:pt x="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2" name="Google Shape;7322;p1"/>
              <p:cNvSpPr/>
              <p:nvPr/>
            </p:nvSpPr>
            <p:spPr>
              <a:xfrm>
                <a:off x="4067450" y="-105250"/>
                <a:ext cx="244400" cy="244400"/>
              </a:xfrm>
              <a:custGeom>
                <a:rect b="b" l="l" r="r" t="t"/>
                <a:pathLst>
                  <a:path extrusionOk="0" h="9776" w="9776">
                    <a:moveTo>
                      <a:pt x="4894" y="1"/>
                    </a:moveTo>
                    <a:cubicBezTo>
                      <a:pt x="2192" y="1"/>
                      <a:pt x="1" y="2192"/>
                      <a:pt x="1" y="4894"/>
                    </a:cubicBezTo>
                    <a:cubicBezTo>
                      <a:pt x="1" y="7597"/>
                      <a:pt x="2192" y="9776"/>
                      <a:pt x="4894" y="9776"/>
                    </a:cubicBezTo>
                    <a:cubicBezTo>
                      <a:pt x="7585" y="9776"/>
                      <a:pt x="9776" y="7597"/>
                      <a:pt x="9776" y="4894"/>
                    </a:cubicBezTo>
                    <a:cubicBezTo>
                      <a:pt x="9776" y="2192"/>
                      <a:pt x="7585" y="1"/>
                      <a:pt x="4894" y="1"/>
                    </a:cubicBezTo>
                    <a:close/>
                  </a:path>
                </a:pathLst>
              </a:custGeom>
              <a:solidFill>
                <a:srgbClr val="9A72A1"/>
              </a:solidFill>
              <a:ln cap="flat" cmpd="sng" w="9525">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3" name="Google Shape;7323;p1"/>
              <p:cNvSpPr/>
              <p:nvPr/>
            </p:nvSpPr>
            <p:spPr>
              <a:xfrm>
                <a:off x="4090375" y="-18625"/>
                <a:ext cx="198575" cy="69975"/>
              </a:xfrm>
              <a:custGeom>
                <a:rect b="b" l="l" r="r" t="t"/>
                <a:pathLst>
                  <a:path extrusionOk="0" h="2799" w="7943">
                    <a:moveTo>
                      <a:pt x="679" y="1"/>
                    </a:moveTo>
                    <a:cubicBezTo>
                      <a:pt x="298" y="1"/>
                      <a:pt x="1" y="310"/>
                      <a:pt x="1" y="679"/>
                    </a:cubicBezTo>
                    <a:lnTo>
                      <a:pt x="1" y="2120"/>
                    </a:lnTo>
                    <a:cubicBezTo>
                      <a:pt x="1" y="2501"/>
                      <a:pt x="298" y="2799"/>
                      <a:pt x="679" y="2799"/>
                    </a:cubicBezTo>
                    <a:lnTo>
                      <a:pt x="7275" y="2799"/>
                    </a:lnTo>
                    <a:cubicBezTo>
                      <a:pt x="7645" y="2799"/>
                      <a:pt x="7942" y="2501"/>
                      <a:pt x="7942" y="2120"/>
                    </a:cubicBezTo>
                    <a:lnTo>
                      <a:pt x="7942" y="679"/>
                    </a:lnTo>
                    <a:cubicBezTo>
                      <a:pt x="7942" y="310"/>
                      <a:pt x="7645" y="1"/>
                      <a:pt x="7275" y="1"/>
                    </a:cubicBezTo>
                    <a:close/>
                  </a:path>
                </a:pathLst>
              </a:custGeom>
              <a:solidFill>
                <a:srgbClr val="A6CBC2"/>
              </a:solidFill>
              <a:ln cap="flat" cmpd="sng" w="9525">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4" name="Google Shape;7324;p1"/>
              <p:cNvSpPr/>
              <p:nvPr/>
            </p:nvSpPr>
            <p:spPr>
              <a:xfrm>
                <a:off x="4119550" y="4600"/>
                <a:ext cx="24725" cy="24725"/>
              </a:xfrm>
              <a:custGeom>
                <a:rect b="b" l="l" r="r" t="t"/>
                <a:pathLst>
                  <a:path extrusionOk="0" h="989" w="989">
                    <a:moveTo>
                      <a:pt x="489" y="0"/>
                    </a:moveTo>
                    <a:cubicBezTo>
                      <a:pt x="215" y="0"/>
                      <a:pt x="1" y="227"/>
                      <a:pt x="1" y="500"/>
                    </a:cubicBezTo>
                    <a:cubicBezTo>
                      <a:pt x="1" y="774"/>
                      <a:pt x="215" y="989"/>
                      <a:pt x="489" y="989"/>
                    </a:cubicBezTo>
                    <a:cubicBezTo>
                      <a:pt x="763" y="989"/>
                      <a:pt x="989" y="774"/>
                      <a:pt x="989" y="500"/>
                    </a:cubicBezTo>
                    <a:cubicBezTo>
                      <a:pt x="989" y="227"/>
                      <a:pt x="763" y="0"/>
                      <a:pt x="489"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5" name="Google Shape;7325;p1"/>
              <p:cNvSpPr/>
              <p:nvPr/>
            </p:nvSpPr>
            <p:spPr>
              <a:xfrm>
                <a:off x="4235050" y="4600"/>
                <a:ext cx="25025" cy="24725"/>
              </a:xfrm>
              <a:custGeom>
                <a:rect b="b" l="l" r="r" t="t"/>
                <a:pathLst>
                  <a:path extrusionOk="0" h="989" w="1001">
                    <a:moveTo>
                      <a:pt x="500" y="0"/>
                    </a:moveTo>
                    <a:cubicBezTo>
                      <a:pt x="226" y="0"/>
                      <a:pt x="0" y="227"/>
                      <a:pt x="0" y="500"/>
                    </a:cubicBezTo>
                    <a:cubicBezTo>
                      <a:pt x="0" y="774"/>
                      <a:pt x="226" y="989"/>
                      <a:pt x="500" y="989"/>
                    </a:cubicBezTo>
                    <a:cubicBezTo>
                      <a:pt x="774" y="989"/>
                      <a:pt x="1000" y="774"/>
                      <a:pt x="1000" y="500"/>
                    </a:cubicBezTo>
                    <a:cubicBezTo>
                      <a:pt x="1000" y="227"/>
                      <a:pt x="774" y="0"/>
                      <a:pt x="500"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12" name="Shape 7712"/>
        <p:cNvGrpSpPr/>
        <p:nvPr/>
      </p:nvGrpSpPr>
      <p:grpSpPr>
        <a:xfrm>
          <a:off x="0" y="0"/>
          <a:ext cx="0" cy="0"/>
          <a:chOff x="0" y="0"/>
          <a:chExt cx="0" cy="0"/>
        </a:xfrm>
      </p:grpSpPr>
      <p:sp>
        <p:nvSpPr>
          <p:cNvPr id="7713" name="Google Shape;7713;g1f9162cf5e8_0_1676"/>
          <p:cNvSpPr txBox="1"/>
          <p:nvPr/>
        </p:nvSpPr>
        <p:spPr>
          <a:xfrm>
            <a:off x="1221650" y="437750"/>
            <a:ext cx="6482700" cy="44946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oppins"/>
                <a:ea typeface="Poppins"/>
                <a:cs typeface="Poppins"/>
                <a:sym typeface="Poppins"/>
              </a:rPr>
              <a:t>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p:txBody>
      </p:sp>
      <p:sp>
        <p:nvSpPr>
          <p:cNvPr id="7714" name="Google Shape;7714;g1f9162cf5e8_0_1676"/>
          <p:cNvSpPr txBox="1"/>
          <p:nvPr>
            <p:ph type="title"/>
          </p:nvPr>
        </p:nvSpPr>
        <p:spPr>
          <a:xfrm>
            <a:off x="5257475" y="1613550"/>
            <a:ext cx="2847600" cy="993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4000"/>
              <a:buNone/>
            </a:pPr>
            <a:r>
              <a:t/>
            </a:r>
            <a:endParaRPr>
              <a:solidFill>
                <a:srgbClr val="DFC7E4"/>
              </a:solidFill>
            </a:endParaRPr>
          </a:p>
          <a:p>
            <a:pPr indent="0" lvl="0" marL="0" rtl="0" algn="ctr">
              <a:spcBef>
                <a:spcPts val="0"/>
              </a:spcBef>
              <a:spcAft>
                <a:spcPts val="0"/>
              </a:spcAft>
              <a:buSzPts val="2100"/>
              <a:buNone/>
            </a:pPr>
            <a:r>
              <a:rPr b="1" lang="en" sz="5000">
                <a:solidFill>
                  <a:srgbClr val="623D69"/>
                </a:solidFill>
                <a:latin typeface="Poppins"/>
                <a:ea typeface="Poppins"/>
                <a:cs typeface="Poppins"/>
                <a:sym typeface="Poppins"/>
              </a:rPr>
              <a:t>Our Project</a:t>
            </a:r>
            <a:endParaRPr b="1" sz="5000">
              <a:solidFill>
                <a:srgbClr val="623D69"/>
              </a:solidFill>
              <a:latin typeface="Poppins"/>
              <a:ea typeface="Poppins"/>
              <a:cs typeface="Poppins"/>
              <a:sym typeface="Poppins"/>
            </a:endParaRPr>
          </a:p>
          <a:p>
            <a:pPr indent="0" lvl="0" marL="0" rtl="0" algn="l">
              <a:lnSpc>
                <a:spcPct val="100000"/>
              </a:lnSpc>
              <a:spcBef>
                <a:spcPts val="0"/>
              </a:spcBef>
              <a:spcAft>
                <a:spcPts val="0"/>
              </a:spcAft>
              <a:buSzPts val="4000"/>
              <a:buNone/>
            </a:pPr>
            <a:r>
              <a:t/>
            </a:r>
            <a:endParaRPr/>
          </a:p>
        </p:txBody>
      </p:sp>
      <p:sp>
        <p:nvSpPr>
          <p:cNvPr id="7715" name="Google Shape;7715;g1f9162cf5e8_0_1676"/>
          <p:cNvSpPr txBox="1"/>
          <p:nvPr>
            <p:ph idx="2" type="title"/>
          </p:nvPr>
        </p:nvSpPr>
        <p:spPr>
          <a:xfrm>
            <a:off x="2358751" y="1613549"/>
            <a:ext cx="1544700" cy="993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4800"/>
              <a:buNone/>
            </a:pPr>
            <a:r>
              <a:rPr lang="en">
                <a:solidFill>
                  <a:srgbClr val="DFC7E4"/>
                </a:solidFill>
              </a:rPr>
              <a:t>03</a:t>
            </a:r>
            <a:endParaRPr sz="4800">
              <a:solidFill>
                <a:srgbClr val="DFC7E4"/>
              </a:solidFill>
            </a:endParaRPr>
          </a:p>
        </p:txBody>
      </p:sp>
      <p:grpSp>
        <p:nvGrpSpPr>
          <p:cNvPr id="7716" name="Google Shape;7716;g1f9162cf5e8_0_1676"/>
          <p:cNvGrpSpPr/>
          <p:nvPr/>
        </p:nvGrpSpPr>
        <p:grpSpPr>
          <a:xfrm rot="1035742">
            <a:off x="7881293" y="247932"/>
            <a:ext cx="937442" cy="740701"/>
            <a:chOff x="3122100" y="4329813"/>
            <a:chExt cx="198575" cy="156900"/>
          </a:xfrm>
        </p:grpSpPr>
        <p:sp>
          <p:nvSpPr>
            <p:cNvPr id="7717" name="Google Shape;7717;g1f9162cf5e8_0_1676"/>
            <p:cNvSpPr/>
            <p:nvPr/>
          </p:nvSpPr>
          <p:spPr>
            <a:xfrm>
              <a:off x="3122100" y="4329813"/>
              <a:ext cx="198575" cy="156900"/>
            </a:xfrm>
            <a:custGeom>
              <a:rect b="b" l="l" r="r" t="t"/>
              <a:pathLst>
                <a:path extrusionOk="0" h="6276" w="7943">
                  <a:moveTo>
                    <a:pt x="1965" y="1"/>
                  </a:moveTo>
                  <a:cubicBezTo>
                    <a:pt x="1239" y="1"/>
                    <a:pt x="644" y="584"/>
                    <a:pt x="644" y="1311"/>
                  </a:cubicBezTo>
                  <a:lnTo>
                    <a:pt x="644" y="1632"/>
                  </a:lnTo>
                  <a:lnTo>
                    <a:pt x="644" y="1918"/>
                  </a:lnTo>
                  <a:lnTo>
                    <a:pt x="644" y="2489"/>
                  </a:lnTo>
                  <a:cubicBezTo>
                    <a:pt x="286" y="2489"/>
                    <a:pt x="1" y="2775"/>
                    <a:pt x="1" y="3132"/>
                  </a:cubicBezTo>
                  <a:cubicBezTo>
                    <a:pt x="1" y="3489"/>
                    <a:pt x="286" y="3787"/>
                    <a:pt x="644" y="3787"/>
                  </a:cubicBezTo>
                  <a:lnTo>
                    <a:pt x="644" y="4954"/>
                  </a:lnTo>
                  <a:cubicBezTo>
                    <a:pt x="644" y="5680"/>
                    <a:pt x="1239" y="6275"/>
                    <a:pt x="1965" y="6275"/>
                  </a:cubicBezTo>
                  <a:lnTo>
                    <a:pt x="5978" y="6275"/>
                  </a:lnTo>
                  <a:cubicBezTo>
                    <a:pt x="6704" y="6275"/>
                    <a:pt x="7299" y="5680"/>
                    <a:pt x="7299" y="4954"/>
                  </a:cubicBezTo>
                  <a:lnTo>
                    <a:pt x="7299" y="3787"/>
                  </a:lnTo>
                  <a:cubicBezTo>
                    <a:pt x="7656" y="3787"/>
                    <a:pt x="7942" y="3489"/>
                    <a:pt x="7942" y="3132"/>
                  </a:cubicBezTo>
                  <a:cubicBezTo>
                    <a:pt x="7942" y="2775"/>
                    <a:pt x="7656" y="2489"/>
                    <a:pt x="7287" y="2489"/>
                  </a:cubicBezTo>
                  <a:lnTo>
                    <a:pt x="7287" y="1918"/>
                  </a:lnTo>
                  <a:lnTo>
                    <a:pt x="7287" y="1632"/>
                  </a:lnTo>
                  <a:lnTo>
                    <a:pt x="7287" y="1311"/>
                  </a:lnTo>
                  <a:cubicBezTo>
                    <a:pt x="7287" y="584"/>
                    <a:pt x="6704" y="1"/>
                    <a:pt x="5966" y="1"/>
                  </a:cubicBezTo>
                  <a:close/>
                </a:path>
              </a:pathLst>
            </a:custGeom>
            <a:solidFill>
              <a:schemeClr val="accent6"/>
            </a:solidFill>
            <a:ln cap="flat" cmpd="sng" w="152400">
              <a:solidFill>
                <a:srgbClr val="623D69"/>
              </a:solidFill>
              <a:prstDash val="solid"/>
              <a:round/>
              <a:headEnd len="sm" w="sm" type="none"/>
              <a:tailEnd len="sm" w="sm" type="none"/>
            </a:ln>
            <a:effectLst>
              <a:outerShdw rotWithShape="0" algn="bl" dir="2820000" dist="66675">
                <a:schemeClr val="lt2">
                  <a:alpha val="2588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718" name="Google Shape;7718;g1f9162cf5e8_0_1676"/>
            <p:cNvGrpSpPr/>
            <p:nvPr/>
          </p:nvGrpSpPr>
          <p:grpSpPr>
            <a:xfrm>
              <a:off x="3122100" y="4329825"/>
              <a:ext cx="198575" cy="156875"/>
              <a:chOff x="3122100" y="4613500"/>
              <a:chExt cx="198575" cy="156875"/>
            </a:xfrm>
          </p:grpSpPr>
          <p:sp>
            <p:nvSpPr>
              <p:cNvPr id="7719" name="Google Shape;7719;g1f9162cf5e8_0_1676"/>
              <p:cNvSpPr/>
              <p:nvPr/>
            </p:nvSpPr>
            <p:spPr>
              <a:xfrm>
                <a:off x="3122100" y="4675700"/>
                <a:ext cx="32475" cy="32475"/>
              </a:xfrm>
              <a:custGeom>
                <a:rect b="b" l="l" r="r" t="t"/>
                <a:pathLst>
                  <a:path extrusionOk="0" h="1299" w="1299">
                    <a:moveTo>
                      <a:pt x="644" y="1"/>
                    </a:moveTo>
                    <a:cubicBezTo>
                      <a:pt x="286" y="1"/>
                      <a:pt x="1" y="298"/>
                      <a:pt x="1" y="656"/>
                    </a:cubicBezTo>
                    <a:cubicBezTo>
                      <a:pt x="1" y="1013"/>
                      <a:pt x="286" y="1298"/>
                      <a:pt x="644" y="1298"/>
                    </a:cubicBezTo>
                    <a:cubicBezTo>
                      <a:pt x="1001" y="1298"/>
                      <a:pt x="1298" y="1013"/>
                      <a:pt x="1298" y="656"/>
                    </a:cubicBezTo>
                    <a:cubicBezTo>
                      <a:pt x="1298" y="298"/>
                      <a:pt x="1001" y="1"/>
                      <a:pt x="64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0" name="Google Shape;7720;g1f9162cf5e8_0_1676"/>
              <p:cNvSpPr/>
              <p:nvPr/>
            </p:nvSpPr>
            <p:spPr>
              <a:xfrm>
                <a:off x="3288200" y="4675700"/>
                <a:ext cx="32475" cy="32475"/>
              </a:xfrm>
              <a:custGeom>
                <a:rect b="b" l="l" r="r" t="t"/>
                <a:pathLst>
                  <a:path extrusionOk="0" h="1299" w="1299">
                    <a:moveTo>
                      <a:pt x="643" y="1"/>
                    </a:moveTo>
                    <a:cubicBezTo>
                      <a:pt x="286" y="1"/>
                      <a:pt x="0" y="298"/>
                      <a:pt x="0" y="656"/>
                    </a:cubicBezTo>
                    <a:cubicBezTo>
                      <a:pt x="0" y="1013"/>
                      <a:pt x="286" y="1298"/>
                      <a:pt x="643" y="1298"/>
                    </a:cubicBezTo>
                    <a:cubicBezTo>
                      <a:pt x="1012" y="1298"/>
                      <a:pt x="1298" y="1013"/>
                      <a:pt x="1298" y="656"/>
                    </a:cubicBezTo>
                    <a:cubicBezTo>
                      <a:pt x="1298" y="298"/>
                      <a:pt x="1012" y="1"/>
                      <a:pt x="64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1" name="Google Shape;7721;g1f9162cf5e8_0_1676"/>
              <p:cNvSpPr/>
              <p:nvPr/>
            </p:nvSpPr>
            <p:spPr>
              <a:xfrm>
                <a:off x="3138175" y="4613500"/>
                <a:ext cx="166125" cy="156875"/>
              </a:xfrm>
              <a:custGeom>
                <a:rect b="b" l="l" r="r" t="t"/>
                <a:pathLst>
                  <a:path extrusionOk="0" h="6275" w="6645">
                    <a:moveTo>
                      <a:pt x="1322" y="0"/>
                    </a:moveTo>
                    <a:cubicBezTo>
                      <a:pt x="596" y="0"/>
                      <a:pt x="1" y="596"/>
                      <a:pt x="1" y="1322"/>
                    </a:cubicBezTo>
                    <a:lnTo>
                      <a:pt x="1" y="4953"/>
                    </a:lnTo>
                    <a:cubicBezTo>
                      <a:pt x="1" y="5691"/>
                      <a:pt x="596" y="6275"/>
                      <a:pt x="1322" y="6275"/>
                    </a:cubicBezTo>
                    <a:lnTo>
                      <a:pt x="5323" y="6275"/>
                    </a:lnTo>
                    <a:cubicBezTo>
                      <a:pt x="6061" y="6275"/>
                      <a:pt x="6644" y="5691"/>
                      <a:pt x="6644" y="4953"/>
                    </a:cubicBezTo>
                    <a:lnTo>
                      <a:pt x="6644" y="1322"/>
                    </a:lnTo>
                    <a:cubicBezTo>
                      <a:pt x="6644" y="596"/>
                      <a:pt x="6061" y="0"/>
                      <a:pt x="5323"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2" name="Google Shape;7722;g1f9162cf5e8_0_1676"/>
              <p:cNvSpPr/>
              <p:nvPr/>
            </p:nvSpPr>
            <p:spPr>
              <a:xfrm>
                <a:off x="3153050" y="4673325"/>
                <a:ext cx="37550" cy="37525"/>
              </a:xfrm>
              <a:custGeom>
                <a:rect b="b" l="l" r="r" t="t"/>
                <a:pathLst>
                  <a:path extrusionOk="0" h="1501" w="1502">
                    <a:moveTo>
                      <a:pt x="751" y="0"/>
                    </a:moveTo>
                    <a:cubicBezTo>
                      <a:pt x="334" y="0"/>
                      <a:pt x="1" y="334"/>
                      <a:pt x="1" y="751"/>
                    </a:cubicBezTo>
                    <a:cubicBezTo>
                      <a:pt x="1" y="1155"/>
                      <a:pt x="334" y="1501"/>
                      <a:pt x="751" y="1501"/>
                    </a:cubicBezTo>
                    <a:cubicBezTo>
                      <a:pt x="1168" y="1501"/>
                      <a:pt x="1501" y="1155"/>
                      <a:pt x="1501" y="751"/>
                    </a:cubicBezTo>
                    <a:cubicBezTo>
                      <a:pt x="1501" y="334"/>
                      <a:pt x="1168"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3" name="Google Shape;7723;g1f9162cf5e8_0_1676"/>
              <p:cNvSpPr/>
              <p:nvPr/>
            </p:nvSpPr>
            <p:spPr>
              <a:xfrm>
                <a:off x="3252175" y="4673325"/>
                <a:ext cx="37525" cy="37525"/>
              </a:xfrm>
              <a:custGeom>
                <a:rect b="b" l="l" r="r" t="t"/>
                <a:pathLst>
                  <a:path extrusionOk="0" h="1501" w="1501">
                    <a:moveTo>
                      <a:pt x="751" y="0"/>
                    </a:moveTo>
                    <a:cubicBezTo>
                      <a:pt x="334" y="0"/>
                      <a:pt x="1" y="334"/>
                      <a:pt x="1" y="751"/>
                    </a:cubicBezTo>
                    <a:cubicBezTo>
                      <a:pt x="1" y="1155"/>
                      <a:pt x="334" y="1501"/>
                      <a:pt x="751" y="1501"/>
                    </a:cubicBezTo>
                    <a:cubicBezTo>
                      <a:pt x="1156" y="1501"/>
                      <a:pt x="1501" y="1155"/>
                      <a:pt x="1501" y="751"/>
                    </a:cubicBezTo>
                    <a:cubicBezTo>
                      <a:pt x="1501" y="334"/>
                      <a:pt x="1156"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4" name="Google Shape;7724;g1f9162cf5e8_0_1676"/>
              <p:cNvSpPr/>
              <p:nvPr/>
            </p:nvSpPr>
            <p:spPr>
              <a:xfrm>
                <a:off x="3186700" y="4722150"/>
                <a:ext cx="69375" cy="24125"/>
              </a:xfrm>
              <a:custGeom>
                <a:rect b="b" l="l" r="r" t="t"/>
                <a:pathLst>
                  <a:path extrusionOk="0" h="965" w="2775">
                    <a:moveTo>
                      <a:pt x="488" y="0"/>
                    </a:moveTo>
                    <a:cubicBezTo>
                      <a:pt x="215" y="0"/>
                      <a:pt x="0" y="214"/>
                      <a:pt x="0" y="476"/>
                    </a:cubicBezTo>
                    <a:cubicBezTo>
                      <a:pt x="0" y="750"/>
                      <a:pt x="215" y="964"/>
                      <a:pt x="488" y="964"/>
                    </a:cubicBezTo>
                    <a:lnTo>
                      <a:pt x="2286" y="964"/>
                    </a:lnTo>
                    <a:cubicBezTo>
                      <a:pt x="2548" y="964"/>
                      <a:pt x="2774" y="750"/>
                      <a:pt x="2774" y="476"/>
                    </a:cubicBezTo>
                    <a:cubicBezTo>
                      <a:pt x="2774" y="214"/>
                      <a:pt x="2548" y="0"/>
                      <a:pt x="228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5" name="Google Shape;7725;g1f9162cf5e8_0_1676"/>
              <p:cNvSpPr/>
              <p:nvPr/>
            </p:nvSpPr>
            <p:spPr>
              <a:xfrm>
                <a:off x="3181050" y="4716475"/>
                <a:ext cx="80675" cy="35450"/>
              </a:xfrm>
              <a:custGeom>
                <a:rect b="b" l="l" r="r" t="t"/>
                <a:pathLst>
                  <a:path extrusionOk="0" h="1418" w="3227">
                    <a:moveTo>
                      <a:pt x="2512" y="441"/>
                    </a:moveTo>
                    <a:cubicBezTo>
                      <a:pt x="2655" y="441"/>
                      <a:pt x="2774" y="560"/>
                      <a:pt x="2774" y="715"/>
                    </a:cubicBezTo>
                    <a:cubicBezTo>
                      <a:pt x="2774" y="858"/>
                      <a:pt x="2655" y="977"/>
                      <a:pt x="2512" y="977"/>
                    </a:cubicBezTo>
                    <a:lnTo>
                      <a:pt x="714" y="977"/>
                    </a:lnTo>
                    <a:cubicBezTo>
                      <a:pt x="560" y="977"/>
                      <a:pt x="441" y="858"/>
                      <a:pt x="441" y="715"/>
                    </a:cubicBezTo>
                    <a:cubicBezTo>
                      <a:pt x="441" y="560"/>
                      <a:pt x="560" y="441"/>
                      <a:pt x="714" y="441"/>
                    </a:cubicBezTo>
                    <a:close/>
                    <a:moveTo>
                      <a:pt x="714" y="1"/>
                    </a:moveTo>
                    <a:cubicBezTo>
                      <a:pt x="322" y="1"/>
                      <a:pt x="0" y="322"/>
                      <a:pt x="0" y="703"/>
                    </a:cubicBezTo>
                    <a:cubicBezTo>
                      <a:pt x="0" y="1096"/>
                      <a:pt x="322" y="1418"/>
                      <a:pt x="714" y="1418"/>
                    </a:cubicBezTo>
                    <a:lnTo>
                      <a:pt x="2512" y="1418"/>
                    </a:lnTo>
                    <a:cubicBezTo>
                      <a:pt x="2905" y="1418"/>
                      <a:pt x="3227" y="1108"/>
                      <a:pt x="3227" y="703"/>
                    </a:cubicBezTo>
                    <a:cubicBezTo>
                      <a:pt x="3227" y="322"/>
                      <a:pt x="2905" y="1"/>
                      <a:pt x="2512"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6" name="Google Shape;7726;g1f9162cf5e8_0_1676"/>
              <p:cNvSpPr/>
              <p:nvPr/>
            </p:nvSpPr>
            <p:spPr>
              <a:xfrm>
                <a:off x="3138175" y="4613500"/>
                <a:ext cx="166125" cy="47950"/>
              </a:xfrm>
              <a:custGeom>
                <a:rect b="b" l="l" r="r" t="t"/>
                <a:pathLst>
                  <a:path extrusionOk="0" h="1918" w="6645">
                    <a:moveTo>
                      <a:pt x="3191" y="0"/>
                    </a:moveTo>
                    <a:lnTo>
                      <a:pt x="3191" y="1643"/>
                    </a:lnTo>
                    <a:lnTo>
                      <a:pt x="1" y="1643"/>
                    </a:lnTo>
                    <a:lnTo>
                      <a:pt x="1" y="1917"/>
                    </a:lnTo>
                    <a:lnTo>
                      <a:pt x="6644" y="1917"/>
                    </a:lnTo>
                    <a:lnTo>
                      <a:pt x="6644" y="1643"/>
                    </a:lnTo>
                    <a:lnTo>
                      <a:pt x="3465" y="1643"/>
                    </a:lnTo>
                    <a:lnTo>
                      <a:pt x="3465"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7" name="Google Shape;7727;g1f9162cf5e8_0_1676"/>
              <p:cNvSpPr/>
              <p:nvPr/>
            </p:nvSpPr>
            <p:spPr>
              <a:xfrm>
                <a:off x="3149775"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8" name="Google Shape;7728;g1f9162cf5e8_0_1676"/>
              <p:cNvSpPr/>
              <p:nvPr/>
            </p:nvSpPr>
            <p:spPr>
              <a:xfrm>
                <a:off x="3172400"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9" name="Google Shape;7729;g1f9162cf5e8_0_1676"/>
              <p:cNvSpPr/>
              <p:nvPr/>
            </p:nvSpPr>
            <p:spPr>
              <a:xfrm>
                <a:off x="319502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0" name="Google Shape;7730;g1f9162cf5e8_0_1676"/>
              <p:cNvSpPr/>
              <p:nvPr/>
            </p:nvSpPr>
            <p:spPr>
              <a:xfrm>
                <a:off x="323967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1" name="Google Shape;7731;g1f9162cf5e8_0_1676"/>
              <p:cNvSpPr/>
              <p:nvPr/>
            </p:nvSpPr>
            <p:spPr>
              <a:xfrm>
                <a:off x="3262300" y="4640575"/>
                <a:ext cx="8050" cy="7775"/>
              </a:xfrm>
              <a:custGeom>
                <a:rect b="b" l="l" r="r" t="t"/>
                <a:pathLst>
                  <a:path extrusionOk="0" h="311" w="322">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2" name="Google Shape;7732;g1f9162cf5e8_0_1676"/>
              <p:cNvSpPr/>
              <p:nvPr/>
            </p:nvSpPr>
            <p:spPr>
              <a:xfrm>
                <a:off x="3284925" y="4640575"/>
                <a:ext cx="8050" cy="7775"/>
              </a:xfrm>
              <a:custGeom>
                <a:rect b="b" l="l" r="r" t="t"/>
                <a:pathLst>
                  <a:path extrusionOk="0" h="311" w="322">
                    <a:moveTo>
                      <a:pt x="155" y="1"/>
                    </a:moveTo>
                    <a:cubicBezTo>
                      <a:pt x="72" y="1"/>
                      <a:pt x="0" y="72"/>
                      <a:pt x="0" y="156"/>
                    </a:cubicBezTo>
                    <a:cubicBezTo>
                      <a:pt x="0" y="239"/>
                      <a:pt x="72" y="310"/>
                      <a:pt x="155" y="310"/>
                    </a:cubicBezTo>
                    <a:cubicBezTo>
                      <a:pt x="250" y="310"/>
                      <a:pt x="322" y="239"/>
                      <a:pt x="322" y="156"/>
                    </a:cubicBezTo>
                    <a:cubicBezTo>
                      <a:pt x="322" y="72"/>
                      <a:pt x="250"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cxnSp>
        <p:nvCxnSpPr>
          <p:cNvPr id="7733" name="Google Shape;7733;g1f9162cf5e8_0_1676"/>
          <p:cNvCxnSpPr/>
          <p:nvPr/>
        </p:nvCxnSpPr>
        <p:spPr>
          <a:xfrm flipH="1">
            <a:off x="2566350" y="1111050"/>
            <a:ext cx="4972500" cy="1496400"/>
          </a:xfrm>
          <a:prstGeom prst="curvedConnector3">
            <a:avLst>
              <a:gd fmla="val 50000" name="adj1"/>
            </a:avLst>
          </a:prstGeom>
          <a:noFill/>
          <a:ln cap="flat" cmpd="sng" w="38100">
            <a:solidFill>
              <a:srgbClr val="623D69"/>
            </a:solidFill>
            <a:prstDash val="solid"/>
            <a:round/>
            <a:headEnd len="med" w="med" type="none"/>
            <a:tailEnd len="med" w="med" type="none"/>
          </a:ln>
        </p:spPr>
      </p:cxnSp>
      <p:cxnSp>
        <p:nvCxnSpPr>
          <p:cNvPr id="7734" name="Google Shape;7734;g1f9162cf5e8_0_1676"/>
          <p:cNvCxnSpPr/>
          <p:nvPr/>
        </p:nvCxnSpPr>
        <p:spPr>
          <a:xfrm>
            <a:off x="2566350" y="1393052"/>
            <a:ext cx="4568400" cy="2157900"/>
          </a:xfrm>
          <a:prstGeom prst="curvedConnector3">
            <a:avLst>
              <a:gd fmla="val 50000" name="adj1"/>
            </a:avLst>
          </a:prstGeom>
          <a:noFill/>
          <a:ln cap="flat" cmpd="sng" w="38100">
            <a:solidFill>
              <a:srgbClr val="623D69"/>
            </a:solidFill>
            <a:prstDash val="solid"/>
            <a:round/>
            <a:headEnd len="med" w="med" type="none"/>
            <a:tailEnd len="med" w="med" type="none"/>
          </a:ln>
        </p:spPr>
      </p:cxnSp>
      <p:sp>
        <p:nvSpPr>
          <p:cNvPr id="7735" name="Google Shape;7735;g1f9162cf5e8_0_1676"/>
          <p:cNvSpPr/>
          <p:nvPr/>
        </p:nvSpPr>
        <p:spPr>
          <a:xfrm rot="760230">
            <a:off x="157673" y="3680350"/>
            <a:ext cx="1007820" cy="1322824"/>
          </a:xfrm>
          <a:custGeom>
            <a:rect b="b" l="l" r="r" t="t"/>
            <a:pathLst>
              <a:path extrusionOk="0" h="46601" w="35626">
                <a:moveTo>
                  <a:pt x="17813" y="1"/>
                </a:moveTo>
                <a:cubicBezTo>
                  <a:pt x="8906" y="1"/>
                  <a:pt x="0" y="5571"/>
                  <a:pt x="0" y="11609"/>
                </a:cubicBezTo>
                <a:cubicBezTo>
                  <a:pt x="0" y="27921"/>
                  <a:pt x="7239" y="46601"/>
                  <a:pt x="17813" y="46601"/>
                </a:cubicBezTo>
                <a:cubicBezTo>
                  <a:pt x="28420" y="46601"/>
                  <a:pt x="35625" y="27921"/>
                  <a:pt x="35625" y="11609"/>
                </a:cubicBezTo>
                <a:cubicBezTo>
                  <a:pt x="35625" y="5571"/>
                  <a:pt x="26719" y="1"/>
                  <a:pt x="1781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6" name="Google Shape;7736;g1f9162cf5e8_0_1676"/>
          <p:cNvSpPr/>
          <p:nvPr/>
        </p:nvSpPr>
        <p:spPr>
          <a:xfrm rot="760117">
            <a:off x="578705" y="3700600"/>
            <a:ext cx="485756" cy="65430"/>
          </a:xfrm>
          <a:custGeom>
            <a:rect b="b" l="l" r="r" t="t"/>
            <a:pathLst>
              <a:path extrusionOk="0" h="2305" w="15445">
                <a:moveTo>
                  <a:pt x="6839" y="1"/>
                </a:moveTo>
                <a:cubicBezTo>
                  <a:pt x="4537" y="1"/>
                  <a:pt x="2202" y="368"/>
                  <a:pt x="1" y="1068"/>
                </a:cubicBezTo>
                <a:cubicBezTo>
                  <a:pt x="2799" y="1872"/>
                  <a:pt x="5721" y="2304"/>
                  <a:pt x="8648" y="2304"/>
                </a:cubicBezTo>
                <a:cubicBezTo>
                  <a:pt x="8756" y="2304"/>
                  <a:pt x="8865" y="2304"/>
                  <a:pt x="8974" y="2302"/>
                </a:cubicBezTo>
                <a:cubicBezTo>
                  <a:pt x="11142" y="2302"/>
                  <a:pt x="13310" y="2102"/>
                  <a:pt x="15445" y="1702"/>
                </a:cubicBezTo>
                <a:cubicBezTo>
                  <a:pt x="12710" y="601"/>
                  <a:pt x="9774" y="1"/>
                  <a:pt x="683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7" name="Google Shape;7737;g1f9162cf5e8_0_1676"/>
          <p:cNvSpPr/>
          <p:nvPr/>
        </p:nvSpPr>
        <p:spPr>
          <a:xfrm rot="759969">
            <a:off x="246106" y="3763314"/>
            <a:ext cx="865196" cy="1002770"/>
          </a:xfrm>
          <a:custGeom>
            <a:rect b="b" l="l" r="r" t="t"/>
            <a:pathLst>
              <a:path extrusionOk="0" h="35326" w="27121">
                <a:moveTo>
                  <a:pt x="13544" y="467"/>
                </a:moveTo>
                <a:cubicBezTo>
                  <a:pt x="20148" y="467"/>
                  <a:pt x="26620" y="4670"/>
                  <a:pt x="26620" y="8940"/>
                </a:cubicBezTo>
                <a:cubicBezTo>
                  <a:pt x="26620" y="21182"/>
                  <a:pt x="21249" y="34825"/>
                  <a:pt x="13544" y="34825"/>
                </a:cubicBezTo>
                <a:cubicBezTo>
                  <a:pt x="5838" y="34825"/>
                  <a:pt x="468" y="21182"/>
                  <a:pt x="468" y="8940"/>
                </a:cubicBezTo>
                <a:cubicBezTo>
                  <a:pt x="468" y="4637"/>
                  <a:pt x="6939" y="467"/>
                  <a:pt x="13544" y="467"/>
                </a:cubicBezTo>
                <a:close/>
                <a:moveTo>
                  <a:pt x="13544" y="0"/>
                </a:moveTo>
                <a:cubicBezTo>
                  <a:pt x="6572" y="0"/>
                  <a:pt x="1" y="4337"/>
                  <a:pt x="1" y="8940"/>
                </a:cubicBezTo>
                <a:cubicBezTo>
                  <a:pt x="1" y="21415"/>
                  <a:pt x="5571" y="35325"/>
                  <a:pt x="13544" y="35325"/>
                </a:cubicBezTo>
                <a:cubicBezTo>
                  <a:pt x="21549" y="35325"/>
                  <a:pt x="27120" y="21415"/>
                  <a:pt x="27120" y="8940"/>
                </a:cubicBezTo>
                <a:cubicBezTo>
                  <a:pt x="27120" y="4337"/>
                  <a:pt x="20515" y="0"/>
                  <a:pt x="13544" y="0"/>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8" name="Google Shape;7738;g1f9162cf5e8_0_1676"/>
          <p:cNvSpPr/>
          <p:nvPr/>
        </p:nvSpPr>
        <p:spPr>
          <a:xfrm rot="760230">
            <a:off x="696802" y="3782510"/>
            <a:ext cx="100991" cy="995219"/>
          </a:xfrm>
          <a:custGeom>
            <a:rect b="b" l="l" r="r" t="t"/>
            <a:pathLst>
              <a:path extrusionOk="0" h="35060" w="3570">
                <a:moveTo>
                  <a:pt x="434" y="1"/>
                </a:moveTo>
                <a:lnTo>
                  <a:pt x="67" y="368"/>
                </a:lnTo>
                <a:cubicBezTo>
                  <a:pt x="2369" y="2636"/>
                  <a:pt x="3202" y="21316"/>
                  <a:pt x="0" y="34959"/>
                </a:cubicBezTo>
                <a:lnTo>
                  <a:pt x="501" y="35059"/>
                </a:lnTo>
                <a:cubicBezTo>
                  <a:pt x="3569" y="21917"/>
                  <a:pt x="3069" y="2669"/>
                  <a:pt x="434"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9" name="Google Shape;7739;g1f9162cf5e8_0_1676"/>
          <p:cNvSpPr/>
          <p:nvPr/>
        </p:nvSpPr>
        <p:spPr>
          <a:xfrm rot="760230">
            <a:off x="350966" y="3015238"/>
            <a:ext cx="1197498" cy="704516"/>
          </a:xfrm>
          <a:custGeom>
            <a:rect b="b" l="l" r="r" t="t"/>
            <a:pathLst>
              <a:path extrusionOk="0" h="24819" w="42331">
                <a:moveTo>
                  <a:pt x="15003" y="1"/>
                </a:moveTo>
                <a:cubicBezTo>
                  <a:pt x="8288" y="1"/>
                  <a:pt x="2639" y="1793"/>
                  <a:pt x="2102" y="3847"/>
                </a:cubicBezTo>
                <a:cubicBezTo>
                  <a:pt x="1" y="11820"/>
                  <a:pt x="6205" y="20759"/>
                  <a:pt x="17947" y="23862"/>
                </a:cubicBezTo>
                <a:cubicBezTo>
                  <a:pt x="20415" y="24514"/>
                  <a:pt x="22797" y="24818"/>
                  <a:pt x="25039" y="24818"/>
                </a:cubicBezTo>
                <a:cubicBezTo>
                  <a:pt x="33459" y="24818"/>
                  <a:pt x="39904" y="20525"/>
                  <a:pt x="41564" y="14255"/>
                </a:cubicBezTo>
                <a:cubicBezTo>
                  <a:pt x="42331" y="11286"/>
                  <a:pt x="33792" y="3680"/>
                  <a:pt x="23918" y="1112"/>
                </a:cubicBezTo>
                <a:cubicBezTo>
                  <a:pt x="20963" y="331"/>
                  <a:pt x="17885" y="1"/>
                  <a:pt x="1500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0" name="Google Shape;7740;g1f9162cf5e8_0_1676"/>
          <p:cNvSpPr/>
          <p:nvPr/>
        </p:nvSpPr>
        <p:spPr>
          <a:xfrm rot="760230">
            <a:off x="447688" y="3071714"/>
            <a:ext cx="1004058" cy="591539"/>
          </a:xfrm>
          <a:custGeom>
            <a:rect b="b" l="l" r="r" t="t"/>
            <a:pathLst>
              <a:path extrusionOk="0" h="20839" w="35493">
                <a:moveTo>
                  <a:pt x="12620" y="1"/>
                </a:moveTo>
                <a:cubicBezTo>
                  <a:pt x="6952" y="1"/>
                  <a:pt x="2180" y="1521"/>
                  <a:pt x="1735" y="3254"/>
                </a:cubicBezTo>
                <a:cubicBezTo>
                  <a:pt x="0" y="9959"/>
                  <a:pt x="5171" y="17464"/>
                  <a:pt x="15011" y="20033"/>
                </a:cubicBezTo>
                <a:cubicBezTo>
                  <a:pt x="17080" y="20582"/>
                  <a:pt x="19079" y="20838"/>
                  <a:pt x="20962" y="20838"/>
                </a:cubicBezTo>
                <a:cubicBezTo>
                  <a:pt x="28006" y="20838"/>
                  <a:pt x="33430" y="17251"/>
                  <a:pt x="34825" y="11961"/>
                </a:cubicBezTo>
                <a:cubicBezTo>
                  <a:pt x="35492" y="9492"/>
                  <a:pt x="28354" y="3121"/>
                  <a:pt x="20048" y="919"/>
                </a:cubicBezTo>
                <a:cubicBezTo>
                  <a:pt x="17585" y="274"/>
                  <a:pt x="15022" y="1"/>
                  <a:pt x="12620" y="1"/>
                </a:cubicBezTo>
                <a:close/>
              </a:path>
            </a:pathLst>
          </a:custGeom>
          <a:solidFill>
            <a:srgbClr val="6A4E6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1" name="Google Shape;7741;g1f9162cf5e8_0_1676"/>
          <p:cNvSpPr/>
          <p:nvPr/>
        </p:nvSpPr>
        <p:spPr>
          <a:xfrm rot="760230">
            <a:off x="1308417" y="3465791"/>
            <a:ext cx="175561" cy="200690"/>
          </a:xfrm>
          <a:custGeom>
            <a:rect b="b" l="l" r="r" t="t"/>
            <a:pathLst>
              <a:path extrusionOk="0" h="7070" w="6206">
                <a:moveTo>
                  <a:pt x="4837" y="398"/>
                </a:moveTo>
                <a:cubicBezTo>
                  <a:pt x="5004" y="398"/>
                  <a:pt x="5171" y="431"/>
                  <a:pt x="5338" y="531"/>
                </a:cubicBezTo>
                <a:cubicBezTo>
                  <a:pt x="5671" y="765"/>
                  <a:pt x="5805" y="1332"/>
                  <a:pt x="5671" y="2032"/>
                </a:cubicBezTo>
                <a:cubicBezTo>
                  <a:pt x="5304" y="3800"/>
                  <a:pt x="4204" y="5368"/>
                  <a:pt x="2669" y="6369"/>
                </a:cubicBezTo>
                <a:cubicBezTo>
                  <a:pt x="2308" y="6570"/>
                  <a:pt x="1958" y="6674"/>
                  <a:pt x="1664" y="6674"/>
                </a:cubicBezTo>
                <a:cubicBezTo>
                  <a:pt x="1470" y="6674"/>
                  <a:pt x="1301" y="6628"/>
                  <a:pt x="1168" y="6535"/>
                </a:cubicBezTo>
                <a:cubicBezTo>
                  <a:pt x="434" y="6035"/>
                  <a:pt x="768" y="4234"/>
                  <a:pt x="1902" y="2599"/>
                </a:cubicBezTo>
                <a:cubicBezTo>
                  <a:pt x="2402" y="1832"/>
                  <a:pt x="3036" y="1198"/>
                  <a:pt x="3803" y="731"/>
                </a:cubicBezTo>
                <a:cubicBezTo>
                  <a:pt x="4137" y="531"/>
                  <a:pt x="4471" y="431"/>
                  <a:pt x="4837" y="398"/>
                </a:cubicBezTo>
                <a:close/>
                <a:moveTo>
                  <a:pt x="4827" y="1"/>
                </a:moveTo>
                <a:cubicBezTo>
                  <a:pt x="4471" y="1"/>
                  <a:pt x="4058" y="118"/>
                  <a:pt x="3603" y="364"/>
                </a:cubicBezTo>
                <a:cubicBezTo>
                  <a:pt x="2803" y="865"/>
                  <a:pt x="2102" y="1565"/>
                  <a:pt x="1568" y="2366"/>
                </a:cubicBezTo>
                <a:cubicBezTo>
                  <a:pt x="268" y="4234"/>
                  <a:pt x="1" y="6202"/>
                  <a:pt x="935" y="6869"/>
                </a:cubicBezTo>
                <a:cubicBezTo>
                  <a:pt x="1135" y="7002"/>
                  <a:pt x="1402" y="7069"/>
                  <a:pt x="1669" y="7069"/>
                </a:cubicBezTo>
                <a:cubicBezTo>
                  <a:pt x="2102" y="7069"/>
                  <a:pt x="2502" y="6936"/>
                  <a:pt x="2869" y="6702"/>
                </a:cubicBezTo>
                <a:cubicBezTo>
                  <a:pt x="4537" y="5668"/>
                  <a:pt x="5671" y="4000"/>
                  <a:pt x="6072" y="2099"/>
                </a:cubicBezTo>
                <a:cubicBezTo>
                  <a:pt x="6205" y="1198"/>
                  <a:pt x="6038" y="531"/>
                  <a:pt x="5538" y="198"/>
                </a:cubicBezTo>
                <a:cubicBezTo>
                  <a:pt x="5336" y="68"/>
                  <a:pt x="5098" y="1"/>
                  <a:pt x="4827"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2" name="Google Shape;7742;g1f9162cf5e8_0_1676"/>
          <p:cNvSpPr/>
          <p:nvPr/>
        </p:nvSpPr>
        <p:spPr>
          <a:xfrm rot="760230">
            <a:off x="488909" y="3014972"/>
            <a:ext cx="127413" cy="229247"/>
          </a:xfrm>
          <a:custGeom>
            <a:rect b="b" l="l" r="r" t="t"/>
            <a:pathLst>
              <a:path extrusionOk="0" h="8076" w="4504">
                <a:moveTo>
                  <a:pt x="2068" y="403"/>
                </a:moveTo>
                <a:cubicBezTo>
                  <a:pt x="2435" y="403"/>
                  <a:pt x="2869" y="737"/>
                  <a:pt x="3202" y="1304"/>
                </a:cubicBezTo>
                <a:cubicBezTo>
                  <a:pt x="3669" y="2104"/>
                  <a:pt x="3903" y="2972"/>
                  <a:pt x="3970" y="3872"/>
                </a:cubicBezTo>
                <a:cubicBezTo>
                  <a:pt x="4070" y="4773"/>
                  <a:pt x="3970" y="5707"/>
                  <a:pt x="3703" y="6541"/>
                </a:cubicBezTo>
                <a:cubicBezTo>
                  <a:pt x="3436" y="7208"/>
                  <a:pt x="3036" y="7642"/>
                  <a:pt x="2669" y="7675"/>
                </a:cubicBezTo>
                <a:cubicBezTo>
                  <a:pt x="2650" y="7677"/>
                  <a:pt x="2632" y="7677"/>
                  <a:pt x="2613" y="7677"/>
                </a:cubicBezTo>
                <a:cubicBezTo>
                  <a:pt x="2226" y="7677"/>
                  <a:pt x="1785" y="7347"/>
                  <a:pt x="1434" y="6774"/>
                </a:cubicBezTo>
                <a:cubicBezTo>
                  <a:pt x="600" y="5140"/>
                  <a:pt x="400" y="3238"/>
                  <a:pt x="967" y="1504"/>
                </a:cubicBezTo>
                <a:cubicBezTo>
                  <a:pt x="1201" y="837"/>
                  <a:pt x="1568" y="436"/>
                  <a:pt x="2001" y="403"/>
                </a:cubicBezTo>
                <a:close/>
                <a:moveTo>
                  <a:pt x="2039" y="1"/>
                </a:moveTo>
                <a:cubicBezTo>
                  <a:pt x="2015" y="1"/>
                  <a:pt x="1992" y="1"/>
                  <a:pt x="1968" y="3"/>
                </a:cubicBezTo>
                <a:cubicBezTo>
                  <a:pt x="1401" y="70"/>
                  <a:pt x="901" y="537"/>
                  <a:pt x="600" y="1370"/>
                </a:cubicBezTo>
                <a:cubicBezTo>
                  <a:pt x="0" y="3238"/>
                  <a:pt x="167" y="5240"/>
                  <a:pt x="1101" y="6974"/>
                </a:cubicBezTo>
                <a:cubicBezTo>
                  <a:pt x="1534" y="7675"/>
                  <a:pt x="2068" y="8075"/>
                  <a:pt x="2602" y="8075"/>
                </a:cubicBezTo>
                <a:lnTo>
                  <a:pt x="2702" y="8075"/>
                </a:lnTo>
                <a:cubicBezTo>
                  <a:pt x="3302" y="8009"/>
                  <a:pt x="3769" y="7542"/>
                  <a:pt x="4103" y="6708"/>
                </a:cubicBezTo>
                <a:cubicBezTo>
                  <a:pt x="4403" y="5774"/>
                  <a:pt x="4503" y="4806"/>
                  <a:pt x="4403" y="3839"/>
                </a:cubicBezTo>
                <a:cubicBezTo>
                  <a:pt x="4336" y="2872"/>
                  <a:pt x="4036" y="1938"/>
                  <a:pt x="3569" y="1104"/>
                </a:cubicBezTo>
                <a:cubicBezTo>
                  <a:pt x="3122" y="368"/>
                  <a:pt x="2582" y="1"/>
                  <a:pt x="2039"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3" name="Google Shape;7743;g1f9162cf5e8_0_1676"/>
          <p:cNvSpPr/>
          <p:nvPr/>
        </p:nvSpPr>
        <p:spPr>
          <a:xfrm rot="760230">
            <a:off x="999426" y="3294078"/>
            <a:ext cx="184019" cy="210512"/>
          </a:xfrm>
          <a:custGeom>
            <a:rect b="b" l="l" r="r" t="t"/>
            <a:pathLst>
              <a:path extrusionOk="0" h="7416" w="6505">
                <a:moveTo>
                  <a:pt x="3648" y="1"/>
                </a:moveTo>
                <a:cubicBezTo>
                  <a:pt x="2312" y="1"/>
                  <a:pt x="973" y="1218"/>
                  <a:pt x="534" y="2975"/>
                </a:cubicBezTo>
                <a:cubicBezTo>
                  <a:pt x="0" y="4976"/>
                  <a:pt x="767" y="6945"/>
                  <a:pt x="2302" y="7345"/>
                </a:cubicBezTo>
                <a:cubicBezTo>
                  <a:pt x="2481" y="7393"/>
                  <a:pt x="2663" y="7416"/>
                  <a:pt x="2845" y="7416"/>
                </a:cubicBezTo>
                <a:cubicBezTo>
                  <a:pt x="4179" y="7416"/>
                  <a:pt x="5501" y="6171"/>
                  <a:pt x="5971" y="4409"/>
                </a:cubicBezTo>
                <a:cubicBezTo>
                  <a:pt x="6505" y="2408"/>
                  <a:pt x="5704" y="473"/>
                  <a:pt x="4203" y="73"/>
                </a:cubicBezTo>
                <a:cubicBezTo>
                  <a:pt x="4020" y="24"/>
                  <a:pt x="3834" y="1"/>
                  <a:pt x="3648" y="1"/>
                </a:cubicBezTo>
                <a:close/>
              </a:path>
            </a:pathLst>
          </a:custGeom>
          <a:solidFill>
            <a:srgbClr val="DFC7E4"/>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4" name="Google Shape;7744;g1f9162cf5e8_0_1676"/>
          <p:cNvSpPr/>
          <p:nvPr/>
        </p:nvSpPr>
        <p:spPr>
          <a:xfrm rot="760230">
            <a:off x="700177" y="3082697"/>
            <a:ext cx="295393" cy="337852"/>
          </a:xfrm>
          <a:custGeom>
            <a:rect b="b" l="l" r="r" t="t"/>
            <a:pathLst>
              <a:path extrusionOk="0" h="11902" w="10442">
                <a:moveTo>
                  <a:pt x="5866" y="1"/>
                </a:moveTo>
                <a:cubicBezTo>
                  <a:pt x="3729" y="1"/>
                  <a:pt x="1598" y="1966"/>
                  <a:pt x="835" y="4784"/>
                </a:cubicBezTo>
                <a:cubicBezTo>
                  <a:pt x="1" y="8019"/>
                  <a:pt x="1268" y="11155"/>
                  <a:pt x="3670" y="11789"/>
                </a:cubicBezTo>
                <a:cubicBezTo>
                  <a:pt x="3962" y="11865"/>
                  <a:pt x="4258" y="11901"/>
                  <a:pt x="4552" y="11901"/>
                </a:cubicBezTo>
                <a:cubicBezTo>
                  <a:pt x="6712" y="11901"/>
                  <a:pt x="8840" y="9932"/>
                  <a:pt x="9574" y="7085"/>
                </a:cubicBezTo>
                <a:cubicBezTo>
                  <a:pt x="10441" y="3883"/>
                  <a:pt x="9174" y="747"/>
                  <a:pt x="6739" y="114"/>
                </a:cubicBezTo>
                <a:cubicBezTo>
                  <a:pt x="6450" y="38"/>
                  <a:pt x="6158" y="1"/>
                  <a:pt x="586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5" name="Google Shape;7745;g1f9162cf5e8_0_1676"/>
          <p:cNvSpPr/>
          <p:nvPr/>
        </p:nvSpPr>
        <p:spPr>
          <a:xfrm rot="760230">
            <a:off x="753964" y="3145907"/>
            <a:ext cx="184981" cy="210824"/>
          </a:xfrm>
          <a:custGeom>
            <a:rect b="b" l="l" r="r" t="t"/>
            <a:pathLst>
              <a:path extrusionOk="0" h="7427" w="6539">
                <a:moveTo>
                  <a:pt x="3624" y="1"/>
                </a:moveTo>
                <a:cubicBezTo>
                  <a:pt x="2302" y="1"/>
                  <a:pt x="999" y="1239"/>
                  <a:pt x="534" y="2985"/>
                </a:cubicBezTo>
                <a:cubicBezTo>
                  <a:pt x="0" y="5020"/>
                  <a:pt x="801" y="6954"/>
                  <a:pt x="2302" y="7355"/>
                </a:cubicBezTo>
                <a:cubicBezTo>
                  <a:pt x="2485" y="7403"/>
                  <a:pt x="2670" y="7427"/>
                  <a:pt x="2854" y="7427"/>
                </a:cubicBezTo>
                <a:cubicBezTo>
                  <a:pt x="4185" y="7427"/>
                  <a:pt x="5502" y="6206"/>
                  <a:pt x="5971" y="4419"/>
                </a:cubicBezTo>
                <a:cubicBezTo>
                  <a:pt x="6538" y="2418"/>
                  <a:pt x="5704" y="483"/>
                  <a:pt x="4203" y="83"/>
                </a:cubicBezTo>
                <a:cubicBezTo>
                  <a:pt x="4011" y="27"/>
                  <a:pt x="3817" y="1"/>
                  <a:pt x="3624"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49" name="Shape 7749"/>
        <p:cNvGrpSpPr/>
        <p:nvPr/>
      </p:nvGrpSpPr>
      <p:grpSpPr>
        <a:xfrm>
          <a:off x="0" y="0"/>
          <a:ext cx="0" cy="0"/>
          <a:chOff x="0" y="0"/>
          <a:chExt cx="0" cy="0"/>
        </a:xfrm>
      </p:grpSpPr>
      <p:sp>
        <p:nvSpPr>
          <p:cNvPr id="7750" name="Google Shape;7750;p83"/>
          <p:cNvSpPr/>
          <p:nvPr/>
        </p:nvSpPr>
        <p:spPr>
          <a:xfrm>
            <a:off x="2995470" y="80173"/>
            <a:ext cx="2983500" cy="477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 sz="2500" u="none" cap="none" strike="noStrike">
                <a:solidFill>
                  <a:srgbClr val="623D69"/>
                </a:solidFill>
                <a:latin typeface="Poppins"/>
                <a:ea typeface="Poppins"/>
                <a:cs typeface="Poppins"/>
                <a:sym typeface="Poppins"/>
              </a:rPr>
              <a:t>Smart Wastebasket</a:t>
            </a:r>
            <a:endParaRPr b="1" i="0" sz="2500" u="none" cap="none" strike="noStrike">
              <a:solidFill>
                <a:srgbClr val="623D69"/>
              </a:solidFill>
              <a:latin typeface="Poppins"/>
              <a:ea typeface="Poppins"/>
              <a:cs typeface="Poppins"/>
              <a:sym typeface="Poppins"/>
            </a:endParaRPr>
          </a:p>
        </p:txBody>
      </p:sp>
      <p:sp>
        <p:nvSpPr>
          <p:cNvPr id="7751" name="Google Shape;7751;p83"/>
          <p:cNvSpPr/>
          <p:nvPr/>
        </p:nvSpPr>
        <p:spPr>
          <a:xfrm>
            <a:off x="224377" y="1598450"/>
            <a:ext cx="1609800" cy="477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 sz="2500" u="none" cap="none" strike="noStrike">
                <a:solidFill>
                  <a:srgbClr val="BF85E5"/>
                </a:solidFill>
                <a:latin typeface="Poppins"/>
                <a:ea typeface="Poppins"/>
                <a:cs typeface="Poppins"/>
                <a:sym typeface="Poppins"/>
              </a:rPr>
              <a:t>Vacuum</a:t>
            </a:r>
            <a:endParaRPr b="1" i="0" sz="2500" u="none" cap="none" strike="noStrike">
              <a:solidFill>
                <a:srgbClr val="BF85E5"/>
              </a:solidFill>
              <a:latin typeface="Poppins"/>
              <a:ea typeface="Poppins"/>
              <a:cs typeface="Poppins"/>
              <a:sym typeface="Poppins"/>
            </a:endParaRPr>
          </a:p>
        </p:txBody>
      </p:sp>
      <p:sp>
        <p:nvSpPr>
          <p:cNvPr id="7752" name="Google Shape;7752;p83"/>
          <p:cNvSpPr/>
          <p:nvPr/>
        </p:nvSpPr>
        <p:spPr>
          <a:xfrm>
            <a:off x="6838650" y="1598450"/>
            <a:ext cx="2342100" cy="1147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 sz="2500" u="none" cap="none" strike="noStrike">
                <a:solidFill>
                  <a:srgbClr val="9A72A1"/>
                </a:solidFill>
                <a:latin typeface="Poppins"/>
                <a:ea typeface="Poppins"/>
                <a:cs typeface="Poppins"/>
                <a:sym typeface="Poppins"/>
              </a:rPr>
              <a:t>Mobile Application </a:t>
            </a:r>
            <a:endParaRPr b="1" i="0" sz="2500" u="none" cap="none" strike="noStrike">
              <a:solidFill>
                <a:srgbClr val="9A72A1"/>
              </a:solidFill>
              <a:latin typeface="Poppins"/>
              <a:ea typeface="Poppins"/>
              <a:cs typeface="Poppins"/>
              <a:sym typeface="Poppins"/>
            </a:endParaRPr>
          </a:p>
        </p:txBody>
      </p:sp>
      <p:sp>
        <p:nvSpPr>
          <p:cNvPr id="7753" name="Google Shape;7753;p83"/>
          <p:cNvSpPr/>
          <p:nvPr/>
        </p:nvSpPr>
        <p:spPr>
          <a:xfrm>
            <a:off x="3767100" y="4246675"/>
            <a:ext cx="1609800" cy="801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 sz="2500" u="none" cap="none" strike="noStrike">
                <a:solidFill>
                  <a:srgbClr val="6A4E6F"/>
                </a:solidFill>
                <a:latin typeface="Poppins"/>
                <a:ea typeface="Poppins"/>
                <a:cs typeface="Poppins"/>
                <a:sym typeface="Poppins"/>
              </a:rPr>
              <a:t>Touch Less</a:t>
            </a:r>
            <a:endParaRPr b="1" i="0" sz="2500" u="none" cap="none" strike="noStrike">
              <a:solidFill>
                <a:srgbClr val="6A4E6F"/>
              </a:solidFill>
              <a:latin typeface="Poppins"/>
              <a:ea typeface="Poppins"/>
              <a:cs typeface="Poppins"/>
              <a:sym typeface="Poppins"/>
            </a:endParaRPr>
          </a:p>
        </p:txBody>
      </p:sp>
      <p:sp>
        <p:nvSpPr>
          <p:cNvPr id="7754" name="Google Shape;7754;p83"/>
          <p:cNvSpPr/>
          <p:nvPr/>
        </p:nvSpPr>
        <p:spPr>
          <a:xfrm>
            <a:off x="7095275" y="4034550"/>
            <a:ext cx="1500000" cy="524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 sz="2500" u="none" cap="none" strike="noStrike">
                <a:solidFill>
                  <a:srgbClr val="A28BAD"/>
                </a:solidFill>
                <a:latin typeface="Poppins"/>
                <a:ea typeface="Poppins"/>
                <a:cs typeface="Poppins"/>
                <a:sym typeface="Poppins"/>
              </a:rPr>
              <a:t>lighting</a:t>
            </a:r>
            <a:endParaRPr b="1">
              <a:solidFill>
                <a:srgbClr val="A28BAD"/>
              </a:solidFill>
              <a:latin typeface="Poppins"/>
              <a:ea typeface="Poppins"/>
              <a:cs typeface="Poppins"/>
              <a:sym typeface="Poppins"/>
            </a:endParaRPr>
          </a:p>
        </p:txBody>
      </p:sp>
      <p:sp>
        <p:nvSpPr>
          <p:cNvPr id="7755" name="Google Shape;7755;p83"/>
          <p:cNvSpPr/>
          <p:nvPr/>
        </p:nvSpPr>
        <p:spPr>
          <a:xfrm>
            <a:off x="67675" y="3583828"/>
            <a:ext cx="1823700" cy="801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 sz="2500" u="none" cap="none" strike="noStrike">
                <a:solidFill>
                  <a:srgbClr val="9D8EA3"/>
                </a:solidFill>
                <a:latin typeface="Poppins"/>
                <a:ea typeface="Poppins"/>
                <a:cs typeface="Poppins"/>
                <a:sym typeface="Poppins"/>
              </a:rPr>
              <a:t>Come here</a:t>
            </a:r>
            <a:endParaRPr b="1" i="0" sz="2500" u="none" cap="none" strike="noStrike">
              <a:solidFill>
                <a:srgbClr val="9D8EA3"/>
              </a:solidFill>
              <a:latin typeface="Poppins"/>
              <a:ea typeface="Poppins"/>
              <a:cs typeface="Poppins"/>
              <a:sym typeface="Poppins"/>
            </a:endParaRPr>
          </a:p>
        </p:txBody>
      </p:sp>
      <p:grpSp>
        <p:nvGrpSpPr>
          <p:cNvPr id="7756" name="Google Shape;7756;p83"/>
          <p:cNvGrpSpPr/>
          <p:nvPr/>
        </p:nvGrpSpPr>
        <p:grpSpPr>
          <a:xfrm rot="7507047">
            <a:off x="8186997" y="183580"/>
            <a:ext cx="583001" cy="631991"/>
            <a:chOff x="6046502" y="1367784"/>
            <a:chExt cx="921864" cy="846986"/>
          </a:xfrm>
        </p:grpSpPr>
        <p:grpSp>
          <p:nvGrpSpPr>
            <p:cNvPr id="7757" name="Google Shape;7757;p83"/>
            <p:cNvGrpSpPr/>
            <p:nvPr/>
          </p:nvGrpSpPr>
          <p:grpSpPr>
            <a:xfrm>
              <a:off x="6520337" y="1589526"/>
              <a:ext cx="213949" cy="403494"/>
              <a:chOff x="6520338" y="1589527"/>
              <a:chExt cx="213949" cy="403494"/>
            </a:xfrm>
          </p:grpSpPr>
          <p:sp>
            <p:nvSpPr>
              <p:cNvPr id="7758" name="Google Shape;7758;p83"/>
              <p:cNvSpPr/>
              <p:nvPr/>
            </p:nvSpPr>
            <p:spPr>
              <a:xfrm rot="-5400000">
                <a:off x="6522864" y="1587001"/>
                <a:ext cx="208853" cy="213906"/>
              </a:xfrm>
              <a:custGeom>
                <a:rect b="b" l="l" r="r" t="t"/>
                <a:pathLst>
                  <a:path extrusionOk="0" h="24594" w="24013">
                    <a:moveTo>
                      <a:pt x="725" y="0"/>
                    </a:moveTo>
                    <a:cubicBezTo>
                      <a:pt x="482" y="0"/>
                      <a:pt x="241" y="3"/>
                      <a:pt x="0" y="5"/>
                    </a:cubicBezTo>
                    <a:lnTo>
                      <a:pt x="0" y="22597"/>
                    </a:lnTo>
                    <a:cubicBezTo>
                      <a:pt x="118" y="22596"/>
                      <a:pt x="222" y="22595"/>
                      <a:pt x="312" y="22595"/>
                    </a:cubicBezTo>
                    <a:cubicBezTo>
                      <a:pt x="582" y="22595"/>
                      <a:pt x="725" y="22600"/>
                      <a:pt x="725" y="22600"/>
                    </a:cubicBezTo>
                    <a:cubicBezTo>
                      <a:pt x="725" y="22600"/>
                      <a:pt x="872" y="22595"/>
                      <a:pt x="1149" y="22595"/>
                    </a:cubicBezTo>
                    <a:cubicBezTo>
                      <a:pt x="2638" y="22595"/>
                      <a:pt x="7882" y="22740"/>
                      <a:pt x="14103" y="24594"/>
                    </a:cubicBezTo>
                    <a:lnTo>
                      <a:pt x="24013" y="5327"/>
                    </a:lnTo>
                    <a:cubicBezTo>
                      <a:pt x="24013" y="5327"/>
                      <a:pt x="16917" y="0"/>
                      <a:pt x="725"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9" name="Google Shape;7759;p83"/>
              <p:cNvSpPr/>
              <p:nvPr/>
            </p:nvSpPr>
            <p:spPr>
              <a:xfrm rot="-5400000">
                <a:off x="6529204" y="1787939"/>
                <a:ext cx="196250" cy="213915"/>
              </a:xfrm>
              <a:custGeom>
                <a:rect b="b" l="l" r="r" t="t"/>
                <a:pathLst>
                  <a:path extrusionOk="0" h="24595" w="22564">
                    <a:moveTo>
                      <a:pt x="22564" y="1"/>
                    </a:moveTo>
                    <a:cubicBezTo>
                      <a:pt x="15114" y="73"/>
                      <a:pt x="9649" y="1280"/>
                      <a:pt x="5965" y="2527"/>
                    </a:cubicBezTo>
                    <a:lnTo>
                      <a:pt x="5965" y="2528"/>
                    </a:lnTo>
                    <a:cubicBezTo>
                      <a:pt x="2949" y="3548"/>
                      <a:pt x="1124" y="4595"/>
                      <a:pt x="385" y="5067"/>
                    </a:cubicBezTo>
                    <a:cubicBezTo>
                      <a:pt x="382" y="5067"/>
                      <a:pt x="382" y="5068"/>
                      <a:pt x="380" y="5068"/>
                    </a:cubicBezTo>
                    <a:cubicBezTo>
                      <a:pt x="373" y="5074"/>
                      <a:pt x="366" y="5078"/>
                      <a:pt x="358" y="5083"/>
                    </a:cubicBezTo>
                    <a:cubicBezTo>
                      <a:pt x="344" y="5091"/>
                      <a:pt x="329" y="5100"/>
                      <a:pt x="316" y="5110"/>
                    </a:cubicBezTo>
                    <a:cubicBezTo>
                      <a:pt x="315" y="5112"/>
                      <a:pt x="313" y="5113"/>
                      <a:pt x="312" y="5113"/>
                    </a:cubicBezTo>
                    <a:cubicBezTo>
                      <a:pt x="293" y="5125"/>
                      <a:pt x="275" y="5136"/>
                      <a:pt x="258" y="5148"/>
                    </a:cubicBezTo>
                    <a:cubicBezTo>
                      <a:pt x="255" y="5150"/>
                      <a:pt x="251" y="5152"/>
                      <a:pt x="248" y="5155"/>
                    </a:cubicBezTo>
                    <a:cubicBezTo>
                      <a:pt x="240" y="5160"/>
                      <a:pt x="232" y="5166"/>
                      <a:pt x="224" y="5171"/>
                    </a:cubicBezTo>
                    <a:lnTo>
                      <a:pt x="191" y="5193"/>
                    </a:lnTo>
                    <a:cubicBezTo>
                      <a:pt x="189" y="5193"/>
                      <a:pt x="189" y="5195"/>
                      <a:pt x="188" y="5195"/>
                    </a:cubicBezTo>
                    <a:lnTo>
                      <a:pt x="171" y="5206"/>
                    </a:lnTo>
                    <a:cubicBezTo>
                      <a:pt x="162" y="5211"/>
                      <a:pt x="153" y="5217"/>
                      <a:pt x="146" y="5222"/>
                    </a:cubicBezTo>
                    <a:cubicBezTo>
                      <a:pt x="144" y="5224"/>
                      <a:pt x="144" y="5225"/>
                      <a:pt x="141" y="5225"/>
                    </a:cubicBezTo>
                    <a:cubicBezTo>
                      <a:pt x="137" y="5230"/>
                      <a:pt x="131" y="5231"/>
                      <a:pt x="127" y="5236"/>
                    </a:cubicBezTo>
                    <a:cubicBezTo>
                      <a:pt x="118" y="5243"/>
                      <a:pt x="109" y="5247"/>
                      <a:pt x="102" y="5253"/>
                    </a:cubicBezTo>
                    <a:cubicBezTo>
                      <a:pt x="95" y="5260"/>
                      <a:pt x="88" y="5265"/>
                      <a:pt x="80" y="5269"/>
                    </a:cubicBezTo>
                    <a:cubicBezTo>
                      <a:pt x="39" y="5297"/>
                      <a:pt x="15" y="5316"/>
                      <a:pt x="6" y="5323"/>
                    </a:cubicBezTo>
                    <a:lnTo>
                      <a:pt x="3" y="5324"/>
                    </a:lnTo>
                    <a:lnTo>
                      <a:pt x="0" y="5326"/>
                    </a:lnTo>
                    <a:lnTo>
                      <a:pt x="9910" y="24594"/>
                    </a:lnTo>
                    <a:cubicBezTo>
                      <a:pt x="10017" y="24561"/>
                      <a:pt x="10124" y="24530"/>
                      <a:pt x="10231" y="24499"/>
                    </a:cubicBezTo>
                    <a:cubicBezTo>
                      <a:pt x="10284" y="24482"/>
                      <a:pt x="10339" y="24466"/>
                      <a:pt x="10392" y="24451"/>
                    </a:cubicBezTo>
                    <a:cubicBezTo>
                      <a:pt x="10473" y="24428"/>
                      <a:pt x="10553" y="24403"/>
                      <a:pt x="10633" y="24381"/>
                    </a:cubicBezTo>
                    <a:cubicBezTo>
                      <a:pt x="10664" y="24373"/>
                      <a:pt x="10691" y="24364"/>
                      <a:pt x="10721" y="24357"/>
                    </a:cubicBezTo>
                    <a:cubicBezTo>
                      <a:pt x="10786" y="24339"/>
                      <a:pt x="10855" y="24320"/>
                      <a:pt x="10920" y="24303"/>
                    </a:cubicBezTo>
                    <a:cubicBezTo>
                      <a:pt x="10930" y="24298"/>
                      <a:pt x="10943" y="24297"/>
                      <a:pt x="10955" y="24293"/>
                    </a:cubicBezTo>
                    <a:cubicBezTo>
                      <a:pt x="11032" y="24274"/>
                      <a:pt x="11111" y="24252"/>
                      <a:pt x="11188" y="24231"/>
                    </a:cubicBezTo>
                    <a:cubicBezTo>
                      <a:pt x="11192" y="24230"/>
                      <a:pt x="11200" y="24227"/>
                      <a:pt x="11206" y="24226"/>
                    </a:cubicBezTo>
                    <a:cubicBezTo>
                      <a:pt x="11307" y="24198"/>
                      <a:pt x="11409" y="24172"/>
                      <a:pt x="11511" y="24146"/>
                    </a:cubicBezTo>
                    <a:cubicBezTo>
                      <a:pt x="11613" y="24118"/>
                      <a:pt x="11715" y="24093"/>
                      <a:pt x="11816" y="24067"/>
                    </a:cubicBezTo>
                    <a:cubicBezTo>
                      <a:pt x="11877" y="24052"/>
                      <a:pt x="11938" y="24036"/>
                      <a:pt x="11998" y="24022"/>
                    </a:cubicBezTo>
                    <a:cubicBezTo>
                      <a:pt x="12071" y="24004"/>
                      <a:pt x="12143" y="23987"/>
                      <a:pt x="12216" y="23969"/>
                    </a:cubicBezTo>
                    <a:cubicBezTo>
                      <a:pt x="17046" y="22790"/>
                      <a:pt x="20998" y="22614"/>
                      <a:pt x="22564" y="22595"/>
                    </a:cubicBezTo>
                    <a:lnTo>
                      <a:pt x="22564"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760" name="Google Shape;7760;p83"/>
            <p:cNvGrpSpPr/>
            <p:nvPr/>
          </p:nvGrpSpPr>
          <p:grpSpPr>
            <a:xfrm>
              <a:off x="6290865" y="1489315"/>
              <a:ext cx="248514" cy="603899"/>
              <a:chOff x="6290865" y="1489315"/>
              <a:chExt cx="248514" cy="603899"/>
            </a:xfrm>
          </p:grpSpPr>
          <p:sp>
            <p:nvSpPr>
              <p:cNvPr id="7761" name="Google Shape;7761;p83"/>
              <p:cNvSpPr/>
              <p:nvPr/>
            </p:nvSpPr>
            <p:spPr>
              <a:xfrm rot="-5400000">
                <a:off x="6260589" y="1519591"/>
                <a:ext cx="309066" cy="248514"/>
              </a:xfrm>
              <a:custGeom>
                <a:rect b="b" l="l" r="r" t="t"/>
                <a:pathLst>
                  <a:path extrusionOk="0" h="28573" w="35535">
                    <a:moveTo>
                      <a:pt x="727" y="0"/>
                    </a:moveTo>
                    <a:cubicBezTo>
                      <a:pt x="484" y="0"/>
                      <a:pt x="241" y="2"/>
                      <a:pt x="0" y="3"/>
                    </a:cubicBezTo>
                    <a:lnTo>
                      <a:pt x="0" y="22994"/>
                    </a:lnTo>
                    <a:cubicBezTo>
                      <a:pt x="259" y="22992"/>
                      <a:pt x="501" y="22989"/>
                      <a:pt x="727" y="22989"/>
                    </a:cubicBezTo>
                    <a:cubicBezTo>
                      <a:pt x="5078" y="22989"/>
                      <a:pt x="15152" y="23439"/>
                      <a:pt x="25134" y="28572"/>
                    </a:cubicBezTo>
                    <a:lnTo>
                      <a:pt x="35534" y="9632"/>
                    </a:lnTo>
                    <a:cubicBezTo>
                      <a:pt x="35534" y="9632"/>
                      <a:pt x="21952" y="0"/>
                      <a:pt x="727"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2" name="Google Shape;7762;p83"/>
              <p:cNvSpPr/>
              <p:nvPr/>
            </p:nvSpPr>
            <p:spPr>
              <a:xfrm rot="-5400000">
                <a:off x="6266916" y="1820752"/>
                <a:ext cx="296437" cy="248488"/>
              </a:xfrm>
              <a:custGeom>
                <a:rect b="b" l="l" r="r" t="t"/>
                <a:pathLst>
                  <a:path extrusionOk="0" h="28570" w="34083">
                    <a:moveTo>
                      <a:pt x="34083" y="0"/>
                    </a:moveTo>
                    <a:cubicBezTo>
                      <a:pt x="22684" y="120"/>
                      <a:pt x="13548" y="2997"/>
                      <a:pt x="7617" y="5579"/>
                    </a:cubicBezTo>
                    <a:cubicBezTo>
                      <a:pt x="5629" y="6444"/>
                      <a:pt x="3999" y="7274"/>
                      <a:pt x="2767" y="7955"/>
                    </a:cubicBezTo>
                    <a:cubicBezTo>
                      <a:pt x="2743" y="7970"/>
                      <a:pt x="2717" y="7985"/>
                      <a:pt x="2693" y="7996"/>
                    </a:cubicBezTo>
                    <a:cubicBezTo>
                      <a:pt x="2692" y="7996"/>
                      <a:pt x="2689" y="7999"/>
                      <a:pt x="2687" y="7999"/>
                    </a:cubicBezTo>
                    <a:cubicBezTo>
                      <a:pt x="2454" y="8127"/>
                      <a:pt x="2237" y="8251"/>
                      <a:pt x="2034" y="8368"/>
                    </a:cubicBezTo>
                    <a:lnTo>
                      <a:pt x="1958" y="8411"/>
                    </a:lnTo>
                    <a:cubicBezTo>
                      <a:pt x="1952" y="8416"/>
                      <a:pt x="1949" y="8418"/>
                      <a:pt x="1943" y="8421"/>
                    </a:cubicBezTo>
                    <a:cubicBezTo>
                      <a:pt x="1913" y="8437"/>
                      <a:pt x="1884" y="8455"/>
                      <a:pt x="1854" y="8472"/>
                    </a:cubicBezTo>
                    <a:cubicBezTo>
                      <a:pt x="1844" y="8478"/>
                      <a:pt x="1834" y="8483"/>
                      <a:pt x="1825" y="8488"/>
                    </a:cubicBezTo>
                    <a:cubicBezTo>
                      <a:pt x="1718" y="8552"/>
                      <a:pt x="1616" y="8612"/>
                      <a:pt x="1517" y="8670"/>
                    </a:cubicBezTo>
                    <a:cubicBezTo>
                      <a:pt x="1476" y="8697"/>
                      <a:pt x="1435" y="8720"/>
                      <a:pt x="1396" y="8743"/>
                    </a:cubicBezTo>
                    <a:cubicBezTo>
                      <a:pt x="1349" y="8771"/>
                      <a:pt x="1305" y="8799"/>
                      <a:pt x="1262" y="8823"/>
                    </a:cubicBezTo>
                    <a:cubicBezTo>
                      <a:pt x="1246" y="8832"/>
                      <a:pt x="1230" y="8844"/>
                      <a:pt x="1214" y="8852"/>
                    </a:cubicBezTo>
                    <a:cubicBezTo>
                      <a:pt x="1166" y="8882"/>
                      <a:pt x="1119" y="8911"/>
                      <a:pt x="1072" y="8938"/>
                    </a:cubicBezTo>
                    <a:cubicBezTo>
                      <a:pt x="1042" y="8956"/>
                      <a:pt x="1013" y="8973"/>
                      <a:pt x="985" y="8991"/>
                    </a:cubicBezTo>
                    <a:cubicBezTo>
                      <a:pt x="941" y="9018"/>
                      <a:pt x="901" y="9043"/>
                      <a:pt x="860" y="9069"/>
                    </a:cubicBezTo>
                    <a:cubicBezTo>
                      <a:pt x="845" y="9078"/>
                      <a:pt x="832" y="9087"/>
                      <a:pt x="821" y="9094"/>
                    </a:cubicBezTo>
                    <a:cubicBezTo>
                      <a:pt x="794" y="9112"/>
                      <a:pt x="771" y="9126"/>
                      <a:pt x="748" y="9141"/>
                    </a:cubicBezTo>
                    <a:cubicBezTo>
                      <a:pt x="733" y="9148"/>
                      <a:pt x="720" y="9157"/>
                      <a:pt x="706" y="9166"/>
                    </a:cubicBezTo>
                    <a:cubicBezTo>
                      <a:pt x="692" y="9174"/>
                      <a:pt x="678" y="9182"/>
                      <a:pt x="665" y="9192"/>
                    </a:cubicBezTo>
                    <a:cubicBezTo>
                      <a:pt x="643" y="9206"/>
                      <a:pt x="621" y="9218"/>
                      <a:pt x="599" y="9233"/>
                    </a:cubicBezTo>
                    <a:cubicBezTo>
                      <a:pt x="582" y="9244"/>
                      <a:pt x="567" y="9254"/>
                      <a:pt x="551" y="9265"/>
                    </a:cubicBezTo>
                    <a:cubicBezTo>
                      <a:pt x="534" y="9275"/>
                      <a:pt x="518" y="9283"/>
                      <a:pt x="502" y="9295"/>
                    </a:cubicBezTo>
                    <a:cubicBezTo>
                      <a:pt x="483" y="9305"/>
                      <a:pt x="465" y="9318"/>
                      <a:pt x="446" y="9330"/>
                    </a:cubicBezTo>
                    <a:cubicBezTo>
                      <a:pt x="305" y="9422"/>
                      <a:pt x="196" y="9493"/>
                      <a:pt x="122" y="9544"/>
                    </a:cubicBezTo>
                    <a:lnTo>
                      <a:pt x="104" y="9556"/>
                    </a:lnTo>
                    <a:cubicBezTo>
                      <a:pt x="72" y="9578"/>
                      <a:pt x="46" y="9595"/>
                      <a:pt x="30" y="9607"/>
                    </a:cubicBezTo>
                    <a:cubicBezTo>
                      <a:pt x="28" y="9608"/>
                      <a:pt x="24" y="9610"/>
                      <a:pt x="23" y="9611"/>
                    </a:cubicBezTo>
                    <a:cubicBezTo>
                      <a:pt x="17" y="9615"/>
                      <a:pt x="14" y="9618"/>
                      <a:pt x="9" y="9621"/>
                    </a:cubicBezTo>
                    <a:cubicBezTo>
                      <a:pt x="8" y="9623"/>
                      <a:pt x="7" y="9624"/>
                      <a:pt x="5" y="9624"/>
                    </a:cubicBezTo>
                    <a:lnTo>
                      <a:pt x="1" y="9629"/>
                    </a:lnTo>
                    <a:lnTo>
                      <a:pt x="10402" y="28569"/>
                    </a:lnTo>
                    <a:lnTo>
                      <a:pt x="10669" y="28432"/>
                    </a:lnTo>
                    <a:cubicBezTo>
                      <a:pt x="10734" y="28399"/>
                      <a:pt x="10803" y="28365"/>
                      <a:pt x="10868" y="28333"/>
                    </a:cubicBezTo>
                    <a:cubicBezTo>
                      <a:pt x="10913" y="28309"/>
                      <a:pt x="10960" y="28287"/>
                      <a:pt x="11007" y="28263"/>
                    </a:cubicBezTo>
                    <a:cubicBezTo>
                      <a:pt x="11052" y="28242"/>
                      <a:pt x="11095" y="28220"/>
                      <a:pt x="11141" y="28198"/>
                    </a:cubicBezTo>
                    <a:cubicBezTo>
                      <a:pt x="11264" y="28138"/>
                      <a:pt x="11387" y="28079"/>
                      <a:pt x="11510" y="28020"/>
                    </a:cubicBezTo>
                    <a:cubicBezTo>
                      <a:pt x="11570" y="27991"/>
                      <a:pt x="11633" y="27962"/>
                      <a:pt x="11694" y="27933"/>
                    </a:cubicBezTo>
                    <a:cubicBezTo>
                      <a:pt x="11754" y="27904"/>
                      <a:pt x="11816" y="27875"/>
                      <a:pt x="11877" y="27846"/>
                    </a:cubicBezTo>
                    <a:cubicBezTo>
                      <a:pt x="20843" y="23637"/>
                      <a:pt x="29650" y="23043"/>
                      <a:pt x="34083" y="22991"/>
                    </a:cubicBezTo>
                    <a:lnTo>
                      <a:pt x="34083" y="0"/>
                    </a:ln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763" name="Google Shape;7763;p83"/>
            <p:cNvGrpSpPr/>
            <p:nvPr/>
          </p:nvGrpSpPr>
          <p:grpSpPr>
            <a:xfrm>
              <a:off x="6046502" y="1367784"/>
              <a:ext cx="298446" cy="846986"/>
              <a:chOff x="6046502" y="1367784"/>
              <a:chExt cx="298446" cy="846986"/>
            </a:xfrm>
          </p:grpSpPr>
          <p:sp>
            <p:nvSpPr>
              <p:cNvPr id="7764" name="Google Shape;7764;p83"/>
              <p:cNvSpPr/>
              <p:nvPr/>
            </p:nvSpPr>
            <p:spPr>
              <a:xfrm rot="-5400000">
                <a:off x="5980418" y="1433868"/>
                <a:ext cx="430613" cy="298446"/>
              </a:xfrm>
              <a:custGeom>
                <a:rect b="b" l="l" r="r" t="t"/>
                <a:pathLst>
                  <a:path extrusionOk="0" h="34314" w="49510">
                    <a:moveTo>
                      <a:pt x="722" y="0"/>
                    </a:moveTo>
                    <a:cubicBezTo>
                      <a:pt x="481" y="0"/>
                      <a:pt x="241" y="0"/>
                      <a:pt x="1" y="3"/>
                    </a:cubicBezTo>
                    <a:lnTo>
                      <a:pt x="1" y="24234"/>
                    </a:lnTo>
                    <a:cubicBezTo>
                      <a:pt x="243" y="24230"/>
                      <a:pt x="428" y="24229"/>
                      <a:pt x="550" y="24229"/>
                    </a:cubicBezTo>
                    <a:cubicBezTo>
                      <a:pt x="648" y="24229"/>
                      <a:pt x="706" y="24230"/>
                      <a:pt x="722" y="24230"/>
                    </a:cubicBezTo>
                    <a:lnTo>
                      <a:pt x="729" y="24230"/>
                    </a:lnTo>
                    <a:cubicBezTo>
                      <a:pt x="773" y="24230"/>
                      <a:pt x="1173" y="24214"/>
                      <a:pt x="1871" y="24214"/>
                    </a:cubicBezTo>
                    <a:cubicBezTo>
                      <a:pt x="6340" y="24214"/>
                      <a:pt x="23046" y="24853"/>
                      <a:pt x="37171" y="34314"/>
                    </a:cubicBezTo>
                    <a:lnTo>
                      <a:pt x="49510" y="11872"/>
                    </a:lnTo>
                    <a:cubicBezTo>
                      <a:pt x="49510" y="11872"/>
                      <a:pt x="31299" y="3"/>
                      <a:pt x="729"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5" name="Google Shape;7765;p83"/>
              <p:cNvSpPr/>
              <p:nvPr/>
            </p:nvSpPr>
            <p:spPr>
              <a:xfrm rot="-5400000">
                <a:off x="5986745" y="1856568"/>
                <a:ext cx="417984" cy="298420"/>
              </a:xfrm>
              <a:custGeom>
                <a:rect b="b" l="l" r="r" t="t"/>
                <a:pathLst>
                  <a:path extrusionOk="0" h="34311" w="48058">
                    <a:moveTo>
                      <a:pt x="48058" y="0"/>
                    </a:moveTo>
                    <a:cubicBezTo>
                      <a:pt x="40706" y="47"/>
                      <a:pt x="34078" y="776"/>
                      <a:pt x="28261" y="1849"/>
                    </a:cubicBezTo>
                    <a:cubicBezTo>
                      <a:pt x="20919" y="3208"/>
                      <a:pt x="14865" y="5126"/>
                      <a:pt x="10271" y="6917"/>
                    </a:cubicBezTo>
                    <a:cubicBezTo>
                      <a:pt x="5004" y="8972"/>
                      <a:pt x="1653" y="10865"/>
                      <a:pt x="474" y="11571"/>
                    </a:cubicBezTo>
                    <a:cubicBezTo>
                      <a:pt x="462" y="11578"/>
                      <a:pt x="449" y="11585"/>
                      <a:pt x="439" y="11593"/>
                    </a:cubicBezTo>
                    <a:cubicBezTo>
                      <a:pt x="427" y="11600"/>
                      <a:pt x="417" y="11606"/>
                      <a:pt x="406" y="11613"/>
                    </a:cubicBezTo>
                    <a:cubicBezTo>
                      <a:pt x="384" y="11628"/>
                      <a:pt x="365" y="11638"/>
                      <a:pt x="344" y="11651"/>
                    </a:cubicBezTo>
                    <a:cubicBezTo>
                      <a:pt x="328" y="11661"/>
                      <a:pt x="311" y="11671"/>
                      <a:pt x="296" y="11680"/>
                    </a:cubicBezTo>
                    <a:cubicBezTo>
                      <a:pt x="285" y="11689"/>
                      <a:pt x="273" y="11696"/>
                      <a:pt x="260" y="11703"/>
                    </a:cubicBezTo>
                    <a:cubicBezTo>
                      <a:pt x="251" y="11709"/>
                      <a:pt x="242" y="11715"/>
                      <a:pt x="235" y="11719"/>
                    </a:cubicBezTo>
                    <a:cubicBezTo>
                      <a:pt x="126" y="11788"/>
                      <a:pt x="53" y="11833"/>
                      <a:pt x="20" y="11855"/>
                    </a:cubicBezTo>
                    <a:cubicBezTo>
                      <a:pt x="18" y="11856"/>
                      <a:pt x="14" y="11858"/>
                      <a:pt x="12" y="11861"/>
                    </a:cubicBezTo>
                    <a:cubicBezTo>
                      <a:pt x="4" y="11865"/>
                      <a:pt x="1" y="11869"/>
                      <a:pt x="1" y="11869"/>
                    </a:cubicBezTo>
                    <a:lnTo>
                      <a:pt x="12338" y="34311"/>
                    </a:lnTo>
                    <a:cubicBezTo>
                      <a:pt x="12429" y="34252"/>
                      <a:pt x="12518" y="34194"/>
                      <a:pt x="12608" y="34136"/>
                    </a:cubicBezTo>
                    <a:cubicBezTo>
                      <a:pt x="12655" y="34107"/>
                      <a:pt x="12700" y="34076"/>
                      <a:pt x="12747" y="34047"/>
                    </a:cubicBezTo>
                    <a:cubicBezTo>
                      <a:pt x="12789" y="34021"/>
                      <a:pt x="12830" y="33996"/>
                      <a:pt x="12869" y="33970"/>
                    </a:cubicBezTo>
                    <a:cubicBezTo>
                      <a:pt x="12927" y="33932"/>
                      <a:pt x="12986" y="33896"/>
                      <a:pt x="13045" y="33858"/>
                    </a:cubicBezTo>
                    <a:cubicBezTo>
                      <a:pt x="13124" y="33808"/>
                      <a:pt x="13204" y="33759"/>
                      <a:pt x="13283" y="33709"/>
                    </a:cubicBezTo>
                    <a:cubicBezTo>
                      <a:pt x="13363" y="33661"/>
                      <a:pt x="13441" y="33612"/>
                      <a:pt x="13521" y="33562"/>
                    </a:cubicBezTo>
                    <a:cubicBezTo>
                      <a:pt x="13601" y="33513"/>
                      <a:pt x="13679" y="33465"/>
                      <a:pt x="13759" y="33417"/>
                    </a:cubicBezTo>
                    <a:cubicBezTo>
                      <a:pt x="13842" y="33367"/>
                      <a:pt x="13922" y="33319"/>
                      <a:pt x="14003" y="33270"/>
                    </a:cubicBezTo>
                    <a:cubicBezTo>
                      <a:pt x="14082" y="33222"/>
                      <a:pt x="14159" y="33175"/>
                      <a:pt x="14238" y="33130"/>
                    </a:cubicBezTo>
                    <a:cubicBezTo>
                      <a:pt x="14318" y="33082"/>
                      <a:pt x="14398" y="33037"/>
                      <a:pt x="14478" y="32990"/>
                    </a:cubicBezTo>
                    <a:cubicBezTo>
                      <a:pt x="14558" y="32943"/>
                      <a:pt x="14638" y="32897"/>
                      <a:pt x="14718" y="32852"/>
                    </a:cubicBezTo>
                    <a:cubicBezTo>
                      <a:pt x="14798" y="32804"/>
                      <a:pt x="14879" y="32758"/>
                      <a:pt x="14959" y="32713"/>
                    </a:cubicBezTo>
                    <a:cubicBezTo>
                      <a:pt x="15120" y="32622"/>
                      <a:pt x="15280" y="32531"/>
                      <a:pt x="15444" y="32441"/>
                    </a:cubicBezTo>
                    <a:cubicBezTo>
                      <a:pt x="15521" y="32397"/>
                      <a:pt x="15598" y="32357"/>
                      <a:pt x="15674" y="32314"/>
                    </a:cubicBezTo>
                    <a:cubicBezTo>
                      <a:pt x="15698" y="32301"/>
                      <a:pt x="15723" y="32287"/>
                      <a:pt x="15746" y="32274"/>
                    </a:cubicBezTo>
                    <a:cubicBezTo>
                      <a:pt x="15888" y="32196"/>
                      <a:pt x="16029" y="32119"/>
                      <a:pt x="16172" y="32045"/>
                    </a:cubicBezTo>
                    <a:cubicBezTo>
                      <a:pt x="29547" y="24910"/>
                      <a:pt x="44618" y="24279"/>
                      <a:pt x="48058" y="24228"/>
                    </a:cubicBezTo>
                    <a:lnTo>
                      <a:pt x="48058"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766" name="Google Shape;7766;p83"/>
            <p:cNvGrpSpPr/>
            <p:nvPr/>
          </p:nvGrpSpPr>
          <p:grpSpPr>
            <a:xfrm>
              <a:off x="6738299" y="1684726"/>
              <a:ext cx="230066" cy="215971"/>
              <a:chOff x="6738299" y="1684726"/>
              <a:chExt cx="230066" cy="215971"/>
            </a:xfrm>
          </p:grpSpPr>
          <p:sp>
            <p:nvSpPr>
              <p:cNvPr id="7767" name="Google Shape;7767;p83"/>
              <p:cNvSpPr/>
              <p:nvPr/>
            </p:nvSpPr>
            <p:spPr>
              <a:xfrm rot="-5400000">
                <a:off x="6799187" y="1731518"/>
                <a:ext cx="108296" cy="230061"/>
              </a:xfrm>
              <a:custGeom>
                <a:rect b="b" l="l" r="r" t="t"/>
                <a:pathLst>
                  <a:path extrusionOk="0" h="23215" w="10928">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8" name="Google Shape;7768;p83"/>
              <p:cNvSpPr/>
              <p:nvPr/>
            </p:nvSpPr>
            <p:spPr>
              <a:xfrm flipH="1" rot="-5400000">
                <a:off x="6799182" y="1623843"/>
                <a:ext cx="108296" cy="230061"/>
              </a:xfrm>
              <a:custGeom>
                <a:rect b="b" l="l" r="r" t="t"/>
                <a:pathLst>
                  <a:path extrusionOk="0" h="23215" w="10928">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769" name="Google Shape;7769;p83"/>
          <p:cNvSpPr/>
          <p:nvPr/>
        </p:nvSpPr>
        <p:spPr>
          <a:xfrm rot="2420215">
            <a:off x="8312414" y="566316"/>
            <a:ext cx="151147" cy="172558"/>
          </a:xfrm>
          <a:custGeom>
            <a:rect b="b" l="l" r="r" t="t"/>
            <a:pathLst>
              <a:path extrusionOk="0" h="2773" w="2742">
                <a:moveTo>
                  <a:pt x="1355" y="1"/>
                </a:moveTo>
                <a:cubicBezTo>
                  <a:pt x="631" y="1"/>
                  <a:pt x="1" y="631"/>
                  <a:pt x="1" y="1387"/>
                </a:cubicBezTo>
                <a:cubicBezTo>
                  <a:pt x="1" y="2143"/>
                  <a:pt x="631" y="2773"/>
                  <a:pt x="1355" y="2773"/>
                </a:cubicBezTo>
                <a:cubicBezTo>
                  <a:pt x="2111" y="2773"/>
                  <a:pt x="2742" y="2174"/>
                  <a:pt x="2742" y="1387"/>
                </a:cubicBezTo>
                <a:cubicBezTo>
                  <a:pt x="2742" y="631"/>
                  <a:pt x="2111" y="1"/>
                  <a:pt x="1355"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770" name="Google Shape;7770;p83"/>
          <p:cNvGrpSpPr/>
          <p:nvPr/>
        </p:nvGrpSpPr>
        <p:grpSpPr>
          <a:xfrm rot="4294395">
            <a:off x="136130" y="4558743"/>
            <a:ext cx="407135" cy="463295"/>
            <a:chOff x="6046502" y="1367784"/>
            <a:chExt cx="921864" cy="846986"/>
          </a:xfrm>
        </p:grpSpPr>
        <p:grpSp>
          <p:nvGrpSpPr>
            <p:cNvPr id="7771" name="Google Shape;7771;p83"/>
            <p:cNvGrpSpPr/>
            <p:nvPr/>
          </p:nvGrpSpPr>
          <p:grpSpPr>
            <a:xfrm>
              <a:off x="6520337" y="1589526"/>
              <a:ext cx="213949" cy="403494"/>
              <a:chOff x="6520338" y="1589527"/>
              <a:chExt cx="213949" cy="403494"/>
            </a:xfrm>
          </p:grpSpPr>
          <p:sp>
            <p:nvSpPr>
              <p:cNvPr id="7772" name="Google Shape;7772;p83"/>
              <p:cNvSpPr/>
              <p:nvPr/>
            </p:nvSpPr>
            <p:spPr>
              <a:xfrm rot="-5400000">
                <a:off x="6522864" y="1587001"/>
                <a:ext cx="208853" cy="213906"/>
              </a:xfrm>
              <a:custGeom>
                <a:rect b="b" l="l" r="r" t="t"/>
                <a:pathLst>
                  <a:path extrusionOk="0" h="24594" w="24013">
                    <a:moveTo>
                      <a:pt x="725" y="0"/>
                    </a:moveTo>
                    <a:cubicBezTo>
                      <a:pt x="482" y="0"/>
                      <a:pt x="241" y="3"/>
                      <a:pt x="0" y="5"/>
                    </a:cubicBezTo>
                    <a:lnTo>
                      <a:pt x="0" y="22597"/>
                    </a:lnTo>
                    <a:cubicBezTo>
                      <a:pt x="118" y="22596"/>
                      <a:pt x="222" y="22595"/>
                      <a:pt x="312" y="22595"/>
                    </a:cubicBezTo>
                    <a:cubicBezTo>
                      <a:pt x="582" y="22595"/>
                      <a:pt x="725" y="22600"/>
                      <a:pt x="725" y="22600"/>
                    </a:cubicBezTo>
                    <a:cubicBezTo>
                      <a:pt x="725" y="22600"/>
                      <a:pt x="872" y="22595"/>
                      <a:pt x="1149" y="22595"/>
                    </a:cubicBezTo>
                    <a:cubicBezTo>
                      <a:pt x="2638" y="22595"/>
                      <a:pt x="7882" y="22740"/>
                      <a:pt x="14103" y="24594"/>
                    </a:cubicBezTo>
                    <a:lnTo>
                      <a:pt x="24013" y="5327"/>
                    </a:lnTo>
                    <a:cubicBezTo>
                      <a:pt x="24013" y="5327"/>
                      <a:pt x="16917" y="0"/>
                      <a:pt x="725"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3" name="Google Shape;7773;p83"/>
              <p:cNvSpPr/>
              <p:nvPr/>
            </p:nvSpPr>
            <p:spPr>
              <a:xfrm rot="-5400000">
                <a:off x="6529204" y="1787939"/>
                <a:ext cx="196250" cy="213915"/>
              </a:xfrm>
              <a:custGeom>
                <a:rect b="b" l="l" r="r" t="t"/>
                <a:pathLst>
                  <a:path extrusionOk="0" h="24595" w="22564">
                    <a:moveTo>
                      <a:pt x="22564" y="1"/>
                    </a:moveTo>
                    <a:cubicBezTo>
                      <a:pt x="15114" y="73"/>
                      <a:pt x="9649" y="1280"/>
                      <a:pt x="5965" y="2527"/>
                    </a:cubicBezTo>
                    <a:lnTo>
                      <a:pt x="5965" y="2528"/>
                    </a:lnTo>
                    <a:cubicBezTo>
                      <a:pt x="2949" y="3548"/>
                      <a:pt x="1124" y="4595"/>
                      <a:pt x="385" y="5067"/>
                    </a:cubicBezTo>
                    <a:cubicBezTo>
                      <a:pt x="382" y="5067"/>
                      <a:pt x="382" y="5068"/>
                      <a:pt x="380" y="5068"/>
                    </a:cubicBezTo>
                    <a:cubicBezTo>
                      <a:pt x="373" y="5074"/>
                      <a:pt x="366" y="5078"/>
                      <a:pt x="358" y="5083"/>
                    </a:cubicBezTo>
                    <a:cubicBezTo>
                      <a:pt x="344" y="5091"/>
                      <a:pt x="329" y="5100"/>
                      <a:pt x="316" y="5110"/>
                    </a:cubicBezTo>
                    <a:cubicBezTo>
                      <a:pt x="315" y="5112"/>
                      <a:pt x="313" y="5113"/>
                      <a:pt x="312" y="5113"/>
                    </a:cubicBezTo>
                    <a:cubicBezTo>
                      <a:pt x="293" y="5125"/>
                      <a:pt x="275" y="5136"/>
                      <a:pt x="258" y="5148"/>
                    </a:cubicBezTo>
                    <a:cubicBezTo>
                      <a:pt x="255" y="5150"/>
                      <a:pt x="251" y="5152"/>
                      <a:pt x="248" y="5155"/>
                    </a:cubicBezTo>
                    <a:cubicBezTo>
                      <a:pt x="240" y="5160"/>
                      <a:pt x="232" y="5166"/>
                      <a:pt x="224" y="5171"/>
                    </a:cubicBezTo>
                    <a:lnTo>
                      <a:pt x="191" y="5193"/>
                    </a:lnTo>
                    <a:cubicBezTo>
                      <a:pt x="189" y="5193"/>
                      <a:pt x="189" y="5195"/>
                      <a:pt x="188" y="5195"/>
                    </a:cubicBezTo>
                    <a:lnTo>
                      <a:pt x="171" y="5206"/>
                    </a:lnTo>
                    <a:cubicBezTo>
                      <a:pt x="162" y="5211"/>
                      <a:pt x="153" y="5217"/>
                      <a:pt x="146" y="5222"/>
                    </a:cubicBezTo>
                    <a:cubicBezTo>
                      <a:pt x="144" y="5224"/>
                      <a:pt x="144" y="5225"/>
                      <a:pt x="141" y="5225"/>
                    </a:cubicBezTo>
                    <a:cubicBezTo>
                      <a:pt x="137" y="5230"/>
                      <a:pt x="131" y="5231"/>
                      <a:pt x="127" y="5236"/>
                    </a:cubicBezTo>
                    <a:cubicBezTo>
                      <a:pt x="118" y="5243"/>
                      <a:pt x="109" y="5247"/>
                      <a:pt x="102" y="5253"/>
                    </a:cubicBezTo>
                    <a:cubicBezTo>
                      <a:pt x="95" y="5260"/>
                      <a:pt x="88" y="5265"/>
                      <a:pt x="80" y="5269"/>
                    </a:cubicBezTo>
                    <a:cubicBezTo>
                      <a:pt x="39" y="5297"/>
                      <a:pt x="15" y="5316"/>
                      <a:pt x="6" y="5323"/>
                    </a:cubicBezTo>
                    <a:lnTo>
                      <a:pt x="3" y="5324"/>
                    </a:lnTo>
                    <a:lnTo>
                      <a:pt x="0" y="5326"/>
                    </a:lnTo>
                    <a:lnTo>
                      <a:pt x="9910" y="24594"/>
                    </a:lnTo>
                    <a:cubicBezTo>
                      <a:pt x="10017" y="24561"/>
                      <a:pt x="10124" y="24530"/>
                      <a:pt x="10231" y="24499"/>
                    </a:cubicBezTo>
                    <a:cubicBezTo>
                      <a:pt x="10284" y="24482"/>
                      <a:pt x="10339" y="24466"/>
                      <a:pt x="10392" y="24451"/>
                    </a:cubicBezTo>
                    <a:cubicBezTo>
                      <a:pt x="10473" y="24428"/>
                      <a:pt x="10553" y="24403"/>
                      <a:pt x="10633" y="24381"/>
                    </a:cubicBezTo>
                    <a:cubicBezTo>
                      <a:pt x="10664" y="24373"/>
                      <a:pt x="10691" y="24364"/>
                      <a:pt x="10721" y="24357"/>
                    </a:cubicBezTo>
                    <a:cubicBezTo>
                      <a:pt x="10786" y="24339"/>
                      <a:pt x="10855" y="24320"/>
                      <a:pt x="10920" y="24303"/>
                    </a:cubicBezTo>
                    <a:cubicBezTo>
                      <a:pt x="10930" y="24298"/>
                      <a:pt x="10943" y="24297"/>
                      <a:pt x="10955" y="24293"/>
                    </a:cubicBezTo>
                    <a:cubicBezTo>
                      <a:pt x="11032" y="24274"/>
                      <a:pt x="11111" y="24252"/>
                      <a:pt x="11188" y="24231"/>
                    </a:cubicBezTo>
                    <a:cubicBezTo>
                      <a:pt x="11192" y="24230"/>
                      <a:pt x="11200" y="24227"/>
                      <a:pt x="11206" y="24226"/>
                    </a:cubicBezTo>
                    <a:cubicBezTo>
                      <a:pt x="11307" y="24198"/>
                      <a:pt x="11409" y="24172"/>
                      <a:pt x="11511" y="24146"/>
                    </a:cubicBezTo>
                    <a:cubicBezTo>
                      <a:pt x="11613" y="24118"/>
                      <a:pt x="11715" y="24093"/>
                      <a:pt x="11816" y="24067"/>
                    </a:cubicBezTo>
                    <a:cubicBezTo>
                      <a:pt x="11877" y="24052"/>
                      <a:pt x="11938" y="24036"/>
                      <a:pt x="11998" y="24022"/>
                    </a:cubicBezTo>
                    <a:cubicBezTo>
                      <a:pt x="12071" y="24004"/>
                      <a:pt x="12143" y="23987"/>
                      <a:pt x="12216" y="23969"/>
                    </a:cubicBezTo>
                    <a:cubicBezTo>
                      <a:pt x="17046" y="22790"/>
                      <a:pt x="20998" y="22614"/>
                      <a:pt x="22564" y="22595"/>
                    </a:cubicBezTo>
                    <a:lnTo>
                      <a:pt x="22564"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774" name="Google Shape;7774;p83"/>
            <p:cNvGrpSpPr/>
            <p:nvPr/>
          </p:nvGrpSpPr>
          <p:grpSpPr>
            <a:xfrm>
              <a:off x="6290865" y="1489315"/>
              <a:ext cx="248514" cy="603899"/>
              <a:chOff x="6290865" y="1489315"/>
              <a:chExt cx="248514" cy="603899"/>
            </a:xfrm>
          </p:grpSpPr>
          <p:sp>
            <p:nvSpPr>
              <p:cNvPr id="7775" name="Google Shape;7775;p83"/>
              <p:cNvSpPr/>
              <p:nvPr/>
            </p:nvSpPr>
            <p:spPr>
              <a:xfrm rot="-5400000">
                <a:off x="6260589" y="1519591"/>
                <a:ext cx="309066" cy="248514"/>
              </a:xfrm>
              <a:custGeom>
                <a:rect b="b" l="l" r="r" t="t"/>
                <a:pathLst>
                  <a:path extrusionOk="0" h="28573" w="35535">
                    <a:moveTo>
                      <a:pt x="727" y="0"/>
                    </a:moveTo>
                    <a:cubicBezTo>
                      <a:pt x="484" y="0"/>
                      <a:pt x="241" y="2"/>
                      <a:pt x="0" y="3"/>
                    </a:cubicBezTo>
                    <a:lnTo>
                      <a:pt x="0" y="22994"/>
                    </a:lnTo>
                    <a:cubicBezTo>
                      <a:pt x="259" y="22992"/>
                      <a:pt x="501" y="22989"/>
                      <a:pt x="727" y="22989"/>
                    </a:cubicBezTo>
                    <a:cubicBezTo>
                      <a:pt x="5078" y="22989"/>
                      <a:pt x="15152" y="23439"/>
                      <a:pt x="25134" y="28572"/>
                    </a:cubicBezTo>
                    <a:lnTo>
                      <a:pt x="35534" y="9632"/>
                    </a:lnTo>
                    <a:cubicBezTo>
                      <a:pt x="35534" y="9632"/>
                      <a:pt x="21952" y="0"/>
                      <a:pt x="727"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6" name="Google Shape;7776;p83"/>
              <p:cNvSpPr/>
              <p:nvPr/>
            </p:nvSpPr>
            <p:spPr>
              <a:xfrm rot="-5400000">
                <a:off x="6266916" y="1820752"/>
                <a:ext cx="296437" cy="248488"/>
              </a:xfrm>
              <a:custGeom>
                <a:rect b="b" l="l" r="r" t="t"/>
                <a:pathLst>
                  <a:path extrusionOk="0" h="28570" w="34083">
                    <a:moveTo>
                      <a:pt x="34083" y="0"/>
                    </a:moveTo>
                    <a:cubicBezTo>
                      <a:pt x="22684" y="120"/>
                      <a:pt x="13548" y="2997"/>
                      <a:pt x="7617" y="5579"/>
                    </a:cubicBezTo>
                    <a:cubicBezTo>
                      <a:pt x="5629" y="6444"/>
                      <a:pt x="3999" y="7274"/>
                      <a:pt x="2767" y="7955"/>
                    </a:cubicBezTo>
                    <a:cubicBezTo>
                      <a:pt x="2743" y="7970"/>
                      <a:pt x="2717" y="7985"/>
                      <a:pt x="2693" y="7996"/>
                    </a:cubicBezTo>
                    <a:cubicBezTo>
                      <a:pt x="2692" y="7996"/>
                      <a:pt x="2689" y="7999"/>
                      <a:pt x="2687" y="7999"/>
                    </a:cubicBezTo>
                    <a:cubicBezTo>
                      <a:pt x="2454" y="8127"/>
                      <a:pt x="2237" y="8251"/>
                      <a:pt x="2034" y="8368"/>
                    </a:cubicBezTo>
                    <a:lnTo>
                      <a:pt x="1958" y="8411"/>
                    </a:lnTo>
                    <a:cubicBezTo>
                      <a:pt x="1952" y="8416"/>
                      <a:pt x="1949" y="8418"/>
                      <a:pt x="1943" y="8421"/>
                    </a:cubicBezTo>
                    <a:cubicBezTo>
                      <a:pt x="1913" y="8437"/>
                      <a:pt x="1884" y="8455"/>
                      <a:pt x="1854" y="8472"/>
                    </a:cubicBezTo>
                    <a:cubicBezTo>
                      <a:pt x="1844" y="8478"/>
                      <a:pt x="1834" y="8483"/>
                      <a:pt x="1825" y="8488"/>
                    </a:cubicBezTo>
                    <a:cubicBezTo>
                      <a:pt x="1718" y="8552"/>
                      <a:pt x="1616" y="8612"/>
                      <a:pt x="1517" y="8670"/>
                    </a:cubicBezTo>
                    <a:cubicBezTo>
                      <a:pt x="1476" y="8697"/>
                      <a:pt x="1435" y="8720"/>
                      <a:pt x="1396" y="8743"/>
                    </a:cubicBezTo>
                    <a:cubicBezTo>
                      <a:pt x="1349" y="8771"/>
                      <a:pt x="1305" y="8799"/>
                      <a:pt x="1262" y="8823"/>
                    </a:cubicBezTo>
                    <a:cubicBezTo>
                      <a:pt x="1246" y="8832"/>
                      <a:pt x="1230" y="8844"/>
                      <a:pt x="1214" y="8852"/>
                    </a:cubicBezTo>
                    <a:cubicBezTo>
                      <a:pt x="1166" y="8882"/>
                      <a:pt x="1119" y="8911"/>
                      <a:pt x="1072" y="8938"/>
                    </a:cubicBezTo>
                    <a:cubicBezTo>
                      <a:pt x="1042" y="8956"/>
                      <a:pt x="1013" y="8973"/>
                      <a:pt x="985" y="8991"/>
                    </a:cubicBezTo>
                    <a:cubicBezTo>
                      <a:pt x="941" y="9018"/>
                      <a:pt x="901" y="9043"/>
                      <a:pt x="860" y="9069"/>
                    </a:cubicBezTo>
                    <a:cubicBezTo>
                      <a:pt x="845" y="9078"/>
                      <a:pt x="832" y="9087"/>
                      <a:pt x="821" y="9094"/>
                    </a:cubicBezTo>
                    <a:cubicBezTo>
                      <a:pt x="794" y="9112"/>
                      <a:pt x="771" y="9126"/>
                      <a:pt x="748" y="9141"/>
                    </a:cubicBezTo>
                    <a:cubicBezTo>
                      <a:pt x="733" y="9148"/>
                      <a:pt x="720" y="9157"/>
                      <a:pt x="706" y="9166"/>
                    </a:cubicBezTo>
                    <a:cubicBezTo>
                      <a:pt x="692" y="9174"/>
                      <a:pt x="678" y="9182"/>
                      <a:pt x="665" y="9192"/>
                    </a:cubicBezTo>
                    <a:cubicBezTo>
                      <a:pt x="643" y="9206"/>
                      <a:pt x="621" y="9218"/>
                      <a:pt x="599" y="9233"/>
                    </a:cubicBezTo>
                    <a:cubicBezTo>
                      <a:pt x="582" y="9244"/>
                      <a:pt x="567" y="9254"/>
                      <a:pt x="551" y="9265"/>
                    </a:cubicBezTo>
                    <a:cubicBezTo>
                      <a:pt x="534" y="9275"/>
                      <a:pt x="518" y="9283"/>
                      <a:pt x="502" y="9295"/>
                    </a:cubicBezTo>
                    <a:cubicBezTo>
                      <a:pt x="483" y="9305"/>
                      <a:pt x="465" y="9318"/>
                      <a:pt x="446" y="9330"/>
                    </a:cubicBezTo>
                    <a:cubicBezTo>
                      <a:pt x="305" y="9422"/>
                      <a:pt x="196" y="9493"/>
                      <a:pt x="122" y="9544"/>
                    </a:cubicBezTo>
                    <a:lnTo>
                      <a:pt x="104" y="9556"/>
                    </a:lnTo>
                    <a:cubicBezTo>
                      <a:pt x="72" y="9578"/>
                      <a:pt x="46" y="9595"/>
                      <a:pt x="30" y="9607"/>
                    </a:cubicBezTo>
                    <a:cubicBezTo>
                      <a:pt x="28" y="9608"/>
                      <a:pt x="24" y="9610"/>
                      <a:pt x="23" y="9611"/>
                    </a:cubicBezTo>
                    <a:cubicBezTo>
                      <a:pt x="17" y="9615"/>
                      <a:pt x="14" y="9618"/>
                      <a:pt x="9" y="9621"/>
                    </a:cubicBezTo>
                    <a:cubicBezTo>
                      <a:pt x="8" y="9623"/>
                      <a:pt x="7" y="9624"/>
                      <a:pt x="5" y="9624"/>
                    </a:cubicBezTo>
                    <a:lnTo>
                      <a:pt x="1" y="9629"/>
                    </a:lnTo>
                    <a:lnTo>
                      <a:pt x="10402" y="28569"/>
                    </a:lnTo>
                    <a:lnTo>
                      <a:pt x="10669" y="28432"/>
                    </a:lnTo>
                    <a:cubicBezTo>
                      <a:pt x="10734" y="28399"/>
                      <a:pt x="10803" y="28365"/>
                      <a:pt x="10868" y="28333"/>
                    </a:cubicBezTo>
                    <a:cubicBezTo>
                      <a:pt x="10913" y="28309"/>
                      <a:pt x="10960" y="28287"/>
                      <a:pt x="11007" y="28263"/>
                    </a:cubicBezTo>
                    <a:cubicBezTo>
                      <a:pt x="11052" y="28242"/>
                      <a:pt x="11095" y="28220"/>
                      <a:pt x="11141" y="28198"/>
                    </a:cubicBezTo>
                    <a:cubicBezTo>
                      <a:pt x="11264" y="28138"/>
                      <a:pt x="11387" y="28079"/>
                      <a:pt x="11510" y="28020"/>
                    </a:cubicBezTo>
                    <a:cubicBezTo>
                      <a:pt x="11570" y="27991"/>
                      <a:pt x="11633" y="27962"/>
                      <a:pt x="11694" y="27933"/>
                    </a:cubicBezTo>
                    <a:cubicBezTo>
                      <a:pt x="11754" y="27904"/>
                      <a:pt x="11816" y="27875"/>
                      <a:pt x="11877" y="27846"/>
                    </a:cubicBezTo>
                    <a:cubicBezTo>
                      <a:pt x="20843" y="23637"/>
                      <a:pt x="29650" y="23043"/>
                      <a:pt x="34083" y="22991"/>
                    </a:cubicBezTo>
                    <a:lnTo>
                      <a:pt x="34083" y="0"/>
                    </a:ln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777" name="Google Shape;7777;p83"/>
            <p:cNvGrpSpPr/>
            <p:nvPr/>
          </p:nvGrpSpPr>
          <p:grpSpPr>
            <a:xfrm>
              <a:off x="6046502" y="1367784"/>
              <a:ext cx="298446" cy="846986"/>
              <a:chOff x="6046502" y="1367784"/>
              <a:chExt cx="298446" cy="846986"/>
            </a:xfrm>
          </p:grpSpPr>
          <p:sp>
            <p:nvSpPr>
              <p:cNvPr id="7778" name="Google Shape;7778;p83"/>
              <p:cNvSpPr/>
              <p:nvPr/>
            </p:nvSpPr>
            <p:spPr>
              <a:xfrm rot="-5400000">
                <a:off x="5980418" y="1433868"/>
                <a:ext cx="430613" cy="298446"/>
              </a:xfrm>
              <a:custGeom>
                <a:rect b="b" l="l" r="r" t="t"/>
                <a:pathLst>
                  <a:path extrusionOk="0" h="34314" w="49510">
                    <a:moveTo>
                      <a:pt x="722" y="0"/>
                    </a:moveTo>
                    <a:cubicBezTo>
                      <a:pt x="481" y="0"/>
                      <a:pt x="241" y="0"/>
                      <a:pt x="1" y="3"/>
                    </a:cubicBezTo>
                    <a:lnTo>
                      <a:pt x="1" y="24234"/>
                    </a:lnTo>
                    <a:cubicBezTo>
                      <a:pt x="243" y="24230"/>
                      <a:pt x="428" y="24229"/>
                      <a:pt x="550" y="24229"/>
                    </a:cubicBezTo>
                    <a:cubicBezTo>
                      <a:pt x="648" y="24229"/>
                      <a:pt x="706" y="24230"/>
                      <a:pt x="722" y="24230"/>
                    </a:cubicBezTo>
                    <a:lnTo>
                      <a:pt x="729" y="24230"/>
                    </a:lnTo>
                    <a:cubicBezTo>
                      <a:pt x="773" y="24230"/>
                      <a:pt x="1173" y="24214"/>
                      <a:pt x="1871" y="24214"/>
                    </a:cubicBezTo>
                    <a:cubicBezTo>
                      <a:pt x="6340" y="24214"/>
                      <a:pt x="23046" y="24853"/>
                      <a:pt x="37171" y="34314"/>
                    </a:cubicBezTo>
                    <a:lnTo>
                      <a:pt x="49510" y="11872"/>
                    </a:lnTo>
                    <a:cubicBezTo>
                      <a:pt x="49510" y="11872"/>
                      <a:pt x="31299" y="3"/>
                      <a:pt x="729"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9" name="Google Shape;7779;p83"/>
              <p:cNvSpPr/>
              <p:nvPr/>
            </p:nvSpPr>
            <p:spPr>
              <a:xfrm rot="-5400000">
                <a:off x="5986745" y="1856568"/>
                <a:ext cx="417984" cy="298420"/>
              </a:xfrm>
              <a:custGeom>
                <a:rect b="b" l="l" r="r" t="t"/>
                <a:pathLst>
                  <a:path extrusionOk="0" h="34311" w="48058">
                    <a:moveTo>
                      <a:pt x="48058" y="0"/>
                    </a:moveTo>
                    <a:cubicBezTo>
                      <a:pt x="40706" y="47"/>
                      <a:pt x="34078" y="776"/>
                      <a:pt x="28261" y="1849"/>
                    </a:cubicBezTo>
                    <a:cubicBezTo>
                      <a:pt x="20919" y="3208"/>
                      <a:pt x="14865" y="5126"/>
                      <a:pt x="10271" y="6917"/>
                    </a:cubicBezTo>
                    <a:cubicBezTo>
                      <a:pt x="5004" y="8972"/>
                      <a:pt x="1653" y="10865"/>
                      <a:pt x="474" y="11571"/>
                    </a:cubicBezTo>
                    <a:cubicBezTo>
                      <a:pt x="462" y="11578"/>
                      <a:pt x="449" y="11585"/>
                      <a:pt x="439" y="11593"/>
                    </a:cubicBezTo>
                    <a:cubicBezTo>
                      <a:pt x="427" y="11600"/>
                      <a:pt x="417" y="11606"/>
                      <a:pt x="406" y="11613"/>
                    </a:cubicBezTo>
                    <a:cubicBezTo>
                      <a:pt x="384" y="11628"/>
                      <a:pt x="365" y="11638"/>
                      <a:pt x="344" y="11651"/>
                    </a:cubicBezTo>
                    <a:cubicBezTo>
                      <a:pt x="328" y="11661"/>
                      <a:pt x="311" y="11671"/>
                      <a:pt x="296" y="11680"/>
                    </a:cubicBezTo>
                    <a:cubicBezTo>
                      <a:pt x="285" y="11689"/>
                      <a:pt x="273" y="11696"/>
                      <a:pt x="260" y="11703"/>
                    </a:cubicBezTo>
                    <a:cubicBezTo>
                      <a:pt x="251" y="11709"/>
                      <a:pt x="242" y="11715"/>
                      <a:pt x="235" y="11719"/>
                    </a:cubicBezTo>
                    <a:cubicBezTo>
                      <a:pt x="126" y="11788"/>
                      <a:pt x="53" y="11833"/>
                      <a:pt x="20" y="11855"/>
                    </a:cubicBezTo>
                    <a:cubicBezTo>
                      <a:pt x="18" y="11856"/>
                      <a:pt x="14" y="11858"/>
                      <a:pt x="12" y="11861"/>
                    </a:cubicBezTo>
                    <a:cubicBezTo>
                      <a:pt x="4" y="11865"/>
                      <a:pt x="1" y="11869"/>
                      <a:pt x="1" y="11869"/>
                    </a:cubicBezTo>
                    <a:lnTo>
                      <a:pt x="12338" y="34311"/>
                    </a:lnTo>
                    <a:cubicBezTo>
                      <a:pt x="12429" y="34252"/>
                      <a:pt x="12518" y="34194"/>
                      <a:pt x="12608" y="34136"/>
                    </a:cubicBezTo>
                    <a:cubicBezTo>
                      <a:pt x="12655" y="34107"/>
                      <a:pt x="12700" y="34076"/>
                      <a:pt x="12747" y="34047"/>
                    </a:cubicBezTo>
                    <a:cubicBezTo>
                      <a:pt x="12789" y="34021"/>
                      <a:pt x="12830" y="33996"/>
                      <a:pt x="12869" y="33970"/>
                    </a:cubicBezTo>
                    <a:cubicBezTo>
                      <a:pt x="12927" y="33932"/>
                      <a:pt x="12986" y="33896"/>
                      <a:pt x="13045" y="33858"/>
                    </a:cubicBezTo>
                    <a:cubicBezTo>
                      <a:pt x="13124" y="33808"/>
                      <a:pt x="13204" y="33759"/>
                      <a:pt x="13283" y="33709"/>
                    </a:cubicBezTo>
                    <a:cubicBezTo>
                      <a:pt x="13363" y="33661"/>
                      <a:pt x="13441" y="33612"/>
                      <a:pt x="13521" y="33562"/>
                    </a:cubicBezTo>
                    <a:cubicBezTo>
                      <a:pt x="13601" y="33513"/>
                      <a:pt x="13679" y="33465"/>
                      <a:pt x="13759" y="33417"/>
                    </a:cubicBezTo>
                    <a:cubicBezTo>
                      <a:pt x="13842" y="33367"/>
                      <a:pt x="13922" y="33319"/>
                      <a:pt x="14003" y="33270"/>
                    </a:cubicBezTo>
                    <a:cubicBezTo>
                      <a:pt x="14082" y="33222"/>
                      <a:pt x="14159" y="33175"/>
                      <a:pt x="14238" y="33130"/>
                    </a:cubicBezTo>
                    <a:cubicBezTo>
                      <a:pt x="14318" y="33082"/>
                      <a:pt x="14398" y="33037"/>
                      <a:pt x="14478" y="32990"/>
                    </a:cubicBezTo>
                    <a:cubicBezTo>
                      <a:pt x="14558" y="32943"/>
                      <a:pt x="14638" y="32897"/>
                      <a:pt x="14718" y="32852"/>
                    </a:cubicBezTo>
                    <a:cubicBezTo>
                      <a:pt x="14798" y="32804"/>
                      <a:pt x="14879" y="32758"/>
                      <a:pt x="14959" y="32713"/>
                    </a:cubicBezTo>
                    <a:cubicBezTo>
                      <a:pt x="15120" y="32622"/>
                      <a:pt x="15280" y="32531"/>
                      <a:pt x="15444" y="32441"/>
                    </a:cubicBezTo>
                    <a:cubicBezTo>
                      <a:pt x="15521" y="32397"/>
                      <a:pt x="15598" y="32357"/>
                      <a:pt x="15674" y="32314"/>
                    </a:cubicBezTo>
                    <a:cubicBezTo>
                      <a:pt x="15698" y="32301"/>
                      <a:pt x="15723" y="32287"/>
                      <a:pt x="15746" y="32274"/>
                    </a:cubicBezTo>
                    <a:cubicBezTo>
                      <a:pt x="15888" y="32196"/>
                      <a:pt x="16029" y="32119"/>
                      <a:pt x="16172" y="32045"/>
                    </a:cubicBezTo>
                    <a:cubicBezTo>
                      <a:pt x="29547" y="24910"/>
                      <a:pt x="44618" y="24279"/>
                      <a:pt x="48058" y="24228"/>
                    </a:cubicBezTo>
                    <a:lnTo>
                      <a:pt x="48058"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780" name="Google Shape;7780;p83"/>
            <p:cNvGrpSpPr/>
            <p:nvPr/>
          </p:nvGrpSpPr>
          <p:grpSpPr>
            <a:xfrm>
              <a:off x="6738299" y="1684726"/>
              <a:ext cx="230066" cy="215971"/>
              <a:chOff x="6738299" y="1684726"/>
              <a:chExt cx="230066" cy="215971"/>
            </a:xfrm>
          </p:grpSpPr>
          <p:sp>
            <p:nvSpPr>
              <p:cNvPr id="7781" name="Google Shape;7781;p83"/>
              <p:cNvSpPr/>
              <p:nvPr/>
            </p:nvSpPr>
            <p:spPr>
              <a:xfrm rot="-5400000">
                <a:off x="6799187" y="1731518"/>
                <a:ext cx="108296" cy="230061"/>
              </a:xfrm>
              <a:custGeom>
                <a:rect b="b" l="l" r="r" t="t"/>
                <a:pathLst>
                  <a:path extrusionOk="0" h="23215" w="10928">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2" name="Google Shape;7782;p83"/>
              <p:cNvSpPr/>
              <p:nvPr/>
            </p:nvSpPr>
            <p:spPr>
              <a:xfrm flipH="1" rot="-5400000">
                <a:off x="6799182" y="1623843"/>
                <a:ext cx="108296" cy="230061"/>
              </a:xfrm>
              <a:custGeom>
                <a:rect b="b" l="l" r="r" t="t"/>
                <a:pathLst>
                  <a:path extrusionOk="0" h="23215" w="10928">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783" name="Google Shape;7783;p83"/>
          <p:cNvSpPr/>
          <p:nvPr/>
        </p:nvSpPr>
        <p:spPr>
          <a:xfrm rot="-1267492">
            <a:off x="333741" y="4842535"/>
            <a:ext cx="109425" cy="121609"/>
          </a:xfrm>
          <a:custGeom>
            <a:rect b="b" l="l" r="r" t="t"/>
            <a:pathLst>
              <a:path extrusionOk="0" h="2773" w="2742">
                <a:moveTo>
                  <a:pt x="1355" y="1"/>
                </a:moveTo>
                <a:cubicBezTo>
                  <a:pt x="631" y="1"/>
                  <a:pt x="1" y="631"/>
                  <a:pt x="1" y="1387"/>
                </a:cubicBezTo>
                <a:cubicBezTo>
                  <a:pt x="1" y="2143"/>
                  <a:pt x="631" y="2773"/>
                  <a:pt x="1355" y="2773"/>
                </a:cubicBezTo>
                <a:cubicBezTo>
                  <a:pt x="2111" y="2773"/>
                  <a:pt x="2742" y="2174"/>
                  <a:pt x="2742" y="1387"/>
                </a:cubicBezTo>
                <a:cubicBezTo>
                  <a:pt x="2742" y="631"/>
                  <a:pt x="2111" y="1"/>
                  <a:pt x="1355"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784" name="Google Shape;7784;p83"/>
          <p:cNvPicPr preferRelativeResize="0"/>
          <p:nvPr/>
        </p:nvPicPr>
        <p:blipFill>
          <a:blip r:embed="rId3">
            <a:alphaModFix/>
          </a:blip>
          <a:stretch>
            <a:fillRect/>
          </a:stretch>
        </p:blipFill>
        <p:spPr>
          <a:xfrm>
            <a:off x="2479350" y="1070950"/>
            <a:ext cx="4027949" cy="3122850"/>
          </a:xfrm>
          <a:prstGeom prst="rect">
            <a:avLst/>
          </a:prstGeom>
          <a:noFill/>
          <a:ln cap="flat" cmpd="sng" w="28575">
            <a:solidFill>
              <a:srgbClr val="6A4E6F"/>
            </a:solidFill>
            <a:prstDash val="dot"/>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88" name="Shape 7788"/>
        <p:cNvGrpSpPr/>
        <p:nvPr/>
      </p:nvGrpSpPr>
      <p:grpSpPr>
        <a:xfrm>
          <a:off x="0" y="0"/>
          <a:ext cx="0" cy="0"/>
          <a:chOff x="0" y="0"/>
          <a:chExt cx="0" cy="0"/>
        </a:xfrm>
      </p:grpSpPr>
      <p:sp>
        <p:nvSpPr>
          <p:cNvPr id="7789" name="Google Shape;7789;g1f9162cf5e8_0_1723"/>
          <p:cNvSpPr txBox="1"/>
          <p:nvPr/>
        </p:nvSpPr>
        <p:spPr>
          <a:xfrm flipH="1">
            <a:off x="1302400" y="364175"/>
            <a:ext cx="6640800" cy="44946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oppins"/>
                <a:ea typeface="Poppins"/>
                <a:cs typeface="Poppins"/>
                <a:sym typeface="Poppins"/>
              </a:rPr>
              <a:t>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p:txBody>
      </p:sp>
      <p:sp>
        <p:nvSpPr>
          <p:cNvPr id="7790" name="Google Shape;7790;g1f9162cf5e8_0_1723"/>
          <p:cNvSpPr txBox="1"/>
          <p:nvPr>
            <p:ph type="title"/>
          </p:nvPr>
        </p:nvSpPr>
        <p:spPr>
          <a:xfrm>
            <a:off x="1844300" y="2421925"/>
            <a:ext cx="4170000" cy="993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4000"/>
              <a:buNone/>
            </a:pPr>
            <a:r>
              <a:t/>
            </a:r>
            <a:endParaRPr>
              <a:solidFill>
                <a:srgbClr val="DFC7E4"/>
              </a:solidFill>
            </a:endParaRPr>
          </a:p>
          <a:p>
            <a:pPr indent="0" lvl="0" marL="0" rtl="0" algn="ctr">
              <a:spcBef>
                <a:spcPts val="0"/>
              </a:spcBef>
              <a:spcAft>
                <a:spcPts val="0"/>
              </a:spcAft>
              <a:buSzPts val="2100"/>
              <a:buNone/>
            </a:pPr>
            <a:r>
              <a:rPr b="1" lang="en" sz="5000">
                <a:solidFill>
                  <a:srgbClr val="DFC7E4"/>
                </a:solidFill>
                <a:latin typeface="Poppins"/>
                <a:ea typeface="Poppins"/>
                <a:cs typeface="Poppins"/>
                <a:sym typeface="Poppins"/>
              </a:rPr>
              <a:t>Application</a:t>
            </a:r>
            <a:endParaRPr b="1" sz="5000">
              <a:solidFill>
                <a:srgbClr val="DFC7E4"/>
              </a:solidFill>
              <a:latin typeface="Poppins"/>
              <a:ea typeface="Poppins"/>
              <a:cs typeface="Poppins"/>
              <a:sym typeface="Poppins"/>
            </a:endParaRPr>
          </a:p>
          <a:p>
            <a:pPr indent="0" lvl="0" marL="0" rtl="0" algn="l">
              <a:lnSpc>
                <a:spcPct val="100000"/>
              </a:lnSpc>
              <a:spcBef>
                <a:spcPts val="0"/>
              </a:spcBef>
              <a:spcAft>
                <a:spcPts val="0"/>
              </a:spcAft>
              <a:buSzPts val="4000"/>
              <a:buNone/>
            </a:pPr>
            <a:r>
              <a:t/>
            </a:r>
            <a:endParaRPr/>
          </a:p>
        </p:txBody>
      </p:sp>
      <p:sp>
        <p:nvSpPr>
          <p:cNvPr id="7791" name="Google Shape;7791;g1f9162cf5e8_0_1723"/>
          <p:cNvSpPr txBox="1"/>
          <p:nvPr>
            <p:ph idx="2" type="title"/>
          </p:nvPr>
        </p:nvSpPr>
        <p:spPr>
          <a:xfrm>
            <a:off x="3405776" y="1744824"/>
            <a:ext cx="1544700" cy="993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4800"/>
              <a:buNone/>
            </a:pPr>
            <a:r>
              <a:rPr lang="en">
                <a:solidFill>
                  <a:srgbClr val="623D69"/>
                </a:solidFill>
              </a:rPr>
              <a:t>04</a:t>
            </a:r>
            <a:endParaRPr sz="4800">
              <a:solidFill>
                <a:srgbClr val="623D69"/>
              </a:solidFill>
            </a:endParaRPr>
          </a:p>
        </p:txBody>
      </p:sp>
      <p:cxnSp>
        <p:nvCxnSpPr>
          <p:cNvPr id="7792" name="Google Shape;7792;g1f9162cf5e8_0_1723"/>
          <p:cNvCxnSpPr/>
          <p:nvPr/>
        </p:nvCxnSpPr>
        <p:spPr>
          <a:xfrm flipH="1">
            <a:off x="3694800" y="2987002"/>
            <a:ext cx="3168900" cy="1434900"/>
          </a:xfrm>
          <a:prstGeom prst="curvedConnector3">
            <a:avLst>
              <a:gd fmla="val 50000" name="adj1"/>
            </a:avLst>
          </a:prstGeom>
          <a:noFill/>
          <a:ln cap="flat" cmpd="sng" w="38100">
            <a:solidFill>
              <a:srgbClr val="623D69"/>
            </a:solidFill>
            <a:prstDash val="solid"/>
            <a:round/>
            <a:headEnd len="med" w="med" type="none"/>
            <a:tailEnd len="med" w="med" type="none"/>
          </a:ln>
        </p:spPr>
      </p:cxnSp>
      <p:cxnSp>
        <p:nvCxnSpPr>
          <p:cNvPr id="7793" name="Google Shape;7793;g1f9162cf5e8_0_1723"/>
          <p:cNvCxnSpPr/>
          <p:nvPr/>
        </p:nvCxnSpPr>
        <p:spPr>
          <a:xfrm flipH="1">
            <a:off x="1175525" y="1303827"/>
            <a:ext cx="3168900" cy="1434900"/>
          </a:xfrm>
          <a:prstGeom prst="curvedConnector3">
            <a:avLst>
              <a:gd fmla="val 50000" name="adj1"/>
            </a:avLst>
          </a:prstGeom>
          <a:noFill/>
          <a:ln cap="flat" cmpd="sng" w="38100">
            <a:solidFill>
              <a:srgbClr val="623D69"/>
            </a:solidFill>
            <a:prstDash val="solid"/>
            <a:round/>
            <a:headEnd len="med" w="med" type="none"/>
            <a:tailEnd len="med" w="med" type="none"/>
          </a:ln>
        </p:spPr>
      </p:cxnSp>
      <p:grpSp>
        <p:nvGrpSpPr>
          <p:cNvPr id="7794" name="Google Shape;7794;g1f9162cf5e8_0_1723"/>
          <p:cNvGrpSpPr/>
          <p:nvPr/>
        </p:nvGrpSpPr>
        <p:grpSpPr>
          <a:xfrm>
            <a:off x="6758796" y="216644"/>
            <a:ext cx="1889267" cy="4710212"/>
            <a:chOff x="2319665" y="540000"/>
            <a:chExt cx="1892295" cy="4015184"/>
          </a:xfrm>
        </p:grpSpPr>
        <p:sp>
          <p:nvSpPr>
            <p:cNvPr id="7795" name="Google Shape;7795;g1f9162cf5e8_0_1723"/>
            <p:cNvSpPr/>
            <p:nvPr/>
          </p:nvSpPr>
          <p:spPr>
            <a:xfrm>
              <a:off x="3094252" y="1699525"/>
              <a:ext cx="370096" cy="316186"/>
            </a:xfrm>
            <a:custGeom>
              <a:rect b="b" l="l" r="r" t="t"/>
              <a:pathLst>
                <a:path extrusionOk="0" h="11343" w="13277">
                  <a:moveTo>
                    <a:pt x="7606" y="502"/>
                  </a:moveTo>
                  <a:cubicBezTo>
                    <a:pt x="10441" y="502"/>
                    <a:pt x="12776" y="2837"/>
                    <a:pt x="12776" y="5705"/>
                  </a:cubicBezTo>
                  <a:cubicBezTo>
                    <a:pt x="12776" y="8816"/>
                    <a:pt x="10232" y="10876"/>
                    <a:pt x="7574" y="10876"/>
                  </a:cubicBezTo>
                  <a:cubicBezTo>
                    <a:pt x="6298" y="10876"/>
                    <a:pt x="4996" y="10401"/>
                    <a:pt x="3936" y="9341"/>
                  </a:cubicBezTo>
                  <a:cubicBezTo>
                    <a:pt x="667" y="6106"/>
                    <a:pt x="2969" y="502"/>
                    <a:pt x="7606" y="502"/>
                  </a:cubicBezTo>
                  <a:close/>
                  <a:moveTo>
                    <a:pt x="7561" y="1"/>
                  </a:moveTo>
                  <a:cubicBezTo>
                    <a:pt x="6171" y="1"/>
                    <a:pt x="4755" y="517"/>
                    <a:pt x="3603" y="1669"/>
                  </a:cubicBezTo>
                  <a:cubicBezTo>
                    <a:pt x="0" y="5238"/>
                    <a:pt x="2535" y="11343"/>
                    <a:pt x="7606" y="11343"/>
                  </a:cubicBezTo>
                  <a:cubicBezTo>
                    <a:pt x="10708" y="11343"/>
                    <a:pt x="13243" y="8808"/>
                    <a:pt x="13276" y="5705"/>
                  </a:cubicBezTo>
                  <a:cubicBezTo>
                    <a:pt x="13276" y="2272"/>
                    <a:pt x="10477" y="1"/>
                    <a:pt x="756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6" name="Google Shape;7796;g1f9162cf5e8_0_1723"/>
            <p:cNvSpPr/>
            <p:nvPr/>
          </p:nvSpPr>
          <p:spPr>
            <a:xfrm>
              <a:off x="3094252" y="1597221"/>
              <a:ext cx="370096" cy="316214"/>
            </a:xfrm>
            <a:custGeom>
              <a:rect b="b" l="l" r="r" t="t"/>
              <a:pathLst>
                <a:path extrusionOk="0" h="11344" w="13277">
                  <a:moveTo>
                    <a:pt x="7606" y="502"/>
                  </a:moveTo>
                  <a:cubicBezTo>
                    <a:pt x="10441" y="502"/>
                    <a:pt x="12776" y="2804"/>
                    <a:pt x="12776" y="5673"/>
                  </a:cubicBezTo>
                  <a:cubicBezTo>
                    <a:pt x="12776" y="8808"/>
                    <a:pt x="10229" y="10875"/>
                    <a:pt x="7569" y="10875"/>
                  </a:cubicBezTo>
                  <a:cubicBezTo>
                    <a:pt x="6295" y="10875"/>
                    <a:pt x="4995" y="10401"/>
                    <a:pt x="3936" y="9342"/>
                  </a:cubicBezTo>
                  <a:cubicBezTo>
                    <a:pt x="667" y="6073"/>
                    <a:pt x="2969" y="502"/>
                    <a:pt x="7606" y="502"/>
                  </a:cubicBezTo>
                  <a:close/>
                  <a:moveTo>
                    <a:pt x="7566" y="1"/>
                  </a:moveTo>
                  <a:cubicBezTo>
                    <a:pt x="6174" y="1"/>
                    <a:pt x="4756" y="516"/>
                    <a:pt x="3603" y="1670"/>
                  </a:cubicBezTo>
                  <a:cubicBezTo>
                    <a:pt x="0" y="5239"/>
                    <a:pt x="2535" y="11344"/>
                    <a:pt x="7606" y="11344"/>
                  </a:cubicBezTo>
                  <a:cubicBezTo>
                    <a:pt x="10708" y="11344"/>
                    <a:pt x="13243" y="8808"/>
                    <a:pt x="13276" y="5673"/>
                  </a:cubicBezTo>
                  <a:cubicBezTo>
                    <a:pt x="13276" y="2264"/>
                    <a:pt x="10480" y="1"/>
                    <a:pt x="756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7" name="Google Shape;7797;g1f9162cf5e8_0_1723"/>
            <p:cNvSpPr/>
            <p:nvPr/>
          </p:nvSpPr>
          <p:spPr>
            <a:xfrm>
              <a:off x="3223485" y="990251"/>
              <a:ext cx="219488" cy="188602"/>
            </a:xfrm>
            <a:custGeom>
              <a:rect b="b" l="l" r="r" t="t"/>
              <a:pathLst>
                <a:path extrusionOk="0" h="6766" w="7874">
                  <a:moveTo>
                    <a:pt x="4504" y="294"/>
                  </a:moveTo>
                  <a:cubicBezTo>
                    <a:pt x="6205" y="294"/>
                    <a:pt x="7573" y="1695"/>
                    <a:pt x="7573" y="3396"/>
                  </a:cubicBezTo>
                  <a:cubicBezTo>
                    <a:pt x="7573" y="5246"/>
                    <a:pt x="6062" y="6471"/>
                    <a:pt x="4475" y="6471"/>
                  </a:cubicBezTo>
                  <a:cubicBezTo>
                    <a:pt x="3716" y="6471"/>
                    <a:pt x="2939" y="6191"/>
                    <a:pt x="2302" y="5564"/>
                  </a:cubicBezTo>
                  <a:cubicBezTo>
                    <a:pt x="368" y="3630"/>
                    <a:pt x="1735" y="294"/>
                    <a:pt x="4504" y="294"/>
                  </a:cubicBezTo>
                  <a:close/>
                  <a:moveTo>
                    <a:pt x="4460" y="0"/>
                  </a:moveTo>
                  <a:cubicBezTo>
                    <a:pt x="3633" y="0"/>
                    <a:pt x="2790" y="307"/>
                    <a:pt x="2102" y="995"/>
                  </a:cubicBezTo>
                  <a:cubicBezTo>
                    <a:pt x="1" y="3129"/>
                    <a:pt x="1502" y="6732"/>
                    <a:pt x="4504" y="6765"/>
                  </a:cubicBezTo>
                  <a:cubicBezTo>
                    <a:pt x="6339" y="6732"/>
                    <a:pt x="7873" y="5231"/>
                    <a:pt x="7873" y="3396"/>
                  </a:cubicBezTo>
                  <a:cubicBezTo>
                    <a:pt x="7873" y="1361"/>
                    <a:pt x="6202" y="0"/>
                    <a:pt x="44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8" name="Google Shape;7798;g1f9162cf5e8_0_1723"/>
            <p:cNvSpPr/>
            <p:nvPr/>
          </p:nvSpPr>
          <p:spPr>
            <a:xfrm>
              <a:off x="3204892" y="963686"/>
              <a:ext cx="219460" cy="188184"/>
            </a:xfrm>
            <a:custGeom>
              <a:rect b="b" l="l" r="r" t="t"/>
              <a:pathLst>
                <a:path extrusionOk="0" h="6751" w="7873">
                  <a:moveTo>
                    <a:pt x="4504" y="280"/>
                  </a:moveTo>
                  <a:cubicBezTo>
                    <a:pt x="6205" y="280"/>
                    <a:pt x="7573" y="1681"/>
                    <a:pt x="7573" y="3382"/>
                  </a:cubicBezTo>
                  <a:cubicBezTo>
                    <a:pt x="7573" y="5232"/>
                    <a:pt x="6062" y="6456"/>
                    <a:pt x="4475" y="6456"/>
                  </a:cubicBezTo>
                  <a:cubicBezTo>
                    <a:pt x="3716" y="6456"/>
                    <a:pt x="2939" y="6176"/>
                    <a:pt x="2302" y="5550"/>
                  </a:cubicBezTo>
                  <a:cubicBezTo>
                    <a:pt x="368" y="3615"/>
                    <a:pt x="1735" y="280"/>
                    <a:pt x="4504" y="280"/>
                  </a:cubicBezTo>
                  <a:close/>
                  <a:moveTo>
                    <a:pt x="4459" y="1"/>
                  </a:moveTo>
                  <a:cubicBezTo>
                    <a:pt x="3632" y="1"/>
                    <a:pt x="2789" y="304"/>
                    <a:pt x="2102" y="980"/>
                  </a:cubicBezTo>
                  <a:cubicBezTo>
                    <a:pt x="1" y="3115"/>
                    <a:pt x="1502" y="6751"/>
                    <a:pt x="4504" y="6751"/>
                  </a:cubicBezTo>
                  <a:cubicBezTo>
                    <a:pt x="6372" y="6751"/>
                    <a:pt x="7873" y="5217"/>
                    <a:pt x="7873" y="3382"/>
                  </a:cubicBezTo>
                  <a:cubicBezTo>
                    <a:pt x="7873" y="1346"/>
                    <a:pt x="6201" y="1"/>
                    <a:pt x="445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9" name="Google Shape;7799;g1f9162cf5e8_0_1723"/>
            <p:cNvSpPr/>
            <p:nvPr/>
          </p:nvSpPr>
          <p:spPr>
            <a:xfrm>
              <a:off x="2377312" y="727187"/>
              <a:ext cx="752263" cy="659941"/>
            </a:xfrm>
            <a:custGeom>
              <a:rect b="b" l="l" r="r" t="t"/>
              <a:pathLst>
                <a:path extrusionOk="0" h="23675" w="26987">
                  <a:moveTo>
                    <a:pt x="2252" y="1"/>
                  </a:moveTo>
                  <a:cubicBezTo>
                    <a:pt x="1533" y="1"/>
                    <a:pt x="366" y="210"/>
                    <a:pt x="1" y="491"/>
                  </a:cubicBezTo>
                  <a:cubicBezTo>
                    <a:pt x="835" y="4594"/>
                    <a:pt x="8073" y="13867"/>
                    <a:pt x="9774" y="15335"/>
                  </a:cubicBezTo>
                  <a:cubicBezTo>
                    <a:pt x="13711" y="18704"/>
                    <a:pt x="24819" y="23674"/>
                    <a:pt x="24819" y="23674"/>
                  </a:cubicBezTo>
                  <a:lnTo>
                    <a:pt x="26987" y="16703"/>
                  </a:lnTo>
                  <a:cubicBezTo>
                    <a:pt x="26987" y="16703"/>
                    <a:pt x="13944" y="12867"/>
                    <a:pt x="13010" y="11265"/>
                  </a:cubicBezTo>
                  <a:cubicBezTo>
                    <a:pt x="11776" y="9131"/>
                    <a:pt x="4404" y="2326"/>
                    <a:pt x="2603" y="24"/>
                  </a:cubicBezTo>
                  <a:cubicBezTo>
                    <a:pt x="2507" y="8"/>
                    <a:pt x="2388" y="1"/>
                    <a:pt x="2252"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0" name="Google Shape;7800;g1f9162cf5e8_0_1723"/>
            <p:cNvSpPr/>
            <p:nvPr/>
          </p:nvSpPr>
          <p:spPr>
            <a:xfrm>
              <a:off x="2319665" y="644144"/>
              <a:ext cx="139514" cy="121842"/>
            </a:xfrm>
            <a:custGeom>
              <a:rect b="b" l="l" r="r" t="t"/>
              <a:pathLst>
                <a:path extrusionOk="0" h="4371" w="5005">
                  <a:moveTo>
                    <a:pt x="3903" y="1"/>
                  </a:moveTo>
                  <a:lnTo>
                    <a:pt x="1" y="234"/>
                  </a:lnTo>
                  <a:cubicBezTo>
                    <a:pt x="568" y="1736"/>
                    <a:pt x="1368" y="3103"/>
                    <a:pt x="2369" y="4371"/>
                  </a:cubicBezTo>
                  <a:lnTo>
                    <a:pt x="5004" y="3503"/>
                  </a:lnTo>
                  <a:lnTo>
                    <a:pt x="3903"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1" name="Google Shape;7801;g1f9162cf5e8_0_1723"/>
            <p:cNvSpPr/>
            <p:nvPr/>
          </p:nvSpPr>
          <p:spPr>
            <a:xfrm>
              <a:off x="2319665" y="540000"/>
              <a:ext cx="108824" cy="110692"/>
            </a:xfrm>
            <a:custGeom>
              <a:rect b="b" l="l" r="r" t="t"/>
              <a:pathLst>
                <a:path extrusionOk="0" h="3971" w="3904">
                  <a:moveTo>
                    <a:pt x="2169" y="1"/>
                  </a:moveTo>
                  <a:lnTo>
                    <a:pt x="234" y="768"/>
                  </a:lnTo>
                  <a:lnTo>
                    <a:pt x="1" y="3970"/>
                  </a:lnTo>
                  <a:lnTo>
                    <a:pt x="3903" y="3704"/>
                  </a:lnTo>
                  <a:lnTo>
                    <a:pt x="2169" y="1"/>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2" name="Google Shape;7802;g1f9162cf5e8_0_1723"/>
            <p:cNvSpPr/>
            <p:nvPr/>
          </p:nvSpPr>
          <p:spPr>
            <a:xfrm>
              <a:off x="2935248" y="1184630"/>
              <a:ext cx="612776" cy="632177"/>
            </a:xfrm>
            <a:custGeom>
              <a:rect b="b" l="l" r="r" t="t"/>
              <a:pathLst>
                <a:path extrusionOk="0" h="22679" w="21983">
                  <a:moveTo>
                    <a:pt x="11925" y="1"/>
                  </a:moveTo>
                  <a:cubicBezTo>
                    <a:pt x="10583" y="1"/>
                    <a:pt x="9240" y="43"/>
                    <a:pt x="7906" y="126"/>
                  </a:cubicBezTo>
                  <a:cubicBezTo>
                    <a:pt x="6738" y="226"/>
                    <a:pt x="5604" y="426"/>
                    <a:pt x="4670" y="593"/>
                  </a:cubicBezTo>
                  <a:cubicBezTo>
                    <a:pt x="3269" y="860"/>
                    <a:pt x="2135" y="1927"/>
                    <a:pt x="1768" y="3295"/>
                  </a:cubicBezTo>
                  <a:cubicBezTo>
                    <a:pt x="767" y="7164"/>
                    <a:pt x="200" y="11134"/>
                    <a:pt x="100" y="15137"/>
                  </a:cubicBezTo>
                  <a:cubicBezTo>
                    <a:pt x="0" y="19106"/>
                    <a:pt x="3136" y="22442"/>
                    <a:pt x="7139" y="22542"/>
                  </a:cubicBezTo>
                  <a:lnTo>
                    <a:pt x="12576" y="22675"/>
                  </a:lnTo>
                  <a:cubicBezTo>
                    <a:pt x="12642" y="22677"/>
                    <a:pt x="12707" y="22678"/>
                    <a:pt x="12773" y="22678"/>
                  </a:cubicBezTo>
                  <a:cubicBezTo>
                    <a:pt x="16224" y="22678"/>
                    <a:pt x="19155" y="20108"/>
                    <a:pt x="19547" y="16671"/>
                  </a:cubicBezTo>
                  <a:cubicBezTo>
                    <a:pt x="19914" y="13736"/>
                    <a:pt x="20515" y="9566"/>
                    <a:pt x="21749" y="3261"/>
                  </a:cubicBezTo>
                  <a:cubicBezTo>
                    <a:pt x="21982" y="1961"/>
                    <a:pt x="21115" y="693"/>
                    <a:pt x="19781" y="526"/>
                  </a:cubicBezTo>
                  <a:cubicBezTo>
                    <a:pt x="18680" y="359"/>
                    <a:pt x="17279" y="193"/>
                    <a:pt x="15945" y="126"/>
                  </a:cubicBezTo>
                  <a:cubicBezTo>
                    <a:pt x="14611" y="43"/>
                    <a:pt x="13268" y="1"/>
                    <a:pt x="11925"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3" name="Google Shape;7803;g1f9162cf5e8_0_1723"/>
            <p:cNvSpPr/>
            <p:nvPr/>
          </p:nvSpPr>
          <p:spPr>
            <a:xfrm>
              <a:off x="3093304" y="978906"/>
              <a:ext cx="286416" cy="282708"/>
            </a:xfrm>
            <a:custGeom>
              <a:rect b="b" l="l" r="r" t="t"/>
              <a:pathLst>
                <a:path extrusionOk="0" h="10142" w="10275">
                  <a:moveTo>
                    <a:pt x="9408" y="1"/>
                  </a:moveTo>
                  <a:lnTo>
                    <a:pt x="4637" y="1268"/>
                  </a:lnTo>
                  <a:cubicBezTo>
                    <a:pt x="5071" y="3270"/>
                    <a:pt x="5138" y="6839"/>
                    <a:pt x="2236" y="7506"/>
                  </a:cubicBezTo>
                  <a:cubicBezTo>
                    <a:pt x="2236" y="7506"/>
                    <a:pt x="1" y="10141"/>
                    <a:pt x="4371" y="10141"/>
                  </a:cubicBezTo>
                  <a:cubicBezTo>
                    <a:pt x="9174" y="10141"/>
                    <a:pt x="10275" y="7506"/>
                    <a:pt x="10275" y="7506"/>
                  </a:cubicBezTo>
                  <a:cubicBezTo>
                    <a:pt x="8507" y="5771"/>
                    <a:pt x="8840" y="2569"/>
                    <a:pt x="9408"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4" name="Google Shape;7804;g1f9162cf5e8_0_1723"/>
            <p:cNvSpPr/>
            <p:nvPr/>
          </p:nvSpPr>
          <p:spPr>
            <a:xfrm>
              <a:off x="3218857" y="977986"/>
              <a:ext cx="135779" cy="154372"/>
            </a:xfrm>
            <a:custGeom>
              <a:rect b="b" l="l" r="r" t="t"/>
              <a:pathLst>
                <a:path extrusionOk="0" h="5538" w="4871">
                  <a:moveTo>
                    <a:pt x="4870" y="0"/>
                  </a:moveTo>
                  <a:lnTo>
                    <a:pt x="133" y="1301"/>
                  </a:lnTo>
                  <a:cubicBezTo>
                    <a:pt x="400" y="2469"/>
                    <a:pt x="534" y="4170"/>
                    <a:pt x="0" y="5537"/>
                  </a:cubicBezTo>
                  <a:cubicBezTo>
                    <a:pt x="434" y="5437"/>
                    <a:pt x="867" y="5304"/>
                    <a:pt x="1301" y="5104"/>
                  </a:cubicBezTo>
                  <a:cubicBezTo>
                    <a:pt x="2935" y="4337"/>
                    <a:pt x="3769" y="3136"/>
                    <a:pt x="4637" y="1368"/>
                  </a:cubicBezTo>
                  <a:cubicBezTo>
                    <a:pt x="4703" y="901"/>
                    <a:pt x="4803" y="434"/>
                    <a:pt x="487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5" name="Google Shape;7805;g1f9162cf5e8_0_1723"/>
            <p:cNvSpPr/>
            <p:nvPr/>
          </p:nvSpPr>
          <p:spPr>
            <a:xfrm>
              <a:off x="3305328" y="933357"/>
              <a:ext cx="126246" cy="102329"/>
            </a:xfrm>
            <a:custGeom>
              <a:rect b="b" l="l" r="r" t="t"/>
              <a:pathLst>
                <a:path extrusionOk="0" h="3671" w="4529">
                  <a:moveTo>
                    <a:pt x="1749" y="0"/>
                  </a:moveTo>
                  <a:cubicBezTo>
                    <a:pt x="1577" y="0"/>
                    <a:pt x="1404" y="31"/>
                    <a:pt x="1234" y="100"/>
                  </a:cubicBezTo>
                  <a:cubicBezTo>
                    <a:pt x="267" y="534"/>
                    <a:pt x="0" y="1835"/>
                    <a:pt x="801" y="2602"/>
                  </a:cubicBezTo>
                  <a:cubicBezTo>
                    <a:pt x="1368" y="3236"/>
                    <a:pt x="2202" y="3636"/>
                    <a:pt x="3069" y="3669"/>
                  </a:cubicBezTo>
                  <a:cubicBezTo>
                    <a:pt x="3085" y="3670"/>
                    <a:pt x="3102" y="3670"/>
                    <a:pt x="3118" y="3670"/>
                  </a:cubicBezTo>
                  <a:cubicBezTo>
                    <a:pt x="4213" y="3670"/>
                    <a:pt x="4529" y="2555"/>
                    <a:pt x="3970" y="1601"/>
                  </a:cubicBezTo>
                  <a:cubicBezTo>
                    <a:pt x="3577" y="872"/>
                    <a:pt x="2665" y="0"/>
                    <a:pt x="1749"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6" name="Google Shape;7806;g1f9162cf5e8_0_1723"/>
            <p:cNvSpPr/>
            <p:nvPr/>
          </p:nvSpPr>
          <p:spPr>
            <a:xfrm>
              <a:off x="3119814" y="722169"/>
              <a:ext cx="326221" cy="381107"/>
            </a:xfrm>
            <a:custGeom>
              <a:rect b="b" l="l" r="r" t="t"/>
              <a:pathLst>
                <a:path extrusionOk="0" h="13672" w="11703">
                  <a:moveTo>
                    <a:pt x="6268" y="1"/>
                  </a:moveTo>
                  <a:cubicBezTo>
                    <a:pt x="6002" y="1"/>
                    <a:pt x="5730" y="23"/>
                    <a:pt x="5454" y="71"/>
                  </a:cubicBezTo>
                  <a:cubicBezTo>
                    <a:pt x="1785" y="671"/>
                    <a:pt x="84" y="5641"/>
                    <a:pt x="51" y="8877"/>
                  </a:cubicBezTo>
                  <a:cubicBezTo>
                    <a:pt x="0" y="11568"/>
                    <a:pt x="2149" y="13671"/>
                    <a:pt x="4583" y="13671"/>
                  </a:cubicBezTo>
                  <a:cubicBezTo>
                    <a:pt x="5377" y="13671"/>
                    <a:pt x="6201" y="13447"/>
                    <a:pt x="6989" y="12947"/>
                  </a:cubicBezTo>
                  <a:cubicBezTo>
                    <a:pt x="9124" y="11579"/>
                    <a:pt x="9591" y="9544"/>
                    <a:pt x="10658" y="6175"/>
                  </a:cubicBezTo>
                  <a:cubicBezTo>
                    <a:pt x="11703" y="3102"/>
                    <a:pt x="9379" y="1"/>
                    <a:pt x="6268"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7" name="Google Shape;7807;g1f9162cf5e8_0_1723"/>
            <p:cNvSpPr/>
            <p:nvPr/>
          </p:nvSpPr>
          <p:spPr>
            <a:xfrm>
              <a:off x="3194661" y="748986"/>
              <a:ext cx="183222" cy="123235"/>
            </a:xfrm>
            <a:custGeom>
              <a:rect b="b" l="l" r="r" t="t"/>
              <a:pathLst>
                <a:path extrusionOk="0" h="4421" w="6573">
                  <a:moveTo>
                    <a:pt x="2794" y="0"/>
                  </a:moveTo>
                  <a:cubicBezTo>
                    <a:pt x="2774" y="0"/>
                    <a:pt x="2754" y="3"/>
                    <a:pt x="2736" y="9"/>
                  </a:cubicBezTo>
                  <a:cubicBezTo>
                    <a:pt x="2636" y="9"/>
                    <a:pt x="2536" y="76"/>
                    <a:pt x="2469" y="176"/>
                  </a:cubicBezTo>
                  <a:cubicBezTo>
                    <a:pt x="2420" y="127"/>
                    <a:pt x="2336" y="96"/>
                    <a:pt x="2255" y="96"/>
                  </a:cubicBezTo>
                  <a:cubicBezTo>
                    <a:pt x="2225" y="96"/>
                    <a:pt x="2196" y="100"/>
                    <a:pt x="2169" y="109"/>
                  </a:cubicBezTo>
                  <a:cubicBezTo>
                    <a:pt x="2069" y="143"/>
                    <a:pt x="1969" y="209"/>
                    <a:pt x="1902" y="310"/>
                  </a:cubicBezTo>
                  <a:cubicBezTo>
                    <a:pt x="1863" y="270"/>
                    <a:pt x="1801" y="254"/>
                    <a:pt x="1736" y="254"/>
                  </a:cubicBezTo>
                  <a:cubicBezTo>
                    <a:pt x="1691" y="254"/>
                    <a:pt x="1643" y="262"/>
                    <a:pt x="1602" y="276"/>
                  </a:cubicBezTo>
                  <a:cubicBezTo>
                    <a:pt x="1502" y="343"/>
                    <a:pt x="1402" y="443"/>
                    <a:pt x="1402" y="543"/>
                  </a:cubicBezTo>
                  <a:cubicBezTo>
                    <a:pt x="1346" y="529"/>
                    <a:pt x="1297" y="521"/>
                    <a:pt x="1251" y="521"/>
                  </a:cubicBezTo>
                  <a:cubicBezTo>
                    <a:pt x="1185" y="521"/>
                    <a:pt x="1127" y="537"/>
                    <a:pt x="1068" y="576"/>
                  </a:cubicBezTo>
                  <a:cubicBezTo>
                    <a:pt x="968" y="643"/>
                    <a:pt x="901" y="743"/>
                    <a:pt x="901" y="843"/>
                  </a:cubicBezTo>
                  <a:cubicBezTo>
                    <a:pt x="801" y="843"/>
                    <a:pt x="668" y="843"/>
                    <a:pt x="601" y="943"/>
                  </a:cubicBezTo>
                  <a:cubicBezTo>
                    <a:pt x="501" y="1010"/>
                    <a:pt x="434" y="1143"/>
                    <a:pt x="468" y="1277"/>
                  </a:cubicBezTo>
                  <a:cubicBezTo>
                    <a:pt x="301" y="1277"/>
                    <a:pt x="201" y="1344"/>
                    <a:pt x="134" y="1477"/>
                  </a:cubicBezTo>
                  <a:cubicBezTo>
                    <a:pt x="67" y="1610"/>
                    <a:pt x="67" y="1777"/>
                    <a:pt x="168" y="1911"/>
                  </a:cubicBezTo>
                  <a:cubicBezTo>
                    <a:pt x="67" y="1977"/>
                    <a:pt x="1" y="2144"/>
                    <a:pt x="34" y="2278"/>
                  </a:cubicBezTo>
                  <a:cubicBezTo>
                    <a:pt x="34" y="2411"/>
                    <a:pt x="134" y="2544"/>
                    <a:pt x="268" y="2578"/>
                  </a:cubicBezTo>
                  <a:cubicBezTo>
                    <a:pt x="234" y="2711"/>
                    <a:pt x="268" y="2845"/>
                    <a:pt x="368" y="2978"/>
                  </a:cubicBezTo>
                  <a:cubicBezTo>
                    <a:pt x="431" y="3042"/>
                    <a:pt x="508" y="3065"/>
                    <a:pt x="590" y="3065"/>
                  </a:cubicBezTo>
                  <a:cubicBezTo>
                    <a:pt x="637" y="3065"/>
                    <a:pt x="686" y="3057"/>
                    <a:pt x="735" y="3045"/>
                  </a:cubicBezTo>
                  <a:cubicBezTo>
                    <a:pt x="781" y="3207"/>
                    <a:pt x="924" y="3305"/>
                    <a:pt x="1074" y="3305"/>
                  </a:cubicBezTo>
                  <a:cubicBezTo>
                    <a:pt x="1140" y="3305"/>
                    <a:pt x="1207" y="3286"/>
                    <a:pt x="1268" y="3245"/>
                  </a:cubicBezTo>
                  <a:cubicBezTo>
                    <a:pt x="1302" y="3312"/>
                    <a:pt x="1368" y="3412"/>
                    <a:pt x="1468" y="3445"/>
                  </a:cubicBezTo>
                  <a:cubicBezTo>
                    <a:pt x="1569" y="3445"/>
                    <a:pt x="1702" y="3445"/>
                    <a:pt x="1769" y="3378"/>
                  </a:cubicBezTo>
                  <a:cubicBezTo>
                    <a:pt x="1802" y="3478"/>
                    <a:pt x="1902" y="3545"/>
                    <a:pt x="2002" y="3579"/>
                  </a:cubicBezTo>
                  <a:cubicBezTo>
                    <a:pt x="2102" y="3579"/>
                    <a:pt x="2202" y="3579"/>
                    <a:pt x="2269" y="3512"/>
                  </a:cubicBezTo>
                  <a:cubicBezTo>
                    <a:pt x="2336" y="3612"/>
                    <a:pt x="2402" y="3679"/>
                    <a:pt x="2503" y="3712"/>
                  </a:cubicBezTo>
                  <a:cubicBezTo>
                    <a:pt x="2529" y="3721"/>
                    <a:pt x="2556" y="3725"/>
                    <a:pt x="2583" y="3725"/>
                  </a:cubicBezTo>
                  <a:cubicBezTo>
                    <a:pt x="2656" y="3725"/>
                    <a:pt x="2729" y="3694"/>
                    <a:pt x="2803" y="3645"/>
                  </a:cubicBezTo>
                  <a:cubicBezTo>
                    <a:pt x="2836" y="3745"/>
                    <a:pt x="2903" y="3812"/>
                    <a:pt x="3003" y="3845"/>
                  </a:cubicBezTo>
                  <a:cubicBezTo>
                    <a:pt x="3030" y="3854"/>
                    <a:pt x="3057" y="3858"/>
                    <a:pt x="3083" y="3858"/>
                  </a:cubicBezTo>
                  <a:cubicBezTo>
                    <a:pt x="3157" y="3858"/>
                    <a:pt x="3230" y="3827"/>
                    <a:pt x="3303" y="3779"/>
                  </a:cubicBezTo>
                  <a:cubicBezTo>
                    <a:pt x="3336" y="3879"/>
                    <a:pt x="3437" y="3945"/>
                    <a:pt x="3537" y="3979"/>
                  </a:cubicBezTo>
                  <a:cubicBezTo>
                    <a:pt x="3556" y="3989"/>
                    <a:pt x="3581" y="3993"/>
                    <a:pt x="3609" y="3993"/>
                  </a:cubicBezTo>
                  <a:cubicBezTo>
                    <a:pt x="3676" y="3993"/>
                    <a:pt x="3756" y="3969"/>
                    <a:pt x="3803" y="3945"/>
                  </a:cubicBezTo>
                  <a:cubicBezTo>
                    <a:pt x="3837" y="4012"/>
                    <a:pt x="3937" y="4079"/>
                    <a:pt x="4037" y="4112"/>
                  </a:cubicBezTo>
                  <a:cubicBezTo>
                    <a:pt x="4078" y="4126"/>
                    <a:pt x="4120" y="4134"/>
                    <a:pt x="4159" y="4134"/>
                  </a:cubicBezTo>
                  <a:cubicBezTo>
                    <a:pt x="4214" y="4134"/>
                    <a:pt x="4265" y="4118"/>
                    <a:pt x="4304" y="4079"/>
                  </a:cubicBezTo>
                  <a:cubicBezTo>
                    <a:pt x="4368" y="4208"/>
                    <a:pt x="4489" y="4282"/>
                    <a:pt x="4620" y="4282"/>
                  </a:cubicBezTo>
                  <a:cubicBezTo>
                    <a:pt x="4692" y="4282"/>
                    <a:pt x="4767" y="4260"/>
                    <a:pt x="4838" y="4212"/>
                  </a:cubicBezTo>
                  <a:cubicBezTo>
                    <a:pt x="4871" y="4312"/>
                    <a:pt x="4938" y="4379"/>
                    <a:pt x="5038" y="4412"/>
                  </a:cubicBezTo>
                  <a:lnTo>
                    <a:pt x="5071" y="4412"/>
                  </a:lnTo>
                  <a:cubicBezTo>
                    <a:pt x="5094" y="4418"/>
                    <a:pt x="5117" y="4421"/>
                    <a:pt x="5140" y="4421"/>
                  </a:cubicBezTo>
                  <a:cubicBezTo>
                    <a:pt x="5249" y="4421"/>
                    <a:pt x="5355" y="4356"/>
                    <a:pt x="5438" y="4246"/>
                  </a:cubicBezTo>
                  <a:cubicBezTo>
                    <a:pt x="5513" y="4321"/>
                    <a:pt x="5607" y="4358"/>
                    <a:pt x="5705" y="4358"/>
                  </a:cubicBezTo>
                  <a:cubicBezTo>
                    <a:pt x="5738" y="4358"/>
                    <a:pt x="5772" y="4354"/>
                    <a:pt x="5805" y="4346"/>
                  </a:cubicBezTo>
                  <a:cubicBezTo>
                    <a:pt x="5938" y="4279"/>
                    <a:pt x="6005" y="4146"/>
                    <a:pt x="6038" y="4012"/>
                  </a:cubicBezTo>
                  <a:cubicBezTo>
                    <a:pt x="6172" y="4012"/>
                    <a:pt x="6305" y="3945"/>
                    <a:pt x="6372" y="3812"/>
                  </a:cubicBezTo>
                  <a:cubicBezTo>
                    <a:pt x="6472" y="3679"/>
                    <a:pt x="6472" y="3545"/>
                    <a:pt x="6372" y="3412"/>
                  </a:cubicBezTo>
                  <a:cubicBezTo>
                    <a:pt x="6505" y="3312"/>
                    <a:pt x="6572" y="3178"/>
                    <a:pt x="6572" y="3045"/>
                  </a:cubicBezTo>
                  <a:cubicBezTo>
                    <a:pt x="6539" y="2911"/>
                    <a:pt x="6472" y="2778"/>
                    <a:pt x="6372" y="2745"/>
                  </a:cubicBezTo>
                  <a:cubicBezTo>
                    <a:pt x="6439" y="2645"/>
                    <a:pt x="6439" y="2511"/>
                    <a:pt x="6405" y="2411"/>
                  </a:cubicBezTo>
                  <a:cubicBezTo>
                    <a:pt x="6372" y="2278"/>
                    <a:pt x="6272" y="2211"/>
                    <a:pt x="6172" y="2178"/>
                  </a:cubicBezTo>
                  <a:cubicBezTo>
                    <a:pt x="6205" y="2077"/>
                    <a:pt x="6205" y="1944"/>
                    <a:pt x="6172" y="1844"/>
                  </a:cubicBezTo>
                  <a:cubicBezTo>
                    <a:pt x="6105" y="1744"/>
                    <a:pt x="6005" y="1677"/>
                    <a:pt x="5905" y="1677"/>
                  </a:cubicBezTo>
                  <a:cubicBezTo>
                    <a:pt x="5938" y="1577"/>
                    <a:pt x="5905" y="1444"/>
                    <a:pt x="5838" y="1344"/>
                  </a:cubicBezTo>
                  <a:cubicBezTo>
                    <a:pt x="5772" y="1277"/>
                    <a:pt x="5671" y="1210"/>
                    <a:pt x="5538" y="1210"/>
                  </a:cubicBezTo>
                  <a:cubicBezTo>
                    <a:pt x="5571" y="1110"/>
                    <a:pt x="5505" y="977"/>
                    <a:pt x="5438" y="910"/>
                  </a:cubicBezTo>
                  <a:cubicBezTo>
                    <a:pt x="5365" y="861"/>
                    <a:pt x="5291" y="830"/>
                    <a:pt x="5218" y="830"/>
                  </a:cubicBezTo>
                  <a:cubicBezTo>
                    <a:pt x="5191" y="830"/>
                    <a:pt x="5165" y="834"/>
                    <a:pt x="5138" y="843"/>
                  </a:cubicBezTo>
                  <a:cubicBezTo>
                    <a:pt x="5138" y="710"/>
                    <a:pt x="5071" y="610"/>
                    <a:pt x="4971" y="543"/>
                  </a:cubicBezTo>
                  <a:cubicBezTo>
                    <a:pt x="4912" y="504"/>
                    <a:pt x="4854" y="488"/>
                    <a:pt x="4795" y="488"/>
                  </a:cubicBezTo>
                  <a:cubicBezTo>
                    <a:pt x="4754" y="488"/>
                    <a:pt x="4712" y="496"/>
                    <a:pt x="4671" y="510"/>
                  </a:cubicBezTo>
                  <a:cubicBezTo>
                    <a:pt x="4637" y="410"/>
                    <a:pt x="4571" y="310"/>
                    <a:pt x="4471" y="276"/>
                  </a:cubicBezTo>
                  <a:cubicBezTo>
                    <a:pt x="4432" y="251"/>
                    <a:pt x="4389" y="240"/>
                    <a:pt x="4345" y="240"/>
                  </a:cubicBezTo>
                  <a:cubicBezTo>
                    <a:pt x="4273" y="240"/>
                    <a:pt x="4199" y="268"/>
                    <a:pt x="4137" y="310"/>
                  </a:cubicBezTo>
                  <a:cubicBezTo>
                    <a:pt x="4104" y="176"/>
                    <a:pt x="4004" y="109"/>
                    <a:pt x="3904" y="76"/>
                  </a:cubicBezTo>
                  <a:cubicBezTo>
                    <a:pt x="3879" y="68"/>
                    <a:pt x="3851" y="63"/>
                    <a:pt x="3824" y="63"/>
                  </a:cubicBezTo>
                  <a:cubicBezTo>
                    <a:pt x="3741" y="63"/>
                    <a:pt x="3653" y="101"/>
                    <a:pt x="3603" y="176"/>
                  </a:cubicBezTo>
                  <a:cubicBezTo>
                    <a:pt x="3537" y="76"/>
                    <a:pt x="3437" y="9"/>
                    <a:pt x="3336" y="9"/>
                  </a:cubicBezTo>
                  <a:cubicBezTo>
                    <a:pt x="3312" y="3"/>
                    <a:pt x="3289" y="0"/>
                    <a:pt x="3266" y="0"/>
                  </a:cubicBezTo>
                  <a:cubicBezTo>
                    <a:pt x="3167" y="0"/>
                    <a:pt x="3091" y="55"/>
                    <a:pt x="3036" y="109"/>
                  </a:cubicBezTo>
                  <a:cubicBezTo>
                    <a:pt x="2982" y="55"/>
                    <a:pt x="2883" y="0"/>
                    <a:pt x="2794"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8" name="Google Shape;7808;g1f9162cf5e8_0_1723"/>
            <p:cNvSpPr/>
            <p:nvPr/>
          </p:nvSpPr>
          <p:spPr>
            <a:xfrm>
              <a:off x="3386224" y="1157451"/>
              <a:ext cx="747607" cy="274541"/>
            </a:xfrm>
            <a:custGeom>
              <a:rect b="b" l="l" r="r" t="t"/>
              <a:pathLst>
                <a:path extrusionOk="0" h="9849" w="26820">
                  <a:moveTo>
                    <a:pt x="24585" y="0"/>
                  </a:moveTo>
                  <a:cubicBezTo>
                    <a:pt x="22183" y="1735"/>
                    <a:pt x="17279" y="3469"/>
                    <a:pt x="15078" y="4503"/>
                  </a:cubicBezTo>
                  <a:cubicBezTo>
                    <a:pt x="14950" y="4562"/>
                    <a:pt x="14765" y="4588"/>
                    <a:pt x="14530" y="4588"/>
                  </a:cubicBezTo>
                  <a:cubicBezTo>
                    <a:pt x="12617" y="4588"/>
                    <a:pt x="7461" y="2797"/>
                    <a:pt x="4370" y="1668"/>
                  </a:cubicBezTo>
                  <a:cubicBezTo>
                    <a:pt x="4071" y="1556"/>
                    <a:pt x="3761" y="1502"/>
                    <a:pt x="3456" y="1502"/>
                  </a:cubicBezTo>
                  <a:cubicBezTo>
                    <a:pt x="2399" y="1502"/>
                    <a:pt x="1389" y="2142"/>
                    <a:pt x="1001" y="3202"/>
                  </a:cubicBezTo>
                  <a:lnTo>
                    <a:pt x="567" y="4203"/>
                  </a:lnTo>
                  <a:cubicBezTo>
                    <a:pt x="0" y="5704"/>
                    <a:pt x="834" y="7372"/>
                    <a:pt x="2369" y="7772"/>
                  </a:cubicBezTo>
                  <a:cubicBezTo>
                    <a:pt x="5573" y="8619"/>
                    <a:pt x="10749" y="9848"/>
                    <a:pt x="14224" y="9848"/>
                  </a:cubicBezTo>
                  <a:cubicBezTo>
                    <a:pt x="14584" y="9848"/>
                    <a:pt x="14925" y="9835"/>
                    <a:pt x="15245" y="9807"/>
                  </a:cubicBezTo>
                  <a:cubicBezTo>
                    <a:pt x="17446" y="9607"/>
                    <a:pt x="24818" y="5004"/>
                    <a:pt x="26819" y="1268"/>
                  </a:cubicBezTo>
                  <a:cubicBezTo>
                    <a:pt x="26553" y="801"/>
                    <a:pt x="25152" y="100"/>
                    <a:pt x="24585"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9" name="Google Shape;7809;g1f9162cf5e8_0_1723"/>
            <p:cNvSpPr/>
            <p:nvPr/>
          </p:nvSpPr>
          <p:spPr>
            <a:xfrm>
              <a:off x="4030603" y="1101643"/>
              <a:ext cx="165550" cy="111611"/>
            </a:xfrm>
            <a:custGeom>
              <a:rect b="b" l="l" r="r" t="t"/>
              <a:pathLst>
                <a:path extrusionOk="0" h="4004" w="5939">
                  <a:moveTo>
                    <a:pt x="2036" y="1"/>
                  </a:moveTo>
                  <a:cubicBezTo>
                    <a:pt x="2036" y="1"/>
                    <a:pt x="1" y="2136"/>
                    <a:pt x="1335" y="4004"/>
                  </a:cubicBezTo>
                  <a:lnTo>
                    <a:pt x="3537" y="3537"/>
                  </a:lnTo>
                  <a:lnTo>
                    <a:pt x="5938" y="1202"/>
                  </a:lnTo>
                  <a:lnTo>
                    <a:pt x="2036"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0" name="Google Shape;7810;g1f9162cf5e8_0_1723"/>
            <p:cNvSpPr/>
            <p:nvPr/>
          </p:nvSpPr>
          <p:spPr>
            <a:xfrm>
              <a:off x="4087331" y="1020748"/>
              <a:ext cx="124629" cy="114399"/>
            </a:xfrm>
            <a:custGeom>
              <a:rect b="b" l="l" r="r" t="t"/>
              <a:pathLst>
                <a:path extrusionOk="0" h="4104" w="4471">
                  <a:moveTo>
                    <a:pt x="901" y="1"/>
                  </a:moveTo>
                  <a:lnTo>
                    <a:pt x="1" y="2903"/>
                  </a:lnTo>
                  <a:lnTo>
                    <a:pt x="3903" y="4104"/>
                  </a:lnTo>
                  <a:lnTo>
                    <a:pt x="4470" y="901"/>
                  </a:lnTo>
                  <a:lnTo>
                    <a:pt x="901" y="1"/>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1" name="Google Shape;7811;g1f9162cf5e8_0_1723"/>
            <p:cNvSpPr/>
            <p:nvPr/>
          </p:nvSpPr>
          <p:spPr>
            <a:xfrm>
              <a:off x="3250469" y="905453"/>
              <a:ext cx="96726" cy="40948"/>
            </a:xfrm>
            <a:custGeom>
              <a:rect b="b" l="l" r="r" t="t"/>
              <a:pathLst>
                <a:path extrusionOk="0" h="1469" w="3470">
                  <a:moveTo>
                    <a:pt x="801" y="0"/>
                  </a:moveTo>
                  <a:lnTo>
                    <a:pt x="0" y="1134"/>
                  </a:lnTo>
                  <a:lnTo>
                    <a:pt x="2469" y="1468"/>
                  </a:lnTo>
                  <a:lnTo>
                    <a:pt x="3469" y="734"/>
                  </a:lnTo>
                  <a:lnTo>
                    <a:pt x="801"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2" name="Google Shape;7812;g1f9162cf5e8_0_1723"/>
            <p:cNvSpPr/>
            <p:nvPr/>
          </p:nvSpPr>
          <p:spPr>
            <a:xfrm>
              <a:off x="3157475" y="870106"/>
              <a:ext cx="52098" cy="52098"/>
            </a:xfrm>
            <a:custGeom>
              <a:rect b="b" l="l" r="r" t="t"/>
              <a:pathLst>
                <a:path extrusionOk="0" h="1869" w="1869">
                  <a:moveTo>
                    <a:pt x="0" y="1"/>
                  </a:moveTo>
                  <a:lnTo>
                    <a:pt x="67" y="935"/>
                  </a:lnTo>
                  <a:lnTo>
                    <a:pt x="1702" y="1869"/>
                  </a:lnTo>
                  <a:lnTo>
                    <a:pt x="1868" y="568"/>
                  </a:lnTo>
                  <a:lnTo>
                    <a:pt x="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3" name="Google Shape;7813;g1f9162cf5e8_0_1723"/>
            <p:cNvSpPr/>
            <p:nvPr/>
          </p:nvSpPr>
          <p:spPr>
            <a:xfrm>
              <a:off x="3797226" y="1280746"/>
              <a:ext cx="26983" cy="152894"/>
            </a:xfrm>
            <a:custGeom>
              <a:rect b="b" l="l" r="r" t="t"/>
              <a:pathLst>
                <a:path extrusionOk="0" h="5485" w="968">
                  <a:moveTo>
                    <a:pt x="138" y="1"/>
                  </a:moveTo>
                  <a:cubicBezTo>
                    <a:pt x="123" y="1"/>
                    <a:pt x="109" y="5"/>
                    <a:pt x="100" y="14"/>
                  </a:cubicBezTo>
                  <a:cubicBezTo>
                    <a:pt x="34" y="47"/>
                    <a:pt x="0" y="114"/>
                    <a:pt x="34" y="180"/>
                  </a:cubicBezTo>
                  <a:cubicBezTo>
                    <a:pt x="300" y="914"/>
                    <a:pt x="867" y="3416"/>
                    <a:pt x="467" y="5351"/>
                  </a:cubicBezTo>
                  <a:cubicBezTo>
                    <a:pt x="467" y="5384"/>
                    <a:pt x="501" y="5451"/>
                    <a:pt x="567" y="5484"/>
                  </a:cubicBezTo>
                  <a:lnTo>
                    <a:pt x="601" y="5484"/>
                  </a:lnTo>
                  <a:cubicBezTo>
                    <a:pt x="634" y="5484"/>
                    <a:pt x="701" y="5451"/>
                    <a:pt x="701" y="5384"/>
                  </a:cubicBezTo>
                  <a:cubicBezTo>
                    <a:pt x="968" y="3616"/>
                    <a:pt x="801" y="1782"/>
                    <a:pt x="234" y="80"/>
                  </a:cubicBezTo>
                  <a:cubicBezTo>
                    <a:pt x="234" y="31"/>
                    <a:pt x="180" y="1"/>
                    <a:pt x="13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4" name="Google Shape;7814;g1f9162cf5e8_0_1723"/>
            <p:cNvSpPr/>
            <p:nvPr/>
          </p:nvSpPr>
          <p:spPr>
            <a:xfrm>
              <a:off x="3444791" y="1195892"/>
              <a:ext cx="79081" cy="198693"/>
            </a:xfrm>
            <a:custGeom>
              <a:rect b="b" l="l" r="r" t="t"/>
              <a:pathLst>
                <a:path extrusionOk="0" h="7128" w="2837">
                  <a:moveTo>
                    <a:pt x="1521" y="0"/>
                  </a:moveTo>
                  <a:cubicBezTo>
                    <a:pt x="1486" y="0"/>
                    <a:pt x="1455" y="16"/>
                    <a:pt x="1435" y="55"/>
                  </a:cubicBezTo>
                  <a:cubicBezTo>
                    <a:pt x="268" y="1590"/>
                    <a:pt x="1" y="3658"/>
                    <a:pt x="768" y="5459"/>
                  </a:cubicBezTo>
                  <a:cubicBezTo>
                    <a:pt x="1202" y="6427"/>
                    <a:pt x="1936" y="7060"/>
                    <a:pt x="2703" y="7127"/>
                  </a:cubicBezTo>
                  <a:cubicBezTo>
                    <a:pt x="2736" y="7127"/>
                    <a:pt x="2803" y="7060"/>
                    <a:pt x="2836" y="7027"/>
                  </a:cubicBezTo>
                  <a:cubicBezTo>
                    <a:pt x="2836" y="6960"/>
                    <a:pt x="2769" y="6894"/>
                    <a:pt x="2703" y="6894"/>
                  </a:cubicBezTo>
                  <a:cubicBezTo>
                    <a:pt x="2036" y="6827"/>
                    <a:pt x="1402" y="6260"/>
                    <a:pt x="1002" y="5393"/>
                  </a:cubicBezTo>
                  <a:cubicBezTo>
                    <a:pt x="268" y="3658"/>
                    <a:pt x="501" y="1690"/>
                    <a:pt x="1602" y="189"/>
                  </a:cubicBezTo>
                  <a:cubicBezTo>
                    <a:pt x="1669" y="122"/>
                    <a:pt x="1635" y="55"/>
                    <a:pt x="1602" y="22"/>
                  </a:cubicBezTo>
                  <a:cubicBezTo>
                    <a:pt x="1574" y="8"/>
                    <a:pt x="1547" y="0"/>
                    <a:pt x="152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5" name="Google Shape;7815;g1f9162cf5e8_0_1723"/>
            <p:cNvSpPr/>
            <p:nvPr/>
          </p:nvSpPr>
          <p:spPr>
            <a:xfrm>
              <a:off x="2965912" y="1188086"/>
              <a:ext cx="162762" cy="155347"/>
            </a:xfrm>
            <a:custGeom>
              <a:rect b="b" l="l" r="r" t="t"/>
              <a:pathLst>
                <a:path extrusionOk="0" h="5573" w="5839">
                  <a:moveTo>
                    <a:pt x="5615" y="1"/>
                  </a:moveTo>
                  <a:cubicBezTo>
                    <a:pt x="2754" y="1"/>
                    <a:pt x="430" y="3128"/>
                    <a:pt x="1" y="5439"/>
                  </a:cubicBezTo>
                  <a:cubicBezTo>
                    <a:pt x="1" y="5506"/>
                    <a:pt x="34" y="5539"/>
                    <a:pt x="101" y="5573"/>
                  </a:cubicBezTo>
                  <a:lnTo>
                    <a:pt x="134" y="5573"/>
                  </a:lnTo>
                  <a:cubicBezTo>
                    <a:pt x="168" y="5573"/>
                    <a:pt x="234" y="5539"/>
                    <a:pt x="234" y="5472"/>
                  </a:cubicBezTo>
                  <a:cubicBezTo>
                    <a:pt x="663" y="3261"/>
                    <a:pt x="2888" y="234"/>
                    <a:pt x="5616" y="234"/>
                  </a:cubicBezTo>
                  <a:cubicBezTo>
                    <a:pt x="5646" y="234"/>
                    <a:pt x="5675" y="235"/>
                    <a:pt x="5705" y="235"/>
                  </a:cubicBezTo>
                  <a:cubicBezTo>
                    <a:pt x="5772" y="235"/>
                    <a:pt x="5838" y="202"/>
                    <a:pt x="5838" y="135"/>
                  </a:cubicBezTo>
                  <a:cubicBezTo>
                    <a:pt x="5838" y="69"/>
                    <a:pt x="5772" y="2"/>
                    <a:pt x="5705" y="2"/>
                  </a:cubicBezTo>
                  <a:cubicBezTo>
                    <a:pt x="5675" y="1"/>
                    <a:pt x="5645" y="1"/>
                    <a:pt x="561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6" name="Google Shape;7816;g1f9162cf5e8_0_1723"/>
            <p:cNvSpPr/>
            <p:nvPr/>
          </p:nvSpPr>
          <p:spPr>
            <a:xfrm>
              <a:off x="2667445" y="1044163"/>
              <a:ext cx="81311" cy="134692"/>
            </a:xfrm>
            <a:custGeom>
              <a:rect b="b" l="l" r="r" t="t"/>
              <a:pathLst>
                <a:path extrusionOk="0" h="4832" w="2917">
                  <a:moveTo>
                    <a:pt x="2732" y="0"/>
                  </a:moveTo>
                  <a:cubicBezTo>
                    <a:pt x="2710" y="0"/>
                    <a:pt x="2688" y="8"/>
                    <a:pt x="2669" y="28"/>
                  </a:cubicBezTo>
                  <a:cubicBezTo>
                    <a:pt x="1335" y="962"/>
                    <a:pt x="0" y="2963"/>
                    <a:pt x="67" y="4698"/>
                  </a:cubicBezTo>
                  <a:cubicBezTo>
                    <a:pt x="67" y="4765"/>
                    <a:pt x="134" y="4831"/>
                    <a:pt x="200" y="4831"/>
                  </a:cubicBezTo>
                  <a:cubicBezTo>
                    <a:pt x="267" y="4798"/>
                    <a:pt x="334" y="4765"/>
                    <a:pt x="334" y="4698"/>
                  </a:cubicBezTo>
                  <a:cubicBezTo>
                    <a:pt x="267" y="3030"/>
                    <a:pt x="1568" y="1095"/>
                    <a:pt x="2836" y="195"/>
                  </a:cubicBezTo>
                  <a:cubicBezTo>
                    <a:pt x="2916" y="141"/>
                    <a:pt x="2824" y="0"/>
                    <a:pt x="273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7" name="Google Shape;7817;g1f9162cf5e8_0_1723"/>
            <p:cNvSpPr/>
            <p:nvPr/>
          </p:nvSpPr>
          <p:spPr>
            <a:xfrm>
              <a:off x="2380100" y="734685"/>
              <a:ext cx="81311" cy="33227"/>
            </a:xfrm>
            <a:custGeom>
              <a:rect b="b" l="l" r="r" t="t"/>
              <a:pathLst>
                <a:path extrusionOk="0" h="1192" w="2917">
                  <a:moveTo>
                    <a:pt x="2767" y="0"/>
                  </a:moveTo>
                  <a:cubicBezTo>
                    <a:pt x="2734" y="0"/>
                    <a:pt x="2699" y="16"/>
                    <a:pt x="2669" y="55"/>
                  </a:cubicBezTo>
                  <a:cubicBezTo>
                    <a:pt x="2316" y="599"/>
                    <a:pt x="1474" y="944"/>
                    <a:pt x="669" y="944"/>
                  </a:cubicBezTo>
                  <a:cubicBezTo>
                    <a:pt x="487" y="944"/>
                    <a:pt x="307" y="926"/>
                    <a:pt x="134" y="889"/>
                  </a:cubicBezTo>
                  <a:cubicBezTo>
                    <a:pt x="116" y="880"/>
                    <a:pt x="101" y="876"/>
                    <a:pt x="87" y="876"/>
                  </a:cubicBezTo>
                  <a:cubicBezTo>
                    <a:pt x="50" y="876"/>
                    <a:pt x="25" y="907"/>
                    <a:pt x="1" y="956"/>
                  </a:cubicBezTo>
                  <a:cubicBezTo>
                    <a:pt x="1" y="1023"/>
                    <a:pt x="34" y="1089"/>
                    <a:pt x="101" y="1123"/>
                  </a:cubicBezTo>
                  <a:cubicBezTo>
                    <a:pt x="301" y="1156"/>
                    <a:pt x="501" y="1189"/>
                    <a:pt x="701" y="1189"/>
                  </a:cubicBezTo>
                  <a:cubicBezTo>
                    <a:pt x="734" y="1191"/>
                    <a:pt x="766" y="1191"/>
                    <a:pt x="798" y="1191"/>
                  </a:cubicBezTo>
                  <a:cubicBezTo>
                    <a:pt x="1597" y="1191"/>
                    <a:pt x="2357" y="798"/>
                    <a:pt x="2870" y="189"/>
                  </a:cubicBezTo>
                  <a:cubicBezTo>
                    <a:pt x="2917" y="94"/>
                    <a:pt x="2847" y="0"/>
                    <a:pt x="276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8" name="Google Shape;7818;g1f9162cf5e8_0_1723"/>
            <p:cNvSpPr/>
            <p:nvPr/>
          </p:nvSpPr>
          <p:spPr>
            <a:xfrm>
              <a:off x="3020771" y="1293206"/>
              <a:ext cx="356159" cy="413804"/>
            </a:xfrm>
            <a:custGeom>
              <a:rect b="b" l="l" r="r" t="t"/>
              <a:pathLst>
                <a:path extrusionOk="0" h="14845" w="12777">
                  <a:moveTo>
                    <a:pt x="7406" y="0"/>
                  </a:moveTo>
                  <a:cubicBezTo>
                    <a:pt x="4137" y="0"/>
                    <a:pt x="1035" y="3303"/>
                    <a:pt x="501" y="7406"/>
                  </a:cubicBezTo>
                  <a:cubicBezTo>
                    <a:pt x="1" y="11508"/>
                    <a:pt x="2236" y="14844"/>
                    <a:pt x="5538" y="14844"/>
                  </a:cubicBezTo>
                  <a:cubicBezTo>
                    <a:pt x="6005" y="14844"/>
                    <a:pt x="6506" y="14778"/>
                    <a:pt x="6939" y="14644"/>
                  </a:cubicBezTo>
                  <a:cubicBezTo>
                    <a:pt x="9675" y="13877"/>
                    <a:pt x="12010" y="10941"/>
                    <a:pt x="12477" y="7439"/>
                  </a:cubicBezTo>
                  <a:cubicBezTo>
                    <a:pt x="12777" y="5504"/>
                    <a:pt x="12310" y="3536"/>
                    <a:pt x="11176" y="1935"/>
                  </a:cubicBezTo>
                  <a:cubicBezTo>
                    <a:pt x="10308" y="734"/>
                    <a:pt x="8907" y="0"/>
                    <a:pt x="7406"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9" name="Google Shape;7819;g1f9162cf5e8_0_1723"/>
            <p:cNvSpPr/>
            <p:nvPr/>
          </p:nvSpPr>
          <p:spPr>
            <a:xfrm>
              <a:off x="3092385" y="1336776"/>
              <a:ext cx="281761" cy="364661"/>
            </a:xfrm>
            <a:custGeom>
              <a:rect b="b" l="l" r="r" t="t"/>
              <a:pathLst>
                <a:path extrusionOk="0" h="13082" w="10108">
                  <a:moveTo>
                    <a:pt x="6719" y="1"/>
                  </a:moveTo>
                  <a:cubicBezTo>
                    <a:pt x="3538" y="1"/>
                    <a:pt x="693" y="2823"/>
                    <a:pt x="334" y="6410"/>
                  </a:cubicBezTo>
                  <a:cubicBezTo>
                    <a:pt x="0" y="9612"/>
                    <a:pt x="1768" y="12381"/>
                    <a:pt x="4404" y="13081"/>
                  </a:cubicBezTo>
                  <a:cubicBezTo>
                    <a:pt x="4937" y="12914"/>
                    <a:pt x="5438" y="12681"/>
                    <a:pt x="5938" y="12414"/>
                  </a:cubicBezTo>
                  <a:cubicBezTo>
                    <a:pt x="7939" y="11146"/>
                    <a:pt x="9541" y="8678"/>
                    <a:pt x="9908" y="5876"/>
                  </a:cubicBezTo>
                  <a:cubicBezTo>
                    <a:pt x="10108" y="4508"/>
                    <a:pt x="9941" y="3141"/>
                    <a:pt x="9474" y="1840"/>
                  </a:cubicBezTo>
                  <a:cubicBezTo>
                    <a:pt x="9274" y="1306"/>
                    <a:pt x="8974" y="806"/>
                    <a:pt x="8640" y="339"/>
                  </a:cubicBezTo>
                  <a:cubicBezTo>
                    <a:pt x="8073" y="138"/>
                    <a:pt x="7506" y="5"/>
                    <a:pt x="6939" y="5"/>
                  </a:cubicBezTo>
                  <a:cubicBezTo>
                    <a:pt x="6865" y="2"/>
                    <a:pt x="6792" y="1"/>
                    <a:pt x="671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0" name="Google Shape;7820;g1f9162cf5e8_0_1723"/>
            <p:cNvSpPr/>
            <p:nvPr/>
          </p:nvSpPr>
          <p:spPr>
            <a:xfrm>
              <a:off x="3184431" y="1388040"/>
              <a:ext cx="188797" cy="294778"/>
            </a:xfrm>
            <a:custGeom>
              <a:rect b="b" l="l" r="r" t="t"/>
              <a:pathLst>
                <a:path extrusionOk="0" h="10575" w="6773">
                  <a:moveTo>
                    <a:pt x="6139" y="1"/>
                  </a:moveTo>
                  <a:cubicBezTo>
                    <a:pt x="6038" y="34"/>
                    <a:pt x="5938" y="34"/>
                    <a:pt x="5838" y="34"/>
                  </a:cubicBezTo>
                  <a:cubicBezTo>
                    <a:pt x="2603" y="368"/>
                    <a:pt x="1" y="3170"/>
                    <a:pt x="68" y="6272"/>
                  </a:cubicBezTo>
                  <a:cubicBezTo>
                    <a:pt x="68" y="8040"/>
                    <a:pt x="1068" y="9708"/>
                    <a:pt x="2636" y="10575"/>
                  </a:cubicBezTo>
                  <a:cubicBezTo>
                    <a:pt x="4637" y="9307"/>
                    <a:pt x="6239" y="6839"/>
                    <a:pt x="6606" y="4037"/>
                  </a:cubicBezTo>
                  <a:cubicBezTo>
                    <a:pt x="6772" y="2669"/>
                    <a:pt x="6639" y="1302"/>
                    <a:pt x="613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1" name="Google Shape;7821;g1f9162cf5e8_0_1723"/>
            <p:cNvSpPr/>
            <p:nvPr/>
          </p:nvSpPr>
          <p:spPr>
            <a:xfrm>
              <a:off x="3082154" y="1410313"/>
              <a:ext cx="201815" cy="165159"/>
            </a:xfrm>
            <a:custGeom>
              <a:rect b="b" l="l" r="r" t="t"/>
              <a:pathLst>
                <a:path extrusionOk="0" h="5925" w="7240">
                  <a:moveTo>
                    <a:pt x="2753" y="1"/>
                  </a:moveTo>
                  <a:cubicBezTo>
                    <a:pt x="2265" y="1"/>
                    <a:pt x="1733" y="201"/>
                    <a:pt x="1268" y="603"/>
                  </a:cubicBezTo>
                  <a:cubicBezTo>
                    <a:pt x="334" y="1403"/>
                    <a:pt x="1" y="2704"/>
                    <a:pt x="568" y="3538"/>
                  </a:cubicBezTo>
                  <a:lnTo>
                    <a:pt x="1935" y="5473"/>
                  </a:lnTo>
                  <a:cubicBezTo>
                    <a:pt x="2141" y="5772"/>
                    <a:pt x="2462" y="5924"/>
                    <a:pt x="2792" y="5924"/>
                  </a:cubicBezTo>
                  <a:cubicBezTo>
                    <a:pt x="3051" y="5924"/>
                    <a:pt x="3316" y="5830"/>
                    <a:pt x="3536" y="5640"/>
                  </a:cubicBezTo>
                  <a:lnTo>
                    <a:pt x="6005" y="3538"/>
                  </a:lnTo>
                  <a:cubicBezTo>
                    <a:pt x="6939" y="2704"/>
                    <a:pt x="7239" y="1403"/>
                    <a:pt x="6672" y="603"/>
                  </a:cubicBezTo>
                  <a:cubicBezTo>
                    <a:pt x="6392" y="203"/>
                    <a:pt x="5957" y="7"/>
                    <a:pt x="5474" y="7"/>
                  </a:cubicBezTo>
                  <a:cubicBezTo>
                    <a:pt x="5150" y="7"/>
                    <a:pt x="4805" y="95"/>
                    <a:pt x="4470" y="269"/>
                  </a:cubicBezTo>
                  <a:cubicBezTo>
                    <a:pt x="4345" y="325"/>
                    <a:pt x="4208" y="351"/>
                    <a:pt x="4072" y="351"/>
                  </a:cubicBezTo>
                  <a:cubicBezTo>
                    <a:pt x="3881" y="351"/>
                    <a:pt x="3692" y="300"/>
                    <a:pt x="3536" y="202"/>
                  </a:cubicBezTo>
                  <a:cubicBezTo>
                    <a:pt x="3304" y="68"/>
                    <a:pt x="3036" y="1"/>
                    <a:pt x="2753"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2" name="Google Shape;7822;g1f9162cf5e8_0_1723"/>
            <p:cNvSpPr/>
            <p:nvPr/>
          </p:nvSpPr>
          <p:spPr>
            <a:xfrm>
              <a:off x="2986373" y="1735234"/>
              <a:ext cx="371964" cy="329761"/>
            </a:xfrm>
            <a:custGeom>
              <a:rect b="b" l="l" r="r" t="t"/>
              <a:pathLst>
                <a:path extrusionOk="0" h="11830" w="13344">
                  <a:moveTo>
                    <a:pt x="5015" y="1"/>
                  </a:moveTo>
                  <a:cubicBezTo>
                    <a:pt x="4524" y="1"/>
                    <a:pt x="4031" y="7"/>
                    <a:pt x="3537" y="21"/>
                  </a:cubicBezTo>
                  <a:cubicBezTo>
                    <a:pt x="2369" y="55"/>
                    <a:pt x="1335" y="889"/>
                    <a:pt x="1035" y="2056"/>
                  </a:cubicBezTo>
                  <a:cubicBezTo>
                    <a:pt x="1" y="6292"/>
                    <a:pt x="835" y="11830"/>
                    <a:pt x="835" y="11830"/>
                  </a:cubicBezTo>
                  <a:lnTo>
                    <a:pt x="13344" y="11830"/>
                  </a:lnTo>
                  <a:cubicBezTo>
                    <a:pt x="12877" y="8961"/>
                    <a:pt x="12743" y="6059"/>
                    <a:pt x="13010" y="3157"/>
                  </a:cubicBezTo>
                  <a:cubicBezTo>
                    <a:pt x="13110" y="1689"/>
                    <a:pt x="12043" y="422"/>
                    <a:pt x="10575" y="255"/>
                  </a:cubicBezTo>
                  <a:cubicBezTo>
                    <a:pt x="8727" y="96"/>
                    <a:pt x="6880" y="1"/>
                    <a:pt x="5015"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3" name="Google Shape;7823;g1f9162cf5e8_0_1723"/>
            <p:cNvSpPr/>
            <p:nvPr/>
          </p:nvSpPr>
          <p:spPr>
            <a:xfrm>
              <a:off x="2986373" y="1735234"/>
              <a:ext cx="371964" cy="329761"/>
            </a:xfrm>
            <a:custGeom>
              <a:rect b="b" l="l" r="r" t="t"/>
              <a:pathLst>
                <a:path extrusionOk="0" h="11830" w="13344">
                  <a:moveTo>
                    <a:pt x="5015" y="1"/>
                  </a:moveTo>
                  <a:cubicBezTo>
                    <a:pt x="4524" y="1"/>
                    <a:pt x="4031" y="7"/>
                    <a:pt x="3537" y="21"/>
                  </a:cubicBezTo>
                  <a:cubicBezTo>
                    <a:pt x="2369" y="55"/>
                    <a:pt x="1335" y="889"/>
                    <a:pt x="1035" y="2056"/>
                  </a:cubicBezTo>
                  <a:cubicBezTo>
                    <a:pt x="1" y="6292"/>
                    <a:pt x="835" y="11830"/>
                    <a:pt x="835" y="11830"/>
                  </a:cubicBezTo>
                  <a:lnTo>
                    <a:pt x="13344" y="11830"/>
                  </a:lnTo>
                  <a:cubicBezTo>
                    <a:pt x="12877" y="8961"/>
                    <a:pt x="12743" y="6059"/>
                    <a:pt x="13010" y="3157"/>
                  </a:cubicBezTo>
                  <a:cubicBezTo>
                    <a:pt x="13110" y="1689"/>
                    <a:pt x="12043" y="422"/>
                    <a:pt x="10575" y="255"/>
                  </a:cubicBezTo>
                  <a:cubicBezTo>
                    <a:pt x="8727" y="96"/>
                    <a:pt x="6880" y="1"/>
                    <a:pt x="501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4" name="Google Shape;7824;g1f9162cf5e8_0_1723"/>
            <p:cNvSpPr/>
            <p:nvPr/>
          </p:nvSpPr>
          <p:spPr>
            <a:xfrm>
              <a:off x="2916683" y="2064978"/>
              <a:ext cx="441651" cy="2490130"/>
            </a:xfrm>
            <a:custGeom>
              <a:rect b="b" l="l" r="r" t="t"/>
              <a:pathLst>
                <a:path extrusionOk="0" h="89332" w="15844">
                  <a:moveTo>
                    <a:pt x="2608" y="0"/>
                  </a:moveTo>
                  <a:cubicBezTo>
                    <a:pt x="1167" y="0"/>
                    <a:pt x="0" y="1188"/>
                    <a:pt x="99" y="2636"/>
                  </a:cubicBezTo>
                  <a:cubicBezTo>
                    <a:pt x="366" y="9641"/>
                    <a:pt x="1267" y="28721"/>
                    <a:pt x="3401" y="38595"/>
                  </a:cubicBezTo>
                  <a:cubicBezTo>
                    <a:pt x="4669" y="51804"/>
                    <a:pt x="6670" y="89331"/>
                    <a:pt x="6670" y="89331"/>
                  </a:cubicBezTo>
                  <a:lnTo>
                    <a:pt x="15844" y="89331"/>
                  </a:lnTo>
                  <a:cubicBezTo>
                    <a:pt x="15844" y="89331"/>
                    <a:pt x="12908" y="47568"/>
                    <a:pt x="10006" y="38595"/>
                  </a:cubicBezTo>
                  <a:cubicBezTo>
                    <a:pt x="12975" y="30556"/>
                    <a:pt x="12208" y="1"/>
                    <a:pt x="12208" y="1"/>
                  </a:cubicBezTo>
                  <a:lnTo>
                    <a:pt x="2668" y="1"/>
                  </a:lnTo>
                  <a:cubicBezTo>
                    <a:pt x="2648" y="0"/>
                    <a:pt x="2628" y="0"/>
                    <a:pt x="2608"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5" name="Google Shape;7825;g1f9162cf5e8_0_1723"/>
            <p:cNvSpPr/>
            <p:nvPr/>
          </p:nvSpPr>
          <p:spPr>
            <a:xfrm>
              <a:off x="3182591" y="2364393"/>
              <a:ext cx="75346" cy="611856"/>
            </a:xfrm>
            <a:custGeom>
              <a:rect b="b" l="l" r="r" t="t"/>
              <a:pathLst>
                <a:path extrusionOk="0" h="21950" w="2703">
                  <a:moveTo>
                    <a:pt x="33" y="1"/>
                  </a:moveTo>
                  <a:cubicBezTo>
                    <a:pt x="33" y="1"/>
                    <a:pt x="0" y="13644"/>
                    <a:pt x="1701" y="21950"/>
                  </a:cubicBezTo>
                  <a:cubicBezTo>
                    <a:pt x="2335" y="16946"/>
                    <a:pt x="2602" y="10342"/>
                    <a:pt x="2702" y="4371"/>
                  </a:cubicBezTo>
                  <a:lnTo>
                    <a:pt x="33" y="1"/>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6" name="Google Shape;7826;g1f9162cf5e8_0_1723"/>
            <p:cNvSpPr/>
            <p:nvPr/>
          </p:nvSpPr>
          <p:spPr>
            <a:xfrm>
              <a:off x="3061693" y="2064978"/>
              <a:ext cx="820138" cy="2490130"/>
            </a:xfrm>
            <a:custGeom>
              <a:rect b="b" l="l" r="r" t="t"/>
              <a:pathLst>
                <a:path extrusionOk="0" h="89332" w="29422">
                  <a:moveTo>
                    <a:pt x="1" y="1"/>
                  </a:moveTo>
                  <a:cubicBezTo>
                    <a:pt x="1" y="1"/>
                    <a:pt x="6539" y="30556"/>
                    <a:pt x="11109" y="38595"/>
                  </a:cubicBezTo>
                  <a:cubicBezTo>
                    <a:pt x="13077" y="57742"/>
                    <a:pt x="20248" y="89331"/>
                    <a:pt x="20248" y="89331"/>
                  </a:cubicBezTo>
                  <a:lnTo>
                    <a:pt x="29422" y="89331"/>
                  </a:lnTo>
                  <a:cubicBezTo>
                    <a:pt x="29422" y="89331"/>
                    <a:pt x="22050" y="50470"/>
                    <a:pt x="18314" y="38595"/>
                  </a:cubicBezTo>
                  <a:cubicBezTo>
                    <a:pt x="18447" y="28721"/>
                    <a:pt x="14911" y="9641"/>
                    <a:pt x="13777" y="2636"/>
                  </a:cubicBezTo>
                  <a:cubicBezTo>
                    <a:pt x="13510" y="1135"/>
                    <a:pt x="12209" y="1"/>
                    <a:pt x="10675"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7" name="Google Shape;7827;g1f9162cf5e8_0_1723"/>
            <p:cNvSpPr/>
            <p:nvPr/>
          </p:nvSpPr>
          <p:spPr>
            <a:xfrm>
              <a:off x="3345302" y="3025219"/>
              <a:ext cx="220408" cy="228129"/>
            </a:xfrm>
            <a:custGeom>
              <a:rect b="b" l="l" r="r" t="t"/>
              <a:pathLst>
                <a:path extrusionOk="0" h="8184" w="7907">
                  <a:moveTo>
                    <a:pt x="3482" y="0"/>
                  </a:moveTo>
                  <a:cubicBezTo>
                    <a:pt x="3153" y="0"/>
                    <a:pt x="2823" y="57"/>
                    <a:pt x="2502" y="179"/>
                  </a:cubicBezTo>
                  <a:cubicBezTo>
                    <a:pt x="768" y="812"/>
                    <a:pt x="1" y="3081"/>
                    <a:pt x="801" y="5249"/>
                  </a:cubicBezTo>
                  <a:cubicBezTo>
                    <a:pt x="1460" y="7032"/>
                    <a:pt x="2953" y="8184"/>
                    <a:pt x="4446" y="8184"/>
                  </a:cubicBezTo>
                  <a:cubicBezTo>
                    <a:pt x="4768" y="8184"/>
                    <a:pt x="5091" y="8130"/>
                    <a:pt x="5404" y="8017"/>
                  </a:cubicBezTo>
                  <a:cubicBezTo>
                    <a:pt x="7139" y="7384"/>
                    <a:pt x="7906" y="5082"/>
                    <a:pt x="7106" y="2914"/>
                  </a:cubicBezTo>
                  <a:cubicBezTo>
                    <a:pt x="6450" y="1166"/>
                    <a:pt x="4968" y="0"/>
                    <a:pt x="3482" y="0"/>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8" name="Google Shape;7828;g1f9162cf5e8_0_1723"/>
            <p:cNvSpPr/>
            <p:nvPr/>
          </p:nvSpPr>
          <p:spPr>
            <a:xfrm>
              <a:off x="3345302" y="3025219"/>
              <a:ext cx="220408" cy="228129"/>
            </a:xfrm>
            <a:custGeom>
              <a:rect b="b" l="l" r="r" t="t"/>
              <a:pathLst>
                <a:path extrusionOk="0" h="8184" w="7907">
                  <a:moveTo>
                    <a:pt x="3482" y="0"/>
                  </a:moveTo>
                  <a:cubicBezTo>
                    <a:pt x="3153" y="0"/>
                    <a:pt x="2823" y="57"/>
                    <a:pt x="2502" y="179"/>
                  </a:cubicBezTo>
                  <a:cubicBezTo>
                    <a:pt x="768" y="812"/>
                    <a:pt x="1" y="3081"/>
                    <a:pt x="801" y="5249"/>
                  </a:cubicBezTo>
                  <a:cubicBezTo>
                    <a:pt x="1460" y="7032"/>
                    <a:pt x="2953" y="8184"/>
                    <a:pt x="4446" y="8184"/>
                  </a:cubicBezTo>
                  <a:cubicBezTo>
                    <a:pt x="4768" y="8184"/>
                    <a:pt x="5091" y="8130"/>
                    <a:pt x="5404" y="8017"/>
                  </a:cubicBezTo>
                  <a:cubicBezTo>
                    <a:pt x="7139" y="7384"/>
                    <a:pt x="7906" y="5082"/>
                    <a:pt x="7106" y="2914"/>
                  </a:cubicBezTo>
                  <a:cubicBezTo>
                    <a:pt x="6450" y="1166"/>
                    <a:pt x="4968" y="0"/>
                    <a:pt x="34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9" name="Google Shape;7829;g1f9162cf5e8_0_1723"/>
            <p:cNvSpPr/>
            <p:nvPr/>
          </p:nvSpPr>
          <p:spPr>
            <a:xfrm>
              <a:off x="3564741" y="4466820"/>
              <a:ext cx="178567" cy="88364"/>
            </a:xfrm>
            <a:custGeom>
              <a:rect b="b" l="l" r="r" t="t"/>
              <a:pathLst>
                <a:path extrusionOk="0" h="3170" w="6406">
                  <a:moveTo>
                    <a:pt x="3136" y="0"/>
                  </a:moveTo>
                  <a:cubicBezTo>
                    <a:pt x="1402" y="0"/>
                    <a:pt x="1" y="1435"/>
                    <a:pt x="101" y="3169"/>
                  </a:cubicBezTo>
                  <a:lnTo>
                    <a:pt x="6405" y="3169"/>
                  </a:lnTo>
                  <a:cubicBezTo>
                    <a:pt x="6339" y="1401"/>
                    <a:pt x="4871" y="34"/>
                    <a:pt x="3136"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0" name="Google Shape;7830;g1f9162cf5e8_0_1723"/>
            <p:cNvSpPr/>
            <p:nvPr/>
          </p:nvSpPr>
          <p:spPr>
            <a:xfrm>
              <a:off x="2982665" y="3028202"/>
              <a:ext cx="187850" cy="223223"/>
            </a:xfrm>
            <a:custGeom>
              <a:rect b="b" l="l" r="r" t="t"/>
              <a:pathLst>
                <a:path extrusionOk="0" h="8008" w="6739">
                  <a:moveTo>
                    <a:pt x="3295" y="1"/>
                  </a:moveTo>
                  <a:cubicBezTo>
                    <a:pt x="3154" y="1"/>
                    <a:pt x="3012" y="13"/>
                    <a:pt x="2869" y="38"/>
                  </a:cubicBezTo>
                  <a:cubicBezTo>
                    <a:pt x="1168" y="338"/>
                    <a:pt x="0" y="2340"/>
                    <a:pt x="267" y="4541"/>
                  </a:cubicBezTo>
                  <a:cubicBezTo>
                    <a:pt x="545" y="6545"/>
                    <a:pt x="1933" y="8007"/>
                    <a:pt x="3484" y="8007"/>
                  </a:cubicBezTo>
                  <a:cubicBezTo>
                    <a:pt x="3612" y="8007"/>
                    <a:pt x="3741" y="7997"/>
                    <a:pt x="3870" y="7977"/>
                  </a:cubicBezTo>
                  <a:cubicBezTo>
                    <a:pt x="5604" y="7677"/>
                    <a:pt x="6738" y="5676"/>
                    <a:pt x="6472" y="3474"/>
                  </a:cubicBezTo>
                  <a:cubicBezTo>
                    <a:pt x="6197" y="1457"/>
                    <a:pt x="4830" y="1"/>
                    <a:pt x="3295"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1" name="Google Shape;7831;g1f9162cf5e8_0_1723"/>
            <p:cNvSpPr/>
            <p:nvPr/>
          </p:nvSpPr>
          <p:spPr>
            <a:xfrm>
              <a:off x="2982665" y="3028202"/>
              <a:ext cx="187850" cy="223223"/>
            </a:xfrm>
            <a:custGeom>
              <a:rect b="b" l="l" r="r" t="t"/>
              <a:pathLst>
                <a:path extrusionOk="0" h="8008" w="6739">
                  <a:moveTo>
                    <a:pt x="3295" y="1"/>
                  </a:moveTo>
                  <a:cubicBezTo>
                    <a:pt x="3154" y="1"/>
                    <a:pt x="3012" y="13"/>
                    <a:pt x="2869" y="38"/>
                  </a:cubicBezTo>
                  <a:cubicBezTo>
                    <a:pt x="1168" y="338"/>
                    <a:pt x="0" y="2340"/>
                    <a:pt x="267" y="4541"/>
                  </a:cubicBezTo>
                  <a:cubicBezTo>
                    <a:pt x="545" y="6545"/>
                    <a:pt x="1933" y="8007"/>
                    <a:pt x="3484" y="8007"/>
                  </a:cubicBezTo>
                  <a:cubicBezTo>
                    <a:pt x="3612" y="8007"/>
                    <a:pt x="3741" y="7997"/>
                    <a:pt x="3870" y="7977"/>
                  </a:cubicBezTo>
                  <a:cubicBezTo>
                    <a:pt x="5604" y="7677"/>
                    <a:pt x="6738" y="5676"/>
                    <a:pt x="6472" y="3474"/>
                  </a:cubicBezTo>
                  <a:cubicBezTo>
                    <a:pt x="6197" y="1457"/>
                    <a:pt x="4830" y="1"/>
                    <a:pt x="329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2" name="Google Shape;7832;g1f9162cf5e8_0_1723"/>
            <p:cNvSpPr/>
            <p:nvPr/>
          </p:nvSpPr>
          <p:spPr>
            <a:xfrm>
              <a:off x="3016144" y="4466820"/>
              <a:ext cx="175752" cy="88364"/>
            </a:xfrm>
            <a:custGeom>
              <a:rect b="b" l="l" r="r" t="t"/>
              <a:pathLst>
                <a:path extrusionOk="0" h="3170" w="6305">
                  <a:moveTo>
                    <a:pt x="3136" y="0"/>
                  </a:moveTo>
                  <a:cubicBezTo>
                    <a:pt x="1401" y="0"/>
                    <a:pt x="0" y="1401"/>
                    <a:pt x="0" y="3169"/>
                  </a:cubicBezTo>
                  <a:lnTo>
                    <a:pt x="6305" y="3169"/>
                  </a:lnTo>
                  <a:cubicBezTo>
                    <a:pt x="6305" y="1401"/>
                    <a:pt x="4904" y="0"/>
                    <a:pt x="3136"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3" name="Google Shape;7833;g1f9162cf5e8_0_1723"/>
            <p:cNvSpPr/>
            <p:nvPr/>
          </p:nvSpPr>
          <p:spPr>
            <a:xfrm>
              <a:off x="3166785" y="2106820"/>
              <a:ext cx="250150" cy="320144"/>
            </a:xfrm>
            <a:custGeom>
              <a:rect b="b" l="l" r="r" t="t"/>
              <a:pathLst>
                <a:path extrusionOk="0" h="11485" w="8974">
                  <a:moveTo>
                    <a:pt x="8840" y="1"/>
                  </a:moveTo>
                  <a:cubicBezTo>
                    <a:pt x="7372" y="1"/>
                    <a:pt x="5604" y="935"/>
                    <a:pt x="3970" y="2569"/>
                  </a:cubicBezTo>
                  <a:cubicBezTo>
                    <a:pt x="2035" y="4504"/>
                    <a:pt x="0" y="7806"/>
                    <a:pt x="0" y="11376"/>
                  </a:cubicBezTo>
                  <a:cubicBezTo>
                    <a:pt x="0" y="11442"/>
                    <a:pt x="33" y="11476"/>
                    <a:pt x="100" y="11476"/>
                  </a:cubicBezTo>
                  <a:cubicBezTo>
                    <a:pt x="112" y="11482"/>
                    <a:pt x="125" y="11485"/>
                    <a:pt x="136" y="11485"/>
                  </a:cubicBezTo>
                  <a:cubicBezTo>
                    <a:pt x="189" y="11485"/>
                    <a:pt x="234" y="11430"/>
                    <a:pt x="234" y="11376"/>
                  </a:cubicBezTo>
                  <a:cubicBezTo>
                    <a:pt x="234" y="7873"/>
                    <a:pt x="2268" y="4637"/>
                    <a:pt x="4170" y="2769"/>
                  </a:cubicBezTo>
                  <a:cubicBezTo>
                    <a:pt x="5771" y="1168"/>
                    <a:pt x="7472" y="268"/>
                    <a:pt x="8840" y="268"/>
                  </a:cubicBezTo>
                  <a:cubicBezTo>
                    <a:pt x="8906" y="268"/>
                    <a:pt x="8973" y="201"/>
                    <a:pt x="8973" y="134"/>
                  </a:cubicBezTo>
                  <a:cubicBezTo>
                    <a:pt x="8973" y="68"/>
                    <a:pt x="8906" y="1"/>
                    <a:pt x="884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4" name="Google Shape;7834;g1f9162cf5e8_0_1723"/>
            <p:cNvSpPr/>
            <p:nvPr/>
          </p:nvSpPr>
          <p:spPr>
            <a:xfrm>
              <a:off x="2950106" y="2207926"/>
              <a:ext cx="177647" cy="211348"/>
            </a:xfrm>
            <a:custGeom>
              <a:rect b="b" l="l" r="r" t="t"/>
              <a:pathLst>
                <a:path extrusionOk="0" h="7582" w="6373">
                  <a:moveTo>
                    <a:pt x="137" y="1"/>
                  </a:moveTo>
                  <a:cubicBezTo>
                    <a:pt x="125" y="1"/>
                    <a:pt x="113" y="4"/>
                    <a:pt x="101" y="10"/>
                  </a:cubicBezTo>
                  <a:cubicBezTo>
                    <a:pt x="34" y="10"/>
                    <a:pt x="1" y="76"/>
                    <a:pt x="1" y="143"/>
                  </a:cubicBezTo>
                  <a:cubicBezTo>
                    <a:pt x="368" y="2445"/>
                    <a:pt x="3270" y="6314"/>
                    <a:pt x="6172" y="7582"/>
                  </a:cubicBezTo>
                  <a:lnTo>
                    <a:pt x="6205" y="7582"/>
                  </a:lnTo>
                  <a:cubicBezTo>
                    <a:pt x="6339" y="7582"/>
                    <a:pt x="6372" y="7415"/>
                    <a:pt x="6272" y="7348"/>
                  </a:cubicBezTo>
                  <a:cubicBezTo>
                    <a:pt x="3503" y="6147"/>
                    <a:pt x="568" y="2311"/>
                    <a:pt x="234" y="110"/>
                  </a:cubicBezTo>
                  <a:cubicBezTo>
                    <a:pt x="234" y="55"/>
                    <a:pt x="190" y="1"/>
                    <a:pt x="13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5" name="Google Shape;7835;g1f9162cf5e8_0_1723"/>
            <p:cNvSpPr/>
            <p:nvPr/>
          </p:nvSpPr>
          <p:spPr>
            <a:xfrm>
              <a:off x="3618040" y="4464590"/>
              <a:ext cx="172686" cy="20850"/>
            </a:xfrm>
            <a:custGeom>
              <a:rect b="b" l="l" r="r" t="t"/>
              <a:pathLst>
                <a:path extrusionOk="0" h="748" w="6195">
                  <a:moveTo>
                    <a:pt x="2797" y="0"/>
                  </a:moveTo>
                  <a:cubicBezTo>
                    <a:pt x="1612" y="0"/>
                    <a:pt x="577" y="157"/>
                    <a:pt x="124" y="314"/>
                  </a:cubicBezTo>
                  <a:cubicBezTo>
                    <a:pt x="0" y="345"/>
                    <a:pt x="48" y="518"/>
                    <a:pt x="161" y="518"/>
                  </a:cubicBezTo>
                  <a:cubicBezTo>
                    <a:pt x="170" y="518"/>
                    <a:pt x="180" y="517"/>
                    <a:pt x="190" y="514"/>
                  </a:cubicBezTo>
                  <a:cubicBezTo>
                    <a:pt x="627" y="392"/>
                    <a:pt x="1649" y="242"/>
                    <a:pt x="2815" y="242"/>
                  </a:cubicBezTo>
                  <a:cubicBezTo>
                    <a:pt x="3877" y="242"/>
                    <a:pt x="5058" y="366"/>
                    <a:pt x="6028" y="748"/>
                  </a:cubicBezTo>
                  <a:lnTo>
                    <a:pt x="6061" y="748"/>
                  </a:lnTo>
                  <a:cubicBezTo>
                    <a:pt x="6095" y="748"/>
                    <a:pt x="6161" y="714"/>
                    <a:pt x="6161" y="681"/>
                  </a:cubicBezTo>
                  <a:cubicBezTo>
                    <a:pt x="6195" y="614"/>
                    <a:pt x="6161" y="547"/>
                    <a:pt x="6095" y="514"/>
                  </a:cubicBezTo>
                  <a:cubicBezTo>
                    <a:pt x="5091" y="132"/>
                    <a:pt x="3881" y="0"/>
                    <a:pt x="279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6" name="Google Shape;7836;g1f9162cf5e8_0_1723"/>
            <p:cNvSpPr/>
            <p:nvPr/>
          </p:nvSpPr>
          <p:spPr>
            <a:xfrm>
              <a:off x="3104483" y="4461524"/>
              <a:ext cx="136699" cy="39722"/>
            </a:xfrm>
            <a:custGeom>
              <a:rect b="b" l="l" r="r" t="t"/>
              <a:pathLst>
                <a:path extrusionOk="0" h="1425" w="4904">
                  <a:moveTo>
                    <a:pt x="1234" y="0"/>
                  </a:moveTo>
                  <a:cubicBezTo>
                    <a:pt x="813" y="0"/>
                    <a:pt x="441" y="58"/>
                    <a:pt x="134" y="157"/>
                  </a:cubicBezTo>
                  <a:cubicBezTo>
                    <a:pt x="0" y="190"/>
                    <a:pt x="67" y="391"/>
                    <a:pt x="200" y="391"/>
                  </a:cubicBezTo>
                  <a:cubicBezTo>
                    <a:pt x="478" y="301"/>
                    <a:pt x="827" y="247"/>
                    <a:pt x="1228" y="247"/>
                  </a:cubicBezTo>
                  <a:cubicBezTo>
                    <a:pt x="2175" y="247"/>
                    <a:pt x="3415" y="548"/>
                    <a:pt x="4703" y="1391"/>
                  </a:cubicBezTo>
                  <a:cubicBezTo>
                    <a:pt x="4737" y="1391"/>
                    <a:pt x="4737" y="1425"/>
                    <a:pt x="4770" y="1425"/>
                  </a:cubicBezTo>
                  <a:cubicBezTo>
                    <a:pt x="4804" y="1425"/>
                    <a:pt x="4837" y="1391"/>
                    <a:pt x="4870" y="1358"/>
                  </a:cubicBezTo>
                  <a:cubicBezTo>
                    <a:pt x="4904" y="1291"/>
                    <a:pt x="4904" y="1225"/>
                    <a:pt x="4837" y="1191"/>
                  </a:cubicBezTo>
                  <a:cubicBezTo>
                    <a:pt x="3501" y="324"/>
                    <a:pt x="2230" y="0"/>
                    <a:pt x="123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40" name="Shape 7840"/>
        <p:cNvGrpSpPr/>
        <p:nvPr/>
      </p:nvGrpSpPr>
      <p:grpSpPr>
        <a:xfrm>
          <a:off x="0" y="0"/>
          <a:ext cx="0" cy="0"/>
          <a:chOff x="0" y="0"/>
          <a:chExt cx="0" cy="0"/>
        </a:xfrm>
      </p:grpSpPr>
      <p:sp>
        <p:nvSpPr>
          <p:cNvPr id="7841" name="Google Shape;7841;p6"/>
          <p:cNvSpPr txBox="1"/>
          <p:nvPr/>
        </p:nvSpPr>
        <p:spPr>
          <a:xfrm>
            <a:off x="0" y="0"/>
            <a:ext cx="9144000" cy="5141100"/>
          </a:xfrm>
          <a:prstGeom prst="rect">
            <a:avLst/>
          </a:prstGeom>
          <a:solidFill>
            <a:srgbClr val="F2F2F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grpSp>
        <p:nvGrpSpPr>
          <p:cNvPr id="7842" name="Google Shape;7842;p6"/>
          <p:cNvGrpSpPr/>
          <p:nvPr/>
        </p:nvGrpSpPr>
        <p:grpSpPr>
          <a:xfrm>
            <a:off x="7172125" y="1099079"/>
            <a:ext cx="430885" cy="203666"/>
            <a:chOff x="8703675" y="886625"/>
            <a:chExt cx="69975" cy="33075"/>
          </a:xfrm>
        </p:grpSpPr>
        <p:sp>
          <p:nvSpPr>
            <p:cNvPr id="7843" name="Google Shape;7843;p6"/>
            <p:cNvSpPr/>
            <p:nvPr/>
          </p:nvSpPr>
          <p:spPr>
            <a:xfrm>
              <a:off x="8703675" y="886625"/>
              <a:ext cx="69975" cy="12525"/>
            </a:xfrm>
            <a:custGeom>
              <a:rect b="b" l="l" r="r" t="t"/>
              <a:pathLst>
                <a:path extrusionOk="0" h="501" w="2799">
                  <a:moveTo>
                    <a:pt x="251" y="1"/>
                  </a:moveTo>
                  <a:cubicBezTo>
                    <a:pt x="108" y="1"/>
                    <a:pt x="1" y="108"/>
                    <a:pt x="1" y="251"/>
                  </a:cubicBezTo>
                  <a:cubicBezTo>
                    <a:pt x="1" y="393"/>
                    <a:pt x="108" y="501"/>
                    <a:pt x="251" y="501"/>
                  </a:cubicBezTo>
                  <a:lnTo>
                    <a:pt x="2549" y="501"/>
                  </a:lnTo>
                  <a:cubicBezTo>
                    <a:pt x="2691" y="501"/>
                    <a:pt x="2799" y="393"/>
                    <a:pt x="2799" y="251"/>
                  </a:cubicBezTo>
                  <a:cubicBezTo>
                    <a:pt x="2799" y="108"/>
                    <a:pt x="2691" y="1"/>
                    <a:pt x="25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4" name="Google Shape;7844;p6"/>
            <p:cNvSpPr/>
            <p:nvPr/>
          </p:nvSpPr>
          <p:spPr>
            <a:xfrm>
              <a:off x="8703675" y="907175"/>
              <a:ext cx="69975" cy="12525"/>
            </a:xfrm>
            <a:custGeom>
              <a:rect b="b" l="l" r="r" t="t"/>
              <a:pathLst>
                <a:path extrusionOk="0" h="501" w="2799">
                  <a:moveTo>
                    <a:pt x="251" y="0"/>
                  </a:moveTo>
                  <a:cubicBezTo>
                    <a:pt x="108" y="0"/>
                    <a:pt x="1" y="107"/>
                    <a:pt x="1" y="250"/>
                  </a:cubicBezTo>
                  <a:cubicBezTo>
                    <a:pt x="1" y="393"/>
                    <a:pt x="108" y="500"/>
                    <a:pt x="251" y="500"/>
                  </a:cubicBezTo>
                  <a:lnTo>
                    <a:pt x="2549" y="500"/>
                  </a:lnTo>
                  <a:cubicBezTo>
                    <a:pt x="2691" y="500"/>
                    <a:pt x="2799" y="393"/>
                    <a:pt x="2799" y="250"/>
                  </a:cubicBezTo>
                  <a:cubicBezTo>
                    <a:pt x="2799" y="107"/>
                    <a:pt x="2691" y="0"/>
                    <a:pt x="254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845" name="Google Shape;7845;p6"/>
          <p:cNvSpPr txBox="1"/>
          <p:nvPr>
            <p:ph idx="1" type="subTitle"/>
          </p:nvPr>
        </p:nvSpPr>
        <p:spPr>
          <a:xfrm>
            <a:off x="2803642" y="1685938"/>
            <a:ext cx="3339900" cy="2218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b="1" lang="en" sz="2400">
                <a:solidFill>
                  <a:srgbClr val="623D69"/>
                </a:solidFill>
                <a:latin typeface="Poppins"/>
                <a:ea typeface="Poppins"/>
                <a:cs typeface="Poppins"/>
                <a:sym typeface="Poppins"/>
              </a:rPr>
              <a:t>Do you want to use the application?</a:t>
            </a:r>
            <a:r>
              <a:rPr b="1" lang="en" sz="2400">
                <a:solidFill>
                  <a:srgbClr val="1C3B50"/>
                </a:solidFill>
                <a:latin typeface="Poppins"/>
                <a:ea typeface="Poppins"/>
                <a:cs typeface="Poppins"/>
                <a:sym typeface="Poppins"/>
              </a:rPr>
              <a:t> </a:t>
            </a:r>
            <a:endParaRPr>
              <a:latin typeface="Poppins"/>
              <a:ea typeface="Poppins"/>
              <a:cs typeface="Poppins"/>
              <a:sym typeface="Poppins"/>
            </a:endParaRPr>
          </a:p>
          <a:p>
            <a:pPr indent="0" lvl="0" marL="0" rtl="0" algn="ctr">
              <a:lnSpc>
                <a:spcPct val="100000"/>
              </a:lnSpc>
              <a:spcBef>
                <a:spcPts val="0"/>
              </a:spcBef>
              <a:spcAft>
                <a:spcPts val="0"/>
              </a:spcAft>
              <a:buSzPts val="1400"/>
              <a:buNone/>
            </a:pPr>
            <a:r>
              <a:t/>
            </a:r>
            <a:endParaRPr b="1" sz="2400">
              <a:solidFill>
                <a:srgbClr val="1C3B50"/>
              </a:solidFill>
              <a:latin typeface="Poppins"/>
              <a:ea typeface="Poppins"/>
              <a:cs typeface="Poppins"/>
              <a:sym typeface="Poppins"/>
            </a:endParaRPr>
          </a:p>
          <a:p>
            <a:pPr indent="0" lvl="0" marL="0" rtl="0" algn="ctr">
              <a:lnSpc>
                <a:spcPct val="100000"/>
              </a:lnSpc>
              <a:spcBef>
                <a:spcPts val="0"/>
              </a:spcBef>
              <a:spcAft>
                <a:spcPts val="0"/>
              </a:spcAft>
              <a:buSzPts val="1400"/>
              <a:buNone/>
            </a:pPr>
            <a:r>
              <a:rPr b="1" lang="en" sz="2400">
                <a:solidFill>
                  <a:srgbClr val="9A72A1"/>
                </a:solidFill>
                <a:latin typeface="Poppins"/>
                <a:ea typeface="Poppins"/>
                <a:cs typeface="Poppins"/>
                <a:sym typeface="Poppins"/>
              </a:rPr>
              <a:t>Do you want to control the robot?</a:t>
            </a:r>
            <a:endParaRPr b="1" sz="2400">
              <a:solidFill>
                <a:srgbClr val="9A72A1"/>
              </a:solidFill>
              <a:latin typeface="Poppins"/>
              <a:ea typeface="Poppins"/>
              <a:cs typeface="Poppins"/>
              <a:sym typeface="Poppins"/>
            </a:endParaRPr>
          </a:p>
        </p:txBody>
      </p:sp>
      <p:pic>
        <p:nvPicPr>
          <p:cNvPr id="7846" name="Google Shape;7846;p6"/>
          <p:cNvPicPr preferRelativeResize="0"/>
          <p:nvPr/>
        </p:nvPicPr>
        <p:blipFill rotWithShape="1">
          <a:blip r:embed="rId3">
            <a:alphaModFix/>
          </a:blip>
          <a:srcRect b="0" l="0" r="0" t="0"/>
          <a:stretch/>
        </p:blipFill>
        <p:spPr>
          <a:xfrm>
            <a:off x="802244" y="652123"/>
            <a:ext cx="1844098" cy="3946180"/>
          </a:xfrm>
          <a:prstGeom prst="rect">
            <a:avLst/>
          </a:prstGeom>
          <a:noFill/>
          <a:ln>
            <a:noFill/>
          </a:ln>
        </p:spPr>
      </p:pic>
      <p:pic>
        <p:nvPicPr>
          <p:cNvPr id="7847" name="Google Shape;7847;p6"/>
          <p:cNvPicPr preferRelativeResize="0"/>
          <p:nvPr/>
        </p:nvPicPr>
        <p:blipFill rotWithShape="1">
          <a:blip r:embed="rId4">
            <a:alphaModFix/>
          </a:blip>
          <a:srcRect b="0" l="0" r="0" t="0"/>
          <a:stretch/>
        </p:blipFill>
        <p:spPr>
          <a:xfrm>
            <a:off x="6655805" y="634481"/>
            <a:ext cx="1990725" cy="3981450"/>
          </a:xfrm>
          <a:prstGeom prst="rect">
            <a:avLst/>
          </a:prstGeom>
          <a:noFill/>
          <a:ln>
            <a:noFill/>
          </a:ln>
        </p:spPr>
      </p:pic>
      <p:grpSp>
        <p:nvGrpSpPr>
          <p:cNvPr id="7848" name="Google Shape;7848;p6"/>
          <p:cNvGrpSpPr/>
          <p:nvPr/>
        </p:nvGrpSpPr>
        <p:grpSpPr>
          <a:xfrm rot="-1043506">
            <a:off x="4260936" y="4142285"/>
            <a:ext cx="425319" cy="419667"/>
            <a:chOff x="-1951475" y="3597450"/>
            <a:chExt cx="295375" cy="291450"/>
          </a:xfrm>
        </p:grpSpPr>
        <p:sp>
          <p:nvSpPr>
            <p:cNvPr id="7849" name="Google Shape;7849;p6"/>
            <p:cNvSpPr/>
            <p:nvPr/>
          </p:nvSpPr>
          <p:spPr>
            <a:xfrm>
              <a:off x="-1951475" y="3597450"/>
              <a:ext cx="170925" cy="34675"/>
            </a:xfrm>
            <a:custGeom>
              <a:rect b="b" l="l" r="r" t="t"/>
              <a:pathLst>
                <a:path extrusionOk="0" h="1387" w="6837">
                  <a:moveTo>
                    <a:pt x="1008" y="1"/>
                  </a:moveTo>
                  <a:cubicBezTo>
                    <a:pt x="473" y="1"/>
                    <a:pt x="0" y="473"/>
                    <a:pt x="0" y="1040"/>
                  </a:cubicBezTo>
                  <a:lnTo>
                    <a:pt x="0" y="1387"/>
                  </a:lnTo>
                  <a:lnTo>
                    <a:pt x="6837" y="1387"/>
                  </a:lnTo>
                  <a:lnTo>
                    <a:pt x="6837" y="1040"/>
                  </a:lnTo>
                  <a:cubicBezTo>
                    <a:pt x="6837" y="473"/>
                    <a:pt x="6364" y="1"/>
                    <a:pt x="5829" y="1"/>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sp>
          <p:nvSpPr>
            <p:cNvPr id="7850" name="Google Shape;7850;p6"/>
            <p:cNvSpPr/>
            <p:nvPr/>
          </p:nvSpPr>
          <p:spPr>
            <a:xfrm>
              <a:off x="-1949900" y="3648650"/>
              <a:ext cx="171725" cy="173300"/>
            </a:xfrm>
            <a:custGeom>
              <a:rect b="b" l="l" r="r" t="t"/>
              <a:pathLst>
                <a:path extrusionOk="0" h="6932" w="6869">
                  <a:moveTo>
                    <a:pt x="0" y="1"/>
                  </a:moveTo>
                  <a:lnTo>
                    <a:pt x="0" y="6932"/>
                  </a:lnTo>
                  <a:lnTo>
                    <a:pt x="2426" y="6932"/>
                  </a:lnTo>
                  <a:cubicBezTo>
                    <a:pt x="2521" y="6585"/>
                    <a:pt x="2836" y="6333"/>
                    <a:pt x="3245" y="6270"/>
                  </a:cubicBezTo>
                  <a:lnTo>
                    <a:pt x="1166" y="4191"/>
                  </a:lnTo>
                  <a:cubicBezTo>
                    <a:pt x="693" y="3718"/>
                    <a:pt x="693" y="2962"/>
                    <a:pt x="1166" y="2489"/>
                  </a:cubicBezTo>
                  <a:cubicBezTo>
                    <a:pt x="1386" y="2237"/>
                    <a:pt x="1670" y="2143"/>
                    <a:pt x="2017" y="2143"/>
                  </a:cubicBezTo>
                  <a:cubicBezTo>
                    <a:pt x="2363" y="2143"/>
                    <a:pt x="2647" y="2237"/>
                    <a:pt x="2899" y="2489"/>
                  </a:cubicBezTo>
                  <a:lnTo>
                    <a:pt x="3560" y="3151"/>
                  </a:lnTo>
                  <a:cubicBezTo>
                    <a:pt x="3592" y="2994"/>
                    <a:pt x="3718" y="2836"/>
                    <a:pt x="3844" y="2710"/>
                  </a:cubicBezTo>
                  <a:cubicBezTo>
                    <a:pt x="4064" y="2489"/>
                    <a:pt x="4348" y="2363"/>
                    <a:pt x="4694" y="2363"/>
                  </a:cubicBezTo>
                  <a:cubicBezTo>
                    <a:pt x="4694" y="2048"/>
                    <a:pt x="4820" y="1733"/>
                    <a:pt x="5041" y="1513"/>
                  </a:cubicBezTo>
                  <a:cubicBezTo>
                    <a:pt x="5293" y="1261"/>
                    <a:pt x="5577" y="1135"/>
                    <a:pt x="5923" y="1135"/>
                  </a:cubicBezTo>
                  <a:cubicBezTo>
                    <a:pt x="6112" y="1135"/>
                    <a:pt x="6301" y="1198"/>
                    <a:pt x="6459" y="1261"/>
                  </a:cubicBezTo>
                  <a:cubicBezTo>
                    <a:pt x="6522" y="1072"/>
                    <a:pt x="6616" y="914"/>
                    <a:pt x="6774" y="757"/>
                  </a:cubicBezTo>
                  <a:lnTo>
                    <a:pt x="6868" y="662"/>
                  </a:lnTo>
                  <a:lnTo>
                    <a:pt x="6868" y="1"/>
                  </a:ln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sp>
          <p:nvSpPr>
            <p:cNvPr id="7851" name="Google Shape;7851;p6"/>
            <p:cNvSpPr/>
            <p:nvPr/>
          </p:nvSpPr>
          <p:spPr>
            <a:xfrm>
              <a:off x="-1951475" y="3838475"/>
              <a:ext cx="170925" cy="50425"/>
            </a:xfrm>
            <a:custGeom>
              <a:rect b="b" l="l" r="r" t="t"/>
              <a:pathLst>
                <a:path extrusionOk="0" h="2017" w="6837">
                  <a:moveTo>
                    <a:pt x="0" y="0"/>
                  </a:moveTo>
                  <a:lnTo>
                    <a:pt x="0" y="1008"/>
                  </a:lnTo>
                  <a:cubicBezTo>
                    <a:pt x="0" y="1544"/>
                    <a:pt x="473" y="2017"/>
                    <a:pt x="1008" y="2017"/>
                  </a:cubicBezTo>
                  <a:lnTo>
                    <a:pt x="5829" y="2017"/>
                  </a:lnTo>
                  <a:cubicBezTo>
                    <a:pt x="6333" y="2017"/>
                    <a:pt x="6774" y="1670"/>
                    <a:pt x="6837" y="1166"/>
                  </a:cubicBezTo>
                  <a:lnTo>
                    <a:pt x="6679" y="1071"/>
                  </a:lnTo>
                  <a:lnTo>
                    <a:pt x="3466" y="1071"/>
                  </a:lnTo>
                  <a:cubicBezTo>
                    <a:pt x="2867" y="1071"/>
                    <a:pt x="2363" y="599"/>
                    <a:pt x="2269"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sp>
          <p:nvSpPr>
            <p:cNvPr id="7852" name="Google Shape;7852;p6"/>
            <p:cNvSpPr/>
            <p:nvPr/>
          </p:nvSpPr>
          <p:spPr>
            <a:xfrm>
              <a:off x="-1912900" y="3675825"/>
              <a:ext cx="256800" cy="202825"/>
            </a:xfrm>
            <a:custGeom>
              <a:rect b="b" l="l" r="r" t="t"/>
              <a:pathLst>
                <a:path extrusionOk="0" h="8113" w="10272">
                  <a:moveTo>
                    <a:pt x="6085" y="0"/>
                  </a:moveTo>
                  <a:cubicBezTo>
                    <a:pt x="5955" y="0"/>
                    <a:pt x="5829" y="48"/>
                    <a:pt x="5735" y="142"/>
                  </a:cubicBezTo>
                  <a:cubicBezTo>
                    <a:pt x="5546" y="331"/>
                    <a:pt x="5546" y="646"/>
                    <a:pt x="5735" y="835"/>
                  </a:cubicBezTo>
                  <a:lnTo>
                    <a:pt x="6081" y="1213"/>
                  </a:lnTo>
                  <a:cubicBezTo>
                    <a:pt x="6207" y="1308"/>
                    <a:pt x="6207" y="1560"/>
                    <a:pt x="6081" y="1655"/>
                  </a:cubicBezTo>
                  <a:cubicBezTo>
                    <a:pt x="6034" y="1718"/>
                    <a:pt x="5948" y="1749"/>
                    <a:pt x="5857" y="1749"/>
                  </a:cubicBezTo>
                  <a:cubicBezTo>
                    <a:pt x="5766" y="1749"/>
                    <a:pt x="5672" y="1718"/>
                    <a:pt x="5609" y="1655"/>
                  </a:cubicBezTo>
                  <a:lnTo>
                    <a:pt x="4758" y="804"/>
                  </a:lnTo>
                  <a:cubicBezTo>
                    <a:pt x="4664" y="709"/>
                    <a:pt x="4538" y="662"/>
                    <a:pt x="4408" y="662"/>
                  </a:cubicBezTo>
                  <a:cubicBezTo>
                    <a:pt x="4278" y="662"/>
                    <a:pt x="4144" y="709"/>
                    <a:pt x="4034" y="804"/>
                  </a:cubicBezTo>
                  <a:cubicBezTo>
                    <a:pt x="3845" y="993"/>
                    <a:pt x="3845" y="1308"/>
                    <a:pt x="4034" y="1528"/>
                  </a:cubicBezTo>
                  <a:cubicBezTo>
                    <a:pt x="4034" y="1655"/>
                    <a:pt x="4884" y="2505"/>
                    <a:pt x="4821" y="2505"/>
                  </a:cubicBezTo>
                  <a:cubicBezTo>
                    <a:pt x="4947" y="2631"/>
                    <a:pt x="4947" y="2852"/>
                    <a:pt x="4821" y="2978"/>
                  </a:cubicBezTo>
                  <a:cubicBezTo>
                    <a:pt x="4774" y="3041"/>
                    <a:pt x="4687" y="3072"/>
                    <a:pt x="4601" y="3072"/>
                  </a:cubicBezTo>
                  <a:cubicBezTo>
                    <a:pt x="4514" y="3072"/>
                    <a:pt x="4427" y="3041"/>
                    <a:pt x="4380" y="2978"/>
                  </a:cubicBezTo>
                  <a:lnTo>
                    <a:pt x="3498" y="2096"/>
                  </a:lnTo>
                  <a:cubicBezTo>
                    <a:pt x="3403" y="2001"/>
                    <a:pt x="3277" y="1954"/>
                    <a:pt x="3151" y="1954"/>
                  </a:cubicBezTo>
                  <a:cubicBezTo>
                    <a:pt x="3025" y="1954"/>
                    <a:pt x="2899" y="2001"/>
                    <a:pt x="2805" y="2096"/>
                  </a:cubicBezTo>
                  <a:cubicBezTo>
                    <a:pt x="2584" y="2316"/>
                    <a:pt x="2584" y="2631"/>
                    <a:pt x="2805" y="2820"/>
                  </a:cubicBezTo>
                  <a:lnTo>
                    <a:pt x="3656" y="3671"/>
                  </a:lnTo>
                  <a:cubicBezTo>
                    <a:pt x="3782" y="3797"/>
                    <a:pt x="3782" y="4017"/>
                    <a:pt x="3656" y="4143"/>
                  </a:cubicBezTo>
                  <a:cubicBezTo>
                    <a:pt x="3593" y="4206"/>
                    <a:pt x="3506" y="4238"/>
                    <a:pt x="3419" y="4238"/>
                  </a:cubicBezTo>
                  <a:cubicBezTo>
                    <a:pt x="3333" y="4238"/>
                    <a:pt x="3246" y="4206"/>
                    <a:pt x="3183" y="4143"/>
                  </a:cubicBezTo>
                  <a:lnTo>
                    <a:pt x="883" y="1875"/>
                  </a:lnTo>
                  <a:cubicBezTo>
                    <a:pt x="789" y="1765"/>
                    <a:pt x="663" y="1710"/>
                    <a:pt x="537" y="1710"/>
                  </a:cubicBezTo>
                  <a:cubicBezTo>
                    <a:pt x="411" y="1710"/>
                    <a:pt x="284" y="1765"/>
                    <a:pt x="190" y="1875"/>
                  </a:cubicBezTo>
                  <a:cubicBezTo>
                    <a:pt x="1" y="2064"/>
                    <a:pt x="1" y="2379"/>
                    <a:pt x="190" y="2568"/>
                  </a:cubicBezTo>
                  <a:lnTo>
                    <a:pt x="1797" y="4206"/>
                  </a:lnTo>
                  <a:lnTo>
                    <a:pt x="3403" y="5845"/>
                  </a:lnTo>
                  <a:lnTo>
                    <a:pt x="1954" y="5845"/>
                  </a:lnTo>
                  <a:cubicBezTo>
                    <a:pt x="1671" y="5845"/>
                    <a:pt x="1450" y="6097"/>
                    <a:pt x="1450" y="6349"/>
                  </a:cubicBezTo>
                  <a:cubicBezTo>
                    <a:pt x="1450" y="6632"/>
                    <a:pt x="1671" y="6884"/>
                    <a:pt x="1954" y="6884"/>
                  </a:cubicBezTo>
                  <a:lnTo>
                    <a:pt x="5451" y="6884"/>
                  </a:lnTo>
                  <a:cubicBezTo>
                    <a:pt x="5514" y="6916"/>
                    <a:pt x="6491" y="7829"/>
                    <a:pt x="6491" y="7829"/>
                  </a:cubicBezTo>
                  <a:cubicBezTo>
                    <a:pt x="6680" y="8018"/>
                    <a:pt x="6948" y="8113"/>
                    <a:pt x="7216" y="8113"/>
                  </a:cubicBezTo>
                  <a:cubicBezTo>
                    <a:pt x="7483" y="8113"/>
                    <a:pt x="7751" y="8018"/>
                    <a:pt x="7940" y="7829"/>
                  </a:cubicBezTo>
                  <a:lnTo>
                    <a:pt x="9862" y="5876"/>
                  </a:lnTo>
                  <a:cubicBezTo>
                    <a:pt x="10272" y="5498"/>
                    <a:pt x="10272" y="4836"/>
                    <a:pt x="9862" y="4427"/>
                  </a:cubicBezTo>
                  <a:lnTo>
                    <a:pt x="9452" y="3986"/>
                  </a:lnTo>
                  <a:cubicBezTo>
                    <a:pt x="9326" y="3608"/>
                    <a:pt x="9043" y="3198"/>
                    <a:pt x="8822" y="2820"/>
                  </a:cubicBezTo>
                  <a:cubicBezTo>
                    <a:pt x="8570" y="2411"/>
                    <a:pt x="8350" y="2064"/>
                    <a:pt x="8035" y="1718"/>
                  </a:cubicBezTo>
                  <a:lnTo>
                    <a:pt x="6459" y="142"/>
                  </a:lnTo>
                  <a:cubicBezTo>
                    <a:pt x="6349" y="48"/>
                    <a:pt x="6215" y="0"/>
                    <a:pt x="6085"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grpSp>
      <p:grpSp>
        <p:nvGrpSpPr>
          <p:cNvPr id="7853" name="Google Shape;7853;p6"/>
          <p:cNvGrpSpPr/>
          <p:nvPr/>
        </p:nvGrpSpPr>
        <p:grpSpPr>
          <a:xfrm rot="1509119">
            <a:off x="3736178" y="1035258"/>
            <a:ext cx="425319" cy="419667"/>
            <a:chOff x="-1951475" y="3597450"/>
            <a:chExt cx="295375" cy="291450"/>
          </a:xfrm>
        </p:grpSpPr>
        <p:sp>
          <p:nvSpPr>
            <p:cNvPr id="7854" name="Google Shape;7854;p6"/>
            <p:cNvSpPr/>
            <p:nvPr/>
          </p:nvSpPr>
          <p:spPr>
            <a:xfrm>
              <a:off x="-1951475" y="3597450"/>
              <a:ext cx="170925" cy="34675"/>
            </a:xfrm>
            <a:custGeom>
              <a:rect b="b" l="l" r="r" t="t"/>
              <a:pathLst>
                <a:path extrusionOk="0" h="1387" w="6837">
                  <a:moveTo>
                    <a:pt x="1008" y="1"/>
                  </a:moveTo>
                  <a:cubicBezTo>
                    <a:pt x="473" y="1"/>
                    <a:pt x="0" y="473"/>
                    <a:pt x="0" y="1040"/>
                  </a:cubicBezTo>
                  <a:lnTo>
                    <a:pt x="0" y="1387"/>
                  </a:lnTo>
                  <a:lnTo>
                    <a:pt x="6837" y="1387"/>
                  </a:lnTo>
                  <a:lnTo>
                    <a:pt x="6837" y="1040"/>
                  </a:lnTo>
                  <a:cubicBezTo>
                    <a:pt x="6837" y="473"/>
                    <a:pt x="6364" y="1"/>
                    <a:pt x="5829" y="1"/>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sp>
          <p:nvSpPr>
            <p:cNvPr id="7855" name="Google Shape;7855;p6"/>
            <p:cNvSpPr/>
            <p:nvPr/>
          </p:nvSpPr>
          <p:spPr>
            <a:xfrm>
              <a:off x="-1949900" y="3648650"/>
              <a:ext cx="171725" cy="173300"/>
            </a:xfrm>
            <a:custGeom>
              <a:rect b="b" l="l" r="r" t="t"/>
              <a:pathLst>
                <a:path extrusionOk="0" h="6932" w="6869">
                  <a:moveTo>
                    <a:pt x="0" y="1"/>
                  </a:moveTo>
                  <a:lnTo>
                    <a:pt x="0" y="6932"/>
                  </a:lnTo>
                  <a:lnTo>
                    <a:pt x="2426" y="6932"/>
                  </a:lnTo>
                  <a:cubicBezTo>
                    <a:pt x="2521" y="6585"/>
                    <a:pt x="2836" y="6333"/>
                    <a:pt x="3245" y="6270"/>
                  </a:cubicBezTo>
                  <a:lnTo>
                    <a:pt x="1166" y="4191"/>
                  </a:lnTo>
                  <a:cubicBezTo>
                    <a:pt x="693" y="3718"/>
                    <a:pt x="693" y="2962"/>
                    <a:pt x="1166" y="2489"/>
                  </a:cubicBezTo>
                  <a:cubicBezTo>
                    <a:pt x="1386" y="2237"/>
                    <a:pt x="1670" y="2143"/>
                    <a:pt x="2017" y="2143"/>
                  </a:cubicBezTo>
                  <a:cubicBezTo>
                    <a:pt x="2363" y="2143"/>
                    <a:pt x="2647" y="2237"/>
                    <a:pt x="2899" y="2489"/>
                  </a:cubicBezTo>
                  <a:lnTo>
                    <a:pt x="3560" y="3151"/>
                  </a:lnTo>
                  <a:cubicBezTo>
                    <a:pt x="3592" y="2994"/>
                    <a:pt x="3718" y="2836"/>
                    <a:pt x="3844" y="2710"/>
                  </a:cubicBezTo>
                  <a:cubicBezTo>
                    <a:pt x="4064" y="2489"/>
                    <a:pt x="4348" y="2363"/>
                    <a:pt x="4694" y="2363"/>
                  </a:cubicBezTo>
                  <a:cubicBezTo>
                    <a:pt x="4694" y="2048"/>
                    <a:pt x="4820" y="1733"/>
                    <a:pt x="5041" y="1513"/>
                  </a:cubicBezTo>
                  <a:cubicBezTo>
                    <a:pt x="5293" y="1261"/>
                    <a:pt x="5577" y="1135"/>
                    <a:pt x="5923" y="1135"/>
                  </a:cubicBezTo>
                  <a:cubicBezTo>
                    <a:pt x="6112" y="1135"/>
                    <a:pt x="6301" y="1198"/>
                    <a:pt x="6459" y="1261"/>
                  </a:cubicBezTo>
                  <a:cubicBezTo>
                    <a:pt x="6522" y="1072"/>
                    <a:pt x="6616" y="914"/>
                    <a:pt x="6774" y="757"/>
                  </a:cubicBezTo>
                  <a:lnTo>
                    <a:pt x="6868" y="662"/>
                  </a:lnTo>
                  <a:lnTo>
                    <a:pt x="6868" y="1"/>
                  </a:ln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sp>
          <p:nvSpPr>
            <p:cNvPr id="7856" name="Google Shape;7856;p6"/>
            <p:cNvSpPr/>
            <p:nvPr/>
          </p:nvSpPr>
          <p:spPr>
            <a:xfrm>
              <a:off x="-1951475" y="3838475"/>
              <a:ext cx="170925" cy="50425"/>
            </a:xfrm>
            <a:custGeom>
              <a:rect b="b" l="l" r="r" t="t"/>
              <a:pathLst>
                <a:path extrusionOk="0" h="2017" w="6837">
                  <a:moveTo>
                    <a:pt x="0" y="0"/>
                  </a:moveTo>
                  <a:lnTo>
                    <a:pt x="0" y="1008"/>
                  </a:lnTo>
                  <a:cubicBezTo>
                    <a:pt x="0" y="1544"/>
                    <a:pt x="473" y="2017"/>
                    <a:pt x="1008" y="2017"/>
                  </a:cubicBezTo>
                  <a:lnTo>
                    <a:pt x="5829" y="2017"/>
                  </a:lnTo>
                  <a:cubicBezTo>
                    <a:pt x="6333" y="2017"/>
                    <a:pt x="6774" y="1670"/>
                    <a:pt x="6837" y="1166"/>
                  </a:cubicBezTo>
                  <a:lnTo>
                    <a:pt x="6679" y="1071"/>
                  </a:lnTo>
                  <a:lnTo>
                    <a:pt x="3466" y="1071"/>
                  </a:lnTo>
                  <a:cubicBezTo>
                    <a:pt x="2867" y="1071"/>
                    <a:pt x="2363" y="599"/>
                    <a:pt x="2269"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sp>
          <p:nvSpPr>
            <p:cNvPr id="7857" name="Google Shape;7857;p6"/>
            <p:cNvSpPr/>
            <p:nvPr/>
          </p:nvSpPr>
          <p:spPr>
            <a:xfrm>
              <a:off x="-1912900" y="3675825"/>
              <a:ext cx="256800" cy="202825"/>
            </a:xfrm>
            <a:custGeom>
              <a:rect b="b" l="l" r="r" t="t"/>
              <a:pathLst>
                <a:path extrusionOk="0" h="8113" w="10272">
                  <a:moveTo>
                    <a:pt x="6085" y="0"/>
                  </a:moveTo>
                  <a:cubicBezTo>
                    <a:pt x="5955" y="0"/>
                    <a:pt x="5829" y="48"/>
                    <a:pt x="5735" y="142"/>
                  </a:cubicBezTo>
                  <a:cubicBezTo>
                    <a:pt x="5546" y="331"/>
                    <a:pt x="5546" y="646"/>
                    <a:pt x="5735" y="835"/>
                  </a:cubicBezTo>
                  <a:lnTo>
                    <a:pt x="6081" y="1213"/>
                  </a:lnTo>
                  <a:cubicBezTo>
                    <a:pt x="6207" y="1308"/>
                    <a:pt x="6207" y="1560"/>
                    <a:pt x="6081" y="1655"/>
                  </a:cubicBezTo>
                  <a:cubicBezTo>
                    <a:pt x="6034" y="1718"/>
                    <a:pt x="5948" y="1749"/>
                    <a:pt x="5857" y="1749"/>
                  </a:cubicBezTo>
                  <a:cubicBezTo>
                    <a:pt x="5766" y="1749"/>
                    <a:pt x="5672" y="1718"/>
                    <a:pt x="5609" y="1655"/>
                  </a:cubicBezTo>
                  <a:lnTo>
                    <a:pt x="4758" y="804"/>
                  </a:lnTo>
                  <a:cubicBezTo>
                    <a:pt x="4664" y="709"/>
                    <a:pt x="4538" y="662"/>
                    <a:pt x="4408" y="662"/>
                  </a:cubicBezTo>
                  <a:cubicBezTo>
                    <a:pt x="4278" y="662"/>
                    <a:pt x="4144" y="709"/>
                    <a:pt x="4034" y="804"/>
                  </a:cubicBezTo>
                  <a:cubicBezTo>
                    <a:pt x="3845" y="993"/>
                    <a:pt x="3845" y="1308"/>
                    <a:pt x="4034" y="1528"/>
                  </a:cubicBezTo>
                  <a:cubicBezTo>
                    <a:pt x="4034" y="1655"/>
                    <a:pt x="4884" y="2505"/>
                    <a:pt x="4821" y="2505"/>
                  </a:cubicBezTo>
                  <a:cubicBezTo>
                    <a:pt x="4947" y="2631"/>
                    <a:pt x="4947" y="2852"/>
                    <a:pt x="4821" y="2978"/>
                  </a:cubicBezTo>
                  <a:cubicBezTo>
                    <a:pt x="4774" y="3041"/>
                    <a:pt x="4687" y="3072"/>
                    <a:pt x="4601" y="3072"/>
                  </a:cubicBezTo>
                  <a:cubicBezTo>
                    <a:pt x="4514" y="3072"/>
                    <a:pt x="4427" y="3041"/>
                    <a:pt x="4380" y="2978"/>
                  </a:cubicBezTo>
                  <a:lnTo>
                    <a:pt x="3498" y="2096"/>
                  </a:lnTo>
                  <a:cubicBezTo>
                    <a:pt x="3403" y="2001"/>
                    <a:pt x="3277" y="1954"/>
                    <a:pt x="3151" y="1954"/>
                  </a:cubicBezTo>
                  <a:cubicBezTo>
                    <a:pt x="3025" y="1954"/>
                    <a:pt x="2899" y="2001"/>
                    <a:pt x="2805" y="2096"/>
                  </a:cubicBezTo>
                  <a:cubicBezTo>
                    <a:pt x="2584" y="2316"/>
                    <a:pt x="2584" y="2631"/>
                    <a:pt x="2805" y="2820"/>
                  </a:cubicBezTo>
                  <a:lnTo>
                    <a:pt x="3656" y="3671"/>
                  </a:lnTo>
                  <a:cubicBezTo>
                    <a:pt x="3782" y="3797"/>
                    <a:pt x="3782" y="4017"/>
                    <a:pt x="3656" y="4143"/>
                  </a:cubicBezTo>
                  <a:cubicBezTo>
                    <a:pt x="3593" y="4206"/>
                    <a:pt x="3506" y="4238"/>
                    <a:pt x="3419" y="4238"/>
                  </a:cubicBezTo>
                  <a:cubicBezTo>
                    <a:pt x="3333" y="4238"/>
                    <a:pt x="3246" y="4206"/>
                    <a:pt x="3183" y="4143"/>
                  </a:cubicBezTo>
                  <a:lnTo>
                    <a:pt x="883" y="1875"/>
                  </a:lnTo>
                  <a:cubicBezTo>
                    <a:pt x="789" y="1765"/>
                    <a:pt x="663" y="1710"/>
                    <a:pt x="537" y="1710"/>
                  </a:cubicBezTo>
                  <a:cubicBezTo>
                    <a:pt x="411" y="1710"/>
                    <a:pt x="284" y="1765"/>
                    <a:pt x="190" y="1875"/>
                  </a:cubicBezTo>
                  <a:cubicBezTo>
                    <a:pt x="1" y="2064"/>
                    <a:pt x="1" y="2379"/>
                    <a:pt x="190" y="2568"/>
                  </a:cubicBezTo>
                  <a:lnTo>
                    <a:pt x="1797" y="4206"/>
                  </a:lnTo>
                  <a:lnTo>
                    <a:pt x="3403" y="5845"/>
                  </a:lnTo>
                  <a:lnTo>
                    <a:pt x="1954" y="5845"/>
                  </a:lnTo>
                  <a:cubicBezTo>
                    <a:pt x="1671" y="5845"/>
                    <a:pt x="1450" y="6097"/>
                    <a:pt x="1450" y="6349"/>
                  </a:cubicBezTo>
                  <a:cubicBezTo>
                    <a:pt x="1450" y="6632"/>
                    <a:pt x="1671" y="6884"/>
                    <a:pt x="1954" y="6884"/>
                  </a:cubicBezTo>
                  <a:lnTo>
                    <a:pt x="5451" y="6884"/>
                  </a:lnTo>
                  <a:cubicBezTo>
                    <a:pt x="5514" y="6916"/>
                    <a:pt x="6491" y="7829"/>
                    <a:pt x="6491" y="7829"/>
                  </a:cubicBezTo>
                  <a:cubicBezTo>
                    <a:pt x="6680" y="8018"/>
                    <a:pt x="6948" y="8113"/>
                    <a:pt x="7216" y="8113"/>
                  </a:cubicBezTo>
                  <a:cubicBezTo>
                    <a:pt x="7483" y="8113"/>
                    <a:pt x="7751" y="8018"/>
                    <a:pt x="7940" y="7829"/>
                  </a:cubicBezTo>
                  <a:lnTo>
                    <a:pt x="9862" y="5876"/>
                  </a:lnTo>
                  <a:cubicBezTo>
                    <a:pt x="10272" y="5498"/>
                    <a:pt x="10272" y="4836"/>
                    <a:pt x="9862" y="4427"/>
                  </a:cubicBezTo>
                  <a:lnTo>
                    <a:pt x="9452" y="3986"/>
                  </a:lnTo>
                  <a:cubicBezTo>
                    <a:pt x="9326" y="3608"/>
                    <a:pt x="9043" y="3198"/>
                    <a:pt x="8822" y="2820"/>
                  </a:cubicBezTo>
                  <a:cubicBezTo>
                    <a:pt x="8570" y="2411"/>
                    <a:pt x="8350" y="2064"/>
                    <a:pt x="8035" y="1718"/>
                  </a:cubicBezTo>
                  <a:lnTo>
                    <a:pt x="6459" y="142"/>
                  </a:lnTo>
                  <a:cubicBezTo>
                    <a:pt x="6349" y="48"/>
                    <a:pt x="6215" y="0"/>
                    <a:pt x="6085"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grpSp>
      <p:grpSp>
        <p:nvGrpSpPr>
          <p:cNvPr id="7858" name="Google Shape;7858;p6"/>
          <p:cNvGrpSpPr/>
          <p:nvPr/>
        </p:nvGrpSpPr>
        <p:grpSpPr>
          <a:xfrm rot="-2001009">
            <a:off x="5570324" y="1051734"/>
            <a:ext cx="425315" cy="419664"/>
            <a:chOff x="-1951475" y="3597450"/>
            <a:chExt cx="295375" cy="291450"/>
          </a:xfrm>
        </p:grpSpPr>
        <p:sp>
          <p:nvSpPr>
            <p:cNvPr id="7859" name="Google Shape;7859;p6"/>
            <p:cNvSpPr/>
            <p:nvPr/>
          </p:nvSpPr>
          <p:spPr>
            <a:xfrm>
              <a:off x="-1951475" y="3597450"/>
              <a:ext cx="170925" cy="34675"/>
            </a:xfrm>
            <a:custGeom>
              <a:rect b="b" l="l" r="r" t="t"/>
              <a:pathLst>
                <a:path extrusionOk="0" h="1387" w="6837">
                  <a:moveTo>
                    <a:pt x="1008" y="1"/>
                  </a:moveTo>
                  <a:cubicBezTo>
                    <a:pt x="473" y="1"/>
                    <a:pt x="0" y="473"/>
                    <a:pt x="0" y="1040"/>
                  </a:cubicBezTo>
                  <a:lnTo>
                    <a:pt x="0" y="1387"/>
                  </a:lnTo>
                  <a:lnTo>
                    <a:pt x="6837" y="1387"/>
                  </a:lnTo>
                  <a:lnTo>
                    <a:pt x="6837" y="1040"/>
                  </a:lnTo>
                  <a:cubicBezTo>
                    <a:pt x="6837" y="473"/>
                    <a:pt x="6364" y="1"/>
                    <a:pt x="5829" y="1"/>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sp>
          <p:nvSpPr>
            <p:cNvPr id="7860" name="Google Shape;7860;p6"/>
            <p:cNvSpPr/>
            <p:nvPr/>
          </p:nvSpPr>
          <p:spPr>
            <a:xfrm>
              <a:off x="-1949900" y="3648650"/>
              <a:ext cx="171725" cy="173300"/>
            </a:xfrm>
            <a:custGeom>
              <a:rect b="b" l="l" r="r" t="t"/>
              <a:pathLst>
                <a:path extrusionOk="0" h="6932" w="6869">
                  <a:moveTo>
                    <a:pt x="0" y="1"/>
                  </a:moveTo>
                  <a:lnTo>
                    <a:pt x="0" y="6932"/>
                  </a:lnTo>
                  <a:lnTo>
                    <a:pt x="2426" y="6932"/>
                  </a:lnTo>
                  <a:cubicBezTo>
                    <a:pt x="2521" y="6585"/>
                    <a:pt x="2836" y="6333"/>
                    <a:pt x="3245" y="6270"/>
                  </a:cubicBezTo>
                  <a:lnTo>
                    <a:pt x="1166" y="4191"/>
                  </a:lnTo>
                  <a:cubicBezTo>
                    <a:pt x="693" y="3718"/>
                    <a:pt x="693" y="2962"/>
                    <a:pt x="1166" y="2489"/>
                  </a:cubicBezTo>
                  <a:cubicBezTo>
                    <a:pt x="1386" y="2237"/>
                    <a:pt x="1670" y="2143"/>
                    <a:pt x="2017" y="2143"/>
                  </a:cubicBezTo>
                  <a:cubicBezTo>
                    <a:pt x="2363" y="2143"/>
                    <a:pt x="2647" y="2237"/>
                    <a:pt x="2899" y="2489"/>
                  </a:cubicBezTo>
                  <a:lnTo>
                    <a:pt x="3560" y="3151"/>
                  </a:lnTo>
                  <a:cubicBezTo>
                    <a:pt x="3592" y="2994"/>
                    <a:pt x="3718" y="2836"/>
                    <a:pt x="3844" y="2710"/>
                  </a:cubicBezTo>
                  <a:cubicBezTo>
                    <a:pt x="4064" y="2489"/>
                    <a:pt x="4348" y="2363"/>
                    <a:pt x="4694" y="2363"/>
                  </a:cubicBezTo>
                  <a:cubicBezTo>
                    <a:pt x="4694" y="2048"/>
                    <a:pt x="4820" y="1733"/>
                    <a:pt x="5041" y="1513"/>
                  </a:cubicBezTo>
                  <a:cubicBezTo>
                    <a:pt x="5293" y="1261"/>
                    <a:pt x="5577" y="1135"/>
                    <a:pt x="5923" y="1135"/>
                  </a:cubicBezTo>
                  <a:cubicBezTo>
                    <a:pt x="6112" y="1135"/>
                    <a:pt x="6301" y="1198"/>
                    <a:pt x="6459" y="1261"/>
                  </a:cubicBezTo>
                  <a:cubicBezTo>
                    <a:pt x="6522" y="1072"/>
                    <a:pt x="6616" y="914"/>
                    <a:pt x="6774" y="757"/>
                  </a:cubicBezTo>
                  <a:lnTo>
                    <a:pt x="6868" y="662"/>
                  </a:lnTo>
                  <a:lnTo>
                    <a:pt x="6868" y="1"/>
                  </a:ln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sp>
          <p:nvSpPr>
            <p:cNvPr id="7861" name="Google Shape;7861;p6"/>
            <p:cNvSpPr/>
            <p:nvPr/>
          </p:nvSpPr>
          <p:spPr>
            <a:xfrm>
              <a:off x="-1951475" y="3838475"/>
              <a:ext cx="170925" cy="50425"/>
            </a:xfrm>
            <a:custGeom>
              <a:rect b="b" l="l" r="r" t="t"/>
              <a:pathLst>
                <a:path extrusionOk="0" h="2017" w="6837">
                  <a:moveTo>
                    <a:pt x="0" y="0"/>
                  </a:moveTo>
                  <a:lnTo>
                    <a:pt x="0" y="1008"/>
                  </a:lnTo>
                  <a:cubicBezTo>
                    <a:pt x="0" y="1544"/>
                    <a:pt x="473" y="2017"/>
                    <a:pt x="1008" y="2017"/>
                  </a:cubicBezTo>
                  <a:lnTo>
                    <a:pt x="5829" y="2017"/>
                  </a:lnTo>
                  <a:cubicBezTo>
                    <a:pt x="6333" y="2017"/>
                    <a:pt x="6774" y="1670"/>
                    <a:pt x="6837" y="1166"/>
                  </a:cubicBezTo>
                  <a:lnTo>
                    <a:pt x="6679" y="1071"/>
                  </a:lnTo>
                  <a:lnTo>
                    <a:pt x="3466" y="1071"/>
                  </a:lnTo>
                  <a:cubicBezTo>
                    <a:pt x="2867" y="1071"/>
                    <a:pt x="2363" y="599"/>
                    <a:pt x="2269"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sp>
          <p:nvSpPr>
            <p:cNvPr id="7862" name="Google Shape;7862;p6"/>
            <p:cNvSpPr/>
            <p:nvPr/>
          </p:nvSpPr>
          <p:spPr>
            <a:xfrm>
              <a:off x="-1912900" y="3675825"/>
              <a:ext cx="256800" cy="202825"/>
            </a:xfrm>
            <a:custGeom>
              <a:rect b="b" l="l" r="r" t="t"/>
              <a:pathLst>
                <a:path extrusionOk="0" h="8113" w="10272">
                  <a:moveTo>
                    <a:pt x="6085" y="0"/>
                  </a:moveTo>
                  <a:cubicBezTo>
                    <a:pt x="5955" y="0"/>
                    <a:pt x="5829" y="48"/>
                    <a:pt x="5735" y="142"/>
                  </a:cubicBezTo>
                  <a:cubicBezTo>
                    <a:pt x="5546" y="331"/>
                    <a:pt x="5546" y="646"/>
                    <a:pt x="5735" y="835"/>
                  </a:cubicBezTo>
                  <a:lnTo>
                    <a:pt x="6081" y="1213"/>
                  </a:lnTo>
                  <a:cubicBezTo>
                    <a:pt x="6207" y="1308"/>
                    <a:pt x="6207" y="1560"/>
                    <a:pt x="6081" y="1655"/>
                  </a:cubicBezTo>
                  <a:cubicBezTo>
                    <a:pt x="6034" y="1718"/>
                    <a:pt x="5948" y="1749"/>
                    <a:pt x="5857" y="1749"/>
                  </a:cubicBezTo>
                  <a:cubicBezTo>
                    <a:pt x="5766" y="1749"/>
                    <a:pt x="5672" y="1718"/>
                    <a:pt x="5609" y="1655"/>
                  </a:cubicBezTo>
                  <a:lnTo>
                    <a:pt x="4758" y="804"/>
                  </a:lnTo>
                  <a:cubicBezTo>
                    <a:pt x="4664" y="709"/>
                    <a:pt x="4538" y="662"/>
                    <a:pt x="4408" y="662"/>
                  </a:cubicBezTo>
                  <a:cubicBezTo>
                    <a:pt x="4278" y="662"/>
                    <a:pt x="4144" y="709"/>
                    <a:pt x="4034" y="804"/>
                  </a:cubicBezTo>
                  <a:cubicBezTo>
                    <a:pt x="3845" y="993"/>
                    <a:pt x="3845" y="1308"/>
                    <a:pt x="4034" y="1528"/>
                  </a:cubicBezTo>
                  <a:cubicBezTo>
                    <a:pt x="4034" y="1655"/>
                    <a:pt x="4884" y="2505"/>
                    <a:pt x="4821" y="2505"/>
                  </a:cubicBezTo>
                  <a:cubicBezTo>
                    <a:pt x="4947" y="2631"/>
                    <a:pt x="4947" y="2852"/>
                    <a:pt x="4821" y="2978"/>
                  </a:cubicBezTo>
                  <a:cubicBezTo>
                    <a:pt x="4774" y="3041"/>
                    <a:pt x="4687" y="3072"/>
                    <a:pt x="4601" y="3072"/>
                  </a:cubicBezTo>
                  <a:cubicBezTo>
                    <a:pt x="4514" y="3072"/>
                    <a:pt x="4427" y="3041"/>
                    <a:pt x="4380" y="2978"/>
                  </a:cubicBezTo>
                  <a:lnTo>
                    <a:pt x="3498" y="2096"/>
                  </a:lnTo>
                  <a:cubicBezTo>
                    <a:pt x="3403" y="2001"/>
                    <a:pt x="3277" y="1954"/>
                    <a:pt x="3151" y="1954"/>
                  </a:cubicBezTo>
                  <a:cubicBezTo>
                    <a:pt x="3025" y="1954"/>
                    <a:pt x="2899" y="2001"/>
                    <a:pt x="2805" y="2096"/>
                  </a:cubicBezTo>
                  <a:cubicBezTo>
                    <a:pt x="2584" y="2316"/>
                    <a:pt x="2584" y="2631"/>
                    <a:pt x="2805" y="2820"/>
                  </a:cubicBezTo>
                  <a:lnTo>
                    <a:pt x="3656" y="3671"/>
                  </a:lnTo>
                  <a:cubicBezTo>
                    <a:pt x="3782" y="3797"/>
                    <a:pt x="3782" y="4017"/>
                    <a:pt x="3656" y="4143"/>
                  </a:cubicBezTo>
                  <a:cubicBezTo>
                    <a:pt x="3593" y="4206"/>
                    <a:pt x="3506" y="4238"/>
                    <a:pt x="3419" y="4238"/>
                  </a:cubicBezTo>
                  <a:cubicBezTo>
                    <a:pt x="3333" y="4238"/>
                    <a:pt x="3246" y="4206"/>
                    <a:pt x="3183" y="4143"/>
                  </a:cubicBezTo>
                  <a:lnTo>
                    <a:pt x="883" y="1875"/>
                  </a:lnTo>
                  <a:cubicBezTo>
                    <a:pt x="789" y="1765"/>
                    <a:pt x="663" y="1710"/>
                    <a:pt x="537" y="1710"/>
                  </a:cubicBezTo>
                  <a:cubicBezTo>
                    <a:pt x="411" y="1710"/>
                    <a:pt x="284" y="1765"/>
                    <a:pt x="190" y="1875"/>
                  </a:cubicBezTo>
                  <a:cubicBezTo>
                    <a:pt x="1" y="2064"/>
                    <a:pt x="1" y="2379"/>
                    <a:pt x="190" y="2568"/>
                  </a:cubicBezTo>
                  <a:lnTo>
                    <a:pt x="1797" y="4206"/>
                  </a:lnTo>
                  <a:lnTo>
                    <a:pt x="3403" y="5845"/>
                  </a:lnTo>
                  <a:lnTo>
                    <a:pt x="1954" y="5845"/>
                  </a:lnTo>
                  <a:cubicBezTo>
                    <a:pt x="1671" y="5845"/>
                    <a:pt x="1450" y="6097"/>
                    <a:pt x="1450" y="6349"/>
                  </a:cubicBezTo>
                  <a:cubicBezTo>
                    <a:pt x="1450" y="6632"/>
                    <a:pt x="1671" y="6884"/>
                    <a:pt x="1954" y="6884"/>
                  </a:cubicBezTo>
                  <a:lnTo>
                    <a:pt x="5451" y="6884"/>
                  </a:lnTo>
                  <a:cubicBezTo>
                    <a:pt x="5514" y="6916"/>
                    <a:pt x="6491" y="7829"/>
                    <a:pt x="6491" y="7829"/>
                  </a:cubicBezTo>
                  <a:cubicBezTo>
                    <a:pt x="6680" y="8018"/>
                    <a:pt x="6948" y="8113"/>
                    <a:pt x="7216" y="8113"/>
                  </a:cubicBezTo>
                  <a:cubicBezTo>
                    <a:pt x="7483" y="8113"/>
                    <a:pt x="7751" y="8018"/>
                    <a:pt x="7940" y="7829"/>
                  </a:cubicBezTo>
                  <a:lnTo>
                    <a:pt x="9862" y="5876"/>
                  </a:lnTo>
                  <a:cubicBezTo>
                    <a:pt x="10272" y="5498"/>
                    <a:pt x="10272" y="4836"/>
                    <a:pt x="9862" y="4427"/>
                  </a:cubicBezTo>
                  <a:lnTo>
                    <a:pt x="9452" y="3986"/>
                  </a:lnTo>
                  <a:cubicBezTo>
                    <a:pt x="9326" y="3608"/>
                    <a:pt x="9043" y="3198"/>
                    <a:pt x="8822" y="2820"/>
                  </a:cubicBezTo>
                  <a:cubicBezTo>
                    <a:pt x="8570" y="2411"/>
                    <a:pt x="8350" y="2064"/>
                    <a:pt x="8035" y="1718"/>
                  </a:cubicBezTo>
                  <a:lnTo>
                    <a:pt x="6459" y="142"/>
                  </a:lnTo>
                  <a:cubicBezTo>
                    <a:pt x="6349" y="48"/>
                    <a:pt x="6215" y="0"/>
                    <a:pt x="6085"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A4E6F"/>
                </a:solidFill>
                <a:latin typeface="Arial"/>
                <a:ea typeface="Arial"/>
                <a:cs typeface="Arial"/>
                <a:sym typeface="Aria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66" name="Shape 7866"/>
        <p:cNvGrpSpPr/>
        <p:nvPr/>
      </p:nvGrpSpPr>
      <p:grpSpPr>
        <a:xfrm>
          <a:off x="0" y="0"/>
          <a:ext cx="0" cy="0"/>
          <a:chOff x="0" y="0"/>
          <a:chExt cx="0" cy="0"/>
        </a:xfrm>
      </p:grpSpPr>
      <p:sp>
        <p:nvSpPr>
          <p:cNvPr id="7867" name="Google Shape;7867;p7"/>
          <p:cNvSpPr txBox="1"/>
          <p:nvPr/>
        </p:nvSpPr>
        <p:spPr>
          <a:xfrm>
            <a:off x="0" y="0"/>
            <a:ext cx="9144000" cy="5141100"/>
          </a:xfrm>
          <a:prstGeom prst="rect">
            <a:avLst/>
          </a:prstGeom>
          <a:solidFill>
            <a:srgbClr val="F0E1FA"/>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7868" name="Google Shape;7868;p7"/>
          <p:cNvSpPr txBox="1"/>
          <p:nvPr>
            <p:ph idx="1" type="subTitle"/>
          </p:nvPr>
        </p:nvSpPr>
        <p:spPr>
          <a:xfrm>
            <a:off x="5187600" y="1134775"/>
            <a:ext cx="3655500" cy="2544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b="1" lang="en" sz="2700">
                <a:solidFill>
                  <a:srgbClr val="9A72A1"/>
                </a:solidFill>
                <a:latin typeface="Poppins"/>
                <a:ea typeface="Poppins"/>
                <a:cs typeface="Poppins"/>
                <a:sym typeface="Poppins"/>
              </a:rPr>
              <a:t>Call the robot to your room ☺</a:t>
            </a:r>
            <a:endParaRPr sz="1900">
              <a:solidFill>
                <a:srgbClr val="9A72A1"/>
              </a:solidFill>
              <a:latin typeface="Poppins"/>
              <a:ea typeface="Poppins"/>
              <a:cs typeface="Poppins"/>
              <a:sym typeface="Poppins"/>
            </a:endParaRPr>
          </a:p>
          <a:p>
            <a:pPr indent="0" lvl="0" marL="0" rtl="0" algn="ctr">
              <a:lnSpc>
                <a:spcPct val="100000"/>
              </a:lnSpc>
              <a:spcBef>
                <a:spcPts val="0"/>
              </a:spcBef>
              <a:spcAft>
                <a:spcPts val="0"/>
              </a:spcAft>
              <a:buSzPts val="1400"/>
              <a:buNone/>
            </a:pPr>
            <a:r>
              <a:t/>
            </a:r>
            <a:endParaRPr b="1" sz="2700">
              <a:solidFill>
                <a:srgbClr val="1C3B50"/>
              </a:solidFill>
              <a:latin typeface="Poppins"/>
              <a:ea typeface="Poppins"/>
              <a:cs typeface="Poppins"/>
              <a:sym typeface="Poppins"/>
            </a:endParaRPr>
          </a:p>
          <a:p>
            <a:pPr indent="0" lvl="0" marL="0" rtl="0" algn="ctr">
              <a:lnSpc>
                <a:spcPct val="100000"/>
              </a:lnSpc>
              <a:spcBef>
                <a:spcPts val="0"/>
              </a:spcBef>
              <a:spcAft>
                <a:spcPts val="0"/>
              </a:spcAft>
              <a:buSzPts val="1400"/>
              <a:buNone/>
            </a:pPr>
            <a:r>
              <a:rPr b="1" lang="en" sz="2700">
                <a:solidFill>
                  <a:srgbClr val="623D69"/>
                </a:solidFill>
                <a:latin typeface="Poppins"/>
                <a:ea typeface="Poppins"/>
                <a:cs typeface="Poppins"/>
                <a:sym typeface="Poppins"/>
              </a:rPr>
              <a:t>Control the robot movement ! </a:t>
            </a:r>
            <a:endParaRPr b="1" sz="2700">
              <a:solidFill>
                <a:srgbClr val="623D69"/>
              </a:solidFill>
              <a:latin typeface="Poppins"/>
              <a:ea typeface="Poppins"/>
              <a:cs typeface="Poppins"/>
              <a:sym typeface="Poppins"/>
            </a:endParaRPr>
          </a:p>
        </p:txBody>
      </p:sp>
      <p:pic>
        <p:nvPicPr>
          <p:cNvPr id="7869" name="Google Shape;7869;p7"/>
          <p:cNvPicPr preferRelativeResize="0"/>
          <p:nvPr/>
        </p:nvPicPr>
        <p:blipFill rotWithShape="1">
          <a:blip r:embed="rId3">
            <a:alphaModFix/>
          </a:blip>
          <a:srcRect b="0" l="0" r="0" t="0"/>
          <a:stretch/>
        </p:blipFill>
        <p:spPr>
          <a:xfrm>
            <a:off x="3027955" y="1038652"/>
            <a:ext cx="1970511" cy="3946180"/>
          </a:xfrm>
          <a:prstGeom prst="rect">
            <a:avLst/>
          </a:prstGeom>
          <a:noFill/>
          <a:ln cap="flat" cmpd="sng" w="28575">
            <a:solidFill>
              <a:srgbClr val="9A72A1"/>
            </a:solidFill>
            <a:prstDash val="dot"/>
            <a:round/>
            <a:headEnd len="sm" w="sm" type="none"/>
            <a:tailEnd len="sm" w="sm" type="none"/>
          </a:ln>
        </p:spPr>
      </p:pic>
      <p:pic>
        <p:nvPicPr>
          <p:cNvPr id="7870" name="Google Shape;7870;p7"/>
          <p:cNvPicPr preferRelativeResize="0"/>
          <p:nvPr/>
        </p:nvPicPr>
        <p:blipFill rotWithShape="1">
          <a:blip r:embed="rId4">
            <a:alphaModFix/>
          </a:blip>
          <a:srcRect b="0" l="0" r="0" t="0"/>
          <a:stretch/>
        </p:blipFill>
        <p:spPr>
          <a:xfrm>
            <a:off x="499420" y="208834"/>
            <a:ext cx="1970017" cy="3967021"/>
          </a:xfrm>
          <a:prstGeom prst="rect">
            <a:avLst/>
          </a:prstGeom>
          <a:noFill/>
          <a:ln cap="flat" cmpd="sng" w="28575">
            <a:solidFill>
              <a:srgbClr val="9A72A1"/>
            </a:solidFill>
            <a:prstDash val="dot"/>
            <a:round/>
            <a:headEnd len="sm" w="sm" type="none"/>
            <a:tailEnd len="sm" w="sm" type="none"/>
          </a:ln>
        </p:spPr>
      </p:pic>
      <p:pic>
        <p:nvPicPr>
          <p:cNvPr id="7871" name="Google Shape;7871;p7"/>
          <p:cNvPicPr preferRelativeResize="0"/>
          <p:nvPr/>
        </p:nvPicPr>
        <p:blipFill>
          <a:blip r:embed="rId5">
            <a:alphaModFix/>
          </a:blip>
          <a:stretch>
            <a:fillRect/>
          </a:stretch>
        </p:blipFill>
        <p:spPr>
          <a:xfrm>
            <a:off x="7649125" y="3679075"/>
            <a:ext cx="1414476" cy="14056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75" name="Shape 7875"/>
        <p:cNvGrpSpPr/>
        <p:nvPr/>
      </p:nvGrpSpPr>
      <p:grpSpPr>
        <a:xfrm>
          <a:off x="0" y="0"/>
          <a:ext cx="0" cy="0"/>
          <a:chOff x="0" y="0"/>
          <a:chExt cx="0" cy="0"/>
        </a:xfrm>
      </p:grpSpPr>
      <p:sp>
        <p:nvSpPr>
          <p:cNvPr id="7876" name="Google Shape;7876;g1f9162cf5e8_0_1849"/>
          <p:cNvSpPr txBox="1"/>
          <p:nvPr/>
        </p:nvSpPr>
        <p:spPr>
          <a:xfrm>
            <a:off x="1146000" y="426175"/>
            <a:ext cx="6852000" cy="44946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oppins"/>
                <a:ea typeface="Poppins"/>
                <a:cs typeface="Poppins"/>
                <a:sym typeface="Poppins"/>
              </a:rPr>
              <a:t>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p:txBody>
      </p:sp>
      <p:sp>
        <p:nvSpPr>
          <p:cNvPr id="7877" name="Google Shape;7877;g1f9162cf5e8_0_1849"/>
          <p:cNvSpPr txBox="1"/>
          <p:nvPr>
            <p:ph type="title"/>
          </p:nvPr>
        </p:nvSpPr>
        <p:spPr>
          <a:xfrm>
            <a:off x="4375400" y="2954625"/>
            <a:ext cx="3329100" cy="993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4000"/>
              <a:buNone/>
            </a:pPr>
            <a:r>
              <a:t/>
            </a:r>
            <a:endParaRPr>
              <a:solidFill>
                <a:srgbClr val="DFC7E4"/>
              </a:solidFill>
            </a:endParaRPr>
          </a:p>
          <a:p>
            <a:pPr indent="0" lvl="0" marL="0" rtl="0" algn="ctr">
              <a:spcBef>
                <a:spcPts val="0"/>
              </a:spcBef>
              <a:spcAft>
                <a:spcPts val="0"/>
              </a:spcAft>
              <a:buSzPts val="2100"/>
              <a:buNone/>
            </a:pPr>
            <a:r>
              <a:rPr b="1" lang="en" sz="5000">
                <a:solidFill>
                  <a:srgbClr val="623D69"/>
                </a:solidFill>
                <a:latin typeface="Poppins"/>
                <a:ea typeface="Poppins"/>
                <a:cs typeface="Poppins"/>
                <a:sym typeface="Poppins"/>
              </a:rPr>
              <a:t>Features</a:t>
            </a:r>
            <a:endParaRPr b="1" sz="5000">
              <a:solidFill>
                <a:srgbClr val="623D69"/>
              </a:solidFill>
              <a:latin typeface="Poppins"/>
              <a:ea typeface="Poppins"/>
              <a:cs typeface="Poppins"/>
              <a:sym typeface="Poppins"/>
            </a:endParaRPr>
          </a:p>
          <a:p>
            <a:pPr indent="0" lvl="0" marL="0" rtl="0" algn="l">
              <a:lnSpc>
                <a:spcPct val="100000"/>
              </a:lnSpc>
              <a:spcBef>
                <a:spcPts val="0"/>
              </a:spcBef>
              <a:spcAft>
                <a:spcPts val="0"/>
              </a:spcAft>
              <a:buSzPts val="4000"/>
              <a:buNone/>
            </a:pPr>
            <a:r>
              <a:t/>
            </a:r>
            <a:endParaRPr/>
          </a:p>
        </p:txBody>
      </p:sp>
      <p:sp>
        <p:nvSpPr>
          <p:cNvPr id="7878" name="Google Shape;7878;g1f9162cf5e8_0_1849"/>
          <p:cNvSpPr txBox="1"/>
          <p:nvPr>
            <p:ph idx="2" type="title"/>
          </p:nvPr>
        </p:nvSpPr>
        <p:spPr>
          <a:xfrm>
            <a:off x="3497626" y="2038049"/>
            <a:ext cx="1544700" cy="993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4800"/>
              <a:buNone/>
            </a:pPr>
            <a:r>
              <a:rPr lang="en">
                <a:solidFill>
                  <a:srgbClr val="DFC7E4"/>
                </a:solidFill>
              </a:rPr>
              <a:t>05</a:t>
            </a:r>
            <a:endParaRPr sz="4800">
              <a:solidFill>
                <a:srgbClr val="DFC7E4"/>
              </a:solidFill>
            </a:endParaRPr>
          </a:p>
        </p:txBody>
      </p:sp>
      <p:grpSp>
        <p:nvGrpSpPr>
          <p:cNvPr id="7879" name="Google Shape;7879;g1f9162cf5e8_0_1849"/>
          <p:cNvGrpSpPr/>
          <p:nvPr/>
        </p:nvGrpSpPr>
        <p:grpSpPr>
          <a:xfrm rot="1035742">
            <a:off x="1461818" y="3971632"/>
            <a:ext cx="937442" cy="740701"/>
            <a:chOff x="3122100" y="4329813"/>
            <a:chExt cx="198575" cy="156900"/>
          </a:xfrm>
        </p:grpSpPr>
        <p:sp>
          <p:nvSpPr>
            <p:cNvPr id="7880" name="Google Shape;7880;g1f9162cf5e8_0_1849"/>
            <p:cNvSpPr/>
            <p:nvPr/>
          </p:nvSpPr>
          <p:spPr>
            <a:xfrm>
              <a:off x="3122100" y="4329813"/>
              <a:ext cx="198575" cy="156900"/>
            </a:xfrm>
            <a:custGeom>
              <a:rect b="b" l="l" r="r" t="t"/>
              <a:pathLst>
                <a:path extrusionOk="0" h="6276" w="7943">
                  <a:moveTo>
                    <a:pt x="1965" y="1"/>
                  </a:moveTo>
                  <a:cubicBezTo>
                    <a:pt x="1239" y="1"/>
                    <a:pt x="644" y="584"/>
                    <a:pt x="644" y="1311"/>
                  </a:cubicBezTo>
                  <a:lnTo>
                    <a:pt x="644" y="1632"/>
                  </a:lnTo>
                  <a:lnTo>
                    <a:pt x="644" y="1918"/>
                  </a:lnTo>
                  <a:lnTo>
                    <a:pt x="644" y="2489"/>
                  </a:lnTo>
                  <a:cubicBezTo>
                    <a:pt x="286" y="2489"/>
                    <a:pt x="1" y="2775"/>
                    <a:pt x="1" y="3132"/>
                  </a:cubicBezTo>
                  <a:cubicBezTo>
                    <a:pt x="1" y="3489"/>
                    <a:pt x="286" y="3787"/>
                    <a:pt x="644" y="3787"/>
                  </a:cubicBezTo>
                  <a:lnTo>
                    <a:pt x="644" y="4954"/>
                  </a:lnTo>
                  <a:cubicBezTo>
                    <a:pt x="644" y="5680"/>
                    <a:pt x="1239" y="6275"/>
                    <a:pt x="1965" y="6275"/>
                  </a:cubicBezTo>
                  <a:lnTo>
                    <a:pt x="5978" y="6275"/>
                  </a:lnTo>
                  <a:cubicBezTo>
                    <a:pt x="6704" y="6275"/>
                    <a:pt x="7299" y="5680"/>
                    <a:pt x="7299" y="4954"/>
                  </a:cubicBezTo>
                  <a:lnTo>
                    <a:pt x="7299" y="3787"/>
                  </a:lnTo>
                  <a:cubicBezTo>
                    <a:pt x="7656" y="3787"/>
                    <a:pt x="7942" y="3489"/>
                    <a:pt x="7942" y="3132"/>
                  </a:cubicBezTo>
                  <a:cubicBezTo>
                    <a:pt x="7942" y="2775"/>
                    <a:pt x="7656" y="2489"/>
                    <a:pt x="7287" y="2489"/>
                  </a:cubicBezTo>
                  <a:lnTo>
                    <a:pt x="7287" y="1918"/>
                  </a:lnTo>
                  <a:lnTo>
                    <a:pt x="7287" y="1632"/>
                  </a:lnTo>
                  <a:lnTo>
                    <a:pt x="7287" y="1311"/>
                  </a:lnTo>
                  <a:cubicBezTo>
                    <a:pt x="7287" y="584"/>
                    <a:pt x="6704" y="1"/>
                    <a:pt x="5966" y="1"/>
                  </a:cubicBezTo>
                  <a:close/>
                </a:path>
              </a:pathLst>
            </a:custGeom>
            <a:solidFill>
              <a:schemeClr val="accent6"/>
            </a:solidFill>
            <a:ln cap="flat" cmpd="sng" w="152400">
              <a:solidFill>
                <a:srgbClr val="623D69"/>
              </a:solidFill>
              <a:prstDash val="solid"/>
              <a:round/>
              <a:headEnd len="sm" w="sm" type="none"/>
              <a:tailEnd len="sm" w="sm" type="none"/>
            </a:ln>
            <a:effectLst>
              <a:outerShdw rotWithShape="0" algn="bl" dir="2820000" dist="66675">
                <a:schemeClr val="lt2">
                  <a:alpha val="2588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881" name="Google Shape;7881;g1f9162cf5e8_0_1849"/>
            <p:cNvGrpSpPr/>
            <p:nvPr/>
          </p:nvGrpSpPr>
          <p:grpSpPr>
            <a:xfrm>
              <a:off x="3122100" y="4329825"/>
              <a:ext cx="198575" cy="156875"/>
              <a:chOff x="3122100" y="4613500"/>
              <a:chExt cx="198575" cy="156875"/>
            </a:xfrm>
          </p:grpSpPr>
          <p:sp>
            <p:nvSpPr>
              <p:cNvPr id="7882" name="Google Shape;7882;g1f9162cf5e8_0_1849"/>
              <p:cNvSpPr/>
              <p:nvPr/>
            </p:nvSpPr>
            <p:spPr>
              <a:xfrm>
                <a:off x="3122100" y="4675700"/>
                <a:ext cx="32475" cy="32475"/>
              </a:xfrm>
              <a:custGeom>
                <a:rect b="b" l="l" r="r" t="t"/>
                <a:pathLst>
                  <a:path extrusionOk="0" h="1299" w="1299">
                    <a:moveTo>
                      <a:pt x="644" y="1"/>
                    </a:moveTo>
                    <a:cubicBezTo>
                      <a:pt x="286" y="1"/>
                      <a:pt x="1" y="298"/>
                      <a:pt x="1" y="656"/>
                    </a:cubicBezTo>
                    <a:cubicBezTo>
                      <a:pt x="1" y="1013"/>
                      <a:pt x="286" y="1298"/>
                      <a:pt x="644" y="1298"/>
                    </a:cubicBezTo>
                    <a:cubicBezTo>
                      <a:pt x="1001" y="1298"/>
                      <a:pt x="1298" y="1013"/>
                      <a:pt x="1298" y="656"/>
                    </a:cubicBezTo>
                    <a:cubicBezTo>
                      <a:pt x="1298" y="298"/>
                      <a:pt x="1001" y="1"/>
                      <a:pt x="64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3" name="Google Shape;7883;g1f9162cf5e8_0_1849"/>
              <p:cNvSpPr/>
              <p:nvPr/>
            </p:nvSpPr>
            <p:spPr>
              <a:xfrm>
                <a:off x="3288200" y="4675700"/>
                <a:ext cx="32475" cy="32475"/>
              </a:xfrm>
              <a:custGeom>
                <a:rect b="b" l="l" r="r" t="t"/>
                <a:pathLst>
                  <a:path extrusionOk="0" h="1299" w="1299">
                    <a:moveTo>
                      <a:pt x="643" y="1"/>
                    </a:moveTo>
                    <a:cubicBezTo>
                      <a:pt x="286" y="1"/>
                      <a:pt x="0" y="298"/>
                      <a:pt x="0" y="656"/>
                    </a:cubicBezTo>
                    <a:cubicBezTo>
                      <a:pt x="0" y="1013"/>
                      <a:pt x="286" y="1298"/>
                      <a:pt x="643" y="1298"/>
                    </a:cubicBezTo>
                    <a:cubicBezTo>
                      <a:pt x="1012" y="1298"/>
                      <a:pt x="1298" y="1013"/>
                      <a:pt x="1298" y="656"/>
                    </a:cubicBezTo>
                    <a:cubicBezTo>
                      <a:pt x="1298" y="298"/>
                      <a:pt x="1012" y="1"/>
                      <a:pt x="64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4" name="Google Shape;7884;g1f9162cf5e8_0_1849"/>
              <p:cNvSpPr/>
              <p:nvPr/>
            </p:nvSpPr>
            <p:spPr>
              <a:xfrm>
                <a:off x="3138175" y="4613500"/>
                <a:ext cx="166125" cy="156875"/>
              </a:xfrm>
              <a:custGeom>
                <a:rect b="b" l="l" r="r" t="t"/>
                <a:pathLst>
                  <a:path extrusionOk="0" h="6275" w="6645">
                    <a:moveTo>
                      <a:pt x="1322" y="0"/>
                    </a:moveTo>
                    <a:cubicBezTo>
                      <a:pt x="596" y="0"/>
                      <a:pt x="1" y="596"/>
                      <a:pt x="1" y="1322"/>
                    </a:cubicBezTo>
                    <a:lnTo>
                      <a:pt x="1" y="4953"/>
                    </a:lnTo>
                    <a:cubicBezTo>
                      <a:pt x="1" y="5691"/>
                      <a:pt x="596" y="6275"/>
                      <a:pt x="1322" y="6275"/>
                    </a:cubicBezTo>
                    <a:lnTo>
                      <a:pt x="5323" y="6275"/>
                    </a:lnTo>
                    <a:cubicBezTo>
                      <a:pt x="6061" y="6275"/>
                      <a:pt x="6644" y="5691"/>
                      <a:pt x="6644" y="4953"/>
                    </a:cubicBezTo>
                    <a:lnTo>
                      <a:pt x="6644" y="1322"/>
                    </a:lnTo>
                    <a:cubicBezTo>
                      <a:pt x="6644" y="596"/>
                      <a:pt x="6061" y="0"/>
                      <a:pt x="5323"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5" name="Google Shape;7885;g1f9162cf5e8_0_1849"/>
              <p:cNvSpPr/>
              <p:nvPr/>
            </p:nvSpPr>
            <p:spPr>
              <a:xfrm>
                <a:off x="3153050" y="4673325"/>
                <a:ext cx="37550" cy="37525"/>
              </a:xfrm>
              <a:custGeom>
                <a:rect b="b" l="l" r="r" t="t"/>
                <a:pathLst>
                  <a:path extrusionOk="0" h="1501" w="1502">
                    <a:moveTo>
                      <a:pt x="751" y="0"/>
                    </a:moveTo>
                    <a:cubicBezTo>
                      <a:pt x="334" y="0"/>
                      <a:pt x="1" y="334"/>
                      <a:pt x="1" y="751"/>
                    </a:cubicBezTo>
                    <a:cubicBezTo>
                      <a:pt x="1" y="1155"/>
                      <a:pt x="334" y="1501"/>
                      <a:pt x="751" y="1501"/>
                    </a:cubicBezTo>
                    <a:cubicBezTo>
                      <a:pt x="1168" y="1501"/>
                      <a:pt x="1501" y="1155"/>
                      <a:pt x="1501" y="751"/>
                    </a:cubicBezTo>
                    <a:cubicBezTo>
                      <a:pt x="1501" y="334"/>
                      <a:pt x="1168"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6" name="Google Shape;7886;g1f9162cf5e8_0_1849"/>
              <p:cNvSpPr/>
              <p:nvPr/>
            </p:nvSpPr>
            <p:spPr>
              <a:xfrm>
                <a:off x="3252175" y="4673325"/>
                <a:ext cx="37525" cy="37525"/>
              </a:xfrm>
              <a:custGeom>
                <a:rect b="b" l="l" r="r" t="t"/>
                <a:pathLst>
                  <a:path extrusionOk="0" h="1501" w="1501">
                    <a:moveTo>
                      <a:pt x="751" y="0"/>
                    </a:moveTo>
                    <a:cubicBezTo>
                      <a:pt x="334" y="0"/>
                      <a:pt x="1" y="334"/>
                      <a:pt x="1" y="751"/>
                    </a:cubicBezTo>
                    <a:cubicBezTo>
                      <a:pt x="1" y="1155"/>
                      <a:pt x="334" y="1501"/>
                      <a:pt x="751" y="1501"/>
                    </a:cubicBezTo>
                    <a:cubicBezTo>
                      <a:pt x="1156" y="1501"/>
                      <a:pt x="1501" y="1155"/>
                      <a:pt x="1501" y="751"/>
                    </a:cubicBezTo>
                    <a:cubicBezTo>
                      <a:pt x="1501" y="334"/>
                      <a:pt x="1156"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7" name="Google Shape;7887;g1f9162cf5e8_0_1849"/>
              <p:cNvSpPr/>
              <p:nvPr/>
            </p:nvSpPr>
            <p:spPr>
              <a:xfrm>
                <a:off x="3186700" y="4722150"/>
                <a:ext cx="69375" cy="24125"/>
              </a:xfrm>
              <a:custGeom>
                <a:rect b="b" l="l" r="r" t="t"/>
                <a:pathLst>
                  <a:path extrusionOk="0" h="965" w="2775">
                    <a:moveTo>
                      <a:pt x="488" y="0"/>
                    </a:moveTo>
                    <a:cubicBezTo>
                      <a:pt x="215" y="0"/>
                      <a:pt x="0" y="214"/>
                      <a:pt x="0" y="476"/>
                    </a:cubicBezTo>
                    <a:cubicBezTo>
                      <a:pt x="0" y="750"/>
                      <a:pt x="215" y="964"/>
                      <a:pt x="488" y="964"/>
                    </a:cubicBezTo>
                    <a:lnTo>
                      <a:pt x="2286" y="964"/>
                    </a:lnTo>
                    <a:cubicBezTo>
                      <a:pt x="2548" y="964"/>
                      <a:pt x="2774" y="750"/>
                      <a:pt x="2774" y="476"/>
                    </a:cubicBezTo>
                    <a:cubicBezTo>
                      <a:pt x="2774" y="214"/>
                      <a:pt x="2548" y="0"/>
                      <a:pt x="228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8" name="Google Shape;7888;g1f9162cf5e8_0_1849"/>
              <p:cNvSpPr/>
              <p:nvPr/>
            </p:nvSpPr>
            <p:spPr>
              <a:xfrm>
                <a:off x="3181050" y="4716475"/>
                <a:ext cx="80675" cy="35450"/>
              </a:xfrm>
              <a:custGeom>
                <a:rect b="b" l="l" r="r" t="t"/>
                <a:pathLst>
                  <a:path extrusionOk="0" h="1418" w="3227">
                    <a:moveTo>
                      <a:pt x="2512" y="441"/>
                    </a:moveTo>
                    <a:cubicBezTo>
                      <a:pt x="2655" y="441"/>
                      <a:pt x="2774" y="560"/>
                      <a:pt x="2774" y="715"/>
                    </a:cubicBezTo>
                    <a:cubicBezTo>
                      <a:pt x="2774" y="858"/>
                      <a:pt x="2655" y="977"/>
                      <a:pt x="2512" y="977"/>
                    </a:cubicBezTo>
                    <a:lnTo>
                      <a:pt x="714" y="977"/>
                    </a:lnTo>
                    <a:cubicBezTo>
                      <a:pt x="560" y="977"/>
                      <a:pt x="441" y="858"/>
                      <a:pt x="441" y="715"/>
                    </a:cubicBezTo>
                    <a:cubicBezTo>
                      <a:pt x="441" y="560"/>
                      <a:pt x="560" y="441"/>
                      <a:pt x="714" y="441"/>
                    </a:cubicBezTo>
                    <a:close/>
                    <a:moveTo>
                      <a:pt x="714" y="1"/>
                    </a:moveTo>
                    <a:cubicBezTo>
                      <a:pt x="322" y="1"/>
                      <a:pt x="0" y="322"/>
                      <a:pt x="0" y="703"/>
                    </a:cubicBezTo>
                    <a:cubicBezTo>
                      <a:pt x="0" y="1096"/>
                      <a:pt x="322" y="1418"/>
                      <a:pt x="714" y="1418"/>
                    </a:cubicBezTo>
                    <a:lnTo>
                      <a:pt x="2512" y="1418"/>
                    </a:lnTo>
                    <a:cubicBezTo>
                      <a:pt x="2905" y="1418"/>
                      <a:pt x="3227" y="1108"/>
                      <a:pt x="3227" y="703"/>
                    </a:cubicBezTo>
                    <a:cubicBezTo>
                      <a:pt x="3227" y="322"/>
                      <a:pt x="2905" y="1"/>
                      <a:pt x="2512"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9" name="Google Shape;7889;g1f9162cf5e8_0_1849"/>
              <p:cNvSpPr/>
              <p:nvPr/>
            </p:nvSpPr>
            <p:spPr>
              <a:xfrm>
                <a:off x="3138175" y="4613500"/>
                <a:ext cx="166125" cy="47950"/>
              </a:xfrm>
              <a:custGeom>
                <a:rect b="b" l="l" r="r" t="t"/>
                <a:pathLst>
                  <a:path extrusionOk="0" h="1918" w="6645">
                    <a:moveTo>
                      <a:pt x="3191" y="0"/>
                    </a:moveTo>
                    <a:lnTo>
                      <a:pt x="3191" y="1643"/>
                    </a:lnTo>
                    <a:lnTo>
                      <a:pt x="1" y="1643"/>
                    </a:lnTo>
                    <a:lnTo>
                      <a:pt x="1" y="1917"/>
                    </a:lnTo>
                    <a:lnTo>
                      <a:pt x="6644" y="1917"/>
                    </a:lnTo>
                    <a:lnTo>
                      <a:pt x="6644" y="1643"/>
                    </a:lnTo>
                    <a:lnTo>
                      <a:pt x="3465" y="1643"/>
                    </a:lnTo>
                    <a:lnTo>
                      <a:pt x="3465"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0" name="Google Shape;7890;g1f9162cf5e8_0_1849"/>
              <p:cNvSpPr/>
              <p:nvPr/>
            </p:nvSpPr>
            <p:spPr>
              <a:xfrm>
                <a:off x="3149775"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1" name="Google Shape;7891;g1f9162cf5e8_0_1849"/>
              <p:cNvSpPr/>
              <p:nvPr/>
            </p:nvSpPr>
            <p:spPr>
              <a:xfrm>
                <a:off x="3172400"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2" name="Google Shape;7892;g1f9162cf5e8_0_1849"/>
              <p:cNvSpPr/>
              <p:nvPr/>
            </p:nvSpPr>
            <p:spPr>
              <a:xfrm>
                <a:off x="319502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3" name="Google Shape;7893;g1f9162cf5e8_0_1849"/>
              <p:cNvSpPr/>
              <p:nvPr/>
            </p:nvSpPr>
            <p:spPr>
              <a:xfrm>
                <a:off x="323967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4" name="Google Shape;7894;g1f9162cf5e8_0_1849"/>
              <p:cNvSpPr/>
              <p:nvPr/>
            </p:nvSpPr>
            <p:spPr>
              <a:xfrm>
                <a:off x="3262300" y="4640575"/>
                <a:ext cx="8050" cy="7775"/>
              </a:xfrm>
              <a:custGeom>
                <a:rect b="b" l="l" r="r" t="t"/>
                <a:pathLst>
                  <a:path extrusionOk="0" h="311" w="322">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5" name="Google Shape;7895;g1f9162cf5e8_0_1849"/>
              <p:cNvSpPr/>
              <p:nvPr/>
            </p:nvSpPr>
            <p:spPr>
              <a:xfrm>
                <a:off x="3284925" y="4640575"/>
                <a:ext cx="8050" cy="7775"/>
              </a:xfrm>
              <a:custGeom>
                <a:rect b="b" l="l" r="r" t="t"/>
                <a:pathLst>
                  <a:path extrusionOk="0" h="311" w="322">
                    <a:moveTo>
                      <a:pt x="155" y="1"/>
                    </a:moveTo>
                    <a:cubicBezTo>
                      <a:pt x="72" y="1"/>
                      <a:pt x="0" y="72"/>
                      <a:pt x="0" y="156"/>
                    </a:cubicBezTo>
                    <a:cubicBezTo>
                      <a:pt x="0" y="239"/>
                      <a:pt x="72" y="310"/>
                      <a:pt x="155" y="310"/>
                    </a:cubicBezTo>
                    <a:cubicBezTo>
                      <a:pt x="250" y="310"/>
                      <a:pt x="322" y="239"/>
                      <a:pt x="322" y="156"/>
                    </a:cubicBezTo>
                    <a:cubicBezTo>
                      <a:pt x="322" y="72"/>
                      <a:pt x="250"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cxnSp>
        <p:nvCxnSpPr>
          <p:cNvPr id="7896" name="Google Shape;7896;g1f9162cf5e8_0_1849"/>
          <p:cNvCxnSpPr/>
          <p:nvPr/>
        </p:nvCxnSpPr>
        <p:spPr>
          <a:xfrm>
            <a:off x="3800943" y="1519725"/>
            <a:ext cx="3168900" cy="1434900"/>
          </a:xfrm>
          <a:prstGeom prst="curvedConnector3">
            <a:avLst>
              <a:gd fmla="val 50000" name="adj1"/>
            </a:avLst>
          </a:prstGeom>
          <a:noFill/>
          <a:ln cap="flat" cmpd="sng" w="38100">
            <a:solidFill>
              <a:srgbClr val="623D69"/>
            </a:solidFill>
            <a:prstDash val="solid"/>
            <a:round/>
            <a:headEnd len="med" w="med" type="none"/>
            <a:tailEnd len="med" w="med" type="none"/>
          </a:ln>
        </p:spPr>
      </p:cxnSp>
      <p:cxnSp>
        <p:nvCxnSpPr>
          <p:cNvPr id="7897" name="Google Shape;7897;g1f9162cf5e8_0_1849"/>
          <p:cNvCxnSpPr/>
          <p:nvPr/>
        </p:nvCxnSpPr>
        <p:spPr>
          <a:xfrm>
            <a:off x="2841675" y="2991377"/>
            <a:ext cx="3168900" cy="1434900"/>
          </a:xfrm>
          <a:prstGeom prst="curvedConnector3">
            <a:avLst>
              <a:gd fmla="val 50000" name="adj1"/>
            </a:avLst>
          </a:prstGeom>
          <a:noFill/>
          <a:ln cap="flat" cmpd="sng" w="38100">
            <a:solidFill>
              <a:srgbClr val="623D69"/>
            </a:solidFill>
            <a:prstDash val="solid"/>
            <a:round/>
            <a:headEnd len="med" w="med" type="none"/>
            <a:tailEnd len="med" w="med" type="none"/>
          </a:ln>
        </p:spPr>
      </p:cxnSp>
      <p:sp>
        <p:nvSpPr>
          <p:cNvPr id="7898" name="Google Shape;7898;g1f9162cf5e8_0_1849"/>
          <p:cNvSpPr/>
          <p:nvPr/>
        </p:nvSpPr>
        <p:spPr>
          <a:xfrm flipH="1" rot="-760230">
            <a:off x="6934869" y="989975"/>
            <a:ext cx="1007820" cy="1322824"/>
          </a:xfrm>
          <a:custGeom>
            <a:rect b="b" l="l" r="r" t="t"/>
            <a:pathLst>
              <a:path extrusionOk="0" h="46601" w="35626">
                <a:moveTo>
                  <a:pt x="17813" y="1"/>
                </a:moveTo>
                <a:cubicBezTo>
                  <a:pt x="8906" y="1"/>
                  <a:pt x="0" y="5571"/>
                  <a:pt x="0" y="11609"/>
                </a:cubicBezTo>
                <a:cubicBezTo>
                  <a:pt x="0" y="27921"/>
                  <a:pt x="7239" y="46601"/>
                  <a:pt x="17813" y="46601"/>
                </a:cubicBezTo>
                <a:cubicBezTo>
                  <a:pt x="28420" y="46601"/>
                  <a:pt x="35625" y="27921"/>
                  <a:pt x="35625" y="11609"/>
                </a:cubicBezTo>
                <a:cubicBezTo>
                  <a:pt x="35625" y="5571"/>
                  <a:pt x="26719" y="1"/>
                  <a:pt x="1781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9" name="Google Shape;7899;g1f9162cf5e8_0_1849"/>
          <p:cNvSpPr/>
          <p:nvPr/>
        </p:nvSpPr>
        <p:spPr>
          <a:xfrm flipH="1" rot="-760117">
            <a:off x="7035901" y="1010225"/>
            <a:ext cx="485756" cy="65430"/>
          </a:xfrm>
          <a:custGeom>
            <a:rect b="b" l="l" r="r" t="t"/>
            <a:pathLst>
              <a:path extrusionOk="0" h="2305" w="15445">
                <a:moveTo>
                  <a:pt x="6839" y="1"/>
                </a:moveTo>
                <a:cubicBezTo>
                  <a:pt x="4537" y="1"/>
                  <a:pt x="2202" y="368"/>
                  <a:pt x="1" y="1068"/>
                </a:cubicBezTo>
                <a:cubicBezTo>
                  <a:pt x="2799" y="1872"/>
                  <a:pt x="5721" y="2304"/>
                  <a:pt x="8648" y="2304"/>
                </a:cubicBezTo>
                <a:cubicBezTo>
                  <a:pt x="8756" y="2304"/>
                  <a:pt x="8865" y="2304"/>
                  <a:pt x="8974" y="2302"/>
                </a:cubicBezTo>
                <a:cubicBezTo>
                  <a:pt x="11142" y="2302"/>
                  <a:pt x="13310" y="2102"/>
                  <a:pt x="15445" y="1702"/>
                </a:cubicBezTo>
                <a:cubicBezTo>
                  <a:pt x="12710" y="601"/>
                  <a:pt x="9774" y="1"/>
                  <a:pt x="683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0" name="Google Shape;7900;g1f9162cf5e8_0_1849"/>
          <p:cNvSpPr/>
          <p:nvPr/>
        </p:nvSpPr>
        <p:spPr>
          <a:xfrm flipH="1" rot="-759969">
            <a:off x="6989059" y="1072939"/>
            <a:ext cx="865196" cy="1002770"/>
          </a:xfrm>
          <a:custGeom>
            <a:rect b="b" l="l" r="r" t="t"/>
            <a:pathLst>
              <a:path extrusionOk="0" h="35326" w="27121">
                <a:moveTo>
                  <a:pt x="13544" y="467"/>
                </a:moveTo>
                <a:cubicBezTo>
                  <a:pt x="20148" y="467"/>
                  <a:pt x="26620" y="4670"/>
                  <a:pt x="26620" y="8940"/>
                </a:cubicBezTo>
                <a:cubicBezTo>
                  <a:pt x="26620" y="21182"/>
                  <a:pt x="21249" y="34825"/>
                  <a:pt x="13544" y="34825"/>
                </a:cubicBezTo>
                <a:cubicBezTo>
                  <a:pt x="5838" y="34825"/>
                  <a:pt x="468" y="21182"/>
                  <a:pt x="468" y="8940"/>
                </a:cubicBezTo>
                <a:cubicBezTo>
                  <a:pt x="468" y="4637"/>
                  <a:pt x="6939" y="467"/>
                  <a:pt x="13544" y="467"/>
                </a:cubicBezTo>
                <a:close/>
                <a:moveTo>
                  <a:pt x="13544" y="0"/>
                </a:moveTo>
                <a:cubicBezTo>
                  <a:pt x="6572" y="0"/>
                  <a:pt x="1" y="4337"/>
                  <a:pt x="1" y="8940"/>
                </a:cubicBezTo>
                <a:cubicBezTo>
                  <a:pt x="1" y="21415"/>
                  <a:pt x="5571" y="35325"/>
                  <a:pt x="13544" y="35325"/>
                </a:cubicBezTo>
                <a:cubicBezTo>
                  <a:pt x="21549" y="35325"/>
                  <a:pt x="27120" y="21415"/>
                  <a:pt x="27120" y="8940"/>
                </a:cubicBezTo>
                <a:cubicBezTo>
                  <a:pt x="27120" y="4337"/>
                  <a:pt x="20515" y="0"/>
                  <a:pt x="13544" y="0"/>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1" name="Google Shape;7901;g1f9162cf5e8_0_1849"/>
          <p:cNvSpPr/>
          <p:nvPr/>
        </p:nvSpPr>
        <p:spPr>
          <a:xfrm flipH="1" rot="-760230">
            <a:off x="7302568" y="1092135"/>
            <a:ext cx="100991" cy="995219"/>
          </a:xfrm>
          <a:custGeom>
            <a:rect b="b" l="l" r="r" t="t"/>
            <a:pathLst>
              <a:path extrusionOk="0" h="35060" w="3570">
                <a:moveTo>
                  <a:pt x="434" y="1"/>
                </a:moveTo>
                <a:lnTo>
                  <a:pt x="67" y="368"/>
                </a:lnTo>
                <a:cubicBezTo>
                  <a:pt x="2369" y="2636"/>
                  <a:pt x="3202" y="21316"/>
                  <a:pt x="0" y="34959"/>
                </a:cubicBezTo>
                <a:lnTo>
                  <a:pt x="501" y="35059"/>
                </a:lnTo>
                <a:cubicBezTo>
                  <a:pt x="3569" y="21917"/>
                  <a:pt x="3069" y="2669"/>
                  <a:pt x="434"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2" name="Google Shape;7902;g1f9162cf5e8_0_1849"/>
          <p:cNvSpPr/>
          <p:nvPr/>
        </p:nvSpPr>
        <p:spPr>
          <a:xfrm flipH="1" rot="-760230">
            <a:off x="6551898" y="324863"/>
            <a:ext cx="1197498" cy="704516"/>
          </a:xfrm>
          <a:custGeom>
            <a:rect b="b" l="l" r="r" t="t"/>
            <a:pathLst>
              <a:path extrusionOk="0" h="24819" w="42331">
                <a:moveTo>
                  <a:pt x="15003" y="1"/>
                </a:moveTo>
                <a:cubicBezTo>
                  <a:pt x="8288" y="1"/>
                  <a:pt x="2639" y="1793"/>
                  <a:pt x="2102" y="3847"/>
                </a:cubicBezTo>
                <a:cubicBezTo>
                  <a:pt x="1" y="11820"/>
                  <a:pt x="6205" y="20759"/>
                  <a:pt x="17947" y="23862"/>
                </a:cubicBezTo>
                <a:cubicBezTo>
                  <a:pt x="20415" y="24514"/>
                  <a:pt x="22797" y="24818"/>
                  <a:pt x="25039" y="24818"/>
                </a:cubicBezTo>
                <a:cubicBezTo>
                  <a:pt x="33459" y="24818"/>
                  <a:pt x="39904" y="20525"/>
                  <a:pt x="41564" y="14255"/>
                </a:cubicBezTo>
                <a:cubicBezTo>
                  <a:pt x="42331" y="11286"/>
                  <a:pt x="33792" y="3680"/>
                  <a:pt x="23918" y="1112"/>
                </a:cubicBezTo>
                <a:cubicBezTo>
                  <a:pt x="20963" y="331"/>
                  <a:pt x="17885" y="1"/>
                  <a:pt x="1500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3" name="Google Shape;7903;g1f9162cf5e8_0_1849"/>
          <p:cNvSpPr/>
          <p:nvPr/>
        </p:nvSpPr>
        <p:spPr>
          <a:xfrm flipH="1" rot="-760230">
            <a:off x="6648616" y="381339"/>
            <a:ext cx="1004058" cy="591539"/>
          </a:xfrm>
          <a:custGeom>
            <a:rect b="b" l="l" r="r" t="t"/>
            <a:pathLst>
              <a:path extrusionOk="0" h="20839" w="35493">
                <a:moveTo>
                  <a:pt x="12620" y="1"/>
                </a:moveTo>
                <a:cubicBezTo>
                  <a:pt x="6952" y="1"/>
                  <a:pt x="2180" y="1521"/>
                  <a:pt x="1735" y="3254"/>
                </a:cubicBezTo>
                <a:cubicBezTo>
                  <a:pt x="0" y="9959"/>
                  <a:pt x="5171" y="17464"/>
                  <a:pt x="15011" y="20033"/>
                </a:cubicBezTo>
                <a:cubicBezTo>
                  <a:pt x="17080" y="20582"/>
                  <a:pt x="19079" y="20838"/>
                  <a:pt x="20962" y="20838"/>
                </a:cubicBezTo>
                <a:cubicBezTo>
                  <a:pt x="28006" y="20838"/>
                  <a:pt x="33430" y="17251"/>
                  <a:pt x="34825" y="11961"/>
                </a:cubicBezTo>
                <a:cubicBezTo>
                  <a:pt x="35492" y="9492"/>
                  <a:pt x="28354" y="3121"/>
                  <a:pt x="20048" y="919"/>
                </a:cubicBezTo>
                <a:cubicBezTo>
                  <a:pt x="17585" y="274"/>
                  <a:pt x="15022" y="1"/>
                  <a:pt x="12620" y="1"/>
                </a:cubicBezTo>
                <a:close/>
              </a:path>
            </a:pathLst>
          </a:custGeom>
          <a:solidFill>
            <a:srgbClr val="6A4E6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4" name="Google Shape;7904;g1f9162cf5e8_0_1849"/>
          <p:cNvSpPr/>
          <p:nvPr/>
        </p:nvSpPr>
        <p:spPr>
          <a:xfrm flipH="1" rot="-760230">
            <a:off x="6616384" y="775416"/>
            <a:ext cx="175561" cy="200690"/>
          </a:xfrm>
          <a:custGeom>
            <a:rect b="b" l="l" r="r" t="t"/>
            <a:pathLst>
              <a:path extrusionOk="0" h="7070" w="6206">
                <a:moveTo>
                  <a:pt x="4837" y="398"/>
                </a:moveTo>
                <a:cubicBezTo>
                  <a:pt x="5004" y="398"/>
                  <a:pt x="5171" y="431"/>
                  <a:pt x="5338" y="531"/>
                </a:cubicBezTo>
                <a:cubicBezTo>
                  <a:pt x="5671" y="765"/>
                  <a:pt x="5805" y="1332"/>
                  <a:pt x="5671" y="2032"/>
                </a:cubicBezTo>
                <a:cubicBezTo>
                  <a:pt x="5304" y="3800"/>
                  <a:pt x="4204" y="5368"/>
                  <a:pt x="2669" y="6369"/>
                </a:cubicBezTo>
                <a:cubicBezTo>
                  <a:pt x="2308" y="6570"/>
                  <a:pt x="1958" y="6674"/>
                  <a:pt x="1664" y="6674"/>
                </a:cubicBezTo>
                <a:cubicBezTo>
                  <a:pt x="1470" y="6674"/>
                  <a:pt x="1301" y="6628"/>
                  <a:pt x="1168" y="6535"/>
                </a:cubicBezTo>
                <a:cubicBezTo>
                  <a:pt x="434" y="6035"/>
                  <a:pt x="768" y="4234"/>
                  <a:pt x="1902" y="2599"/>
                </a:cubicBezTo>
                <a:cubicBezTo>
                  <a:pt x="2402" y="1832"/>
                  <a:pt x="3036" y="1198"/>
                  <a:pt x="3803" y="731"/>
                </a:cubicBezTo>
                <a:cubicBezTo>
                  <a:pt x="4137" y="531"/>
                  <a:pt x="4471" y="431"/>
                  <a:pt x="4837" y="398"/>
                </a:cubicBezTo>
                <a:close/>
                <a:moveTo>
                  <a:pt x="4827" y="1"/>
                </a:moveTo>
                <a:cubicBezTo>
                  <a:pt x="4471" y="1"/>
                  <a:pt x="4058" y="118"/>
                  <a:pt x="3603" y="364"/>
                </a:cubicBezTo>
                <a:cubicBezTo>
                  <a:pt x="2803" y="865"/>
                  <a:pt x="2102" y="1565"/>
                  <a:pt x="1568" y="2366"/>
                </a:cubicBezTo>
                <a:cubicBezTo>
                  <a:pt x="268" y="4234"/>
                  <a:pt x="1" y="6202"/>
                  <a:pt x="935" y="6869"/>
                </a:cubicBezTo>
                <a:cubicBezTo>
                  <a:pt x="1135" y="7002"/>
                  <a:pt x="1402" y="7069"/>
                  <a:pt x="1669" y="7069"/>
                </a:cubicBezTo>
                <a:cubicBezTo>
                  <a:pt x="2102" y="7069"/>
                  <a:pt x="2502" y="6936"/>
                  <a:pt x="2869" y="6702"/>
                </a:cubicBezTo>
                <a:cubicBezTo>
                  <a:pt x="4537" y="5668"/>
                  <a:pt x="5671" y="4000"/>
                  <a:pt x="6072" y="2099"/>
                </a:cubicBezTo>
                <a:cubicBezTo>
                  <a:pt x="6205" y="1198"/>
                  <a:pt x="6038" y="531"/>
                  <a:pt x="5538" y="198"/>
                </a:cubicBezTo>
                <a:cubicBezTo>
                  <a:pt x="5336" y="68"/>
                  <a:pt x="5098" y="1"/>
                  <a:pt x="4827"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5" name="Google Shape;7905;g1f9162cf5e8_0_1849"/>
          <p:cNvSpPr/>
          <p:nvPr/>
        </p:nvSpPr>
        <p:spPr>
          <a:xfrm flipH="1" rot="-760230">
            <a:off x="7484039" y="324597"/>
            <a:ext cx="127413" cy="229247"/>
          </a:xfrm>
          <a:custGeom>
            <a:rect b="b" l="l" r="r" t="t"/>
            <a:pathLst>
              <a:path extrusionOk="0" h="8076" w="4504">
                <a:moveTo>
                  <a:pt x="2068" y="403"/>
                </a:moveTo>
                <a:cubicBezTo>
                  <a:pt x="2435" y="403"/>
                  <a:pt x="2869" y="737"/>
                  <a:pt x="3202" y="1304"/>
                </a:cubicBezTo>
                <a:cubicBezTo>
                  <a:pt x="3669" y="2104"/>
                  <a:pt x="3903" y="2972"/>
                  <a:pt x="3970" y="3872"/>
                </a:cubicBezTo>
                <a:cubicBezTo>
                  <a:pt x="4070" y="4773"/>
                  <a:pt x="3970" y="5707"/>
                  <a:pt x="3703" y="6541"/>
                </a:cubicBezTo>
                <a:cubicBezTo>
                  <a:pt x="3436" y="7208"/>
                  <a:pt x="3036" y="7642"/>
                  <a:pt x="2669" y="7675"/>
                </a:cubicBezTo>
                <a:cubicBezTo>
                  <a:pt x="2650" y="7677"/>
                  <a:pt x="2632" y="7677"/>
                  <a:pt x="2613" y="7677"/>
                </a:cubicBezTo>
                <a:cubicBezTo>
                  <a:pt x="2226" y="7677"/>
                  <a:pt x="1785" y="7347"/>
                  <a:pt x="1434" y="6774"/>
                </a:cubicBezTo>
                <a:cubicBezTo>
                  <a:pt x="600" y="5140"/>
                  <a:pt x="400" y="3238"/>
                  <a:pt x="967" y="1504"/>
                </a:cubicBezTo>
                <a:cubicBezTo>
                  <a:pt x="1201" y="837"/>
                  <a:pt x="1568" y="436"/>
                  <a:pt x="2001" y="403"/>
                </a:cubicBezTo>
                <a:close/>
                <a:moveTo>
                  <a:pt x="2039" y="1"/>
                </a:moveTo>
                <a:cubicBezTo>
                  <a:pt x="2015" y="1"/>
                  <a:pt x="1992" y="1"/>
                  <a:pt x="1968" y="3"/>
                </a:cubicBezTo>
                <a:cubicBezTo>
                  <a:pt x="1401" y="70"/>
                  <a:pt x="901" y="537"/>
                  <a:pt x="600" y="1370"/>
                </a:cubicBezTo>
                <a:cubicBezTo>
                  <a:pt x="0" y="3238"/>
                  <a:pt x="167" y="5240"/>
                  <a:pt x="1101" y="6974"/>
                </a:cubicBezTo>
                <a:cubicBezTo>
                  <a:pt x="1534" y="7675"/>
                  <a:pt x="2068" y="8075"/>
                  <a:pt x="2602" y="8075"/>
                </a:cubicBezTo>
                <a:lnTo>
                  <a:pt x="2702" y="8075"/>
                </a:lnTo>
                <a:cubicBezTo>
                  <a:pt x="3302" y="8009"/>
                  <a:pt x="3769" y="7542"/>
                  <a:pt x="4103" y="6708"/>
                </a:cubicBezTo>
                <a:cubicBezTo>
                  <a:pt x="4403" y="5774"/>
                  <a:pt x="4503" y="4806"/>
                  <a:pt x="4403" y="3839"/>
                </a:cubicBezTo>
                <a:cubicBezTo>
                  <a:pt x="4336" y="2872"/>
                  <a:pt x="4036" y="1938"/>
                  <a:pt x="3569" y="1104"/>
                </a:cubicBezTo>
                <a:cubicBezTo>
                  <a:pt x="3122" y="368"/>
                  <a:pt x="2582" y="1"/>
                  <a:pt x="2039"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6" name="Google Shape;7906;g1f9162cf5e8_0_1849"/>
          <p:cNvSpPr/>
          <p:nvPr/>
        </p:nvSpPr>
        <p:spPr>
          <a:xfrm flipH="1" rot="-760230">
            <a:off x="6916917" y="603703"/>
            <a:ext cx="184019" cy="210512"/>
          </a:xfrm>
          <a:custGeom>
            <a:rect b="b" l="l" r="r" t="t"/>
            <a:pathLst>
              <a:path extrusionOk="0" h="7416" w="6505">
                <a:moveTo>
                  <a:pt x="3648" y="1"/>
                </a:moveTo>
                <a:cubicBezTo>
                  <a:pt x="2312" y="1"/>
                  <a:pt x="973" y="1218"/>
                  <a:pt x="534" y="2975"/>
                </a:cubicBezTo>
                <a:cubicBezTo>
                  <a:pt x="0" y="4976"/>
                  <a:pt x="767" y="6945"/>
                  <a:pt x="2302" y="7345"/>
                </a:cubicBezTo>
                <a:cubicBezTo>
                  <a:pt x="2481" y="7393"/>
                  <a:pt x="2663" y="7416"/>
                  <a:pt x="2845" y="7416"/>
                </a:cubicBezTo>
                <a:cubicBezTo>
                  <a:pt x="4179" y="7416"/>
                  <a:pt x="5501" y="6171"/>
                  <a:pt x="5971" y="4409"/>
                </a:cubicBezTo>
                <a:cubicBezTo>
                  <a:pt x="6505" y="2408"/>
                  <a:pt x="5704" y="473"/>
                  <a:pt x="4203" y="73"/>
                </a:cubicBezTo>
                <a:cubicBezTo>
                  <a:pt x="4020" y="24"/>
                  <a:pt x="3834" y="1"/>
                  <a:pt x="3648" y="1"/>
                </a:cubicBezTo>
                <a:close/>
              </a:path>
            </a:pathLst>
          </a:custGeom>
          <a:solidFill>
            <a:srgbClr val="DFC7E4"/>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7" name="Google Shape;7907;g1f9162cf5e8_0_1849"/>
          <p:cNvSpPr/>
          <p:nvPr/>
        </p:nvSpPr>
        <p:spPr>
          <a:xfrm flipH="1" rot="-760230">
            <a:off x="7104792" y="392322"/>
            <a:ext cx="295393" cy="337852"/>
          </a:xfrm>
          <a:custGeom>
            <a:rect b="b" l="l" r="r" t="t"/>
            <a:pathLst>
              <a:path extrusionOk="0" h="11902" w="10442">
                <a:moveTo>
                  <a:pt x="5866" y="1"/>
                </a:moveTo>
                <a:cubicBezTo>
                  <a:pt x="3729" y="1"/>
                  <a:pt x="1598" y="1966"/>
                  <a:pt x="835" y="4784"/>
                </a:cubicBezTo>
                <a:cubicBezTo>
                  <a:pt x="1" y="8019"/>
                  <a:pt x="1268" y="11155"/>
                  <a:pt x="3670" y="11789"/>
                </a:cubicBezTo>
                <a:cubicBezTo>
                  <a:pt x="3962" y="11865"/>
                  <a:pt x="4258" y="11901"/>
                  <a:pt x="4552" y="11901"/>
                </a:cubicBezTo>
                <a:cubicBezTo>
                  <a:pt x="6712" y="11901"/>
                  <a:pt x="8840" y="9932"/>
                  <a:pt x="9574" y="7085"/>
                </a:cubicBezTo>
                <a:cubicBezTo>
                  <a:pt x="10441" y="3883"/>
                  <a:pt x="9174" y="747"/>
                  <a:pt x="6739" y="114"/>
                </a:cubicBezTo>
                <a:cubicBezTo>
                  <a:pt x="6450" y="38"/>
                  <a:pt x="6158" y="1"/>
                  <a:pt x="586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8" name="Google Shape;7908;g1f9162cf5e8_0_1849"/>
          <p:cNvSpPr/>
          <p:nvPr/>
        </p:nvSpPr>
        <p:spPr>
          <a:xfrm flipH="1" rot="-760230">
            <a:off x="7161417" y="455532"/>
            <a:ext cx="184981" cy="210824"/>
          </a:xfrm>
          <a:custGeom>
            <a:rect b="b" l="l" r="r" t="t"/>
            <a:pathLst>
              <a:path extrusionOk="0" h="7427" w="6539">
                <a:moveTo>
                  <a:pt x="3624" y="1"/>
                </a:moveTo>
                <a:cubicBezTo>
                  <a:pt x="2302" y="1"/>
                  <a:pt x="999" y="1239"/>
                  <a:pt x="534" y="2985"/>
                </a:cubicBezTo>
                <a:cubicBezTo>
                  <a:pt x="0" y="5020"/>
                  <a:pt x="801" y="6954"/>
                  <a:pt x="2302" y="7355"/>
                </a:cubicBezTo>
                <a:cubicBezTo>
                  <a:pt x="2485" y="7403"/>
                  <a:pt x="2670" y="7427"/>
                  <a:pt x="2854" y="7427"/>
                </a:cubicBezTo>
                <a:cubicBezTo>
                  <a:pt x="4185" y="7427"/>
                  <a:pt x="5502" y="6206"/>
                  <a:pt x="5971" y="4419"/>
                </a:cubicBezTo>
                <a:cubicBezTo>
                  <a:pt x="6538" y="2418"/>
                  <a:pt x="5704" y="483"/>
                  <a:pt x="4203" y="83"/>
                </a:cubicBezTo>
                <a:cubicBezTo>
                  <a:pt x="4011" y="27"/>
                  <a:pt x="3817" y="1"/>
                  <a:pt x="3624"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12" name="Shape 7912"/>
        <p:cNvGrpSpPr/>
        <p:nvPr/>
      </p:nvGrpSpPr>
      <p:grpSpPr>
        <a:xfrm>
          <a:off x="0" y="0"/>
          <a:ext cx="0" cy="0"/>
          <a:chOff x="0" y="0"/>
          <a:chExt cx="0" cy="0"/>
        </a:xfrm>
      </p:grpSpPr>
      <p:sp>
        <p:nvSpPr>
          <p:cNvPr id="7913" name="Google Shape;7913;g1f9162cf5e8_0_2366"/>
          <p:cNvSpPr txBox="1"/>
          <p:nvPr>
            <p:ph idx="1" type="subTitle"/>
          </p:nvPr>
        </p:nvSpPr>
        <p:spPr>
          <a:xfrm>
            <a:off x="1664400" y="3199000"/>
            <a:ext cx="6572700" cy="1017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2400">
                <a:solidFill>
                  <a:srgbClr val="9FA0A4"/>
                </a:solidFill>
                <a:latin typeface="Poppins"/>
                <a:ea typeface="Poppins"/>
                <a:cs typeface="Poppins"/>
                <a:sym typeface="Poppins"/>
              </a:rPr>
              <a:t>This is the largest part of our project.</a:t>
            </a:r>
            <a:endParaRPr b="1" sz="2400">
              <a:solidFill>
                <a:srgbClr val="9FA0A4"/>
              </a:solidFill>
              <a:latin typeface="Poppins"/>
              <a:ea typeface="Poppins"/>
              <a:cs typeface="Poppins"/>
              <a:sym typeface="Poppins"/>
            </a:endParaRPr>
          </a:p>
          <a:p>
            <a:pPr indent="0" lvl="0" marL="0" rtl="0" algn="ctr">
              <a:lnSpc>
                <a:spcPct val="100000"/>
              </a:lnSpc>
              <a:spcBef>
                <a:spcPts val="0"/>
              </a:spcBef>
              <a:spcAft>
                <a:spcPts val="0"/>
              </a:spcAft>
              <a:buNone/>
            </a:pPr>
            <a:r>
              <a:rPr b="1" lang="en" sz="2400">
                <a:solidFill>
                  <a:srgbClr val="623D69"/>
                </a:solidFill>
                <a:latin typeface="Poppins"/>
                <a:ea typeface="Poppins"/>
                <a:cs typeface="Poppins"/>
                <a:sym typeface="Poppins"/>
              </a:rPr>
              <a:t>Call the robot to the target points.</a:t>
            </a:r>
            <a:endParaRPr b="1" sz="2400">
              <a:solidFill>
                <a:srgbClr val="623D69"/>
              </a:solidFill>
              <a:latin typeface="Poppins"/>
              <a:ea typeface="Poppins"/>
              <a:cs typeface="Poppins"/>
              <a:sym typeface="Poppins"/>
            </a:endParaRPr>
          </a:p>
          <a:p>
            <a:pPr indent="0" lvl="0" marL="0" rtl="0" algn="ctr">
              <a:lnSpc>
                <a:spcPct val="100000"/>
              </a:lnSpc>
              <a:spcBef>
                <a:spcPts val="0"/>
              </a:spcBef>
              <a:spcAft>
                <a:spcPts val="0"/>
              </a:spcAft>
              <a:buNone/>
            </a:pPr>
            <a:r>
              <a:rPr b="1" lang="en" sz="2400">
                <a:solidFill>
                  <a:srgbClr val="9A72A1"/>
                </a:solidFill>
                <a:latin typeface="Poppins"/>
                <a:ea typeface="Poppins"/>
                <a:cs typeface="Poppins"/>
                <a:sym typeface="Poppins"/>
              </a:rPr>
              <a:t>Save the path at memory of ESP32.</a:t>
            </a:r>
            <a:endParaRPr b="1" sz="2400">
              <a:solidFill>
                <a:srgbClr val="9A72A1"/>
              </a:solidFill>
              <a:latin typeface="Poppins"/>
              <a:ea typeface="Poppins"/>
              <a:cs typeface="Poppins"/>
              <a:sym typeface="Poppins"/>
            </a:endParaRPr>
          </a:p>
          <a:p>
            <a:pPr indent="0" lvl="0" marL="139700" rtl="0" algn="ctr">
              <a:lnSpc>
                <a:spcPct val="100000"/>
              </a:lnSpc>
              <a:spcBef>
                <a:spcPts val="0"/>
              </a:spcBef>
              <a:spcAft>
                <a:spcPts val="0"/>
              </a:spcAft>
              <a:buSzPts val="1800"/>
              <a:buNone/>
            </a:pPr>
            <a:r>
              <a:t/>
            </a:r>
            <a:endParaRPr b="1" sz="2100">
              <a:solidFill>
                <a:schemeClr val="dk1"/>
              </a:solidFill>
              <a:latin typeface="Poppins"/>
              <a:ea typeface="Poppins"/>
              <a:cs typeface="Poppins"/>
              <a:sym typeface="Poppins"/>
            </a:endParaRPr>
          </a:p>
        </p:txBody>
      </p:sp>
      <p:pic>
        <p:nvPicPr>
          <p:cNvPr id="7914" name="Google Shape;7914;g1f9162cf5e8_0_2366"/>
          <p:cNvPicPr preferRelativeResize="0"/>
          <p:nvPr/>
        </p:nvPicPr>
        <p:blipFill rotWithShape="1">
          <a:blip r:embed="rId3">
            <a:alphaModFix/>
          </a:blip>
          <a:srcRect b="0" l="0" r="0" t="0"/>
          <a:stretch/>
        </p:blipFill>
        <p:spPr>
          <a:xfrm>
            <a:off x="4296650" y="239425"/>
            <a:ext cx="4785300" cy="2616026"/>
          </a:xfrm>
          <a:prstGeom prst="rect">
            <a:avLst/>
          </a:prstGeom>
          <a:noFill/>
          <a:ln>
            <a:noFill/>
          </a:ln>
        </p:spPr>
      </p:pic>
      <p:sp>
        <p:nvSpPr>
          <p:cNvPr id="7915" name="Google Shape;7915;g1f9162cf5e8_0_2366"/>
          <p:cNvSpPr txBox="1"/>
          <p:nvPr/>
        </p:nvSpPr>
        <p:spPr>
          <a:xfrm>
            <a:off x="778850" y="910075"/>
            <a:ext cx="3425700" cy="975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5200"/>
              <a:buFont typeface="Inter"/>
              <a:buNone/>
            </a:pPr>
            <a:r>
              <a:rPr b="1" i="0" lang="en" sz="4900" u="none" cap="none" strike="noStrike">
                <a:solidFill>
                  <a:srgbClr val="623D69"/>
                </a:solidFill>
                <a:latin typeface="Poppins"/>
                <a:ea typeface="Poppins"/>
                <a:cs typeface="Poppins"/>
                <a:sym typeface="Poppins"/>
              </a:rPr>
              <a:t>Come here!</a:t>
            </a:r>
            <a:endParaRPr b="1" i="0" sz="4900" u="none" cap="none" strike="noStrike">
              <a:solidFill>
                <a:srgbClr val="623D69"/>
              </a:solidFill>
              <a:latin typeface="Poppins"/>
              <a:ea typeface="Poppins"/>
              <a:cs typeface="Poppins"/>
              <a:sym typeface="Poppins"/>
            </a:endParaRPr>
          </a:p>
        </p:txBody>
      </p:sp>
      <p:sp>
        <p:nvSpPr>
          <p:cNvPr id="7916" name="Google Shape;7916;g1f9162cf5e8_0_2366"/>
          <p:cNvSpPr/>
          <p:nvPr/>
        </p:nvSpPr>
        <p:spPr>
          <a:xfrm flipH="1">
            <a:off x="1355766" y="3314325"/>
            <a:ext cx="249758" cy="288743"/>
          </a:xfrm>
          <a:custGeom>
            <a:rect b="b" l="l" r="r" t="t"/>
            <a:pathLst>
              <a:path extrusionOk="0" h="195758" w="133027">
                <a:moveTo>
                  <a:pt x="65846" y="26249"/>
                </a:moveTo>
                <a:cubicBezTo>
                  <a:pt x="87201" y="26249"/>
                  <a:pt x="104108" y="43156"/>
                  <a:pt x="104108" y="64511"/>
                </a:cubicBezTo>
                <a:cubicBezTo>
                  <a:pt x="104108" y="85422"/>
                  <a:pt x="87201" y="102328"/>
                  <a:pt x="65846" y="102328"/>
                </a:cubicBezTo>
                <a:cubicBezTo>
                  <a:pt x="44936" y="102328"/>
                  <a:pt x="28029" y="85422"/>
                  <a:pt x="28029" y="64511"/>
                </a:cubicBezTo>
                <a:cubicBezTo>
                  <a:pt x="28029" y="43156"/>
                  <a:pt x="44936" y="26249"/>
                  <a:pt x="65846" y="26249"/>
                </a:cubicBezTo>
                <a:close/>
                <a:moveTo>
                  <a:pt x="66291" y="0"/>
                </a:moveTo>
                <a:cubicBezTo>
                  <a:pt x="29809" y="0"/>
                  <a:pt x="0" y="29809"/>
                  <a:pt x="0" y="66291"/>
                </a:cubicBezTo>
                <a:cubicBezTo>
                  <a:pt x="0" y="84977"/>
                  <a:pt x="18241" y="118345"/>
                  <a:pt x="18241" y="118345"/>
                </a:cubicBezTo>
                <a:lnTo>
                  <a:pt x="64066" y="195758"/>
                </a:lnTo>
                <a:lnTo>
                  <a:pt x="111671" y="119234"/>
                </a:lnTo>
                <a:cubicBezTo>
                  <a:pt x="111671" y="119234"/>
                  <a:pt x="133027" y="87201"/>
                  <a:pt x="133027" y="66291"/>
                </a:cubicBezTo>
                <a:cubicBezTo>
                  <a:pt x="133027" y="29809"/>
                  <a:pt x="103218" y="0"/>
                  <a:pt x="6629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7" name="Google Shape;7917;g1f9162cf5e8_0_2366"/>
          <p:cNvSpPr/>
          <p:nvPr/>
        </p:nvSpPr>
        <p:spPr>
          <a:xfrm flipH="1">
            <a:off x="1355766" y="3657825"/>
            <a:ext cx="249758" cy="288743"/>
          </a:xfrm>
          <a:custGeom>
            <a:rect b="b" l="l" r="r" t="t"/>
            <a:pathLst>
              <a:path extrusionOk="0" h="195758" w="133027">
                <a:moveTo>
                  <a:pt x="65846" y="26249"/>
                </a:moveTo>
                <a:cubicBezTo>
                  <a:pt x="87201" y="26249"/>
                  <a:pt x="104108" y="43156"/>
                  <a:pt x="104108" y="64511"/>
                </a:cubicBezTo>
                <a:cubicBezTo>
                  <a:pt x="104108" y="85422"/>
                  <a:pt x="87201" y="102328"/>
                  <a:pt x="65846" y="102328"/>
                </a:cubicBezTo>
                <a:cubicBezTo>
                  <a:pt x="44936" y="102328"/>
                  <a:pt x="28029" y="85422"/>
                  <a:pt x="28029" y="64511"/>
                </a:cubicBezTo>
                <a:cubicBezTo>
                  <a:pt x="28029" y="43156"/>
                  <a:pt x="44936" y="26249"/>
                  <a:pt x="65846" y="26249"/>
                </a:cubicBezTo>
                <a:close/>
                <a:moveTo>
                  <a:pt x="66291" y="0"/>
                </a:moveTo>
                <a:cubicBezTo>
                  <a:pt x="29809" y="0"/>
                  <a:pt x="0" y="29809"/>
                  <a:pt x="0" y="66291"/>
                </a:cubicBezTo>
                <a:cubicBezTo>
                  <a:pt x="0" y="84977"/>
                  <a:pt x="18241" y="118345"/>
                  <a:pt x="18241" y="118345"/>
                </a:cubicBezTo>
                <a:lnTo>
                  <a:pt x="64066" y="195758"/>
                </a:lnTo>
                <a:lnTo>
                  <a:pt x="111671" y="119234"/>
                </a:lnTo>
                <a:cubicBezTo>
                  <a:pt x="111671" y="119234"/>
                  <a:pt x="133027" y="87201"/>
                  <a:pt x="133027" y="66291"/>
                </a:cubicBezTo>
                <a:cubicBezTo>
                  <a:pt x="133027" y="29809"/>
                  <a:pt x="103218" y="0"/>
                  <a:pt x="66291"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8" name="Google Shape;7918;g1f9162cf5e8_0_2366"/>
          <p:cNvSpPr/>
          <p:nvPr/>
        </p:nvSpPr>
        <p:spPr>
          <a:xfrm flipH="1">
            <a:off x="1355766" y="4001325"/>
            <a:ext cx="249758" cy="288743"/>
          </a:xfrm>
          <a:custGeom>
            <a:rect b="b" l="l" r="r" t="t"/>
            <a:pathLst>
              <a:path extrusionOk="0" h="195758" w="133027">
                <a:moveTo>
                  <a:pt x="65846" y="26249"/>
                </a:moveTo>
                <a:cubicBezTo>
                  <a:pt x="87201" y="26249"/>
                  <a:pt x="104108" y="43156"/>
                  <a:pt x="104108" y="64511"/>
                </a:cubicBezTo>
                <a:cubicBezTo>
                  <a:pt x="104108" y="85422"/>
                  <a:pt x="87201" y="102328"/>
                  <a:pt x="65846" y="102328"/>
                </a:cubicBezTo>
                <a:cubicBezTo>
                  <a:pt x="44936" y="102328"/>
                  <a:pt x="28029" y="85422"/>
                  <a:pt x="28029" y="64511"/>
                </a:cubicBezTo>
                <a:cubicBezTo>
                  <a:pt x="28029" y="43156"/>
                  <a:pt x="44936" y="26249"/>
                  <a:pt x="65846" y="26249"/>
                </a:cubicBezTo>
                <a:close/>
                <a:moveTo>
                  <a:pt x="66291" y="0"/>
                </a:moveTo>
                <a:cubicBezTo>
                  <a:pt x="29809" y="0"/>
                  <a:pt x="0" y="29809"/>
                  <a:pt x="0" y="66291"/>
                </a:cubicBezTo>
                <a:cubicBezTo>
                  <a:pt x="0" y="84977"/>
                  <a:pt x="18241" y="118345"/>
                  <a:pt x="18241" y="118345"/>
                </a:cubicBezTo>
                <a:lnTo>
                  <a:pt x="64066" y="195758"/>
                </a:lnTo>
                <a:lnTo>
                  <a:pt x="111671" y="119234"/>
                </a:lnTo>
                <a:cubicBezTo>
                  <a:pt x="111671" y="119234"/>
                  <a:pt x="133027" y="87201"/>
                  <a:pt x="133027" y="66291"/>
                </a:cubicBezTo>
                <a:cubicBezTo>
                  <a:pt x="133027" y="29809"/>
                  <a:pt x="103218" y="0"/>
                  <a:pt x="66291" y="0"/>
                </a:cubicBezTo>
                <a:close/>
              </a:path>
            </a:pathLst>
          </a:custGeom>
          <a:solidFill>
            <a:srgbClr val="9FA0A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9FA0A4"/>
              </a:solidFill>
              <a:latin typeface="Arial"/>
              <a:ea typeface="Arial"/>
              <a:cs typeface="Arial"/>
              <a:sym typeface="Arial"/>
            </a:endParaRPr>
          </a:p>
        </p:txBody>
      </p:sp>
      <p:cxnSp>
        <p:nvCxnSpPr>
          <p:cNvPr id="7919" name="Google Shape;7919;g1f9162cf5e8_0_2366"/>
          <p:cNvCxnSpPr/>
          <p:nvPr/>
        </p:nvCxnSpPr>
        <p:spPr>
          <a:xfrm flipH="1">
            <a:off x="1201250" y="1237150"/>
            <a:ext cx="9300" cy="1266600"/>
          </a:xfrm>
          <a:prstGeom prst="straightConnector1">
            <a:avLst/>
          </a:prstGeom>
          <a:noFill/>
          <a:ln cap="flat" cmpd="sng" w="28575">
            <a:solidFill>
              <a:srgbClr val="9A72A1"/>
            </a:solidFill>
            <a:prstDash val="dot"/>
            <a:round/>
            <a:headEnd len="med" w="med" type="none"/>
            <a:tailEnd len="med" w="med" type="none"/>
          </a:ln>
        </p:spPr>
      </p:cxnSp>
      <p:sp>
        <p:nvSpPr>
          <p:cNvPr id="7920" name="Google Shape;7920;g1f9162cf5e8_0_2366"/>
          <p:cNvSpPr txBox="1"/>
          <p:nvPr/>
        </p:nvSpPr>
        <p:spPr>
          <a:xfrm>
            <a:off x="75350" y="1396750"/>
            <a:ext cx="1135200" cy="939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4900">
                <a:solidFill>
                  <a:srgbClr val="9FA0A4"/>
                </a:solidFill>
                <a:latin typeface="Poppins"/>
                <a:ea typeface="Poppins"/>
                <a:cs typeface="Poppins"/>
                <a:sym typeface="Poppins"/>
              </a:rPr>
              <a:t>01</a:t>
            </a:r>
            <a:endParaRPr b="1" sz="4900">
              <a:solidFill>
                <a:srgbClr val="9FA0A4"/>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24" name="Shape 7924"/>
        <p:cNvGrpSpPr/>
        <p:nvPr/>
      </p:nvGrpSpPr>
      <p:grpSpPr>
        <a:xfrm>
          <a:off x="0" y="0"/>
          <a:ext cx="0" cy="0"/>
          <a:chOff x="0" y="0"/>
          <a:chExt cx="0" cy="0"/>
        </a:xfrm>
      </p:grpSpPr>
      <p:sp>
        <p:nvSpPr>
          <p:cNvPr id="7925" name="Google Shape;7925;g1f9162cf5e8_0_3352"/>
          <p:cNvSpPr txBox="1"/>
          <p:nvPr>
            <p:ph type="title"/>
          </p:nvPr>
        </p:nvSpPr>
        <p:spPr>
          <a:xfrm>
            <a:off x="718275" y="188325"/>
            <a:ext cx="7717500" cy="738900"/>
          </a:xfrm>
          <a:prstGeom prst="rect">
            <a:avLst/>
          </a:prstGeom>
          <a:noFill/>
          <a:ln>
            <a:noFill/>
          </a:ln>
        </p:spPr>
        <p:txBody>
          <a:bodyPr anchorCtr="0" anchor="t" bIns="91425" lIns="91425" spcFirstLastPara="1" rIns="91425" wrap="square" tIns="91425">
            <a:noAutofit/>
          </a:bodyPr>
          <a:lstStyle/>
          <a:p>
            <a:pPr indent="0" lvl="0" marL="139700" rtl="0" algn="ctr">
              <a:lnSpc>
                <a:spcPct val="100000"/>
              </a:lnSpc>
              <a:spcBef>
                <a:spcPts val="0"/>
              </a:spcBef>
              <a:spcAft>
                <a:spcPts val="0"/>
              </a:spcAft>
              <a:buSzPts val="3600"/>
              <a:buNone/>
            </a:pPr>
            <a:r>
              <a:rPr lang="en">
                <a:solidFill>
                  <a:srgbClr val="623D69"/>
                </a:solidFill>
                <a:latin typeface="Poppins"/>
                <a:ea typeface="Poppins"/>
                <a:cs typeface="Poppins"/>
                <a:sym typeface="Poppins"/>
              </a:rPr>
              <a:t>At movement part we use:</a:t>
            </a:r>
            <a:endParaRPr>
              <a:solidFill>
                <a:srgbClr val="623D69"/>
              </a:solidFill>
              <a:latin typeface="Poppins"/>
              <a:ea typeface="Poppins"/>
              <a:cs typeface="Poppins"/>
              <a:sym typeface="Poppins"/>
            </a:endParaRPr>
          </a:p>
        </p:txBody>
      </p:sp>
      <p:sp>
        <p:nvSpPr>
          <p:cNvPr id="7926" name="Google Shape;7926;g1f9162cf5e8_0_3352"/>
          <p:cNvSpPr txBox="1"/>
          <p:nvPr>
            <p:ph idx="2" type="title"/>
          </p:nvPr>
        </p:nvSpPr>
        <p:spPr>
          <a:xfrm>
            <a:off x="333383" y="3124712"/>
            <a:ext cx="2655900" cy="527700"/>
          </a:xfrm>
          <a:prstGeom prst="rect">
            <a:avLst/>
          </a:prstGeom>
          <a:noFill/>
          <a:ln>
            <a:noFill/>
          </a:ln>
        </p:spPr>
        <p:txBody>
          <a:bodyPr anchorCtr="0" anchor="b" bIns="91425" lIns="91425" spcFirstLastPara="1" rIns="91425" wrap="square" tIns="91425">
            <a:noAutofit/>
          </a:bodyPr>
          <a:lstStyle/>
          <a:p>
            <a:pPr indent="0" lvl="0" marL="139700" rtl="0" algn="ctr">
              <a:lnSpc>
                <a:spcPct val="100000"/>
              </a:lnSpc>
              <a:spcBef>
                <a:spcPts val="0"/>
              </a:spcBef>
              <a:spcAft>
                <a:spcPts val="0"/>
              </a:spcAft>
              <a:buSzPts val="2500"/>
              <a:buNone/>
            </a:pPr>
            <a:r>
              <a:rPr lang="en">
                <a:solidFill>
                  <a:srgbClr val="9FA0A4"/>
                </a:solidFill>
                <a:latin typeface="Poppins"/>
                <a:ea typeface="Poppins"/>
                <a:cs typeface="Poppins"/>
                <a:sym typeface="Poppins"/>
              </a:rPr>
              <a:t>Stepper motor</a:t>
            </a:r>
            <a:endParaRPr>
              <a:solidFill>
                <a:srgbClr val="9FA0A4"/>
              </a:solidFill>
              <a:latin typeface="Poppins"/>
              <a:ea typeface="Poppins"/>
              <a:cs typeface="Poppins"/>
              <a:sym typeface="Poppins"/>
            </a:endParaRPr>
          </a:p>
        </p:txBody>
      </p:sp>
      <p:sp>
        <p:nvSpPr>
          <p:cNvPr id="7927" name="Google Shape;7927;g1f9162cf5e8_0_3352"/>
          <p:cNvSpPr txBox="1"/>
          <p:nvPr>
            <p:ph idx="3" type="title"/>
          </p:nvPr>
        </p:nvSpPr>
        <p:spPr>
          <a:xfrm>
            <a:off x="3263425" y="3186650"/>
            <a:ext cx="2805900" cy="738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
                <a:solidFill>
                  <a:srgbClr val="9A72A1"/>
                </a:solidFill>
                <a:latin typeface="Poppins"/>
                <a:ea typeface="Poppins"/>
                <a:cs typeface="Poppins"/>
                <a:sym typeface="Poppins"/>
              </a:rPr>
              <a:t>Drivers of stepper motor</a:t>
            </a:r>
            <a:endParaRPr>
              <a:solidFill>
                <a:srgbClr val="9A72A1"/>
              </a:solidFill>
              <a:latin typeface="Poppins"/>
              <a:ea typeface="Poppins"/>
              <a:cs typeface="Poppins"/>
              <a:sym typeface="Poppins"/>
            </a:endParaRPr>
          </a:p>
        </p:txBody>
      </p:sp>
      <p:sp>
        <p:nvSpPr>
          <p:cNvPr id="7928" name="Google Shape;7928;g1f9162cf5e8_0_3352"/>
          <p:cNvSpPr txBox="1"/>
          <p:nvPr>
            <p:ph idx="5" type="title"/>
          </p:nvPr>
        </p:nvSpPr>
        <p:spPr>
          <a:xfrm>
            <a:off x="6548838" y="3078776"/>
            <a:ext cx="2057700" cy="527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
                <a:solidFill>
                  <a:srgbClr val="DFC7E4"/>
                </a:solidFill>
                <a:latin typeface="Poppins"/>
                <a:ea typeface="Poppins"/>
                <a:cs typeface="Poppins"/>
                <a:sym typeface="Poppins"/>
              </a:rPr>
              <a:t>Wheels</a:t>
            </a:r>
            <a:endParaRPr>
              <a:solidFill>
                <a:srgbClr val="DFC7E4"/>
              </a:solidFill>
              <a:latin typeface="Poppins"/>
              <a:ea typeface="Poppins"/>
              <a:cs typeface="Poppins"/>
              <a:sym typeface="Poppins"/>
            </a:endParaRPr>
          </a:p>
        </p:txBody>
      </p:sp>
      <p:pic>
        <p:nvPicPr>
          <p:cNvPr id="7929" name="Google Shape;7929;g1f9162cf5e8_0_3352"/>
          <p:cNvPicPr preferRelativeResize="0"/>
          <p:nvPr/>
        </p:nvPicPr>
        <p:blipFill rotWithShape="1">
          <a:blip r:embed="rId3">
            <a:alphaModFix/>
          </a:blip>
          <a:srcRect b="0" l="0" r="0" t="0"/>
          <a:stretch/>
        </p:blipFill>
        <p:spPr>
          <a:xfrm>
            <a:off x="575500" y="1320788"/>
            <a:ext cx="2413775" cy="1514475"/>
          </a:xfrm>
          <a:prstGeom prst="rect">
            <a:avLst/>
          </a:prstGeom>
          <a:noFill/>
          <a:ln cap="flat" cmpd="sng" w="38100">
            <a:solidFill>
              <a:srgbClr val="9A72A1"/>
            </a:solidFill>
            <a:prstDash val="dot"/>
            <a:round/>
            <a:headEnd len="sm" w="sm" type="none"/>
            <a:tailEnd len="sm" w="sm" type="none"/>
          </a:ln>
        </p:spPr>
      </p:pic>
      <p:pic>
        <p:nvPicPr>
          <p:cNvPr id="7930" name="Google Shape;7930;g1f9162cf5e8_0_3352"/>
          <p:cNvPicPr preferRelativeResize="0"/>
          <p:nvPr/>
        </p:nvPicPr>
        <p:blipFill rotWithShape="1">
          <a:blip r:embed="rId4">
            <a:alphaModFix/>
          </a:blip>
          <a:srcRect b="0" l="0" r="0" t="0"/>
          <a:stretch/>
        </p:blipFill>
        <p:spPr>
          <a:xfrm>
            <a:off x="3795450" y="1300575"/>
            <a:ext cx="1563150" cy="1554900"/>
          </a:xfrm>
          <a:prstGeom prst="rect">
            <a:avLst/>
          </a:prstGeom>
          <a:noFill/>
          <a:ln cap="flat" cmpd="sng" w="38100">
            <a:solidFill>
              <a:srgbClr val="DFC7E4"/>
            </a:solidFill>
            <a:prstDash val="dot"/>
            <a:round/>
            <a:headEnd len="sm" w="sm" type="none"/>
            <a:tailEnd len="sm" w="sm" type="none"/>
          </a:ln>
        </p:spPr>
      </p:pic>
      <p:pic>
        <p:nvPicPr>
          <p:cNvPr id="7931" name="Google Shape;7931;g1f9162cf5e8_0_3352"/>
          <p:cNvPicPr preferRelativeResize="0"/>
          <p:nvPr/>
        </p:nvPicPr>
        <p:blipFill rotWithShape="1">
          <a:blip r:embed="rId5">
            <a:alphaModFix/>
          </a:blip>
          <a:srcRect b="0" l="0" r="0" t="0"/>
          <a:stretch/>
        </p:blipFill>
        <p:spPr>
          <a:xfrm>
            <a:off x="6719591" y="1228806"/>
            <a:ext cx="1716191" cy="1594303"/>
          </a:xfrm>
          <a:prstGeom prst="rect">
            <a:avLst/>
          </a:prstGeom>
          <a:noFill/>
          <a:ln cap="flat" cmpd="sng" w="38100">
            <a:solidFill>
              <a:srgbClr val="9FA0A4"/>
            </a:solidFill>
            <a:prstDash val="dot"/>
            <a:round/>
            <a:headEnd len="sm" w="sm" type="none"/>
            <a:tailEnd len="sm" w="sm" type="none"/>
          </a:ln>
        </p:spPr>
      </p:pic>
      <p:grpSp>
        <p:nvGrpSpPr>
          <p:cNvPr id="7932" name="Google Shape;7932;g1f9162cf5e8_0_3352"/>
          <p:cNvGrpSpPr/>
          <p:nvPr/>
        </p:nvGrpSpPr>
        <p:grpSpPr>
          <a:xfrm>
            <a:off x="7861650" y="403388"/>
            <a:ext cx="339253" cy="308765"/>
            <a:chOff x="1492675" y="4420975"/>
            <a:chExt cx="481825" cy="438525"/>
          </a:xfrm>
        </p:grpSpPr>
        <p:sp>
          <p:nvSpPr>
            <p:cNvPr id="7933" name="Google Shape;7933;g1f9162cf5e8_0_3352"/>
            <p:cNvSpPr/>
            <p:nvPr/>
          </p:nvSpPr>
          <p:spPr>
            <a:xfrm>
              <a:off x="1841375" y="4649825"/>
              <a:ext cx="43325" cy="43300"/>
            </a:xfrm>
            <a:custGeom>
              <a:rect b="b" l="l" r="r" t="t"/>
              <a:pathLst>
                <a:path extrusionOk="0" h="1732" w="1733">
                  <a:moveTo>
                    <a:pt x="868" y="0"/>
                  </a:moveTo>
                  <a:cubicBezTo>
                    <a:pt x="389" y="0"/>
                    <a:pt x="1" y="386"/>
                    <a:pt x="1" y="865"/>
                  </a:cubicBezTo>
                  <a:cubicBezTo>
                    <a:pt x="1" y="1343"/>
                    <a:pt x="389" y="1732"/>
                    <a:pt x="868" y="1732"/>
                  </a:cubicBezTo>
                  <a:cubicBezTo>
                    <a:pt x="1347" y="1732"/>
                    <a:pt x="1732" y="1343"/>
                    <a:pt x="1732" y="865"/>
                  </a:cubicBezTo>
                  <a:cubicBezTo>
                    <a:pt x="1732" y="386"/>
                    <a:pt x="1347" y="0"/>
                    <a:pt x="868" y="0"/>
                  </a:cubicBezTo>
                  <a:close/>
                </a:path>
              </a:pathLst>
            </a:custGeom>
            <a:solidFill>
              <a:srgbClr val="5F7D9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34" name="Google Shape;7934;g1f9162cf5e8_0_3352"/>
            <p:cNvSpPr/>
            <p:nvPr/>
          </p:nvSpPr>
          <p:spPr>
            <a:xfrm>
              <a:off x="1582425" y="4649825"/>
              <a:ext cx="43300" cy="43300"/>
            </a:xfrm>
            <a:custGeom>
              <a:rect b="b" l="l" r="r" t="t"/>
              <a:pathLst>
                <a:path extrusionOk="0" h="1732" w="1732">
                  <a:moveTo>
                    <a:pt x="864" y="0"/>
                  </a:moveTo>
                  <a:cubicBezTo>
                    <a:pt x="386" y="0"/>
                    <a:pt x="0" y="386"/>
                    <a:pt x="0" y="865"/>
                  </a:cubicBezTo>
                  <a:cubicBezTo>
                    <a:pt x="0" y="1343"/>
                    <a:pt x="386" y="1732"/>
                    <a:pt x="864" y="1732"/>
                  </a:cubicBezTo>
                  <a:cubicBezTo>
                    <a:pt x="1343" y="1732"/>
                    <a:pt x="1732" y="1343"/>
                    <a:pt x="1732" y="865"/>
                  </a:cubicBezTo>
                  <a:cubicBezTo>
                    <a:pt x="1732" y="386"/>
                    <a:pt x="1343" y="0"/>
                    <a:pt x="864" y="0"/>
                  </a:cubicBezTo>
                  <a:close/>
                </a:path>
              </a:pathLst>
            </a:custGeom>
            <a:solidFill>
              <a:srgbClr val="5F7D9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35" name="Google Shape;7935;g1f9162cf5e8_0_3352"/>
            <p:cNvSpPr/>
            <p:nvPr/>
          </p:nvSpPr>
          <p:spPr>
            <a:xfrm>
              <a:off x="1492675" y="4420975"/>
              <a:ext cx="481825" cy="356475"/>
            </a:xfrm>
            <a:custGeom>
              <a:rect b="b" l="l" r="r" t="t"/>
              <a:pathLst>
                <a:path extrusionOk="0" h="14259" w="19273">
                  <a:moveTo>
                    <a:pt x="12783" y="1126"/>
                  </a:moveTo>
                  <a:cubicBezTo>
                    <a:pt x="14322" y="1126"/>
                    <a:pt x="15629" y="2382"/>
                    <a:pt x="15822" y="4047"/>
                  </a:cubicBezTo>
                  <a:cubicBezTo>
                    <a:pt x="15825" y="4065"/>
                    <a:pt x="15828" y="4083"/>
                    <a:pt x="15831" y="4099"/>
                  </a:cubicBezTo>
                  <a:lnTo>
                    <a:pt x="16198" y="5854"/>
                  </a:lnTo>
                  <a:lnTo>
                    <a:pt x="9381" y="5854"/>
                  </a:lnTo>
                  <a:lnTo>
                    <a:pt x="11672" y="4099"/>
                  </a:lnTo>
                  <a:cubicBezTo>
                    <a:pt x="11925" y="3909"/>
                    <a:pt x="11973" y="3550"/>
                    <a:pt x="11784" y="3301"/>
                  </a:cubicBezTo>
                  <a:cubicBezTo>
                    <a:pt x="11672" y="3157"/>
                    <a:pt x="11504" y="3082"/>
                    <a:pt x="11334" y="3082"/>
                  </a:cubicBezTo>
                  <a:cubicBezTo>
                    <a:pt x="11212" y="3082"/>
                    <a:pt x="11089" y="3121"/>
                    <a:pt x="10986" y="3201"/>
                  </a:cubicBezTo>
                  <a:lnTo>
                    <a:pt x="7598" y="5800"/>
                  </a:lnTo>
                  <a:cubicBezTo>
                    <a:pt x="7577" y="5818"/>
                    <a:pt x="7556" y="5836"/>
                    <a:pt x="7535" y="5854"/>
                  </a:cubicBezTo>
                  <a:lnTo>
                    <a:pt x="3072" y="5854"/>
                  </a:lnTo>
                  <a:lnTo>
                    <a:pt x="3440" y="4099"/>
                  </a:lnTo>
                  <a:cubicBezTo>
                    <a:pt x="3446" y="4083"/>
                    <a:pt x="3446" y="4065"/>
                    <a:pt x="3449" y="4047"/>
                  </a:cubicBezTo>
                  <a:cubicBezTo>
                    <a:pt x="3641" y="2382"/>
                    <a:pt x="4948" y="1126"/>
                    <a:pt x="6490" y="1126"/>
                  </a:cubicBezTo>
                  <a:close/>
                  <a:moveTo>
                    <a:pt x="11404" y="9606"/>
                  </a:moveTo>
                  <a:cubicBezTo>
                    <a:pt x="11718" y="9606"/>
                    <a:pt x="11967" y="9856"/>
                    <a:pt x="11967" y="10169"/>
                  </a:cubicBezTo>
                  <a:cubicBezTo>
                    <a:pt x="11967" y="10482"/>
                    <a:pt x="11718" y="10735"/>
                    <a:pt x="11404" y="10735"/>
                  </a:cubicBezTo>
                  <a:lnTo>
                    <a:pt x="7755" y="10735"/>
                  </a:lnTo>
                  <a:cubicBezTo>
                    <a:pt x="7442" y="10735"/>
                    <a:pt x="7189" y="10482"/>
                    <a:pt x="7189" y="10169"/>
                  </a:cubicBezTo>
                  <a:cubicBezTo>
                    <a:pt x="7189" y="9856"/>
                    <a:pt x="7442" y="9606"/>
                    <a:pt x="7755" y="9606"/>
                  </a:cubicBezTo>
                  <a:close/>
                  <a:moveTo>
                    <a:pt x="4457" y="8025"/>
                  </a:moveTo>
                  <a:cubicBezTo>
                    <a:pt x="5264" y="8025"/>
                    <a:pt x="5990" y="8510"/>
                    <a:pt x="6300" y="9254"/>
                  </a:cubicBezTo>
                  <a:cubicBezTo>
                    <a:pt x="6607" y="10001"/>
                    <a:pt x="6439" y="10859"/>
                    <a:pt x="5867" y="11428"/>
                  </a:cubicBezTo>
                  <a:cubicBezTo>
                    <a:pt x="5486" y="11811"/>
                    <a:pt x="4976" y="12014"/>
                    <a:pt x="4456" y="12014"/>
                  </a:cubicBezTo>
                  <a:cubicBezTo>
                    <a:pt x="4199" y="12014"/>
                    <a:pt x="3940" y="11964"/>
                    <a:pt x="3693" y="11862"/>
                  </a:cubicBezTo>
                  <a:cubicBezTo>
                    <a:pt x="2949" y="11554"/>
                    <a:pt x="2461" y="10826"/>
                    <a:pt x="2461" y="10019"/>
                  </a:cubicBezTo>
                  <a:cubicBezTo>
                    <a:pt x="2464" y="8920"/>
                    <a:pt x="3355" y="8025"/>
                    <a:pt x="4454" y="8025"/>
                  </a:cubicBezTo>
                  <a:close/>
                  <a:moveTo>
                    <a:pt x="14816" y="8025"/>
                  </a:moveTo>
                  <a:cubicBezTo>
                    <a:pt x="15915" y="8025"/>
                    <a:pt x="16810" y="8917"/>
                    <a:pt x="16810" y="10019"/>
                  </a:cubicBezTo>
                  <a:cubicBezTo>
                    <a:pt x="16810" y="10826"/>
                    <a:pt x="16325" y="11554"/>
                    <a:pt x="15578" y="11862"/>
                  </a:cubicBezTo>
                  <a:cubicBezTo>
                    <a:pt x="15332" y="11964"/>
                    <a:pt x="15073" y="12014"/>
                    <a:pt x="14816" y="12014"/>
                  </a:cubicBezTo>
                  <a:cubicBezTo>
                    <a:pt x="14297" y="12014"/>
                    <a:pt x="13786" y="11811"/>
                    <a:pt x="13404" y="11428"/>
                  </a:cubicBezTo>
                  <a:cubicBezTo>
                    <a:pt x="12835" y="10859"/>
                    <a:pt x="12663" y="10001"/>
                    <a:pt x="12973" y="9254"/>
                  </a:cubicBezTo>
                  <a:cubicBezTo>
                    <a:pt x="13280" y="8510"/>
                    <a:pt x="14009" y="8025"/>
                    <a:pt x="14816" y="8025"/>
                  </a:cubicBezTo>
                  <a:close/>
                  <a:moveTo>
                    <a:pt x="6490" y="0"/>
                  </a:moveTo>
                  <a:cubicBezTo>
                    <a:pt x="4385" y="0"/>
                    <a:pt x="2599" y="1671"/>
                    <a:pt x="2331" y="3894"/>
                  </a:cubicBezTo>
                  <a:lnTo>
                    <a:pt x="1907" y="5917"/>
                  </a:lnTo>
                  <a:cubicBezTo>
                    <a:pt x="799" y="6143"/>
                    <a:pt x="1" y="7119"/>
                    <a:pt x="1" y="8251"/>
                  </a:cubicBezTo>
                  <a:lnTo>
                    <a:pt x="1" y="11877"/>
                  </a:lnTo>
                  <a:cubicBezTo>
                    <a:pt x="1" y="13192"/>
                    <a:pt x="1064" y="14255"/>
                    <a:pt x="2380" y="14258"/>
                  </a:cubicBezTo>
                  <a:lnTo>
                    <a:pt x="16894" y="14258"/>
                  </a:lnTo>
                  <a:cubicBezTo>
                    <a:pt x="18207" y="14255"/>
                    <a:pt x="19270" y="13192"/>
                    <a:pt x="19273" y="11880"/>
                  </a:cubicBezTo>
                  <a:lnTo>
                    <a:pt x="19273" y="8251"/>
                  </a:lnTo>
                  <a:cubicBezTo>
                    <a:pt x="19270" y="7119"/>
                    <a:pt x="18472" y="6143"/>
                    <a:pt x="17364" y="5917"/>
                  </a:cubicBezTo>
                  <a:lnTo>
                    <a:pt x="16939" y="3894"/>
                  </a:lnTo>
                  <a:cubicBezTo>
                    <a:pt x="16671" y="1671"/>
                    <a:pt x="14885" y="0"/>
                    <a:pt x="12783"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36" name="Google Shape;7936;g1f9162cf5e8_0_3352"/>
            <p:cNvSpPr/>
            <p:nvPr/>
          </p:nvSpPr>
          <p:spPr>
            <a:xfrm>
              <a:off x="1546875" y="4805650"/>
              <a:ext cx="118975" cy="53850"/>
            </a:xfrm>
            <a:custGeom>
              <a:rect b="b" l="l" r="r" t="t"/>
              <a:pathLst>
                <a:path extrusionOk="0" h="2154" w="4759">
                  <a:moveTo>
                    <a:pt x="1" y="1"/>
                  </a:moveTo>
                  <a:lnTo>
                    <a:pt x="1" y="458"/>
                  </a:lnTo>
                  <a:cubicBezTo>
                    <a:pt x="1" y="1395"/>
                    <a:pt x="757" y="2151"/>
                    <a:pt x="1693" y="2154"/>
                  </a:cubicBezTo>
                  <a:lnTo>
                    <a:pt x="3063" y="2154"/>
                  </a:lnTo>
                  <a:cubicBezTo>
                    <a:pt x="4000" y="2151"/>
                    <a:pt x="4756" y="1395"/>
                    <a:pt x="4759" y="458"/>
                  </a:cubicBezTo>
                  <a:lnTo>
                    <a:pt x="4759" y="1"/>
                  </a:lnTo>
                  <a:close/>
                </a:path>
              </a:pathLst>
            </a:custGeom>
            <a:solidFill>
              <a:srgbClr val="5F7D9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37" name="Google Shape;7937;g1f9162cf5e8_0_3352"/>
            <p:cNvSpPr/>
            <p:nvPr/>
          </p:nvSpPr>
          <p:spPr>
            <a:xfrm>
              <a:off x="1801325" y="4805650"/>
              <a:ext cx="118975" cy="53850"/>
            </a:xfrm>
            <a:custGeom>
              <a:rect b="b" l="l" r="r" t="t"/>
              <a:pathLst>
                <a:path extrusionOk="0" h="2154" w="4759">
                  <a:moveTo>
                    <a:pt x="1" y="1"/>
                  </a:moveTo>
                  <a:lnTo>
                    <a:pt x="1" y="458"/>
                  </a:lnTo>
                  <a:cubicBezTo>
                    <a:pt x="1" y="1395"/>
                    <a:pt x="757" y="2151"/>
                    <a:pt x="1693" y="2154"/>
                  </a:cubicBezTo>
                  <a:lnTo>
                    <a:pt x="3063" y="2154"/>
                  </a:lnTo>
                  <a:cubicBezTo>
                    <a:pt x="4000" y="2151"/>
                    <a:pt x="4756" y="1395"/>
                    <a:pt x="4759" y="458"/>
                  </a:cubicBezTo>
                  <a:lnTo>
                    <a:pt x="4759" y="1"/>
                  </a:lnTo>
                  <a:close/>
                </a:path>
              </a:pathLst>
            </a:custGeom>
            <a:solidFill>
              <a:srgbClr val="5F7D9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grpSp>
        <p:nvGrpSpPr>
          <p:cNvPr id="7938" name="Google Shape;7938;g1f9162cf5e8_0_3352"/>
          <p:cNvGrpSpPr/>
          <p:nvPr/>
        </p:nvGrpSpPr>
        <p:grpSpPr>
          <a:xfrm>
            <a:off x="1125450" y="403388"/>
            <a:ext cx="339253" cy="308765"/>
            <a:chOff x="1492675" y="4420975"/>
            <a:chExt cx="481825" cy="438525"/>
          </a:xfrm>
        </p:grpSpPr>
        <p:sp>
          <p:nvSpPr>
            <p:cNvPr id="7939" name="Google Shape;7939;g1f9162cf5e8_0_3352"/>
            <p:cNvSpPr/>
            <p:nvPr/>
          </p:nvSpPr>
          <p:spPr>
            <a:xfrm>
              <a:off x="1841375" y="4649825"/>
              <a:ext cx="43325" cy="43300"/>
            </a:xfrm>
            <a:custGeom>
              <a:rect b="b" l="l" r="r" t="t"/>
              <a:pathLst>
                <a:path extrusionOk="0" h="1732" w="1733">
                  <a:moveTo>
                    <a:pt x="868" y="0"/>
                  </a:moveTo>
                  <a:cubicBezTo>
                    <a:pt x="389" y="0"/>
                    <a:pt x="1" y="386"/>
                    <a:pt x="1" y="865"/>
                  </a:cubicBezTo>
                  <a:cubicBezTo>
                    <a:pt x="1" y="1343"/>
                    <a:pt x="389" y="1732"/>
                    <a:pt x="868" y="1732"/>
                  </a:cubicBezTo>
                  <a:cubicBezTo>
                    <a:pt x="1347" y="1732"/>
                    <a:pt x="1732" y="1343"/>
                    <a:pt x="1732" y="865"/>
                  </a:cubicBezTo>
                  <a:cubicBezTo>
                    <a:pt x="1732" y="386"/>
                    <a:pt x="1347" y="0"/>
                    <a:pt x="868" y="0"/>
                  </a:cubicBezTo>
                  <a:close/>
                </a:path>
              </a:pathLst>
            </a:custGeom>
            <a:solidFill>
              <a:srgbClr val="5F7D9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40" name="Google Shape;7940;g1f9162cf5e8_0_3352"/>
            <p:cNvSpPr/>
            <p:nvPr/>
          </p:nvSpPr>
          <p:spPr>
            <a:xfrm>
              <a:off x="1582425" y="4649825"/>
              <a:ext cx="43300" cy="43300"/>
            </a:xfrm>
            <a:custGeom>
              <a:rect b="b" l="l" r="r" t="t"/>
              <a:pathLst>
                <a:path extrusionOk="0" h="1732" w="1732">
                  <a:moveTo>
                    <a:pt x="864" y="0"/>
                  </a:moveTo>
                  <a:cubicBezTo>
                    <a:pt x="386" y="0"/>
                    <a:pt x="0" y="386"/>
                    <a:pt x="0" y="865"/>
                  </a:cubicBezTo>
                  <a:cubicBezTo>
                    <a:pt x="0" y="1343"/>
                    <a:pt x="386" y="1732"/>
                    <a:pt x="864" y="1732"/>
                  </a:cubicBezTo>
                  <a:cubicBezTo>
                    <a:pt x="1343" y="1732"/>
                    <a:pt x="1732" y="1343"/>
                    <a:pt x="1732" y="865"/>
                  </a:cubicBezTo>
                  <a:cubicBezTo>
                    <a:pt x="1732" y="386"/>
                    <a:pt x="1343" y="0"/>
                    <a:pt x="864" y="0"/>
                  </a:cubicBezTo>
                  <a:close/>
                </a:path>
              </a:pathLst>
            </a:custGeom>
            <a:solidFill>
              <a:srgbClr val="5F7D9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41" name="Google Shape;7941;g1f9162cf5e8_0_3352"/>
            <p:cNvSpPr/>
            <p:nvPr/>
          </p:nvSpPr>
          <p:spPr>
            <a:xfrm>
              <a:off x="1492675" y="4420975"/>
              <a:ext cx="481825" cy="356475"/>
            </a:xfrm>
            <a:custGeom>
              <a:rect b="b" l="l" r="r" t="t"/>
              <a:pathLst>
                <a:path extrusionOk="0" h="14259" w="19273">
                  <a:moveTo>
                    <a:pt x="12783" y="1126"/>
                  </a:moveTo>
                  <a:cubicBezTo>
                    <a:pt x="14322" y="1126"/>
                    <a:pt x="15629" y="2382"/>
                    <a:pt x="15822" y="4047"/>
                  </a:cubicBezTo>
                  <a:cubicBezTo>
                    <a:pt x="15825" y="4065"/>
                    <a:pt x="15828" y="4083"/>
                    <a:pt x="15831" y="4099"/>
                  </a:cubicBezTo>
                  <a:lnTo>
                    <a:pt x="16198" y="5854"/>
                  </a:lnTo>
                  <a:lnTo>
                    <a:pt x="9381" y="5854"/>
                  </a:lnTo>
                  <a:lnTo>
                    <a:pt x="11672" y="4099"/>
                  </a:lnTo>
                  <a:cubicBezTo>
                    <a:pt x="11925" y="3909"/>
                    <a:pt x="11973" y="3550"/>
                    <a:pt x="11784" y="3301"/>
                  </a:cubicBezTo>
                  <a:cubicBezTo>
                    <a:pt x="11672" y="3157"/>
                    <a:pt x="11504" y="3082"/>
                    <a:pt x="11334" y="3082"/>
                  </a:cubicBezTo>
                  <a:cubicBezTo>
                    <a:pt x="11212" y="3082"/>
                    <a:pt x="11089" y="3121"/>
                    <a:pt x="10986" y="3201"/>
                  </a:cubicBezTo>
                  <a:lnTo>
                    <a:pt x="7598" y="5800"/>
                  </a:lnTo>
                  <a:cubicBezTo>
                    <a:pt x="7577" y="5818"/>
                    <a:pt x="7556" y="5836"/>
                    <a:pt x="7535" y="5854"/>
                  </a:cubicBezTo>
                  <a:lnTo>
                    <a:pt x="3072" y="5854"/>
                  </a:lnTo>
                  <a:lnTo>
                    <a:pt x="3440" y="4099"/>
                  </a:lnTo>
                  <a:cubicBezTo>
                    <a:pt x="3446" y="4083"/>
                    <a:pt x="3446" y="4065"/>
                    <a:pt x="3449" y="4047"/>
                  </a:cubicBezTo>
                  <a:cubicBezTo>
                    <a:pt x="3641" y="2382"/>
                    <a:pt x="4948" y="1126"/>
                    <a:pt x="6490" y="1126"/>
                  </a:cubicBezTo>
                  <a:close/>
                  <a:moveTo>
                    <a:pt x="11404" y="9606"/>
                  </a:moveTo>
                  <a:cubicBezTo>
                    <a:pt x="11718" y="9606"/>
                    <a:pt x="11967" y="9856"/>
                    <a:pt x="11967" y="10169"/>
                  </a:cubicBezTo>
                  <a:cubicBezTo>
                    <a:pt x="11967" y="10482"/>
                    <a:pt x="11718" y="10735"/>
                    <a:pt x="11404" y="10735"/>
                  </a:cubicBezTo>
                  <a:lnTo>
                    <a:pt x="7755" y="10735"/>
                  </a:lnTo>
                  <a:cubicBezTo>
                    <a:pt x="7442" y="10735"/>
                    <a:pt x="7189" y="10482"/>
                    <a:pt x="7189" y="10169"/>
                  </a:cubicBezTo>
                  <a:cubicBezTo>
                    <a:pt x="7189" y="9856"/>
                    <a:pt x="7442" y="9606"/>
                    <a:pt x="7755" y="9606"/>
                  </a:cubicBezTo>
                  <a:close/>
                  <a:moveTo>
                    <a:pt x="4457" y="8025"/>
                  </a:moveTo>
                  <a:cubicBezTo>
                    <a:pt x="5264" y="8025"/>
                    <a:pt x="5990" y="8510"/>
                    <a:pt x="6300" y="9254"/>
                  </a:cubicBezTo>
                  <a:cubicBezTo>
                    <a:pt x="6607" y="10001"/>
                    <a:pt x="6439" y="10859"/>
                    <a:pt x="5867" y="11428"/>
                  </a:cubicBezTo>
                  <a:cubicBezTo>
                    <a:pt x="5486" y="11811"/>
                    <a:pt x="4976" y="12014"/>
                    <a:pt x="4456" y="12014"/>
                  </a:cubicBezTo>
                  <a:cubicBezTo>
                    <a:pt x="4199" y="12014"/>
                    <a:pt x="3940" y="11964"/>
                    <a:pt x="3693" y="11862"/>
                  </a:cubicBezTo>
                  <a:cubicBezTo>
                    <a:pt x="2949" y="11554"/>
                    <a:pt x="2461" y="10826"/>
                    <a:pt x="2461" y="10019"/>
                  </a:cubicBezTo>
                  <a:cubicBezTo>
                    <a:pt x="2464" y="8920"/>
                    <a:pt x="3355" y="8025"/>
                    <a:pt x="4454" y="8025"/>
                  </a:cubicBezTo>
                  <a:close/>
                  <a:moveTo>
                    <a:pt x="14816" y="8025"/>
                  </a:moveTo>
                  <a:cubicBezTo>
                    <a:pt x="15915" y="8025"/>
                    <a:pt x="16810" y="8917"/>
                    <a:pt x="16810" y="10019"/>
                  </a:cubicBezTo>
                  <a:cubicBezTo>
                    <a:pt x="16810" y="10826"/>
                    <a:pt x="16325" y="11554"/>
                    <a:pt x="15578" y="11862"/>
                  </a:cubicBezTo>
                  <a:cubicBezTo>
                    <a:pt x="15332" y="11964"/>
                    <a:pt x="15073" y="12014"/>
                    <a:pt x="14816" y="12014"/>
                  </a:cubicBezTo>
                  <a:cubicBezTo>
                    <a:pt x="14297" y="12014"/>
                    <a:pt x="13786" y="11811"/>
                    <a:pt x="13404" y="11428"/>
                  </a:cubicBezTo>
                  <a:cubicBezTo>
                    <a:pt x="12835" y="10859"/>
                    <a:pt x="12663" y="10001"/>
                    <a:pt x="12973" y="9254"/>
                  </a:cubicBezTo>
                  <a:cubicBezTo>
                    <a:pt x="13280" y="8510"/>
                    <a:pt x="14009" y="8025"/>
                    <a:pt x="14816" y="8025"/>
                  </a:cubicBezTo>
                  <a:close/>
                  <a:moveTo>
                    <a:pt x="6490" y="0"/>
                  </a:moveTo>
                  <a:cubicBezTo>
                    <a:pt x="4385" y="0"/>
                    <a:pt x="2599" y="1671"/>
                    <a:pt x="2331" y="3894"/>
                  </a:cubicBezTo>
                  <a:lnTo>
                    <a:pt x="1907" y="5917"/>
                  </a:lnTo>
                  <a:cubicBezTo>
                    <a:pt x="799" y="6143"/>
                    <a:pt x="1" y="7119"/>
                    <a:pt x="1" y="8251"/>
                  </a:cubicBezTo>
                  <a:lnTo>
                    <a:pt x="1" y="11877"/>
                  </a:lnTo>
                  <a:cubicBezTo>
                    <a:pt x="1" y="13192"/>
                    <a:pt x="1064" y="14255"/>
                    <a:pt x="2380" y="14258"/>
                  </a:cubicBezTo>
                  <a:lnTo>
                    <a:pt x="16894" y="14258"/>
                  </a:lnTo>
                  <a:cubicBezTo>
                    <a:pt x="18207" y="14255"/>
                    <a:pt x="19270" y="13192"/>
                    <a:pt x="19273" y="11880"/>
                  </a:cubicBezTo>
                  <a:lnTo>
                    <a:pt x="19273" y="8251"/>
                  </a:lnTo>
                  <a:cubicBezTo>
                    <a:pt x="19270" y="7119"/>
                    <a:pt x="18472" y="6143"/>
                    <a:pt x="17364" y="5917"/>
                  </a:cubicBezTo>
                  <a:lnTo>
                    <a:pt x="16939" y="3894"/>
                  </a:lnTo>
                  <a:cubicBezTo>
                    <a:pt x="16671" y="1671"/>
                    <a:pt x="14885" y="0"/>
                    <a:pt x="12783"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42" name="Google Shape;7942;g1f9162cf5e8_0_3352"/>
            <p:cNvSpPr/>
            <p:nvPr/>
          </p:nvSpPr>
          <p:spPr>
            <a:xfrm>
              <a:off x="1546875" y="4805650"/>
              <a:ext cx="118975" cy="53850"/>
            </a:xfrm>
            <a:custGeom>
              <a:rect b="b" l="l" r="r" t="t"/>
              <a:pathLst>
                <a:path extrusionOk="0" h="2154" w="4759">
                  <a:moveTo>
                    <a:pt x="1" y="1"/>
                  </a:moveTo>
                  <a:lnTo>
                    <a:pt x="1" y="458"/>
                  </a:lnTo>
                  <a:cubicBezTo>
                    <a:pt x="1" y="1395"/>
                    <a:pt x="757" y="2151"/>
                    <a:pt x="1693" y="2154"/>
                  </a:cubicBezTo>
                  <a:lnTo>
                    <a:pt x="3063" y="2154"/>
                  </a:lnTo>
                  <a:cubicBezTo>
                    <a:pt x="4000" y="2151"/>
                    <a:pt x="4756" y="1395"/>
                    <a:pt x="4759" y="458"/>
                  </a:cubicBezTo>
                  <a:lnTo>
                    <a:pt x="4759" y="1"/>
                  </a:lnTo>
                  <a:close/>
                </a:path>
              </a:pathLst>
            </a:custGeom>
            <a:solidFill>
              <a:srgbClr val="5F7D9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43" name="Google Shape;7943;g1f9162cf5e8_0_3352"/>
            <p:cNvSpPr/>
            <p:nvPr/>
          </p:nvSpPr>
          <p:spPr>
            <a:xfrm>
              <a:off x="1801325" y="4805650"/>
              <a:ext cx="118975" cy="53850"/>
            </a:xfrm>
            <a:custGeom>
              <a:rect b="b" l="l" r="r" t="t"/>
              <a:pathLst>
                <a:path extrusionOk="0" h="2154" w="4759">
                  <a:moveTo>
                    <a:pt x="1" y="1"/>
                  </a:moveTo>
                  <a:lnTo>
                    <a:pt x="1" y="458"/>
                  </a:lnTo>
                  <a:cubicBezTo>
                    <a:pt x="1" y="1395"/>
                    <a:pt x="757" y="2151"/>
                    <a:pt x="1693" y="2154"/>
                  </a:cubicBezTo>
                  <a:lnTo>
                    <a:pt x="3063" y="2154"/>
                  </a:lnTo>
                  <a:cubicBezTo>
                    <a:pt x="4000" y="2151"/>
                    <a:pt x="4756" y="1395"/>
                    <a:pt x="4759" y="458"/>
                  </a:cubicBezTo>
                  <a:lnTo>
                    <a:pt x="4759" y="1"/>
                  </a:lnTo>
                  <a:close/>
                </a:path>
              </a:pathLst>
            </a:custGeom>
            <a:solidFill>
              <a:srgbClr val="5F7D9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grpSp>
        <p:nvGrpSpPr>
          <p:cNvPr id="7944" name="Google Shape;7944;g1f9162cf5e8_0_3352"/>
          <p:cNvGrpSpPr/>
          <p:nvPr/>
        </p:nvGrpSpPr>
        <p:grpSpPr>
          <a:xfrm rot="2221106">
            <a:off x="123406" y="4318835"/>
            <a:ext cx="827963" cy="687137"/>
            <a:chOff x="4041575" y="1574875"/>
            <a:chExt cx="296475" cy="254225"/>
          </a:xfrm>
        </p:grpSpPr>
        <p:sp>
          <p:nvSpPr>
            <p:cNvPr id="7945" name="Google Shape;7945;g1f9162cf5e8_0_3352"/>
            <p:cNvSpPr/>
            <p:nvPr/>
          </p:nvSpPr>
          <p:spPr>
            <a:xfrm>
              <a:off x="4041575" y="1574875"/>
              <a:ext cx="296475" cy="254225"/>
            </a:xfrm>
            <a:custGeom>
              <a:rect b="b" l="l" r="r" t="t"/>
              <a:pathLst>
                <a:path extrusionOk="0" h="10169" w="11859">
                  <a:moveTo>
                    <a:pt x="655" y="0"/>
                  </a:moveTo>
                  <a:cubicBezTo>
                    <a:pt x="286" y="0"/>
                    <a:pt x="0" y="298"/>
                    <a:pt x="0" y="655"/>
                  </a:cubicBezTo>
                  <a:cubicBezTo>
                    <a:pt x="0" y="941"/>
                    <a:pt x="179" y="1179"/>
                    <a:pt x="429" y="1274"/>
                  </a:cubicBezTo>
                  <a:lnTo>
                    <a:pt x="429" y="4561"/>
                  </a:lnTo>
                  <a:cubicBezTo>
                    <a:pt x="238" y="4739"/>
                    <a:pt x="119" y="5001"/>
                    <a:pt x="119" y="5275"/>
                  </a:cubicBezTo>
                  <a:cubicBezTo>
                    <a:pt x="119" y="5811"/>
                    <a:pt x="548" y="6251"/>
                    <a:pt x="1084" y="6251"/>
                  </a:cubicBezTo>
                  <a:cubicBezTo>
                    <a:pt x="1095" y="6251"/>
                    <a:pt x="1119" y="6239"/>
                    <a:pt x="1131" y="6239"/>
                  </a:cubicBezTo>
                  <a:cubicBezTo>
                    <a:pt x="1584" y="8478"/>
                    <a:pt x="3560" y="10168"/>
                    <a:pt x="5929" y="10168"/>
                  </a:cubicBezTo>
                  <a:cubicBezTo>
                    <a:pt x="8299" y="10168"/>
                    <a:pt x="10275" y="8478"/>
                    <a:pt x="10716" y="6239"/>
                  </a:cubicBezTo>
                  <a:cubicBezTo>
                    <a:pt x="10728" y="6239"/>
                    <a:pt x="10751" y="6251"/>
                    <a:pt x="10763" y="6251"/>
                  </a:cubicBezTo>
                  <a:cubicBezTo>
                    <a:pt x="11299" y="6251"/>
                    <a:pt x="11728" y="5811"/>
                    <a:pt x="11728" y="5275"/>
                  </a:cubicBezTo>
                  <a:cubicBezTo>
                    <a:pt x="11728" y="5001"/>
                    <a:pt x="11609" y="4739"/>
                    <a:pt x="11418" y="4561"/>
                  </a:cubicBezTo>
                  <a:lnTo>
                    <a:pt x="11418" y="1274"/>
                  </a:lnTo>
                  <a:cubicBezTo>
                    <a:pt x="11668" y="1179"/>
                    <a:pt x="11859" y="941"/>
                    <a:pt x="11859" y="655"/>
                  </a:cubicBezTo>
                  <a:cubicBezTo>
                    <a:pt x="11859" y="298"/>
                    <a:pt x="11561" y="0"/>
                    <a:pt x="11192" y="0"/>
                  </a:cubicBezTo>
                  <a:cubicBezTo>
                    <a:pt x="10835" y="0"/>
                    <a:pt x="10537" y="298"/>
                    <a:pt x="10537" y="655"/>
                  </a:cubicBezTo>
                  <a:cubicBezTo>
                    <a:pt x="10537" y="941"/>
                    <a:pt x="10728" y="1179"/>
                    <a:pt x="10978" y="1274"/>
                  </a:cubicBezTo>
                  <a:lnTo>
                    <a:pt x="10978" y="4334"/>
                  </a:lnTo>
                  <a:cubicBezTo>
                    <a:pt x="10906" y="4311"/>
                    <a:pt x="10835" y="4311"/>
                    <a:pt x="10763" y="4311"/>
                  </a:cubicBezTo>
                  <a:lnTo>
                    <a:pt x="10716" y="4311"/>
                  </a:lnTo>
                  <a:cubicBezTo>
                    <a:pt x="10275" y="2072"/>
                    <a:pt x="8299" y="381"/>
                    <a:pt x="5929" y="381"/>
                  </a:cubicBezTo>
                  <a:cubicBezTo>
                    <a:pt x="3560" y="381"/>
                    <a:pt x="1584" y="2072"/>
                    <a:pt x="1131" y="4311"/>
                  </a:cubicBezTo>
                  <a:lnTo>
                    <a:pt x="1084" y="4311"/>
                  </a:lnTo>
                  <a:cubicBezTo>
                    <a:pt x="1012" y="4311"/>
                    <a:pt x="941" y="4311"/>
                    <a:pt x="881" y="4334"/>
                  </a:cubicBezTo>
                  <a:lnTo>
                    <a:pt x="881" y="1274"/>
                  </a:lnTo>
                  <a:cubicBezTo>
                    <a:pt x="1131" y="1179"/>
                    <a:pt x="1310" y="941"/>
                    <a:pt x="1310" y="655"/>
                  </a:cubicBezTo>
                  <a:cubicBezTo>
                    <a:pt x="1310" y="298"/>
                    <a:pt x="1012" y="0"/>
                    <a:pt x="655" y="0"/>
                  </a:cubicBezTo>
                  <a:close/>
                </a:path>
              </a:pathLst>
            </a:custGeom>
            <a:solidFill>
              <a:schemeClr val="accent6"/>
            </a:solidFill>
            <a:ln cap="flat" cmpd="sng" w="152400">
              <a:solidFill>
                <a:srgbClr val="623D69"/>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946" name="Google Shape;7946;g1f9162cf5e8_0_3352"/>
            <p:cNvGrpSpPr/>
            <p:nvPr/>
          </p:nvGrpSpPr>
          <p:grpSpPr>
            <a:xfrm>
              <a:off x="4041575" y="1575025"/>
              <a:ext cx="296475" cy="253925"/>
              <a:chOff x="4041575" y="-114775"/>
              <a:chExt cx="296475" cy="253925"/>
            </a:xfrm>
          </p:grpSpPr>
          <p:sp>
            <p:nvSpPr>
              <p:cNvPr id="7947" name="Google Shape;7947;g1f9162cf5e8_0_3352"/>
              <p:cNvSpPr/>
              <p:nvPr/>
            </p:nvSpPr>
            <p:spPr>
              <a:xfrm>
                <a:off x="4052275" y="-104050"/>
                <a:ext cx="11050" cy="125925"/>
              </a:xfrm>
              <a:custGeom>
                <a:rect b="b" l="l" r="r" t="t"/>
                <a:pathLst>
                  <a:path extrusionOk="0" h="5037" w="442">
                    <a:moveTo>
                      <a:pt x="227" y="1"/>
                    </a:moveTo>
                    <a:cubicBezTo>
                      <a:pt x="96" y="1"/>
                      <a:pt x="1" y="96"/>
                      <a:pt x="1" y="227"/>
                    </a:cubicBezTo>
                    <a:lnTo>
                      <a:pt x="1" y="4823"/>
                    </a:lnTo>
                    <a:cubicBezTo>
                      <a:pt x="1" y="4942"/>
                      <a:pt x="96" y="5037"/>
                      <a:pt x="227" y="5037"/>
                    </a:cubicBezTo>
                    <a:cubicBezTo>
                      <a:pt x="346" y="5037"/>
                      <a:pt x="441" y="4942"/>
                      <a:pt x="441" y="4823"/>
                    </a:cubicBezTo>
                    <a:lnTo>
                      <a:pt x="441" y="227"/>
                    </a:lnTo>
                    <a:cubicBezTo>
                      <a:pt x="441" y="96"/>
                      <a:pt x="346" y="1"/>
                      <a:pt x="227"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8" name="Google Shape;7948;g1f9162cf5e8_0_3352"/>
              <p:cNvSpPr/>
              <p:nvPr/>
            </p:nvSpPr>
            <p:spPr>
              <a:xfrm>
                <a:off x="4041575" y="-114775"/>
                <a:ext cx="32750" cy="32775"/>
              </a:xfrm>
              <a:custGeom>
                <a:rect b="b" l="l" r="r" t="t"/>
                <a:pathLst>
                  <a:path extrusionOk="0" h="1311" w="1310">
                    <a:moveTo>
                      <a:pt x="655" y="1"/>
                    </a:moveTo>
                    <a:cubicBezTo>
                      <a:pt x="286" y="1"/>
                      <a:pt x="0" y="287"/>
                      <a:pt x="0" y="656"/>
                    </a:cubicBezTo>
                    <a:cubicBezTo>
                      <a:pt x="0" y="1013"/>
                      <a:pt x="286" y="1311"/>
                      <a:pt x="655" y="1311"/>
                    </a:cubicBezTo>
                    <a:cubicBezTo>
                      <a:pt x="1012" y="1311"/>
                      <a:pt x="1310" y="1013"/>
                      <a:pt x="1310" y="656"/>
                    </a:cubicBezTo>
                    <a:cubicBezTo>
                      <a:pt x="1310" y="287"/>
                      <a:pt x="1012" y="1"/>
                      <a:pt x="655"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9" name="Google Shape;7949;g1f9162cf5e8_0_3352"/>
              <p:cNvSpPr/>
              <p:nvPr/>
            </p:nvSpPr>
            <p:spPr>
              <a:xfrm>
                <a:off x="4316000" y="-104050"/>
                <a:ext cx="11050" cy="125925"/>
              </a:xfrm>
              <a:custGeom>
                <a:rect b="b" l="l" r="r" t="t"/>
                <a:pathLst>
                  <a:path extrusionOk="0" h="5037" w="442">
                    <a:moveTo>
                      <a:pt x="215" y="1"/>
                    </a:moveTo>
                    <a:cubicBezTo>
                      <a:pt x="96" y="1"/>
                      <a:pt x="1" y="96"/>
                      <a:pt x="1" y="227"/>
                    </a:cubicBezTo>
                    <a:lnTo>
                      <a:pt x="1" y="4823"/>
                    </a:lnTo>
                    <a:cubicBezTo>
                      <a:pt x="1" y="4942"/>
                      <a:pt x="96" y="5037"/>
                      <a:pt x="215" y="5037"/>
                    </a:cubicBezTo>
                    <a:cubicBezTo>
                      <a:pt x="346" y="5037"/>
                      <a:pt x="441" y="4942"/>
                      <a:pt x="441" y="4823"/>
                    </a:cubicBezTo>
                    <a:lnTo>
                      <a:pt x="441" y="227"/>
                    </a:lnTo>
                    <a:cubicBezTo>
                      <a:pt x="441" y="96"/>
                      <a:pt x="346" y="1"/>
                      <a:pt x="215"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0" name="Google Shape;7950;g1f9162cf5e8_0_3352"/>
              <p:cNvSpPr/>
              <p:nvPr/>
            </p:nvSpPr>
            <p:spPr>
              <a:xfrm>
                <a:off x="4305000" y="-114775"/>
                <a:ext cx="33050" cy="32775"/>
              </a:xfrm>
              <a:custGeom>
                <a:rect b="b" l="l" r="r" t="t"/>
                <a:pathLst>
                  <a:path extrusionOk="0" h="1311" w="1322">
                    <a:moveTo>
                      <a:pt x="655" y="1"/>
                    </a:moveTo>
                    <a:cubicBezTo>
                      <a:pt x="298" y="1"/>
                      <a:pt x="0" y="287"/>
                      <a:pt x="0" y="656"/>
                    </a:cubicBezTo>
                    <a:cubicBezTo>
                      <a:pt x="0" y="1013"/>
                      <a:pt x="298" y="1311"/>
                      <a:pt x="655" y="1311"/>
                    </a:cubicBezTo>
                    <a:cubicBezTo>
                      <a:pt x="1024" y="1311"/>
                      <a:pt x="1322" y="1013"/>
                      <a:pt x="1322" y="656"/>
                    </a:cubicBezTo>
                    <a:cubicBezTo>
                      <a:pt x="1322" y="287"/>
                      <a:pt x="1024" y="1"/>
                      <a:pt x="655"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1" name="Google Shape;7951;g1f9162cf5e8_0_3352"/>
              <p:cNvSpPr/>
              <p:nvPr/>
            </p:nvSpPr>
            <p:spPr>
              <a:xfrm>
                <a:off x="4286525" y="-7300"/>
                <a:ext cx="48250" cy="48525"/>
              </a:xfrm>
              <a:custGeom>
                <a:rect b="b" l="l" r="r" t="t"/>
                <a:pathLst>
                  <a:path extrusionOk="0" h="1941" w="1930">
                    <a:moveTo>
                      <a:pt x="965" y="0"/>
                    </a:moveTo>
                    <a:cubicBezTo>
                      <a:pt x="430" y="0"/>
                      <a:pt x="1" y="441"/>
                      <a:pt x="1" y="976"/>
                    </a:cubicBezTo>
                    <a:cubicBezTo>
                      <a:pt x="1" y="1512"/>
                      <a:pt x="430" y="1941"/>
                      <a:pt x="965" y="1941"/>
                    </a:cubicBezTo>
                    <a:cubicBezTo>
                      <a:pt x="1501" y="1941"/>
                      <a:pt x="1930" y="1512"/>
                      <a:pt x="1930" y="976"/>
                    </a:cubicBezTo>
                    <a:cubicBezTo>
                      <a:pt x="1930" y="441"/>
                      <a:pt x="1501" y="0"/>
                      <a:pt x="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2" name="Google Shape;7952;g1f9162cf5e8_0_3352"/>
              <p:cNvSpPr/>
              <p:nvPr/>
            </p:nvSpPr>
            <p:spPr>
              <a:xfrm>
                <a:off x="4044550" y="-7300"/>
                <a:ext cx="48525" cy="48525"/>
              </a:xfrm>
              <a:custGeom>
                <a:rect b="b" l="l" r="r" t="t"/>
                <a:pathLst>
                  <a:path extrusionOk="0" h="1941" w="1941">
                    <a:moveTo>
                      <a:pt x="965" y="0"/>
                    </a:moveTo>
                    <a:cubicBezTo>
                      <a:pt x="429" y="0"/>
                      <a:pt x="0" y="441"/>
                      <a:pt x="0" y="976"/>
                    </a:cubicBezTo>
                    <a:cubicBezTo>
                      <a:pt x="0" y="1512"/>
                      <a:pt x="429" y="1941"/>
                      <a:pt x="965" y="1941"/>
                    </a:cubicBezTo>
                    <a:cubicBezTo>
                      <a:pt x="1500" y="1941"/>
                      <a:pt x="1941" y="1512"/>
                      <a:pt x="1941" y="976"/>
                    </a:cubicBezTo>
                    <a:cubicBezTo>
                      <a:pt x="1941" y="441"/>
                      <a:pt x="1500" y="0"/>
                      <a:pt x="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3" name="Google Shape;7953;g1f9162cf5e8_0_3352"/>
              <p:cNvSpPr/>
              <p:nvPr/>
            </p:nvSpPr>
            <p:spPr>
              <a:xfrm>
                <a:off x="4067450" y="-105250"/>
                <a:ext cx="244400" cy="244400"/>
              </a:xfrm>
              <a:custGeom>
                <a:rect b="b" l="l" r="r" t="t"/>
                <a:pathLst>
                  <a:path extrusionOk="0" h="9776" w="9776">
                    <a:moveTo>
                      <a:pt x="4894" y="1"/>
                    </a:moveTo>
                    <a:cubicBezTo>
                      <a:pt x="2192" y="1"/>
                      <a:pt x="1" y="2192"/>
                      <a:pt x="1" y="4894"/>
                    </a:cubicBezTo>
                    <a:cubicBezTo>
                      <a:pt x="1" y="7597"/>
                      <a:pt x="2192" y="9776"/>
                      <a:pt x="4894" y="9776"/>
                    </a:cubicBezTo>
                    <a:cubicBezTo>
                      <a:pt x="7585" y="9776"/>
                      <a:pt x="9776" y="7597"/>
                      <a:pt x="9776" y="4894"/>
                    </a:cubicBezTo>
                    <a:cubicBezTo>
                      <a:pt x="9776" y="2192"/>
                      <a:pt x="7585" y="1"/>
                      <a:pt x="4894" y="1"/>
                    </a:cubicBezTo>
                    <a:close/>
                  </a:path>
                </a:pathLst>
              </a:custGeom>
              <a:solidFill>
                <a:srgbClr val="9A72A1"/>
              </a:solidFill>
              <a:ln cap="flat" cmpd="sng" w="9525">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4" name="Google Shape;7954;g1f9162cf5e8_0_3352"/>
              <p:cNvSpPr/>
              <p:nvPr/>
            </p:nvSpPr>
            <p:spPr>
              <a:xfrm>
                <a:off x="4090375" y="-18625"/>
                <a:ext cx="198575" cy="69975"/>
              </a:xfrm>
              <a:custGeom>
                <a:rect b="b" l="l" r="r" t="t"/>
                <a:pathLst>
                  <a:path extrusionOk="0" h="2799" w="7943">
                    <a:moveTo>
                      <a:pt x="679" y="1"/>
                    </a:moveTo>
                    <a:cubicBezTo>
                      <a:pt x="298" y="1"/>
                      <a:pt x="1" y="310"/>
                      <a:pt x="1" y="679"/>
                    </a:cubicBezTo>
                    <a:lnTo>
                      <a:pt x="1" y="2120"/>
                    </a:lnTo>
                    <a:cubicBezTo>
                      <a:pt x="1" y="2501"/>
                      <a:pt x="298" y="2799"/>
                      <a:pt x="679" y="2799"/>
                    </a:cubicBezTo>
                    <a:lnTo>
                      <a:pt x="7275" y="2799"/>
                    </a:lnTo>
                    <a:cubicBezTo>
                      <a:pt x="7645" y="2799"/>
                      <a:pt x="7942" y="2501"/>
                      <a:pt x="7942" y="2120"/>
                    </a:cubicBezTo>
                    <a:lnTo>
                      <a:pt x="7942" y="679"/>
                    </a:lnTo>
                    <a:cubicBezTo>
                      <a:pt x="7942" y="310"/>
                      <a:pt x="7645" y="1"/>
                      <a:pt x="7275" y="1"/>
                    </a:cubicBezTo>
                    <a:close/>
                  </a:path>
                </a:pathLst>
              </a:custGeom>
              <a:solidFill>
                <a:srgbClr val="A6CBC2"/>
              </a:solidFill>
              <a:ln cap="flat" cmpd="sng" w="9525">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5" name="Google Shape;7955;g1f9162cf5e8_0_3352"/>
              <p:cNvSpPr/>
              <p:nvPr/>
            </p:nvSpPr>
            <p:spPr>
              <a:xfrm>
                <a:off x="4119550" y="4600"/>
                <a:ext cx="24725" cy="24725"/>
              </a:xfrm>
              <a:custGeom>
                <a:rect b="b" l="l" r="r" t="t"/>
                <a:pathLst>
                  <a:path extrusionOk="0" h="989" w="989">
                    <a:moveTo>
                      <a:pt x="489" y="0"/>
                    </a:moveTo>
                    <a:cubicBezTo>
                      <a:pt x="215" y="0"/>
                      <a:pt x="1" y="227"/>
                      <a:pt x="1" y="500"/>
                    </a:cubicBezTo>
                    <a:cubicBezTo>
                      <a:pt x="1" y="774"/>
                      <a:pt x="215" y="989"/>
                      <a:pt x="489" y="989"/>
                    </a:cubicBezTo>
                    <a:cubicBezTo>
                      <a:pt x="763" y="989"/>
                      <a:pt x="989" y="774"/>
                      <a:pt x="989" y="500"/>
                    </a:cubicBezTo>
                    <a:cubicBezTo>
                      <a:pt x="989" y="227"/>
                      <a:pt x="763" y="0"/>
                      <a:pt x="489"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6" name="Google Shape;7956;g1f9162cf5e8_0_3352"/>
              <p:cNvSpPr/>
              <p:nvPr/>
            </p:nvSpPr>
            <p:spPr>
              <a:xfrm>
                <a:off x="4235050" y="4600"/>
                <a:ext cx="25025" cy="24725"/>
              </a:xfrm>
              <a:custGeom>
                <a:rect b="b" l="l" r="r" t="t"/>
                <a:pathLst>
                  <a:path extrusionOk="0" h="989" w="1001">
                    <a:moveTo>
                      <a:pt x="500" y="0"/>
                    </a:moveTo>
                    <a:cubicBezTo>
                      <a:pt x="226" y="0"/>
                      <a:pt x="0" y="227"/>
                      <a:pt x="0" y="500"/>
                    </a:cubicBezTo>
                    <a:cubicBezTo>
                      <a:pt x="0" y="774"/>
                      <a:pt x="226" y="989"/>
                      <a:pt x="500" y="989"/>
                    </a:cubicBezTo>
                    <a:cubicBezTo>
                      <a:pt x="774" y="989"/>
                      <a:pt x="1000" y="774"/>
                      <a:pt x="1000" y="500"/>
                    </a:cubicBezTo>
                    <a:cubicBezTo>
                      <a:pt x="1000" y="227"/>
                      <a:pt x="774" y="0"/>
                      <a:pt x="500"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60" name="Shape 7960"/>
        <p:cNvGrpSpPr/>
        <p:nvPr/>
      </p:nvGrpSpPr>
      <p:grpSpPr>
        <a:xfrm>
          <a:off x="0" y="0"/>
          <a:ext cx="0" cy="0"/>
          <a:chOff x="0" y="0"/>
          <a:chExt cx="0" cy="0"/>
        </a:xfrm>
      </p:grpSpPr>
      <p:pic>
        <p:nvPicPr>
          <p:cNvPr id="7961" name="Google Shape;7961;g1f9162cf5e8_0_4370"/>
          <p:cNvPicPr preferRelativeResize="0"/>
          <p:nvPr/>
        </p:nvPicPr>
        <p:blipFill rotWithShape="1">
          <a:blip r:embed="rId3">
            <a:alphaModFix/>
          </a:blip>
          <a:srcRect b="0" l="0" r="0" t="0"/>
          <a:stretch/>
        </p:blipFill>
        <p:spPr>
          <a:xfrm>
            <a:off x="3422200" y="220438"/>
            <a:ext cx="5604624" cy="4702625"/>
          </a:xfrm>
          <a:prstGeom prst="rect">
            <a:avLst/>
          </a:prstGeom>
          <a:noFill/>
          <a:ln cap="flat" cmpd="sng" w="19050">
            <a:solidFill>
              <a:srgbClr val="623D69"/>
            </a:solidFill>
            <a:prstDash val="dot"/>
            <a:round/>
            <a:headEnd len="sm" w="sm" type="none"/>
            <a:tailEnd len="sm" w="sm" type="none"/>
          </a:ln>
        </p:spPr>
      </p:pic>
      <p:sp>
        <p:nvSpPr>
          <p:cNvPr id="7962" name="Google Shape;7962;g1f9162cf5e8_0_4370"/>
          <p:cNvSpPr txBox="1"/>
          <p:nvPr/>
        </p:nvSpPr>
        <p:spPr>
          <a:xfrm>
            <a:off x="843250" y="1234350"/>
            <a:ext cx="1607100" cy="975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5200"/>
              <a:buFont typeface="Inter"/>
              <a:buNone/>
            </a:pPr>
            <a:r>
              <a:rPr b="1" lang="en" sz="4900">
                <a:solidFill>
                  <a:srgbClr val="9FA0A4"/>
                </a:solidFill>
                <a:latin typeface="Poppins"/>
                <a:ea typeface="Poppins"/>
                <a:cs typeface="Poppins"/>
                <a:sym typeface="Poppins"/>
              </a:rPr>
              <a:t>02</a:t>
            </a:r>
            <a:endParaRPr b="1" i="0" sz="4900" u="none" cap="none" strike="noStrike">
              <a:solidFill>
                <a:srgbClr val="9FA0A4"/>
              </a:solidFill>
              <a:latin typeface="Poppins"/>
              <a:ea typeface="Poppins"/>
              <a:cs typeface="Poppins"/>
              <a:sym typeface="Poppins"/>
            </a:endParaRPr>
          </a:p>
        </p:txBody>
      </p:sp>
      <p:cxnSp>
        <p:nvCxnSpPr>
          <p:cNvPr id="7963" name="Google Shape;7963;g1f9162cf5e8_0_4370"/>
          <p:cNvCxnSpPr/>
          <p:nvPr/>
        </p:nvCxnSpPr>
        <p:spPr>
          <a:xfrm flipH="1">
            <a:off x="484875" y="2372738"/>
            <a:ext cx="2470800" cy="9300"/>
          </a:xfrm>
          <a:prstGeom prst="straightConnector1">
            <a:avLst/>
          </a:prstGeom>
          <a:noFill/>
          <a:ln cap="flat" cmpd="sng" w="28575">
            <a:solidFill>
              <a:srgbClr val="9A72A1"/>
            </a:solidFill>
            <a:prstDash val="dot"/>
            <a:round/>
            <a:headEnd len="med" w="med" type="none"/>
            <a:tailEnd len="med" w="med" type="none"/>
          </a:ln>
        </p:spPr>
      </p:cxnSp>
      <p:sp>
        <p:nvSpPr>
          <p:cNvPr id="7964" name="Google Shape;7964;g1f9162cf5e8_0_4370"/>
          <p:cNvSpPr txBox="1"/>
          <p:nvPr/>
        </p:nvSpPr>
        <p:spPr>
          <a:xfrm>
            <a:off x="183675" y="2544825"/>
            <a:ext cx="3073200" cy="16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4900">
                <a:solidFill>
                  <a:srgbClr val="623D69"/>
                </a:solidFill>
                <a:latin typeface="Poppins"/>
                <a:ea typeface="Poppins"/>
                <a:cs typeface="Poppins"/>
                <a:sym typeface="Poppins"/>
              </a:rPr>
              <a:t>Back  To Home</a:t>
            </a:r>
            <a:endParaRPr b="1" sz="4900">
              <a:solidFill>
                <a:srgbClr val="623D69"/>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68" name="Shape 7968"/>
        <p:cNvGrpSpPr/>
        <p:nvPr/>
      </p:nvGrpSpPr>
      <p:grpSpPr>
        <a:xfrm>
          <a:off x="0" y="0"/>
          <a:ext cx="0" cy="0"/>
          <a:chOff x="0" y="0"/>
          <a:chExt cx="0" cy="0"/>
        </a:xfrm>
      </p:grpSpPr>
      <p:pic>
        <p:nvPicPr>
          <p:cNvPr id="7969" name="Google Shape;7969;g1f9162cf5e8_0_5365"/>
          <p:cNvPicPr preferRelativeResize="0"/>
          <p:nvPr/>
        </p:nvPicPr>
        <p:blipFill rotWithShape="1">
          <a:blip r:embed="rId3">
            <a:alphaModFix/>
          </a:blip>
          <a:srcRect b="0" l="0" r="0" t="0"/>
          <a:stretch/>
        </p:blipFill>
        <p:spPr>
          <a:xfrm>
            <a:off x="5696360" y="413772"/>
            <a:ext cx="3340127" cy="2213609"/>
          </a:xfrm>
          <a:prstGeom prst="rect">
            <a:avLst/>
          </a:prstGeom>
          <a:noFill/>
          <a:ln>
            <a:noFill/>
          </a:ln>
        </p:spPr>
      </p:pic>
      <p:sp>
        <p:nvSpPr>
          <p:cNvPr id="7970" name="Google Shape;7970;g1f9162cf5e8_0_5365"/>
          <p:cNvSpPr/>
          <p:nvPr/>
        </p:nvSpPr>
        <p:spPr>
          <a:xfrm>
            <a:off x="246125" y="177450"/>
            <a:ext cx="5308800" cy="4788600"/>
          </a:xfrm>
          <a:prstGeom prst="roundRect">
            <a:avLst>
              <a:gd fmla="val 16667" name="adj"/>
            </a:avLst>
          </a:prstGeom>
          <a:solidFill>
            <a:srgbClr val="F2F2F2"/>
          </a:solidFill>
          <a:ln cap="flat" cmpd="sng" w="28575">
            <a:solidFill>
              <a:srgbClr val="6A4E6F"/>
            </a:solidFill>
            <a:prstDash val="dot"/>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7971" name="Google Shape;7971;g1f9162cf5e8_0_5365"/>
          <p:cNvPicPr preferRelativeResize="0"/>
          <p:nvPr/>
        </p:nvPicPr>
        <p:blipFill rotWithShape="1">
          <a:blip r:embed="rId4">
            <a:alphaModFix/>
          </a:blip>
          <a:srcRect b="0" l="11155" r="12596" t="12033"/>
          <a:stretch/>
        </p:blipFill>
        <p:spPr>
          <a:xfrm rot="-1146928">
            <a:off x="5160537" y="2291594"/>
            <a:ext cx="871027" cy="1310762"/>
          </a:xfrm>
          <a:prstGeom prst="rect">
            <a:avLst/>
          </a:prstGeom>
          <a:noFill/>
          <a:ln cap="flat" cmpd="sng" w="28575">
            <a:solidFill>
              <a:srgbClr val="9A72A1"/>
            </a:solidFill>
            <a:prstDash val="dot"/>
            <a:round/>
            <a:headEnd len="sm" w="sm" type="none"/>
            <a:tailEnd len="sm" w="sm" type="none"/>
          </a:ln>
        </p:spPr>
      </p:pic>
      <p:sp>
        <p:nvSpPr>
          <p:cNvPr id="7972" name="Google Shape;7972;g1f9162cf5e8_0_5365"/>
          <p:cNvSpPr txBox="1"/>
          <p:nvPr/>
        </p:nvSpPr>
        <p:spPr>
          <a:xfrm>
            <a:off x="844675" y="2938300"/>
            <a:ext cx="4206600" cy="1143600"/>
          </a:xfrm>
          <a:prstGeom prst="rect">
            <a:avLst/>
          </a:prstGeom>
          <a:noFill/>
          <a:ln>
            <a:noFill/>
          </a:ln>
        </p:spPr>
        <p:txBody>
          <a:bodyPr anchorCtr="0" anchor="t" bIns="91425" lIns="91425" spcFirstLastPara="1" rIns="91425" wrap="square" tIns="91425">
            <a:noAutofit/>
          </a:bodyPr>
          <a:lstStyle/>
          <a:p>
            <a:pPr indent="0" lvl="0" marL="457200" marR="0" rtl="0" algn="ctr">
              <a:lnSpc>
                <a:spcPct val="100000"/>
              </a:lnSpc>
              <a:spcBef>
                <a:spcPts val="0"/>
              </a:spcBef>
              <a:spcAft>
                <a:spcPts val="0"/>
              </a:spcAft>
              <a:buNone/>
            </a:pPr>
            <a:r>
              <a:rPr b="1" i="0" lang="en" sz="2300" cap="none" strike="noStrike">
                <a:solidFill>
                  <a:srgbClr val="9FA0A4"/>
                </a:solidFill>
                <a:latin typeface="Poppins"/>
                <a:ea typeface="Poppins"/>
                <a:cs typeface="Poppins"/>
                <a:sym typeface="Poppins"/>
              </a:rPr>
              <a:t>Controls by application </a:t>
            </a:r>
            <a:endParaRPr b="1" sz="2300">
              <a:solidFill>
                <a:srgbClr val="9FA0A4"/>
              </a:solidFill>
              <a:latin typeface="Poppins"/>
              <a:ea typeface="Poppins"/>
              <a:cs typeface="Poppins"/>
              <a:sym typeface="Poppins"/>
            </a:endParaRPr>
          </a:p>
          <a:p>
            <a:pPr indent="0" lvl="0" marL="457200" marR="0" rtl="0" algn="ctr">
              <a:lnSpc>
                <a:spcPct val="100000"/>
              </a:lnSpc>
              <a:spcBef>
                <a:spcPts val="0"/>
              </a:spcBef>
              <a:spcAft>
                <a:spcPts val="0"/>
              </a:spcAft>
              <a:buNone/>
            </a:pPr>
            <a:r>
              <a:rPr b="1" i="0" lang="en" sz="2300" u="none" cap="none" strike="noStrike">
                <a:solidFill>
                  <a:srgbClr val="9A72A1"/>
                </a:solidFill>
                <a:latin typeface="Poppins"/>
                <a:ea typeface="Poppins"/>
                <a:cs typeface="Poppins"/>
                <a:sym typeface="Poppins"/>
              </a:rPr>
              <a:t>Connected to relay to</a:t>
            </a:r>
            <a:r>
              <a:rPr b="1" i="0" lang="en" sz="2300" u="none" cap="none" strike="noStrike">
                <a:solidFill>
                  <a:schemeClr val="accent6"/>
                </a:solidFill>
                <a:latin typeface="Poppins"/>
                <a:ea typeface="Poppins"/>
                <a:cs typeface="Poppins"/>
                <a:sym typeface="Poppins"/>
              </a:rPr>
              <a:t> </a:t>
            </a:r>
            <a:r>
              <a:rPr b="1" i="0" lang="en" sz="2300" u="none" cap="none" strike="noStrike">
                <a:solidFill>
                  <a:srgbClr val="623D69"/>
                </a:solidFill>
                <a:latin typeface="Poppins"/>
                <a:ea typeface="Poppins"/>
                <a:cs typeface="Poppins"/>
                <a:sym typeface="Poppins"/>
              </a:rPr>
              <a:t>connect with the esp32</a:t>
            </a:r>
            <a:endParaRPr b="1" sz="2300">
              <a:solidFill>
                <a:srgbClr val="623D69"/>
              </a:solidFill>
              <a:latin typeface="Poppins"/>
              <a:ea typeface="Poppins"/>
              <a:cs typeface="Poppins"/>
              <a:sym typeface="Poppins"/>
            </a:endParaRPr>
          </a:p>
          <a:p>
            <a:pPr indent="0" lvl="0" marL="0" marR="0" rtl="0" algn="ctr">
              <a:lnSpc>
                <a:spcPct val="100000"/>
              </a:lnSpc>
              <a:spcBef>
                <a:spcPts val="0"/>
              </a:spcBef>
              <a:spcAft>
                <a:spcPts val="0"/>
              </a:spcAft>
              <a:buClr>
                <a:schemeClr val="dk1"/>
              </a:buClr>
              <a:buSzPts val="1400"/>
              <a:buFont typeface="Roboto"/>
              <a:buNone/>
            </a:pPr>
            <a:r>
              <a:t/>
            </a:r>
            <a:endParaRPr b="1" i="0" sz="2300" u="none" cap="none" strike="noStrike">
              <a:solidFill>
                <a:schemeClr val="accent6"/>
              </a:solidFill>
              <a:latin typeface="Poppins"/>
              <a:ea typeface="Poppins"/>
              <a:cs typeface="Poppins"/>
              <a:sym typeface="Poppins"/>
            </a:endParaRPr>
          </a:p>
        </p:txBody>
      </p:sp>
      <p:sp>
        <p:nvSpPr>
          <p:cNvPr id="7973" name="Google Shape;7973;g1f9162cf5e8_0_5365"/>
          <p:cNvSpPr txBox="1"/>
          <p:nvPr/>
        </p:nvSpPr>
        <p:spPr>
          <a:xfrm>
            <a:off x="1697075" y="868950"/>
            <a:ext cx="3665100" cy="1593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5200"/>
              <a:buFont typeface="Inter"/>
              <a:buNone/>
            </a:pPr>
            <a:r>
              <a:rPr b="1" lang="en" sz="4900">
                <a:solidFill>
                  <a:srgbClr val="6A4E6F"/>
                </a:solidFill>
                <a:latin typeface="Poppins"/>
                <a:ea typeface="Poppins"/>
                <a:cs typeface="Poppins"/>
                <a:sym typeface="Poppins"/>
              </a:rPr>
              <a:t>Lighting Led!</a:t>
            </a:r>
            <a:endParaRPr b="1" i="0" sz="4900" u="none" cap="none" strike="noStrike">
              <a:solidFill>
                <a:srgbClr val="6A4E6F"/>
              </a:solidFill>
              <a:latin typeface="Poppins"/>
              <a:ea typeface="Poppins"/>
              <a:cs typeface="Poppins"/>
              <a:sym typeface="Poppins"/>
            </a:endParaRPr>
          </a:p>
        </p:txBody>
      </p:sp>
      <p:cxnSp>
        <p:nvCxnSpPr>
          <p:cNvPr id="7974" name="Google Shape;7974;g1f9162cf5e8_0_5365"/>
          <p:cNvCxnSpPr/>
          <p:nvPr/>
        </p:nvCxnSpPr>
        <p:spPr>
          <a:xfrm flipH="1">
            <a:off x="1917425" y="1032438"/>
            <a:ext cx="9300" cy="1266600"/>
          </a:xfrm>
          <a:prstGeom prst="straightConnector1">
            <a:avLst/>
          </a:prstGeom>
          <a:noFill/>
          <a:ln cap="flat" cmpd="sng" w="28575">
            <a:solidFill>
              <a:srgbClr val="F2F2F2"/>
            </a:solidFill>
            <a:prstDash val="dot"/>
            <a:round/>
            <a:headEnd len="med" w="med" type="none"/>
            <a:tailEnd len="med" w="med" type="none"/>
          </a:ln>
        </p:spPr>
      </p:cxnSp>
      <p:sp>
        <p:nvSpPr>
          <p:cNvPr id="7975" name="Google Shape;7975;g1f9162cf5e8_0_5365"/>
          <p:cNvSpPr txBox="1"/>
          <p:nvPr/>
        </p:nvSpPr>
        <p:spPr>
          <a:xfrm>
            <a:off x="791525" y="1192038"/>
            <a:ext cx="1135200" cy="939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4900">
                <a:solidFill>
                  <a:srgbClr val="DFC7E4"/>
                </a:solidFill>
                <a:latin typeface="Poppins"/>
                <a:ea typeface="Poppins"/>
                <a:cs typeface="Poppins"/>
                <a:sym typeface="Poppins"/>
              </a:rPr>
              <a:t>03</a:t>
            </a:r>
            <a:endParaRPr b="1" sz="4900">
              <a:solidFill>
                <a:srgbClr val="DFC7E4"/>
              </a:solidFill>
              <a:latin typeface="Poppins"/>
              <a:ea typeface="Poppins"/>
              <a:cs typeface="Poppins"/>
              <a:sym typeface="Poppins"/>
            </a:endParaRPr>
          </a:p>
        </p:txBody>
      </p:sp>
      <p:grpSp>
        <p:nvGrpSpPr>
          <p:cNvPr id="7976" name="Google Shape;7976;g1f9162cf5e8_0_5365"/>
          <p:cNvGrpSpPr/>
          <p:nvPr/>
        </p:nvGrpSpPr>
        <p:grpSpPr>
          <a:xfrm>
            <a:off x="940205" y="3042828"/>
            <a:ext cx="339200" cy="339271"/>
            <a:chOff x="5049725" y="2027900"/>
            <a:chExt cx="481750" cy="481850"/>
          </a:xfrm>
        </p:grpSpPr>
        <p:sp>
          <p:nvSpPr>
            <p:cNvPr id="7977" name="Google Shape;7977;g1f9162cf5e8_0_5365"/>
            <p:cNvSpPr/>
            <p:nvPr/>
          </p:nvSpPr>
          <p:spPr>
            <a:xfrm>
              <a:off x="5191775" y="2394925"/>
              <a:ext cx="197625" cy="114825"/>
            </a:xfrm>
            <a:custGeom>
              <a:rect b="b" l="l" r="r" t="t"/>
              <a:pathLst>
                <a:path extrusionOk="0" h="4593" w="7905">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78" name="Google Shape;7978;g1f9162cf5e8_0_5365"/>
            <p:cNvSpPr/>
            <p:nvPr/>
          </p:nvSpPr>
          <p:spPr>
            <a:xfrm>
              <a:off x="5113625" y="2027900"/>
              <a:ext cx="347300" cy="338825"/>
            </a:xfrm>
            <a:custGeom>
              <a:rect b="b" l="l" r="r" t="t"/>
              <a:pathLst>
                <a:path extrusionOk="0" h="13553" w="13892">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79" name="Google Shape;7979;g1f9162cf5e8_0_5365"/>
            <p:cNvSpPr/>
            <p:nvPr/>
          </p:nvSpPr>
          <p:spPr>
            <a:xfrm>
              <a:off x="5049725" y="2197300"/>
              <a:ext cx="56400" cy="28275"/>
            </a:xfrm>
            <a:custGeom>
              <a:rect b="b" l="l" r="r" t="t"/>
              <a:pathLst>
                <a:path extrusionOk="0" h="1131" w="2256">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80" name="Google Shape;7980;g1f9162cf5e8_0_5365"/>
            <p:cNvSpPr/>
            <p:nvPr/>
          </p:nvSpPr>
          <p:spPr>
            <a:xfrm>
              <a:off x="5052575" y="2102800"/>
              <a:ext cx="50850" cy="48075"/>
            </a:xfrm>
            <a:custGeom>
              <a:rect b="b" l="l" r="r" t="t"/>
              <a:pathLst>
                <a:path extrusionOk="0" h="1923" w="2034">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81" name="Google Shape;7981;g1f9162cf5e8_0_5365"/>
            <p:cNvSpPr/>
            <p:nvPr/>
          </p:nvSpPr>
          <p:spPr>
            <a:xfrm>
              <a:off x="5052575" y="2272175"/>
              <a:ext cx="50700" cy="47900"/>
            </a:xfrm>
            <a:custGeom>
              <a:rect b="b" l="l" r="r" t="t"/>
              <a:pathLst>
                <a:path extrusionOk="0" h="1916" w="2028">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82" name="Google Shape;7982;g1f9162cf5e8_0_5365"/>
            <p:cNvSpPr/>
            <p:nvPr/>
          </p:nvSpPr>
          <p:spPr>
            <a:xfrm>
              <a:off x="5475050" y="2197300"/>
              <a:ext cx="56425" cy="28275"/>
            </a:xfrm>
            <a:custGeom>
              <a:rect b="b" l="l" r="r" t="t"/>
              <a:pathLst>
                <a:path extrusionOk="0" h="1131" w="2257">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83" name="Google Shape;7983;g1f9162cf5e8_0_5365"/>
            <p:cNvSpPr/>
            <p:nvPr/>
          </p:nvSpPr>
          <p:spPr>
            <a:xfrm>
              <a:off x="5477925" y="2102800"/>
              <a:ext cx="50675" cy="47900"/>
            </a:xfrm>
            <a:custGeom>
              <a:rect b="b" l="l" r="r" t="t"/>
              <a:pathLst>
                <a:path extrusionOk="0" h="1916" w="2027">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84" name="Google Shape;7984;g1f9162cf5e8_0_5365"/>
            <p:cNvSpPr/>
            <p:nvPr/>
          </p:nvSpPr>
          <p:spPr>
            <a:xfrm>
              <a:off x="5477775" y="2272000"/>
              <a:ext cx="50825" cy="48075"/>
            </a:xfrm>
            <a:custGeom>
              <a:rect b="b" l="l" r="r" t="t"/>
              <a:pathLst>
                <a:path extrusionOk="0" h="1923" w="2033">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grpSp>
        <p:nvGrpSpPr>
          <p:cNvPr id="7985" name="Google Shape;7985;g1f9162cf5e8_0_5365"/>
          <p:cNvGrpSpPr/>
          <p:nvPr/>
        </p:nvGrpSpPr>
        <p:grpSpPr>
          <a:xfrm>
            <a:off x="940205" y="3421841"/>
            <a:ext cx="339200" cy="339271"/>
            <a:chOff x="5049725" y="2027900"/>
            <a:chExt cx="481750" cy="481850"/>
          </a:xfrm>
        </p:grpSpPr>
        <p:sp>
          <p:nvSpPr>
            <p:cNvPr id="7986" name="Google Shape;7986;g1f9162cf5e8_0_5365"/>
            <p:cNvSpPr/>
            <p:nvPr/>
          </p:nvSpPr>
          <p:spPr>
            <a:xfrm>
              <a:off x="5191775" y="2394925"/>
              <a:ext cx="197625" cy="114825"/>
            </a:xfrm>
            <a:custGeom>
              <a:rect b="b" l="l" r="r" t="t"/>
              <a:pathLst>
                <a:path extrusionOk="0" h="4593" w="7905">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87" name="Google Shape;7987;g1f9162cf5e8_0_5365"/>
            <p:cNvSpPr/>
            <p:nvPr/>
          </p:nvSpPr>
          <p:spPr>
            <a:xfrm>
              <a:off x="5113625" y="2027900"/>
              <a:ext cx="347300" cy="338825"/>
            </a:xfrm>
            <a:custGeom>
              <a:rect b="b" l="l" r="r" t="t"/>
              <a:pathLst>
                <a:path extrusionOk="0" h="13553" w="13892">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88" name="Google Shape;7988;g1f9162cf5e8_0_5365"/>
            <p:cNvSpPr/>
            <p:nvPr/>
          </p:nvSpPr>
          <p:spPr>
            <a:xfrm>
              <a:off x="5049725" y="2197300"/>
              <a:ext cx="56400" cy="28275"/>
            </a:xfrm>
            <a:custGeom>
              <a:rect b="b" l="l" r="r" t="t"/>
              <a:pathLst>
                <a:path extrusionOk="0" h="1131" w="2256">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89" name="Google Shape;7989;g1f9162cf5e8_0_5365"/>
            <p:cNvSpPr/>
            <p:nvPr/>
          </p:nvSpPr>
          <p:spPr>
            <a:xfrm>
              <a:off x="5052575" y="2102800"/>
              <a:ext cx="50850" cy="48075"/>
            </a:xfrm>
            <a:custGeom>
              <a:rect b="b" l="l" r="r" t="t"/>
              <a:pathLst>
                <a:path extrusionOk="0" h="1923" w="2034">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90" name="Google Shape;7990;g1f9162cf5e8_0_5365"/>
            <p:cNvSpPr/>
            <p:nvPr/>
          </p:nvSpPr>
          <p:spPr>
            <a:xfrm>
              <a:off x="5052575" y="2272175"/>
              <a:ext cx="50700" cy="47900"/>
            </a:xfrm>
            <a:custGeom>
              <a:rect b="b" l="l" r="r" t="t"/>
              <a:pathLst>
                <a:path extrusionOk="0" h="1916" w="2028">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91" name="Google Shape;7991;g1f9162cf5e8_0_5365"/>
            <p:cNvSpPr/>
            <p:nvPr/>
          </p:nvSpPr>
          <p:spPr>
            <a:xfrm>
              <a:off x="5475050" y="2197300"/>
              <a:ext cx="56425" cy="28275"/>
            </a:xfrm>
            <a:custGeom>
              <a:rect b="b" l="l" r="r" t="t"/>
              <a:pathLst>
                <a:path extrusionOk="0" h="1131" w="2257">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92" name="Google Shape;7992;g1f9162cf5e8_0_5365"/>
            <p:cNvSpPr/>
            <p:nvPr/>
          </p:nvSpPr>
          <p:spPr>
            <a:xfrm>
              <a:off x="5477925" y="2102800"/>
              <a:ext cx="50675" cy="47900"/>
            </a:xfrm>
            <a:custGeom>
              <a:rect b="b" l="l" r="r" t="t"/>
              <a:pathLst>
                <a:path extrusionOk="0" h="1916" w="2027">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93" name="Google Shape;7993;g1f9162cf5e8_0_5365"/>
            <p:cNvSpPr/>
            <p:nvPr/>
          </p:nvSpPr>
          <p:spPr>
            <a:xfrm>
              <a:off x="5477775" y="2272000"/>
              <a:ext cx="50825" cy="48075"/>
            </a:xfrm>
            <a:custGeom>
              <a:rect b="b" l="l" r="r" t="t"/>
              <a:pathLst>
                <a:path extrusionOk="0" h="1923" w="2033">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grpSp>
        <p:nvGrpSpPr>
          <p:cNvPr id="7994" name="Google Shape;7994;g1f9162cf5e8_0_5365"/>
          <p:cNvGrpSpPr/>
          <p:nvPr/>
        </p:nvGrpSpPr>
        <p:grpSpPr>
          <a:xfrm>
            <a:off x="940205" y="3800853"/>
            <a:ext cx="339200" cy="339271"/>
            <a:chOff x="5049725" y="2027900"/>
            <a:chExt cx="481750" cy="481850"/>
          </a:xfrm>
        </p:grpSpPr>
        <p:sp>
          <p:nvSpPr>
            <p:cNvPr id="7995" name="Google Shape;7995;g1f9162cf5e8_0_5365"/>
            <p:cNvSpPr/>
            <p:nvPr/>
          </p:nvSpPr>
          <p:spPr>
            <a:xfrm>
              <a:off x="5191775" y="2394925"/>
              <a:ext cx="197625" cy="114825"/>
            </a:xfrm>
            <a:custGeom>
              <a:rect b="b" l="l" r="r" t="t"/>
              <a:pathLst>
                <a:path extrusionOk="0" h="4593" w="7905">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96" name="Google Shape;7996;g1f9162cf5e8_0_5365"/>
            <p:cNvSpPr/>
            <p:nvPr/>
          </p:nvSpPr>
          <p:spPr>
            <a:xfrm>
              <a:off x="5113625" y="2027900"/>
              <a:ext cx="347300" cy="338825"/>
            </a:xfrm>
            <a:custGeom>
              <a:rect b="b" l="l" r="r" t="t"/>
              <a:pathLst>
                <a:path extrusionOk="0" h="13553" w="13892">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97" name="Google Shape;7997;g1f9162cf5e8_0_5365"/>
            <p:cNvSpPr/>
            <p:nvPr/>
          </p:nvSpPr>
          <p:spPr>
            <a:xfrm>
              <a:off x="5049725" y="2197300"/>
              <a:ext cx="56400" cy="28275"/>
            </a:xfrm>
            <a:custGeom>
              <a:rect b="b" l="l" r="r" t="t"/>
              <a:pathLst>
                <a:path extrusionOk="0" h="1131" w="2256">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98" name="Google Shape;7998;g1f9162cf5e8_0_5365"/>
            <p:cNvSpPr/>
            <p:nvPr/>
          </p:nvSpPr>
          <p:spPr>
            <a:xfrm>
              <a:off x="5052575" y="2102800"/>
              <a:ext cx="50850" cy="48075"/>
            </a:xfrm>
            <a:custGeom>
              <a:rect b="b" l="l" r="r" t="t"/>
              <a:pathLst>
                <a:path extrusionOk="0" h="1923" w="2034">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7999" name="Google Shape;7999;g1f9162cf5e8_0_5365"/>
            <p:cNvSpPr/>
            <p:nvPr/>
          </p:nvSpPr>
          <p:spPr>
            <a:xfrm>
              <a:off x="5052575" y="2272175"/>
              <a:ext cx="50700" cy="47900"/>
            </a:xfrm>
            <a:custGeom>
              <a:rect b="b" l="l" r="r" t="t"/>
              <a:pathLst>
                <a:path extrusionOk="0" h="1916" w="2028">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8000" name="Google Shape;8000;g1f9162cf5e8_0_5365"/>
            <p:cNvSpPr/>
            <p:nvPr/>
          </p:nvSpPr>
          <p:spPr>
            <a:xfrm>
              <a:off x="5475050" y="2197300"/>
              <a:ext cx="56425" cy="28275"/>
            </a:xfrm>
            <a:custGeom>
              <a:rect b="b" l="l" r="r" t="t"/>
              <a:pathLst>
                <a:path extrusionOk="0" h="1131" w="2257">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8001" name="Google Shape;8001;g1f9162cf5e8_0_5365"/>
            <p:cNvSpPr/>
            <p:nvPr/>
          </p:nvSpPr>
          <p:spPr>
            <a:xfrm>
              <a:off x="5477925" y="2102800"/>
              <a:ext cx="50675" cy="47900"/>
            </a:xfrm>
            <a:custGeom>
              <a:rect b="b" l="l" r="r" t="t"/>
              <a:pathLst>
                <a:path extrusionOk="0" h="1916" w="2027">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8002" name="Google Shape;8002;g1f9162cf5e8_0_5365"/>
            <p:cNvSpPr/>
            <p:nvPr/>
          </p:nvSpPr>
          <p:spPr>
            <a:xfrm>
              <a:off x="5477775" y="2272000"/>
              <a:ext cx="50825" cy="48075"/>
            </a:xfrm>
            <a:custGeom>
              <a:rect b="b" l="l" r="r" t="t"/>
              <a:pathLst>
                <a:path extrusionOk="0" h="1923" w="2033">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grpSp>
        <p:nvGrpSpPr>
          <p:cNvPr id="8003" name="Google Shape;8003;g1f9162cf5e8_0_5365"/>
          <p:cNvGrpSpPr/>
          <p:nvPr/>
        </p:nvGrpSpPr>
        <p:grpSpPr>
          <a:xfrm rot="1312403">
            <a:off x="8136017" y="3996197"/>
            <a:ext cx="1007922" cy="1074588"/>
            <a:chOff x="2258600" y="1433188"/>
            <a:chExt cx="467050" cy="537300"/>
          </a:xfrm>
        </p:grpSpPr>
        <p:sp>
          <p:nvSpPr>
            <p:cNvPr id="8004" name="Google Shape;8004;g1f9162cf5e8_0_5365"/>
            <p:cNvSpPr/>
            <p:nvPr/>
          </p:nvSpPr>
          <p:spPr>
            <a:xfrm>
              <a:off x="2258600" y="1433350"/>
              <a:ext cx="467050" cy="536975"/>
            </a:xfrm>
            <a:custGeom>
              <a:rect b="b" l="l" r="r" t="t"/>
              <a:pathLst>
                <a:path extrusionOk="0" h="21479" w="18682">
                  <a:moveTo>
                    <a:pt x="9347" y="607"/>
                  </a:moveTo>
                  <a:cubicBezTo>
                    <a:pt x="9740" y="607"/>
                    <a:pt x="10050" y="929"/>
                    <a:pt x="10050" y="1322"/>
                  </a:cubicBezTo>
                  <a:cubicBezTo>
                    <a:pt x="10050" y="1715"/>
                    <a:pt x="9740" y="2024"/>
                    <a:pt x="9347" y="2024"/>
                  </a:cubicBezTo>
                  <a:cubicBezTo>
                    <a:pt x="8954" y="2024"/>
                    <a:pt x="8633" y="1715"/>
                    <a:pt x="8633" y="1322"/>
                  </a:cubicBezTo>
                  <a:cubicBezTo>
                    <a:pt x="8633" y="929"/>
                    <a:pt x="8954" y="607"/>
                    <a:pt x="9347" y="607"/>
                  </a:cubicBezTo>
                  <a:close/>
                  <a:moveTo>
                    <a:pt x="9347" y="0"/>
                  </a:moveTo>
                  <a:cubicBezTo>
                    <a:pt x="8609" y="0"/>
                    <a:pt x="8025" y="583"/>
                    <a:pt x="8025" y="1322"/>
                  </a:cubicBezTo>
                  <a:cubicBezTo>
                    <a:pt x="8025" y="1905"/>
                    <a:pt x="8395" y="2393"/>
                    <a:pt x="8918" y="2572"/>
                  </a:cubicBezTo>
                  <a:lnTo>
                    <a:pt x="8918" y="3608"/>
                  </a:lnTo>
                  <a:cubicBezTo>
                    <a:pt x="6120" y="3739"/>
                    <a:pt x="3656" y="5155"/>
                    <a:pt x="2108" y="7287"/>
                  </a:cubicBezTo>
                  <a:cubicBezTo>
                    <a:pt x="1906" y="7560"/>
                    <a:pt x="1727" y="7858"/>
                    <a:pt x="1548" y="8156"/>
                  </a:cubicBezTo>
                  <a:lnTo>
                    <a:pt x="1167" y="8156"/>
                  </a:lnTo>
                  <a:cubicBezTo>
                    <a:pt x="417" y="9489"/>
                    <a:pt x="1" y="11037"/>
                    <a:pt x="1" y="12668"/>
                  </a:cubicBezTo>
                  <a:cubicBezTo>
                    <a:pt x="1" y="12847"/>
                    <a:pt x="1" y="13014"/>
                    <a:pt x="13" y="13180"/>
                  </a:cubicBezTo>
                  <a:lnTo>
                    <a:pt x="429" y="13180"/>
                  </a:lnTo>
                  <a:cubicBezTo>
                    <a:pt x="441" y="13442"/>
                    <a:pt x="477" y="13704"/>
                    <a:pt x="513" y="13954"/>
                  </a:cubicBezTo>
                  <a:cubicBezTo>
                    <a:pt x="1191" y="18217"/>
                    <a:pt x="4882" y="21479"/>
                    <a:pt x="9347" y="21479"/>
                  </a:cubicBezTo>
                  <a:cubicBezTo>
                    <a:pt x="13800" y="21479"/>
                    <a:pt x="17491" y="18217"/>
                    <a:pt x="18170" y="13954"/>
                  </a:cubicBezTo>
                  <a:cubicBezTo>
                    <a:pt x="18205" y="13704"/>
                    <a:pt x="18241" y="13442"/>
                    <a:pt x="18253" y="13180"/>
                  </a:cubicBezTo>
                  <a:lnTo>
                    <a:pt x="18670" y="13180"/>
                  </a:lnTo>
                  <a:cubicBezTo>
                    <a:pt x="18682" y="13014"/>
                    <a:pt x="18682" y="12847"/>
                    <a:pt x="18682" y="12668"/>
                  </a:cubicBezTo>
                  <a:cubicBezTo>
                    <a:pt x="18682" y="11025"/>
                    <a:pt x="18265" y="9489"/>
                    <a:pt x="17515" y="8156"/>
                  </a:cubicBezTo>
                  <a:lnTo>
                    <a:pt x="17134" y="8156"/>
                  </a:lnTo>
                  <a:cubicBezTo>
                    <a:pt x="16967" y="7858"/>
                    <a:pt x="16777" y="7572"/>
                    <a:pt x="16574" y="7287"/>
                  </a:cubicBezTo>
                  <a:cubicBezTo>
                    <a:pt x="15026" y="5155"/>
                    <a:pt x="12562" y="3739"/>
                    <a:pt x="9764" y="3608"/>
                  </a:cubicBezTo>
                  <a:lnTo>
                    <a:pt x="9764" y="2572"/>
                  </a:lnTo>
                  <a:cubicBezTo>
                    <a:pt x="10288" y="2393"/>
                    <a:pt x="10657" y="1905"/>
                    <a:pt x="10657" y="1322"/>
                  </a:cubicBezTo>
                  <a:cubicBezTo>
                    <a:pt x="10657" y="583"/>
                    <a:pt x="10073" y="0"/>
                    <a:pt x="9347" y="0"/>
                  </a:cubicBezTo>
                  <a:close/>
                </a:path>
              </a:pathLst>
            </a:custGeom>
            <a:solidFill>
              <a:srgbClr val="00C3B1"/>
            </a:solidFill>
            <a:ln cap="flat" cmpd="sng" w="152400">
              <a:solidFill>
                <a:srgbClr val="F2F2F2"/>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005" name="Google Shape;8005;g1f9162cf5e8_0_5365"/>
            <p:cNvGrpSpPr/>
            <p:nvPr/>
          </p:nvGrpSpPr>
          <p:grpSpPr>
            <a:xfrm>
              <a:off x="2258600" y="1433188"/>
              <a:ext cx="467050" cy="537300"/>
              <a:chOff x="2258600" y="-256450"/>
              <a:chExt cx="467050" cy="537300"/>
            </a:xfrm>
          </p:grpSpPr>
          <p:sp>
            <p:nvSpPr>
              <p:cNvPr id="8006" name="Google Shape;8006;g1f9162cf5e8_0_5365"/>
              <p:cNvSpPr/>
              <p:nvPr/>
            </p:nvSpPr>
            <p:spPr>
              <a:xfrm>
                <a:off x="2481850" y="-201675"/>
                <a:ext cx="20850" cy="94075"/>
              </a:xfrm>
              <a:custGeom>
                <a:rect b="b" l="l" r="r" t="t"/>
                <a:pathLst>
                  <a:path extrusionOk="0" h="3763" w="834">
                    <a:moveTo>
                      <a:pt x="0" y="0"/>
                    </a:moveTo>
                    <a:lnTo>
                      <a:pt x="0" y="3763"/>
                    </a:lnTo>
                    <a:lnTo>
                      <a:pt x="834" y="3763"/>
                    </a:lnTo>
                    <a:lnTo>
                      <a:pt x="834" y="0"/>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7" name="Google Shape;8007;g1f9162cf5e8_0_5365"/>
              <p:cNvSpPr/>
              <p:nvPr/>
            </p:nvSpPr>
            <p:spPr>
              <a:xfrm>
                <a:off x="2269025" y="69475"/>
                <a:ext cx="446500" cy="23250"/>
              </a:xfrm>
              <a:custGeom>
                <a:rect b="b" l="l" r="r" t="t"/>
                <a:pathLst>
                  <a:path extrusionOk="0" h="930" w="17860">
                    <a:moveTo>
                      <a:pt x="0" y="1"/>
                    </a:moveTo>
                    <a:cubicBezTo>
                      <a:pt x="12" y="322"/>
                      <a:pt x="48" y="620"/>
                      <a:pt x="96" y="930"/>
                    </a:cubicBezTo>
                    <a:lnTo>
                      <a:pt x="17753" y="930"/>
                    </a:lnTo>
                    <a:cubicBezTo>
                      <a:pt x="17800" y="620"/>
                      <a:pt x="17836" y="310"/>
                      <a:pt x="17860" y="1"/>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8" name="Google Shape;8008;g1f9162cf5e8_0_5365"/>
              <p:cNvSpPr/>
              <p:nvPr/>
            </p:nvSpPr>
            <p:spPr>
              <a:xfrm>
                <a:off x="2271700" y="92700"/>
                <a:ext cx="441150" cy="188150"/>
              </a:xfrm>
              <a:custGeom>
                <a:rect b="b" l="l" r="r" t="t"/>
                <a:pathLst>
                  <a:path extrusionOk="0" h="7526" w="17646">
                    <a:moveTo>
                      <a:pt x="1" y="1"/>
                    </a:moveTo>
                    <a:cubicBezTo>
                      <a:pt x="679" y="4263"/>
                      <a:pt x="4370" y="7525"/>
                      <a:pt x="8823" y="7525"/>
                    </a:cubicBezTo>
                    <a:cubicBezTo>
                      <a:pt x="13276" y="7525"/>
                      <a:pt x="16967" y="4263"/>
                      <a:pt x="17646" y="1"/>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9" name="Google Shape;8009;g1f9162cf5e8_0_5365"/>
              <p:cNvSpPr/>
              <p:nvPr/>
            </p:nvSpPr>
            <p:spPr>
              <a:xfrm>
                <a:off x="2311300" y="-166250"/>
                <a:ext cx="361675" cy="92300"/>
              </a:xfrm>
              <a:custGeom>
                <a:rect b="b" l="l" r="r" t="t"/>
                <a:pathLst>
                  <a:path extrusionOk="0" h="3692" w="14467">
                    <a:moveTo>
                      <a:pt x="7239" y="0"/>
                    </a:moveTo>
                    <a:cubicBezTo>
                      <a:pt x="4262" y="0"/>
                      <a:pt x="1631" y="1453"/>
                      <a:pt x="0" y="3691"/>
                    </a:cubicBezTo>
                    <a:lnTo>
                      <a:pt x="14466" y="3691"/>
                    </a:lnTo>
                    <a:cubicBezTo>
                      <a:pt x="12847" y="1453"/>
                      <a:pt x="10216" y="0"/>
                      <a:pt x="7239" y="0"/>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0" name="Google Shape;8010;g1f9162cf5e8_0_5365"/>
              <p:cNvSpPr/>
              <p:nvPr/>
            </p:nvSpPr>
            <p:spPr>
              <a:xfrm>
                <a:off x="2296700" y="-73975"/>
                <a:ext cx="391150" cy="23225"/>
              </a:xfrm>
              <a:custGeom>
                <a:rect b="b" l="l" r="r" t="t"/>
                <a:pathLst>
                  <a:path extrusionOk="0" h="929" w="15646">
                    <a:moveTo>
                      <a:pt x="584" y="0"/>
                    </a:moveTo>
                    <a:cubicBezTo>
                      <a:pt x="370" y="298"/>
                      <a:pt x="179" y="607"/>
                      <a:pt x="1" y="929"/>
                    </a:cubicBezTo>
                    <a:lnTo>
                      <a:pt x="15645" y="929"/>
                    </a:lnTo>
                    <a:cubicBezTo>
                      <a:pt x="15467" y="607"/>
                      <a:pt x="15276" y="298"/>
                      <a:pt x="15062" y="0"/>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1" name="Google Shape;8011;g1f9162cf5e8_0_5365"/>
              <p:cNvSpPr/>
              <p:nvPr/>
            </p:nvSpPr>
            <p:spPr>
              <a:xfrm>
                <a:off x="2258600" y="-52550"/>
                <a:ext cx="467050" cy="125925"/>
              </a:xfrm>
              <a:custGeom>
                <a:rect b="b" l="l" r="r" t="t"/>
                <a:pathLst>
                  <a:path extrusionOk="0" h="5037" w="18682">
                    <a:moveTo>
                      <a:pt x="1167" y="0"/>
                    </a:moveTo>
                    <a:cubicBezTo>
                      <a:pt x="429" y="1346"/>
                      <a:pt x="1" y="2882"/>
                      <a:pt x="1" y="4525"/>
                    </a:cubicBezTo>
                    <a:cubicBezTo>
                      <a:pt x="1" y="4691"/>
                      <a:pt x="13" y="4870"/>
                      <a:pt x="24" y="5037"/>
                    </a:cubicBezTo>
                    <a:lnTo>
                      <a:pt x="18670" y="5037"/>
                    </a:lnTo>
                    <a:cubicBezTo>
                      <a:pt x="18682" y="4870"/>
                      <a:pt x="18682" y="4691"/>
                      <a:pt x="18682" y="4525"/>
                    </a:cubicBezTo>
                    <a:cubicBezTo>
                      <a:pt x="18682" y="2882"/>
                      <a:pt x="18265" y="1346"/>
                      <a:pt x="17527" y="0"/>
                    </a:cubicBezTo>
                    <a:close/>
                  </a:path>
                </a:pathLst>
              </a:custGeom>
              <a:solidFill>
                <a:srgbClr val="623D69"/>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2" name="Google Shape;8012;g1f9162cf5e8_0_5365"/>
              <p:cNvSpPr/>
              <p:nvPr/>
            </p:nvSpPr>
            <p:spPr>
              <a:xfrm>
                <a:off x="2459225" y="-256450"/>
                <a:ext cx="66100" cy="66100"/>
              </a:xfrm>
              <a:custGeom>
                <a:rect b="b" l="l" r="r" t="t"/>
                <a:pathLst>
                  <a:path extrusionOk="0" h="2644" w="2644">
                    <a:moveTo>
                      <a:pt x="1322" y="620"/>
                    </a:moveTo>
                    <a:cubicBezTo>
                      <a:pt x="1715" y="620"/>
                      <a:pt x="2036" y="929"/>
                      <a:pt x="2036" y="1322"/>
                    </a:cubicBezTo>
                    <a:cubicBezTo>
                      <a:pt x="2036" y="1715"/>
                      <a:pt x="1715" y="2036"/>
                      <a:pt x="1322" y="2036"/>
                    </a:cubicBezTo>
                    <a:cubicBezTo>
                      <a:pt x="929" y="2036"/>
                      <a:pt x="608" y="1715"/>
                      <a:pt x="608" y="1322"/>
                    </a:cubicBezTo>
                    <a:cubicBezTo>
                      <a:pt x="608" y="929"/>
                      <a:pt x="929" y="620"/>
                      <a:pt x="1322" y="620"/>
                    </a:cubicBezTo>
                    <a:close/>
                    <a:moveTo>
                      <a:pt x="1322" y="1"/>
                    </a:moveTo>
                    <a:cubicBezTo>
                      <a:pt x="596" y="1"/>
                      <a:pt x="0" y="596"/>
                      <a:pt x="0" y="1322"/>
                    </a:cubicBezTo>
                    <a:cubicBezTo>
                      <a:pt x="0" y="2048"/>
                      <a:pt x="596" y="2644"/>
                      <a:pt x="1322" y="2644"/>
                    </a:cubicBezTo>
                    <a:cubicBezTo>
                      <a:pt x="2048" y="2644"/>
                      <a:pt x="2644" y="2048"/>
                      <a:pt x="2644" y="1322"/>
                    </a:cubicBezTo>
                    <a:cubicBezTo>
                      <a:pt x="2644" y="596"/>
                      <a:pt x="2048" y="1"/>
                      <a:pt x="1322" y="1"/>
                    </a:cubicBezTo>
                    <a:close/>
                  </a:path>
                </a:pathLst>
              </a:custGeom>
              <a:solidFill>
                <a:schemeClr val="accent3"/>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3" name="Google Shape;8013;g1f9162cf5e8_0_5365"/>
              <p:cNvSpPr/>
              <p:nvPr/>
            </p:nvSpPr>
            <p:spPr>
              <a:xfrm>
                <a:off x="2578575" y="4900"/>
                <a:ext cx="44375" cy="68475"/>
              </a:xfrm>
              <a:custGeom>
                <a:rect b="b" l="l" r="r" t="t"/>
                <a:pathLst>
                  <a:path extrusionOk="0" h="2739" w="1775">
                    <a:moveTo>
                      <a:pt x="1656" y="0"/>
                    </a:moveTo>
                    <a:lnTo>
                      <a:pt x="1" y="2739"/>
                    </a:lnTo>
                    <a:lnTo>
                      <a:pt x="1775" y="2739"/>
                    </a:lnTo>
                    <a:lnTo>
                      <a:pt x="1775" y="631"/>
                    </a:lnTo>
                    <a:cubicBezTo>
                      <a:pt x="1775" y="405"/>
                      <a:pt x="1739" y="191"/>
                      <a:pt x="1656"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4" name="Google Shape;8014;g1f9162cf5e8_0_5365"/>
              <p:cNvSpPr/>
              <p:nvPr/>
            </p:nvSpPr>
            <p:spPr>
              <a:xfrm>
                <a:off x="2479175" y="-22500"/>
                <a:ext cx="99425" cy="95875"/>
              </a:xfrm>
              <a:custGeom>
                <a:rect b="b" l="l" r="r" t="t"/>
                <a:pathLst>
                  <a:path extrusionOk="0" h="3835" w="3977">
                    <a:moveTo>
                      <a:pt x="2322" y="1"/>
                    </a:moveTo>
                    <a:lnTo>
                      <a:pt x="0" y="3835"/>
                    </a:lnTo>
                    <a:lnTo>
                      <a:pt x="1655" y="3835"/>
                    </a:lnTo>
                    <a:lnTo>
                      <a:pt x="3977" y="1"/>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5" name="Google Shape;8015;g1f9162cf5e8_0_5365"/>
              <p:cNvSpPr/>
              <p:nvPr/>
            </p:nvSpPr>
            <p:spPr>
              <a:xfrm>
                <a:off x="2361300" y="-22500"/>
                <a:ext cx="175925" cy="95875"/>
              </a:xfrm>
              <a:custGeom>
                <a:rect b="b" l="l" r="r" t="t"/>
                <a:pathLst>
                  <a:path extrusionOk="0" h="3835" w="7037">
                    <a:moveTo>
                      <a:pt x="1739" y="1"/>
                    </a:moveTo>
                    <a:cubicBezTo>
                      <a:pt x="786" y="1"/>
                      <a:pt x="0" y="775"/>
                      <a:pt x="0" y="1727"/>
                    </a:cubicBezTo>
                    <a:lnTo>
                      <a:pt x="0" y="3835"/>
                    </a:lnTo>
                    <a:lnTo>
                      <a:pt x="4715" y="3835"/>
                    </a:lnTo>
                    <a:lnTo>
                      <a:pt x="7037"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6" name="Google Shape;8016;g1f9162cf5e8_0_5365"/>
              <p:cNvSpPr/>
              <p:nvPr/>
            </p:nvSpPr>
            <p:spPr>
              <a:xfrm>
                <a:off x="2561925" y="-8800"/>
                <a:ext cx="58050" cy="82175"/>
              </a:xfrm>
              <a:custGeom>
                <a:rect b="b" l="l" r="r" t="t"/>
                <a:pathLst>
                  <a:path extrusionOk="0" h="3287" w="2322">
                    <a:moveTo>
                      <a:pt x="1977" y="1"/>
                    </a:moveTo>
                    <a:lnTo>
                      <a:pt x="0" y="3287"/>
                    </a:lnTo>
                    <a:lnTo>
                      <a:pt x="667" y="3287"/>
                    </a:lnTo>
                    <a:lnTo>
                      <a:pt x="2322" y="548"/>
                    </a:lnTo>
                    <a:cubicBezTo>
                      <a:pt x="2238" y="346"/>
                      <a:pt x="2131" y="155"/>
                      <a:pt x="1977" y="1"/>
                    </a:cubicBez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7" name="Google Shape;8017;g1f9162cf5e8_0_5365"/>
              <p:cNvSpPr/>
              <p:nvPr/>
            </p:nvSpPr>
            <p:spPr>
              <a:xfrm>
                <a:off x="2520550" y="-22500"/>
                <a:ext cx="90800" cy="95875"/>
              </a:xfrm>
              <a:custGeom>
                <a:rect b="b" l="l" r="r" t="t"/>
                <a:pathLst>
                  <a:path extrusionOk="0" h="3835" w="3632">
                    <a:moveTo>
                      <a:pt x="2322" y="1"/>
                    </a:moveTo>
                    <a:lnTo>
                      <a:pt x="0" y="3835"/>
                    </a:lnTo>
                    <a:lnTo>
                      <a:pt x="1655" y="3835"/>
                    </a:lnTo>
                    <a:lnTo>
                      <a:pt x="3632" y="549"/>
                    </a:lnTo>
                    <a:cubicBezTo>
                      <a:pt x="3322" y="215"/>
                      <a:pt x="2870" y="1"/>
                      <a:pt x="2369" y="1"/>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8" name="Google Shape;8018;g1f9162cf5e8_0_5365"/>
              <p:cNvSpPr/>
              <p:nvPr/>
            </p:nvSpPr>
            <p:spPr>
              <a:xfrm>
                <a:off x="2348500" y="128125"/>
                <a:ext cx="34850" cy="34550"/>
              </a:xfrm>
              <a:custGeom>
                <a:rect b="b" l="l" r="r" t="t"/>
                <a:pathLst>
                  <a:path extrusionOk="0" h="1382" w="1394">
                    <a:moveTo>
                      <a:pt x="723" y="0"/>
                    </a:moveTo>
                    <a:cubicBezTo>
                      <a:pt x="716" y="0"/>
                      <a:pt x="710" y="0"/>
                      <a:pt x="703" y="0"/>
                    </a:cubicBezTo>
                    <a:cubicBezTo>
                      <a:pt x="310" y="0"/>
                      <a:pt x="0" y="310"/>
                      <a:pt x="0" y="691"/>
                    </a:cubicBezTo>
                    <a:cubicBezTo>
                      <a:pt x="0" y="1072"/>
                      <a:pt x="310" y="1381"/>
                      <a:pt x="703" y="1381"/>
                    </a:cubicBezTo>
                    <a:cubicBezTo>
                      <a:pt x="1084" y="1381"/>
                      <a:pt x="1393" y="1072"/>
                      <a:pt x="1393" y="691"/>
                    </a:cubicBezTo>
                    <a:cubicBezTo>
                      <a:pt x="1393" y="317"/>
                      <a:pt x="1095" y="0"/>
                      <a:pt x="723"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9" name="Google Shape;8019;g1f9162cf5e8_0_5365"/>
              <p:cNvSpPr/>
              <p:nvPr/>
            </p:nvSpPr>
            <p:spPr>
              <a:xfrm>
                <a:off x="23991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0" name="Google Shape;8020;g1f9162cf5e8_0_5365"/>
              <p:cNvSpPr/>
              <p:nvPr/>
            </p:nvSpPr>
            <p:spPr>
              <a:xfrm>
                <a:off x="24497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accent5"/>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1" name="Google Shape;8021;g1f9162cf5e8_0_5365"/>
              <p:cNvSpPr/>
              <p:nvPr/>
            </p:nvSpPr>
            <p:spPr>
              <a:xfrm>
                <a:off x="2500300" y="128125"/>
                <a:ext cx="34550" cy="34550"/>
              </a:xfrm>
              <a:custGeom>
                <a:rect b="b" l="l" r="r" t="t"/>
                <a:pathLst>
                  <a:path extrusionOk="0" h="1382" w="1382">
                    <a:moveTo>
                      <a:pt x="712" y="0"/>
                    </a:moveTo>
                    <a:cubicBezTo>
                      <a:pt x="705" y="0"/>
                      <a:pt x="698" y="0"/>
                      <a:pt x="691" y="0"/>
                    </a:cubicBezTo>
                    <a:cubicBezTo>
                      <a:pt x="310" y="0"/>
                      <a:pt x="1" y="310"/>
                      <a:pt x="1" y="691"/>
                    </a:cubicBezTo>
                    <a:cubicBezTo>
                      <a:pt x="1" y="1072"/>
                      <a:pt x="310" y="1381"/>
                      <a:pt x="691" y="1381"/>
                    </a:cubicBezTo>
                    <a:cubicBezTo>
                      <a:pt x="1072" y="1381"/>
                      <a:pt x="1382" y="1072"/>
                      <a:pt x="1382" y="691"/>
                    </a:cubicBezTo>
                    <a:cubicBezTo>
                      <a:pt x="1382" y="317"/>
                      <a:pt x="1083" y="0"/>
                      <a:pt x="712" y="0"/>
                    </a:cubicBezTo>
                    <a:close/>
                  </a:path>
                </a:pathLst>
              </a:custGeom>
              <a:solidFill>
                <a:schemeClr val="accent4"/>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2" name="Google Shape;8022;g1f9162cf5e8_0_5365"/>
              <p:cNvSpPr/>
              <p:nvPr/>
            </p:nvSpPr>
            <p:spPr>
              <a:xfrm>
                <a:off x="2550600" y="128125"/>
                <a:ext cx="34850" cy="34550"/>
              </a:xfrm>
              <a:custGeom>
                <a:rect b="b" l="l" r="r" t="t"/>
                <a:pathLst>
                  <a:path extrusionOk="0" h="1382" w="1394">
                    <a:moveTo>
                      <a:pt x="712" y="0"/>
                    </a:moveTo>
                    <a:cubicBezTo>
                      <a:pt x="705" y="0"/>
                      <a:pt x="698" y="0"/>
                      <a:pt x="691" y="0"/>
                    </a:cubicBezTo>
                    <a:cubicBezTo>
                      <a:pt x="310" y="0"/>
                      <a:pt x="1" y="310"/>
                      <a:pt x="1" y="691"/>
                    </a:cubicBezTo>
                    <a:cubicBezTo>
                      <a:pt x="1" y="1072"/>
                      <a:pt x="310" y="1381"/>
                      <a:pt x="691" y="1381"/>
                    </a:cubicBezTo>
                    <a:cubicBezTo>
                      <a:pt x="1084" y="1381"/>
                      <a:pt x="1394" y="1072"/>
                      <a:pt x="1394" y="691"/>
                    </a:cubicBezTo>
                    <a:cubicBezTo>
                      <a:pt x="1394" y="317"/>
                      <a:pt x="1095" y="0"/>
                      <a:pt x="712"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3" name="Google Shape;8023;g1f9162cf5e8_0_5365"/>
              <p:cNvSpPr/>
              <p:nvPr/>
            </p:nvSpPr>
            <p:spPr>
              <a:xfrm>
                <a:off x="2601200" y="128125"/>
                <a:ext cx="34550" cy="34550"/>
              </a:xfrm>
              <a:custGeom>
                <a:rect b="b" l="l" r="r" t="t"/>
                <a:pathLst>
                  <a:path extrusionOk="0" h="1382" w="1382">
                    <a:moveTo>
                      <a:pt x="691" y="0"/>
                    </a:moveTo>
                    <a:cubicBezTo>
                      <a:pt x="310" y="0"/>
                      <a:pt x="1" y="310"/>
                      <a:pt x="1" y="691"/>
                    </a:cubicBezTo>
                    <a:cubicBezTo>
                      <a:pt x="1" y="1072"/>
                      <a:pt x="310" y="1381"/>
                      <a:pt x="691" y="1381"/>
                    </a:cubicBezTo>
                    <a:cubicBezTo>
                      <a:pt x="1072" y="1381"/>
                      <a:pt x="1382" y="1072"/>
                      <a:pt x="1382" y="691"/>
                    </a:cubicBezTo>
                    <a:cubicBezTo>
                      <a:pt x="1382" y="310"/>
                      <a:pt x="1072" y="0"/>
                      <a:pt x="691"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4" name="Google Shape;8024;g1f9162cf5e8_0_5365"/>
              <p:cNvSpPr/>
              <p:nvPr/>
            </p:nvSpPr>
            <p:spPr>
              <a:xfrm>
                <a:off x="2392850" y="1870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5" name="Google Shape;8025;g1f9162cf5e8_0_5365"/>
              <p:cNvSpPr/>
              <p:nvPr/>
            </p:nvSpPr>
            <p:spPr>
              <a:xfrm>
                <a:off x="2392850" y="2132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29" name="Shape 7329"/>
        <p:cNvGrpSpPr/>
        <p:nvPr/>
      </p:nvGrpSpPr>
      <p:grpSpPr>
        <a:xfrm>
          <a:off x="0" y="0"/>
          <a:ext cx="0" cy="0"/>
          <a:chOff x="0" y="0"/>
          <a:chExt cx="0" cy="0"/>
        </a:xfrm>
      </p:grpSpPr>
      <p:pic>
        <p:nvPicPr>
          <p:cNvPr id="7330" name="Google Shape;7330;p2"/>
          <p:cNvPicPr preferRelativeResize="0"/>
          <p:nvPr/>
        </p:nvPicPr>
        <p:blipFill rotWithShape="1">
          <a:blip r:embed="rId3">
            <a:alphaModFix/>
          </a:blip>
          <a:srcRect b="0" l="0" r="0" t="0"/>
          <a:stretch/>
        </p:blipFill>
        <p:spPr>
          <a:xfrm>
            <a:off x="1605500" y="266375"/>
            <a:ext cx="6038800" cy="4469325"/>
          </a:xfrm>
          <a:prstGeom prst="rect">
            <a:avLst/>
          </a:prstGeom>
          <a:noFill/>
          <a:ln cap="flat" cmpd="sng" w="38100">
            <a:solidFill>
              <a:srgbClr val="623D69"/>
            </a:solidFill>
            <a:prstDash val="dash"/>
            <a:round/>
            <a:headEnd len="sm" w="sm" type="none"/>
            <a:tailEnd len="sm" w="sm" type="none"/>
          </a:ln>
        </p:spPr>
      </p:pic>
      <p:sp>
        <p:nvSpPr>
          <p:cNvPr id="7331" name="Google Shape;7331;p2"/>
          <p:cNvSpPr txBox="1"/>
          <p:nvPr/>
        </p:nvSpPr>
        <p:spPr>
          <a:xfrm>
            <a:off x="2245975" y="3881525"/>
            <a:ext cx="4959900" cy="923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4800"/>
              <a:buFont typeface="Arial"/>
              <a:buNone/>
            </a:pPr>
            <a:r>
              <a:rPr b="0" i="0" lang="en" sz="4800" u="none" cap="none" strike="noStrike">
                <a:solidFill>
                  <a:srgbClr val="374957"/>
                </a:solidFill>
                <a:latin typeface="Arial"/>
                <a:ea typeface="Arial"/>
                <a:cs typeface="Arial"/>
                <a:sym typeface="Arial"/>
              </a:rPr>
              <a:t>Welcome, All!</a:t>
            </a:r>
            <a:endParaRPr b="0" i="0" sz="4800" u="none" cap="none" strike="noStrike">
              <a:solidFill>
                <a:srgbClr val="374957"/>
              </a:solidFill>
              <a:latin typeface="Arial"/>
              <a:ea typeface="Arial"/>
              <a:cs typeface="Arial"/>
              <a:sym typeface="Arial"/>
            </a:endParaRPr>
          </a:p>
        </p:txBody>
      </p:sp>
      <p:sp>
        <p:nvSpPr>
          <p:cNvPr id="7332" name="Google Shape;7332;p2"/>
          <p:cNvSpPr/>
          <p:nvPr/>
        </p:nvSpPr>
        <p:spPr>
          <a:xfrm>
            <a:off x="6734558" y="4239407"/>
            <a:ext cx="339253" cy="299542"/>
          </a:xfrm>
          <a:custGeom>
            <a:rect b="b" l="l" r="r" t="t"/>
            <a:pathLst>
              <a:path extrusionOk="0" h="17017" w="19273">
                <a:moveTo>
                  <a:pt x="5119" y="1"/>
                </a:moveTo>
                <a:cubicBezTo>
                  <a:pt x="2198" y="1"/>
                  <a:pt x="0" y="2389"/>
                  <a:pt x="0" y="5554"/>
                </a:cubicBezTo>
                <a:cubicBezTo>
                  <a:pt x="0" y="8974"/>
                  <a:pt x="2744" y="11311"/>
                  <a:pt x="6902" y="14855"/>
                </a:cubicBezTo>
                <a:cubicBezTo>
                  <a:pt x="7607" y="15458"/>
                  <a:pt x="8408" y="16138"/>
                  <a:pt x="9239" y="16867"/>
                </a:cubicBezTo>
                <a:cubicBezTo>
                  <a:pt x="9352" y="16966"/>
                  <a:pt x="9493" y="17016"/>
                  <a:pt x="9635" y="17016"/>
                </a:cubicBezTo>
                <a:cubicBezTo>
                  <a:pt x="9776" y="17016"/>
                  <a:pt x="9918" y="16966"/>
                  <a:pt x="10031" y="16867"/>
                </a:cubicBezTo>
                <a:cubicBezTo>
                  <a:pt x="10862" y="16138"/>
                  <a:pt x="11663" y="15458"/>
                  <a:pt x="12370" y="14855"/>
                </a:cubicBezTo>
                <a:cubicBezTo>
                  <a:pt x="16526" y="11314"/>
                  <a:pt x="19272" y="8974"/>
                  <a:pt x="19272" y="5554"/>
                </a:cubicBezTo>
                <a:cubicBezTo>
                  <a:pt x="19272" y="2389"/>
                  <a:pt x="17071" y="1"/>
                  <a:pt x="14153" y="1"/>
                </a:cubicBezTo>
                <a:cubicBezTo>
                  <a:pt x="13105" y="1"/>
                  <a:pt x="12148" y="332"/>
                  <a:pt x="11301" y="986"/>
                </a:cubicBezTo>
                <a:cubicBezTo>
                  <a:pt x="10491" y="1612"/>
                  <a:pt x="9952" y="2410"/>
                  <a:pt x="9636" y="2991"/>
                </a:cubicBezTo>
                <a:cubicBezTo>
                  <a:pt x="9317" y="2410"/>
                  <a:pt x="8778" y="1612"/>
                  <a:pt x="7968" y="986"/>
                </a:cubicBezTo>
                <a:cubicBezTo>
                  <a:pt x="7122" y="332"/>
                  <a:pt x="6164" y="1"/>
                  <a:pt x="5119"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29" name="Shape 8029"/>
        <p:cNvGrpSpPr/>
        <p:nvPr/>
      </p:nvGrpSpPr>
      <p:grpSpPr>
        <a:xfrm>
          <a:off x="0" y="0"/>
          <a:ext cx="0" cy="0"/>
          <a:chOff x="0" y="0"/>
          <a:chExt cx="0" cy="0"/>
        </a:xfrm>
      </p:grpSpPr>
      <p:sp>
        <p:nvSpPr>
          <p:cNvPr id="8030" name="Google Shape;8030;g1f9162cf5e8_0_6504"/>
          <p:cNvSpPr/>
          <p:nvPr/>
        </p:nvSpPr>
        <p:spPr>
          <a:xfrm>
            <a:off x="484470" y="704494"/>
            <a:ext cx="5104200" cy="2089200"/>
          </a:xfrm>
          <a:prstGeom prst="roundRect">
            <a:avLst>
              <a:gd fmla="val 3927" name="adj"/>
            </a:avLst>
          </a:prstGeom>
          <a:solidFill>
            <a:srgbClr val="F2F2F2"/>
          </a:solidFill>
          <a:ln cap="flat" cmpd="sng" w="38100">
            <a:solidFill>
              <a:srgbClr val="623D69"/>
            </a:solidFill>
            <a:prstDash val="dashDot"/>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31" name="Google Shape;8031;g1f9162cf5e8_0_6504"/>
          <p:cNvSpPr/>
          <p:nvPr/>
        </p:nvSpPr>
        <p:spPr>
          <a:xfrm>
            <a:off x="-61100" y="3483238"/>
            <a:ext cx="7645800" cy="646200"/>
          </a:xfrm>
          <a:prstGeom prst="rect">
            <a:avLst/>
          </a:prstGeom>
          <a:noFill/>
          <a:ln>
            <a:noFill/>
          </a:ln>
        </p:spPr>
        <p:txBody>
          <a:bodyPr anchorCtr="0" anchor="t" bIns="45700" lIns="91425" spcFirstLastPara="1" rIns="91425" wrap="square" tIns="45700">
            <a:noAutofit/>
          </a:bodyPr>
          <a:lstStyle/>
          <a:p>
            <a:pPr indent="0" lvl="0" marL="457200" marR="0" rtl="0" algn="ctr">
              <a:lnSpc>
                <a:spcPct val="100000"/>
              </a:lnSpc>
              <a:spcBef>
                <a:spcPts val="0"/>
              </a:spcBef>
              <a:spcAft>
                <a:spcPts val="0"/>
              </a:spcAft>
              <a:buNone/>
            </a:pPr>
            <a:r>
              <a:rPr b="1" i="0" lang="en" sz="1900" u="none" cap="none" strike="noStrike">
                <a:solidFill>
                  <a:srgbClr val="9FA0A4"/>
                </a:solidFill>
                <a:latin typeface="Poppins"/>
                <a:ea typeface="Poppins"/>
                <a:cs typeface="Poppins"/>
                <a:sym typeface="Poppins"/>
              </a:rPr>
              <a:t> This part is used to suck dirt and dust from the ground.</a:t>
            </a:r>
            <a:endParaRPr b="1" i="0" sz="1900" u="none" cap="none" strike="noStrike">
              <a:solidFill>
                <a:srgbClr val="9FA0A4"/>
              </a:solidFill>
              <a:latin typeface="Poppins"/>
              <a:ea typeface="Poppins"/>
              <a:cs typeface="Poppins"/>
              <a:sym typeface="Poppins"/>
            </a:endParaRPr>
          </a:p>
        </p:txBody>
      </p:sp>
      <p:pic>
        <p:nvPicPr>
          <p:cNvPr id="8032" name="Google Shape;8032;g1f9162cf5e8_0_6504"/>
          <p:cNvPicPr preferRelativeResize="0"/>
          <p:nvPr/>
        </p:nvPicPr>
        <p:blipFill rotWithShape="1">
          <a:blip r:embed="rId3">
            <a:alphaModFix/>
          </a:blip>
          <a:srcRect b="0" l="0" r="0" t="0"/>
          <a:stretch/>
        </p:blipFill>
        <p:spPr>
          <a:xfrm rot="10800000">
            <a:off x="6604752" y="162062"/>
            <a:ext cx="2256775" cy="3137475"/>
          </a:xfrm>
          <a:prstGeom prst="rect">
            <a:avLst/>
          </a:prstGeom>
          <a:noFill/>
          <a:ln>
            <a:noFill/>
          </a:ln>
        </p:spPr>
      </p:pic>
      <p:sp>
        <p:nvSpPr>
          <p:cNvPr id="8033" name="Google Shape;8033;g1f9162cf5e8_0_6504"/>
          <p:cNvSpPr txBox="1"/>
          <p:nvPr/>
        </p:nvSpPr>
        <p:spPr>
          <a:xfrm>
            <a:off x="821275" y="1243000"/>
            <a:ext cx="3425700" cy="975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5200"/>
              <a:buFont typeface="Inter"/>
              <a:buNone/>
            </a:pPr>
            <a:r>
              <a:rPr b="1" lang="en" sz="4900">
                <a:solidFill>
                  <a:srgbClr val="9A72A1"/>
                </a:solidFill>
                <a:latin typeface="Poppins"/>
                <a:ea typeface="Poppins"/>
                <a:cs typeface="Poppins"/>
                <a:sym typeface="Poppins"/>
              </a:rPr>
              <a:t>Vacuum</a:t>
            </a:r>
            <a:endParaRPr b="1" sz="4900">
              <a:solidFill>
                <a:srgbClr val="9A72A1"/>
              </a:solidFill>
              <a:latin typeface="Poppins"/>
              <a:ea typeface="Poppins"/>
              <a:cs typeface="Poppins"/>
              <a:sym typeface="Poppins"/>
            </a:endParaRPr>
          </a:p>
          <a:p>
            <a:pPr indent="0" lvl="0" marL="0" marR="0" rtl="0" algn="l">
              <a:lnSpc>
                <a:spcPct val="100000"/>
              </a:lnSpc>
              <a:spcBef>
                <a:spcPts val="0"/>
              </a:spcBef>
              <a:spcAft>
                <a:spcPts val="0"/>
              </a:spcAft>
              <a:buClr>
                <a:schemeClr val="dk1"/>
              </a:buClr>
              <a:buSzPts val="5200"/>
              <a:buFont typeface="Inter"/>
              <a:buNone/>
            </a:pPr>
            <a:r>
              <a:t/>
            </a:r>
            <a:endParaRPr b="1" sz="4900">
              <a:solidFill>
                <a:srgbClr val="9A72A1"/>
              </a:solidFill>
              <a:latin typeface="Poppins"/>
              <a:ea typeface="Poppins"/>
              <a:cs typeface="Poppins"/>
              <a:sym typeface="Poppins"/>
            </a:endParaRPr>
          </a:p>
        </p:txBody>
      </p:sp>
      <p:cxnSp>
        <p:nvCxnSpPr>
          <p:cNvPr id="8034" name="Google Shape;8034;g1f9162cf5e8_0_6504"/>
          <p:cNvCxnSpPr/>
          <p:nvPr/>
        </p:nvCxnSpPr>
        <p:spPr>
          <a:xfrm flipH="1">
            <a:off x="4281050" y="1097500"/>
            <a:ext cx="9300" cy="1266600"/>
          </a:xfrm>
          <a:prstGeom prst="straightConnector1">
            <a:avLst/>
          </a:prstGeom>
          <a:noFill/>
          <a:ln cap="flat" cmpd="sng" w="28575">
            <a:solidFill>
              <a:srgbClr val="9A72A1"/>
            </a:solidFill>
            <a:prstDash val="dot"/>
            <a:round/>
            <a:headEnd len="med" w="med" type="none"/>
            <a:tailEnd len="med" w="med" type="none"/>
          </a:ln>
        </p:spPr>
      </p:cxnSp>
      <p:sp>
        <p:nvSpPr>
          <p:cNvPr id="8035" name="Google Shape;8035;g1f9162cf5e8_0_6504"/>
          <p:cNvSpPr txBox="1"/>
          <p:nvPr/>
        </p:nvSpPr>
        <p:spPr>
          <a:xfrm>
            <a:off x="4324425" y="1279600"/>
            <a:ext cx="1135200" cy="939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4900">
                <a:solidFill>
                  <a:srgbClr val="623D69"/>
                </a:solidFill>
                <a:latin typeface="Poppins"/>
                <a:ea typeface="Poppins"/>
                <a:cs typeface="Poppins"/>
                <a:sym typeface="Poppins"/>
              </a:rPr>
              <a:t>04</a:t>
            </a:r>
            <a:endParaRPr b="1" sz="4900">
              <a:solidFill>
                <a:srgbClr val="623D69"/>
              </a:solidFill>
              <a:latin typeface="Poppins"/>
              <a:ea typeface="Poppins"/>
              <a:cs typeface="Poppins"/>
              <a:sym typeface="Poppins"/>
            </a:endParaRPr>
          </a:p>
        </p:txBody>
      </p:sp>
      <p:sp>
        <p:nvSpPr>
          <p:cNvPr id="8036" name="Google Shape;8036;g1f9162cf5e8_0_6504"/>
          <p:cNvSpPr txBox="1"/>
          <p:nvPr/>
        </p:nvSpPr>
        <p:spPr>
          <a:xfrm>
            <a:off x="2992400" y="4129450"/>
            <a:ext cx="5290500" cy="477000"/>
          </a:xfrm>
          <a:prstGeom prst="rect">
            <a:avLst/>
          </a:prstGeom>
          <a:noFill/>
          <a:ln>
            <a:noFill/>
          </a:ln>
        </p:spPr>
        <p:txBody>
          <a:bodyPr anchorCtr="0" anchor="t" bIns="91425" lIns="91425" spcFirstLastPara="1" rIns="91425" wrap="square" tIns="91425">
            <a:spAutoFit/>
          </a:bodyPr>
          <a:lstStyle/>
          <a:p>
            <a:pPr indent="0" lvl="0" marL="457200" rtl="0" algn="l">
              <a:spcBef>
                <a:spcPts val="0"/>
              </a:spcBef>
              <a:spcAft>
                <a:spcPts val="0"/>
              </a:spcAft>
              <a:buNone/>
            </a:pPr>
            <a:r>
              <a:rPr b="1" lang="en" sz="1900">
                <a:solidFill>
                  <a:srgbClr val="6A4E6F"/>
                </a:solidFill>
                <a:latin typeface="Poppins"/>
                <a:ea typeface="Poppins"/>
                <a:cs typeface="Poppins"/>
                <a:sym typeface="Poppins"/>
              </a:rPr>
              <a:t>We use turbo connected to relay</a:t>
            </a:r>
            <a:endParaRPr b="1" sz="1500">
              <a:solidFill>
                <a:srgbClr val="6A4E6F"/>
              </a:solidFill>
              <a:latin typeface="Poppins"/>
              <a:ea typeface="Poppins"/>
              <a:cs typeface="Poppins"/>
              <a:sym typeface="Poppins"/>
            </a:endParaRPr>
          </a:p>
        </p:txBody>
      </p:sp>
      <p:grpSp>
        <p:nvGrpSpPr>
          <p:cNvPr id="8037" name="Google Shape;8037;g1f9162cf5e8_0_6504"/>
          <p:cNvGrpSpPr/>
          <p:nvPr/>
        </p:nvGrpSpPr>
        <p:grpSpPr>
          <a:xfrm rot="-1481496">
            <a:off x="56131" y="235356"/>
            <a:ext cx="1010265" cy="1090176"/>
            <a:chOff x="3685713" y="4288888"/>
            <a:chExt cx="329550" cy="310200"/>
          </a:xfrm>
        </p:grpSpPr>
        <p:sp>
          <p:nvSpPr>
            <p:cNvPr id="8038" name="Google Shape;8038;g1f9162cf5e8_0_6504"/>
            <p:cNvSpPr/>
            <p:nvPr/>
          </p:nvSpPr>
          <p:spPr>
            <a:xfrm>
              <a:off x="3685713" y="4288888"/>
              <a:ext cx="329550" cy="310200"/>
            </a:xfrm>
            <a:custGeom>
              <a:rect b="b" l="l" r="r" t="t"/>
              <a:pathLst>
                <a:path extrusionOk="0" h="12408" w="13182">
                  <a:moveTo>
                    <a:pt x="6740" y="1"/>
                  </a:moveTo>
                  <a:cubicBezTo>
                    <a:pt x="6430" y="1"/>
                    <a:pt x="6168" y="263"/>
                    <a:pt x="6168" y="572"/>
                  </a:cubicBezTo>
                  <a:cubicBezTo>
                    <a:pt x="6168" y="834"/>
                    <a:pt x="6347" y="1049"/>
                    <a:pt x="6597" y="1120"/>
                  </a:cubicBezTo>
                  <a:lnTo>
                    <a:pt x="6585" y="1120"/>
                  </a:lnTo>
                  <a:lnTo>
                    <a:pt x="6585" y="2787"/>
                  </a:lnTo>
                  <a:cubicBezTo>
                    <a:pt x="5704" y="2846"/>
                    <a:pt x="4990" y="3430"/>
                    <a:pt x="4763" y="4192"/>
                  </a:cubicBezTo>
                  <a:lnTo>
                    <a:pt x="2692" y="4192"/>
                  </a:lnTo>
                  <a:cubicBezTo>
                    <a:pt x="1858" y="4192"/>
                    <a:pt x="1180" y="4930"/>
                    <a:pt x="1180" y="5847"/>
                  </a:cubicBezTo>
                  <a:lnTo>
                    <a:pt x="1180" y="6561"/>
                  </a:lnTo>
                  <a:cubicBezTo>
                    <a:pt x="1144" y="6549"/>
                    <a:pt x="1108" y="6549"/>
                    <a:pt x="1061" y="6549"/>
                  </a:cubicBezTo>
                  <a:cubicBezTo>
                    <a:pt x="799" y="6549"/>
                    <a:pt x="584" y="6764"/>
                    <a:pt x="584" y="7025"/>
                  </a:cubicBezTo>
                  <a:lnTo>
                    <a:pt x="584" y="7156"/>
                  </a:lnTo>
                  <a:lnTo>
                    <a:pt x="572" y="7156"/>
                  </a:lnTo>
                  <a:cubicBezTo>
                    <a:pt x="251" y="7156"/>
                    <a:pt x="1" y="7406"/>
                    <a:pt x="1" y="7728"/>
                  </a:cubicBezTo>
                  <a:cubicBezTo>
                    <a:pt x="1" y="8049"/>
                    <a:pt x="251" y="8299"/>
                    <a:pt x="572" y="8299"/>
                  </a:cubicBezTo>
                  <a:lnTo>
                    <a:pt x="584" y="8299"/>
                  </a:lnTo>
                  <a:lnTo>
                    <a:pt x="584" y="8418"/>
                  </a:lnTo>
                  <a:cubicBezTo>
                    <a:pt x="584" y="8692"/>
                    <a:pt x="799" y="8907"/>
                    <a:pt x="1061" y="8907"/>
                  </a:cubicBezTo>
                  <a:cubicBezTo>
                    <a:pt x="1108" y="8907"/>
                    <a:pt x="1144" y="8895"/>
                    <a:pt x="1180" y="8895"/>
                  </a:cubicBezTo>
                  <a:lnTo>
                    <a:pt x="1180" y="10038"/>
                  </a:lnTo>
                  <a:cubicBezTo>
                    <a:pt x="1180" y="10157"/>
                    <a:pt x="1191" y="10276"/>
                    <a:pt x="1215" y="10383"/>
                  </a:cubicBezTo>
                  <a:cubicBezTo>
                    <a:pt x="668" y="10395"/>
                    <a:pt x="227" y="10847"/>
                    <a:pt x="227" y="11395"/>
                  </a:cubicBezTo>
                  <a:cubicBezTo>
                    <a:pt x="227" y="11955"/>
                    <a:pt x="680" y="12407"/>
                    <a:pt x="1227" y="12407"/>
                  </a:cubicBezTo>
                  <a:lnTo>
                    <a:pt x="11943" y="12407"/>
                  </a:lnTo>
                  <a:cubicBezTo>
                    <a:pt x="12502" y="12407"/>
                    <a:pt x="12955" y="11955"/>
                    <a:pt x="12955" y="11395"/>
                  </a:cubicBezTo>
                  <a:cubicBezTo>
                    <a:pt x="12955" y="10847"/>
                    <a:pt x="12502" y="10395"/>
                    <a:pt x="11955" y="10383"/>
                  </a:cubicBezTo>
                  <a:cubicBezTo>
                    <a:pt x="11979" y="10276"/>
                    <a:pt x="11990" y="10157"/>
                    <a:pt x="11990" y="10038"/>
                  </a:cubicBezTo>
                  <a:lnTo>
                    <a:pt x="11990" y="8883"/>
                  </a:lnTo>
                  <a:cubicBezTo>
                    <a:pt x="12026" y="8895"/>
                    <a:pt x="12074" y="8907"/>
                    <a:pt x="12110" y="8907"/>
                  </a:cubicBezTo>
                  <a:cubicBezTo>
                    <a:pt x="12383" y="8907"/>
                    <a:pt x="12598" y="8692"/>
                    <a:pt x="12598" y="8418"/>
                  </a:cubicBezTo>
                  <a:lnTo>
                    <a:pt x="12598" y="8299"/>
                  </a:lnTo>
                  <a:lnTo>
                    <a:pt x="12610" y="8299"/>
                  </a:lnTo>
                  <a:cubicBezTo>
                    <a:pt x="12919" y="8299"/>
                    <a:pt x="13181" y="8037"/>
                    <a:pt x="13181" y="7728"/>
                  </a:cubicBezTo>
                  <a:cubicBezTo>
                    <a:pt x="13181" y="7406"/>
                    <a:pt x="12919" y="7156"/>
                    <a:pt x="12610" y="7156"/>
                  </a:cubicBezTo>
                  <a:lnTo>
                    <a:pt x="12598" y="7156"/>
                  </a:lnTo>
                  <a:lnTo>
                    <a:pt x="12598" y="7025"/>
                  </a:lnTo>
                  <a:cubicBezTo>
                    <a:pt x="12598" y="6764"/>
                    <a:pt x="12371" y="6549"/>
                    <a:pt x="12110" y="6549"/>
                  </a:cubicBezTo>
                  <a:cubicBezTo>
                    <a:pt x="12062" y="6549"/>
                    <a:pt x="12026" y="6549"/>
                    <a:pt x="11990" y="6561"/>
                  </a:cubicBezTo>
                  <a:lnTo>
                    <a:pt x="11990" y="5847"/>
                  </a:lnTo>
                  <a:cubicBezTo>
                    <a:pt x="11990" y="4930"/>
                    <a:pt x="11312" y="4192"/>
                    <a:pt x="10490" y="4192"/>
                  </a:cubicBezTo>
                  <a:lnTo>
                    <a:pt x="8716" y="4192"/>
                  </a:lnTo>
                  <a:cubicBezTo>
                    <a:pt x="8490" y="3430"/>
                    <a:pt x="7776" y="2846"/>
                    <a:pt x="6895" y="2787"/>
                  </a:cubicBezTo>
                  <a:lnTo>
                    <a:pt x="6895" y="1120"/>
                  </a:lnTo>
                  <a:lnTo>
                    <a:pt x="6883" y="1120"/>
                  </a:lnTo>
                  <a:cubicBezTo>
                    <a:pt x="7133" y="1060"/>
                    <a:pt x="7311" y="834"/>
                    <a:pt x="7311" y="572"/>
                  </a:cubicBezTo>
                  <a:cubicBezTo>
                    <a:pt x="7311" y="263"/>
                    <a:pt x="7049" y="1"/>
                    <a:pt x="6740" y="1"/>
                  </a:cubicBezTo>
                  <a:close/>
                </a:path>
              </a:pathLst>
            </a:custGeom>
            <a:solidFill>
              <a:srgbClr val="623D69"/>
            </a:solidFill>
            <a:ln cap="flat" cmpd="sng" w="152400">
              <a:solidFill>
                <a:schemeClr val="accent6"/>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039" name="Google Shape;8039;g1f9162cf5e8_0_6504"/>
            <p:cNvGrpSpPr/>
            <p:nvPr/>
          </p:nvGrpSpPr>
          <p:grpSpPr>
            <a:xfrm>
              <a:off x="3685713" y="4289050"/>
              <a:ext cx="329550" cy="309875"/>
              <a:chOff x="3816825" y="4572725"/>
              <a:chExt cx="329550" cy="309875"/>
            </a:xfrm>
          </p:grpSpPr>
          <p:sp>
            <p:nvSpPr>
              <p:cNvPr id="8040" name="Google Shape;8040;g1f9162cf5e8_0_6504"/>
              <p:cNvSpPr/>
              <p:nvPr/>
            </p:nvSpPr>
            <p:spPr>
              <a:xfrm>
                <a:off x="3816825" y="4751300"/>
                <a:ext cx="28600" cy="28600"/>
              </a:xfrm>
              <a:custGeom>
                <a:rect b="b" l="l" r="r" t="t"/>
                <a:pathLst>
                  <a:path extrusionOk="0" h="1144" w="1144">
                    <a:moveTo>
                      <a:pt x="572" y="1"/>
                    </a:moveTo>
                    <a:cubicBezTo>
                      <a:pt x="251" y="1"/>
                      <a:pt x="1" y="263"/>
                      <a:pt x="1" y="572"/>
                    </a:cubicBezTo>
                    <a:cubicBezTo>
                      <a:pt x="1" y="894"/>
                      <a:pt x="251" y="1144"/>
                      <a:pt x="572" y="1144"/>
                    </a:cubicBezTo>
                    <a:cubicBezTo>
                      <a:pt x="882" y="1144"/>
                      <a:pt x="1144" y="894"/>
                      <a:pt x="1144" y="572"/>
                    </a:cubicBezTo>
                    <a:cubicBezTo>
                      <a:pt x="1144" y="263"/>
                      <a:pt x="882" y="1"/>
                      <a:pt x="57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1" name="Google Shape;8041;g1f9162cf5e8_0_6504"/>
              <p:cNvSpPr/>
              <p:nvPr/>
            </p:nvSpPr>
            <p:spPr>
              <a:xfrm>
                <a:off x="3981450" y="4600400"/>
                <a:ext cx="7750" cy="113125"/>
              </a:xfrm>
              <a:custGeom>
                <a:rect b="b" l="l" r="r" t="t"/>
                <a:pathLst>
                  <a:path extrusionOk="0" h="4525" w="310">
                    <a:moveTo>
                      <a:pt x="0" y="0"/>
                    </a:moveTo>
                    <a:lnTo>
                      <a:pt x="0" y="4525"/>
                    </a:lnTo>
                    <a:lnTo>
                      <a:pt x="310" y="4525"/>
                    </a:lnTo>
                    <a:lnTo>
                      <a:pt x="31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2" name="Google Shape;8042;g1f9162cf5e8_0_6504"/>
              <p:cNvSpPr/>
              <p:nvPr/>
            </p:nvSpPr>
            <p:spPr>
              <a:xfrm>
                <a:off x="3933825" y="4642075"/>
                <a:ext cx="103000" cy="48525"/>
              </a:xfrm>
              <a:custGeom>
                <a:rect b="b" l="l" r="r" t="t"/>
                <a:pathLst>
                  <a:path extrusionOk="0" h="1941" w="4120">
                    <a:moveTo>
                      <a:pt x="2060" y="0"/>
                    </a:moveTo>
                    <a:cubicBezTo>
                      <a:pt x="917" y="0"/>
                      <a:pt x="0" y="869"/>
                      <a:pt x="0" y="1941"/>
                    </a:cubicBezTo>
                    <a:lnTo>
                      <a:pt x="4120" y="1941"/>
                    </a:lnTo>
                    <a:cubicBezTo>
                      <a:pt x="4120" y="869"/>
                      <a:pt x="3191" y="0"/>
                      <a:pt x="2060"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3" name="Google Shape;8043;g1f9162cf5e8_0_6504"/>
              <p:cNvSpPr/>
              <p:nvPr/>
            </p:nvSpPr>
            <p:spPr>
              <a:xfrm>
                <a:off x="3831425" y="4736125"/>
                <a:ext cx="24125" cy="59250"/>
              </a:xfrm>
              <a:custGeom>
                <a:rect b="b" l="l" r="r" t="t"/>
                <a:pathLst>
                  <a:path extrusionOk="0" h="2370" w="965">
                    <a:moveTo>
                      <a:pt x="477" y="1"/>
                    </a:moveTo>
                    <a:cubicBezTo>
                      <a:pt x="215" y="1"/>
                      <a:pt x="0" y="227"/>
                      <a:pt x="0" y="489"/>
                    </a:cubicBezTo>
                    <a:lnTo>
                      <a:pt x="0" y="1882"/>
                    </a:lnTo>
                    <a:cubicBezTo>
                      <a:pt x="0" y="2144"/>
                      <a:pt x="215" y="2370"/>
                      <a:pt x="477" y="2370"/>
                    </a:cubicBezTo>
                    <a:cubicBezTo>
                      <a:pt x="750" y="2370"/>
                      <a:pt x="965" y="2144"/>
                      <a:pt x="965" y="1882"/>
                    </a:cubicBezTo>
                    <a:lnTo>
                      <a:pt x="965" y="489"/>
                    </a:lnTo>
                    <a:cubicBezTo>
                      <a:pt x="965" y="215"/>
                      <a:pt x="750" y="1"/>
                      <a:pt x="477"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4" name="Google Shape;8044;g1f9162cf5e8_0_6504"/>
              <p:cNvSpPr/>
              <p:nvPr/>
            </p:nvSpPr>
            <p:spPr>
              <a:xfrm>
                <a:off x="4117475" y="4751300"/>
                <a:ext cx="28900" cy="28600"/>
              </a:xfrm>
              <a:custGeom>
                <a:rect b="b" l="l" r="r" t="t"/>
                <a:pathLst>
                  <a:path extrusionOk="0" h="1144" w="1156">
                    <a:moveTo>
                      <a:pt x="584" y="1"/>
                    </a:moveTo>
                    <a:cubicBezTo>
                      <a:pt x="262" y="1"/>
                      <a:pt x="0" y="263"/>
                      <a:pt x="0" y="572"/>
                    </a:cubicBezTo>
                    <a:cubicBezTo>
                      <a:pt x="0" y="894"/>
                      <a:pt x="262" y="1144"/>
                      <a:pt x="584" y="1144"/>
                    </a:cubicBezTo>
                    <a:cubicBezTo>
                      <a:pt x="893" y="1144"/>
                      <a:pt x="1155" y="894"/>
                      <a:pt x="1155" y="572"/>
                    </a:cubicBezTo>
                    <a:cubicBezTo>
                      <a:pt x="1155" y="263"/>
                      <a:pt x="893" y="1"/>
                      <a:pt x="58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5" name="Google Shape;8045;g1f9162cf5e8_0_6504"/>
              <p:cNvSpPr/>
              <p:nvPr/>
            </p:nvSpPr>
            <p:spPr>
              <a:xfrm>
                <a:off x="4107350" y="4736125"/>
                <a:ext cx="24425" cy="59250"/>
              </a:xfrm>
              <a:custGeom>
                <a:rect b="b" l="l" r="r" t="t"/>
                <a:pathLst>
                  <a:path extrusionOk="0" h="2370" w="977">
                    <a:moveTo>
                      <a:pt x="489" y="1"/>
                    </a:moveTo>
                    <a:cubicBezTo>
                      <a:pt x="227" y="1"/>
                      <a:pt x="0" y="215"/>
                      <a:pt x="0" y="489"/>
                    </a:cubicBezTo>
                    <a:lnTo>
                      <a:pt x="0" y="1882"/>
                    </a:lnTo>
                    <a:cubicBezTo>
                      <a:pt x="0" y="2144"/>
                      <a:pt x="215" y="2370"/>
                      <a:pt x="489" y="2370"/>
                    </a:cubicBezTo>
                    <a:cubicBezTo>
                      <a:pt x="750" y="2370"/>
                      <a:pt x="977" y="2144"/>
                      <a:pt x="977" y="1882"/>
                    </a:cubicBezTo>
                    <a:lnTo>
                      <a:pt x="977" y="489"/>
                    </a:lnTo>
                    <a:cubicBezTo>
                      <a:pt x="977" y="227"/>
                      <a:pt x="750" y="1"/>
                      <a:pt x="489"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6" name="Google Shape;8046;g1f9162cf5e8_0_6504"/>
              <p:cNvSpPr/>
              <p:nvPr/>
            </p:nvSpPr>
            <p:spPr>
              <a:xfrm>
                <a:off x="3846300" y="4677500"/>
                <a:ext cx="270300" cy="187550"/>
              </a:xfrm>
              <a:custGeom>
                <a:rect b="b" l="l" r="r" t="t"/>
                <a:pathLst>
                  <a:path extrusionOk="0" h="7502" w="10812">
                    <a:moveTo>
                      <a:pt x="1513" y="0"/>
                    </a:moveTo>
                    <a:cubicBezTo>
                      <a:pt x="679" y="0"/>
                      <a:pt x="1" y="738"/>
                      <a:pt x="1" y="1655"/>
                    </a:cubicBezTo>
                    <a:lnTo>
                      <a:pt x="1" y="5846"/>
                    </a:lnTo>
                    <a:cubicBezTo>
                      <a:pt x="1" y="6763"/>
                      <a:pt x="679" y="7501"/>
                      <a:pt x="1513" y="7501"/>
                    </a:cubicBezTo>
                    <a:lnTo>
                      <a:pt x="9311" y="7501"/>
                    </a:lnTo>
                    <a:cubicBezTo>
                      <a:pt x="10133" y="7501"/>
                      <a:pt x="10811" y="6763"/>
                      <a:pt x="10811" y="5846"/>
                    </a:cubicBezTo>
                    <a:lnTo>
                      <a:pt x="10811" y="1655"/>
                    </a:lnTo>
                    <a:cubicBezTo>
                      <a:pt x="10811" y="738"/>
                      <a:pt x="10133" y="0"/>
                      <a:pt x="9311"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7" name="Google Shape;8047;g1f9162cf5e8_0_6504"/>
              <p:cNvSpPr/>
              <p:nvPr/>
            </p:nvSpPr>
            <p:spPr>
              <a:xfrm>
                <a:off x="3822500" y="4832275"/>
                <a:ext cx="317900" cy="50325"/>
              </a:xfrm>
              <a:custGeom>
                <a:rect b="b" l="l" r="r" t="t"/>
                <a:pathLst>
                  <a:path extrusionOk="0" h="2013" w="12716">
                    <a:moveTo>
                      <a:pt x="1000" y="0"/>
                    </a:moveTo>
                    <a:cubicBezTo>
                      <a:pt x="453" y="0"/>
                      <a:pt x="0" y="453"/>
                      <a:pt x="0" y="1012"/>
                    </a:cubicBezTo>
                    <a:cubicBezTo>
                      <a:pt x="0" y="1560"/>
                      <a:pt x="453" y="2013"/>
                      <a:pt x="1000" y="2013"/>
                    </a:cubicBezTo>
                    <a:lnTo>
                      <a:pt x="11716" y="2013"/>
                    </a:lnTo>
                    <a:cubicBezTo>
                      <a:pt x="12275" y="2013"/>
                      <a:pt x="12716" y="1560"/>
                      <a:pt x="12716" y="1012"/>
                    </a:cubicBezTo>
                    <a:cubicBezTo>
                      <a:pt x="12716" y="453"/>
                      <a:pt x="12264" y="0"/>
                      <a:pt x="11716"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8" name="Google Shape;8048;g1f9162cf5e8_0_6504"/>
              <p:cNvSpPr/>
              <p:nvPr/>
            </p:nvSpPr>
            <p:spPr>
              <a:xfrm>
                <a:off x="3912975" y="4719325"/>
                <a:ext cx="42600" cy="38100"/>
              </a:xfrm>
              <a:custGeom>
                <a:rect b="b" l="l" r="r" t="t"/>
                <a:pathLst>
                  <a:path extrusionOk="0" h="1524" w="1704">
                    <a:moveTo>
                      <a:pt x="848" y="1"/>
                    </a:moveTo>
                    <a:cubicBezTo>
                      <a:pt x="673" y="1"/>
                      <a:pt x="497" y="61"/>
                      <a:pt x="358" y="184"/>
                    </a:cubicBezTo>
                    <a:cubicBezTo>
                      <a:pt x="36" y="458"/>
                      <a:pt x="1" y="946"/>
                      <a:pt x="274" y="1256"/>
                    </a:cubicBezTo>
                    <a:cubicBezTo>
                      <a:pt x="425" y="1433"/>
                      <a:pt x="640" y="1523"/>
                      <a:pt x="855" y="1523"/>
                    </a:cubicBezTo>
                    <a:cubicBezTo>
                      <a:pt x="1031" y="1523"/>
                      <a:pt x="1207" y="1463"/>
                      <a:pt x="1346" y="1339"/>
                    </a:cubicBezTo>
                    <a:cubicBezTo>
                      <a:pt x="1667" y="1054"/>
                      <a:pt x="1703" y="577"/>
                      <a:pt x="1429" y="268"/>
                    </a:cubicBezTo>
                    <a:cubicBezTo>
                      <a:pt x="1279" y="91"/>
                      <a:pt x="1063" y="1"/>
                      <a:pt x="84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9" name="Google Shape;8049;g1f9162cf5e8_0_6504"/>
              <p:cNvSpPr/>
              <p:nvPr/>
            </p:nvSpPr>
            <p:spPr>
              <a:xfrm>
                <a:off x="4005250" y="4719325"/>
                <a:ext cx="42600" cy="38100"/>
              </a:xfrm>
              <a:custGeom>
                <a:rect b="b" l="l" r="r" t="t"/>
                <a:pathLst>
                  <a:path extrusionOk="0" h="1524" w="1704">
                    <a:moveTo>
                      <a:pt x="853" y="1"/>
                    </a:moveTo>
                    <a:cubicBezTo>
                      <a:pt x="678" y="1"/>
                      <a:pt x="502" y="61"/>
                      <a:pt x="358" y="184"/>
                    </a:cubicBezTo>
                    <a:cubicBezTo>
                      <a:pt x="36" y="458"/>
                      <a:pt x="1" y="946"/>
                      <a:pt x="286" y="1256"/>
                    </a:cubicBezTo>
                    <a:cubicBezTo>
                      <a:pt x="437" y="1433"/>
                      <a:pt x="649" y="1523"/>
                      <a:pt x="862" y="1523"/>
                    </a:cubicBezTo>
                    <a:cubicBezTo>
                      <a:pt x="1037" y="1523"/>
                      <a:pt x="1213" y="1463"/>
                      <a:pt x="1358" y="1339"/>
                    </a:cubicBezTo>
                    <a:cubicBezTo>
                      <a:pt x="1667" y="1054"/>
                      <a:pt x="1703" y="577"/>
                      <a:pt x="1429" y="268"/>
                    </a:cubicBezTo>
                    <a:cubicBezTo>
                      <a:pt x="1279" y="91"/>
                      <a:pt x="1067" y="1"/>
                      <a:pt x="85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0" name="Google Shape;8050;g1f9162cf5e8_0_6504"/>
              <p:cNvSpPr/>
              <p:nvPr/>
            </p:nvSpPr>
            <p:spPr>
              <a:xfrm>
                <a:off x="3971025" y="4572725"/>
                <a:ext cx="28600" cy="28300"/>
              </a:xfrm>
              <a:custGeom>
                <a:rect b="b" l="l" r="r" t="t"/>
                <a:pathLst>
                  <a:path extrusionOk="0" h="1132" w="1144">
                    <a:moveTo>
                      <a:pt x="572" y="0"/>
                    </a:moveTo>
                    <a:cubicBezTo>
                      <a:pt x="250" y="0"/>
                      <a:pt x="0" y="250"/>
                      <a:pt x="0" y="560"/>
                    </a:cubicBezTo>
                    <a:cubicBezTo>
                      <a:pt x="0" y="881"/>
                      <a:pt x="250" y="1131"/>
                      <a:pt x="572" y="1131"/>
                    </a:cubicBezTo>
                    <a:cubicBezTo>
                      <a:pt x="881" y="1131"/>
                      <a:pt x="1143" y="881"/>
                      <a:pt x="1143" y="560"/>
                    </a:cubicBezTo>
                    <a:cubicBezTo>
                      <a:pt x="1143" y="250"/>
                      <a:pt x="881" y="0"/>
                      <a:pt x="57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1" name="Google Shape;8051;g1f9162cf5e8_0_6504"/>
              <p:cNvSpPr/>
              <p:nvPr/>
            </p:nvSpPr>
            <p:spPr>
              <a:xfrm>
                <a:off x="3932325" y="4776025"/>
                <a:ext cx="96175" cy="25900"/>
              </a:xfrm>
              <a:custGeom>
                <a:rect b="b" l="l" r="r" t="t"/>
                <a:pathLst>
                  <a:path extrusionOk="0" h="1036" w="3847">
                    <a:moveTo>
                      <a:pt x="489" y="0"/>
                    </a:moveTo>
                    <a:cubicBezTo>
                      <a:pt x="215" y="0"/>
                      <a:pt x="0" y="226"/>
                      <a:pt x="0" y="488"/>
                    </a:cubicBezTo>
                    <a:lnTo>
                      <a:pt x="0" y="560"/>
                    </a:lnTo>
                    <a:cubicBezTo>
                      <a:pt x="0" y="822"/>
                      <a:pt x="215" y="1036"/>
                      <a:pt x="489" y="1036"/>
                    </a:cubicBezTo>
                    <a:lnTo>
                      <a:pt x="3370" y="1036"/>
                    </a:lnTo>
                    <a:cubicBezTo>
                      <a:pt x="3632" y="1036"/>
                      <a:pt x="3846" y="822"/>
                      <a:pt x="3846" y="560"/>
                    </a:cubicBezTo>
                    <a:lnTo>
                      <a:pt x="3846" y="488"/>
                    </a:lnTo>
                    <a:cubicBezTo>
                      <a:pt x="3846" y="214"/>
                      <a:pt x="3632" y="0"/>
                      <a:pt x="3370"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2" name="Google Shape;8052;g1f9162cf5e8_0_6504"/>
              <p:cNvSpPr/>
              <p:nvPr/>
            </p:nvSpPr>
            <p:spPr>
              <a:xfrm>
                <a:off x="3941250" y="4785825"/>
                <a:ext cx="78300" cy="6275"/>
              </a:xfrm>
              <a:custGeom>
                <a:rect b="b" l="l" r="r" t="t"/>
                <a:pathLst>
                  <a:path extrusionOk="0" h="251" w="3132">
                    <a:moveTo>
                      <a:pt x="132" y="1"/>
                    </a:moveTo>
                    <a:cubicBezTo>
                      <a:pt x="60" y="1"/>
                      <a:pt x="1" y="61"/>
                      <a:pt x="1" y="132"/>
                    </a:cubicBezTo>
                    <a:cubicBezTo>
                      <a:pt x="1" y="203"/>
                      <a:pt x="60" y="251"/>
                      <a:pt x="132" y="251"/>
                    </a:cubicBezTo>
                    <a:lnTo>
                      <a:pt x="3001" y="251"/>
                    </a:lnTo>
                    <a:cubicBezTo>
                      <a:pt x="3072" y="251"/>
                      <a:pt x="3132" y="203"/>
                      <a:pt x="3132" y="132"/>
                    </a:cubicBezTo>
                    <a:cubicBezTo>
                      <a:pt x="3132" y="61"/>
                      <a:pt x="3072" y="1"/>
                      <a:pt x="300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3" name="Google Shape;8053;g1f9162cf5e8_0_6504"/>
              <p:cNvSpPr/>
              <p:nvPr/>
            </p:nvSpPr>
            <p:spPr>
              <a:xfrm>
                <a:off x="3868625" y="4851925"/>
                <a:ext cx="13725" cy="14000"/>
              </a:xfrm>
              <a:custGeom>
                <a:rect b="b" l="l" r="r" t="t"/>
                <a:pathLst>
                  <a:path extrusionOk="0" h="560" w="549">
                    <a:moveTo>
                      <a:pt x="274" y="0"/>
                    </a:moveTo>
                    <a:cubicBezTo>
                      <a:pt x="120" y="0"/>
                      <a:pt x="1" y="131"/>
                      <a:pt x="1" y="274"/>
                    </a:cubicBezTo>
                    <a:cubicBezTo>
                      <a:pt x="1"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4" name="Google Shape;8054;g1f9162cf5e8_0_6504"/>
              <p:cNvSpPr/>
              <p:nvPr/>
            </p:nvSpPr>
            <p:spPr>
              <a:xfrm>
                <a:off x="3898700"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5" name="Google Shape;8055;g1f9162cf5e8_0_6504"/>
              <p:cNvSpPr/>
              <p:nvPr/>
            </p:nvSpPr>
            <p:spPr>
              <a:xfrm>
                <a:off x="3929050" y="4851925"/>
                <a:ext cx="13725" cy="14000"/>
              </a:xfrm>
              <a:custGeom>
                <a:rect b="b" l="l" r="r" t="t"/>
                <a:pathLst>
                  <a:path extrusionOk="0" h="560" w="549">
                    <a:moveTo>
                      <a:pt x="274" y="0"/>
                    </a:moveTo>
                    <a:cubicBezTo>
                      <a:pt x="120" y="0"/>
                      <a:pt x="1" y="131"/>
                      <a:pt x="1" y="274"/>
                    </a:cubicBezTo>
                    <a:cubicBezTo>
                      <a:pt x="1"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6" name="Google Shape;8056;g1f9162cf5e8_0_6504"/>
              <p:cNvSpPr/>
              <p:nvPr/>
            </p:nvSpPr>
            <p:spPr>
              <a:xfrm>
                <a:off x="3959125"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7" name="Google Shape;8057;g1f9162cf5e8_0_6504"/>
              <p:cNvSpPr/>
              <p:nvPr/>
            </p:nvSpPr>
            <p:spPr>
              <a:xfrm>
                <a:off x="3989475" y="4851925"/>
                <a:ext cx="13725" cy="14000"/>
              </a:xfrm>
              <a:custGeom>
                <a:rect b="b" l="l" r="r" t="t"/>
                <a:pathLst>
                  <a:path extrusionOk="0" h="560" w="549">
                    <a:moveTo>
                      <a:pt x="274" y="0"/>
                    </a:moveTo>
                    <a:cubicBezTo>
                      <a:pt x="120" y="0"/>
                      <a:pt x="0" y="131"/>
                      <a:pt x="0" y="274"/>
                    </a:cubicBezTo>
                    <a:cubicBezTo>
                      <a:pt x="0"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8" name="Google Shape;8058;g1f9162cf5e8_0_6504"/>
              <p:cNvSpPr/>
              <p:nvPr/>
            </p:nvSpPr>
            <p:spPr>
              <a:xfrm>
                <a:off x="4019550"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9" name="Google Shape;8059;g1f9162cf5e8_0_6504"/>
              <p:cNvSpPr/>
              <p:nvPr/>
            </p:nvSpPr>
            <p:spPr>
              <a:xfrm>
                <a:off x="4049900" y="4851925"/>
                <a:ext cx="13725" cy="14000"/>
              </a:xfrm>
              <a:custGeom>
                <a:rect b="b" l="l" r="r" t="t"/>
                <a:pathLst>
                  <a:path extrusionOk="0" h="560" w="549">
                    <a:moveTo>
                      <a:pt x="274" y="0"/>
                    </a:moveTo>
                    <a:cubicBezTo>
                      <a:pt x="120" y="0"/>
                      <a:pt x="0" y="131"/>
                      <a:pt x="0" y="274"/>
                    </a:cubicBezTo>
                    <a:cubicBezTo>
                      <a:pt x="0"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60" name="Google Shape;8060;g1f9162cf5e8_0_6504"/>
              <p:cNvSpPr/>
              <p:nvPr/>
            </p:nvSpPr>
            <p:spPr>
              <a:xfrm>
                <a:off x="4079950" y="4851925"/>
                <a:ext cx="14025" cy="14000"/>
              </a:xfrm>
              <a:custGeom>
                <a:rect b="b" l="l" r="r" t="t"/>
                <a:pathLst>
                  <a:path extrusionOk="0" h="560" w="561">
                    <a:moveTo>
                      <a:pt x="287" y="0"/>
                    </a:moveTo>
                    <a:cubicBezTo>
                      <a:pt x="132" y="0"/>
                      <a:pt x="1" y="131"/>
                      <a:pt x="1" y="274"/>
                    </a:cubicBezTo>
                    <a:cubicBezTo>
                      <a:pt x="1" y="429"/>
                      <a:pt x="132" y="560"/>
                      <a:pt x="287" y="560"/>
                    </a:cubicBezTo>
                    <a:cubicBezTo>
                      <a:pt x="442" y="560"/>
                      <a:pt x="561" y="429"/>
                      <a:pt x="561" y="274"/>
                    </a:cubicBezTo>
                    <a:cubicBezTo>
                      <a:pt x="561" y="131"/>
                      <a:pt x="442" y="0"/>
                      <a:pt x="28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64" name="Shape 8064"/>
        <p:cNvGrpSpPr/>
        <p:nvPr/>
      </p:nvGrpSpPr>
      <p:grpSpPr>
        <a:xfrm>
          <a:off x="0" y="0"/>
          <a:ext cx="0" cy="0"/>
          <a:chOff x="0" y="0"/>
          <a:chExt cx="0" cy="0"/>
        </a:xfrm>
      </p:grpSpPr>
      <p:pic>
        <p:nvPicPr>
          <p:cNvPr id="8065" name="Google Shape;8065;g1f9162cf5e8_0_7551"/>
          <p:cNvPicPr preferRelativeResize="0"/>
          <p:nvPr/>
        </p:nvPicPr>
        <p:blipFill rotWithShape="1">
          <a:blip r:embed="rId3">
            <a:alphaModFix/>
          </a:blip>
          <a:srcRect b="0" l="0" r="0" t="0"/>
          <a:stretch/>
        </p:blipFill>
        <p:spPr>
          <a:xfrm>
            <a:off x="510613" y="50750"/>
            <a:ext cx="1337112" cy="2448025"/>
          </a:xfrm>
          <a:prstGeom prst="rect">
            <a:avLst/>
          </a:prstGeom>
          <a:noFill/>
          <a:ln cap="flat" cmpd="sng" w="38100">
            <a:solidFill>
              <a:srgbClr val="9A72A1"/>
            </a:solidFill>
            <a:prstDash val="dot"/>
            <a:round/>
            <a:headEnd len="sm" w="sm" type="none"/>
            <a:tailEnd len="sm" w="sm" type="none"/>
          </a:ln>
        </p:spPr>
      </p:pic>
      <p:sp>
        <p:nvSpPr>
          <p:cNvPr id="8066" name="Google Shape;8066;g1f9162cf5e8_0_7551"/>
          <p:cNvSpPr txBox="1"/>
          <p:nvPr/>
        </p:nvSpPr>
        <p:spPr>
          <a:xfrm>
            <a:off x="4389075" y="50750"/>
            <a:ext cx="1607100" cy="975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5200"/>
              <a:buFont typeface="Inter"/>
              <a:buNone/>
            </a:pPr>
            <a:r>
              <a:rPr b="1" lang="en" sz="4900">
                <a:solidFill>
                  <a:srgbClr val="623D69"/>
                </a:solidFill>
                <a:latin typeface="Poppins"/>
                <a:ea typeface="Poppins"/>
                <a:cs typeface="Poppins"/>
                <a:sym typeface="Poppins"/>
              </a:rPr>
              <a:t>05</a:t>
            </a:r>
            <a:endParaRPr b="1" i="0" sz="4900" u="none" cap="none" strike="noStrike">
              <a:solidFill>
                <a:srgbClr val="623D69"/>
              </a:solidFill>
              <a:latin typeface="Poppins"/>
              <a:ea typeface="Poppins"/>
              <a:cs typeface="Poppins"/>
              <a:sym typeface="Poppins"/>
            </a:endParaRPr>
          </a:p>
        </p:txBody>
      </p:sp>
      <p:cxnSp>
        <p:nvCxnSpPr>
          <p:cNvPr id="8067" name="Google Shape;8067;g1f9162cf5e8_0_7551"/>
          <p:cNvCxnSpPr/>
          <p:nvPr/>
        </p:nvCxnSpPr>
        <p:spPr>
          <a:xfrm flipH="1">
            <a:off x="3527250" y="965650"/>
            <a:ext cx="3574800" cy="1200"/>
          </a:xfrm>
          <a:prstGeom prst="straightConnector1">
            <a:avLst/>
          </a:prstGeom>
          <a:noFill/>
          <a:ln cap="flat" cmpd="sng" w="38100">
            <a:solidFill>
              <a:srgbClr val="9A72A1"/>
            </a:solidFill>
            <a:prstDash val="dot"/>
            <a:round/>
            <a:headEnd len="med" w="med" type="none"/>
            <a:tailEnd len="med" w="med" type="none"/>
          </a:ln>
        </p:spPr>
      </p:cxnSp>
      <p:sp>
        <p:nvSpPr>
          <p:cNvPr id="8068" name="Google Shape;8068;g1f9162cf5e8_0_7551"/>
          <p:cNvSpPr txBox="1"/>
          <p:nvPr/>
        </p:nvSpPr>
        <p:spPr>
          <a:xfrm>
            <a:off x="2865975" y="1129625"/>
            <a:ext cx="4819800" cy="153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4400">
                <a:solidFill>
                  <a:srgbClr val="9FA0A4"/>
                </a:solidFill>
                <a:latin typeface="Poppins"/>
                <a:ea typeface="Poppins"/>
                <a:cs typeface="Poppins"/>
                <a:sym typeface="Poppins"/>
              </a:rPr>
              <a:t>Open without touch!</a:t>
            </a:r>
            <a:endParaRPr b="1" sz="5700">
              <a:solidFill>
                <a:srgbClr val="9FA0A4"/>
              </a:solidFill>
              <a:latin typeface="Poppins"/>
              <a:ea typeface="Poppins"/>
              <a:cs typeface="Poppins"/>
              <a:sym typeface="Poppins"/>
            </a:endParaRPr>
          </a:p>
        </p:txBody>
      </p:sp>
      <p:sp>
        <p:nvSpPr>
          <p:cNvPr id="8069" name="Google Shape;8069;g1f9162cf5e8_0_7551"/>
          <p:cNvSpPr txBox="1"/>
          <p:nvPr>
            <p:ph idx="2" type="title"/>
          </p:nvPr>
        </p:nvSpPr>
        <p:spPr>
          <a:xfrm>
            <a:off x="778875" y="2831700"/>
            <a:ext cx="6989700" cy="2132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 sz="2200">
                <a:solidFill>
                  <a:srgbClr val="9A72A1"/>
                </a:solidFill>
                <a:latin typeface="Poppins"/>
                <a:ea typeface="Poppins"/>
                <a:cs typeface="Poppins"/>
                <a:sym typeface="Poppins"/>
              </a:rPr>
              <a:t>The trash can lid opens without being touched.</a:t>
            </a:r>
            <a:endParaRPr sz="2200">
              <a:solidFill>
                <a:srgbClr val="9A72A1"/>
              </a:solidFill>
              <a:latin typeface="Poppins"/>
              <a:ea typeface="Poppins"/>
              <a:cs typeface="Poppins"/>
              <a:sym typeface="Poppins"/>
            </a:endParaRPr>
          </a:p>
          <a:p>
            <a:pPr indent="0" lvl="0" marL="0" rtl="0" algn="ctr">
              <a:lnSpc>
                <a:spcPct val="100000"/>
              </a:lnSpc>
              <a:spcBef>
                <a:spcPts val="0"/>
              </a:spcBef>
              <a:spcAft>
                <a:spcPts val="0"/>
              </a:spcAft>
              <a:buSzPts val="2500"/>
              <a:buNone/>
            </a:pPr>
            <a:br>
              <a:rPr lang="en" sz="2200">
                <a:solidFill>
                  <a:srgbClr val="9A72A1"/>
                </a:solidFill>
                <a:latin typeface="Poppins"/>
                <a:ea typeface="Poppins"/>
                <a:cs typeface="Poppins"/>
                <a:sym typeface="Poppins"/>
              </a:rPr>
            </a:br>
            <a:r>
              <a:rPr lang="en" sz="2200">
                <a:latin typeface="Poppins"/>
                <a:ea typeface="Poppins"/>
                <a:cs typeface="Poppins"/>
                <a:sym typeface="Poppins"/>
              </a:rPr>
              <a:t> </a:t>
            </a:r>
            <a:r>
              <a:rPr lang="en" sz="2200">
                <a:solidFill>
                  <a:srgbClr val="9FA0A4"/>
                </a:solidFill>
                <a:latin typeface="Poppins"/>
                <a:ea typeface="Poppins"/>
                <a:cs typeface="Poppins"/>
                <a:sym typeface="Poppins"/>
              </a:rPr>
              <a:t>As soon as the hand gets close to the lid, it opens automatically.</a:t>
            </a:r>
            <a:br>
              <a:rPr lang="en" sz="2000">
                <a:solidFill>
                  <a:srgbClr val="9FA0A4"/>
                </a:solidFill>
                <a:latin typeface="Poppins"/>
                <a:ea typeface="Poppins"/>
                <a:cs typeface="Poppins"/>
                <a:sym typeface="Poppins"/>
              </a:rPr>
            </a:br>
            <a:endParaRPr sz="2000">
              <a:solidFill>
                <a:srgbClr val="9FA0A4"/>
              </a:solidFill>
              <a:latin typeface="Poppins"/>
              <a:ea typeface="Poppins"/>
              <a:cs typeface="Poppins"/>
              <a:sym typeface="Poppins"/>
            </a:endParaRPr>
          </a:p>
        </p:txBody>
      </p:sp>
      <p:grpSp>
        <p:nvGrpSpPr>
          <p:cNvPr id="8070" name="Google Shape;8070;g1f9162cf5e8_0_7551"/>
          <p:cNvGrpSpPr/>
          <p:nvPr/>
        </p:nvGrpSpPr>
        <p:grpSpPr>
          <a:xfrm rot="1035742">
            <a:off x="7958268" y="2684557"/>
            <a:ext cx="937442" cy="740701"/>
            <a:chOff x="3122100" y="4329813"/>
            <a:chExt cx="198575" cy="156900"/>
          </a:xfrm>
        </p:grpSpPr>
        <p:sp>
          <p:nvSpPr>
            <p:cNvPr id="8071" name="Google Shape;8071;g1f9162cf5e8_0_7551"/>
            <p:cNvSpPr/>
            <p:nvPr/>
          </p:nvSpPr>
          <p:spPr>
            <a:xfrm>
              <a:off x="3122100" y="4329813"/>
              <a:ext cx="198575" cy="156900"/>
            </a:xfrm>
            <a:custGeom>
              <a:rect b="b" l="l" r="r" t="t"/>
              <a:pathLst>
                <a:path extrusionOk="0" h="6276" w="7943">
                  <a:moveTo>
                    <a:pt x="1965" y="1"/>
                  </a:moveTo>
                  <a:cubicBezTo>
                    <a:pt x="1239" y="1"/>
                    <a:pt x="644" y="584"/>
                    <a:pt x="644" y="1311"/>
                  </a:cubicBezTo>
                  <a:lnTo>
                    <a:pt x="644" y="1632"/>
                  </a:lnTo>
                  <a:lnTo>
                    <a:pt x="644" y="1918"/>
                  </a:lnTo>
                  <a:lnTo>
                    <a:pt x="644" y="2489"/>
                  </a:lnTo>
                  <a:cubicBezTo>
                    <a:pt x="286" y="2489"/>
                    <a:pt x="1" y="2775"/>
                    <a:pt x="1" y="3132"/>
                  </a:cubicBezTo>
                  <a:cubicBezTo>
                    <a:pt x="1" y="3489"/>
                    <a:pt x="286" y="3787"/>
                    <a:pt x="644" y="3787"/>
                  </a:cubicBezTo>
                  <a:lnTo>
                    <a:pt x="644" y="4954"/>
                  </a:lnTo>
                  <a:cubicBezTo>
                    <a:pt x="644" y="5680"/>
                    <a:pt x="1239" y="6275"/>
                    <a:pt x="1965" y="6275"/>
                  </a:cubicBezTo>
                  <a:lnTo>
                    <a:pt x="5978" y="6275"/>
                  </a:lnTo>
                  <a:cubicBezTo>
                    <a:pt x="6704" y="6275"/>
                    <a:pt x="7299" y="5680"/>
                    <a:pt x="7299" y="4954"/>
                  </a:cubicBezTo>
                  <a:lnTo>
                    <a:pt x="7299" y="3787"/>
                  </a:lnTo>
                  <a:cubicBezTo>
                    <a:pt x="7656" y="3787"/>
                    <a:pt x="7942" y="3489"/>
                    <a:pt x="7942" y="3132"/>
                  </a:cubicBezTo>
                  <a:cubicBezTo>
                    <a:pt x="7942" y="2775"/>
                    <a:pt x="7656" y="2489"/>
                    <a:pt x="7287" y="2489"/>
                  </a:cubicBezTo>
                  <a:lnTo>
                    <a:pt x="7287" y="1918"/>
                  </a:lnTo>
                  <a:lnTo>
                    <a:pt x="7287" y="1632"/>
                  </a:lnTo>
                  <a:lnTo>
                    <a:pt x="7287" y="1311"/>
                  </a:lnTo>
                  <a:cubicBezTo>
                    <a:pt x="7287" y="584"/>
                    <a:pt x="6704" y="1"/>
                    <a:pt x="5966" y="1"/>
                  </a:cubicBezTo>
                  <a:close/>
                </a:path>
              </a:pathLst>
            </a:custGeom>
            <a:solidFill>
              <a:schemeClr val="accent6"/>
            </a:solidFill>
            <a:ln cap="flat" cmpd="sng" w="152400">
              <a:solidFill>
                <a:srgbClr val="623D69"/>
              </a:solidFill>
              <a:prstDash val="solid"/>
              <a:round/>
              <a:headEnd len="sm" w="sm" type="none"/>
              <a:tailEnd len="sm" w="sm" type="none"/>
            </a:ln>
            <a:effectLst>
              <a:outerShdw rotWithShape="0" algn="bl" dir="2820000" dist="66675">
                <a:schemeClr val="lt2">
                  <a:alpha val="2588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072" name="Google Shape;8072;g1f9162cf5e8_0_7551"/>
            <p:cNvGrpSpPr/>
            <p:nvPr/>
          </p:nvGrpSpPr>
          <p:grpSpPr>
            <a:xfrm>
              <a:off x="3122100" y="4329825"/>
              <a:ext cx="198575" cy="156875"/>
              <a:chOff x="3122100" y="4613500"/>
              <a:chExt cx="198575" cy="156875"/>
            </a:xfrm>
          </p:grpSpPr>
          <p:sp>
            <p:nvSpPr>
              <p:cNvPr id="8073" name="Google Shape;8073;g1f9162cf5e8_0_7551"/>
              <p:cNvSpPr/>
              <p:nvPr/>
            </p:nvSpPr>
            <p:spPr>
              <a:xfrm>
                <a:off x="3122100" y="4675700"/>
                <a:ext cx="32475" cy="32475"/>
              </a:xfrm>
              <a:custGeom>
                <a:rect b="b" l="l" r="r" t="t"/>
                <a:pathLst>
                  <a:path extrusionOk="0" h="1299" w="1299">
                    <a:moveTo>
                      <a:pt x="644" y="1"/>
                    </a:moveTo>
                    <a:cubicBezTo>
                      <a:pt x="286" y="1"/>
                      <a:pt x="1" y="298"/>
                      <a:pt x="1" y="656"/>
                    </a:cubicBezTo>
                    <a:cubicBezTo>
                      <a:pt x="1" y="1013"/>
                      <a:pt x="286" y="1298"/>
                      <a:pt x="644" y="1298"/>
                    </a:cubicBezTo>
                    <a:cubicBezTo>
                      <a:pt x="1001" y="1298"/>
                      <a:pt x="1298" y="1013"/>
                      <a:pt x="1298" y="656"/>
                    </a:cubicBezTo>
                    <a:cubicBezTo>
                      <a:pt x="1298" y="298"/>
                      <a:pt x="1001" y="1"/>
                      <a:pt x="64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4" name="Google Shape;8074;g1f9162cf5e8_0_7551"/>
              <p:cNvSpPr/>
              <p:nvPr/>
            </p:nvSpPr>
            <p:spPr>
              <a:xfrm>
                <a:off x="3288200" y="4675700"/>
                <a:ext cx="32475" cy="32475"/>
              </a:xfrm>
              <a:custGeom>
                <a:rect b="b" l="l" r="r" t="t"/>
                <a:pathLst>
                  <a:path extrusionOk="0" h="1299" w="1299">
                    <a:moveTo>
                      <a:pt x="643" y="1"/>
                    </a:moveTo>
                    <a:cubicBezTo>
                      <a:pt x="286" y="1"/>
                      <a:pt x="0" y="298"/>
                      <a:pt x="0" y="656"/>
                    </a:cubicBezTo>
                    <a:cubicBezTo>
                      <a:pt x="0" y="1013"/>
                      <a:pt x="286" y="1298"/>
                      <a:pt x="643" y="1298"/>
                    </a:cubicBezTo>
                    <a:cubicBezTo>
                      <a:pt x="1012" y="1298"/>
                      <a:pt x="1298" y="1013"/>
                      <a:pt x="1298" y="656"/>
                    </a:cubicBezTo>
                    <a:cubicBezTo>
                      <a:pt x="1298" y="298"/>
                      <a:pt x="1012" y="1"/>
                      <a:pt x="64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5" name="Google Shape;8075;g1f9162cf5e8_0_7551"/>
              <p:cNvSpPr/>
              <p:nvPr/>
            </p:nvSpPr>
            <p:spPr>
              <a:xfrm>
                <a:off x="3138175" y="4613500"/>
                <a:ext cx="166125" cy="156875"/>
              </a:xfrm>
              <a:custGeom>
                <a:rect b="b" l="l" r="r" t="t"/>
                <a:pathLst>
                  <a:path extrusionOk="0" h="6275" w="6645">
                    <a:moveTo>
                      <a:pt x="1322" y="0"/>
                    </a:moveTo>
                    <a:cubicBezTo>
                      <a:pt x="596" y="0"/>
                      <a:pt x="1" y="596"/>
                      <a:pt x="1" y="1322"/>
                    </a:cubicBezTo>
                    <a:lnTo>
                      <a:pt x="1" y="4953"/>
                    </a:lnTo>
                    <a:cubicBezTo>
                      <a:pt x="1" y="5691"/>
                      <a:pt x="596" y="6275"/>
                      <a:pt x="1322" y="6275"/>
                    </a:cubicBezTo>
                    <a:lnTo>
                      <a:pt x="5323" y="6275"/>
                    </a:lnTo>
                    <a:cubicBezTo>
                      <a:pt x="6061" y="6275"/>
                      <a:pt x="6644" y="5691"/>
                      <a:pt x="6644" y="4953"/>
                    </a:cubicBezTo>
                    <a:lnTo>
                      <a:pt x="6644" y="1322"/>
                    </a:lnTo>
                    <a:cubicBezTo>
                      <a:pt x="6644" y="596"/>
                      <a:pt x="6061" y="0"/>
                      <a:pt x="5323"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6" name="Google Shape;8076;g1f9162cf5e8_0_7551"/>
              <p:cNvSpPr/>
              <p:nvPr/>
            </p:nvSpPr>
            <p:spPr>
              <a:xfrm>
                <a:off x="3153050" y="4673325"/>
                <a:ext cx="37550" cy="37525"/>
              </a:xfrm>
              <a:custGeom>
                <a:rect b="b" l="l" r="r" t="t"/>
                <a:pathLst>
                  <a:path extrusionOk="0" h="1501" w="1502">
                    <a:moveTo>
                      <a:pt x="751" y="0"/>
                    </a:moveTo>
                    <a:cubicBezTo>
                      <a:pt x="334" y="0"/>
                      <a:pt x="1" y="334"/>
                      <a:pt x="1" y="751"/>
                    </a:cubicBezTo>
                    <a:cubicBezTo>
                      <a:pt x="1" y="1155"/>
                      <a:pt x="334" y="1501"/>
                      <a:pt x="751" y="1501"/>
                    </a:cubicBezTo>
                    <a:cubicBezTo>
                      <a:pt x="1168" y="1501"/>
                      <a:pt x="1501" y="1155"/>
                      <a:pt x="1501" y="751"/>
                    </a:cubicBezTo>
                    <a:cubicBezTo>
                      <a:pt x="1501" y="334"/>
                      <a:pt x="1168"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7" name="Google Shape;8077;g1f9162cf5e8_0_7551"/>
              <p:cNvSpPr/>
              <p:nvPr/>
            </p:nvSpPr>
            <p:spPr>
              <a:xfrm>
                <a:off x="3252175" y="4673325"/>
                <a:ext cx="37525" cy="37525"/>
              </a:xfrm>
              <a:custGeom>
                <a:rect b="b" l="l" r="r" t="t"/>
                <a:pathLst>
                  <a:path extrusionOk="0" h="1501" w="1501">
                    <a:moveTo>
                      <a:pt x="751" y="0"/>
                    </a:moveTo>
                    <a:cubicBezTo>
                      <a:pt x="334" y="0"/>
                      <a:pt x="1" y="334"/>
                      <a:pt x="1" y="751"/>
                    </a:cubicBezTo>
                    <a:cubicBezTo>
                      <a:pt x="1" y="1155"/>
                      <a:pt x="334" y="1501"/>
                      <a:pt x="751" y="1501"/>
                    </a:cubicBezTo>
                    <a:cubicBezTo>
                      <a:pt x="1156" y="1501"/>
                      <a:pt x="1501" y="1155"/>
                      <a:pt x="1501" y="751"/>
                    </a:cubicBezTo>
                    <a:cubicBezTo>
                      <a:pt x="1501" y="334"/>
                      <a:pt x="1156"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8" name="Google Shape;8078;g1f9162cf5e8_0_7551"/>
              <p:cNvSpPr/>
              <p:nvPr/>
            </p:nvSpPr>
            <p:spPr>
              <a:xfrm>
                <a:off x="3186700" y="4722150"/>
                <a:ext cx="69375" cy="24125"/>
              </a:xfrm>
              <a:custGeom>
                <a:rect b="b" l="l" r="r" t="t"/>
                <a:pathLst>
                  <a:path extrusionOk="0" h="965" w="2775">
                    <a:moveTo>
                      <a:pt x="488" y="0"/>
                    </a:moveTo>
                    <a:cubicBezTo>
                      <a:pt x="215" y="0"/>
                      <a:pt x="0" y="214"/>
                      <a:pt x="0" y="476"/>
                    </a:cubicBezTo>
                    <a:cubicBezTo>
                      <a:pt x="0" y="750"/>
                      <a:pt x="215" y="964"/>
                      <a:pt x="488" y="964"/>
                    </a:cubicBezTo>
                    <a:lnTo>
                      <a:pt x="2286" y="964"/>
                    </a:lnTo>
                    <a:cubicBezTo>
                      <a:pt x="2548" y="964"/>
                      <a:pt x="2774" y="750"/>
                      <a:pt x="2774" y="476"/>
                    </a:cubicBezTo>
                    <a:cubicBezTo>
                      <a:pt x="2774" y="214"/>
                      <a:pt x="2548" y="0"/>
                      <a:pt x="228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9" name="Google Shape;8079;g1f9162cf5e8_0_7551"/>
              <p:cNvSpPr/>
              <p:nvPr/>
            </p:nvSpPr>
            <p:spPr>
              <a:xfrm>
                <a:off x="3181050" y="4716475"/>
                <a:ext cx="80675" cy="35450"/>
              </a:xfrm>
              <a:custGeom>
                <a:rect b="b" l="l" r="r" t="t"/>
                <a:pathLst>
                  <a:path extrusionOk="0" h="1418" w="3227">
                    <a:moveTo>
                      <a:pt x="2512" y="441"/>
                    </a:moveTo>
                    <a:cubicBezTo>
                      <a:pt x="2655" y="441"/>
                      <a:pt x="2774" y="560"/>
                      <a:pt x="2774" y="715"/>
                    </a:cubicBezTo>
                    <a:cubicBezTo>
                      <a:pt x="2774" y="858"/>
                      <a:pt x="2655" y="977"/>
                      <a:pt x="2512" y="977"/>
                    </a:cubicBezTo>
                    <a:lnTo>
                      <a:pt x="714" y="977"/>
                    </a:lnTo>
                    <a:cubicBezTo>
                      <a:pt x="560" y="977"/>
                      <a:pt x="441" y="858"/>
                      <a:pt x="441" y="715"/>
                    </a:cubicBezTo>
                    <a:cubicBezTo>
                      <a:pt x="441" y="560"/>
                      <a:pt x="560" y="441"/>
                      <a:pt x="714" y="441"/>
                    </a:cubicBezTo>
                    <a:close/>
                    <a:moveTo>
                      <a:pt x="714" y="1"/>
                    </a:moveTo>
                    <a:cubicBezTo>
                      <a:pt x="322" y="1"/>
                      <a:pt x="0" y="322"/>
                      <a:pt x="0" y="703"/>
                    </a:cubicBezTo>
                    <a:cubicBezTo>
                      <a:pt x="0" y="1096"/>
                      <a:pt x="322" y="1418"/>
                      <a:pt x="714" y="1418"/>
                    </a:cubicBezTo>
                    <a:lnTo>
                      <a:pt x="2512" y="1418"/>
                    </a:lnTo>
                    <a:cubicBezTo>
                      <a:pt x="2905" y="1418"/>
                      <a:pt x="3227" y="1108"/>
                      <a:pt x="3227" y="703"/>
                    </a:cubicBezTo>
                    <a:cubicBezTo>
                      <a:pt x="3227" y="322"/>
                      <a:pt x="2905" y="1"/>
                      <a:pt x="2512"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0" name="Google Shape;8080;g1f9162cf5e8_0_7551"/>
              <p:cNvSpPr/>
              <p:nvPr/>
            </p:nvSpPr>
            <p:spPr>
              <a:xfrm>
                <a:off x="3138175" y="4613500"/>
                <a:ext cx="166125" cy="47950"/>
              </a:xfrm>
              <a:custGeom>
                <a:rect b="b" l="l" r="r" t="t"/>
                <a:pathLst>
                  <a:path extrusionOk="0" h="1918" w="6645">
                    <a:moveTo>
                      <a:pt x="3191" y="0"/>
                    </a:moveTo>
                    <a:lnTo>
                      <a:pt x="3191" y="1643"/>
                    </a:lnTo>
                    <a:lnTo>
                      <a:pt x="1" y="1643"/>
                    </a:lnTo>
                    <a:lnTo>
                      <a:pt x="1" y="1917"/>
                    </a:lnTo>
                    <a:lnTo>
                      <a:pt x="6644" y="1917"/>
                    </a:lnTo>
                    <a:lnTo>
                      <a:pt x="6644" y="1643"/>
                    </a:lnTo>
                    <a:lnTo>
                      <a:pt x="3465" y="1643"/>
                    </a:lnTo>
                    <a:lnTo>
                      <a:pt x="3465"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1" name="Google Shape;8081;g1f9162cf5e8_0_7551"/>
              <p:cNvSpPr/>
              <p:nvPr/>
            </p:nvSpPr>
            <p:spPr>
              <a:xfrm>
                <a:off x="3149775"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2" name="Google Shape;8082;g1f9162cf5e8_0_7551"/>
              <p:cNvSpPr/>
              <p:nvPr/>
            </p:nvSpPr>
            <p:spPr>
              <a:xfrm>
                <a:off x="3172400"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3" name="Google Shape;8083;g1f9162cf5e8_0_7551"/>
              <p:cNvSpPr/>
              <p:nvPr/>
            </p:nvSpPr>
            <p:spPr>
              <a:xfrm>
                <a:off x="319502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4" name="Google Shape;8084;g1f9162cf5e8_0_7551"/>
              <p:cNvSpPr/>
              <p:nvPr/>
            </p:nvSpPr>
            <p:spPr>
              <a:xfrm>
                <a:off x="323967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5" name="Google Shape;8085;g1f9162cf5e8_0_7551"/>
              <p:cNvSpPr/>
              <p:nvPr/>
            </p:nvSpPr>
            <p:spPr>
              <a:xfrm>
                <a:off x="3262300" y="4640575"/>
                <a:ext cx="8050" cy="7775"/>
              </a:xfrm>
              <a:custGeom>
                <a:rect b="b" l="l" r="r" t="t"/>
                <a:pathLst>
                  <a:path extrusionOk="0" h="311" w="322">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6" name="Google Shape;8086;g1f9162cf5e8_0_7551"/>
              <p:cNvSpPr/>
              <p:nvPr/>
            </p:nvSpPr>
            <p:spPr>
              <a:xfrm>
                <a:off x="3284925" y="4640575"/>
                <a:ext cx="8050" cy="7775"/>
              </a:xfrm>
              <a:custGeom>
                <a:rect b="b" l="l" r="r" t="t"/>
                <a:pathLst>
                  <a:path extrusionOk="0" h="311" w="322">
                    <a:moveTo>
                      <a:pt x="155" y="1"/>
                    </a:moveTo>
                    <a:cubicBezTo>
                      <a:pt x="72" y="1"/>
                      <a:pt x="0" y="72"/>
                      <a:pt x="0" y="156"/>
                    </a:cubicBezTo>
                    <a:cubicBezTo>
                      <a:pt x="0" y="239"/>
                      <a:pt x="72" y="310"/>
                      <a:pt x="155" y="310"/>
                    </a:cubicBezTo>
                    <a:cubicBezTo>
                      <a:pt x="250" y="310"/>
                      <a:pt x="322" y="239"/>
                      <a:pt x="322" y="156"/>
                    </a:cubicBezTo>
                    <a:cubicBezTo>
                      <a:pt x="322" y="72"/>
                      <a:pt x="250"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90" name="Shape 8090"/>
        <p:cNvGrpSpPr/>
        <p:nvPr/>
      </p:nvGrpSpPr>
      <p:grpSpPr>
        <a:xfrm>
          <a:off x="0" y="0"/>
          <a:ext cx="0" cy="0"/>
          <a:chOff x="0" y="0"/>
          <a:chExt cx="0" cy="0"/>
        </a:xfrm>
      </p:grpSpPr>
      <p:sp>
        <p:nvSpPr>
          <p:cNvPr id="8091" name="Google Shape;8091;g1f9162cf5e8_0_8629"/>
          <p:cNvSpPr txBox="1"/>
          <p:nvPr/>
        </p:nvSpPr>
        <p:spPr>
          <a:xfrm>
            <a:off x="686900" y="863250"/>
            <a:ext cx="5997900" cy="3417000"/>
          </a:xfrm>
          <a:prstGeom prst="rect">
            <a:avLst/>
          </a:prstGeom>
          <a:solidFill>
            <a:srgbClr val="F2F2F2"/>
          </a:solidFill>
          <a:ln cap="flat" cmpd="sng" w="28575">
            <a:solidFill>
              <a:srgbClr val="9A72A1"/>
            </a:solidFill>
            <a:prstDash val="dot"/>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8092" name="Google Shape;8092;g1f9162cf5e8_0_8629"/>
          <p:cNvSpPr txBox="1"/>
          <p:nvPr>
            <p:ph idx="1" type="subTitle"/>
          </p:nvPr>
        </p:nvSpPr>
        <p:spPr>
          <a:xfrm>
            <a:off x="631725" y="3290775"/>
            <a:ext cx="5997900" cy="925200"/>
          </a:xfrm>
          <a:prstGeom prst="rect">
            <a:avLst/>
          </a:prstGeom>
          <a:noFill/>
          <a:ln>
            <a:noFill/>
          </a:ln>
        </p:spPr>
        <p:txBody>
          <a:bodyPr anchorCtr="0" anchor="t" bIns="91425" lIns="91425" spcFirstLastPara="1" rIns="91425" wrap="square" tIns="91425">
            <a:noAutofit/>
          </a:bodyPr>
          <a:lstStyle/>
          <a:p>
            <a:pPr indent="-317500" lvl="0" marL="457200" rtl="0" algn="ctr">
              <a:lnSpc>
                <a:spcPct val="100000"/>
              </a:lnSpc>
              <a:spcBef>
                <a:spcPts val="0"/>
              </a:spcBef>
              <a:spcAft>
                <a:spcPts val="0"/>
              </a:spcAft>
              <a:buSzPts val="1400"/>
              <a:buNone/>
            </a:pPr>
            <a:r>
              <a:rPr b="1" lang="en" sz="2600">
                <a:solidFill>
                  <a:srgbClr val="9A72A1"/>
                </a:solidFill>
                <a:latin typeface="Poppins"/>
                <a:ea typeface="Poppins"/>
                <a:cs typeface="Poppins"/>
                <a:sym typeface="Poppins"/>
              </a:rPr>
              <a:t>This feature is based on the Ultrasonic sensor</a:t>
            </a:r>
            <a:endParaRPr b="1" sz="2600">
              <a:solidFill>
                <a:srgbClr val="9A72A1"/>
              </a:solidFill>
              <a:latin typeface="Poppins"/>
              <a:ea typeface="Poppins"/>
              <a:cs typeface="Poppins"/>
              <a:sym typeface="Poppins"/>
            </a:endParaRPr>
          </a:p>
        </p:txBody>
      </p:sp>
      <p:pic>
        <p:nvPicPr>
          <p:cNvPr id="8093" name="Google Shape;8093;g1f9162cf5e8_0_8629"/>
          <p:cNvPicPr preferRelativeResize="0"/>
          <p:nvPr/>
        </p:nvPicPr>
        <p:blipFill rotWithShape="1">
          <a:blip r:embed="rId3">
            <a:alphaModFix/>
          </a:blip>
          <a:srcRect b="17518" l="5565" r="2598" t="17139"/>
          <a:stretch/>
        </p:blipFill>
        <p:spPr>
          <a:xfrm>
            <a:off x="870725" y="1015850"/>
            <a:ext cx="5611925" cy="2746874"/>
          </a:xfrm>
          <a:prstGeom prst="rect">
            <a:avLst/>
          </a:prstGeom>
          <a:noFill/>
          <a:ln>
            <a:noFill/>
          </a:ln>
        </p:spPr>
      </p:pic>
      <p:grpSp>
        <p:nvGrpSpPr>
          <p:cNvPr id="8094" name="Google Shape;8094;g1f9162cf5e8_0_8629"/>
          <p:cNvGrpSpPr/>
          <p:nvPr/>
        </p:nvGrpSpPr>
        <p:grpSpPr>
          <a:xfrm rot="1244807">
            <a:off x="6127633" y="2986560"/>
            <a:ext cx="1543600" cy="1946655"/>
            <a:chOff x="4778850" y="2432125"/>
            <a:chExt cx="512900" cy="646825"/>
          </a:xfrm>
        </p:grpSpPr>
        <p:sp>
          <p:nvSpPr>
            <p:cNvPr id="8095" name="Google Shape;8095;g1f9162cf5e8_0_8629"/>
            <p:cNvSpPr/>
            <p:nvPr/>
          </p:nvSpPr>
          <p:spPr>
            <a:xfrm>
              <a:off x="4778850" y="2432125"/>
              <a:ext cx="512900" cy="646825"/>
            </a:xfrm>
            <a:custGeom>
              <a:rect b="b" l="l" r="r" t="t"/>
              <a:pathLst>
                <a:path extrusionOk="0" h="25873" w="20516">
                  <a:moveTo>
                    <a:pt x="10264" y="1"/>
                  </a:moveTo>
                  <a:cubicBezTo>
                    <a:pt x="7811" y="1"/>
                    <a:pt x="5823" y="1989"/>
                    <a:pt x="5823" y="4442"/>
                  </a:cubicBezTo>
                  <a:lnTo>
                    <a:pt x="5823" y="4942"/>
                  </a:lnTo>
                  <a:cubicBezTo>
                    <a:pt x="5097" y="4942"/>
                    <a:pt x="4513" y="5525"/>
                    <a:pt x="4513" y="6240"/>
                  </a:cubicBezTo>
                  <a:cubicBezTo>
                    <a:pt x="4513" y="6966"/>
                    <a:pt x="5097" y="7549"/>
                    <a:pt x="5823" y="7549"/>
                  </a:cubicBezTo>
                  <a:lnTo>
                    <a:pt x="5823" y="9133"/>
                  </a:lnTo>
                  <a:lnTo>
                    <a:pt x="5073" y="9133"/>
                  </a:lnTo>
                  <a:cubicBezTo>
                    <a:pt x="4704" y="9133"/>
                    <a:pt x="4406" y="9430"/>
                    <a:pt x="4406" y="9800"/>
                  </a:cubicBezTo>
                  <a:cubicBezTo>
                    <a:pt x="4406" y="10169"/>
                    <a:pt x="4704" y="10478"/>
                    <a:pt x="5073" y="10478"/>
                  </a:cubicBezTo>
                  <a:lnTo>
                    <a:pt x="6406" y="10478"/>
                  </a:lnTo>
                  <a:lnTo>
                    <a:pt x="6311" y="11121"/>
                  </a:lnTo>
                  <a:cubicBezTo>
                    <a:pt x="6240" y="11109"/>
                    <a:pt x="6156" y="11109"/>
                    <a:pt x="6085" y="11109"/>
                  </a:cubicBezTo>
                  <a:cubicBezTo>
                    <a:pt x="5418" y="11109"/>
                    <a:pt x="4859" y="11490"/>
                    <a:pt x="4609" y="12050"/>
                  </a:cubicBezTo>
                  <a:lnTo>
                    <a:pt x="3537" y="12050"/>
                  </a:lnTo>
                  <a:lnTo>
                    <a:pt x="1311" y="14479"/>
                  </a:lnTo>
                  <a:lnTo>
                    <a:pt x="1311" y="17455"/>
                  </a:lnTo>
                  <a:lnTo>
                    <a:pt x="1156" y="17455"/>
                  </a:lnTo>
                  <a:cubicBezTo>
                    <a:pt x="941" y="17455"/>
                    <a:pt x="775" y="17622"/>
                    <a:pt x="775" y="17836"/>
                  </a:cubicBezTo>
                  <a:cubicBezTo>
                    <a:pt x="775" y="18039"/>
                    <a:pt x="953" y="18217"/>
                    <a:pt x="1156" y="18217"/>
                  </a:cubicBezTo>
                  <a:lnTo>
                    <a:pt x="1346" y="18217"/>
                  </a:lnTo>
                  <a:cubicBezTo>
                    <a:pt x="1382" y="18420"/>
                    <a:pt x="1501" y="18598"/>
                    <a:pt x="1680" y="18705"/>
                  </a:cubicBezTo>
                  <a:cubicBezTo>
                    <a:pt x="727" y="18884"/>
                    <a:pt x="1" y="19717"/>
                    <a:pt x="1" y="20718"/>
                  </a:cubicBezTo>
                  <a:lnTo>
                    <a:pt x="1144" y="20718"/>
                  </a:lnTo>
                  <a:cubicBezTo>
                    <a:pt x="1144" y="20217"/>
                    <a:pt x="1549" y="19813"/>
                    <a:pt x="2049" y="19813"/>
                  </a:cubicBezTo>
                  <a:cubicBezTo>
                    <a:pt x="2549" y="19813"/>
                    <a:pt x="2966" y="20217"/>
                    <a:pt x="2966" y="20718"/>
                  </a:cubicBezTo>
                  <a:lnTo>
                    <a:pt x="4097" y="20718"/>
                  </a:lnTo>
                  <a:cubicBezTo>
                    <a:pt x="4097" y="19717"/>
                    <a:pt x="3370" y="18884"/>
                    <a:pt x="2418" y="18705"/>
                  </a:cubicBezTo>
                  <a:cubicBezTo>
                    <a:pt x="2596" y="18598"/>
                    <a:pt x="2727" y="18420"/>
                    <a:pt x="2751" y="18217"/>
                  </a:cubicBezTo>
                  <a:lnTo>
                    <a:pt x="2942" y="18217"/>
                  </a:lnTo>
                  <a:cubicBezTo>
                    <a:pt x="3156" y="18217"/>
                    <a:pt x="3323" y="18039"/>
                    <a:pt x="3323" y="17836"/>
                  </a:cubicBezTo>
                  <a:cubicBezTo>
                    <a:pt x="3323" y="17622"/>
                    <a:pt x="3156" y="17455"/>
                    <a:pt x="2942" y="17455"/>
                  </a:cubicBezTo>
                  <a:lnTo>
                    <a:pt x="2727" y="17455"/>
                  </a:lnTo>
                  <a:lnTo>
                    <a:pt x="2727" y="15026"/>
                  </a:lnTo>
                  <a:lnTo>
                    <a:pt x="4156" y="13467"/>
                  </a:lnTo>
                  <a:lnTo>
                    <a:pt x="4632" y="13467"/>
                  </a:lnTo>
                  <a:cubicBezTo>
                    <a:pt x="4871" y="13919"/>
                    <a:pt x="5299" y="14252"/>
                    <a:pt x="5823" y="14336"/>
                  </a:cubicBezTo>
                  <a:lnTo>
                    <a:pt x="5061" y="19313"/>
                  </a:lnTo>
                  <a:lnTo>
                    <a:pt x="6442" y="19313"/>
                  </a:lnTo>
                  <a:lnTo>
                    <a:pt x="6442" y="20908"/>
                  </a:lnTo>
                  <a:cubicBezTo>
                    <a:pt x="6252" y="21063"/>
                    <a:pt x="6121" y="21301"/>
                    <a:pt x="6121" y="21563"/>
                  </a:cubicBezTo>
                  <a:lnTo>
                    <a:pt x="6121" y="21622"/>
                  </a:lnTo>
                  <a:lnTo>
                    <a:pt x="5359" y="21622"/>
                  </a:lnTo>
                  <a:lnTo>
                    <a:pt x="4359" y="23277"/>
                  </a:lnTo>
                  <a:lnTo>
                    <a:pt x="4359" y="25111"/>
                  </a:lnTo>
                  <a:lnTo>
                    <a:pt x="4359" y="25873"/>
                  </a:lnTo>
                  <a:lnTo>
                    <a:pt x="9562" y="25873"/>
                  </a:lnTo>
                  <a:lnTo>
                    <a:pt x="9562" y="25111"/>
                  </a:lnTo>
                  <a:lnTo>
                    <a:pt x="9562" y="23277"/>
                  </a:lnTo>
                  <a:lnTo>
                    <a:pt x="8573" y="21622"/>
                  </a:lnTo>
                  <a:lnTo>
                    <a:pt x="7799" y="21622"/>
                  </a:lnTo>
                  <a:lnTo>
                    <a:pt x="7799" y="21563"/>
                  </a:lnTo>
                  <a:cubicBezTo>
                    <a:pt x="7799" y="21301"/>
                    <a:pt x="7680" y="21063"/>
                    <a:pt x="7478" y="20908"/>
                  </a:cubicBezTo>
                  <a:lnTo>
                    <a:pt x="7478" y="19313"/>
                  </a:lnTo>
                  <a:lnTo>
                    <a:pt x="13026" y="19313"/>
                  </a:lnTo>
                  <a:lnTo>
                    <a:pt x="13026" y="20908"/>
                  </a:lnTo>
                  <a:cubicBezTo>
                    <a:pt x="12836" y="21063"/>
                    <a:pt x="12705" y="21301"/>
                    <a:pt x="12705" y="21563"/>
                  </a:cubicBezTo>
                  <a:lnTo>
                    <a:pt x="12705" y="21622"/>
                  </a:lnTo>
                  <a:lnTo>
                    <a:pt x="11943" y="21622"/>
                  </a:lnTo>
                  <a:lnTo>
                    <a:pt x="10955" y="23277"/>
                  </a:lnTo>
                  <a:lnTo>
                    <a:pt x="10955" y="25111"/>
                  </a:lnTo>
                  <a:lnTo>
                    <a:pt x="10955" y="25873"/>
                  </a:lnTo>
                  <a:lnTo>
                    <a:pt x="16158" y="25873"/>
                  </a:lnTo>
                  <a:lnTo>
                    <a:pt x="16158" y="25111"/>
                  </a:lnTo>
                  <a:lnTo>
                    <a:pt x="16158" y="23277"/>
                  </a:lnTo>
                  <a:lnTo>
                    <a:pt x="15158" y="21622"/>
                  </a:lnTo>
                  <a:lnTo>
                    <a:pt x="14396" y="21622"/>
                  </a:lnTo>
                  <a:lnTo>
                    <a:pt x="14396" y="21563"/>
                  </a:lnTo>
                  <a:cubicBezTo>
                    <a:pt x="14396" y="21301"/>
                    <a:pt x="14265" y="21063"/>
                    <a:pt x="14074" y="20908"/>
                  </a:cubicBezTo>
                  <a:lnTo>
                    <a:pt x="14074" y="19313"/>
                  </a:lnTo>
                  <a:lnTo>
                    <a:pt x="15455" y="19313"/>
                  </a:lnTo>
                  <a:lnTo>
                    <a:pt x="15169" y="17491"/>
                  </a:lnTo>
                  <a:lnTo>
                    <a:pt x="14693" y="14336"/>
                  </a:lnTo>
                  <a:cubicBezTo>
                    <a:pt x="15217" y="14252"/>
                    <a:pt x="15646" y="13919"/>
                    <a:pt x="15884" y="13467"/>
                  </a:cubicBezTo>
                  <a:lnTo>
                    <a:pt x="16360" y="13467"/>
                  </a:lnTo>
                  <a:lnTo>
                    <a:pt x="17789" y="15026"/>
                  </a:lnTo>
                  <a:lnTo>
                    <a:pt x="17789" y="17455"/>
                  </a:lnTo>
                  <a:lnTo>
                    <a:pt x="17574" y="17455"/>
                  </a:lnTo>
                  <a:cubicBezTo>
                    <a:pt x="17360" y="17455"/>
                    <a:pt x="17193" y="17622"/>
                    <a:pt x="17193" y="17836"/>
                  </a:cubicBezTo>
                  <a:cubicBezTo>
                    <a:pt x="17193" y="18039"/>
                    <a:pt x="17360" y="18217"/>
                    <a:pt x="17574" y="18217"/>
                  </a:cubicBezTo>
                  <a:lnTo>
                    <a:pt x="17753" y="18217"/>
                  </a:lnTo>
                  <a:cubicBezTo>
                    <a:pt x="17789" y="18420"/>
                    <a:pt x="17920" y="18598"/>
                    <a:pt x="18098" y="18705"/>
                  </a:cubicBezTo>
                  <a:cubicBezTo>
                    <a:pt x="17146" y="18884"/>
                    <a:pt x="16420" y="19717"/>
                    <a:pt x="16420" y="20718"/>
                  </a:cubicBezTo>
                  <a:lnTo>
                    <a:pt x="17551" y="20718"/>
                  </a:lnTo>
                  <a:cubicBezTo>
                    <a:pt x="17551" y="20217"/>
                    <a:pt x="17967" y="19813"/>
                    <a:pt x="18467" y="19813"/>
                  </a:cubicBezTo>
                  <a:cubicBezTo>
                    <a:pt x="18968" y="19813"/>
                    <a:pt x="19372" y="20217"/>
                    <a:pt x="19372" y="20718"/>
                  </a:cubicBezTo>
                  <a:lnTo>
                    <a:pt x="20515" y="20718"/>
                  </a:lnTo>
                  <a:cubicBezTo>
                    <a:pt x="20515" y="19717"/>
                    <a:pt x="19789" y="18884"/>
                    <a:pt x="18837" y="18705"/>
                  </a:cubicBezTo>
                  <a:cubicBezTo>
                    <a:pt x="19015" y="18598"/>
                    <a:pt x="19134" y="18420"/>
                    <a:pt x="19170" y="18217"/>
                  </a:cubicBezTo>
                  <a:lnTo>
                    <a:pt x="19360" y="18217"/>
                  </a:lnTo>
                  <a:cubicBezTo>
                    <a:pt x="19563" y="18217"/>
                    <a:pt x="19741" y="18039"/>
                    <a:pt x="19741" y="17836"/>
                  </a:cubicBezTo>
                  <a:cubicBezTo>
                    <a:pt x="19741" y="17622"/>
                    <a:pt x="19575" y="17455"/>
                    <a:pt x="19360" y="17455"/>
                  </a:cubicBezTo>
                  <a:lnTo>
                    <a:pt x="19206" y="17455"/>
                  </a:lnTo>
                  <a:lnTo>
                    <a:pt x="19206" y="14479"/>
                  </a:lnTo>
                  <a:lnTo>
                    <a:pt x="16979" y="12050"/>
                  </a:lnTo>
                  <a:lnTo>
                    <a:pt x="15908" y="12050"/>
                  </a:lnTo>
                  <a:cubicBezTo>
                    <a:pt x="15658" y="11490"/>
                    <a:pt x="15086" y="11109"/>
                    <a:pt x="14431" y="11109"/>
                  </a:cubicBezTo>
                  <a:cubicBezTo>
                    <a:pt x="14360" y="11109"/>
                    <a:pt x="14276" y="11109"/>
                    <a:pt x="14205" y="11121"/>
                  </a:cubicBezTo>
                  <a:lnTo>
                    <a:pt x="14110" y="10478"/>
                  </a:lnTo>
                  <a:lnTo>
                    <a:pt x="15443" y="10478"/>
                  </a:lnTo>
                  <a:cubicBezTo>
                    <a:pt x="15812" y="10478"/>
                    <a:pt x="16110" y="10169"/>
                    <a:pt x="16110" y="9800"/>
                  </a:cubicBezTo>
                  <a:cubicBezTo>
                    <a:pt x="16110" y="9430"/>
                    <a:pt x="15812" y="9133"/>
                    <a:pt x="15443" y="9133"/>
                  </a:cubicBezTo>
                  <a:lnTo>
                    <a:pt x="14693" y="9133"/>
                  </a:lnTo>
                  <a:lnTo>
                    <a:pt x="14693" y="7549"/>
                  </a:lnTo>
                  <a:cubicBezTo>
                    <a:pt x="15419" y="7549"/>
                    <a:pt x="16003" y="6966"/>
                    <a:pt x="16003" y="6240"/>
                  </a:cubicBezTo>
                  <a:cubicBezTo>
                    <a:pt x="16003" y="5525"/>
                    <a:pt x="15419" y="4942"/>
                    <a:pt x="14693" y="4942"/>
                  </a:cubicBezTo>
                  <a:lnTo>
                    <a:pt x="14693" y="4442"/>
                  </a:lnTo>
                  <a:cubicBezTo>
                    <a:pt x="14693" y="1989"/>
                    <a:pt x="12705" y="1"/>
                    <a:pt x="10264" y="1"/>
                  </a:cubicBezTo>
                  <a:close/>
                </a:path>
              </a:pathLst>
            </a:custGeom>
            <a:solidFill>
              <a:schemeClr val="accent6"/>
            </a:solidFill>
            <a:ln cap="flat" cmpd="sng" w="152400">
              <a:solidFill>
                <a:schemeClr val="accent6"/>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096" name="Google Shape;8096;g1f9162cf5e8_0_8629"/>
            <p:cNvGrpSpPr/>
            <p:nvPr/>
          </p:nvGrpSpPr>
          <p:grpSpPr>
            <a:xfrm>
              <a:off x="4779150" y="2432125"/>
              <a:ext cx="512300" cy="646825"/>
              <a:chOff x="4779150" y="1079725"/>
              <a:chExt cx="512300" cy="646825"/>
            </a:xfrm>
          </p:grpSpPr>
          <p:sp>
            <p:nvSpPr>
              <p:cNvPr id="8097" name="Google Shape;8097;g1f9162cf5e8_0_8629"/>
              <p:cNvSpPr/>
              <p:nvPr/>
            </p:nvSpPr>
            <p:spPr>
              <a:xfrm>
                <a:off x="4939900" y="1522650"/>
                <a:ext cx="25900" cy="113125"/>
              </a:xfrm>
              <a:custGeom>
                <a:rect b="b" l="l" r="r" t="t"/>
                <a:pathLst>
                  <a:path extrusionOk="0" h="4525" w="1036">
                    <a:moveTo>
                      <a:pt x="524" y="0"/>
                    </a:moveTo>
                    <a:cubicBezTo>
                      <a:pt x="238" y="0"/>
                      <a:pt x="0" y="226"/>
                      <a:pt x="0" y="512"/>
                    </a:cubicBezTo>
                    <a:lnTo>
                      <a:pt x="0" y="4001"/>
                    </a:lnTo>
                    <a:cubicBezTo>
                      <a:pt x="0" y="4286"/>
                      <a:pt x="238" y="4524"/>
                      <a:pt x="524" y="4524"/>
                    </a:cubicBezTo>
                    <a:cubicBezTo>
                      <a:pt x="810" y="4524"/>
                      <a:pt x="1036" y="4286"/>
                      <a:pt x="1036" y="4001"/>
                    </a:cubicBezTo>
                    <a:lnTo>
                      <a:pt x="1036" y="512"/>
                    </a:lnTo>
                    <a:cubicBezTo>
                      <a:pt x="1036" y="226"/>
                      <a:pt x="810" y="0"/>
                      <a:pt x="52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8" name="Google Shape;8098;g1f9162cf5e8_0_8629"/>
              <p:cNvSpPr/>
              <p:nvPr/>
            </p:nvSpPr>
            <p:spPr>
              <a:xfrm>
                <a:off x="4931850" y="1597950"/>
                <a:ext cx="42000" cy="75625"/>
              </a:xfrm>
              <a:custGeom>
                <a:rect b="b" l="l" r="r" t="t"/>
                <a:pathLst>
                  <a:path extrusionOk="0" h="3025" w="1680">
                    <a:moveTo>
                      <a:pt x="846" y="0"/>
                    </a:moveTo>
                    <a:cubicBezTo>
                      <a:pt x="382" y="0"/>
                      <a:pt x="1" y="369"/>
                      <a:pt x="1" y="834"/>
                    </a:cubicBezTo>
                    <a:lnTo>
                      <a:pt x="1" y="2179"/>
                    </a:lnTo>
                    <a:cubicBezTo>
                      <a:pt x="1" y="2643"/>
                      <a:pt x="382" y="3024"/>
                      <a:pt x="846" y="3024"/>
                    </a:cubicBezTo>
                    <a:cubicBezTo>
                      <a:pt x="1310" y="3024"/>
                      <a:pt x="1679" y="2643"/>
                      <a:pt x="1679" y="2179"/>
                    </a:cubicBezTo>
                    <a:lnTo>
                      <a:pt x="1679" y="834"/>
                    </a:lnTo>
                    <a:cubicBezTo>
                      <a:pt x="1679" y="369"/>
                      <a:pt x="1310" y="0"/>
                      <a:pt x="846"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9" name="Google Shape;8099;g1f9162cf5e8_0_8629"/>
              <p:cNvSpPr/>
              <p:nvPr/>
            </p:nvSpPr>
            <p:spPr>
              <a:xfrm>
                <a:off x="4887800" y="1620275"/>
                <a:ext cx="130100" cy="106275"/>
              </a:xfrm>
              <a:custGeom>
                <a:rect b="b" l="l" r="r" t="t"/>
                <a:pathLst>
                  <a:path extrusionOk="0" h="4251" w="5204">
                    <a:moveTo>
                      <a:pt x="1001" y="0"/>
                    </a:moveTo>
                    <a:lnTo>
                      <a:pt x="1" y="1655"/>
                    </a:lnTo>
                    <a:lnTo>
                      <a:pt x="1" y="4251"/>
                    </a:lnTo>
                    <a:lnTo>
                      <a:pt x="5204" y="4251"/>
                    </a:lnTo>
                    <a:lnTo>
                      <a:pt x="5204" y="1655"/>
                    </a:lnTo>
                    <a:lnTo>
                      <a:pt x="4215" y="0"/>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0" name="Google Shape;8100;g1f9162cf5e8_0_8629"/>
              <p:cNvSpPr/>
              <p:nvPr/>
            </p:nvSpPr>
            <p:spPr>
              <a:xfrm>
                <a:off x="4910725" y="1658975"/>
                <a:ext cx="84550" cy="67575"/>
              </a:xfrm>
              <a:custGeom>
                <a:rect b="b" l="l" r="r" t="t"/>
                <a:pathLst>
                  <a:path extrusionOk="0" h="2703" w="3382">
                    <a:moveTo>
                      <a:pt x="1691" y="0"/>
                    </a:moveTo>
                    <a:cubicBezTo>
                      <a:pt x="750" y="0"/>
                      <a:pt x="0" y="750"/>
                      <a:pt x="0" y="1691"/>
                    </a:cubicBezTo>
                    <a:lnTo>
                      <a:pt x="0" y="2703"/>
                    </a:lnTo>
                    <a:lnTo>
                      <a:pt x="3382" y="2703"/>
                    </a:lnTo>
                    <a:lnTo>
                      <a:pt x="3382" y="1691"/>
                    </a:lnTo>
                    <a:cubicBezTo>
                      <a:pt x="3382" y="750"/>
                      <a:pt x="2620" y="0"/>
                      <a:pt x="169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1" name="Google Shape;8101;g1f9162cf5e8_0_8629"/>
              <p:cNvSpPr/>
              <p:nvPr/>
            </p:nvSpPr>
            <p:spPr>
              <a:xfrm>
                <a:off x="4887800" y="1707475"/>
                <a:ext cx="130100" cy="19075"/>
              </a:xfrm>
              <a:custGeom>
                <a:rect b="b" l="l" r="r" t="t"/>
                <a:pathLst>
                  <a:path extrusionOk="0" h="763" w="5204">
                    <a:moveTo>
                      <a:pt x="1" y="1"/>
                    </a:moveTo>
                    <a:lnTo>
                      <a:pt x="1" y="763"/>
                    </a:lnTo>
                    <a:lnTo>
                      <a:pt x="5204" y="763"/>
                    </a:lnTo>
                    <a:lnTo>
                      <a:pt x="520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2" name="Google Shape;8102;g1f9162cf5e8_0_8629"/>
              <p:cNvSpPr/>
              <p:nvPr/>
            </p:nvSpPr>
            <p:spPr>
              <a:xfrm>
                <a:off x="4911025" y="1636350"/>
                <a:ext cx="14000" cy="14000"/>
              </a:xfrm>
              <a:custGeom>
                <a:rect b="b" l="l" r="r" t="t"/>
                <a:pathLst>
                  <a:path extrusionOk="0" h="560" w="560">
                    <a:moveTo>
                      <a:pt x="286" y="0"/>
                    </a:moveTo>
                    <a:cubicBezTo>
                      <a:pt x="119" y="0"/>
                      <a:pt x="0" y="119"/>
                      <a:pt x="0" y="286"/>
                    </a:cubicBezTo>
                    <a:cubicBezTo>
                      <a:pt x="0" y="441"/>
                      <a:pt x="119" y="560"/>
                      <a:pt x="286" y="560"/>
                    </a:cubicBezTo>
                    <a:cubicBezTo>
                      <a:pt x="441" y="560"/>
                      <a:pt x="560" y="441"/>
                      <a:pt x="560" y="286"/>
                    </a:cubicBezTo>
                    <a:cubicBezTo>
                      <a:pt x="560" y="131"/>
                      <a:pt x="441" y="0"/>
                      <a:pt x="28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3" name="Google Shape;8103;g1f9162cf5e8_0_8629"/>
              <p:cNvSpPr/>
              <p:nvPr/>
            </p:nvSpPr>
            <p:spPr>
              <a:xfrm>
                <a:off x="4934225" y="1636350"/>
                <a:ext cx="14025" cy="14000"/>
              </a:xfrm>
              <a:custGeom>
                <a:rect b="b" l="l" r="r" t="t"/>
                <a:pathLst>
                  <a:path extrusionOk="0" h="560" w="561">
                    <a:moveTo>
                      <a:pt x="287" y="0"/>
                    </a:moveTo>
                    <a:cubicBezTo>
                      <a:pt x="120" y="0"/>
                      <a:pt x="1" y="119"/>
                      <a:pt x="1" y="286"/>
                    </a:cubicBezTo>
                    <a:cubicBezTo>
                      <a:pt x="1" y="441"/>
                      <a:pt x="132" y="560"/>
                      <a:pt x="287" y="560"/>
                    </a:cubicBezTo>
                    <a:cubicBezTo>
                      <a:pt x="441" y="560"/>
                      <a:pt x="561" y="441"/>
                      <a:pt x="561" y="286"/>
                    </a:cubicBezTo>
                    <a:cubicBezTo>
                      <a:pt x="561" y="131"/>
                      <a:pt x="441" y="0"/>
                      <a:pt x="28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4" name="Google Shape;8104;g1f9162cf5e8_0_8629"/>
              <p:cNvSpPr/>
              <p:nvPr/>
            </p:nvSpPr>
            <p:spPr>
              <a:xfrm>
                <a:off x="4957450" y="1636350"/>
                <a:ext cx="14025" cy="14000"/>
              </a:xfrm>
              <a:custGeom>
                <a:rect b="b" l="l" r="r" t="t"/>
                <a:pathLst>
                  <a:path extrusionOk="0" h="560" w="561">
                    <a:moveTo>
                      <a:pt x="286" y="0"/>
                    </a:moveTo>
                    <a:cubicBezTo>
                      <a:pt x="132" y="0"/>
                      <a:pt x="1" y="119"/>
                      <a:pt x="1" y="286"/>
                    </a:cubicBezTo>
                    <a:cubicBezTo>
                      <a:pt x="1" y="441"/>
                      <a:pt x="132" y="560"/>
                      <a:pt x="286" y="560"/>
                    </a:cubicBezTo>
                    <a:cubicBezTo>
                      <a:pt x="441" y="560"/>
                      <a:pt x="560" y="441"/>
                      <a:pt x="560" y="286"/>
                    </a:cubicBezTo>
                    <a:cubicBezTo>
                      <a:pt x="560" y="131"/>
                      <a:pt x="441" y="0"/>
                      <a:pt x="28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5" name="Google Shape;8105;g1f9162cf5e8_0_8629"/>
              <p:cNvSpPr/>
              <p:nvPr/>
            </p:nvSpPr>
            <p:spPr>
              <a:xfrm>
                <a:off x="4980675" y="1636350"/>
                <a:ext cx="14300" cy="14000"/>
              </a:xfrm>
              <a:custGeom>
                <a:rect b="b" l="l" r="r" t="t"/>
                <a:pathLst>
                  <a:path extrusionOk="0" h="560" w="572">
                    <a:moveTo>
                      <a:pt x="286" y="0"/>
                    </a:moveTo>
                    <a:cubicBezTo>
                      <a:pt x="131" y="0"/>
                      <a:pt x="0" y="119"/>
                      <a:pt x="0" y="286"/>
                    </a:cubicBezTo>
                    <a:cubicBezTo>
                      <a:pt x="0" y="441"/>
                      <a:pt x="131" y="560"/>
                      <a:pt x="286" y="560"/>
                    </a:cubicBezTo>
                    <a:cubicBezTo>
                      <a:pt x="441" y="560"/>
                      <a:pt x="572" y="441"/>
                      <a:pt x="572" y="286"/>
                    </a:cubicBezTo>
                    <a:cubicBezTo>
                      <a:pt x="572" y="131"/>
                      <a:pt x="441" y="0"/>
                      <a:pt x="28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6" name="Google Shape;8106;g1f9162cf5e8_0_8629"/>
              <p:cNvSpPr/>
              <p:nvPr/>
            </p:nvSpPr>
            <p:spPr>
              <a:xfrm>
                <a:off x="5104800" y="1522650"/>
                <a:ext cx="25925" cy="113125"/>
              </a:xfrm>
              <a:custGeom>
                <a:rect b="b" l="l" r="r" t="t"/>
                <a:pathLst>
                  <a:path extrusionOk="0" h="4525" w="1037">
                    <a:moveTo>
                      <a:pt x="512" y="0"/>
                    </a:moveTo>
                    <a:cubicBezTo>
                      <a:pt x="226" y="0"/>
                      <a:pt x="0" y="226"/>
                      <a:pt x="0" y="512"/>
                    </a:cubicBezTo>
                    <a:lnTo>
                      <a:pt x="0" y="4001"/>
                    </a:lnTo>
                    <a:cubicBezTo>
                      <a:pt x="0" y="4286"/>
                      <a:pt x="226" y="4524"/>
                      <a:pt x="512" y="4524"/>
                    </a:cubicBezTo>
                    <a:cubicBezTo>
                      <a:pt x="798" y="4524"/>
                      <a:pt x="1036" y="4286"/>
                      <a:pt x="1036" y="4001"/>
                    </a:cubicBezTo>
                    <a:lnTo>
                      <a:pt x="1036" y="512"/>
                    </a:lnTo>
                    <a:cubicBezTo>
                      <a:pt x="1036" y="226"/>
                      <a:pt x="798" y="0"/>
                      <a:pt x="5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7" name="Google Shape;8107;g1f9162cf5e8_0_8629"/>
              <p:cNvSpPr/>
              <p:nvPr/>
            </p:nvSpPr>
            <p:spPr>
              <a:xfrm>
                <a:off x="5096750" y="1597950"/>
                <a:ext cx="42000" cy="75625"/>
              </a:xfrm>
              <a:custGeom>
                <a:rect b="b" l="l" r="r" t="t"/>
                <a:pathLst>
                  <a:path extrusionOk="0" h="3025" w="1680">
                    <a:moveTo>
                      <a:pt x="834" y="0"/>
                    </a:moveTo>
                    <a:cubicBezTo>
                      <a:pt x="370" y="0"/>
                      <a:pt x="1" y="369"/>
                      <a:pt x="1" y="834"/>
                    </a:cubicBezTo>
                    <a:lnTo>
                      <a:pt x="1" y="2179"/>
                    </a:lnTo>
                    <a:cubicBezTo>
                      <a:pt x="1" y="2643"/>
                      <a:pt x="370" y="3024"/>
                      <a:pt x="834" y="3024"/>
                    </a:cubicBezTo>
                    <a:cubicBezTo>
                      <a:pt x="1299" y="3024"/>
                      <a:pt x="1680" y="2643"/>
                      <a:pt x="1680" y="2179"/>
                    </a:cubicBezTo>
                    <a:lnTo>
                      <a:pt x="1680" y="834"/>
                    </a:lnTo>
                    <a:cubicBezTo>
                      <a:pt x="1680" y="369"/>
                      <a:pt x="1299" y="0"/>
                      <a:pt x="834"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8" name="Google Shape;8108;g1f9162cf5e8_0_8629"/>
              <p:cNvSpPr/>
              <p:nvPr/>
            </p:nvSpPr>
            <p:spPr>
              <a:xfrm>
                <a:off x="5052700" y="1620275"/>
                <a:ext cx="130100" cy="106275"/>
              </a:xfrm>
              <a:custGeom>
                <a:rect b="b" l="l" r="r" t="t"/>
                <a:pathLst>
                  <a:path extrusionOk="0" h="4251" w="5204">
                    <a:moveTo>
                      <a:pt x="989" y="0"/>
                    </a:moveTo>
                    <a:lnTo>
                      <a:pt x="1" y="1655"/>
                    </a:lnTo>
                    <a:lnTo>
                      <a:pt x="1" y="4251"/>
                    </a:lnTo>
                    <a:lnTo>
                      <a:pt x="5204" y="4251"/>
                    </a:lnTo>
                    <a:lnTo>
                      <a:pt x="5204" y="1655"/>
                    </a:lnTo>
                    <a:lnTo>
                      <a:pt x="4204" y="0"/>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9" name="Google Shape;8109;g1f9162cf5e8_0_8629"/>
              <p:cNvSpPr/>
              <p:nvPr/>
            </p:nvSpPr>
            <p:spPr>
              <a:xfrm>
                <a:off x="5075325" y="1658975"/>
                <a:ext cx="84850" cy="67575"/>
              </a:xfrm>
              <a:custGeom>
                <a:rect b="b" l="l" r="r" t="t"/>
                <a:pathLst>
                  <a:path extrusionOk="0" h="2703" w="3394">
                    <a:moveTo>
                      <a:pt x="1691" y="0"/>
                    </a:moveTo>
                    <a:cubicBezTo>
                      <a:pt x="762" y="0"/>
                      <a:pt x="0" y="750"/>
                      <a:pt x="0" y="1691"/>
                    </a:cubicBezTo>
                    <a:lnTo>
                      <a:pt x="0" y="2703"/>
                    </a:lnTo>
                    <a:lnTo>
                      <a:pt x="3394" y="2703"/>
                    </a:lnTo>
                    <a:lnTo>
                      <a:pt x="3394" y="1691"/>
                    </a:lnTo>
                    <a:cubicBezTo>
                      <a:pt x="3394" y="750"/>
                      <a:pt x="2632" y="0"/>
                      <a:pt x="169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0" name="Google Shape;8110;g1f9162cf5e8_0_8629"/>
              <p:cNvSpPr/>
              <p:nvPr/>
            </p:nvSpPr>
            <p:spPr>
              <a:xfrm>
                <a:off x="5052700" y="1707475"/>
                <a:ext cx="130100" cy="19075"/>
              </a:xfrm>
              <a:custGeom>
                <a:rect b="b" l="l" r="r" t="t"/>
                <a:pathLst>
                  <a:path extrusionOk="0" h="763" w="5204">
                    <a:moveTo>
                      <a:pt x="1" y="1"/>
                    </a:moveTo>
                    <a:lnTo>
                      <a:pt x="1" y="763"/>
                    </a:lnTo>
                    <a:lnTo>
                      <a:pt x="5204" y="763"/>
                    </a:lnTo>
                    <a:lnTo>
                      <a:pt x="520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1" name="Google Shape;8111;g1f9162cf5e8_0_8629"/>
              <p:cNvSpPr/>
              <p:nvPr/>
            </p:nvSpPr>
            <p:spPr>
              <a:xfrm>
                <a:off x="5075625" y="1636350"/>
                <a:ext cx="14300" cy="14000"/>
              </a:xfrm>
              <a:custGeom>
                <a:rect b="b" l="l" r="r" t="t"/>
                <a:pathLst>
                  <a:path extrusionOk="0" h="560" w="572">
                    <a:moveTo>
                      <a:pt x="286" y="0"/>
                    </a:moveTo>
                    <a:cubicBezTo>
                      <a:pt x="131" y="0"/>
                      <a:pt x="0" y="119"/>
                      <a:pt x="0" y="286"/>
                    </a:cubicBezTo>
                    <a:cubicBezTo>
                      <a:pt x="0" y="441"/>
                      <a:pt x="131" y="560"/>
                      <a:pt x="286" y="560"/>
                    </a:cubicBezTo>
                    <a:cubicBezTo>
                      <a:pt x="441" y="560"/>
                      <a:pt x="572" y="441"/>
                      <a:pt x="572" y="286"/>
                    </a:cubicBezTo>
                    <a:cubicBezTo>
                      <a:pt x="572" y="131"/>
                      <a:pt x="441" y="0"/>
                      <a:pt x="28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2" name="Google Shape;8112;g1f9162cf5e8_0_8629"/>
              <p:cNvSpPr/>
              <p:nvPr/>
            </p:nvSpPr>
            <p:spPr>
              <a:xfrm>
                <a:off x="5099125" y="1636350"/>
                <a:ext cx="14025" cy="14000"/>
              </a:xfrm>
              <a:custGeom>
                <a:rect b="b" l="l" r="r" t="t"/>
                <a:pathLst>
                  <a:path extrusionOk="0" h="560" w="561">
                    <a:moveTo>
                      <a:pt x="275" y="0"/>
                    </a:moveTo>
                    <a:cubicBezTo>
                      <a:pt x="120" y="0"/>
                      <a:pt x="1" y="119"/>
                      <a:pt x="1" y="286"/>
                    </a:cubicBezTo>
                    <a:cubicBezTo>
                      <a:pt x="1" y="441"/>
                      <a:pt x="120" y="560"/>
                      <a:pt x="275" y="560"/>
                    </a:cubicBezTo>
                    <a:cubicBezTo>
                      <a:pt x="430" y="560"/>
                      <a:pt x="561" y="441"/>
                      <a:pt x="561" y="286"/>
                    </a:cubicBezTo>
                    <a:cubicBezTo>
                      <a:pt x="561" y="131"/>
                      <a:pt x="430" y="0"/>
                      <a:pt x="27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3" name="Google Shape;8113;g1f9162cf5e8_0_8629"/>
              <p:cNvSpPr/>
              <p:nvPr/>
            </p:nvSpPr>
            <p:spPr>
              <a:xfrm>
                <a:off x="5122350" y="1636350"/>
                <a:ext cx="14025" cy="14000"/>
              </a:xfrm>
              <a:custGeom>
                <a:rect b="b" l="l" r="r" t="t"/>
                <a:pathLst>
                  <a:path extrusionOk="0" h="560" w="561">
                    <a:moveTo>
                      <a:pt x="275" y="0"/>
                    </a:moveTo>
                    <a:cubicBezTo>
                      <a:pt x="120" y="0"/>
                      <a:pt x="1" y="119"/>
                      <a:pt x="1" y="286"/>
                    </a:cubicBezTo>
                    <a:cubicBezTo>
                      <a:pt x="1" y="441"/>
                      <a:pt x="120" y="560"/>
                      <a:pt x="275" y="560"/>
                    </a:cubicBezTo>
                    <a:cubicBezTo>
                      <a:pt x="429" y="560"/>
                      <a:pt x="560" y="441"/>
                      <a:pt x="560" y="286"/>
                    </a:cubicBezTo>
                    <a:cubicBezTo>
                      <a:pt x="560" y="131"/>
                      <a:pt x="429" y="0"/>
                      <a:pt x="27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4" name="Google Shape;8114;g1f9162cf5e8_0_8629"/>
              <p:cNvSpPr/>
              <p:nvPr/>
            </p:nvSpPr>
            <p:spPr>
              <a:xfrm>
                <a:off x="5145575" y="1636350"/>
                <a:ext cx="14000" cy="14000"/>
              </a:xfrm>
              <a:custGeom>
                <a:rect b="b" l="l" r="r" t="t"/>
                <a:pathLst>
                  <a:path extrusionOk="0" h="560" w="560">
                    <a:moveTo>
                      <a:pt x="286" y="0"/>
                    </a:moveTo>
                    <a:cubicBezTo>
                      <a:pt x="119" y="0"/>
                      <a:pt x="0" y="119"/>
                      <a:pt x="0" y="286"/>
                    </a:cubicBezTo>
                    <a:cubicBezTo>
                      <a:pt x="0" y="441"/>
                      <a:pt x="131" y="560"/>
                      <a:pt x="286" y="560"/>
                    </a:cubicBezTo>
                    <a:cubicBezTo>
                      <a:pt x="441" y="560"/>
                      <a:pt x="560" y="441"/>
                      <a:pt x="560" y="286"/>
                    </a:cubicBezTo>
                    <a:cubicBezTo>
                      <a:pt x="560" y="131"/>
                      <a:pt x="441" y="0"/>
                      <a:pt x="28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5" name="Google Shape;8115;g1f9162cf5e8_0_8629"/>
              <p:cNvSpPr/>
              <p:nvPr/>
            </p:nvSpPr>
            <p:spPr>
              <a:xfrm>
                <a:off x="4891675" y="1203250"/>
                <a:ext cx="65200" cy="65225"/>
              </a:xfrm>
              <a:custGeom>
                <a:rect b="b" l="l" r="r" t="t"/>
                <a:pathLst>
                  <a:path extrusionOk="0" h="2609" w="2608">
                    <a:moveTo>
                      <a:pt x="1310" y="1"/>
                    </a:moveTo>
                    <a:cubicBezTo>
                      <a:pt x="584" y="1"/>
                      <a:pt x="0" y="584"/>
                      <a:pt x="0" y="1310"/>
                    </a:cubicBezTo>
                    <a:cubicBezTo>
                      <a:pt x="0" y="2025"/>
                      <a:pt x="584" y="2608"/>
                      <a:pt x="1310" y="2608"/>
                    </a:cubicBezTo>
                    <a:cubicBezTo>
                      <a:pt x="2024" y="2608"/>
                      <a:pt x="2608" y="2025"/>
                      <a:pt x="2608" y="1310"/>
                    </a:cubicBezTo>
                    <a:cubicBezTo>
                      <a:pt x="2608" y="584"/>
                      <a:pt x="2024" y="1"/>
                      <a:pt x="1310"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6" name="Google Shape;8116;g1f9162cf5e8_0_8629"/>
              <p:cNvSpPr/>
              <p:nvPr/>
            </p:nvSpPr>
            <p:spPr>
              <a:xfrm>
                <a:off x="5113725" y="1203250"/>
                <a:ext cx="65200" cy="65225"/>
              </a:xfrm>
              <a:custGeom>
                <a:rect b="b" l="l" r="r" t="t"/>
                <a:pathLst>
                  <a:path extrusionOk="0" h="2609" w="2608">
                    <a:moveTo>
                      <a:pt x="1298" y="1"/>
                    </a:moveTo>
                    <a:cubicBezTo>
                      <a:pt x="584" y="1"/>
                      <a:pt x="0" y="584"/>
                      <a:pt x="0" y="1310"/>
                    </a:cubicBezTo>
                    <a:cubicBezTo>
                      <a:pt x="0" y="2025"/>
                      <a:pt x="584" y="2608"/>
                      <a:pt x="1298" y="2608"/>
                    </a:cubicBezTo>
                    <a:cubicBezTo>
                      <a:pt x="2024" y="2608"/>
                      <a:pt x="2608" y="2025"/>
                      <a:pt x="2608" y="1310"/>
                    </a:cubicBezTo>
                    <a:cubicBezTo>
                      <a:pt x="2608" y="584"/>
                      <a:pt x="2024" y="1"/>
                      <a:pt x="1298"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7" name="Google Shape;8117;g1f9162cf5e8_0_8629"/>
              <p:cNvSpPr/>
              <p:nvPr/>
            </p:nvSpPr>
            <p:spPr>
              <a:xfrm>
                <a:off x="4812200" y="1514300"/>
                <a:ext cx="35750" cy="35750"/>
              </a:xfrm>
              <a:custGeom>
                <a:rect b="b" l="l" r="r" t="t"/>
                <a:pathLst>
                  <a:path extrusionOk="0" h="1430" w="1430">
                    <a:moveTo>
                      <a:pt x="715" y="1"/>
                    </a:moveTo>
                    <a:cubicBezTo>
                      <a:pt x="322" y="1"/>
                      <a:pt x="0" y="322"/>
                      <a:pt x="0" y="715"/>
                    </a:cubicBezTo>
                    <a:cubicBezTo>
                      <a:pt x="0" y="1108"/>
                      <a:pt x="322" y="1429"/>
                      <a:pt x="715" y="1429"/>
                    </a:cubicBezTo>
                    <a:cubicBezTo>
                      <a:pt x="1108" y="1429"/>
                      <a:pt x="1429" y="1108"/>
                      <a:pt x="1429" y="715"/>
                    </a:cubicBezTo>
                    <a:cubicBezTo>
                      <a:pt x="1429" y="322"/>
                      <a:pt x="1108" y="1"/>
                      <a:pt x="71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8" name="Google Shape;8118;g1f9162cf5e8_0_8629"/>
              <p:cNvSpPr/>
              <p:nvPr/>
            </p:nvSpPr>
            <p:spPr>
              <a:xfrm>
                <a:off x="4811600" y="1380950"/>
                <a:ext cx="135150" cy="135175"/>
              </a:xfrm>
              <a:custGeom>
                <a:rect b="b" l="l" r="r" t="t"/>
                <a:pathLst>
                  <a:path extrusionOk="0" h="5407" w="5406">
                    <a:moveTo>
                      <a:pt x="2227" y="1"/>
                    </a:moveTo>
                    <a:lnTo>
                      <a:pt x="1" y="2430"/>
                    </a:lnTo>
                    <a:lnTo>
                      <a:pt x="1" y="5406"/>
                    </a:lnTo>
                    <a:lnTo>
                      <a:pt x="1417" y="5406"/>
                    </a:lnTo>
                    <a:lnTo>
                      <a:pt x="1417" y="2977"/>
                    </a:lnTo>
                    <a:lnTo>
                      <a:pt x="2846" y="1418"/>
                    </a:lnTo>
                    <a:lnTo>
                      <a:pt x="5406" y="1418"/>
                    </a:lnTo>
                    <a:lnTo>
                      <a:pt x="540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9" name="Google Shape;8119;g1f9162cf5e8_0_8629"/>
              <p:cNvSpPr/>
              <p:nvPr/>
            </p:nvSpPr>
            <p:spPr>
              <a:xfrm>
                <a:off x="4890175" y="1357450"/>
                <a:ext cx="81300" cy="81275"/>
              </a:xfrm>
              <a:custGeom>
                <a:rect b="b" l="l" r="r" t="t"/>
                <a:pathLst>
                  <a:path extrusionOk="0" h="3251" w="3252">
                    <a:moveTo>
                      <a:pt x="1632" y="0"/>
                    </a:moveTo>
                    <a:cubicBezTo>
                      <a:pt x="727" y="0"/>
                      <a:pt x="1" y="726"/>
                      <a:pt x="1" y="1619"/>
                    </a:cubicBezTo>
                    <a:cubicBezTo>
                      <a:pt x="1" y="2524"/>
                      <a:pt x="727" y="3250"/>
                      <a:pt x="1632" y="3250"/>
                    </a:cubicBezTo>
                    <a:cubicBezTo>
                      <a:pt x="2525" y="3250"/>
                      <a:pt x="3251" y="2524"/>
                      <a:pt x="3251" y="1619"/>
                    </a:cubicBezTo>
                    <a:cubicBezTo>
                      <a:pt x="3251" y="726"/>
                      <a:pt x="2525" y="0"/>
                      <a:pt x="163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0" name="Google Shape;8120;g1f9162cf5e8_0_8629"/>
              <p:cNvSpPr/>
              <p:nvPr/>
            </p:nvSpPr>
            <p:spPr>
              <a:xfrm>
                <a:off x="4798200" y="1516100"/>
                <a:ext cx="63725" cy="19075"/>
              </a:xfrm>
              <a:custGeom>
                <a:rect b="b" l="l" r="r" t="t"/>
                <a:pathLst>
                  <a:path extrusionOk="0" h="763" w="2549">
                    <a:moveTo>
                      <a:pt x="382" y="0"/>
                    </a:moveTo>
                    <a:cubicBezTo>
                      <a:pt x="179" y="0"/>
                      <a:pt x="1" y="167"/>
                      <a:pt x="1" y="381"/>
                    </a:cubicBezTo>
                    <a:cubicBezTo>
                      <a:pt x="1" y="584"/>
                      <a:pt x="179" y="762"/>
                      <a:pt x="382" y="762"/>
                    </a:cubicBezTo>
                    <a:lnTo>
                      <a:pt x="2168" y="762"/>
                    </a:lnTo>
                    <a:cubicBezTo>
                      <a:pt x="2382" y="762"/>
                      <a:pt x="2549" y="584"/>
                      <a:pt x="2549" y="381"/>
                    </a:cubicBezTo>
                    <a:cubicBezTo>
                      <a:pt x="2549" y="167"/>
                      <a:pt x="2382" y="0"/>
                      <a:pt x="216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1" name="Google Shape;8121;g1f9162cf5e8_0_8629"/>
              <p:cNvSpPr/>
              <p:nvPr/>
            </p:nvSpPr>
            <p:spPr>
              <a:xfrm>
                <a:off x="4779150" y="1546450"/>
                <a:ext cx="102125" cy="51225"/>
              </a:xfrm>
              <a:custGeom>
                <a:rect b="b" l="l" r="r" t="t"/>
                <a:pathLst>
                  <a:path extrusionOk="0" h="2049" w="4085">
                    <a:moveTo>
                      <a:pt x="2037" y="1"/>
                    </a:moveTo>
                    <a:cubicBezTo>
                      <a:pt x="918" y="1"/>
                      <a:pt x="1" y="917"/>
                      <a:pt x="1" y="2048"/>
                    </a:cubicBezTo>
                    <a:lnTo>
                      <a:pt x="1132" y="2048"/>
                    </a:lnTo>
                    <a:cubicBezTo>
                      <a:pt x="1132" y="1548"/>
                      <a:pt x="1537" y="1144"/>
                      <a:pt x="2037" y="1144"/>
                    </a:cubicBezTo>
                    <a:cubicBezTo>
                      <a:pt x="2537" y="1144"/>
                      <a:pt x="2954" y="1548"/>
                      <a:pt x="2954" y="2048"/>
                    </a:cubicBezTo>
                    <a:lnTo>
                      <a:pt x="4085" y="2048"/>
                    </a:lnTo>
                    <a:cubicBezTo>
                      <a:pt x="4085" y="917"/>
                      <a:pt x="3168" y="1"/>
                      <a:pt x="2037"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2" name="Google Shape;8122;g1f9162cf5e8_0_8629"/>
              <p:cNvSpPr/>
              <p:nvPr/>
            </p:nvSpPr>
            <p:spPr>
              <a:xfrm>
                <a:off x="4910425" y="1377675"/>
                <a:ext cx="40800" cy="40800"/>
              </a:xfrm>
              <a:custGeom>
                <a:rect b="b" l="l" r="r" t="t"/>
                <a:pathLst>
                  <a:path extrusionOk="0" h="1632" w="1632">
                    <a:moveTo>
                      <a:pt x="822" y="1"/>
                    </a:moveTo>
                    <a:cubicBezTo>
                      <a:pt x="370" y="1"/>
                      <a:pt x="0" y="370"/>
                      <a:pt x="0" y="810"/>
                    </a:cubicBezTo>
                    <a:cubicBezTo>
                      <a:pt x="0" y="1263"/>
                      <a:pt x="370" y="1632"/>
                      <a:pt x="822" y="1632"/>
                    </a:cubicBezTo>
                    <a:cubicBezTo>
                      <a:pt x="1262" y="1632"/>
                      <a:pt x="1632" y="1263"/>
                      <a:pt x="1632" y="810"/>
                    </a:cubicBezTo>
                    <a:cubicBezTo>
                      <a:pt x="1632" y="370"/>
                      <a:pt x="1262" y="1"/>
                      <a:pt x="822"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3" name="Google Shape;8123;g1f9162cf5e8_0_8629"/>
              <p:cNvSpPr/>
              <p:nvPr/>
            </p:nvSpPr>
            <p:spPr>
              <a:xfrm>
                <a:off x="5222375" y="1514300"/>
                <a:ext cx="36025" cy="35750"/>
              </a:xfrm>
              <a:custGeom>
                <a:rect b="b" l="l" r="r" t="t"/>
                <a:pathLst>
                  <a:path extrusionOk="0" h="1430" w="1441">
                    <a:moveTo>
                      <a:pt x="726" y="1"/>
                    </a:moveTo>
                    <a:cubicBezTo>
                      <a:pt x="322" y="1"/>
                      <a:pt x="0" y="322"/>
                      <a:pt x="0" y="715"/>
                    </a:cubicBezTo>
                    <a:cubicBezTo>
                      <a:pt x="0" y="1108"/>
                      <a:pt x="322" y="1429"/>
                      <a:pt x="726" y="1429"/>
                    </a:cubicBezTo>
                    <a:cubicBezTo>
                      <a:pt x="1119" y="1429"/>
                      <a:pt x="1441" y="1108"/>
                      <a:pt x="1441" y="715"/>
                    </a:cubicBezTo>
                    <a:cubicBezTo>
                      <a:pt x="1441" y="322"/>
                      <a:pt x="1119" y="1"/>
                      <a:pt x="72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4" name="Google Shape;8124;g1f9162cf5e8_0_8629"/>
              <p:cNvSpPr/>
              <p:nvPr/>
            </p:nvSpPr>
            <p:spPr>
              <a:xfrm>
                <a:off x="5123850" y="1380950"/>
                <a:ext cx="135150" cy="135175"/>
              </a:xfrm>
              <a:custGeom>
                <a:rect b="b" l="l" r="r" t="t"/>
                <a:pathLst>
                  <a:path extrusionOk="0" h="5407" w="5406">
                    <a:moveTo>
                      <a:pt x="0" y="1"/>
                    </a:moveTo>
                    <a:lnTo>
                      <a:pt x="0" y="1418"/>
                    </a:lnTo>
                    <a:lnTo>
                      <a:pt x="2560" y="1418"/>
                    </a:lnTo>
                    <a:lnTo>
                      <a:pt x="3989" y="2977"/>
                    </a:lnTo>
                    <a:lnTo>
                      <a:pt x="3989" y="5406"/>
                    </a:lnTo>
                    <a:lnTo>
                      <a:pt x="5406" y="5406"/>
                    </a:lnTo>
                    <a:lnTo>
                      <a:pt x="5406" y="2430"/>
                    </a:lnTo>
                    <a:lnTo>
                      <a:pt x="3179"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5" name="Google Shape;8125;g1f9162cf5e8_0_8629"/>
              <p:cNvSpPr/>
              <p:nvPr/>
            </p:nvSpPr>
            <p:spPr>
              <a:xfrm>
                <a:off x="5099125" y="1357450"/>
                <a:ext cx="81300" cy="81275"/>
              </a:xfrm>
              <a:custGeom>
                <a:rect b="b" l="l" r="r" t="t"/>
                <a:pathLst>
                  <a:path extrusionOk="0" h="3251" w="3252">
                    <a:moveTo>
                      <a:pt x="1620" y="0"/>
                    </a:moveTo>
                    <a:cubicBezTo>
                      <a:pt x="727" y="0"/>
                      <a:pt x="1" y="726"/>
                      <a:pt x="1" y="1619"/>
                    </a:cubicBezTo>
                    <a:cubicBezTo>
                      <a:pt x="1" y="2524"/>
                      <a:pt x="727" y="3250"/>
                      <a:pt x="1620" y="3250"/>
                    </a:cubicBezTo>
                    <a:cubicBezTo>
                      <a:pt x="2525" y="3250"/>
                      <a:pt x="3251" y="2524"/>
                      <a:pt x="3251" y="1619"/>
                    </a:cubicBezTo>
                    <a:cubicBezTo>
                      <a:pt x="3251" y="726"/>
                      <a:pt x="2525" y="0"/>
                      <a:pt x="162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6" name="Google Shape;8126;g1f9162cf5e8_0_8629"/>
              <p:cNvSpPr/>
              <p:nvPr/>
            </p:nvSpPr>
            <p:spPr>
              <a:xfrm>
                <a:off x="5208675" y="1516100"/>
                <a:ext cx="63725" cy="19075"/>
              </a:xfrm>
              <a:custGeom>
                <a:rect b="b" l="l" r="r" t="t"/>
                <a:pathLst>
                  <a:path extrusionOk="0" h="763" w="2549">
                    <a:moveTo>
                      <a:pt x="381" y="0"/>
                    </a:moveTo>
                    <a:cubicBezTo>
                      <a:pt x="167" y="0"/>
                      <a:pt x="0" y="167"/>
                      <a:pt x="0" y="381"/>
                    </a:cubicBezTo>
                    <a:cubicBezTo>
                      <a:pt x="0" y="584"/>
                      <a:pt x="167" y="762"/>
                      <a:pt x="381" y="762"/>
                    </a:cubicBezTo>
                    <a:lnTo>
                      <a:pt x="2167" y="762"/>
                    </a:lnTo>
                    <a:cubicBezTo>
                      <a:pt x="2382" y="762"/>
                      <a:pt x="2548" y="584"/>
                      <a:pt x="2548" y="381"/>
                    </a:cubicBezTo>
                    <a:cubicBezTo>
                      <a:pt x="2548" y="167"/>
                      <a:pt x="2382" y="0"/>
                      <a:pt x="216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7" name="Google Shape;8127;g1f9162cf5e8_0_8629"/>
              <p:cNvSpPr/>
              <p:nvPr/>
            </p:nvSpPr>
            <p:spPr>
              <a:xfrm>
                <a:off x="5189325" y="1546450"/>
                <a:ext cx="102125" cy="51225"/>
              </a:xfrm>
              <a:custGeom>
                <a:rect b="b" l="l" r="r" t="t"/>
                <a:pathLst>
                  <a:path extrusionOk="0" h="2049" w="4085">
                    <a:moveTo>
                      <a:pt x="2048" y="1"/>
                    </a:moveTo>
                    <a:cubicBezTo>
                      <a:pt x="917" y="1"/>
                      <a:pt x="1" y="917"/>
                      <a:pt x="1" y="2048"/>
                    </a:cubicBezTo>
                    <a:lnTo>
                      <a:pt x="1132" y="2048"/>
                    </a:lnTo>
                    <a:cubicBezTo>
                      <a:pt x="1132" y="1548"/>
                      <a:pt x="1548" y="1144"/>
                      <a:pt x="2048" y="1144"/>
                    </a:cubicBezTo>
                    <a:cubicBezTo>
                      <a:pt x="2549" y="1144"/>
                      <a:pt x="2953" y="1548"/>
                      <a:pt x="2953" y="2048"/>
                    </a:cubicBezTo>
                    <a:lnTo>
                      <a:pt x="4084" y="2048"/>
                    </a:lnTo>
                    <a:cubicBezTo>
                      <a:pt x="4084" y="917"/>
                      <a:pt x="3168" y="1"/>
                      <a:pt x="2048"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8" name="Google Shape;8128;g1f9162cf5e8_0_8629"/>
              <p:cNvSpPr/>
              <p:nvPr/>
            </p:nvSpPr>
            <p:spPr>
              <a:xfrm>
                <a:off x="5119375" y="1377675"/>
                <a:ext cx="40800" cy="40800"/>
              </a:xfrm>
              <a:custGeom>
                <a:rect b="b" l="l" r="r" t="t"/>
                <a:pathLst>
                  <a:path extrusionOk="0" h="1632" w="1632">
                    <a:moveTo>
                      <a:pt x="810" y="1"/>
                    </a:moveTo>
                    <a:cubicBezTo>
                      <a:pt x="370" y="1"/>
                      <a:pt x="1" y="370"/>
                      <a:pt x="1" y="810"/>
                    </a:cubicBezTo>
                    <a:cubicBezTo>
                      <a:pt x="1" y="1263"/>
                      <a:pt x="370" y="1632"/>
                      <a:pt x="810" y="1632"/>
                    </a:cubicBezTo>
                    <a:cubicBezTo>
                      <a:pt x="1263" y="1632"/>
                      <a:pt x="1632" y="1263"/>
                      <a:pt x="1632" y="810"/>
                    </a:cubicBezTo>
                    <a:cubicBezTo>
                      <a:pt x="1632" y="370"/>
                      <a:pt x="1263" y="1"/>
                      <a:pt x="810"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9" name="Google Shape;8129;g1f9162cf5e8_0_8629"/>
              <p:cNvSpPr/>
              <p:nvPr/>
            </p:nvSpPr>
            <p:spPr>
              <a:xfrm>
                <a:off x="4905375" y="1324700"/>
                <a:ext cx="259875" cy="237850"/>
              </a:xfrm>
              <a:custGeom>
                <a:rect b="b" l="l" r="r" t="t"/>
                <a:pathLst>
                  <a:path extrusionOk="0" h="9514" w="10395">
                    <a:moveTo>
                      <a:pt x="1453" y="0"/>
                    </a:moveTo>
                    <a:lnTo>
                      <a:pt x="0" y="9513"/>
                    </a:lnTo>
                    <a:lnTo>
                      <a:pt x="10394" y="9513"/>
                    </a:lnTo>
                    <a:lnTo>
                      <a:pt x="8942"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0" name="Google Shape;8130;g1f9162cf5e8_0_8629"/>
              <p:cNvSpPr/>
              <p:nvPr/>
            </p:nvSpPr>
            <p:spPr>
              <a:xfrm>
                <a:off x="4970250" y="1278850"/>
                <a:ext cx="130100" cy="124150"/>
              </a:xfrm>
              <a:custGeom>
                <a:rect b="b" l="l" r="r" t="t"/>
                <a:pathLst>
                  <a:path extrusionOk="0" h="4966" w="5204">
                    <a:moveTo>
                      <a:pt x="596" y="1"/>
                    </a:moveTo>
                    <a:cubicBezTo>
                      <a:pt x="263" y="1"/>
                      <a:pt x="1" y="275"/>
                      <a:pt x="1" y="596"/>
                    </a:cubicBezTo>
                    <a:lnTo>
                      <a:pt x="1" y="4370"/>
                    </a:lnTo>
                    <a:cubicBezTo>
                      <a:pt x="1" y="4704"/>
                      <a:pt x="263" y="4966"/>
                      <a:pt x="596" y="4966"/>
                    </a:cubicBezTo>
                    <a:lnTo>
                      <a:pt x="4608" y="4966"/>
                    </a:lnTo>
                    <a:cubicBezTo>
                      <a:pt x="4942" y="4966"/>
                      <a:pt x="5204" y="4704"/>
                      <a:pt x="5204" y="4370"/>
                    </a:cubicBezTo>
                    <a:lnTo>
                      <a:pt x="5204" y="596"/>
                    </a:lnTo>
                    <a:cubicBezTo>
                      <a:pt x="5204" y="275"/>
                      <a:pt x="4942" y="1"/>
                      <a:pt x="460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1" name="Google Shape;8131;g1f9162cf5e8_0_8629"/>
              <p:cNvSpPr/>
              <p:nvPr/>
            </p:nvSpPr>
            <p:spPr>
              <a:xfrm>
                <a:off x="4905375" y="1516975"/>
                <a:ext cx="259875" cy="45575"/>
              </a:xfrm>
              <a:custGeom>
                <a:rect b="b" l="l" r="r" t="t"/>
                <a:pathLst>
                  <a:path extrusionOk="0" h="1823" w="10395">
                    <a:moveTo>
                      <a:pt x="286" y="1"/>
                    </a:moveTo>
                    <a:lnTo>
                      <a:pt x="0" y="1822"/>
                    </a:lnTo>
                    <a:lnTo>
                      <a:pt x="10394" y="1822"/>
                    </a:lnTo>
                    <a:lnTo>
                      <a:pt x="10108"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2" name="Google Shape;8132;g1f9162cf5e8_0_8629"/>
              <p:cNvSpPr/>
              <p:nvPr/>
            </p:nvSpPr>
            <p:spPr>
              <a:xfrm>
                <a:off x="4924425" y="1079725"/>
                <a:ext cx="221775" cy="229225"/>
              </a:xfrm>
              <a:custGeom>
                <a:rect b="b" l="l" r="r" t="t"/>
                <a:pathLst>
                  <a:path extrusionOk="0" h="9169" w="8871">
                    <a:moveTo>
                      <a:pt x="4441" y="1"/>
                    </a:moveTo>
                    <a:cubicBezTo>
                      <a:pt x="1988" y="1"/>
                      <a:pt x="0" y="1989"/>
                      <a:pt x="0" y="4442"/>
                    </a:cubicBezTo>
                    <a:lnTo>
                      <a:pt x="0" y="9168"/>
                    </a:lnTo>
                    <a:lnTo>
                      <a:pt x="8870" y="9168"/>
                    </a:lnTo>
                    <a:lnTo>
                      <a:pt x="8870" y="4442"/>
                    </a:lnTo>
                    <a:cubicBezTo>
                      <a:pt x="8870" y="1989"/>
                      <a:pt x="6882" y="1"/>
                      <a:pt x="4441"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3" name="Google Shape;8133;g1f9162cf5e8_0_8629"/>
              <p:cNvSpPr/>
              <p:nvPr/>
            </p:nvSpPr>
            <p:spPr>
              <a:xfrm>
                <a:off x="4958350" y="1113350"/>
                <a:ext cx="153900" cy="195600"/>
              </a:xfrm>
              <a:custGeom>
                <a:rect b="b" l="l" r="r" t="t"/>
                <a:pathLst>
                  <a:path extrusionOk="0" h="7824" w="6156">
                    <a:moveTo>
                      <a:pt x="3084" y="1"/>
                    </a:moveTo>
                    <a:cubicBezTo>
                      <a:pt x="1381" y="1"/>
                      <a:pt x="0" y="1370"/>
                      <a:pt x="0" y="3073"/>
                    </a:cubicBezTo>
                    <a:lnTo>
                      <a:pt x="0" y="7823"/>
                    </a:lnTo>
                    <a:lnTo>
                      <a:pt x="6156" y="7823"/>
                    </a:lnTo>
                    <a:lnTo>
                      <a:pt x="6156" y="3073"/>
                    </a:lnTo>
                    <a:cubicBezTo>
                      <a:pt x="6156" y="1370"/>
                      <a:pt x="4775" y="1"/>
                      <a:pt x="3084" y="1"/>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4" name="Google Shape;8134;g1f9162cf5e8_0_8629"/>
              <p:cNvSpPr/>
              <p:nvPr/>
            </p:nvSpPr>
            <p:spPr>
              <a:xfrm>
                <a:off x="4977700" y="1223500"/>
                <a:ext cx="24725" cy="24725"/>
              </a:xfrm>
              <a:custGeom>
                <a:rect b="b" l="l" r="r" t="t"/>
                <a:pathLst>
                  <a:path extrusionOk="0" h="989" w="989">
                    <a:moveTo>
                      <a:pt x="500" y="0"/>
                    </a:moveTo>
                    <a:cubicBezTo>
                      <a:pt x="226" y="0"/>
                      <a:pt x="0" y="227"/>
                      <a:pt x="0" y="500"/>
                    </a:cubicBezTo>
                    <a:cubicBezTo>
                      <a:pt x="0" y="774"/>
                      <a:pt x="226" y="988"/>
                      <a:pt x="500" y="988"/>
                    </a:cubicBezTo>
                    <a:cubicBezTo>
                      <a:pt x="774" y="988"/>
                      <a:pt x="988" y="774"/>
                      <a:pt x="988" y="500"/>
                    </a:cubicBezTo>
                    <a:cubicBezTo>
                      <a:pt x="988" y="227"/>
                      <a:pt x="774" y="0"/>
                      <a:pt x="50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5" name="Google Shape;8135;g1f9162cf5e8_0_8629"/>
              <p:cNvSpPr/>
              <p:nvPr/>
            </p:nvSpPr>
            <p:spPr>
              <a:xfrm>
                <a:off x="5068175" y="1223500"/>
                <a:ext cx="24725" cy="24725"/>
              </a:xfrm>
              <a:custGeom>
                <a:rect b="b" l="l" r="r" t="t"/>
                <a:pathLst>
                  <a:path extrusionOk="0" h="989" w="989">
                    <a:moveTo>
                      <a:pt x="489" y="0"/>
                    </a:moveTo>
                    <a:cubicBezTo>
                      <a:pt x="215" y="0"/>
                      <a:pt x="1" y="227"/>
                      <a:pt x="1" y="500"/>
                    </a:cubicBezTo>
                    <a:cubicBezTo>
                      <a:pt x="1" y="774"/>
                      <a:pt x="215" y="988"/>
                      <a:pt x="489" y="988"/>
                    </a:cubicBezTo>
                    <a:cubicBezTo>
                      <a:pt x="763" y="988"/>
                      <a:pt x="989" y="774"/>
                      <a:pt x="989" y="500"/>
                    </a:cubicBezTo>
                    <a:cubicBezTo>
                      <a:pt x="989" y="227"/>
                      <a:pt x="763" y="0"/>
                      <a:pt x="48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6" name="Google Shape;8136;g1f9162cf5e8_0_8629"/>
              <p:cNvSpPr/>
              <p:nvPr/>
            </p:nvSpPr>
            <p:spPr>
              <a:xfrm>
                <a:off x="4977700" y="1270525"/>
                <a:ext cx="115200" cy="18175"/>
              </a:xfrm>
              <a:custGeom>
                <a:rect b="b" l="l" r="r" t="t"/>
                <a:pathLst>
                  <a:path extrusionOk="0" h="727" w="4608">
                    <a:moveTo>
                      <a:pt x="369" y="0"/>
                    </a:moveTo>
                    <a:cubicBezTo>
                      <a:pt x="167" y="0"/>
                      <a:pt x="0" y="155"/>
                      <a:pt x="0" y="358"/>
                    </a:cubicBezTo>
                    <a:cubicBezTo>
                      <a:pt x="0" y="560"/>
                      <a:pt x="167" y="727"/>
                      <a:pt x="369" y="727"/>
                    </a:cubicBezTo>
                    <a:lnTo>
                      <a:pt x="4239" y="727"/>
                    </a:lnTo>
                    <a:cubicBezTo>
                      <a:pt x="4441" y="727"/>
                      <a:pt x="4608" y="560"/>
                      <a:pt x="4608" y="358"/>
                    </a:cubicBezTo>
                    <a:cubicBezTo>
                      <a:pt x="4608" y="155"/>
                      <a:pt x="4441" y="0"/>
                      <a:pt x="423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7" name="Google Shape;8137;g1f9162cf5e8_0_8629"/>
              <p:cNvSpPr/>
              <p:nvPr/>
            </p:nvSpPr>
            <p:spPr>
              <a:xfrm>
                <a:off x="4889000" y="1308025"/>
                <a:ext cx="292600" cy="33675"/>
              </a:xfrm>
              <a:custGeom>
                <a:rect b="b" l="l" r="r" t="t"/>
                <a:pathLst>
                  <a:path extrusionOk="0" h="1347" w="11704">
                    <a:moveTo>
                      <a:pt x="667" y="1"/>
                    </a:moveTo>
                    <a:cubicBezTo>
                      <a:pt x="298" y="1"/>
                      <a:pt x="0" y="298"/>
                      <a:pt x="0" y="667"/>
                    </a:cubicBezTo>
                    <a:cubicBezTo>
                      <a:pt x="0" y="1036"/>
                      <a:pt x="298" y="1346"/>
                      <a:pt x="667" y="1346"/>
                    </a:cubicBezTo>
                    <a:lnTo>
                      <a:pt x="11037" y="1346"/>
                    </a:lnTo>
                    <a:cubicBezTo>
                      <a:pt x="11406" y="1346"/>
                      <a:pt x="11704" y="1036"/>
                      <a:pt x="11704" y="667"/>
                    </a:cubicBezTo>
                    <a:cubicBezTo>
                      <a:pt x="11704" y="298"/>
                      <a:pt x="11406" y="1"/>
                      <a:pt x="11037" y="1"/>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8" name="Google Shape;8138;g1f9162cf5e8_0_8629"/>
              <p:cNvSpPr/>
              <p:nvPr/>
            </p:nvSpPr>
            <p:spPr>
              <a:xfrm>
                <a:off x="4930375" y="1418450"/>
                <a:ext cx="12825" cy="12825"/>
              </a:xfrm>
              <a:custGeom>
                <a:rect b="b" l="l" r="r" t="t"/>
                <a:pathLst>
                  <a:path extrusionOk="0" h="513" w="513">
                    <a:moveTo>
                      <a:pt x="250" y="1"/>
                    </a:moveTo>
                    <a:cubicBezTo>
                      <a:pt x="119" y="1"/>
                      <a:pt x="0" y="108"/>
                      <a:pt x="0" y="251"/>
                    </a:cubicBezTo>
                    <a:cubicBezTo>
                      <a:pt x="0" y="394"/>
                      <a:pt x="119" y="513"/>
                      <a:pt x="250" y="513"/>
                    </a:cubicBezTo>
                    <a:cubicBezTo>
                      <a:pt x="393" y="513"/>
                      <a:pt x="512" y="394"/>
                      <a:pt x="512" y="251"/>
                    </a:cubicBezTo>
                    <a:cubicBezTo>
                      <a:pt x="512" y="108"/>
                      <a:pt x="393" y="1"/>
                      <a:pt x="25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9" name="Google Shape;8139;g1f9162cf5e8_0_8629"/>
              <p:cNvSpPr/>
              <p:nvPr/>
            </p:nvSpPr>
            <p:spPr>
              <a:xfrm>
                <a:off x="4955075" y="1418450"/>
                <a:ext cx="12825" cy="12825"/>
              </a:xfrm>
              <a:custGeom>
                <a:rect b="b" l="l" r="r" t="t"/>
                <a:pathLst>
                  <a:path extrusionOk="0" h="513" w="513">
                    <a:moveTo>
                      <a:pt x="270" y="0"/>
                    </a:moveTo>
                    <a:cubicBezTo>
                      <a:pt x="264" y="0"/>
                      <a:pt x="257" y="0"/>
                      <a:pt x="250" y="1"/>
                    </a:cubicBezTo>
                    <a:cubicBezTo>
                      <a:pt x="108" y="1"/>
                      <a:pt x="0" y="108"/>
                      <a:pt x="0" y="251"/>
                    </a:cubicBezTo>
                    <a:cubicBezTo>
                      <a:pt x="0" y="394"/>
                      <a:pt x="108" y="513"/>
                      <a:pt x="250" y="513"/>
                    </a:cubicBezTo>
                    <a:cubicBezTo>
                      <a:pt x="393" y="513"/>
                      <a:pt x="512" y="394"/>
                      <a:pt x="512" y="251"/>
                    </a:cubicBezTo>
                    <a:cubicBezTo>
                      <a:pt x="512" y="115"/>
                      <a:pt x="404" y="0"/>
                      <a:pt x="27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0" name="Google Shape;8140;g1f9162cf5e8_0_8629"/>
              <p:cNvSpPr/>
              <p:nvPr/>
            </p:nvSpPr>
            <p:spPr>
              <a:xfrm>
                <a:off x="4979475" y="1418450"/>
                <a:ext cx="13125" cy="12825"/>
              </a:xfrm>
              <a:custGeom>
                <a:rect b="b" l="l" r="r" t="t"/>
                <a:pathLst>
                  <a:path extrusionOk="0" h="513" w="525">
                    <a:moveTo>
                      <a:pt x="282" y="0"/>
                    </a:moveTo>
                    <a:cubicBezTo>
                      <a:pt x="276" y="0"/>
                      <a:pt x="269" y="0"/>
                      <a:pt x="263" y="1"/>
                    </a:cubicBezTo>
                    <a:cubicBezTo>
                      <a:pt x="120" y="1"/>
                      <a:pt x="1" y="108"/>
                      <a:pt x="1" y="251"/>
                    </a:cubicBezTo>
                    <a:cubicBezTo>
                      <a:pt x="1" y="394"/>
                      <a:pt x="120" y="513"/>
                      <a:pt x="263" y="513"/>
                    </a:cubicBezTo>
                    <a:cubicBezTo>
                      <a:pt x="405" y="513"/>
                      <a:pt x="525" y="394"/>
                      <a:pt x="525" y="251"/>
                    </a:cubicBezTo>
                    <a:cubicBezTo>
                      <a:pt x="525" y="115"/>
                      <a:pt x="416" y="0"/>
                      <a:pt x="2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1" name="Google Shape;8141;g1f9162cf5e8_0_8629"/>
              <p:cNvSpPr/>
              <p:nvPr/>
            </p:nvSpPr>
            <p:spPr>
              <a:xfrm>
                <a:off x="5004175" y="1418450"/>
                <a:ext cx="12825" cy="12825"/>
              </a:xfrm>
              <a:custGeom>
                <a:rect b="b" l="l" r="r" t="t"/>
                <a:pathLst>
                  <a:path extrusionOk="0" h="513" w="513">
                    <a:moveTo>
                      <a:pt x="282" y="0"/>
                    </a:moveTo>
                    <a:cubicBezTo>
                      <a:pt x="276" y="0"/>
                      <a:pt x="269" y="0"/>
                      <a:pt x="263" y="1"/>
                    </a:cubicBezTo>
                    <a:cubicBezTo>
                      <a:pt x="120" y="1"/>
                      <a:pt x="1" y="108"/>
                      <a:pt x="1" y="251"/>
                    </a:cubicBezTo>
                    <a:cubicBezTo>
                      <a:pt x="1" y="394"/>
                      <a:pt x="120" y="513"/>
                      <a:pt x="263" y="513"/>
                    </a:cubicBezTo>
                    <a:cubicBezTo>
                      <a:pt x="406" y="513"/>
                      <a:pt x="513" y="394"/>
                      <a:pt x="513" y="251"/>
                    </a:cubicBezTo>
                    <a:cubicBezTo>
                      <a:pt x="513" y="115"/>
                      <a:pt x="415" y="0"/>
                      <a:pt x="2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2" name="Google Shape;8142;g1f9162cf5e8_0_8629"/>
              <p:cNvSpPr/>
              <p:nvPr/>
            </p:nvSpPr>
            <p:spPr>
              <a:xfrm>
                <a:off x="5028900" y="1418450"/>
                <a:ext cx="12825" cy="12825"/>
              </a:xfrm>
              <a:custGeom>
                <a:rect b="b" l="l" r="r" t="t"/>
                <a:pathLst>
                  <a:path extrusionOk="0" h="513" w="513">
                    <a:moveTo>
                      <a:pt x="262" y="1"/>
                    </a:moveTo>
                    <a:cubicBezTo>
                      <a:pt x="119" y="1"/>
                      <a:pt x="0" y="108"/>
                      <a:pt x="0" y="251"/>
                    </a:cubicBezTo>
                    <a:cubicBezTo>
                      <a:pt x="0" y="394"/>
                      <a:pt x="119" y="513"/>
                      <a:pt x="262" y="513"/>
                    </a:cubicBezTo>
                    <a:cubicBezTo>
                      <a:pt x="393" y="513"/>
                      <a:pt x="512" y="394"/>
                      <a:pt x="512" y="251"/>
                    </a:cubicBezTo>
                    <a:cubicBezTo>
                      <a:pt x="512" y="108"/>
                      <a:pt x="393" y="1"/>
                      <a:pt x="26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3" name="Google Shape;8143;g1f9162cf5e8_0_8629"/>
              <p:cNvSpPr/>
              <p:nvPr/>
            </p:nvSpPr>
            <p:spPr>
              <a:xfrm>
                <a:off x="5053600" y="1418450"/>
                <a:ext cx="12825" cy="12825"/>
              </a:xfrm>
              <a:custGeom>
                <a:rect b="b" l="l" r="r" t="t"/>
                <a:pathLst>
                  <a:path extrusionOk="0" h="513" w="513">
                    <a:moveTo>
                      <a:pt x="250" y="1"/>
                    </a:moveTo>
                    <a:cubicBezTo>
                      <a:pt x="107" y="1"/>
                      <a:pt x="0" y="108"/>
                      <a:pt x="0" y="251"/>
                    </a:cubicBezTo>
                    <a:cubicBezTo>
                      <a:pt x="0" y="394"/>
                      <a:pt x="107" y="513"/>
                      <a:pt x="250" y="513"/>
                    </a:cubicBezTo>
                    <a:cubicBezTo>
                      <a:pt x="393" y="513"/>
                      <a:pt x="512" y="394"/>
                      <a:pt x="512" y="251"/>
                    </a:cubicBezTo>
                    <a:cubicBezTo>
                      <a:pt x="512" y="108"/>
                      <a:pt x="393" y="1"/>
                      <a:pt x="25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4" name="Google Shape;8144;g1f9162cf5e8_0_8629"/>
              <p:cNvSpPr/>
              <p:nvPr/>
            </p:nvSpPr>
            <p:spPr>
              <a:xfrm>
                <a:off x="5078000" y="1418450"/>
                <a:ext cx="13125" cy="12825"/>
              </a:xfrm>
              <a:custGeom>
                <a:rect b="b" l="l" r="r" t="t"/>
                <a:pathLst>
                  <a:path extrusionOk="0" h="513" w="525">
                    <a:moveTo>
                      <a:pt x="282" y="0"/>
                    </a:moveTo>
                    <a:cubicBezTo>
                      <a:pt x="276" y="0"/>
                      <a:pt x="269" y="0"/>
                      <a:pt x="263" y="1"/>
                    </a:cubicBezTo>
                    <a:cubicBezTo>
                      <a:pt x="120" y="1"/>
                      <a:pt x="1" y="108"/>
                      <a:pt x="1" y="251"/>
                    </a:cubicBezTo>
                    <a:cubicBezTo>
                      <a:pt x="1" y="394"/>
                      <a:pt x="120" y="513"/>
                      <a:pt x="263" y="513"/>
                    </a:cubicBezTo>
                    <a:cubicBezTo>
                      <a:pt x="405" y="513"/>
                      <a:pt x="525" y="394"/>
                      <a:pt x="525" y="251"/>
                    </a:cubicBezTo>
                    <a:cubicBezTo>
                      <a:pt x="525" y="115"/>
                      <a:pt x="416" y="0"/>
                      <a:pt x="2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5" name="Google Shape;8145;g1f9162cf5e8_0_8629"/>
              <p:cNvSpPr/>
              <p:nvPr/>
            </p:nvSpPr>
            <p:spPr>
              <a:xfrm>
                <a:off x="5102700" y="1418450"/>
                <a:ext cx="12825" cy="12825"/>
              </a:xfrm>
              <a:custGeom>
                <a:rect b="b" l="l" r="r" t="t"/>
                <a:pathLst>
                  <a:path extrusionOk="0" h="513" w="513">
                    <a:moveTo>
                      <a:pt x="282" y="0"/>
                    </a:moveTo>
                    <a:cubicBezTo>
                      <a:pt x="276" y="0"/>
                      <a:pt x="269" y="0"/>
                      <a:pt x="263" y="1"/>
                    </a:cubicBezTo>
                    <a:cubicBezTo>
                      <a:pt x="120" y="1"/>
                      <a:pt x="1" y="108"/>
                      <a:pt x="1" y="251"/>
                    </a:cubicBezTo>
                    <a:cubicBezTo>
                      <a:pt x="1" y="394"/>
                      <a:pt x="120" y="513"/>
                      <a:pt x="263" y="513"/>
                    </a:cubicBezTo>
                    <a:cubicBezTo>
                      <a:pt x="406" y="513"/>
                      <a:pt x="513" y="394"/>
                      <a:pt x="513" y="251"/>
                    </a:cubicBezTo>
                    <a:cubicBezTo>
                      <a:pt x="513" y="115"/>
                      <a:pt x="415" y="0"/>
                      <a:pt x="2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6" name="Google Shape;8146;g1f9162cf5e8_0_8629"/>
              <p:cNvSpPr/>
              <p:nvPr/>
            </p:nvSpPr>
            <p:spPr>
              <a:xfrm>
                <a:off x="5127425" y="1418450"/>
                <a:ext cx="12825" cy="12825"/>
              </a:xfrm>
              <a:custGeom>
                <a:rect b="b" l="l" r="r" t="t"/>
                <a:pathLst>
                  <a:path extrusionOk="0" h="513" w="513">
                    <a:moveTo>
                      <a:pt x="280" y="0"/>
                    </a:moveTo>
                    <a:cubicBezTo>
                      <a:pt x="274" y="0"/>
                      <a:pt x="268" y="0"/>
                      <a:pt x="262" y="1"/>
                    </a:cubicBezTo>
                    <a:cubicBezTo>
                      <a:pt x="119" y="1"/>
                      <a:pt x="0" y="108"/>
                      <a:pt x="0" y="251"/>
                    </a:cubicBezTo>
                    <a:cubicBezTo>
                      <a:pt x="0" y="394"/>
                      <a:pt x="119" y="513"/>
                      <a:pt x="262" y="513"/>
                    </a:cubicBezTo>
                    <a:cubicBezTo>
                      <a:pt x="393" y="513"/>
                      <a:pt x="512" y="394"/>
                      <a:pt x="512" y="251"/>
                    </a:cubicBezTo>
                    <a:cubicBezTo>
                      <a:pt x="512" y="115"/>
                      <a:pt x="404" y="0"/>
                      <a:pt x="28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7" name="Google Shape;8147;g1f9162cf5e8_0_8629"/>
              <p:cNvSpPr/>
              <p:nvPr/>
            </p:nvSpPr>
            <p:spPr>
              <a:xfrm>
                <a:off x="4916075" y="1478575"/>
                <a:ext cx="238450" cy="13425"/>
              </a:xfrm>
              <a:custGeom>
                <a:rect b="b" l="l" r="r" t="t"/>
                <a:pathLst>
                  <a:path extrusionOk="0" h="537" w="9538">
                    <a:moveTo>
                      <a:pt x="84" y="1"/>
                    </a:moveTo>
                    <a:lnTo>
                      <a:pt x="1" y="537"/>
                    </a:lnTo>
                    <a:lnTo>
                      <a:pt x="9538" y="537"/>
                    </a:lnTo>
                    <a:lnTo>
                      <a:pt x="945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51" name="Shape 8151"/>
        <p:cNvGrpSpPr/>
        <p:nvPr/>
      </p:nvGrpSpPr>
      <p:grpSpPr>
        <a:xfrm>
          <a:off x="0" y="0"/>
          <a:ext cx="0" cy="0"/>
          <a:chOff x="0" y="0"/>
          <a:chExt cx="0" cy="0"/>
        </a:xfrm>
      </p:grpSpPr>
      <p:sp>
        <p:nvSpPr>
          <p:cNvPr id="8152" name="Google Shape;8152;g1f9162cf5e8_0_9693"/>
          <p:cNvSpPr txBox="1"/>
          <p:nvPr>
            <p:ph idx="1" type="subTitle"/>
          </p:nvPr>
        </p:nvSpPr>
        <p:spPr>
          <a:xfrm>
            <a:off x="518475" y="2071625"/>
            <a:ext cx="4871100" cy="997500"/>
          </a:xfrm>
          <a:prstGeom prst="rect">
            <a:avLst/>
          </a:prstGeom>
          <a:noFill/>
          <a:ln>
            <a:noFill/>
          </a:ln>
        </p:spPr>
        <p:txBody>
          <a:bodyPr anchorCtr="0" anchor="t" bIns="91425" lIns="91425" spcFirstLastPara="1" rIns="91425" wrap="square" tIns="91425">
            <a:noAutofit/>
          </a:bodyPr>
          <a:lstStyle/>
          <a:p>
            <a:pPr indent="-317500" lvl="0" marL="457200" rtl="0" algn="ctr">
              <a:lnSpc>
                <a:spcPct val="100000"/>
              </a:lnSpc>
              <a:spcBef>
                <a:spcPts val="0"/>
              </a:spcBef>
              <a:spcAft>
                <a:spcPts val="0"/>
              </a:spcAft>
              <a:buSzPts val="1800"/>
              <a:buNone/>
            </a:pPr>
            <a:r>
              <a:rPr b="1" lang="en" sz="1900">
                <a:solidFill>
                  <a:srgbClr val="9A72A1"/>
                </a:solidFill>
                <a:latin typeface="Poppins"/>
                <a:ea typeface="Poppins"/>
                <a:cs typeface="Poppins"/>
                <a:sym typeface="Poppins"/>
              </a:rPr>
              <a:t>We use ultrasound to detect if the trash can is full of rubbish.</a:t>
            </a:r>
            <a:endParaRPr sz="1700">
              <a:solidFill>
                <a:srgbClr val="9A72A1"/>
              </a:solidFill>
              <a:latin typeface="Poppins"/>
              <a:ea typeface="Poppins"/>
              <a:cs typeface="Poppins"/>
              <a:sym typeface="Poppins"/>
            </a:endParaRPr>
          </a:p>
        </p:txBody>
      </p:sp>
      <p:pic>
        <p:nvPicPr>
          <p:cNvPr id="8153" name="Google Shape;8153;g1f9162cf5e8_0_9693"/>
          <p:cNvPicPr preferRelativeResize="0"/>
          <p:nvPr/>
        </p:nvPicPr>
        <p:blipFill rotWithShape="1">
          <a:blip r:embed="rId3">
            <a:alphaModFix/>
          </a:blip>
          <a:srcRect b="0" l="0" r="0" t="0"/>
          <a:stretch/>
        </p:blipFill>
        <p:spPr>
          <a:xfrm>
            <a:off x="6647850" y="1022525"/>
            <a:ext cx="1827900" cy="3749900"/>
          </a:xfrm>
          <a:prstGeom prst="rect">
            <a:avLst/>
          </a:prstGeom>
          <a:noFill/>
          <a:ln cap="flat" cmpd="sng" w="28575">
            <a:solidFill>
              <a:srgbClr val="6A4E6F"/>
            </a:solidFill>
            <a:prstDash val="dot"/>
            <a:round/>
            <a:headEnd len="sm" w="sm" type="none"/>
            <a:tailEnd len="sm" w="sm" type="none"/>
          </a:ln>
        </p:spPr>
      </p:pic>
      <p:sp>
        <p:nvSpPr>
          <p:cNvPr id="8154" name="Google Shape;8154;g1f9162cf5e8_0_9693"/>
          <p:cNvSpPr txBox="1"/>
          <p:nvPr/>
        </p:nvSpPr>
        <p:spPr>
          <a:xfrm>
            <a:off x="1503600" y="208875"/>
            <a:ext cx="4988100" cy="1232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5200"/>
              <a:buFont typeface="Arial"/>
              <a:buNone/>
            </a:pPr>
            <a:r>
              <a:rPr b="1" lang="en" sz="3600">
                <a:solidFill>
                  <a:srgbClr val="623D69"/>
                </a:solidFill>
                <a:latin typeface="Poppins"/>
                <a:ea typeface="Poppins"/>
                <a:cs typeface="Poppins"/>
                <a:sym typeface="Poppins"/>
              </a:rPr>
              <a:t>Check whether the bin is full of waste!</a:t>
            </a:r>
            <a:endParaRPr b="1" i="0" sz="4900" u="none" cap="none" strike="noStrike">
              <a:solidFill>
                <a:srgbClr val="623D69"/>
              </a:solidFill>
              <a:latin typeface="Poppins"/>
              <a:ea typeface="Poppins"/>
              <a:cs typeface="Poppins"/>
              <a:sym typeface="Poppins"/>
            </a:endParaRPr>
          </a:p>
        </p:txBody>
      </p:sp>
      <p:cxnSp>
        <p:nvCxnSpPr>
          <p:cNvPr id="8155" name="Google Shape;8155;g1f9162cf5e8_0_9693"/>
          <p:cNvCxnSpPr/>
          <p:nvPr/>
        </p:nvCxnSpPr>
        <p:spPr>
          <a:xfrm flipH="1">
            <a:off x="1503569" y="203325"/>
            <a:ext cx="6900" cy="1232100"/>
          </a:xfrm>
          <a:prstGeom prst="straightConnector1">
            <a:avLst/>
          </a:prstGeom>
          <a:noFill/>
          <a:ln cap="flat" cmpd="sng" w="28575">
            <a:solidFill>
              <a:srgbClr val="9A72A1"/>
            </a:solidFill>
            <a:prstDash val="dot"/>
            <a:round/>
            <a:headEnd len="med" w="med" type="none"/>
            <a:tailEnd len="med" w="med" type="none"/>
          </a:ln>
        </p:spPr>
      </p:cxnSp>
      <p:sp>
        <p:nvSpPr>
          <p:cNvPr id="8156" name="Google Shape;8156;g1f9162cf5e8_0_9693"/>
          <p:cNvSpPr txBox="1"/>
          <p:nvPr/>
        </p:nvSpPr>
        <p:spPr>
          <a:xfrm>
            <a:off x="245675" y="349883"/>
            <a:ext cx="1264800" cy="939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4900">
                <a:solidFill>
                  <a:srgbClr val="9FA0A4"/>
                </a:solidFill>
                <a:latin typeface="Poppins"/>
                <a:ea typeface="Poppins"/>
                <a:cs typeface="Poppins"/>
                <a:sym typeface="Poppins"/>
              </a:rPr>
              <a:t>06</a:t>
            </a:r>
            <a:endParaRPr b="1" sz="4900">
              <a:solidFill>
                <a:srgbClr val="9FA0A4"/>
              </a:solidFill>
              <a:latin typeface="Poppins"/>
              <a:ea typeface="Poppins"/>
              <a:cs typeface="Poppins"/>
              <a:sym typeface="Poppins"/>
            </a:endParaRPr>
          </a:p>
        </p:txBody>
      </p:sp>
      <p:sp>
        <p:nvSpPr>
          <p:cNvPr id="8157" name="Google Shape;8157;g1f9162cf5e8_0_9693"/>
          <p:cNvSpPr txBox="1"/>
          <p:nvPr/>
        </p:nvSpPr>
        <p:spPr>
          <a:xfrm>
            <a:off x="1017675" y="3319125"/>
            <a:ext cx="5538600" cy="1062000"/>
          </a:xfrm>
          <a:prstGeom prst="rect">
            <a:avLst/>
          </a:prstGeom>
          <a:noFill/>
          <a:ln>
            <a:noFill/>
          </a:ln>
        </p:spPr>
        <p:txBody>
          <a:bodyPr anchorCtr="0" anchor="t" bIns="91425" lIns="91425" spcFirstLastPara="1" rIns="91425" wrap="square" tIns="91425">
            <a:spAutoFit/>
          </a:bodyPr>
          <a:lstStyle/>
          <a:p>
            <a:pPr indent="-317500" lvl="0" marL="457200" rtl="0" algn="ctr">
              <a:spcBef>
                <a:spcPts val="0"/>
              </a:spcBef>
              <a:spcAft>
                <a:spcPts val="0"/>
              </a:spcAft>
              <a:buClr>
                <a:srgbClr val="000000"/>
              </a:buClr>
              <a:buSzPts val="1800"/>
              <a:buFont typeface="Arial"/>
              <a:buNone/>
            </a:pPr>
            <a:r>
              <a:rPr b="1" lang="en" sz="1900">
                <a:solidFill>
                  <a:srgbClr val="9FA0A4"/>
                </a:solidFill>
                <a:latin typeface="Poppins"/>
                <a:ea typeface="Poppins"/>
                <a:cs typeface="Poppins"/>
                <a:sym typeface="Poppins"/>
              </a:rPr>
              <a:t> If the trash can is full, a message will be sent to whatsapp to alert you to change the bag.</a:t>
            </a:r>
            <a:endParaRPr sz="1300">
              <a:solidFill>
                <a:srgbClr val="9FA0A4"/>
              </a:solidFill>
              <a:latin typeface="Roboto"/>
              <a:ea typeface="Roboto"/>
              <a:cs typeface="Roboto"/>
              <a:sym typeface="Roboto"/>
            </a:endParaRPr>
          </a:p>
        </p:txBody>
      </p:sp>
      <p:grpSp>
        <p:nvGrpSpPr>
          <p:cNvPr id="8158" name="Google Shape;8158;g1f9162cf5e8_0_9693"/>
          <p:cNvGrpSpPr/>
          <p:nvPr/>
        </p:nvGrpSpPr>
        <p:grpSpPr>
          <a:xfrm rot="1312403">
            <a:off x="7972192" y="111147"/>
            <a:ext cx="1007922" cy="1074588"/>
            <a:chOff x="2258600" y="1433188"/>
            <a:chExt cx="467050" cy="537300"/>
          </a:xfrm>
        </p:grpSpPr>
        <p:sp>
          <p:nvSpPr>
            <p:cNvPr id="8159" name="Google Shape;8159;g1f9162cf5e8_0_9693"/>
            <p:cNvSpPr/>
            <p:nvPr/>
          </p:nvSpPr>
          <p:spPr>
            <a:xfrm>
              <a:off x="2258600" y="1433350"/>
              <a:ext cx="467050" cy="536975"/>
            </a:xfrm>
            <a:custGeom>
              <a:rect b="b" l="l" r="r" t="t"/>
              <a:pathLst>
                <a:path extrusionOk="0" h="21479" w="18682">
                  <a:moveTo>
                    <a:pt x="9347" y="607"/>
                  </a:moveTo>
                  <a:cubicBezTo>
                    <a:pt x="9740" y="607"/>
                    <a:pt x="10050" y="929"/>
                    <a:pt x="10050" y="1322"/>
                  </a:cubicBezTo>
                  <a:cubicBezTo>
                    <a:pt x="10050" y="1715"/>
                    <a:pt x="9740" y="2024"/>
                    <a:pt x="9347" y="2024"/>
                  </a:cubicBezTo>
                  <a:cubicBezTo>
                    <a:pt x="8954" y="2024"/>
                    <a:pt x="8633" y="1715"/>
                    <a:pt x="8633" y="1322"/>
                  </a:cubicBezTo>
                  <a:cubicBezTo>
                    <a:pt x="8633" y="929"/>
                    <a:pt x="8954" y="607"/>
                    <a:pt x="9347" y="607"/>
                  </a:cubicBezTo>
                  <a:close/>
                  <a:moveTo>
                    <a:pt x="9347" y="0"/>
                  </a:moveTo>
                  <a:cubicBezTo>
                    <a:pt x="8609" y="0"/>
                    <a:pt x="8025" y="583"/>
                    <a:pt x="8025" y="1322"/>
                  </a:cubicBezTo>
                  <a:cubicBezTo>
                    <a:pt x="8025" y="1905"/>
                    <a:pt x="8395" y="2393"/>
                    <a:pt x="8918" y="2572"/>
                  </a:cubicBezTo>
                  <a:lnTo>
                    <a:pt x="8918" y="3608"/>
                  </a:lnTo>
                  <a:cubicBezTo>
                    <a:pt x="6120" y="3739"/>
                    <a:pt x="3656" y="5155"/>
                    <a:pt x="2108" y="7287"/>
                  </a:cubicBezTo>
                  <a:cubicBezTo>
                    <a:pt x="1906" y="7560"/>
                    <a:pt x="1727" y="7858"/>
                    <a:pt x="1548" y="8156"/>
                  </a:cubicBezTo>
                  <a:lnTo>
                    <a:pt x="1167" y="8156"/>
                  </a:lnTo>
                  <a:cubicBezTo>
                    <a:pt x="417" y="9489"/>
                    <a:pt x="1" y="11037"/>
                    <a:pt x="1" y="12668"/>
                  </a:cubicBezTo>
                  <a:cubicBezTo>
                    <a:pt x="1" y="12847"/>
                    <a:pt x="1" y="13014"/>
                    <a:pt x="13" y="13180"/>
                  </a:cubicBezTo>
                  <a:lnTo>
                    <a:pt x="429" y="13180"/>
                  </a:lnTo>
                  <a:cubicBezTo>
                    <a:pt x="441" y="13442"/>
                    <a:pt x="477" y="13704"/>
                    <a:pt x="513" y="13954"/>
                  </a:cubicBezTo>
                  <a:cubicBezTo>
                    <a:pt x="1191" y="18217"/>
                    <a:pt x="4882" y="21479"/>
                    <a:pt x="9347" y="21479"/>
                  </a:cubicBezTo>
                  <a:cubicBezTo>
                    <a:pt x="13800" y="21479"/>
                    <a:pt x="17491" y="18217"/>
                    <a:pt x="18170" y="13954"/>
                  </a:cubicBezTo>
                  <a:cubicBezTo>
                    <a:pt x="18205" y="13704"/>
                    <a:pt x="18241" y="13442"/>
                    <a:pt x="18253" y="13180"/>
                  </a:cubicBezTo>
                  <a:lnTo>
                    <a:pt x="18670" y="13180"/>
                  </a:lnTo>
                  <a:cubicBezTo>
                    <a:pt x="18682" y="13014"/>
                    <a:pt x="18682" y="12847"/>
                    <a:pt x="18682" y="12668"/>
                  </a:cubicBezTo>
                  <a:cubicBezTo>
                    <a:pt x="18682" y="11025"/>
                    <a:pt x="18265" y="9489"/>
                    <a:pt x="17515" y="8156"/>
                  </a:cubicBezTo>
                  <a:lnTo>
                    <a:pt x="17134" y="8156"/>
                  </a:lnTo>
                  <a:cubicBezTo>
                    <a:pt x="16967" y="7858"/>
                    <a:pt x="16777" y="7572"/>
                    <a:pt x="16574" y="7287"/>
                  </a:cubicBezTo>
                  <a:cubicBezTo>
                    <a:pt x="15026" y="5155"/>
                    <a:pt x="12562" y="3739"/>
                    <a:pt x="9764" y="3608"/>
                  </a:cubicBezTo>
                  <a:lnTo>
                    <a:pt x="9764" y="2572"/>
                  </a:lnTo>
                  <a:cubicBezTo>
                    <a:pt x="10288" y="2393"/>
                    <a:pt x="10657" y="1905"/>
                    <a:pt x="10657" y="1322"/>
                  </a:cubicBezTo>
                  <a:cubicBezTo>
                    <a:pt x="10657" y="583"/>
                    <a:pt x="10073" y="0"/>
                    <a:pt x="9347" y="0"/>
                  </a:cubicBezTo>
                  <a:close/>
                </a:path>
              </a:pathLst>
            </a:custGeom>
            <a:solidFill>
              <a:srgbClr val="00C3B1"/>
            </a:solidFill>
            <a:ln cap="flat" cmpd="sng" w="152400">
              <a:solidFill>
                <a:srgbClr val="F2F2F2"/>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160" name="Google Shape;8160;g1f9162cf5e8_0_9693"/>
            <p:cNvGrpSpPr/>
            <p:nvPr/>
          </p:nvGrpSpPr>
          <p:grpSpPr>
            <a:xfrm>
              <a:off x="2258600" y="1433188"/>
              <a:ext cx="467050" cy="537300"/>
              <a:chOff x="2258600" y="-256450"/>
              <a:chExt cx="467050" cy="537300"/>
            </a:xfrm>
          </p:grpSpPr>
          <p:sp>
            <p:nvSpPr>
              <p:cNvPr id="8161" name="Google Shape;8161;g1f9162cf5e8_0_9693"/>
              <p:cNvSpPr/>
              <p:nvPr/>
            </p:nvSpPr>
            <p:spPr>
              <a:xfrm>
                <a:off x="2481850" y="-201675"/>
                <a:ext cx="20850" cy="94075"/>
              </a:xfrm>
              <a:custGeom>
                <a:rect b="b" l="l" r="r" t="t"/>
                <a:pathLst>
                  <a:path extrusionOk="0" h="3763" w="834">
                    <a:moveTo>
                      <a:pt x="0" y="0"/>
                    </a:moveTo>
                    <a:lnTo>
                      <a:pt x="0" y="3763"/>
                    </a:lnTo>
                    <a:lnTo>
                      <a:pt x="834" y="3763"/>
                    </a:lnTo>
                    <a:lnTo>
                      <a:pt x="834" y="0"/>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2" name="Google Shape;8162;g1f9162cf5e8_0_9693"/>
              <p:cNvSpPr/>
              <p:nvPr/>
            </p:nvSpPr>
            <p:spPr>
              <a:xfrm>
                <a:off x="2269025" y="69475"/>
                <a:ext cx="446500" cy="23250"/>
              </a:xfrm>
              <a:custGeom>
                <a:rect b="b" l="l" r="r" t="t"/>
                <a:pathLst>
                  <a:path extrusionOk="0" h="930" w="17860">
                    <a:moveTo>
                      <a:pt x="0" y="1"/>
                    </a:moveTo>
                    <a:cubicBezTo>
                      <a:pt x="12" y="322"/>
                      <a:pt x="48" y="620"/>
                      <a:pt x="96" y="930"/>
                    </a:cubicBezTo>
                    <a:lnTo>
                      <a:pt x="17753" y="930"/>
                    </a:lnTo>
                    <a:cubicBezTo>
                      <a:pt x="17800" y="620"/>
                      <a:pt x="17836" y="310"/>
                      <a:pt x="17860" y="1"/>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3" name="Google Shape;8163;g1f9162cf5e8_0_9693"/>
              <p:cNvSpPr/>
              <p:nvPr/>
            </p:nvSpPr>
            <p:spPr>
              <a:xfrm>
                <a:off x="2271700" y="92700"/>
                <a:ext cx="441150" cy="188150"/>
              </a:xfrm>
              <a:custGeom>
                <a:rect b="b" l="l" r="r" t="t"/>
                <a:pathLst>
                  <a:path extrusionOk="0" h="7526" w="17646">
                    <a:moveTo>
                      <a:pt x="1" y="1"/>
                    </a:moveTo>
                    <a:cubicBezTo>
                      <a:pt x="679" y="4263"/>
                      <a:pt x="4370" y="7525"/>
                      <a:pt x="8823" y="7525"/>
                    </a:cubicBezTo>
                    <a:cubicBezTo>
                      <a:pt x="13276" y="7525"/>
                      <a:pt x="16967" y="4263"/>
                      <a:pt x="17646" y="1"/>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4" name="Google Shape;8164;g1f9162cf5e8_0_9693"/>
              <p:cNvSpPr/>
              <p:nvPr/>
            </p:nvSpPr>
            <p:spPr>
              <a:xfrm>
                <a:off x="2311300" y="-166250"/>
                <a:ext cx="361675" cy="92300"/>
              </a:xfrm>
              <a:custGeom>
                <a:rect b="b" l="l" r="r" t="t"/>
                <a:pathLst>
                  <a:path extrusionOk="0" h="3692" w="14467">
                    <a:moveTo>
                      <a:pt x="7239" y="0"/>
                    </a:moveTo>
                    <a:cubicBezTo>
                      <a:pt x="4262" y="0"/>
                      <a:pt x="1631" y="1453"/>
                      <a:pt x="0" y="3691"/>
                    </a:cubicBezTo>
                    <a:lnTo>
                      <a:pt x="14466" y="3691"/>
                    </a:lnTo>
                    <a:cubicBezTo>
                      <a:pt x="12847" y="1453"/>
                      <a:pt x="10216" y="0"/>
                      <a:pt x="7239" y="0"/>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5" name="Google Shape;8165;g1f9162cf5e8_0_9693"/>
              <p:cNvSpPr/>
              <p:nvPr/>
            </p:nvSpPr>
            <p:spPr>
              <a:xfrm>
                <a:off x="2296700" y="-73975"/>
                <a:ext cx="391150" cy="23225"/>
              </a:xfrm>
              <a:custGeom>
                <a:rect b="b" l="l" r="r" t="t"/>
                <a:pathLst>
                  <a:path extrusionOk="0" h="929" w="15646">
                    <a:moveTo>
                      <a:pt x="584" y="0"/>
                    </a:moveTo>
                    <a:cubicBezTo>
                      <a:pt x="370" y="298"/>
                      <a:pt x="179" y="607"/>
                      <a:pt x="1" y="929"/>
                    </a:cubicBezTo>
                    <a:lnTo>
                      <a:pt x="15645" y="929"/>
                    </a:lnTo>
                    <a:cubicBezTo>
                      <a:pt x="15467" y="607"/>
                      <a:pt x="15276" y="298"/>
                      <a:pt x="15062" y="0"/>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6" name="Google Shape;8166;g1f9162cf5e8_0_9693"/>
              <p:cNvSpPr/>
              <p:nvPr/>
            </p:nvSpPr>
            <p:spPr>
              <a:xfrm>
                <a:off x="2258600" y="-52550"/>
                <a:ext cx="467050" cy="125925"/>
              </a:xfrm>
              <a:custGeom>
                <a:rect b="b" l="l" r="r" t="t"/>
                <a:pathLst>
                  <a:path extrusionOk="0" h="5037" w="18682">
                    <a:moveTo>
                      <a:pt x="1167" y="0"/>
                    </a:moveTo>
                    <a:cubicBezTo>
                      <a:pt x="429" y="1346"/>
                      <a:pt x="1" y="2882"/>
                      <a:pt x="1" y="4525"/>
                    </a:cubicBezTo>
                    <a:cubicBezTo>
                      <a:pt x="1" y="4691"/>
                      <a:pt x="13" y="4870"/>
                      <a:pt x="24" y="5037"/>
                    </a:cubicBezTo>
                    <a:lnTo>
                      <a:pt x="18670" y="5037"/>
                    </a:lnTo>
                    <a:cubicBezTo>
                      <a:pt x="18682" y="4870"/>
                      <a:pt x="18682" y="4691"/>
                      <a:pt x="18682" y="4525"/>
                    </a:cubicBezTo>
                    <a:cubicBezTo>
                      <a:pt x="18682" y="2882"/>
                      <a:pt x="18265" y="1346"/>
                      <a:pt x="17527" y="0"/>
                    </a:cubicBezTo>
                    <a:close/>
                  </a:path>
                </a:pathLst>
              </a:custGeom>
              <a:solidFill>
                <a:srgbClr val="623D69"/>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7" name="Google Shape;8167;g1f9162cf5e8_0_9693"/>
              <p:cNvSpPr/>
              <p:nvPr/>
            </p:nvSpPr>
            <p:spPr>
              <a:xfrm>
                <a:off x="2459225" y="-256450"/>
                <a:ext cx="66100" cy="66100"/>
              </a:xfrm>
              <a:custGeom>
                <a:rect b="b" l="l" r="r" t="t"/>
                <a:pathLst>
                  <a:path extrusionOk="0" h="2644" w="2644">
                    <a:moveTo>
                      <a:pt x="1322" y="620"/>
                    </a:moveTo>
                    <a:cubicBezTo>
                      <a:pt x="1715" y="620"/>
                      <a:pt x="2036" y="929"/>
                      <a:pt x="2036" y="1322"/>
                    </a:cubicBezTo>
                    <a:cubicBezTo>
                      <a:pt x="2036" y="1715"/>
                      <a:pt x="1715" y="2036"/>
                      <a:pt x="1322" y="2036"/>
                    </a:cubicBezTo>
                    <a:cubicBezTo>
                      <a:pt x="929" y="2036"/>
                      <a:pt x="608" y="1715"/>
                      <a:pt x="608" y="1322"/>
                    </a:cubicBezTo>
                    <a:cubicBezTo>
                      <a:pt x="608" y="929"/>
                      <a:pt x="929" y="620"/>
                      <a:pt x="1322" y="620"/>
                    </a:cubicBezTo>
                    <a:close/>
                    <a:moveTo>
                      <a:pt x="1322" y="1"/>
                    </a:moveTo>
                    <a:cubicBezTo>
                      <a:pt x="596" y="1"/>
                      <a:pt x="0" y="596"/>
                      <a:pt x="0" y="1322"/>
                    </a:cubicBezTo>
                    <a:cubicBezTo>
                      <a:pt x="0" y="2048"/>
                      <a:pt x="596" y="2644"/>
                      <a:pt x="1322" y="2644"/>
                    </a:cubicBezTo>
                    <a:cubicBezTo>
                      <a:pt x="2048" y="2644"/>
                      <a:pt x="2644" y="2048"/>
                      <a:pt x="2644" y="1322"/>
                    </a:cubicBezTo>
                    <a:cubicBezTo>
                      <a:pt x="2644" y="596"/>
                      <a:pt x="2048" y="1"/>
                      <a:pt x="1322" y="1"/>
                    </a:cubicBezTo>
                    <a:close/>
                  </a:path>
                </a:pathLst>
              </a:custGeom>
              <a:solidFill>
                <a:schemeClr val="accent3"/>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8" name="Google Shape;8168;g1f9162cf5e8_0_9693"/>
              <p:cNvSpPr/>
              <p:nvPr/>
            </p:nvSpPr>
            <p:spPr>
              <a:xfrm>
                <a:off x="2578575" y="4900"/>
                <a:ext cx="44375" cy="68475"/>
              </a:xfrm>
              <a:custGeom>
                <a:rect b="b" l="l" r="r" t="t"/>
                <a:pathLst>
                  <a:path extrusionOk="0" h="2739" w="1775">
                    <a:moveTo>
                      <a:pt x="1656" y="0"/>
                    </a:moveTo>
                    <a:lnTo>
                      <a:pt x="1" y="2739"/>
                    </a:lnTo>
                    <a:lnTo>
                      <a:pt x="1775" y="2739"/>
                    </a:lnTo>
                    <a:lnTo>
                      <a:pt x="1775" y="631"/>
                    </a:lnTo>
                    <a:cubicBezTo>
                      <a:pt x="1775" y="405"/>
                      <a:pt x="1739" y="191"/>
                      <a:pt x="1656"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9" name="Google Shape;8169;g1f9162cf5e8_0_9693"/>
              <p:cNvSpPr/>
              <p:nvPr/>
            </p:nvSpPr>
            <p:spPr>
              <a:xfrm>
                <a:off x="2479175" y="-22500"/>
                <a:ext cx="99425" cy="95875"/>
              </a:xfrm>
              <a:custGeom>
                <a:rect b="b" l="l" r="r" t="t"/>
                <a:pathLst>
                  <a:path extrusionOk="0" h="3835" w="3977">
                    <a:moveTo>
                      <a:pt x="2322" y="1"/>
                    </a:moveTo>
                    <a:lnTo>
                      <a:pt x="0" y="3835"/>
                    </a:lnTo>
                    <a:lnTo>
                      <a:pt x="1655" y="3835"/>
                    </a:lnTo>
                    <a:lnTo>
                      <a:pt x="3977" y="1"/>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0" name="Google Shape;8170;g1f9162cf5e8_0_9693"/>
              <p:cNvSpPr/>
              <p:nvPr/>
            </p:nvSpPr>
            <p:spPr>
              <a:xfrm>
                <a:off x="2361300" y="-22500"/>
                <a:ext cx="175925" cy="95875"/>
              </a:xfrm>
              <a:custGeom>
                <a:rect b="b" l="l" r="r" t="t"/>
                <a:pathLst>
                  <a:path extrusionOk="0" h="3835" w="7037">
                    <a:moveTo>
                      <a:pt x="1739" y="1"/>
                    </a:moveTo>
                    <a:cubicBezTo>
                      <a:pt x="786" y="1"/>
                      <a:pt x="0" y="775"/>
                      <a:pt x="0" y="1727"/>
                    </a:cubicBezTo>
                    <a:lnTo>
                      <a:pt x="0" y="3835"/>
                    </a:lnTo>
                    <a:lnTo>
                      <a:pt x="4715" y="3835"/>
                    </a:lnTo>
                    <a:lnTo>
                      <a:pt x="7037"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1" name="Google Shape;8171;g1f9162cf5e8_0_9693"/>
              <p:cNvSpPr/>
              <p:nvPr/>
            </p:nvSpPr>
            <p:spPr>
              <a:xfrm>
                <a:off x="2561925" y="-8800"/>
                <a:ext cx="58050" cy="82175"/>
              </a:xfrm>
              <a:custGeom>
                <a:rect b="b" l="l" r="r" t="t"/>
                <a:pathLst>
                  <a:path extrusionOk="0" h="3287" w="2322">
                    <a:moveTo>
                      <a:pt x="1977" y="1"/>
                    </a:moveTo>
                    <a:lnTo>
                      <a:pt x="0" y="3287"/>
                    </a:lnTo>
                    <a:lnTo>
                      <a:pt x="667" y="3287"/>
                    </a:lnTo>
                    <a:lnTo>
                      <a:pt x="2322" y="548"/>
                    </a:lnTo>
                    <a:cubicBezTo>
                      <a:pt x="2238" y="346"/>
                      <a:pt x="2131" y="155"/>
                      <a:pt x="1977" y="1"/>
                    </a:cubicBez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2" name="Google Shape;8172;g1f9162cf5e8_0_9693"/>
              <p:cNvSpPr/>
              <p:nvPr/>
            </p:nvSpPr>
            <p:spPr>
              <a:xfrm>
                <a:off x="2520550" y="-22500"/>
                <a:ext cx="90800" cy="95875"/>
              </a:xfrm>
              <a:custGeom>
                <a:rect b="b" l="l" r="r" t="t"/>
                <a:pathLst>
                  <a:path extrusionOk="0" h="3835" w="3632">
                    <a:moveTo>
                      <a:pt x="2322" y="1"/>
                    </a:moveTo>
                    <a:lnTo>
                      <a:pt x="0" y="3835"/>
                    </a:lnTo>
                    <a:lnTo>
                      <a:pt x="1655" y="3835"/>
                    </a:lnTo>
                    <a:lnTo>
                      <a:pt x="3632" y="549"/>
                    </a:lnTo>
                    <a:cubicBezTo>
                      <a:pt x="3322" y="215"/>
                      <a:pt x="2870" y="1"/>
                      <a:pt x="2369" y="1"/>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3" name="Google Shape;8173;g1f9162cf5e8_0_9693"/>
              <p:cNvSpPr/>
              <p:nvPr/>
            </p:nvSpPr>
            <p:spPr>
              <a:xfrm>
                <a:off x="2348500" y="128125"/>
                <a:ext cx="34850" cy="34550"/>
              </a:xfrm>
              <a:custGeom>
                <a:rect b="b" l="l" r="r" t="t"/>
                <a:pathLst>
                  <a:path extrusionOk="0" h="1382" w="1394">
                    <a:moveTo>
                      <a:pt x="723" y="0"/>
                    </a:moveTo>
                    <a:cubicBezTo>
                      <a:pt x="716" y="0"/>
                      <a:pt x="710" y="0"/>
                      <a:pt x="703" y="0"/>
                    </a:cubicBezTo>
                    <a:cubicBezTo>
                      <a:pt x="310" y="0"/>
                      <a:pt x="0" y="310"/>
                      <a:pt x="0" y="691"/>
                    </a:cubicBezTo>
                    <a:cubicBezTo>
                      <a:pt x="0" y="1072"/>
                      <a:pt x="310" y="1381"/>
                      <a:pt x="703" y="1381"/>
                    </a:cubicBezTo>
                    <a:cubicBezTo>
                      <a:pt x="1084" y="1381"/>
                      <a:pt x="1393" y="1072"/>
                      <a:pt x="1393" y="691"/>
                    </a:cubicBezTo>
                    <a:cubicBezTo>
                      <a:pt x="1393" y="317"/>
                      <a:pt x="1095" y="0"/>
                      <a:pt x="723"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4" name="Google Shape;8174;g1f9162cf5e8_0_9693"/>
              <p:cNvSpPr/>
              <p:nvPr/>
            </p:nvSpPr>
            <p:spPr>
              <a:xfrm>
                <a:off x="23991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5" name="Google Shape;8175;g1f9162cf5e8_0_9693"/>
              <p:cNvSpPr/>
              <p:nvPr/>
            </p:nvSpPr>
            <p:spPr>
              <a:xfrm>
                <a:off x="24497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accent5"/>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6" name="Google Shape;8176;g1f9162cf5e8_0_9693"/>
              <p:cNvSpPr/>
              <p:nvPr/>
            </p:nvSpPr>
            <p:spPr>
              <a:xfrm>
                <a:off x="2500300" y="128125"/>
                <a:ext cx="34550" cy="34550"/>
              </a:xfrm>
              <a:custGeom>
                <a:rect b="b" l="l" r="r" t="t"/>
                <a:pathLst>
                  <a:path extrusionOk="0" h="1382" w="1382">
                    <a:moveTo>
                      <a:pt x="712" y="0"/>
                    </a:moveTo>
                    <a:cubicBezTo>
                      <a:pt x="705" y="0"/>
                      <a:pt x="698" y="0"/>
                      <a:pt x="691" y="0"/>
                    </a:cubicBezTo>
                    <a:cubicBezTo>
                      <a:pt x="310" y="0"/>
                      <a:pt x="1" y="310"/>
                      <a:pt x="1" y="691"/>
                    </a:cubicBezTo>
                    <a:cubicBezTo>
                      <a:pt x="1" y="1072"/>
                      <a:pt x="310" y="1381"/>
                      <a:pt x="691" y="1381"/>
                    </a:cubicBezTo>
                    <a:cubicBezTo>
                      <a:pt x="1072" y="1381"/>
                      <a:pt x="1382" y="1072"/>
                      <a:pt x="1382" y="691"/>
                    </a:cubicBezTo>
                    <a:cubicBezTo>
                      <a:pt x="1382" y="317"/>
                      <a:pt x="1083" y="0"/>
                      <a:pt x="712" y="0"/>
                    </a:cubicBezTo>
                    <a:close/>
                  </a:path>
                </a:pathLst>
              </a:custGeom>
              <a:solidFill>
                <a:schemeClr val="accent4"/>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7" name="Google Shape;8177;g1f9162cf5e8_0_9693"/>
              <p:cNvSpPr/>
              <p:nvPr/>
            </p:nvSpPr>
            <p:spPr>
              <a:xfrm>
                <a:off x="2550600" y="128125"/>
                <a:ext cx="34850" cy="34550"/>
              </a:xfrm>
              <a:custGeom>
                <a:rect b="b" l="l" r="r" t="t"/>
                <a:pathLst>
                  <a:path extrusionOk="0" h="1382" w="1394">
                    <a:moveTo>
                      <a:pt x="712" y="0"/>
                    </a:moveTo>
                    <a:cubicBezTo>
                      <a:pt x="705" y="0"/>
                      <a:pt x="698" y="0"/>
                      <a:pt x="691" y="0"/>
                    </a:cubicBezTo>
                    <a:cubicBezTo>
                      <a:pt x="310" y="0"/>
                      <a:pt x="1" y="310"/>
                      <a:pt x="1" y="691"/>
                    </a:cubicBezTo>
                    <a:cubicBezTo>
                      <a:pt x="1" y="1072"/>
                      <a:pt x="310" y="1381"/>
                      <a:pt x="691" y="1381"/>
                    </a:cubicBezTo>
                    <a:cubicBezTo>
                      <a:pt x="1084" y="1381"/>
                      <a:pt x="1394" y="1072"/>
                      <a:pt x="1394" y="691"/>
                    </a:cubicBezTo>
                    <a:cubicBezTo>
                      <a:pt x="1394" y="317"/>
                      <a:pt x="1095" y="0"/>
                      <a:pt x="712"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8" name="Google Shape;8178;g1f9162cf5e8_0_9693"/>
              <p:cNvSpPr/>
              <p:nvPr/>
            </p:nvSpPr>
            <p:spPr>
              <a:xfrm>
                <a:off x="2601200" y="128125"/>
                <a:ext cx="34550" cy="34550"/>
              </a:xfrm>
              <a:custGeom>
                <a:rect b="b" l="l" r="r" t="t"/>
                <a:pathLst>
                  <a:path extrusionOk="0" h="1382" w="1382">
                    <a:moveTo>
                      <a:pt x="691" y="0"/>
                    </a:moveTo>
                    <a:cubicBezTo>
                      <a:pt x="310" y="0"/>
                      <a:pt x="1" y="310"/>
                      <a:pt x="1" y="691"/>
                    </a:cubicBezTo>
                    <a:cubicBezTo>
                      <a:pt x="1" y="1072"/>
                      <a:pt x="310" y="1381"/>
                      <a:pt x="691" y="1381"/>
                    </a:cubicBezTo>
                    <a:cubicBezTo>
                      <a:pt x="1072" y="1381"/>
                      <a:pt x="1382" y="1072"/>
                      <a:pt x="1382" y="691"/>
                    </a:cubicBezTo>
                    <a:cubicBezTo>
                      <a:pt x="1382" y="310"/>
                      <a:pt x="1072" y="0"/>
                      <a:pt x="691"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9" name="Google Shape;8179;g1f9162cf5e8_0_9693"/>
              <p:cNvSpPr/>
              <p:nvPr/>
            </p:nvSpPr>
            <p:spPr>
              <a:xfrm>
                <a:off x="2392850" y="1870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80" name="Google Shape;8180;g1f9162cf5e8_0_9693"/>
              <p:cNvSpPr/>
              <p:nvPr/>
            </p:nvSpPr>
            <p:spPr>
              <a:xfrm>
                <a:off x="2392850" y="2132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4" name="Shape 8184"/>
        <p:cNvGrpSpPr/>
        <p:nvPr/>
      </p:nvGrpSpPr>
      <p:grpSpPr>
        <a:xfrm>
          <a:off x="0" y="0"/>
          <a:ext cx="0" cy="0"/>
          <a:chOff x="0" y="0"/>
          <a:chExt cx="0" cy="0"/>
        </a:xfrm>
      </p:grpSpPr>
      <p:sp>
        <p:nvSpPr>
          <p:cNvPr id="8185" name="Google Shape;8185;g1fae9981534_0_286"/>
          <p:cNvSpPr txBox="1"/>
          <p:nvPr/>
        </p:nvSpPr>
        <p:spPr>
          <a:xfrm>
            <a:off x="1856550" y="163750"/>
            <a:ext cx="6040500" cy="884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5200"/>
              <a:buFont typeface="Arial"/>
              <a:buNone/>
            </a:pPr>
            <a:r>
              <a:rPr b="1" lang="en" sz="3400">
                <a:solidFill>
                  <a:srgbClr val="9FA0A4"/>
                </a:solidFill>
                <a:latin typeface="Poppins"/>
                <a:ea typeface="Poppins"/>
                <a:cs typeface="Poppins"/>
                <a:sym typeface="Poppins"/>
              </a:rPr>
              <a:t>Check if there is a leak in the trash</a:t>
            </a:r>
            <a:endParaRPr b="1" i="0" sz="4700" u="none" cap="none" strike="noStrike">
              <a:solidFill>
                <a:srgbClr val="9FA0A4"/>
              </a:solidFill>
              <a:latin typeface="Poppins"/>
              <a:ea typeface="Poppins"/>
              <a:cs typeface="Poppins"/>
              <a:sym typeface="Poppins"/>
            </a:endParaRPr>
          </a:p>
        </p:txBody>
      </p:sp>
      <p:cxnSp>
        <p:nvCxnSpPr>
          <p:cNvPr id="8186" name="Google Shape;8186;g1fae9981534_0_286"/>
          <p:cNvCxnSpPr/>
          <p:nvPr/>
        </p:nvCxnSpPr>
        <p:spPr>
          <a:xfrm flipH="1">
            <a:off x="1856435" y="159775"/>
            <a:ext cx="8100" cy="884400"/>
          </a:xfrm>
          <a:prstGeom prst="straightConnector1">
            <a:avLst/>
          </a:prstGeom>
          <a:noFill/>
          <a:ln cap="flat" cmpd="sng" w="28575">
            <a:solidFill>
              <a:srgbClr val="9A72A1"/>
            </a:solidFill>
            <a:prstDash val="dot"/>
            <a:round/>
            <a:headEnd len="med" w="med" type="none"/>
            <a:tailEnd len="med" w="med" type="none"/>
          </a:ln>
        </p:spPr>
      </p:cxnSp>
      <p:sp>
        <p:nvSpPr>
          <p:cNvPr id="8187" name="Google Shape;8187;g1fae9981534_0_286"/>
          <p:cNvSpPr txBox="1"/>
          <p:nvPr/>
        </p:nvSpPr>
        <p:spPr>
          <a:xfrm>
            <a:off x="393099" y="264956"/>
            <a:ext cx="1471500" cy="939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4900">
                <a:solidFill>
                  <a:srgbClr val="6A4E6F"/>
                </a:solidFill>
                <a:latin typeface="Poppins"/>
                <a:ea typeface="Poppins"/>
                <a:cs typeface="Poppins"/>
                <a:sym typeface="Poppins"/>
              </a:rPr>
              <a:t>07</a:t>
            </a:r>
            <a:endParaRPr b="1" sz="4900">
              <a:solidFill>
                <a:srgbClr val="6A4E6F"/>
              </a:solidFill>
              <a:latin typeface="Poppins"/>
              <a:ea typeface="Poppins"/>
              <a:cs typeface="Poppins"/>
              <a:sym typeface="Poppins"/>
            </a:endParaRPr>
          </a:p>
        </p:txBody>
      </p:sp>
      <p:sp>
        <p:nvSpPr>
          <p:cNvPr id="8188" name="Google Shape;8188;g1fae9981534_0_286"/>
          <p:cNvSpPr txBox="1"/>
          <p:nvPr/>
        </p:nvSpPr>
        <p:spPr>
          <a:xfrm>
            <a:off x="3209525" y="3823025"/>
            <a:ext cx="5229600" cy="769500"/>
          </a:xfrm>
          <a:prstGeom prst="rect">
            <a:avLst/>
          </a:prstGeom>
          <a:noFill/>
          <a:ln>
            <a:noFill/>
          </a:ln>
        </p:spPr>
        <p:txBody>
          <a:bodyPr anchorCtr="0" anchor="t" bIns="91425" lIns="91425" spcFirstLastPara="1" rIns="91425" wrap="square" tIns="91425">
            <a:spAutoFit/>
          </a:bodyPr>
          <a:lstStyle/>
          <a:p>
            <a:pPr indent="-317500" lvl="0" marL="457200" rtl="0" algn="ctr">
              <a:spcBef>
                <a:spcPts val="0"/>
              </a:spcBef>
              <a:spcAft>
                <a:spcPts val="0"/>
              </a:spcAft>
              <a:buClr>
                <a:srgbClr val="000000"/>
              </a:buClr>
              <a:buSzPts val="1800"/>
              <a:buFont typeface="Arial"/>
              <a:buNone/>
            </a:pPr>
            <a:r>
              <a:rPr b="1" lang="en" sz="1900">
                <a:solidFill>
                  <a:srgbClr val="623D69"/>
                </a:solidFill>
                <a:latin typeface="Poppins"/>
                <a:ea typeface="Poppins"/>
                <a:cs typeface="Poppins"/>
                <a:sym typeface="Poppins"/>
              </a:rPr>
              <a:t> Use Dht11 Sensor to sense the humidity of the trash can</a:t>
            </a:r>
            <a:endParaRPr sz="1300">
              <a:solidFill>
                <a:srgbClr val="623D69"/>
              </a:solidFill>
              <a:latin typeface="Roboto"/>
              <a:ea typeface="Roboto"/>
              <a:cs typeface="Roboto"/>
              <a:sym typeface="Roboto"/>
            </a:endParaRPr>
          </a:p>
        </p:txBody>
      </p:sp>
      <p:grpSp>
        <p:nvGrpSpPr>
          <p:cNvPr id="8189" name="Google Shape;8189;g1fae9981534_0_286"/>
          <p:cNvGrpSpPr/>
          <p:nvPr/>
        </p:nvGrpSpPr>
        <p:grpSpPr>
          <a:xfrm rot="1312403">
            <a:off x="8100817" y="-19703"/>
            <a:ext cx="1007922" cy="1074588"/>
            <a:chOff x="2258600" y="1433188"/>
            <a:chExt cx="467050" cy="537300"/>
          </a:xfrm>
        </p:grpSpPr>
        <p:sp>
          <p:nvSpPr>
            <p:cNvPr id="8190" name="Google Shape;8190;g1fae9981534_0_286"/>
            <p:cNvSpPr/>
            <p:nvPr/>
          </p:nvSpPr>
          <p:spPr>
            <a:xfrm>
              <a:off x="2258600" y="1433350"/>
              <a:ext cx="467050" cy="536975"/>
            </a:xfrm>
            <a:custGeom>
              <a:rect b="b" l="l" r="r" t="t"/>
              <a:pathLst>
                <a:path extrusionOk="0" h="21479" w="18682">
                  <a:moveTo>
                    <a:pt x="9347" y="607"/>
                  </a:moveTo>
                  <a:cubicBezTo>
                    <a:pt x="9740" y="607"/>
                    <a:pt x="10050" y="929"/>
                    <a:pt x="10050" y="1322"/>
                  </a:cubicBezTo>
                  <a:cubicBezTo>
                    <a:pt x="10050" y="1715"/>
                    <a:pt x="9740" y="2024"/>
                    <a:pt x="9347" y="2024"/>
                  </a:cubicBezTo>
                  <a:cubicBezTo>
                    <a:pt x="8954" y="2024"/>
                    <a:pt x="8633" y="1715"/>
                    <a:pt x="8633" y="1322"/>
                  </a:cubicBezTo>
                  <a:cubicBezTo>
                    <a:pt x="8633" y="929"/>
                    <a:pt x="8954" y="607"/>
                    <a:pt x="9347" y="607"/>
                  </a:cubicBezTo>
                  <a:close/>
                  <a:moveTo>
                    <a:pt x="9347" y="0"/>
                  </a:moveTo>
                  <a:cubicBezTo>
                    <a:pt x="8609" y="0"/>
                    <a:pt x="8025" y="583"/>
                    <a:pt x="8025" y="1322"/>
                  </a:cubicBezTo>
                  <a:cubicBezTo>
                    <a:pt x="8025" y="1905"/>
                    <a:pt x="8395" y="2393"/>
                    <a:pt x="8918" y="2572"/>
                  </a:cubicBezTo>
                  <a:lnTo>
                    <a:pt x="8918" y="3608"/>
                  </a:lnTo>
                  <a:cubicBezTo>
                    <a:pt x="6120" y="3739"/>
                    <a:pt x="3656" y="5155"/>
                    <a:pt x="2108" y="7287"/>
                  </a:cubicBezTo>
                  <a:cubicBezTo>
                    <a:pt x="1906" y="7560"/>
                    <a:pt x="1727" y="7858"/>
                    <a:pt x="1548" y="8156"/>
                  </a:cubicBezTo>
                  <a:lnTo>
                    <a:pt x="1167" y="8156"/>
                  </a:lnTo>
                  <a:cubicBezTo>
                    <a:pt x="417" y="9489"/>
                    <a:pt x="1" y="11037"/>
                    <a:pt x="1" y="12668"/>
                  </a:cubicBezTo>
                  <a:cubicBezTo>
                    <a:pt x="1" y="12847"/>
                    <a:pt x="1" y="13014"/>
                    <a:pt x="13" y="13180"/>
                  </a:cubicBezTo>
                  <a:lnTo>
                    <a:pt x="429" y="13180"/>
                  </a:lnTo>
                  <a:cubicBezTo>
                    <a:pt x="441" y="13442"/>
                    <a:pt x="477" y="13704"/>
                    <a:pt x="513" y="13954"/>
                  </a:cubicBezTo>
                  <a:cubicBezTo>
                    <a:pt x="1191" y="18217"/>
                    <a:pt x="4882" y="21479"/>
                    <a:pt x="9347" y="21479"/>
                  </a:cubicBezTo>
                  <a:cubicBezTo>
                    <a:pt x="13800" y="21479"/>
                    <a:pt x="17491" y="18217"/>
                    <a:pt x="18170" y="13954"/>
                  </a:cubicBezTo>
                  <a:cubicBezTo>
                    <a:pt x="18205" y="13704"/>
                    <a:pt x="18241" y="13442"/>
                    <a:pt x="18253" y="13180"/>
                  </a:cubicBezTo>
                  <a:lnTo>
                    <a:pt x="18670" y="13180"/>
                  </a:lnTo>
                  <a:cubicBezTo>
                    <a:pt x="18682" y="13014"/>
                    <a:pt x="18682" y="12847"/>
                    <a:pt x="18682" y="12668"/>
                  </a:cubicBezTo>
                  <a:cubicBezTo>
                    <a:pt x="18682" y="11025"/>
                    <a:pt x="18265" y="9489"/>
                    <a:pt x="17515" y="8156"/>
                  </a:cubicBezTo>
                  <a:lnTo>
                    <a:pt x="17134" y="8156"/>
                  </a:lnTo>
                  <a:cubicBezTo>
                    <a:pt x="16967" y="7858"/>
                    <a:pt x="16777" y="7572"/>
                    <a:pt x="16574" y="7287"/>
                  </a:cubicBezTo>
                  <a:cubicBezTo>
                    <a:pt x="15026" y="5155"/>
                    <a:pt x="12562" y="3739"/>
                    <a:pt x="9764" y="3608"/>
                  </a:cubicBezTo>
                  <a:lnTo>
                    <a:pt x="9764" y="2572"/>
                  </a:lnTo>
                  <a:cubicBezTo>
                    <a:pt x="10288" y="2393"/>
                    <a:pt x="10657" y="1905"/>
                    <a:pt x="10657" y="1322"/>
                  </a:cubicBezTo>
                  <a:cubicBezTo>
                    <a:pt x="10657" y="583"/>
                    <a:pt x="10073" y="0"/>
                    <a:pt x="9347" y="0"/>
                  </a:cubicBezTo>
                  <a:close/>
                </a:path>
              </a:pathLst>
            </a:custGeom>
            <a:solidFill>
              <a:srgbClr val="00C3B1"/>
            </a:solidFill>
            <a:ln cap="flat" cmpd="sng" w="152400">
              <a:solidFill>
                <a:srgbClr val="F2F2F2"/>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191" name="Google Shape;8191;g1fae9981534_0_286"/>
            <p:cNvGrpSpPr/>
            <p:nvPr/>
          </p:nvGrpSpPr>
          <p:grpSpPr>
            <a:xfrm>
              <a:off x="2258600" y="1433188"/>
              <a:ext cx="467050" cy="537300"/>
              <a:chOff x="2258600" y="-256450"/>
              <a:chExt cx="467050" cy="537300"/>
            </a:xfrm>
          </p:grpSpPr>
          <p:sp>
            <p:nvSpPr>
              <p:cNvPr id="8192" name="Google Shape;8192;g1fae9981534_0_286"/>
              <p:cNvSpPr/>
              <p:nvPr/>
            </p:nvSpPr>
            <p:spPr>
              <a:xfrm>
                <a:off x="2481850" y="-201675"/>
                <a:ext cx="20850" cy="94075"/>
              </a:xfrm>
              <a:custGeom>
                <a:rect b="b" l="l" r="r" t="t"/>
                <a:pathLst>
                  <a:path extrusionOk="0" h="3763" w="834">
                    <a:moveTo>
                      <a:pt x="0" y="0"/>
                    </a:moveTo>
                    <a:lnTo>
                      <a:pt x="0" y="3763"/>
                    </a:lnTo>
                    <a:lnTo>
                      <a:pt x="834" y="3763"/>
                    </a:lnTo>
                    <a:lnTo>
                      <a:pt x="834" y="0"/>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3" name="Google Shape;8193;g1fae9981534_0_286"/>
              <p:cNvSpPr/>
              <p:nvPr/>
            </p:nvSpPr>
            <p:spPr>
              <a:xfrm>
                <a:off x="2269025" y="69475"/>
                <a:ext cx="446500" cy="23250"/>
              </a:xfrm>
              <a:custGeom>
                <a:rect b="b" l="l" r="r" t="t"/>
                <a:pathLst>
                  <a:path extrusionOk="0" h="930" w="17860">
                    <a:moveTo>
                      <a:pt x="0" y="1"/>
                    </a:moveTo>
                    <a:cubicBezTo>
                      <a:pt x="12" y="322"/>
                      <a:pt x="48" y="620"/>
                      <a:pt x="96" y="930"/>
                    </a:cubicBezTo>
                    <a:lnTo>
                      <a:pt x="17753" y="930"/>
                    </a:lnTo>
                    <a:cubicBezTo>
                      <a:pt x="17800" y="620"/>
                      <a:pt x="17836" y="310"/>
                      <a:pt x="17860" y="1"/>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4" name="Google Shape;8194;g1fae9981534_0_286"/>
              <p:cNvSpPr/>
              <p:nvPr/>
            </p:nvSpPr>
            <p:spPr>
              <a:xfrm>
                <a:off x="2271700" y="92700"/>
                <a:ext cx="441150" cy="188150"/>
              </a:xfrm>
              <a:custGeom>
                <a:rect b="b" l="l" r="r" t="t"/>
                <a:pathLst>
                  <a:path extrusionOk="0" h="7526" w="17646">
                    <a:moveTo>
                      <a:pt x="1" y="1"/>
                    </a:moveTo>
                    <a:cubicBezTo>
                      <a:pt x="679" y="4263"/>
                      <a:pt x="4370" y="7525"/>
                      <a:pt x="8823" y="7525"/>
                    </a:cubicBezTo>
                    <a:cubicBezTo>
                      <a:pt x="13276" y="7525"/>
                      <a:pt x="16967" y="4263"/>
                      <a:pt x="17646" y="1"/>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5" name="Google Shape;8195;g1fae9981534_0_286"/>
              <p:cNvSpPr/>
              <p:nvPr/>
            </p:nvSpPr>
            <p:spPr>
              <a:xfrm>
                <a:off x="2311300" y="-166250"/>
                <a:ext cx="361675" cy="92300"/>
              </a:xfrm>
              <a:custGeom>
                <a:rect b="b" l="l" r="r" t="t"/>
                <a:pathLst>
                  <a:path extrusionOk="0" h="3692" w="14467">
                    <a:moveTo>
                      <a:pt x="7239" y="0"/>
                    </a:moveTo>
                    <a:cubicBezTo>
                      <a:pt x="4262" y="0"/>
                      <a:pt x="1631" y="1453"/>
                      <a:pt x="0" y="3691"/>
                    </a:cubicBezTo>
                    <a:lnTo>
                      <a:pt x="14466" y="3691"/>
                    </a:lnTo>
                    <a:cubicBezTo>
                      <a:pt x="12847" y="1453"/>
                      <a:pt x="10216" y="0"/>
                      <a:pt x="7239" y="0"/>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6" name="Google Shape;8196;g1fae9981534_0_286"/>
              <p:cNvSpPr/>
              <p:nvPr/>
            </p:nvSpPr>
            <p:spPr>
              <a:xfrm>
                <a:off x="2296700" y="-73975"/>
                <a:ext cx="391150" cy="23225"/>
              </a:xfrm>
              <a:custGeom>
                <a:rect b="b" l="l" r="r" t="t"/>
                <a:pathLst>
                  <a:path extrusionOk="0" h="929" w="15646">
                    <a:moveTo>
                      <a:pt x="584" y="0"/>
                    </a:moveTo>
                    <a:cubicBezTo>
                      <a:pt x="370" y="298"/>
                      <a:pt x="179" y="607"/>
                      <a:pt x="1" y="929"/>
                    </a:cubicBezTo>
                    <a:lnTo>
                      <a:pt x="15645" y="929"/>
                    </a:lnTo>
                    <a:cubicBezTo>
                      <a:pt x="15467" y="607"/>
                      <a:pt x="15276" y="298"/>
                      <a:pt x="15062" y="0"/>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7" name="Google Shape;8197;g1fae9981534_0_286"/>
              <p:cNvSpPr/>
              <p:nvPr/>
            </p:nvSpPr>
            <p:spPr>
              <a:xfrm>
                <a:off x="2258600" y="-52550"/>
                <a:ext cx="467050" cy="125925"/>
              </a:xfrm>
              <a:custGeom>
                <a:rect b="b" l="l" r="r" t="t"/>
                <a:pathLst>
                  <a:path extrusionOk="0" h="5037" w="18682">
                    <a:moveTo>
                      <a:pt x="1167" y="0"/>
                    </a:moveTo>
                    <a:cubicBezTo>
                      <a:pt x="429" y="1346"/>
                      <a:pt x="1" y="2882"/>
                      <a:pt x="1" y="4525"/>
                    </a:cubicBezTo>
                    <a:cubicBezTo>
                      <a:pt x="1" y="4691"/>
                      <a:pt x="13" y="4870"/>
                      <a:pt x="24" y="5037"/>
                    </a:cubicBezTo>
                    <a:lnTo>
                      <a:pt x="18670" y="5037"/>
                    </a:lnTo>
                    <a:cubicBezTo>
                      <a:pt x="18682" y="4870"/>
                      <a:pt x="18682" y="4691"/>
                      <a:pt x="18682" y="4525"/>
                    </a:cubicBezTo>
                    <a:cubicBezTo>
                      <a:pt x="18682" y="2882"/>
                      <a:pt x="18265" y="1346"/>
                      <a:pt x="17527" y="0"/>
                    </a:cubicBezTo>
                    <a:close/>
                  </a:path>
                </a:pathLst>
              </a:custGeom>
              <a:solidFill>
                <a:srgbClr val="623D69"/>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8" name="Google Shape;8198;g1fae9981534_0_286"/>
              <p:cNvSpPr/>
              <p:nvPr/>
            </p:nvSpPr>
            <p:spPr>
              <a:xfrm>
                <a:off x="2459225" y="-256450"/>
                <a:ext cx="66100" cy="66100"/>
              </a:xfrm>
              <a:custGeom>
                <a:rect b="b" l="l" r="r" t="t"/>
                <a:pathLst>
                  <a:path extrusionOk="0" h="2644" w="2644">
                    <a:moveTo>
                      <a:pt x="1322" y="620"/>
                    </a:moveTo>
                    <a:cubicBezTo>
                      <a:pt x="1715" y="620"/>
                      <a:pt x="2036" y="929"/>
                      <a:pt x="2036" y="1322"/>
                    </a:cubicBezTo>
                    <a:cubicBezTo>
                      <a:pt x="2036" y="1715"/>
                      <a:pt x="1715" y="2036"/>
                      <a:pt x="1322" y="2036"/>
                    </a:cubicBezTo>
                    <a:cubicBezTo>
                      <a:pt x="929" y="2036"/>
                      <a:pt x="608" y="1715"/>
                      <a:pt x="608" y="1322"/>
                    </a:cubicBezTo>
                    <a:cubicBezTo>
                      <a:pt x="608" y="929"/>
                      <a:pt x="929" y="620"/>
                      <a:pt x="1322" y="620"/>
                    </a:cubicBezTo>
                    <a:close/>
                    <a:moveTo>
                      <a:pt x="1322" y="1"/>
                    </a:moveTo>
                    <a:cubicBezTo>
                      <a:pt x="596" y="1"/>
                      <a:pt x="0" y="596"/>
                      <a:pt x="0" y="1322"/>
                    </a:cubicBezTo>
                    <a:cubicBezTo>
                      <a:pt x="0" y="2048"/>
                      <a:pt x="596" y="2644"/>
                      <a:pt x="1322" y="2644"/>
                    </a:cubicBezTo>
                    <a:cubicBezTo>
                      <a:pt x="2048" y="2644"/>
                      <a:pt x="2644" y="2048"/>
                      <a:pt x="2644" y="1322"/>
                    </a:cubicBezTo>
                    <a:cubicBezTo>
                      <a:pt x="2644" y="596"/>
                      <a:pt x="2048" y="1"/>
                      <a:pt x="1322" y="1"/>
                    </a:cubicBezTo>
                    <a:close/>
                  </a:path>
                </a:pathLst>
              </a:custGeom>
              <a:solidFill>
                <a:schemeClr val="accent3"/>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9" name="Google Shape;8199;g1fae9981534_0_286"/>
              <p:cNvSpPr/>
              <p:nvPr/>
            </p:nvSpPr>
            <p:spPr>
              <a:xfrm>
                <a:off x="2578575" y="4900"/>
                <a:ext cx="44375" cy="68475"/>
              </a:xfrm>
              <a:custGeom>
                <a:rect b="b" l="l" r="r" t="t"/>
                <a:pathLst>
                  <a:path extrusionOk="0" h="2739" w="1775">
                    <a:moveTo>
                      <a:pt x="1656" y="0"/>
                    </a:moveTo>
                    <a:lnTo>
                      <a:pt x="1" y="2739"/>
                    </a:lnTo>
                    <a:lnTo>
                      <a:pt x="1775" y="2739"/>
                    </a:lnTo>
                    <a:lnTo>
                      <a:pt x="1775" y="631"/>
                    </a:lnTo>
                    <a:cubicBezTo>
                      <a:pt x="1775" y="405"/>
                      <a:pt x="1739" y="191"/>
                      <a:pt x="1656"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0" name="Google Shape;8200;g1fae9981534_0_286"/>
              <p:cNvSpPr/>
              <p:nvPr/>
            </p:nvSpPr>
            <p:spPr>
              <a:xfrm>
                <a:off x="2479175" y="-22500"/>
                <a:ext cx="99425" cy="95875"/>
              </a:xfrm>
              <a:custGeom>
                <a:rect b="b" l="l" r="r" t="t"/>
                <a:pathLst>
                  <a:path extrusionOk="0" h="3835" w="3977">
                    <a:moveTo>
                      <a:pt x="2322" y="1"/>
                    </a:moveTo>
                    <a:lnTo>
                      <a:pt x="0" y="3835"/>
                    </a:lnTo>
                    <a:lnTo>
                      <a:pt x="1655" y="3835"/>
                    </a:lnTo>
                    <a:lnTo>
                      <a:pt x="3977" y="1"/>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1" name="Google Shape;8201;g1fae9981534_0_286"/>
              <p:cNvSpPr/>
              <p:nvPr/>
            </p:nvSpPr>
            <p:spPr>
              <a:xfrm>
                <a:off x="2361300" y="-22500"/>
                <a:ext cx="175925" cy="95875"/>
              </a:xfrm>
              <a:custGeom>
                <a:rect b="b" l="l" r="r" t="t"/>
                <a:pathLst>
                  <a:path extrusionOk="0" h="3835" w="7037">
                    <a:moveTo>
                      <a:pt x="1739" y="1"/>
                    </a:moveTo>
                    <a:cubicBezTo>
                      <a:pt x="786" y="1"/>
                      <a:pt x="0" y="775"/>
                      <a:pt x="0" y="1727"/>
                    </a:cubicBezTo>
                    <a:lnTo>
                      <a:pt x="0" y="3835"/>
                    </a:lnTo>
                    <a:lnTo>
                      <a:pt x="4715" y="3835"/>
                    </a:lnTo>
                    <a:lnTo>
                      <a:pt x="7037"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2" name="Google Shape;8202;g1fae9981534_0_286"/>
              <p:cNvSpPr/>
              <p:nvPr/>
            </p:nvSpPr>
            <p:spPr>
              <a:xfrm>
                <a:off x="2561925" y="-8800"/>
                <a:ext cx="58050" cy="82175"/>
              </a:xfrm>
              <a:custGeom>
                <a:rect b="b" l="l" r="r" t="t"/>
                <a:pathLst>
                  <a:path extrusionOk="0" h="3287" w="2322">
                    <a:moveTo>
                      <a:pt x="1977" y="1"/>
                    </a:moveTo>
                    <a:lnTo>
                      <a:pt x="0" y="3287"/>
                    </a:lnTo>
                    <a:lnTo>
                      <a:pt x="667" y="3287"/>
                    </a:lnTo>
                    <a:lnTo>
                      <a:pt x="2322" y="548"/>
                    </a:lnTo>
                    <a:cubicBezTo>
                      <a:pt x="2238" y="346"/>
                      <a:pt x="2131" y="155"/>
                      <a:pt x="1977" y="1"/>
                    </a:cubicBez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3" name="Google Shape;8203;g1fae9981534_0_286"/>
              <p:cNvSpPr/>
              <p:nvPr/>
            </p:nvSpPr>
            <p:spPr>
              <a:xfrm>
                <a:off x="2520550" y="-22500"/>
                <a:ext cx="90800" cy="95875"/>
              </a:xfrm>
              <a:custGeom>
                <a:rect b="b" l="l" r="r" t="t"/>
                <a:pathLst>
                  <a:path extrusionOk="0" h="3835" w="3632">
                    <a:moveTo>
                      <a:pt x="2322" y="1"/>
                    </a:moveTo>
                    <a:lnTo>
                      <a:pt x="0" y="3835"/>
                    </a:lnTo>
                    <a:lnTo>
                      <a:pt x="1655" y="3835"/>
                    </a:lnTo>
                    <a:lnTo>
                      <a:pt x="3632" y="549"/>
                    </a:lnTo>
                    <a:cubicBezTo>
                      <a:pt x="3322" y="215"/>
                      <a:pt x="2870" y="1"/>
                      <a:pt x="2369" y="1"/>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4" name="Google Shape;8204;g1fae9981534_0_286"/>
              <p:cNvSpPr/>
              <p:nvPr/>
            </p:nvSpPr>
            <p:spPr>
              <a:xfrm>
                <a:off x="2348500" y="128125"/>
                <a:ext cx="34850" cy="34550"/>
              </a:xfrm>
              <a:custGeom>
                <a:rect b="b" l="l" r="r" t="t"/>
                <a:pathLst>
                  <a:path extrusionOk="0" h="1382" w="1394">
                    <a:moveTo>
                      <a:pt x="723" y="0"/>
                    </a:moveTo>
                    <a:cubicBezTo>
                      <a:pt x="716" y="0"/>
                      <a:pt x="710" y="0"/>
                      <a:pt x="703" y="0"/>
                    </a:cubicBezTo>
                    <a:cubicBezTo>
                      <a:pt x="310" y="0"/>
                      <a:pt x="0" y="310"/>
                      <a:pt x="0" y="691"/>
                    </a:cubicBezTo>
                    <a:cubicBezTo>
                      <a:pt x="0" y="1072"/>
                      <a:pt x="310" y="1381"/>
                      <a:pt x="703" y="1381"/>
                    </a:cubicBezTo>
                    <a:cubicBezTo>
                      <a:pt x="1084" y="1381"/>
                      <a:pt x="1393" y="1072"/>
                      <a:pt x="1393" y="691"/>
                    </a:cubicBezTo>
                    <a:cubicBezTo>
                      <a:pt x="1393" y="317"/>
                      <a:pt x="1095" y="0"/>
                      <a:pt x="723"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5" name="Google Shape;8205;g1fae9981534_0_286"/>
              <p:cNvSpPr/>
              <p:nvPr/>
            </p:nvSpPr>
            <p:spPr>
              <a:xfrm>
                <a:off x="23991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6" name="Google Shape;8206;g1fae9981534_0_286"/>
              <p:cNvSpPr/>
              <p:nvPr/>
            </p:nvSpPr>
            <p:spPr>
              <a:xfrm>
                <a:off x="24497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accent5"/>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7" name="Google Shape;8207;g1fae9981534_0_286"/>
              <p:cNvSpPr/>
              <p:nvPr/>
            </p:nvSpPr>
            <p:spPr>
              <a:xfrm>
                <a:off x="2500300" y="128125"/>
                <a:ext cx="34550" cy="34550"/>
              </a:xfrm>
              <a:custGeom>
                <a:rect b="b" l="l" r="r" t="t"/>
                <a:pathLst>
                  <a:path extrusionOk="0" h="1382" w="1382">
                    <a:moveTo>
                      <a:pt x="712" y="0"/>
                    </a:moveTo>
                    <a:cubicBezTo>
                      <a:pt x="705" y="0"/>
                      <a:pt x="698" y="0"/>
                      <a:pt x="691" y="0"/>
                    </a:cubicBezTo>
                    <a:cubicBezTo>
                      <a:pt x="310" y="0"/>
                      <a:pt x="1" y="310"/>
                      <a:pt x="1" y="691"/>
                    </a:cubicBezTo>
                    <a:cubicBezTo>
                      <a:pt x="1" y="1072"/>
                      <a:pt x="310" y="1381"/>
                      <a:pt x="691" y="1381"/>
                    </a:cubicBezTo>
                    <a:cubicBezTo>
                      <a:pt x="1072" y="1381"/>
                      <a:pt x="1382" y="1072"/>
                      <a:pt x="1382" y="691"/>
                    </a:cubicBezTo>
                    <a:cubicBezTo>
                      <a:pt x="1382" y="317"/>
                      <a:pt x="1083" y="0"/>
                      <a:pt x="712" y="0"/>
                    </a:cubicBezTo>
                    <a:close/>
                  </a:path>
                </a:pathLst>
              </a:custGeom>
              <a:solidFill>
                <a:schemeClr val="accent4"/>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8" name="Google Shape;8208;g1fae9981534_0_286"/>
              <p:cNvSpPr/>
              <p:nvPr/>
            </p:nvSpPr>
            <p:spPr>
              <a:xfrm>
                <a:off x="2550600" y="128125"/>
                <a:ext cx="34850" cy="34550"/>
              </a:xfrm>
              <a:custGeom>
                <a:rect b="b" l="l" r="r" t="t"/>
                <a:pathLst>
                  <a:path extrusionOk="0" h="1382" w="1394">
                    <a:moveTo>
                      <a:pt x="712" y="0"/>
                    </a:moveTo>
                    <a:cubicBezTo>
                      <a:pt x="705" y="0"/>
                      <a:pt x="698" y="0"/>
                      <a:pt x="691" y="0"/>
                    </a:cubicBezTo>
                    <a:cubicBezTo>
                      <a:pt x="310" y="0"/>
                      <a:pt x="1" y="310"/>
                      <a:pt x="1" y="691"/>
                    </a:cubicBezTo>
                    <a:cubicBezTo>
                      <a:pt x="1" y="1072"/>
                      <a:pt x="310" y="1381"/>
                      <a:pt x="691" y="1381"/>
                    </a:cubicBezTo>
                    <a:cubicBezTo>
                      <a:pt x="1084" y="1381"/>
                      <a:pt x="1394" y="1072"/>
                      <a:pt x="1394" y="691"/>
                    </a:cubicBezTo>
                    <a:cubicBezTo>
                      <a:pt x="1394" y="317"/>
                      <a:pt x="1095" y="0"/>
                      <a:pt x="712"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9" name="Google Shape;8209;g1fae9981534_0_286"/>
              <p:cNvSpPr/>
              <p:nvPr/>
            </p:nvSpPr>
            <p:spPr>
              <a:xfrm>
                <a:off x="2601200" y="128125"/>
                <a:ext cx="34550" cy="34550"/>
              </a:xfrm>
              <a:custGeom>
                <a:rect b="b" l="l" r="r" t="t"/>
                <a:pathLst>
                  <a:path extrusionOk="0" h="1382" w="1382">
                    <a:moveTo>
                      <a:pt x="691" y="0"/>
                    </a:moveTo>
                    <a:cubicBezTo>
                      <a:pt x="310" y="0"/>
                      <a:pt x="1" y="310"/>
                      <a:pt x="1" y="691"/>
                    </a:cubicBezTo>
                    <a:cubicBezTo>
                      <a:pt x="1" y="1072"/>
                      <a:pt x="310" y="1381"/>
                      <a:pt x="691" y="1381"/>
                    </a:cubicBezTo>
                    <a:cubicBezTo>
                      <a:pt x="1072" y="1381"/>
                      <a:pt x="1382" y="1072"/>
                      <a:pt x="1382" y="691"/>
                    </a:cubicBezTo>
                    <a:cubicBezTo>
                      <a:pt x="1382" y="310"/>
                      <a:pt x="1072" y="0"/>
                      <a:pt x="691"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10" name="Google Shape;8210;g1fae9981534_0_286"/>
              <p:cNvSpPr/>
              <p:nvPr/>
            </p:nvSpPr>
            <p:spPr>
              <a:xfrm>
                <a:off x="2392850" y="1870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11" name="Google Shape;8211;g1fae9981534_0_286"/>
              <p:cNvSpPr/>
              <p:nvPr/>
            </p:nvSpPr>
            <p:spPr>
              <a:xfrm>
                <a:off x="2392850" y="2132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pic>
        <p:nvPicPr>
          <p:cNvPr id="8212" name="Google Shape;8212;g1fae9981534_0_286"/>
          <p:cNvPicPr preferRelativeResize="0"/>
          <p:nvPr/>
        </p:nvPicPr>
        <p:blipFill rotWithShape="1">
          <a:blip r:embed="rId3">
            <a:alphaModFix/>
          </a:blip>
          <a:srcRect b="0" l="0" r="0" t="0"/>
          <a:stretch/>
        </p:blipFill>
        <p:spPr>
          <a:xfrm>
            <a:off x="1127900" y="1340825"/>
            <a:ext cx="1624450" cy="3609926"/>
          </a:xfrm>
          <a:prstGeom prst="rect">
            <a:avLst/>
          </a:prstGeom>
          <a:noFill/>
          <a:ln>
            <a:noFill/>
          </a:ln>
        </p:spPr>
      </p:pic>
      <p:pic>
        <p:nvPicPr>
          <p:cNvPr id="8213" name="Google Shape;8213;g1fae9981534_0_286"/>
          <p:cNvPicPr preferRelativeResize="0"/>
          <p:nvPr/>
        </p:nvPicPr>
        <p:blipFill>
          <a:blip r:embed="rId4">
            <a:alphaModFix/>
          </a:blip>
          <a:stretch>
            <a:fillRect/>
          </a:stretch>
        </p:blipFill>
        <p:spPr>
          <a:xfrm>
            <a:off x="4240337" y="1518300"/>
            <a:ext cx="2470075" cy="24700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17" name="Shape 8217"/>
        <p:cNvGrpSpPr/>
        <p:nvPr/>
      </p:nvGrpSpPr>
      <p:grpSpPr>
        <a:xfrm>
          <a:off x="0" y="0"/>
          <a:ext cx="0" cy="0"/>
          <a:chOff x="0" y="0"/>
          <a:chExt cx="0" cy="0"/>
        </a:xfrm>
      </p:grpSpPr>
      <p:sp>
        <p:nvSpPr>
          <p:cNvPr id="8218" name="Google Shape;8218;g1fa7d8e4de0_0_471"/>
          <p:cNvSpPr txBox="1"/>
          <p:nvPr>
            <p:ph idx="1" type="subTitle"/>
          </p:nvPr>
        </p:nvSpPr>
        <p:spPr>
          <a:xfrm>
            <a:off x="816075" y="3468000"/>
            <a:ext cx="7736700" cy="1230900"/>
          </a:xfrm>
          <a:prstGeom prst="rect">
            <a:avLst/>
          </a:prstGeom>
          <a:noFill/>
          <a:ln>
            <a:noFill/>
          </a:ln>
        </p:spPr>
        <p:txBody>
          <a:bodyPr anchorCtr="0" anchor="t" bIns="91425" lIns="91425" spcFirstLastPara="1" rIns="91425" wrap="square" tIns="91425">
            <a:noAutofit/>
          </a:bodyPr>
          <a:lstStyle/>
          <a:p>
            <a:pPr indent="-317500" lvl="0" marL="457200" rtl="0" algn="ctr">
              <a:lnSpc>
                <a:spcPct val="100000"/>
              </a:lnSpc>
              <a:spcBef>
                <a:spcPts val="0"/>
              </a:spcBef>
              <a:spcAft>
                <a:spcPts val="0"/>
              </a:spcAft>
              <a:buSzPts val="1800"/>
              <a:buNone/>
            </a:pPr>
            <a:r>
              <a:rPr b="1" lang="en" sz="2100">
                <a:solidFill>
                  <a:srgbClr val="6A4E6F"/>
                </a:solidFill>
                <a:latin typeface="Poppins"/>
                <a:ea typeface="Poppins"/>
                <a:cs typeface="Poppins"/>
                <a:sym typeface="Poppins"/>
              </a:rPr>
              <a:t>The robot definitely faces obstacles that hinder its movement, so we explored the algorithm that avoids these obstacles by relying on ultrasound.</a:t>
            </a:r>
            <a:endParaRPr b="1" sz="2000">
              <a:solidFill>
                <a:schemeClr val="dk1"/>
              </a:solidFill>
              <a:latin typeface="Inter"/>
              <a:ea typeface="Inter"/>
              <a:cs typeface="Inter"/>
              <a:sym typeface="Inter"/>
            </a:endParaRPr>
          </a:p>
        </p:txBody>
      </p:sp>
      <p:sp>
        <p:nvSpPr>
          <p:cNvPr id="8219" name="Google Shape;8219;g1fa7d8e4de0_0_471"/>
          <p:cNvSpPr txBox="1"/>
          <p:nvPr/>
        </p:nvSpPr>
        <p:spPr>
          <a:xfrm>
            <a:off x="5093750" y="797375"/>
            <a:ext cx="1607100" cy="975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5200"/>
              <a:buFont typeface="Inter"/>
              <a:buNone/>
            </a:pPr>
            <a:r>
              <a:rPr b="1" lang="en" sz="4900">
                <a:solidFill>
                  <a:srgbClr val="9A72A1"/>
                </a:solidFill>
                <a:latin typeface="Poppins"/>
                <a:ea typeface="Poppins"/>
                <a:cs typeface="Poppins"/>
                <a:sym typeface="Poppins"/>
              </a:rPr>
              <a:t>08</a:t>
            </a:r>
            <a:endParaRPr b="1" i="0" sz="4900" u="none" cap="none" strike="noStrike">
              <a:solidFill>
                <a:srgbClr val="9A72A1"/>
              </a:solidFill>
              <a:latin typeface="Poppins"/>
              <a:ea typeface="Poppins"/>
              <a:cs typeface="Poppins"/>
              <a:sym typeface="Poppins"/>
            </a:endParaRPr>
          </a:p>
        </p:txBody>
      </p:sp>
      <p:cxnSp>
        <p:nvCxnSpPr>
          <p:cNvPr id="8220" name="Google Shape;8220;g1fa7d8e4de0_0_471"/>
          <p:cNvCxnSpPr/>
          <p:nvPr/>
        </p:nvCxnSpPr>
        <p:spPr>
          <a:xfrm flipH="1">
            <a:off x="4231925" y="1712275"/>
            <a:ext cx="3574800" cy="1200"/>
          </a:xfrm>
          <a:prstGeom prst="straightConnector1">
            <a:avLst/>
          </a:prstGeom>
          <a:noFill/>
          <a:ln cap="flat" cmpd="sng" w="38100">
            <a:solidFill>
              <a:srgbClr val="9A72A1"/>
            </a:solidFill>
            <a:prstDash val="dot"/>
            <a:round/>
            <a:headEnd len="med" w="med" type="none"/>
            <a:tailEnd len="med" w="med" type="none"/>
          </a:ln>
        </p:spPr>
      </p:cxnSp>
      <p:sp>
        <p:nvSpPr>
          <p:cNvPr id="8221" name="Google Shape;8221;g1fa7d8e4de0_0_471"/>
          <p:cNvSpPr txBox="1"/>
          <p:nvPr/>
        </p:nvSpPr>
        <p:spPr>
          <a:xfrm>
            <a:off x="3570650" y="1876250"/>
            <a:ext cx="4819800" cy="1293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3600">
                <a:solidFill>
                  <a:srgbClr val="9FA0A4"/>
                </a:solidFill>
                <a:latin typeface="Poppins"/>
                <a:ea typeface="Poppins"/>
                <a:cs typeface="Poppins"/>
                <a:sym typeface="Poppins"/>
              </a:rPr>
              <a:t>Apply object avoiding</a:t>
            </a:r>
            <a:endParaRPr b="1" sz="4400">
              <a:solidFill>
                <a:srgbClr val="9FA0A4"/>
              </a:solidFill>
              <a:latin typeface="Poppins"/>
              <a:ea typeface="Poppins"/>
              <a:cs typeface="Poppins"/>
              <a:sym typeface="Poppins"/>
            </a:endParaRPr>
          </a:p>
        </p:txBody>
      </p:sp>
      <p:cxnSp>
        <p:nvCxnSpPr>
          <p:cNvPr id="8222" name="Google Shape;8222;g1fa7d8e4de0_0_471"/>
          <p:cNvCxnSpPr/>
          <p:nvPr/>
        </p:nvCxnSpPr>
        <p:spPr>
          <a:xfrm rot="10800000">
            <a:off x="1628026" y="2383425"/>
            <a:ext cx="0" cy="937800"/>
          </a:xfrm>
          <a:prstGeom prst="straightConnector1">
            <a:avLst/>
          </a:prstGeom>
          <a:noFill/>
          <a:ln cap="flat" cmpd="sng" w="28575">
            <a:solidFill>
              <a:srgbClr val="6A4E6F"/>
            </a:solidFill>
            <a:prstDash val="solid"/>
            <a:round/>
            <a:headEnd len="med" w="med" type="none"/>
            <a:tailEnd len="med" w="med" type="triangle"/>
          </a:ln>
        </p:spPr>
      </p:cxnSp>
      <p:cxnSp>
        <p:nvCxnSpPr>
          <p:cNvPr id="8223" name="Google Shape;8223;g1fa7d8e4de0_0_471"/>
          <p:cNvCxnSpPr/>
          <p:nvPr/>
        </p:nvCxnSpPr>
        <p:spPr>
          <a:xfrm flipH="1" rot="10800000">
            <a:off x="1626817" y="2394328"/>
            <a:ext cx="1757700" cy="300"/>
          </a:xfrm>
          <a:prstGeom prst="straightConnector1">
            <a:avLst/>
          </a:prstGeom>
          <a:noFill/>
          <a:ln cap="flat" cmpd="sng" w="28575">
            <a:solidFill>
              <a:srgbClr val="6A4E6F"/>
            </a:solidFill>
            <a:prstDash val="solid"/>
            <a:round/>
            <a:headEnd len="med" w="med" type="none"/>
            <a:tailEnd len="med" w="med" type="triangle"/>
          </a:ln>
        </p:spPr>
      </p:cxnSp>
      <p:cxnSp>
        <p:nvCxnSpPr>
          <p:cNvPr id="8224" name="Google Shape;8224;g1fa7d8e4de0_0_471"/>
          <p:cNvCxnSpPr/>
          <p:nvPr/>
        </p:nvCxnSpPr>
        <p:spPr>
          <a:xfrm flipH="1" rot="10800000">
            <a:off x="3350144" y="1329301"/>
            <a:ext cx="1800" cy="978900"/>
          </a:xfrm>
          <a:prstGeom prst="straightConnector1">
            <a:avLst/>
          </a:prstGeom>
          <a:noFill/>
          <a:ln cap="flat" cmpd="sng" w="28575">
            <a:solidFill>
              <a:srgbClr val="6A4E6F"/>
            </a:solidFill>
            <a:prstDash val="solid"/>
            <a:round/>
            <a:headEnd len="med" w="med" type="none"/>
            <a:tailEnd len="med" w="med" type="triangle"/>
          </a:ln>
        </p:spPr>
      </p:cxnSp>
      <p:cxnSp>
        <p:nvCxnSpPr>
          <p:cNvPr id="8225" name="Google Shape;8225;g1fa7d8e4de0_0_471"/>
          <p:cNvCxnSpPr/>
          <p:nvPr/>
        </p:nvCxnSpPr>
        <p:spPr>
          <a:xfrm rot="10800000">
            <a:off x="1541176" y="1244003"/>
            <a:ext cx="1846200" cy="2100"/>
          </a:xfrm>
          <a:prstGeom prst="straightConnector1">
            <a:avLst/>
          </a:prstGeom>
          <a:noFill/>
          <a:ln cap="flat" cmpd="sng" w="28575">
            <a:solidFill>
              <a:srgbClr val="6A4E6F"/>
            </a:solidFill>
            <a:prstDash val="solid"/>
            <a:round/>
            <a:headEnd len="med" w="med" type="none"/>
            <a:tailEnd len="med" w="med" type="triangle"/>
          </a:ln>
        </p:spPr>
      </p:cxnSp>
      <p:cxnSp>
        <p:nvCxnSpPr>
          <p:cNvPr id="8226" name="Google Shape;8226;g1fa7d8e4de0_0_471"/>
          <p:cNvCxnSpPr/>
          <p:nvPr/>
        </p:nvCxnSpPr>
        <p:spPr>
          <a:xfrm rot="10800000">
            <a:off x="1541101" y="405430"/>
            <a:ext cx="0" cy="838500"/>
          </a:xfrm>
          <a:prstGeom prst="straightConnector1">
            <a:avLst/>
          </a:prstGeom>
          <a:noFill/>
          <a:ln cap="flat" cmpd="sng" w="28575">
            <a:solidFill>
              <a:srgbClr val="6A4E6F"/>
            </a:solidFill>
            <a:prstDash val="solid"/>
            <a:round/>
            <a:headEnd len="med" w="med" type="none"/>
            <a:tailEnd len="med" w="med" type="triangle"/>
          </a:ln>
        </p:spPr>
      </p:cxnSp>
      <p:pic>
        <p:nvPicPr>
          <p:cNvPr id="8227" name="Google Shape;8227;g1fa7d8e4de0_0_471"/>
          <p:cNvPicPr preferRelativeResize="0"/>
          <p:nvPr/>
        </p:nvPicPr>
        <p:blipFill rotWithShape="1">
          <a:blip r:embed="rId3">
            <a:alphaModFix/>
          </a:blip>
          <a:srcRect b="309" l="6476" r="6476" t="0"/>
          <a:stretch/>
        </p:blipFill>
        <p:spPr>
          <a:xfrm>
            <a:off x="1628026" y="1388102"/>
            <a:ext cx="1503436" cy="838429"/>
          </a:xfrm>
          <a:prstGeom prst="rect">
            <a:avLst/>
          </a:prstGeom>
          <a:noFill/>
          <a:ln>
            <a:noFill/>
          </a:ln>
        </p:spPr>
      </p:pic>
      <p:grpSp>
        <p:nvGrpSpPr>
          <p:cNvPr id="8228" name="Google Shape;8228;g1fa7d8e4de0_0_471"/>
          <p:cNvGrpSpPr/>
          <p:nvPr/>
        </p:nvGrpSpPr>
        <p:grpSpPr>
          <a:xfrm rot="-1481457">
            <a:off x="7865676" y="-75283"/>
            <a:ext cx="1082475" cy="1090176"/>
            <a:chOff x="3685713" y="4288888"/>
            <a:chExt cx="329550" cy="310200"/>
          </a:xfrm>
        </p:grpSpPr>
        <p:sp>
          <p:nvSpPr>
            <p:cNvPr id="8229" name="Google Shape;8229;g1fa7d8e4de0_0_471"/>
            <p:cNvSpPr/>
            <p:nvPr/>
          </p:nvSpPr>
          <p:spPr>
            <a:xfrm>
              <a:off x="3685713" y="4288888"/>
              <a:ext cx="329550" cy="310200"/>
            </a:xfrm>
            <a:custGeom>
              <a:rect b="b" l="l" r="r" t="t"/>
              <a:pathLst>
                <a:path extrusionOk="0" h="12408" w="13182">
                  <a:moveTo>
                    <a:pt x="6740" y="1"/>
                  </a:moveTo>
                  <a:cubicBezTo>
                    <a:pt x="6430" y="1"/>
                    <a:pt x="6168" y="263"/>
                    <a:pt x="6168" y="572"/>
                  </a:cubicBezTo>
                  <a:cubicBezTo>
                    <a:pt x="6168" y="834"/>
                    <a:pt x="6347" y="1049"/>
                    <a:pt x="6597" y="1120"/>
                  </a:cubicBezTo>
                  <a:lnTo>
                    <a:pt x="6585" y="1120"/>
                  </a:lnTo>
                  <a:lnTo>
                    <a:pt x="6585" y="2787"/>
                  </a:lnTo>
                  <a:cubicBezTo>
                    <a:pt x="5704" y="2846"/>
                    <a:pt x="4990" y="3430"/>
                    <a:pt x="4763" y="4192"/>
                  </a:cubicBezTo>
                  <a:lnTo>
                    <a:pt x="2692" y="4192"/>
                  </a:lnTo>
                  <a:cubicBezTo>
                    <a:pt x="1858" y="4192"/>
                    <a:pt x="1180" y="4930"/>
                    <a:pt x="1180" y="5847"/>
                  </a:cubicBezTo>
                  <a:lnTo>
                    <a:pt x="1180" y="6561"/>
                  </a:lnTo>
                  <a:cubicBezTo>
                    <a:pt x="1144" y="6549"/>
                    <a:pt x="1108" y="6549"/>
                    <a:pt x="1061" y="6549"/>
                  </a:cubicBezTo>
                  <a:cubicBezTo>
                    <a:pt x="799" y="6549"/>
                    <a:pt x="584" y="6764"/>
                    <a:pt x="584" y="7025"/>
                  </a:cubicBezTo>
                  <a:lnTo>
                    <a:pt x="584" y="7156"/>
                  </a:lnTo>
                  <a:lnTo>
                    <a:pt x="572" y="7156"/>
                  </a:lnTo>
                  <a:cubicBezTo>
                    <a:pt x="251" y="7156"/>
                    <a:pt x="1" y="7406"/>
                    <a:pt x="1" y="7728"/>
                  </a:cubicBezTo>
                  <a:cubicBezTo>
                    <a:pt x="1" y="8049"/>
                    <a:pt x="251" y="8299"/>
                    <a:pt x="572" y="8299"/>
                  </a:cubicBezTo>
                  <a:lnTo>
                    <a:pt x="584" y="8299"/>
                  </a:lnTo>
                  <a:lnTo>
                    <a:pt x="584" y="8418"/>
                  </a:lnTo>
                  <a:cubicBezTo>
                    <a:pt x="584" y="8692"/>
                    <a:pt x="799" y="8907"/>
                    <a:pt x="1061" y="8907"/>
                  </a:cubicBezTo>
                  <a:cubicBezTo>
                    <a:pt x="1108" y="8907"/>
                    <a:pt x="1144" y="8895"/>
                    <a:pt x="1180" y="8895"/>
                  </a:cubicBezTo>
                  <a:lnTo>
                    <a:pt x="1180" y="10038"/>
                  </a:lnTo>
                  <a:cubicBezTo>
                    <a:pt x="1180" y="10157"/>
                    <a:pt x="1191" y="10276"/>
                    <a:pt x="1215" y="10383"/>
                  </a:cubicBezTo>
                  <a:cubicBezTo>
                    <a:pt x="668" y="10395"/>
                    <a:pt x="227" y="10847"/>
                    <a:pt x="227" y="11395"/>
                  </a:cubicBezTo>
                  <a:cubicBezTo>
                    <a:pt x="227" y="11955"/>
                    <a:pt x="680" y="12407"/>
                    <a:pt x="1227" y="12407"/>
                  </a:cubicBezTo>
                  <a:lnTo>
                    <a:pt x="11943" y="12407"/>
                  </a:lnTo>
                  <a:cubicBezTo>
                    <a:pt x="12502" y="12407"/>
                    <a:pt x="12955" y="11955"/>
                    <a:pt x="12955" y="11395"/>
                  </a:cubicBezTo>
                  <a:cubicBezTo>
                    <a:pt x="12955" y="10847"/>
                    <a:pt x="12502" y="10395"/>
                    <a:pt x="11955" y="10383"/>
                  </a:cubicBezTo>
                  <a:cubicBezTo>
                    <a:pt x="11979" y="10276"/>
                    <a:pt x="11990" y="10157"/>
                    <a:pt x="11990" y="10038"/>
                  </a:cubicBezTo>
                  <a:lnTo>
                    <a:pt x="11990" y="8883"/>
                  </a:lnTo>
                  <a:cubicBezTo>
                    <a:pt x="12026" y="8895"/>
                    <a:pt x="12074" y="8907"/>
                    <a:pt x="12110" y="8907"/>
                  </a:cubicBezTo>
                  <a:cubicBezTo>
                    <a:pt x="12383" y="8907"/>
                    <a:pt x="12598" y="8692"/>
                    <a:pt x="12598" y="8418"/>
                  </a:cubicBezTo>
                  <a:lnTo>
                    <a:pt x="12598" y="8299"/>
                  </a:lnTo>
                  <a:lnTo>
                    <a:pt x="12610" y="8299"/>
                  </a:lnTo>
                  <a:cubicBezTo>
                    <a:pt x="12919" y="8299"/>
                    <a:pt x="13181" y="8037"/>
                    <a:pt x="13181" y="7728"/>
                  </a:cubicBezTo>
                  <a:cubicBezTo>
                    <a:pt x="13181" y="7406"/>
                    <a:pt x="12919" y="7156"/>
                    <a:pt x="12610" y="7156"/>
                  </a:cubicBezTo>
                  <a:lnTo>
                    <a:pt x="12598" y="7156"/>
                  </a:lnTo>
                  <a:lnTo>
                    <a:pt x="12598" y="7025"/>
                  </a:lnTo>
                  <a:cubicBezTo>
                    <a:pt x="12598" y="6764"/>
                    <a:pt x="12371" y="6549"/>
                    <a:pt x="12110" y="6549"/>
                  </a:cubicBezTo>
                  <a:cubicBezTo>
                    <a:pt x="12062" y="6549"/>
                    <a:pt x="12026" y="6549"/>
                    <a:pt x="11990" y="6561"/>
                  </a:cubicBezTo>
                  <a:lnTo>
                    <a:pt x="11990" y="5847"/>
                  </a:lnTo>
                  <a:cubicBezTo>
                    <a:pt x="11990" y="4930"/>
                    <a:pt x="11312" y="4192"/>
                    <a:pt x="10490" y="4192"/>
                  </a:cubicBezTo>
                  <a:lnTo>
                    <a:pt x="8716" y="4192"/>
                  </a:lnTo>
                  <a:cubicBezTo>
                    <a:pt x="8490" y="3430"/>
                    <a:pt x="7776" y="2846"/>
                    <a:pt x="6895" y="2787"/>
                  </a:cubicBezTo>
                  <a:lnTo>
                    <a:pt x="6895" y="1120"/>
                  </a:lnTo>
                  <a:lnTo>
                    <a:pt x="6883" y="1120"/>
                  </a:lnTo>
                  <a:cubicBezTo>
                    <a:pt x="7133" y="1060"/>
                    <a:pt x="7311" y="834"/>
                    <a:pt x="7311" y="572"/>
                  </a:cubicBezTo>
                  <a:cubicBezTo>
                    <a:pt x="7311" y="263"/>
                    <a:pt x="7049" y="1"/>
                    <a:pt x="6740" y="1"/>
                  </a:cubicBezTo>
                  <a:close/>
                </a:path>
              </a:pathLst>
            </a:custGeom>
            <a:solidFill>
              <a:srgbClr val="623D69"/>
            </a:solidFill>
            <a:ln cap="flat" cmpd="sng" w="152400">
              <a:solidFill>
                <a:schemeClr val="accent6"/>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230" name="Google Shape;8230;g1fa7d8e4de0_0_471"/>
            <p:cNvGrpSpPr/>
            <p:nvPr/>
          </p:nvGrpSpPr>
          <p:grpSpPr>
            <a:xfrm>
              <a:off x="3685713" y="4289050"/>
              <a:ext cx="329550" cy="309875"/>
              <a:chOff x="3816825" y="4572725"/>
              <a:chExt cx="329550" cy="309875"/>
            </a:xfrm>
          </p:grpSpPr>
          <p:sp>
            <p:nvSpPr>
              <p:cNvPr id="8231" name="Google Shape;8231;g1fa7d8e4de0_0_471"/>
              <p:cNvSpPr/>
              <p:nvPr/>
            </p:nvSpPr>
            <p:spPr>
              <a:xfrm>
                <a:off x="3816825" y="4751300"/>
                <a:ext cx="28600" cy="28600"/>
              </a:xfrm>
              <a:custGeom>
                <a:rect b="b" l="l" r="r" t="t"/>
                <a:pathLst>
                  <a:path extrusionOk="0" h="1144" w="1144">
                    <a:moveTo>
                      <a:pt x="572" y="1"/>
                    </a:moveTo>
                    <a:cubicBezTo>
                      <a:pt x="251" y="1"/>
                      <a:pt x="1" y="263"/>
                      <a:pt x="1" y="572"/>
                    </a:cubicBezTo>
                    <a:cubicBezTo>
                      <a:pt x="1" y="894"/>
                      <a:pt x="251" y="1144"/>
                      <a:pt x="572" y="1144"/>
                    </a:cubicBezTo>
                    <a:cubicBezTo>
                      <a:pt x="882" y="1144"/>
                      <a:pt x="1144" y="894"/>
                      <a:pt x="1144" y="572"/>
                    </a:cubicBezTo>
                    <a:cubicBezTo>
                      <a:pt x="1144" y="263"/>
                      <a:pt x="882" y="1"/>
                      <a:pt x="57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2" name="Google Shape;8232;g1fa7d8e4de0_0_471"/>
              <p:cNvSpPr/>
              <p:nvPr/>
            </p:nvSpPr>
            <p:spPr>
              <a:xfrm>
                <a:off x="3981450" y="4600400"/>
                <a:ext cx="7750" cy="113125"/>
              </a:xfrm>
              <a:custGeom>
                <a:rect b="b" l="l" r="r" t="t"/>
                <a:pathLst>
                  <a:path extrusionOk="0" h="4525" w="310">
                    <a:moveTo>
                      <a:pt x="0" y="0"/>
                    </a:moveTo>
                    <a:lnTo>
                      <a:pt x="0" y="4525"/>
                    </a:lnTo>
                    <a:lnTo>
                      <a:pt x="310" y="4525"/>
                    </a:lnTo>
                    <a:lnTo>
                      <a:pt x="31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3" name="Google Shape;8233;g1fa7d8e4de0_0_471"/>
              <p:cNvSpPr/>
              <p:nvPr/>
            </p:nvSpPr>
            <p:spPr>
              <a:xfrm>
                <a:off x="3933825" y="4642075"/>
                <a:ext cx="103000" cy="48525"/>
              </a:xfrm>
              <a:custGeom>
                <a:rect b="b" l="l" r="r" t="t"/>
                <a:pathLst>
                  <a:path extrusionOk="0" h="1941" w="4120">
                    <a:moveTo>
                      <a:pt x="2060" y="0"/>
                    </a:moveTo>
                    <a:cubicBezTo>
                      <a:pt x="917" y="0"/>
                      <a:pt x="0" y="869"/>
                      <a:pt x="0" y="1941"/>
                    </a:cubicBezTo>
                    <a:lnTo>
                      <a:pt x="4120" y="1941"/>
                    </a:lnTo>
                    <a:cubicBezTo>
                      <a:pt x="4120" y="869"/>
                      <a:pt x="3191" y="0"/>
                      <a:pt x="2060"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4" name="Google Shape;8234;g1fa7d8e4de0_0_471"/>
              <p:cNvSpPr/>
              <p:nvPr/>
            </p:nvSpPr>
            <p:spPr>
              <a:xfrm>
                <a:off x="3831425" y="4736125"/>
                <a:ext cx="24125" cy="59250"/>
              </a:xfrm>
              <a:custGeom>
                <a:rect b="b" l="l" r="r" t="t"/>
                <a:pathLst>
                  <a:path extrusionOk="0" h="2370" w="965">
                    <a:moveTo>
                      <a:pt x="477" y="1"/>
                    </a:moveTo>
                    <a:cubicBezTo>
                      <a:pt x="215" y="1"/>
                      <a:pt x="0" y="227"/>
                      <a:pt x="0" y="489"/>
                    </a:cubicBezTo>
                    <a:lnTo>
                      <a:pt x="0" y="1882"/>
                    </a:lnTo>
                    <a:cubicBezTo>
                      <a:pt x="0" y="2144"/>
                      <a:pt x="215" y="2370"/>
                      <a:pt x="477" y="2370"/>
                    </a:cubicBezTo>
                    <a:cubicBezTo>
                      <a:pt x="750" y="2370"/>
                      <a:pt x="965" y="2144"/>
                      <a:pt x="965" y="1882"/>
                    </a:cubicBezTo>
                    <a:lnTo>
                      <a:pt x="965" y="489"/>
                    </a:lnTo>
                    <a:cubicBezTo>
                      <a:pt x="965" y="215"/>
                      <a:pt x="750" y="1"/>
                      <a:pt x="477"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5" name="Google Shape;8235;g1fa7d8e4de0_0_471"/>
              <p:cNvSpPr/>
              <p:nvPr/>
            </p:nvSpPr>
            <p:spPr>
              <a:xfrm>
                <a:off x="4117475" y="4751300"/>
                <a:ext cx="28900" cy="28600"/>
              </a:xfrm>
              <a:custGeom>
                <a:rect b="b" l="l" r="r" t="t"/>
                <a:pathLst>
                  <a:path extrusionOk="0" h="1144" w="1156">
                    <a:moveTo>
                      <a:pt x="584" y="1"/>
                    </a:moveTo>
                    <a:cubicBezTo>
                      <a:pt x="262" y="1"/>
                      <a:pt x="0" y="263"/>
                      <a:pt x="0" y="572"/>
                    </a:cubicBezTo>
                    <a:cubicBezTo>
                      <a:pt x="0" y="894"/>
                      <a:pt x="262" y="1144"/>
                      <a:pt x="584" y="1144"/>
                    </a:cubicBezTo>
                    <a:cubicBezTo>
                      <a:pt x="893" y="1144"/>
                      <a:pt x="1155" y="894"/>
                      <a:pt x="1155" y="572"/>
                    </a:cubicBezTo>
                    <a:cubicBezTo>
                      <a:pt x="1155" y="263"/>
                      <a:pt x="893" y="1"/>
                      <a:pt x="58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6" name="Google Shape;8236;g1fa7d8e4de0_0_471"/>
              <p:cNvSpPr/>
              <p:nvPr/>
            </p:nvSpPr>
            <p:spPr>
              <a:xfrm>
                <a:off x="4107350" y="4736125"/>
                <a:ext cx="24425" cy="59250"/>
              </a:xfrm>
              <a:custGeom>
                <a:rect b="b" l="l" r="r" t="t"/>
                <a:pathLst>
                  <a:path extrusionOk="0" h="2370" w="977">
                    <a:moveTo>
                      <a:pt x="489" y="1"/>
                    </a:moveTo>
                    <a:cubicBezTo>
                      <a:pt x="227" y="1"/>
                      <a:pt x="0" y="215"/>
                      <a:pt x="0" y="489"/>
                    </a:cubicBezTo>
                    <a:lnTo>
                      <a:pt x="0" y="1882"/>
                    </a:lnTo>
                    <a:cubicBezTo>
                      <a:pt x="0" y="2144"/>
                      <a:pt x="215" y="2370"/>
                      <a:pt x="489" y="2370"/>
                    </a:cubicBezTo>
                    <a:cubicBezTo>
                      <a:pt x="750" y="2370"/>
                      <a:pt x="977" y="2144"/>
                      <a:pt x="977" y="1882"/>
                    </a:cubicBezTo>
                    <a:lnTo>
                      <a:pt x="977" y="489"/>
                    </a:lnTo>
                    <a:cubicBezTo>
                      <a:pt x="977" y="227"/>
                      <a:pt x="750" y="1"/>
                      <a:pt x="489"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7" name="Google Shape;8237;g1fa7d8e4de0_0_471"/>
              <p:cNvSpPr/>
              <p:nvPr/>
            </p:nvSpPr>
            <p:spPr>
              <a:xfrm>
                <a:off x="3846300" y="4677500"/>
                <a:ext cx="270300" cy="187550"/>
              </a:xfrm>
              <a:custGeom>
                <a:rect b="b" l="l" r="r" t="t"/>
                <a:pathLst>
                  <a:path extrusionOk="0" h="7502" w="10812">
                    <a:moveTo>
                      <a:pt x="1513" y="0"/>
                    </a:moveTo>
                    <a:cubicBezTo>
                      <a:pt x="679" y="0"/>
                      <a:pt x="1" y="738"/>
                      <a:pt x="1" y="1655"/>
                    </a:cubicBezTo>
                    <a:lnTo>
                      <a:pt x="1" y="5846"/>
                    </a:lnTo>
                    <a:cubicBezTo>
                      <a:pt x="1" y="6763"/>
                      <a:pt x="679" y="7501"/>
                      <a:pt x="1513" y="7501"/>
                    </a:cubicBezTo>
                    <a:lnTo>
                      <a:pt x="9311" y="7501"/>
                    </a:lnTo>
                    <a:cubicBezTo>
                      <a:pt x="10133" y="7501"/>
                      <a:pt x="10811" y="6763"/>
                      <a:pt x="10811" y="5846"/>
                    </a:cubicBezTo>
                    <a:lnTo>
                      <a:pt x="10811" y="1655"/>
                    </a:lnTo>
                    <a:cubicBezTo>
                      <a:pt x="10811" y="738"/>
                      <a:pt x="10133" y="0"/>
                      <a:pt x="9311"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8" name="Google Shape;8238;g1fa7d8e4de0_0_471"/>
              <p:cNvSpPr/>
              <p:nvPr/>
            </p:nvSpPr>
            <p:spPr>
              <a:xfrm>
                <a:off x="3822500" y="4832275"/>
                <a:ext cx="317900" cy="50325"/>
              </a:xfrm>
              <a:custGeom>
                <a:rect b="b" l="l" r="r" t="t"/>
                <a:pathLst>
                  <a:path extrusionOk="0" h="2013" w="12716">
                    <a:moveTo>
                      <a:pt x="1000" y="0"/>
                    </a:moveTo>
                    <a:cubicBezTo>
                      <a:pt x="453" y="0"/>
                      <a:pt x="0" y="453"/>
                      <a:pt x="0" y="1012"/>
                    </a:cubicBezTo>
                    <a:cubicBezTo>
                      <a:pt x="0" y="1560"/>
                      <a:pt x="453" y="2013"/>
                      <a:pt x="1000" y="2013"/>
                    </a:cubicBezTo>
                    <a:lnTo>
                      <a:pt x="11716" y="2013"/>
                    </a:lnTo>
                    <a:cubicBezTo>
                      <a:pt x="12275" y="2013"/>
                      <a:pt x="12716" y="1560"/>
                      <a:pt x="12716" y="1012"/>
                    </a:cubicBezTo>
                    <a:cubicBezTo>
                      <a:pt x="12716" y="453"/>
                      <a:pt x="12264" y="0"/>
                      <a:pt x="11716"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9" name="Google Shape;8239;g1fa7d8e4de0_0_471"/>
              <p:cNvSpPr/>
              <p:nvPr/>
            </p:nvSpPr>
            <p:spPr>
              <a:xfrm>
                <a:off x="3912975" y="4719325"/>
                <a:ext cx="42600" cy="38100"/>
              </a:xfrm>
              <a:custGeom>
                <a:rect b="b" l="l" r="r" t="t"/>
                <a:pathLst>
                  <a:path extrusionOk="0" h="1524" w="1704">
                    <a:moveTo>
                      <a:pt x="848" y="1"/>
                    </a:moveTo>
                    <a:cubicBezTo>
                      <a:pt x="673" y="1"/>
                      <a:pt x="497" y="61"/>
                      <a:pt x="358" y="184"/>
                    </a:cubicBezTo>
                    <a:cubicBezTo>
                      <a:pt x="36" y="458"/>
                      <a:pt x="1" y="946"/>
                      <a:pt x="274" y="1256"/>
                    </a:cubicBezTo>
                    <a:cubicBezTo>
                      <a:pt x="425" y="1433"/>
                      <a:pt x="640" y="1523"/>
                      <a:pt x="855" y="1523"/>
                    </a:cubicBezTo>
                    <a:cubicBezTo>
                      <a:pt x="1031" y="1523"/>
                      <a:pt x="1207" y="1463"/>
                      <a:pt x="1346" y="1339"/>
                    </a:cubicBezTo>
                    <a:cubicBezTo>
                      <a:pt x="1667" y="1054"/>
                      <a:pt x="1703" y="577"/>
                      <a:pt x="1429" y="268"/>
                    </a:cubicBezTo>
                    <a:cubicBezTo>
                      <a:pt x="1279" y="91"/>
                      <a:pt x="1063" y="1"/>
                      <a:pt x="84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0" name="Google Shape;8240;g1fa7d8e4de0_0_471"/>
              <p:cNvSpPr/>
              <p:nvPr/>
            </p:nvSpPr>
            <p:spPr>
              <a:xfrm>
                <a:off x="4005250" y="4719325"/>
                <a:ext cx="42600" cy="38100"/>
              </a:xfrm>
              <a:custGeom>
                <a:rect b="b" l="l" r="r" t="t"/>
                <a:pathLst>
                  <a:path extrusionOk="0" h="1524" w="1704">
                    <a:moveTo>
                      <a:pt x="853" y="1"/>
                    </a:moveTo>
                    <a:cubicBezTo>
                      <a:pt x="678" y="1"/>
                      <a:pt x="502" y="61"/>
                      <a:pt x="358" y="184"/>
                    </a:cubicBezTo>
                    <a:cubicBezTo>
                      <a:pt x="36" y="458"/>
                      <a:pt x="1" y="946"/>
                      <a:pt x="286" y="1256"/>
                    </a:cubicBezTo>
                    <a:cubicBezTo>
                      <a:pt x="437" y="1433"/>
                      <a:pt x="649" y="1523"/>
                      <a:pt x="862" y="1523"/>
                    </a:cubicBezTo>
                    <a:cubicBezTo>
                      <a:pt x="1037" y="1523"/>
                      <a:pt x="1213" y="1463"/>
                      <a:pt x="1358" y="1339"/>
                    </a:cubicBezTo>
                    <a:cubicBezTo>
                      <a:pt x="1667" y="1054"/>
                      <a:pt x="1703" y="577"/>
                      <a:pt x="1429" y="268"/>
                    </a:cubicBezTo>
                    <a:cubicBezTo>
                      <a:pt x="1279" y="91"/>
                      <a:pt x="1067" y="1"/>
                      <a:pt x="85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1" name="Google Shape;8241;g1fa7d8e4de0_0_471"/>
              <p:cNvSpPr/>
              <p:nvPr/>
            </p:nvSpPr>
            <p:spPr>
              <a:xfrm>
                <a:off x="3971025" y="4572725"/>
                <a:ext cx="28600" cy="28300"/>
              </a:xfrm>
              <a:custGeom>
                <a:rect b="b" l="l" r="r" t="t"/>
                <a:pathLst>
                  <a:path extrusionOk="0" h="1132" w="1144">
                    <a:moveTo>
                      <a:pt x="572" y="0"/>
                    </a:moveTo>
                    <a:cubicBezTo>
                      <a:pt x="250" y="0"/>
                      <a:pt x="0" y="250"/>
                      <a:pt x="0" y="560"/>
                    </a:cubicBezTo>
                    <a:cubicBezTo>
                      <a:pt x="0" y="881"/>
                      <a:pt x="250" y="1131"/>
                      <a:pt x="572" y="1131"/>
                    </a:cubicBezTo>
                    <a:cubicBezTo>
                      <a:pt x="881" y="1131"/>
                      <a:pt x="1143" y="881"/>
                      <a:pt x="1143" y="560"/>
                    </a:cubicBezTo>
                    <a:cubicBezTo>
                      <a:pt x="1143" y="250"/>
                      <a:pt x="881" y="0"/>
                      <a:pt x="57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2" name="Google Shape;8242;g1fa7d8e4de0_0_471"/>
              <p:cNvSpPr/>
              <p:nvPr/>
            </p:nvSpPr>
            <p:spPr>
              <a:xfrm>
                <a:off x="3932325" y="4776025"/>
                <a:ext cx="96175" cy="25900"/>
              </a:xfrm>
              <a:custGeom>
                <a:rect b="b" l="l" r="r" t="t"/>
                <a:pathLst>
                  <a:path extrusionOk="0" h="1036" w="3847">
                    <a:moveTo>
                      <a:pt x="489" y="0"/>
                    </a:moveTo>
                    <a:cubicBezTo>
                      <a:pt x="215" y="0"/>
                      <a:pt x="0" y="226"/>
                      <a:pt x="0" y="488"/>
                    </a:cubicBezTo>
                    <a:lnTo>
                      <a:pt x="0" y="560"/>
                    </a:lnTo>
                    <a:cubicBezTo>
                      <a:pt x="0" y="822"/>
                      <a:pt x="215" y="1036"/>
                      <a:pt x="489" y="1036"/>
                    </a:cubicBezTo>
                    <a:lnTo>
                      <a:pt x="3370" y="1036"/>
                    </a:lnTo>
                    <a:cubicBezTo>
                      <a:pt x="3632" y="1036"/>
                      <a:pt x="3846" y="822"/>
                      <a:pt x="3846" y="560"/>
                    </a:cubicBezTo>
                    <a:lnTo>
                      <a:pt x="3846" y="488"/>
                    </a:lnTo>
                    <a:cubicBezTo>
                      <a:pt x="3846" y="214"/>
                      <a:pt x="3632" y="0"/>
                      <a:pt x="3370"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3" name="Google Shape;8243;g1fa7d8e4de0_0_471"/>
              <p:cNvSpPr/>
              <p:nvPr/>
            </p:nvSpPr>
            <p:spPr>
              <a:xfrm>
                <a:off x="3941250" y="4785825"/>
                <a:ext cx="78300" cy="6275"/>
              </a:xfrm>
              <a:custGeom>
                <a:rect b="b" l="l" r="r" t="t"/>
                <a:pathLst>
                  <a:path extrusionOk="0" h="251" w="3132">
                    <a:moveTo>
                      <a:pt x="132" y="1"/>
                    </a:moveTo>
                    <a:cubicBezTo>
                      <a:pt x="60" y="1"/>
                      <a:pt x="1" y="61"/>
                      <a:pt x="1" y="132"/>
                    </a:cubicBezTo>
                    <a:cubicBezTo>
                      <a:pt x="1" y="203"/>
                      <a:pt x="60" y="251"/>
                      <a:pt x="132" y="251"/>
                    </a:cubicBezTo>
                    <a:lnTo>
                      <a:pt x="3001" y="251"/>
                    </a:lnTo>
                    <a:cubicBezTo>
                      <a:pt x="3072" y="251"/>
                      <a:pt x="3132" y="203"/>
                      <a:pt x="3132" y="132"/>
                    </a:cubicBezTo>
                    <a:cubicBezTo>
                      <a:pt x="3132" y="61"/>
                      <a:pt x="3072" y="1"/>
                      <a:pt x="300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4" name="Google Shape;8244;g1fa7d8e4de0_0_471"/>
              <p:cNvSpPr/>
              <p:nvPr/>
            </p:nvSpPr>
            <p:spPr>
              <a:xfrm>
                <a:off x="3868625" y="4851925"/>
                <a:ext cx="13725" cy="14000"/>
              </a:xfrm>
              <a:custGeom>
                <a:rect b="b" l="l" r="r" t="t"/>
                <a:pathLst>
                  <a:path extrusionOk="0" h="560" w="549">
                    <a:moveTo>
                      <a:pt x="274" y="0"/>
                    </a:moveTo>
                    <a:cubicBezTo>
                      <a:pt x="120" y="0"/>
                      <a:pt x="1" y="131"/>
                      <a:pt x="1" y="274"/>
                    </a:cubicBezTo>
                    <a:cubicBezTo>
                      <a:pt x="1"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5" name="Google Shape;8245;g1fa7d8e4de0_0_471"/>
              <p:cNvSpPr/>
              <p:nvPr/>
            </p:nvSpPr>
            <p:spPr>
              <a:xfrm>
                <a:off x="3898700"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6" name="Google Shape;8246;g1fa7d8e4de0_0_471"/>
              <p:cNvSpPr/>
              <p:nvPr/>
            </p:nvSpPr>
            <p:spPr>
              <a:xfrm>
                <a:off x="3929050" y="4851925"/>
                <a:ext cx="13725" cy="14000"/>
              </a:xfrm>
              <a:custGeom>
                <a:rect b="b" l="l" r="r" t="t"/>
                <a:pathLst>
                  <a:path extrusionOk="0" h="560" w="549">
                    <a:moveTo>
                      <a:pt x="274" y="0"/>
                    </a:moveTo>
                    <a:cubicBezTo>
                      <a:pt x="120" y="0"/>
                      <a:pt x="1" y="131"/>
                      <a:pt x="1" y="274"/>
                    </a:cubicBezTo>
                    <a:cubicBezTo>
                      <a:pt x="1"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7" name="Google Shape;8247;g1fa7d8e4de0_0_471"/>
              <p:cNvSpPr/>
              <p:nvPr/>
            </p:nvSpPr>
            <p:spPr>
              <a:xfrm>
                <a:off x="3959125"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8" name="Google Shape;8248;g1fa7d8e4de0_0_471"/>
              <p:cNvSpPr/>
              <p:nvPr/>
            </p:nvSpPr>
            <p:spPr>
              <a:xfrm>
                <a:off x="3989475" y="4851925"/>
                <a:ext cx="13725" cy="14000"/>
              </a:xfrm>
              <a:custGeom>
                <a:rect b="b" l="l" r="r" t="t"/>
                <a:pathLst>
                  <a:path extrusionOk="0" h="560" w="549">
                    <a:moveTo>
                      <a:pt x="274" y="0"/>
                    </a:moveTo>
                    <a:cubicBezTo>
                      <a:pt x="120" y="0"/>
                      <a:pt x="0" y="131"/>
                      <a:pt x="0" y="274"/>
                    </a:cubicBezTo>
                    <a:cubicBezTo>
                      <a:pt x="0"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9" name="Google Shape;8249;g1fa7d8e4de0_0_471"/>
              <p:cNvSpPr/>
              <p:nvPr/>
            </p:nvSpPr>
            <p:spPr>
              <a:xfrm>
                <a:off x="4019550"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50" name="Google Shape;8250;g1fa7d8e4de0_0_471"/>
              <p:cNvSpPr/>
              <p:nvPr/>
            </p:nvSpPr>
            <p:spPr>
              <a:xfrm>
                <a:off x="4049900" y="4851925"/>
                <a:ext cx="13725" cy="14000"/>
              </a:xfrm>
              <a:custGeom>
                <a:rect b="b" l="l" r="r" t="t"/>
                <a:pathLst>
                  <a:path extrusionOk="0" h="560" w="549">
                    <a:moveTo>
                      <a:pt x="274" y="0"/>
                    </a:moveTo>
                    <a:cubicBezTo>
                      <a:pt x="120" y="0"/>
                      <a:pt x="0" y="131"/>
                      <a:pt x="0" y="274"/>
                    </a:cubicBezTo>
                    <a:cubicBezTo>
                      <a:pt x="0"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51" name="Google Shape;8251;g1fa7d8e4de0_0_471"/>
              <p:cNvSpPr/>
              <p:nvPr/>
            </p:nvSpPr>
            <p:spPr>
              <a:xfrm>
                <a:off x="4079950" y="4851925"/>
                <a:ext cx="14025" cy="14000"/>
              </a:xfrm>
              <a:custGeom>
                <a:rect b="b" l="l" r="r" t="t"/>
                <a:pathLst>
                  <a:path extrusionOk="0" h="560" w="561">
                    <a:moveTo>
                      <a:pt x="287" y="0"/>
                    </a:moveTo>
                    <a:cubicBezTo>
                      <a:pt x="132" y="0"/>
                      <a:pt x="1" y="131"/>
                      <a:pt x="1" y="274"/>
                    </a:cubicBezTo>
                    <a:cubicBezTo>
                      <a:pt x="1" y="429"/>
                      <a:pt x="132" y="560"/>
                      <a:pt x="287" y="560"/>
                    </a:cubicBezTo>
                    <a:cubicBezTo>
                      <a:pt x="442" y="560"/>
                      <a:pt x="561" y="429"/>
                      <a:pt x="561" y="274"/>
                    </a:cubicBezTo>
                    <a:cubicBezTo>
                      <a:pt x="561" y="131"/>
                      <a:pt x="442" y="0"/>
                      <a:pt x="28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55" name="Shape 8255"/>
        <p:cNvGrpSpPr/>
        <p:nvPr/>
      </p:nvGrpSpPr>
      <p:grpSpPr>
        <a:xfrm>
          <a:off x="0" y="0"/>
          <a:ext cx="0" cy="0"/>
          <a:chOff x="0" y="0"/>
          <a:chExt cx="0" cy="0"/>
        </a:xfrm>
      </p:grpSpPr>
      <p:sp>
        <p:nvSpPr>
          <p:cNvPr id="8256" name="Google Shape;8256;g1fa7d8e4de0_0_2415"/>
          <p:cNvSpPr txBox="1"/>
          <p:nvPr/>
        </p:nvSpPr>
        <p:spPr>
          <a:xfrm>
            <a:off x="0" y="0"/>
            <a:ext cx="9144000" cy="5141100"/>
          </a:xfrm>
          <a:prstGeom prst="rect">
            <a:avLst/>
          </a:prstGeom>
          <a:solidFill>
            <a:srgbClr val="D4D1D7"/>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8257" name="Google Shape;8257;g1fa7d8e4de0_0_2415"/>
          <p:cNvSpPr txBox="1"/>
          <p:nvPr>
            <p:ph idx="1" type="subTitle"/>
          </p:nvPr>
        </p:nvSpPr>
        <p:spPr>
          <a:xfrm>
            <a:off x="3956700" y="2018075"/>
            <a:ext cx="5133900" cy="18978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None/>
            </a:pPr>
            <a:r>
              <a:rPr b="1" lang="en" sz="2400">
                <a:solidFill>
                  <a:srgbClr val="623D69"/>
                </a:solidFill>
                <a:latin typeface="Poppins"/>
                <a:ea typeface="Poppins"/>
                <a:cs typeface="Poppins"/>
                <a:sym typeface="Poppins"/>
              </a:rPr>
              <a:t>  </a:t>
            </a:r>
            <a:r>
              <a:rPr b="1" lang="en" sz="3000">
                <a:solidFill>
                  <a:srgbClr val="623D69"/>
                </a:solidFill>
                <a:latin typeface="Poppins"/>
                <a:ea typeface="Poppins"/>
                <a:cs typeface="Poppins"/>
                <a:sym typeface="Poppins"/>
              </a:rPr>
              <a:t>  Make sure to follow the correct path by using the color sensor</a:t>
            </a:r>
            <a:endParaRPr b="1">
              <a:solidFill>
                <a:srgbClr val="623D69"/>
              </a:solidFill>
              <a:latin typeface="Poppins"/>
              <a:ea typeface="Poppins"/>
              <a:cs typeface="Poppins"/>
              <a:sym typeface="Poppins"/>
            </a:endParaRPr>
          </a:p>
        </p:txBody>
      </p:sp>
      <p:pic>
        <p:nvPicPr>
          <p:cNvPr id="8258" name="Google Shape;8258;g1fa7d8e4de0_0_2415"/>
          <p:cNvPicPr preferRelativeResize="0"/>
          <p:nvPr/>
        </p:nvPicPr>
        <p:blipFill rotWithShape="1">
          <a:blip r:embed="rId3">
            <a:alphaModFix/>
          </a:blip>
          <a:srcRect b="0" l="0" r="0" t="0"/>
          <a:stretch/>
        </p:blipFill>
        <p:spPr>
          <a:xfrm>
            <a:off x="328825" y="1216038"/>
            <a:ext cx="3288175" cy="2876775"/>
          </a:xfrm>
          <a:prstGeom prst="rect">
            <a:avLst/>
          </a:prstGeom>
          <a:noFill/>
          <a:ln>
            <a:noFill/>
          </a:ln>
        </p:spPr>
      </p:pic>
      <p:cxnSp>
        <p:nvCxnSpPr>
          <p:cNvPr id="8259" name="Google Shape;8259;g1fa7d8e4de0_0_2415"/>
          <p:cNvCxnSpPr/>
          <p:nvPr/>
        </p:nvCxnSpPr>
        <p:spPr>
          <a:xfrm flipH="1">
            <a:off x="3956700" y="1625725"/>
            <a:ext cx="9300" cy="2057400"/>
          </a:xfrm>
          <a:prstGeom prst="straightConnector1">
            <a:avLst/>
          </a:prstGeom>
          <a:noFill/>
          <a:ln cap="flat" cmpd="sng" w="38100">
            <a:solidFill>
              <a:srgbClr val="9A72A1"/>
            </a:solidFill>
            <a:prstDash val="dash"/>
            <a:round/>
            <a:headEnd len="med" w="med" type="none"/>
            <a:tailEnd len="med" w="med" type="none"/>
          </a:ln>
        </p:spPr>
      </p:cxnSp>
      <p:grpSp>
        <p:nvGrpSpPr>
          <p:cNvPr id="8260" name="Google Shape;8260;g1fa7d8e4de0_0_2415"/>
          <p:cNvGrpSpPr/>
          <p:nvPr/>
        </p:nvGrpSpPr>
        <p:grpSpPr>
          <a:xfrm rot="1244743">
            <a:off x="3262624" y="3441486"/>
            <a:ext cx="1278408" cy="1447960"/>
            <a:chOff x="4778850" y="2432125"/>
            <a:chExt cx="512900" cy="646825"/>
          </a:xfrm>
        </p:grpSpPr>
        <p:sp>
          <p:nvSpPr>
            <p:cNvPr id="8261" name="Google Shape;8261;g1fa7d8e4de0_0_2415"/>
            <p:cNvSpPr/>
            <p:nvPr/>
          </p:nvSpPr>
          <p:spPr>
            <a:xfrm>
              <a:off x="4778850" y="2432125"/>
              <a:ext cx="512900" cy="646825"/>
            </a:xfrm>
            <a:custGeom>
              <a:rect b="b" l="l" r="r" t="t"/>
              <a:pathLst>
                <a:path extrusionOk="0" h="25873" w="20516">
                  <a:moveTo>
                    <a:pt x="10264" y="1"/>
                  </a:moveTo>
                  <a:cubicBezTo>
                    <a:pt x="7811" y="1"/>
                    <a:pt x="5823" y="1989"/>
                    <a:pt x="5823" y="4442"/>
                  </a:cubicBezTo>
                  <a:lnTo>
                    <a:pt x="5823" y="4942"/>
                  </a:lnTo>
                  <a:cubicBezTo>
                    <a:pt x="5097" y="4942"/>
                    <a:pt x="4513" y="5525"/>
                    <a:pt x="4513" y="6240"/>
                  </a:cubicBezTo>
                  <a:cubicBezTo>
                    <a:pt x="4513" y="6966"/>
                    <a:pt x="5097" y="7549"/>
                    <a:pt x="5823" y="7549"/>
                  </a:cubicBezTo>
                  <a:lnTo>
                    <a:pt x="5823" y="9133"/>
                  </a:lnTo>
                  <a:lnTo>
                    <a:pt x="5073" y="9133"/>
                  </a:lnTo>
                  <a:cubicBezTo>
                    <a:pt x="4704" y="9133"/>
                    <a:pt x="4406" y="9430"/>
                    <a:pt x="4406" y="9800"/>
                  </a:cubicBezTo>
                  <a:cubicBezTo>
                    <a:pt x="4406" y="10169"/>
                    <a:pt x="4704" y="10478"/>
                    <a:pt x="5073" y="10478"/>
                  </a:cubicBezTo>
                  <a:lnTo>
                    <a:pt x="6406" y="10478"/>
                  </a:lnTo>
                  <a:lnTo>
                    <a:pt x="6311" y="11121"/>
                  </a:lnTo>
                  <a:cubicBezTo>
                    <a:pt x="6240" y="11109"/>
                    <a:pt x="6156" y="11109"/>
                    <a:pt x="6085" y="11109"/>
                  </a:cubicBezTo>
                  <a:cubicBezTo>
                    <a:pt x="5418" y="11109"/>
                    <a:pt x="4859" y="11490"/>
                    <a:pt x="4609" y="12050"/>
                  </a:cubicBezTo>
                  <a:lnTo>
                    <a:pt x="3537" y="12050"/>
                  </a:lnTo>
                  <a:lnTo>
                    <a:pt x="1311" y="14479"/>
                  </a:lnTo>
                  <a:lnTo>
                    <a:pt x="1311" y="17455"/>
                  </a:lnTo>
                  <a:lnTo>
                    <a:pt x="1156" y="17455"/>
                  </a:lnTo>
                  <a:cubicBezTo>
                    <a:pt x="941" y="17455"/>
                    <a:pt x="775" y="17622"/>
                    <a:pt x="775" y="17836"/>
                  </a:cubicBezTo>
                  <a:cubicBezTo>
                    <a:pt x="775" y="18039"/>
                    <a:pt x="953" y="18217"/>
                    <a:pt x="1156" y="18217"/>
                  </a:cubicBezTo>
                  <a:lnTo>
                    <a:pt x="1346" y="18217"/>
                  </a:lnTo>
                  <a:cubicBezTo>
                    <a:pt x="1382" y="18420"/>
                    <a:pt x="1501" y="18598"/>
                    <a:pt x="1680" y="18705"/>
                  </a:cubicBezTo>
                  <a:cubicBezTo>
                    <a:pt x="727" y="18884"/>
                    <a:pt x="1" y="19717"/>
                    <a:pt x="1" y="20718"/>
                  </a:cubicBezTo>
                  <a:lnTo>
                    <a:pt x="1144" y="20718"/>
                  </a:lnTo>
                  <a:cubicBezTo>
                    <a:pt x="1144" y="20217"/>
                    <a:pt x="1549" y="19813"/>
                    <a:pt x="2049" y="19813"/>
                  </a:cubicBezTo>
                  <a:cubicBezTo>
                    <a:pt x="2549" y="19813"/>
                    <a:pt x="2966" y="20217"/>
                    <a:pt x="2966" y="20718"/>
                  </a:cubicBezTo>
                  <a:lnTo>
                    <a:pt x="4097" y="20718"/>
                  </a:lnTo>
                  <a:cubicBezTo>
                    <a:pt x="4097" y="19717"/>
                    <a:pt x="3370" y="18884"/>
                    <a:pt x="2418" y="18705"/>
                  </a:cubicBezTo>
                  <a:cubicBezTo>
                    <a:pt x="2596" y="18598"/>
                    <a:pt x="2727" y="18420"/>
                    <a:pt x="2751" y="18217"/>
                  </a:cubicBezTo>
                  <a:lnTo>
                    <a:pt x="2942" y="18217"/>
                  </a:lnTo>
                  <a:cubicBezTo>
                    <a:pt x="3156" y="18217"/>
                    <a:pt x="3323" y="18039"/>
                    <a:pt x="3323" y="17836"/>
                  </a:cubicBezTo>
                  <a:cubicBezTo>
                    <a:pt x="3323" y="17622"/>
                    <a:pt x="3156" y="17455"/>
                    <a:pt x="2942" y="17455"/>
                  </a:cubicBezTo>
                  <a:lnTo>
                    <a:pt x="2727" y="17455"/>
                  </a:lnTo>
                  <a:lnTo>
                    <a:pt x="2727" y="15026"/>
                  </a:lnTo>
                  <a:lnTo>
                    <a:pt x="4156" y="13467"/>
                  </a:lnTo>
                  <a:lnTo>
                    <a:pt x="4632" y="13467"/>
                  </a:lnTo>
                  <a:cubicBezTo>
                    <a:pt x="4871" y="13919"/>
                    <a:pt x="5299" y="14252"/>
                    <a:pt x="5823" y="14336"/>
                  </a:cubicBezTo>
                  <a:lnTo>
                    <a:pt x="5061" y="19313"/>
                  </a:lnTo>
                  <a:lnTo>
                    <a:pt x="6442" y="19313"/>
                  </a:lnTo>
                  <a:lnTo>
                    <a:pt x="6442" y="20908"/>
                  </a:lnTo>
                  <a:cubicBezTo>
                    <a:pt x="6252" y="21063"/>
                    <a:pt x="6121" y="21301"/>
                    <a:pt x="6121" y="21563"/>
                  </a:cubicBezTo>
                  <a:lnTo>
                    <a:pt x="6121" y="21622"/>
                  </a:lnTo>
                  <a:lnTo>
                    <a:pt x="5359" y="21622"/>
                  </a:lnTo>
                  <a:lnTo>
                    <a:pt x="4359" y="23277"/>
                  </a:lnTo>
                  <a:lnTo>
                    <a:pt x="4359" y="25111"/>
                  </a:lnTo>
                  <a:lnTo>
                    <a:pt x="4359" y="25873"/>
                  </a:lnTo>
                  <a:lnTo>
                    <a:pt x="9562" y="25873"/>
                  </a:lnTo>
                  <a:lnTo>
                    <a:pt x="9562" y="25111"/>
                  </a:lnTo>
                  <a:lnTo>
                    <a:pt x="9562" y="23277"/>
                  </a:lnTo>
                  <a:lnTo>
                    <a:pt x="8573" y="21622"/>
                  </a:lnTo>
                  <a:lnTo>
                    <a:pt x="7799" y="21622"/>
                  </a:lnTo>
                  <a:lnTo>
                    <a:pt x="7799" y="21563"/>
                  </a:lnTo>
                  <a:cubicBezTo>
                    <a:pt x="7799" y="21301"/>
                    <a:pt x="7680" y="21063"/>
                    <a:pt x="7478" y="20908"/>
                  </a:cubicBezTo>
                  <a:lnTo>
                    <a:pt x="7478" y="19313"/>
                  </a:lnTo>
                  <a:lnTo>
                    <a:pt x="13026" y="19313"/>
                  </a:lnTo>
                  <a:lnTo>
                    <a:pt x="13026" y="20908"/>
                  </a:lnTo>
                  <a:cubicBezTo>
                    <a:pt x="12836" y="21063"/>
                    <a:pt x="12705" y="21301"/>
                    <a:pt x="12705" y="21563"/>
                  </a:cubicBezTo>
                  <a:lnTo>
                    <a:pt x="12705" y="21622"/>
                  </a:lnTo>
                  <a:lnTo>
                    <a:pt x="11943" y="21622"/>
                  </a:lnTo>
                  <a:lnTo>
                    <a:pt x="10955" y="23277"/>
                  </a:lnTo>
                  <a:lnTo>
                    <a:pt x="10955" y="25111"/>
                  </a:lnTo>
                  <a:lnTo>
                    <a:pt x="10955" y="25873"/>
                  </a:lnTo>
                  <a:lnTo>
                    <a:pt x="16158" y="25873"/>
                  </a:lnTo>
                  <a:lnTo>
                    <a:pt x="16158" y="25111"/>
                  </a:lnTo>
                  <a:lnTo>
                    <a:pt x="16158" y="23277"/>
                  </a:lnTo>
                  <a:lnTo>
                    <a:pt x="15158" y="21622"/>
                  </a:lnTo>
                  <a:lnTo>
                    <a:pt x="14396" y="21622"/>
                  </a:lnTo>
                  <a:lnTo>
                    <a:pt x="14396" y="21563"/>
                  </a:lnTo>
                  <a:cubicBezTo>
                    <a:pt x="14396" y="21301"/>
                    <a:pt x="14265" y="21063"/>
                    <a:pt x="14074" y="20908"/>
                  </a:cubicBezTo>
                  <a:lnTo>
                    <a:pt x="14074" y="19313"/>
                  </a:lnTo>
                  <a:lnTo>
                    <a:pt x="15455" y="19313"/>
                  </a:lnTo>
                  <a:lnTo>
                    <a:pt x="15169" y="17491"/>
                  </a:lnTo>
                  <a:lnTo>
                    <a:pt x="14693" y="14336"/>
                  </a:lnTo>
                  <a:cubicBezTo>
                    <a:pt x="15217" y="14252"/>
                    <a:pt x="15646" y="13919"/>
                    <a:pt x="15884" y="13467"/>
                  </a:cubicBezTo>
                  <a:lnTo>
                    <a:pt x="16360" y="13467"/>
                  </a:lnTo>
                  <a:lnTo>
                    <a:pt x="17789" y="15026"/>
                  </a:lnTo>
                  <a:lnTo>
                    <a:pt x="17789" y="17455"/>
                  </a:lnTo>
                  <a:lnTo>
                    <a:pt x="17574" y="17455"/>
                  </a:lnTo>
                  <a:cubicBezTo>
                    <a:pt x="17360" y="17455"/>
                    <a:pt x="17193" y="17622"/>
                    <a:pt x="17193" y="17836"/>
                  </a:cubicBezTo>
                  <a:cubicBezTo>
                    <a:pt x="17193" y="18039"/>
                    <a:pt x="17360" y="18217"/>
                    <a:pt x="17574" y="18217"/>
                  </a:cubicBezTo>
                  <a:lnTo>
                    <a:pt x="17753" y="18217"/>
                  </a:lnTo>
                  <a:cubicBezTo>
                    <a:pt x="17789" y="18420"/>
                    <a:pt x="17920" y="18598"/>
                    <a:pt x="18098" y="18705"/>
                  </a:cubicBezTo>
                  <a:cubicBezTo>
                    <a:pt x="17146" y="18884"/>
                    <a:pt x="16420" y="19717"/>
                    <a:pt x="16420" y="20718"/>
                  </a:cubicBezTo>
                  <a:lnTo>
                    <a:pt x="17551" y="20718"/>
                  </a:lnTo>
                  <a:cubicBezTo>
                    <a:pt x="17551" y="20217"/>
                    <a:pt x="17967" y="19813"/>
                    <a:pt x="18467" y="19813"/>
                  </a:cubicBezTo>
                  <a:cubicBezTo>
                    <a:pt x="18968" y="19813"/>
                    <a:pt x="19372" y="20217"/>
                    <a:pt x="19372" y="20718"/>
                  </a:cubicBezTo>
                  <a:lnTo>
                    <a:pt x="20515" y="20718"/>
                  </a:lnTo>
                  <a:cubicBezTo>
                    <a:pt x="20515" y="19717"/>
                    <a:pt x="19789" y="18884"/>
                    <a:pt x="18837" y="18705"/>
                  </a:cubicBezTo>
                  <a:cubicBezTo>
                    <a:pt x="19015" y="18598"/>
                    <a:pt x="19134" y="18420"/>
                    <a:pt x="19170" y="18217"/>
                  </a:cubicBezTo>
                  <a:lnTo>
                    <a:pt x="19360" y="18217"/>
                  </a:lnTo>
                  <a:cubicBezTo>
                    <a:pt x="19563" y="18217"/>
                    <a:pt x="19741" y="18039"/>
                    <a:pt x="19741" y="17836"/>
                  </a:cubicBezTo>
                  <a:cubicBezTo>
                    <a:pt x="19741" y="17622"/>
                    <a:pt x="19575" y="17455"/>
                    <a:pt x="19360" y="17455"/>
                  </a:cubicBezTo>
                  <a:lnTo>
                    <a:pt x="19206" y="17455"/>
                  </a:lnTo>
                  <a:lnTo>
                    <a:pt x="19206" y="14479"/>
                  </a:lnTo>
                  <a:lnTo>
                    <a:pt x="16979" y="12050"/>
                  </a:lnTo>
                  <a:lnTo>
                    <a:pt x="15908" y="12050"/>
                  </a:lnTo>
                  <a:cubicBezTo>
                    <a:pt x="15658" y="11490"/>
                    <a:pt x="15086" y="11109"/>
                    <a:pt x="14431" y="11109"/>
                  </a:cubicBezTo>
                  <a:cubicBezTo>
                    <a:pt x="14360" y="11109"/>
                    <a:pt x="14276" y="11109"/>
                    <a:pt x="14205" y="11121"/>
                  </a:cubicBezTo>
                  <a:lnTo>
                    <a:pt x="14110" y="10478"/>
                  </a:lnTo>
                  <a:lnTo>
                    <a:pt x="15443" y="10478"/>
                  </a:lnTo>
                  <a:cubicBezTo>
                    <a:pt x="15812" y="10478"/>
                    <a:pt x="16110" y="10169"/>
                    <a:pt x="16110" y="9800"/>
                  </a:cubicBezTo>
                  <a:cubicBezTo>
                    <a:pt x="16110" y="9430"/>
                    <a:pt x="15812" y="9133"/>
                    <a:pt x="15443" y="9133"/>
                  </a:cubicBezTo>
                  <a:lnTo>
                    <a:pt x="14693" y="9133"/>
                  </a:lnTo>
                  <a:lnTo>
                    <a:pt x="14693" y="7549"/>
                  </a:lnTo>
                  <a:cubicBezTo>
                    <a:pt x="15419" y="7549"/>
                    <a:pt x="16003" y="6966"/>
                    <a:pt x="16003" y="6240"/>
                  </a:cubicBezTo>
                  <a:cubicBezTo>
                    <a:pt x="16003" y="5525"/>
                    <a:pt x="15419" y="4942"/>
                    <a:pt x="14693" y="4942"/>
                  </a:cubicBezTo>
                  <a:lnTo>
                    <a:pt x="14693" y="4442"/>
                  </a:lnTo>
                  <a:cubicBezTo>
                    <a:pt x="14693" y="1989"/>
                    <a:pt x="12705" y="1"/>
                    <a:pt x="10264" y="1"/>
                  </a:cubicBezTo>
                  <a:close/>
                </a:path>
              </a:pathLst>
            </a:custGeom>
            <a:solidFill>
              <a:schemeClr val="accent6"/>
            </a:solidFill>
            <a:ln cap="flat" cmpd="sng" w="152400">
              <a:solidFill>
                <a:schemeClr val="accent6"/>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262" name="Google Shape;8262;g1fa7d8e4de0_0_2415"/>
            <p:cNvGrpSpPr/>
            <p:nvPr/>
          </p:nvGrpSpPr>
          <p:grpSpPr>
            <a:xfrm>
              <a:off x="4779150" y="2432125"/>
              <a:ext cx="512300" cy="646825"/>
              <a:chOff x="4779150" y="1079725"/>
              <a:chExt cx="512300" cy="646825"/>
            </a:xfrm>
          </p:grpSpPr>
          <p:sp>
            <p:nvSpPr>
              <p:cNvPr id="8263" name="Google Shape;8263;g1fa7d8e4de0_0_2415"/>
              <p:cNvSpPr/>
              <p:nvPr/>
            </p:nvSpPr>
            <p:spPr>
              <a:xfrm>
                <a:off x="4939900" y="1522650"/>
                <a:ext cx="25900" cy="113125"/>
              </a:xfrm>
              <a:custGeom>
                <a:rect b="b" l="l" r="r" t="t"/>
                <a:pathLst>
                  <a:path extrusionOk="0" h="4525" w="1036">
                    <a:moveTo>
                      <a:pt x="524" y="0"/>
                    </a:moveTo>
                    <a:cubicBezTo>
                      <a:pt x="238" y="0"/>
                      <a:pt x="0" y="226"/>
                      <a:pt x="0" y="512"/>
                    </a:cubicBezTo>
                    <a:lnTo>
                      <a:pt x="0" y="4001"/>
                    </a:lnTo>
                    <a:cubicBezTo>
                      <a:pt x="0" y="4286"/>
                      <a:pt x="238" y="4524"/>
                      <a:pt x="524" y="4524"/>
                    </a:cubicBezTo>
                    <a:cubicBezTo>
                      <a:pt x="810" y="4524"/>
                      <a:pt x="1036" y="4286"/>
                      <a:pt x="1036" y="4001"/>
                    </a:cubicBezTo>
                    <a:lnTo>
                      <a:pt x="1036" y="512"/>
                    </a:lnTo>
                    <a:cubicBezTo>
                      <a:pt x="1036" y="226"/>
                      <a:pt x="810" y="0"/>
                      <a:pt x="52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4" name="Google Shape;8264;g1fa7d8e4de0_0_2415"/>
              <p:cNvSpPr/>
              <p:nvPr/>
            </p:nvSpPr>
            <p:spPr>
              <a:xfrm>
                <a:off x="4931850" y="1597950"/>
                <a:ext cx="42000" cy="75625"/>
              </a:xfrm>
              <a:custGeom>
                <a:rect b="b" l="l" r="r" t="t"/>
                <a:pathLst>
                  <a:path extrusionOk="0" h="3025" w="1680">
                    <a:moveTo>
                      <a:pt x="846" y="0"/>
                    </a:moveTo>
                    <a:cubicBezTo>
                      <a:pt x="382" y="0"/>
                      <a:pt x="1" y="369"/>
                      <a:pt x="1" y="834"/>
                    </a:cubicBezTo>
                    <a:lnTo>
                      <a:pt x="1" y="2179"/>
                    </a:lnTo>
                    <a:cubicBezTo>
                      <a:pt x="1" y="2643"/>
                      <a:pt x="382" y="3024"/>
                      <a:pt x="846" y="3024"/>
                    </a:cubicBezTo>
                    <a:cubicBezTo>
                      <a:pt x="1310" y="3024"/>
                      <a:pt x="1679" y="2643"/>
                      <a:pt x="1679" y="2179"/>
                    </a:cubicBezTo>
                    <a:lnTo>
                      <a:pt x="1679" y="834"/>
                    </a:lnTo>
                    <a:cubicBezTo>
                      <a:pt x="1679" y="369"/>
                      <a:pt x="1310" y="0"/>
                      <a:pt x="846"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5" name="Google Shape;8265;g1fa7d8e4de0_0_2415"/>
              <p:cNvSpPr/>
              <p:nvPr/>
            </p:nvSpPr>
            <p:spPr>
              <a:xfrm>
                <a:off x="4887800" y="1620275"/>
                <a:ext cx="130100" cy="106275"/>
              </a:xfrm>
              <a:custGeom>
                <a:rect b="b" l="l" r="r" t="t"/>
                <a:pathLst>
                  <a:path extrusionOk="0" h="4251" w="5204">
                    <a:moveTo>
                      <a:pt x="1001" y="0"/>
                    </a:moveTo>
                    <a:lnTo>
                      <a:pt x="1" y="1655"/>
                    </a:lnTo>
                    <a:lnTo>
                      <a:pt x="1" y="4251"/>
                    </a:lnTo>
                    <a:lnTo>
                      <a:pt x="5204" y="4251"/>
                    </a:lnTo>
                    <a:lnTo>
                      <a:pt x="5204" y="1655"/>
                    </a:lnTo>
                    <a:lnTo>
                      <a:pt x="4215" y="0"/>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6" name="Google Shape;8266;g1fa7d8e4de0_0_2415"/>
              <p:cNvSpPr/>
              <p:nvPr/>
            </p:nvSpPr>
            <p:spPr>
              <a:xfrm>
                <a:off x="4910725" y="1658975"/>
                <a:ext cx="84550" cy="67575"/>
              </a:xfrm>
              <a:custGeom>
                <a:rect b="b" l="l" r="r" t="t"/>
                <a:pathLst>
                  <a:path extrusionOk="0" h="2703" w="3382">
                    <a:moveTo>
                      <a:pt x="1691" y="0"/>
                    </a:moveTo>
                    <a:cubicBezTo>
                      <a:pt x="750" y="0"/>
                      <a:pt x="0" y="750"/>
                      <a:pt x="0" y="1691"/>
                    </a:cubicBezTo>
                    <a:lnTo>
                      <a:pt x="0" y="2703"/>
                    </a:lnTo>
                    <a:lnTo>
                      <a:pt x="3382" y="2703"/>
                    </a:lnTo>
                    <a:lnTo>
                      <a:pt x="3382" y="1691"/>
                    </a:lnTo>
                    <a:cubicBezTo>
                      <a:pt x="3382" y="750"/>
                      <a:pt x="2620" y="0"/>
                      <a:pt x="169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7" name="Google Shape;8267;g1fa7d8e4de0_0_2415"/>
              <p:cNvSpPr/>
              <p:nvPr/>
            </p:nvSpPr>
            <p:spPr>
              <a:xfrm>
                <a:off x="4887800" y="1707475"/>
                <a:ext cx="130100" cy="19075"/>
              </a:xfrm>
              <a:custGeom>
                <a:rect b="b" l="l" r="r" t="t"/>
                <a:pathLst>
                  <a:path extrusionOk="0" h="763" w="5204">
                    <a:moveTo>
                      <a:pt x="1" y="1"/>
                    </a:moveTo>
                    <a:lnTo>
                      <a:pt x="1" y="763"/>
                    </a:lnTo>
                    <a:lnTo>
                      <a:pt x="5204" y="763"/>
                    </a:lnTo>
                    <a:lnTo>
                      <a:pt x="520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8" name="Google Shape;8268;g1fa7d8e4de0_0_2415"/>
              <p:cNvSpPr/>
              <p:nvPr/>
            </p:nvSpPr>
            <p:spPr>
              <a:xfrm>
                <a:off x="4911025" y="1636350"/>
                <a:ext cx="14000" cy="14000"/>
              </a:xfrm>
              <a:custGeom>
                <a:rect b="b" l="l" r="r" t="t"/>
                <a:pathLst>
                  <a:path extrusionOk="0" h="560" w="560">
                    <a:moveTo>
                      <a:pt x="286" y="0"/>
                    </a:moveTo>
                    <a:cubicBezTo>
                      <a:pt x="119" y="0"/>
                      <a:pt x="0" y="119"/>
                      <a:pt x="0" y="286"/>
                    </a:cubicBezTo>
                    <a:cubicBezTo>
                      <a:pt x="0" y="441"/>
                      <a:pt x="119" y="560"/>
                      <a:pt x="286" y="560"/>
                    </a:cubicBezTo>
                    <a:cubicBezTo>
                      <a:pt x="441" y="560"/>
                      <a:pt x="560" y="441"/>
                      <a:pt x="560" y="286"/>
                    </a:cubicBezTo>
                    <a:cubicBezTo>
                      <a:pt x="560" y="131"/>
                      <a:pt x="441" y="0"/>
                      <a:pt x="28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9" name="Google Shape;8269;g1fa7d8e4de0_0_2415"/>
              <p:cNvSpPr/>
              <p:nvPr/>
            </p:nvSpPr>
            <p:spPr>
              <a:xfrm>
                <a:off x="4934225" y="1636350"/>
                <a:ext cx="14025" cy="14000"/>
              </a:xfrm>
              <a:custGeom>
                <a:rect b="b" l="l" r="r" t="t"/>
                <a:pathLst>
                  <a:path extrusionOk="0" h="560" w="561">
                    <a:moveTo>
                      <a:pt x="287" y="0"/>
                    </a:moveTo>
                    <a:cubicBezTo>
                      <a:pt x="120" y="0"/>
                      <a:pt x="1" y="119"/>
                      <a:pt x="1" y="286"/>
                    </a:cubicBezTo>
                    <a:cubicBezTo>
                      <a:pt x="1" y="441"/>
                      <a:pt x="132" y="560"/>
                      <a:pt x="287" y="560"/>
                    </a:cubicBezTo>
                    <a:cubicBezTo>
                      <a:pt x="441" y="560"/>
                      <a:pt x="561" y="441"/>
                      <a:pt x="561" y="286"/>
                    </a:cubicBezTo>
                    <a:cubicBezTo>
                      <a:pt x="561" y="131"/>
                      <a:pt x="441" y="0"/>
                      <a:pt x="28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0" name="Google Shape;8270;g1fa7d8e4de0_0_2415"/>
              <p:cNvSpPr/>
              <p:nvPr/>
            </p:nvSpPr>
            <p:spPr>
              <a:xfrm>
                <a:off x="4957450" y="1636350"/>
                <a:ext cx="14025" cy="14000"/>
              </a:xfrm>
              <a:custGeom>
                <a:rect b="b" l="l" r="r" t="t"/>
                <a:pathLst>
                  <a:path extrusionOk="0" h="560" w="561">
                    <a:moveTo>
                      <a:pt x="286" y="0"/>
                    </a:moveTo>
                    <a:cubicBezTo>
                      <a:pt x="132" y="0"/>
                      <a:pt x="1" y="119"/>
                      <a:pt x="1" y="286"/>
                    </a:cubicBezTo>
                    <a:cubicBezTo>
                      <a:pt x="1" y="441"/>
                      <a:pt x="132" y="560"/>
                      <a:pt x="286" y="560"/>
                    </a:cubicBezTo>
                    <a:cubicBezTo>
                      <a:pt x="441" y="560"/>
                      <a:pt x="560" y="441"/>
                      <a:pt x="560" y="286"/>
                    </a:cubicBezTo>
                    <a:cubicBezTo>
                      <a:pt x="560" y="131"/>
                      <a:pt x="441" y="0"/>
                      <a:pt x="28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1" name="Google Shape;8271;g1fa7d8e4de0_0_2415"/>
              <p:cNvSpPr/>
              <p:nvPr/>
            </p:nvSpPr>
            <p:spPr>
              <a:xfrm>
                <a:off x="4980675" y="1636350"/>
                <a:ext cx="14300" cy="14000"/>
              </a:xfrm>
              <a:custGeom>
                <a:rect b="b" l="l" r="r" t="t"/>
                <a:pathLst>
                  <a:path extrusionOk="0" h="560" w="572">
                    <a:moveTo>
                      <a:pt x="286" y="0"/>
                    </a:moveTo>
                    <a:cubicBezTo>
                      <a:pt x="131" y="0"/>
                      <a:pt x="0" y="119"/>
                      <a:pt x="0" y="286"/>
                    </a:cubicBezTo>
                    <a:cubicBezTo>
                      <a:pt x="0" y="441"/>
                      <a:pt x="131" y="560"/>
                      <a:pt x="286" y="560"/>
                    </a:cubicBezTo>
                    <a:cubicBezTo>
                      <a:pt x="441" y="560"/>
                      <a:pt x="572" y="441"/>
                      <a:pt x="572" y="286"/>
                    </a:cubicBezTo>
                    <a:cubicBezTo>
                      <a:pt x="572" y="131"/>
                      <a:pt x="441" y="0"/>
                      <a:pt x="28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2" name="Google Shape;8272;g1fa7d8e4de0_0_2415"/>
              <p:cNvSpPr/>
              <p:nvPr/>
            </p:nvSpPr>
            <p:spPr>
              <a:xfrm>
                <a:off x="5104800" y="1522650"/>
                <a:ext cx="25925" cy="113125"/>
              </a:xfrm>
              <a:custGeom>
                <a:rect b="b" l="l" r="r" t="t"/>
                <a:pathLst>
                  <a:path extrusionOk="0" h="4525" w="1037">
                    <a:moveTo>
                      <a:pt x="512" y="0"/>
                    </a:moveTo>
                    <a:cubicBezTo>
                      <a:pt x="226" y="0"/>
                      <a:pt x="0" y="226"/>
                      <a:pt x="0" y="512"/>
                    </a:cubicBezTo>
                    <a:lnTo>
                      <a:pt x="0" y="4001"/>
                    </a:lnTo>
                    <a:cubicBezTo>
                      <a:pt x="0" y="4286"/>
                      <a:pt x="226" y="4524"/>
                      <a:pt x="512" y="4524"/>
                    </a:cubicBezTo>
                    <a:cubicBezTo>
                      <a:pt x="798" y="4524"/>
                      <a:pt x="1036" y="4286"/>
                      <a:pt x="1036" y="4001"/>
                    </a:cubicBezTo>
                    <a:lnTo>
                      <a:pt x="1036" y="512"/>
                    </a:lnTo>
                    <a:cubicBezTo>
                      <a:pt x="1036" y="226"/>
                      <a:pt x="798" y="0"/>
                      <a:pt x="5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3" name="Google Shape;8273;g1fa7d8e4de0_0_2415"/>
              <p:cNvSpPr/>
              <p:nvPr/>
            </p:nvSpPr>
            <p:spPr>
              <a:xfrm>
                <a:off x="5096750" y="1597950"/>
                <a:ext cx="42000" cy="75625"/>
              </a:xfrm>
              <a:custGeom>
                <a:rect b="b" l="l" r="r" t="t"/>
                <a:pathLst>
                  <a:path extrusionOk="0" h="3025" w="1680">
                    <a:moveTo>
                      <a:pt x="834" y="0"/>
                    </a:moveTo>
                    <a:cubicBezTo>
                      <a:pt x="370" y="0"/>
                      <a:pt x="1" y="369"/>
                      <a:pt x="1" y="834"/>
                    </a:cubicBezTo>
                    <a:lnTo>
                      <a:pt x="1" y="2179"/>
                    </a:lnTo>
                    <a:cubicBezTo>
                      <a:pt x="1" y="2643"/>
                      <a:pt x="370" y="3024"/>
                      <a:pt x="834" y="3024"/>
                    </a:cubicBezTo>
                    <a:cubicBezTo>
                      <a:pt x="1299" y="3024"/>
                      <a:pt x="1680" y="2643"/>
                      <a:pt x="1680" y="2179"/>
                    </a:cubicBezTo>
                    <a:lnTo>
                      <a:pt x="1680" y="834"/>
                    </a:lnTo>
                    <a:cubicBezTo>
                      <a:pt x="1680" y="369"/>
                      <a:pt x="1299" y="0"/>
                      <a:pt x="834"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4" name="Google Shape;8274;g1fa7d8e4de0_0_2415"/>
              <p:cNvSpPr/>
              <p:nvPr/>
            </p:nvSpPr>
            <p:spPr>
              <a:xfrm>
                <a:off x="5052700" y="1620275"/>
                <a:ext cx="130100" cy="106275"/>
              </a:xfrm>
              <a:custGeom>
                <a:rect b="b" l="l" r="r" t="t"/>
                <a:pathLst>
                  <a:path extrusionOk="0" h="4251" w="5204">
                    <a:moveTo>
                      <a:pt x="989" y="0"/>
                    </a:moveTo>
                    <a:lnTo>
                      <a:pt x="1" y="1655"/>
                    </a:lnTo>
                    <a:lnTo>
                      <a:pt x="1" y="4251"/>
                    </a:lnTo>
                    <a:lnTo>
                      <a:pt x="5204" y="4251"/>
                    </a:lnTo>
                    <a:lnTo>
                      <a:pt x="5204" y="1655"/>
                    </a:lnTo>
                    <a:lnTo>
                      <a:pt x="4204" y="0"/>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5" name="Google Shape;8275;g1fa7d8e4de0_0_2415"/>
              <p:cNvSpPr/>
              <p:nvPr/>
            </p:nvSpPr>
            <p:spPr>
              <a:xfrm>
                <a:off x="5075325" y="1658975"/>
                <a:ext cx="84850" cy="67575"/>
              </a:xfrm>
              <a:custGeom>
                <a:rect b="b" l="l" r="r" t="t"/>
                <a:pathLst>
                  <a:path extrusionOk="0" h="2703" w="3394">
                    <a:moveTo>
                      <a:pt x="1691" y="0"/>
                    </a:moveTo>
                    <a:cubicBezTo>
                      <a:pt x="762" y="0"/>
                      <a:pt x="0" y="750"/>
                      <a:pt x="0" y="1691"/>
                    </a:cubicBezTo>
                    <a:lnTo>
                      <a:pt x="0" y="2703"/>
                    </a:lnTo>
                    <a:lnTo>
                      <a:pt x="3394" y="2703"/>
                    </a:lnTo>
                    <a:lnTo>
                      <a:pt x="3394" y="1691"/>
                    </a:lnTo>
                    <a:cubicBezTo>
                      <a:pt x="3394" y="750"/>
                      <a:pt x="2632" y="0"/>
                      <a:pt x="169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6" name="Google Shape;8276;g1fa7d8e4de0_0_2415"/>
              <p:cNvSpPr/>
              <p:nvPr/>
            </p:nvSpPr>
            <p:spPr>
              <a:xfrm>
                <a:off x="5052700" y="1707475"/>
                <a:ext cx="130100" cy="19075"/>
              </a:xfrm>
              <a:custGeom>
                <a:rect b="b" l="l" r="r" t="t"/>
                <a:pathLst>
                  <a:path extrusionOk="0" h="763" w="5204">
                    <a:moveTo>
                      <a:pt x="1" y="1"/>
                    </a:moveTo>
                    <a:lnTo>
                      <a:pt x="1" y="763"/>
                    </a:lnTo>
                    <a:lnTo>
                      <a:pt x="5204" y="763"/>
                    </a:lnTo>
                    <a:lnTo>
                      <a:pt x="520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7" name="Google Shape;8277;g1fa7d8e4de0_0_2415"/>
              <p:cNvSpPr/>
              <p:nvPr/>
            </p:nvSpPr>
            <p:spPr>
              <a:xfrm>
                <a:off x="5075625" y="1636350"/>
                <a:ext cx="14300" cy="14000"/>
              </a:xfrm>
              <a:custGeom>
                <a:rect b="b" l="l" r="r" t="t"/>
                <a:pathLst>
                  <a:path extrusionOk="0" h="560" w="572">
                    <a:moveTo>
                      <a:pt x="286" y="0"/>
                    </a:moveTo>
                    <a:cubicBezTo>
                      <a:pt x="131" y="0"/>
                      <a:pt x="0" y="119"/>
                      <a:pt x="0" y="286"/>
                    </a:cubicBezTo>
                    <a:cubicBezTo>
                      <a:pt x="0" y="441"/>
                      <a:pt x="131" y="560"/>
                      <a:pt x="286" y="560"/>
                    </a:cubicBezTo>
                    <a:cubicBezTo>
                      <a:pt x="441" y="560"/>
                      <a:pt x="572" y="441"/>
                      <a:pt x="572" y="286"/>
                    </a:cubicBezTo>
                    <a:cubicBezTo>
                      <a:pt x="572" y="131"/>
                      <a:pt x="441" y="0"/>
                      <a:pt x="28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8" name="Google Shape;8278;g1fa7d8e4de0_0_2415"/>
              <p:cNvSpPr/>
              <p:nvPr/>
            </p:nvSpPr>
            <p:spPr>
              <a:xfrm>
                <a:off x="5099125" y="1636350"/>
                <a:ext cx="14025" cy="14000"/>
              </a:xfrm>
              <a:custGeom>
                <a:rect b="b" l="l" r="r" t="t"/>
                <a:pathLst>
                  <a:path extrusionOk="0" h="560" w="561">
                    <a:moveTo>
                      <a:pt x="275" y="0"/>
                    </a:moveTo>
                    <a:cubicBezTo>
                      <a:pt x="120" y="0"/>
                      <a:pt x="1" y="119"/>
                      <a:pt x="1" y="286"/>
                    </a:cubicBezTo>
                    <a:cubicBezTo>
                      <a:pt x="1" y="441"/>
                      <a:pt x="120" y="560"/>
                      <a:pt x="275" y="560"/>
                    </a:cubicBezTo>
                    <a:cubicBezTo>
                      <a:pt x="430" y="560"/>
                      <a:pt x="561" y="441"/>
                      <a:pt x="561" y="286"/>
                    </a:cubicBezTo>
                    <a:cubicBezTo>
                      <a:pt x="561" y="131"/>
                      <a:pt x="430" y="0"/>
                      <a:pt x="27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9" name="Google Shape;8279;g1fa7d8e4de0_0_2415"/>
              <p:cNvSpPr/>
              <p:nvPr/>
            </p:nvSpPr>
            <p:spPr>
              <a:xfrm>
                <a:off x="5122350" y="1636350"/>
                <a:ext cx="14025" cy="14000"/>
              </a:xfrm>
              <a:custGeom>
                <a:rect b="b" l="l" r="r" t="t"/>
                <a:pathLst>
                  <a:path extrusionOk="0" h="560" w="561">
                    <a:moveTo>
                      <a:pt x="275" y="0"/>
                    </a:moveTo>
                    <a:cubicBezTo>
                      <a:pt x="120" y="0"/>
                      <a:pt x="1" y="119"/>
                      <a:pt x="1" y="286"/>
                    </a:cubicBezTo>
                    <a:cubicBezTo>
                      <a:pt x="1" y="441"/>
                      <a:pt x="120" y="560"/>
                      <a:pt x="275" y="560"/>
                    </a:cubicBezTo>
                    <a:cubicBezTo>
                      <a:pt x="429" y="560"/>
                      <a:pt x="560" y="441"/>
                      <a:pt x="560" y="286"/>
                    </a:cubicBezTo>
                    <a:cubicBezTo>
                      <a:pt x="560" y="131"/>
                      <a:pt x="429" y="0"/>
                      <a:pt x="27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0" name="Google Shape;8280;g1fa7d8e4de0_0_2415"/>
              <p:cNvSpPr/>
              <p:nvPr/>
            </p:nvSpPr>
            <p:spPr>
              <a:xfrm>
                <a:off x="5145575" y="1636350"/>
                <a:ext cx="14000" cy="14000"/>
              </a:xfrm>
              <a:custGeom>
                <a:rect b="b" l="l" r="r" t="t"/>
                <a:pathLst>
                  <a:path extrusionOk="0" h="560" w="560">
                    <a:moveTo>
                      <a:pt x="286" y="0"/>
                    </a:moveTo>
                    <a:cubicBezTo>
                      <a:pt x="119" y="0"/>
                      <a:pt x="0" y="119"/>
                      <a:pt x="0" y="286"/>
                    </a:cubicBezTo>
                    <a:cubicBezTo>
                      <a:pt x="0" y="441"/>
                      <a:pt x="131" y="560"/>
                      <a:pt x="286" y="560"/>
                    </a:cubicBezTo>
                    <a:cubicBezTo>
                      <a:pt x="441" y="560"/>
                      <a:pt x="560" y="441"/>
                      <a:pt x="560" y="286"/>
                    </a:cubicBezTo>
                    <a:cubicBezTo>
                      <a:pt x="560" y="131"/>
                      <a:pt x="441" y="0"/>
                      <a:pt x="28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1" name="Google Shape;8281;g1fa7d8e4de0_0_2415"/>
              <p:cNvSpPr/>
              <p:nvPr/>
            </p:nvSpPr>
            <p:spPr>
              <a:xfrm>
                <a:off x="4891675" y="1203250"/>
                <a:ext cx="65200" cy="65225"/>
              </a:xfrm>
              <a:custGeom>
                <a:rect b="b" l="l" r="r" t="t"/>
                <a:pathLst>
                  <a:path extrusionOk="0" h="2609" w="2608">
                    <a:moveTo>
                      <a:pt x="1310" y="1"/>
                    </a:moveTo>
                    <a:cubicBezTo>
                      <a:pt x="584" y="1"/>
                      <a:pt x="0" y="584"/>
                      <a:pt x="0" y="1310"/>
                    </a:cubicBezTo>
                    <a:cubicBezTo>
                      <a:pt x="0" y="2025"/>
                      <a:pt x="584" y="2608"/>
                      <a:pt x="1310" y="2608"/>
                    </a:cubicBezTo>
                    <a:cubicBezTo>
                      <a:pt x="2024" y="2608"/>
                      <a:pt x="2608" y="2025"/>
                      <a:pt x="2608" y="1310"/>
                    </a:cubicBezTo>
                    <a:cubicBezTo>
                      <a:pt x="2608" y="584"/>
                      <a:pt x="2024" y="1"/>
                      <a:pt x="1310"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2" name="Google Shape;8282;g1fa7d8e4de0_0_2415"/>
              <p:cNvSpPr/>
              <p:nvPr/>
            </p:nvSpPr>
            <p:spPr>
              <a:xfrm>
                <a:off x="5113725" y="1203250"/>
                <a:ext cx="65200" cy="65225"/>
              </a:xfrm>
              <a:custGeom>
                <a:rect b="b" l="l" r="r" t="t"/>
                <a:pathLst>
                  <a:path extrusionOk="0" h="2609" w="2608">
                    <a:moveTo>
                      <a:pt x="1298" y="1"/>
                    </a:moveTo>
                    <a:cubicBezTo>
                      <a:pt x="584" y="1"/>
                      <a:pt x="0" y="584"/>
                      <a:pt x="0" y="1310"/>
                    </a:cubicBezTo>
                    <a:cubicBezTo>
                      <a:pt x="0" y="2025"/>
                      <a:pt x="584" y="2608"/>
                      <a:pt x="1298" y="2608"/>
                    </a:cubicBezTo>
                    <a:cubicBezTo>
                      <a:pt x="2024" y="2608"/>
                      <a:pt x="2608" y="2025"/>
                      <a:pt x="2608" y="1310"/>
                    </a:cubicBezTo>
                    <a:cubicBezTo>
                      <a:pt x="2608" y="584"/>
                      <a:pt x="2024" y="1"/>
                      <a:pt x="1298"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3" name="Google Shape;8283;g1fa7d8e4de0_0_2415"/>
              <p:cNvSpPr/>
              <p:nvPr/>
            </p:nvSpPr>
            <p:spPr>
              <a:xfrm>
                <a:off x="4812200" y="1514300"/>
                <a:ext cx="35750" cy="35750"/>
              </a:xfrm>
              <a:custGeom>
                <a:rect b="b" l="l" r="r" t="t"/>
                <a:pathLst>
                  <a:path extrusionOk="0" h="1430" w="1430">
                    <a:moveTo>
                      <a:pt x="715" y="1"/>
                    </a:moveTo>
                    <a:cubicBezTo>
                      <a:pt x="322" y="1"/>
                      <a:pt x="0" y="322"/>
                      <a:pt x="0" y="715"/>
                    </a:cubicBezTo>
                    <a:cubicBezTo>
                      <a:pt x="0" y="1108"/>
                      <a:pt x="322" y="1429"/>
                      <a:pt x="715" y="1429"/>
                    </a:cubicBezTo>
                    <a:cubicBezTo>
                      <a:pt x="1108" y="1429"/>
                      <a:pt x="1429" y="1108"/>
                      <a:pt x="1429" y="715"/>
                    </a:cubicBezTo>
                    <a:cubicBezTo>
                      <a:pt x="1429" y="322"/>
                      <a:pt x="1108" y="1"/>
                      <a:pt x="71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4" name="Google Shape;8284;g1fa7d8e4de0_0_2415"/>
              <p:cNvSpPr/>
              <p:nvPr/>
            </p:nvSpPr>
            <p:spPr>
              <a:xfrm>
                <a:off x="4811600" y="1380950"/>
                <a:ext cx="135150" cy="135175"/>
              </a:xfrm>
              <a:custGeom>
                <a:rect b="b" l="l" r="r" t="t"/>
                <a:pathLst>
                  <a:path extrusionOk="0" h="5407" w="5406">
                    <a:moveTo>
                      <a:pt x="2227" y="1"/>
                    </a:moveTo>
                    <a:lnTo>
                      <a:pt x="1" y="2430"/>
                    </a:lnTo>
                    <a:lnTo>
                      <a:pt x="1" y="5406"/>
                    </a:lnTo>
                    <a:lnTo>
                      <a:pt x="1417" y="5406"/>
                    </a:lnTo>
                    <a:lnTo>
                      <a:pt x="1417" y="2977"/>
                    </a:lnTo>
                    <a:lnTo>
                      <a:pt x="2846" y="1418"/>
                    </a:lnTo>
                    <a:lnTo>
                      <a:pt x="5406" y="1418"/>
                    </a:lnTo>
                    <a:lnTo>
                      <a:pt x="540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5" name="Google Shape;8285;g1fa7d8e4de0_0_2415"/>
              <p:cNvSpPr/>
              <p:nvPr/>
            </p:nvSpPr>
            <p:spPr>
              <a:xfrm>
                <a:off x="4890175" y="1357450"/>
                <a:ext cx="81300" cy="81275"/>
              </a:xfrm>
              <a:custGeom>
                <a:rect b="b" l="l" r="r" t="t"/>
                <a:pathLst>
                  <a:path extrusionOk="0" h="3251" w="3252">
                    <a:moveTo>
                      <a:pt x="1632" y="0"/>
                    </a:moveTo>
                    <a:cubicBezTo>
                      <a:pt x="727" y="0"/>
                      <a:pt x="1" y="726"/>
                      <a:pt x="1" y="1619"/>
                    </a:cubicBezTo>
                    <a:cubicBezTo>
                      <a:pt x="1" y="2524"/>
                      <a:pt x="727" y="3250"/>
                      <a:pt x="1632" y="3250"/>
                    </a:cubicBezTo>
                    <a:cubicBezTo>
                      <a:pt x="2525" y="3250"/>
                      <a:pt x="3251" y="2524"/>
                      <a:pt x="3251" y="1619"/>
                    </a:cubicBezTo>
                    <a:cubicBezTo>
                      <a:pt x="3251" y="726"/>
                      <a:pt x="2525" y="0"/>
                      <a:pt x="163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6" name="Google Shape;8286;g1fa7d8e4de0_0_2415"/>
              <p:cNvSpPr/>
              <p:nvPr/>
            </p:nvSpPr>
            <p:spPr>
              <a:xfrm>
                <a:off x="4798200" y="1516100"/>
                <a:ext cx="63725" cy="19075"/>
              </a:xfrm>
              <a:custGeom>
                <a:rect b="b" l="l" r="r" t="t"/>
                <a:pathLst>
                  <a:path extrusionOk="0" h="763" w="2549">
                    <a:moveTo>
                      <a:pt x="382" y="0"/>
                    </a:moveTo>
                    <a:cubicBezTo>
                      <a:pt x="179" y="0"/>
                      <a:pt x="1" y="167"/>
                      <a:pt x="1" y="381"/>
                    </a:cubicBezTo>
                    <a:cubicBezTo>
                      <a:pt x="1" y="584"/>
                      <a:pt x="179" y="762"/>
                      <a:pt x="382" y="762"/>
                    </a:cubicBezTo>
                    <a:lnTo>
                      <a:pt x="2168" y="762"/>
                    </a:lnTo>
                    <a:cubicBezTo>
                      <a:pt x="2382" y="762"/>
                      <a:pt x="2549" y="584"/>
                      <a:pt x="2549" y="381"/>
                    </a:cubicBezTo>
                    <a:cubicBezTo>
                      <a:pt x="2549" y="167"/>
                      <a:pt x="2382" y="0"/>
                      <a:pt x="216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7" name="Google Shape;8287;g1fa7d8e4de0_0_2415"/>
              <p:cNvSpPr/>
              <p:nvPr/>
            </p:nvSpPr>
            <p:spPr>
              <a:xfrm>
                <a:off x="4779150" y="1546450"/>
                <a:ext cx="102125" cy="51225"/>
              </a:xfrm>
              <a:custGeom>
                <a:rect b="b" l="l" r="r" t="t"/>
                <a:pathLst>
                  <a:path extrusionOk="0" h="2049" w="4085">
                    <a:moveTo>
                      <a:pt x="2037" y="1"/>
                    </a:moveTo>
                    <a:cubicBezTo>
                      <a:pt x="918" y="1"/>
                      <a:pt x="1" y="917"/>
                      <a:pt x="1" y="2048"/>
                    </a:cubicBezTo>
                    <a:lnTo>
                      <a:pt x="1132" y="2048"/>
                    </a:lnTo>
                    <a:cubicBezTo>
                      <a:pt x="1132" y="1548"/>
                      <a:pt x="1537" y="1144"/>
                      <a:pt x="2037" y="1144"/>
                    </a:cubicBezTo>
                    <a:cubicBezTo>
                      <a:pt x="2537" y="1144"/>
                      <a:pt x="2954" y="1548"/>
                      <a:pt x="2954" y="2048"/>
                    </a:cubicBezTo>
                    <a:lnTo>
                      <a:pt x="4085" y="2048"/>
                    </a:lnTo>
                    <a:cubicBezTo>
                      <a:pt x="4085" y="917"/>
                      <a:pt x="3168" y="1"/>
                      <a:pt x="2037"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8" name="Google Shape;8288;g1fa7d8e4de0_0_2415"/>
              <p:cNvSpPr/>
              <p:nvPr/>
            </p:nvSpPr>
            <p:spPr>
              <a:xfrm>
                <a:off x="4910425" y="1377675"/>
                <a:ext cx="40800" cy="40800"/>
              </a:xfrm>
              <a:custGeom>
                <a:rect b="b" l="l" r="r" t="t"/>
                <a:pathLst>
                  <a:path extrusionOk="0" h="1632" w="1632">
                    <a:moveTo>
                      <a:pt x="822" y="1"/>
                    </a:moveTo>
                    <a:cubicBezTo>
                      <a:pt x="370" y="1"/>
                      <a:pt x="0" y="370"/>
                      <a:pt x="0" y="810"/>
                    </a:cubicBezTo>
                    <a:cubicBezTo>
                      <a:pt x="0" y="1263"/>
                      <a:pt x="370" y="1632"/>
                      <a:pt x="822" y="1632"/>
                    </a:cubicBezTo>
                    <a:cubicBezTo>
                      <a:pt x="1262" y="1632"/>
                      <a:pt x="1632" y="1263"/>
                      <a:pt x="1632" y="810"/>
                    </a:cubicBezTo>
                    <a:cubicBezTo>
                      <a:pt x="1632" y="370"/>
                      <a:pt x="1262" y="1"/>
                      <a:pt x="822"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9" name="Google Shape;8289;g1fa7d8e4de0_0_2415"/>
              <p:cNvSpPr/>
              <p:nvPr/>
            </p:nvSpPr>
            <p:spPr>
              <a:xfrm>
                <a:off x="5222375" y="1514300"/>
                <a:ext cx="36025" cy="35750"/>
              </a:xfrm>
              <a:custGeom>
                <a:rect b="b" l="l" r="r" t="t"/>
                <a:pathLst>
                  <a:path extrusionOk="0" h="1430" w="1441">
                    <a:moveTo>
                      <a:pt x="726" y="1"/>
                    </a:moveTo>
                    <a:cubicBezTo>
                      <a:pt x="322" y="1"/>
                      <a:pt x="0" y="322"/>
                      <a:pt x="0" y="715"/>
                    </a:cubicBezTo>
                    <a:cubicBezTo>
                      <a:pt x="0" y="1108"/>
                      <a:pt x="322" y="1429"/>
                      <a:pt x="726" y="1429"/>
                    </a:cubicBezTo>
                    <a:cubicBezTo>
                      <a:pt x="1119" y="1429"/>
                      <a:pt x="1441" y="1108"/>
                      <a:pt x="1441" y="715"/>
                    </a:cubicBezTo>
                    <a:cubicBezTo>
                      <a:pt x="1441" y="322"/>
                      <a:pt x="1119" y="1"/>
                      <a:pt x="72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0" name="Google Shape;8290;g1fa7d8e4de0_0_2415"/>
              <p:cNvSpPr/>
              <p:nvPr/>
            </p:nvSpPr>
            <p:spPr>
              <a:xfrm>
                <a:off x="5123850" y="1380950"/>
                <a:ext cx="135150" cy="135175"/>
              </a:xfrm>
              <a:custGeom>
                <a:rect b="b" l="l" r="r" t="t"/>
                <a:pathLst>
                  <a:path extrusionOk="0" h="5407" w="5406">
                    <a:moveTo>
                      <a:pt x="0" y="1"/>
                    </a:moveTo>
                    <a:lnTo>
                      <a:pt x="0" y="1418"/>
                    </a:lnTo>
                    <a:lnTo>
                      <a:pt x="2560" y="1418"/>
                    </a:lnTo>
                    <a:lnTo>
                      <a:pt x="3989" y="2977"/>
                    </a:lnTo>
                    <a:lnTo>
                      <a:pt x="3989" y="5406"/>
                    </a:lnTo>
                    <a:lnTo>
                      <a:pt x="5406" y="5406"/>
                    </a:lnTo>
                    <a:lnTo>
                      <a:pt x="5406" y="2430"/>
                    </a:lnTo>
                    <a:lnTo>
                      <a:pt x="3179"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1" name="Google Shape;8291;g1fa7d8e4de0_0_2415"/>
              <p:cNvSpPr/>
              <p:nvPr/>
            </p:nvSpPr>
            <p:spPr>
              <a:xfrm>
                <a:off x="5099125" y="1357450"/>
                <a:ext cx="81300" cy="81275"/>
              </a:xfrm>
              <a:custGeom>
                <a:rect b="b" l="l" r="r" t="t"/>
                <a:pathLst>
                  <a:path extrusionOk="0" h="3251" w="3252">
                    <a:moveTo>
                      <a:pt x="1620" y="0"/>
                    </a:moveTo>
                    <a:cubicBezTo>
                      <a:pt x="727" y="0"/>
                      <a:pt x="1" y="726"/>
                      <a:pt x="1" y="1619"/>
                    </a:cubicBezTo>
                    <a:cubicBezTo>
                      <a:pt x="1" y="2524"/>
                      <a:pt x="727" y="3250"/>
                      <a:pt x="1620" y="3250"/>
                    </a:cubicBezTo>
                    <a:cubicBezTo>
                      <a:pt x="2525" y="3250"/>
                      <a:pt x="3251" y="2524"/>
                      <a:pt x="3251" y="1619"/>
                    </a:cubicBezTo>
                    <a:cubicBezTo>
                      <a:pt x="3251" y="726"/>
                      <a:pt x="2525" y="0"/>
                      <a:pt x="162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2" name="Google Shape;8292;g1fa7d8e4de0_0_2415"/>
              <p:cNvSpPr/>
              <p:nvPr/>
            </p:nvSpPr>
            <p:spPr>
              <a:xfrm>
                <a:off x="5208675" y="1516100"/>
                <a:ext cx="63725" cy="19075"/>
              </a:xfrm>
              <a:custGeom>
                <a:rect b="b" l="l" r="r" t="t"/>
                <a:pathLst>
                  <a:path extrusionOk="0" h="763" w="2549">
                    <a:moveTo>
                      <a:pt x="381" y="0"/>
                    </a:moveTo>
                    <a:cubicBezTo>
                      <a:pt x="167" y="0"/>
                      <a:pt x="0" y="167"/>
                      <a:pt x="0" y="381"/>
                    </a:cubicBezTo>
                    <a:cubicBezTo>
                      <a:pt x="0" y="584"/>
                      <a:pt x="167" y="762"/>
                      <a:pt x="381" y="762"/>
                    </a:cubicBezTo>
                    <a:lnTo>
                      <a:pt x="2167" y="762"/>
                    </a:lnTo>
                    <a:cubicBezTo>
                      <a:pt x="2382" y="762"/>
                      <a:pt x="2548" y="584"/>
                      <a:pt x="2548" y="381"/>
                    </a:cubicBezTo>
                    <a:cubicBezTo>
                      <a:pt x="2548" y="167"/>
                      <a:pt x="2382" y="0"/>
                      <a:pt x="216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3" name="Google Shape;8293;g1fa7d8e4de0_0_2415"/>
              <p:cNvSpPr/>
              <p:nvPr/>
            </p:nvSpPr>
            <p:spPr>
              <a:xfrm>
                <a:off x="5189325" y="1546450"/>
                <a:ext cx="102125" cy="51225"/>
              </a:xfrm>
              <a:custGeom>
                <a:rect b="b" l="l" r="r" t="t"/>
                <a:pathLst>
                  <a:path extrusionOk="0" h="2049" w="4085">
                    <a:moveTo>
                      <a:pt x="2048" y="1"/>
                    </a:moveTo>
                    <a:cubicBezTo>
                      <a:pt x="917" y="1"/>
                      <a:pt x="1" y="917"/>
                      <a:pt x="1" y="2048"/>
                    </a:cubicBezTo>
                    <a:lnTo>
                      <a:pt x="1132" y="2048"/>
                    </a:lnTo>
                    <a:cubicBezTo>
                      <a:pt x="1132" y="1548"/>
                      <a:pt x="1548" y="1144"/>
                      <a:pt x="2048" y="1144"/>
                    </a:cubicBezTo>
                    <a:cubicBezTo>
                      <a:pt x="2549" y="1144"/>
                      <a:pt x="2953" y="1548"/>
                      <a:pt x="2953" y="2048"/>
                    </a:cubicBezTo>
                    <a:lnTo>
                      <a:pt x="4084" y="2048"/>
                    </a:lnTo>
                    <a:cubicBezTo>
                      <a:pt x="4084" y="917"/>
                      <a:pt x="3168" y="1"/>
                      <a:pt x="2048"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4" name="Google Shape;8294;g1fa7d8e4de0_0_2415"/>
              <p:cNvSpPr/>
              <p:nvPr/>
            </p:nvSpPr>
            <p:spPr>
              <a:xfrm>
                <a:off x="5119375" y="1377675"/>
                <a:ext cx="40800" cy="40800"/>
              </a:xfrm>
              <a:custGeom>
                <a:rect b="b" l="l" r="r" t="t"/>
                <a:pathLst>
                  <a:path extrusionOk="0" h="1632" w="1632">
                    <a:moveTo>
                      <a:pt x="810" y="1"/>
                    </a:moveTo>
                    <a:cubicBezTo>
                      <a:pt x="370" y="1"/>
                      <a:pt x="1" y="370"/>
                      <a:pt x="1" y="810"/>
                    </a:cubicBezTo>
                    <a:cubicBezTo>
                      <a:pt x="1" y="1263"/>
                      <a:pt x="370" y="1632"/>
                      <a:pt x="810" y="1632"/>
                    </a:cubicBezTo>
                    <a:cubicBezTo>
                      <a:pt x="1263" y="1632"/>
                      <a:pt x="1632" y="1263"/>
                      <a:pt x="1632" y="810"/>
                    </a:cubicBezTo>
                    <a:cubicBezTo>
                      <a:pt x="1632" y="370"/>
                      <a:pt x="1263" y="1"/>
                      <a:pt x="810"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5" name="Google Shape;8295;g1fa7d8e4de0_0_2415"/>
              <p:cNvSpPr/>
              <p:nvPr/>
            </p:nvSpPr>
            <p:spPr>
              <a:xfrm>
                <a:off x="4905375" y="1324700"/>
                <a:ext cx="259875" cy="237850"/>
              </a:xfrm>
              <a:custGeom>
                <a:rect b="b" l="l" r="r" t="t"/>
                <a:pathLst>
                  <a:path extrusionOk="0" h="9514" w="10395">
                    <a:moveTo>
                      <a:pt x="1453" y="0"/>
                    </a:moveTo>
                    <a:lnTo>
                      <a:pt x="0" y="9513"/>
                    </a:lnTo>
                    <a:lnTo>
                      <a:pt x="10394" y="9513"/>
                    </a:lnTo>
                    <a:lnTo>
                      <a:pt x="8942"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6" name="Google Shape;8296;g1fa7d8e4de0_0_2415"/>
              <p:cNvSpPr/>
              <p:nvPr/>
            </p:nvSpPr>
            <p:spPr>
              <a:xfrm>
                <a:off x="4970250" y="1278850"/>
                <a:ext cx="130100" cy="124150"/>
              </a:xfrm>
              <a:custGeom>
                <a:rect b="b" l="l" r="r" t="t"/>
                <a:pathLst>
                  <a:path extrusionOk="0" h="4966" w="5204">
                    <a:moveTo>
                      <a:pt x="596" y="1"/>
                    </a:moveTo>
                    <a:cubicBezTo>
                      <a:pt x="263" y="1"/>
                      <a:pt x="1" y="275"/>
                      <a:pt x="1" y="596"/>
                    </a:cubicBezTo>
                    <a:lnTo>
                      <a:pt x="1" y="4370"/>
                    </a:lnTo>
                    <a:cubicBezTo>
                      <a:pt x="1" y="4704"/>
                      <a:pt x="263" y="4966"/>
                      <a:pt x="596" y="4966"/>
                    </a:cubicBezTo>
                    <a:lnTo>
                      <a:pt x="4608" y="4966"/>
                    </a:lnTo>
                    <a:cubicBezTo>
                      <a:pt x="4942" y="4966"/>
                      <a:pt x="5204" y="4704"/>
                      <a:pt x="5204" y="4370"/>
                    </a:cubicBezTo>
                    <a:lnTo>
                      <a:pt x="5204" y="596"/>
                    </a:lnTo>
                    <a:cubicBezTo>
                      <a:pt x="5204" y="275"/>
                      <a:pt x="4942" y="1"/>
                      <a:pt x="460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7" name="Google Shape;8297;g1fa7d8e4de0_0_2415"/>
              <p:cNvSpPr/>
              <p:nvPr/>
            </p:nvSpPr>
            <p:spPr>
              <a:xfrm>
                <a:off x="4905375" y="1516975"/>
                <a:ext cx="259875" cy="45575"/>
              </a:xfrm>
              <a:custGeom>
                <a:rect b="b" l="l" r="r" t="t"/>
                <a:pathLst>
                  <a:path extrusionOk="0" h="1823" w="10395">
                    <a:moveTo>
                      <a:pt x="286" y="1"/>
                    </a:moveTo>
                    <a:lnTo>
                      <a:pt x="0" y="1822"/>
                    </a:lnTo>
                    <a:lnTo>
                      <a:pt x="10394" y="1822"/>
                    </a:lnTo>
                    <a:lnTo>
                      <a:pt x="10108"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8" name="Google Shape;8298;g1fa7d8e4de0_0_2415"/>
              <p:cNvSpPr/>
              <p:nvPr/>
            </p:nvSpPr>
            <p:spPr>
              <a:xfrm>
                <a:off x="4924425" y="1079725"/>
                <a:ext cx="221775" cy="229225"/>
              </a:xfrm>
              <a:custGeom>
                <a:rect b="b" l="l" r="r" t="t"/>
                <a:pathLst>
                  <a:path extrusionOk="0" h="9169" w="8871">
                    <a:moveTo>
                      <a:pt x="4441" y="1"/>
                    </a:moveTo>
                    <a:cubicBezTo>
                      <a:pt x="1988" y="1"/>
                      <a:pt x="0" y="1989"/>
                      <a:pt x="0" y="4442"/>
                    </a:cubicBezTo>
                    <a:lnTo>
                      <a:pt x="0" y="9168"/>
                    </a:lnTo>
                    <a:lnTo>
                      <a:pt x="8870" y="9168"/>
                    </a:lnTo>
                    <a:lnTo>
                      <a:pt x="8870" y="4442"/>
                    </a:lnTo>
                    <a:cubicBezTo>
                      <a:pt x="8870" y="1989"/>
                      <a:pt x="6882" y="1"/>
                      <a:pt x="4441"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9" name="Google Shape;8299;g1fa7d8e4de0_0_2415"/>
              <p:cNvSpPr/>
              <p:nvPr/>
            </p:nvSpPr>
            <p:spPr>
              <a:xfrm>
                <a:off x="4958350" y="1113350"/>
                <a:ext cx="153900" cy="195600"/>
              </a:xfrm>
              <a:custGeom>
                <a:rect b="b" l="l" r="r" t="t"/>
                <a:pathLst>
                  <a:path extrusionOk="0" h="7824" w="6156">
                    <a:moveTo>
                      <a:pt x="3084" y="1"/>
                    </a:moveTo>
                    <a:cubicBezTo>
                      <a:pt x="1381" y="1"/>
                      <a:pt x="0" y="1370"/>
                      <a:pt x="0" y="3073"/>
                    </a:cubicBezTo>
                    <a:lnTo>
                      <a:pt x="0" y="7823"/>
                    </a:lnTo>
                    <a:lnTo>
                      <a:pt x="6156" y="7823"/>
                    </a:lnTo>
                    <a:lnTo>
                      <a:pt x="6156" y="3073"/>
                    </a:lnTo>
                    <a:cubicBezTo>
                      <a:pt x="6156" y="1370"/>
                      <a:pt x="4775" y="1"/>
                      <a:pt x="3084" y="1"/>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0" name="Google Shape;8300;g1fa7d8e4de0_0_2415"/>
              <p:cNvSpPr/>
              <p:nvPr/>
            </p:nvSpPr>
            <p:spPr>
              <a:xfrm>
                <a:off x="4977700" y="1223500"/>
                <a:ext cx="24725" cy="24725"/>
              </a:xfrm>
              <a:custGeom>
                <a:rect b="b" l="l" r="r" t="t"/>
                <a:pathLst>
                  <a:path extrusionOk="0" h="989" w="989">
                    <a:moveTo>
                      <a:pt x="500" y="0"/>
                    </a:moveTo>
                    <a:cubicBezTo>
                      <a:pt x="226" y="0"/>
                      <a:pt x="0" y="227"/>
                      <a:pt x="0" y="500"/>
                    </a:cubicBezTo>
                    <a:cubicBezTo>
                      <a:pt x="0" y="774"/>
                      <a:pt x="226" y="988"/>
                      <a:pt x="500" y="988"/>
                    </a:cubicBezTo>
                    <a:cubicBezTo>
                      <a:pt x="774" y="988"/>
                      <a:pt x="988" y="774"/>
                      <a:pt x="988" y="500"/>
                    </a:cubicBezTo>
                    <a:cubicBezTo>
                      <a:pt x="988" y="227"/>
                      <a:pt x="774" y="0"/>
                      <a:pt x="50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1" name="Google Shape;8301;g1fa7d8e4de0_0_2415"/>
              <p:cNvSpPr/>
              <p:nvPr/>
            </p:nvSpPr>
            <p:spPr>
              <a:xfrm>
                <a:off x="5068175" y="1223500"/>
                <a:ext cx="24725" cy="24725"/>
              </a:xfrm>
              <a:custGeom>
                <a:rect b="b" l="l" r="r" t="t"/>
                <a:pathLst>
                  <a:path extrusionOk="0" h="989" w="989">
                    <a:moveTo>
                      <a:pt x="489" y="0"/>
                    </a:moveTo>
                    <a:cubicBezTo>
                      <a:pt x="215" y="0"/>
                      <a:pt x="1" y="227"/>
                      <a:pt x="1" y="500"/>
                    </a:cubicBezTo>
                    <a:cubicBezTo>
                      <a:pt x="1" y="774"/>
                      <a:pt x="215" y="988"/>
                      <a:pt x="489" y="988"/>
                    </a:cubicBezTo>
                    <a:cubicBezTo>
                      <a:pt x="763" y="988"/>
                      <a:pt x="989" y="774"/>
                      <a:pt x="989" y="500"/>
                    </a:cubicBezTo>
                    <a:cubicBezTo>
                      <a:pt x="989" y="227"/>
                      <a:pt x="763" y="0"/>
                      <a:pt x="48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2" name="Google Shape;8302;g1fa7d8e4de0_0_2415"/>
              <p:cNvSpPr/>
              <p:nvPr/>
            </p:nvSpPr>
            <p:spPr>
              <a:xfrm>
                <a:off x="4977700" y="1270525"/>
                <a:ext cx="115200" cy="18175"/>
              </a:xfrm>
              <a:custGeom>
                <a:rect b="b" l="l" r="r" t="t"/>
                <a:pathLst>
                  <a:path extrusionOk="0" h="727" w="4608">
                    <a:moveTo>
                      <a:pt x="369" y="0"/>
                    </a:moveTo>
                    <a:cubicBezTo>
                      <a:pt x="167" y="0"/>
                      <a:pt x="0" y="155"/>
                      <a:pt x="0" y="358"/>
                    </a:cubicBezTo>
                    <a:cubicBezTo>
                      <a:pt x="0" y="560"/>
                      <a:pt x="167" y="727"/>
                      <a:pt x="369" y="727"/>
                    </a:cubicBezTo>
                    <a:lnTo>
                      <a:pt x="4239" y="727"/>
                    </a:lnTo>
                    <a:cubicBezTo>
                      <a:pt x="4441" y="727"/>
                      <a:pt x="4608" y="560"/>
                      <a:pt x="4608" y="358"/>
                    </a:cubicBezTo>
                    <a:cubicBezTo>
                      <a:pt x="4608" y="155"/>
                      <a:pt x="4441" y="0"/>
                      <a:pt x="423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3" name="Google Shape;8303;g1fa7d8e4de0_0_2415"/>
              <p:cNvSpPr/>
              <p:nvPr/>
            </p:nvSpPr>
            <p:spPr>
              <a:xfrm>
                <a:off x="4889000" y="1308025"/>
                <a:ext cx="292600" cy="33675"/>
              </a:xfrm>
              <a:custGeom>
                <a:rect b="b" l="l" r="r" t="t"/>
                <a:pathLst>
                  <a:path extrusionOk="0" h="1347" w="11704">
                    <a:moveTo>
                      <a:pt x="667" y="1"/>
                    </a:moveTo>
                    <a:cubicBezTo>
                      <a:pt x="298" y="1"/>
                      <a:pt x="0" y="298"/>
                      <a:pt x="0" y="667"/>
                    </a:cubicBezTo>
                    <a:cubicBezTo>
                      <a:pt x="0" y="1036"/>
                      <a:pt x="298" y="1346"/>
                      <a:pt x="667" y="1346"/>
                    </a:cubicBezTo>
                    <a:lnTo>
                      <a:pt x="11037" y="1346"/>
                    </a:lnTo>
                    <a:cubicBezTo>
                      <a:pt x="11406" y="1346"/>
                      <a:pt x="11704" y="1036"/>
                      <a:pt x="11704" y="667"/>
                    </a:cubicBezTo>
                    <a:cubicBezTo>
                      <a:pt x="11704" y="298"/>
                      <a:pt x="11406" y="1"/>
                      <a:pt x="11037" y="1"/>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4" name="Google Shape;8304;g1fa7d8e4de0_0_2415"/>
              <p:cNvSpPr/>
              <p:nvPr/>
            </p:nvSpPr>
            <p:spPr>
              <a:xfrm>
                <a:off x="4930375" y="1418450"/>
                <a:ext cx="12825" cy="12825"/>
              </a:xfrm>
              <a:custGeom>
                <a:rect b="b" l="l" r="r" t="t"/>
                <a:pathLst>
                  <a:path extrusionOk="0" h="513" w="513">
                    <a:moveTo>
                      <a:pt x="250" y="1"/>
                    </a:moveTo>
                    <a:cubicBezTo>
                      <a:pt x="119" y="1"/>
                      <a:pt x="0" y="108"/>
                      <a:pt x="0" y="251"/>
                    </a:cubicBezTo>
                    <a:cubicBezTo>
                      <a:pt x="0" y="394"/>
                      <a:pt x="119" y="513"/>
                      <a:pt x="250" y="513"/>
                    </a:cubicBezTo>
                    <a:cubicBezTo>
                      <a:pt x="393" y="513"/>
                      <a:pt x="512" y="394"/>
                      <a:pt x="512" y="251"/>
                    </a:cubicBezTo>
                    <a:cubicBezTo>
                      <a:pt x="512" y="108"/>
                      <a:pt x="393" y="1"/>
                      <a:pt x="25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5" name="Google Shape;8305;g1fa7d8e4de0_0_2415"/>
              <p:cNvSpPr/>
              <p:nvPr/>
            </p:nvSpPr>
            <p:spPr>
              <a:xfrm>
                <a:off x="4955075" y="1418450"/>
                <a:ext cx="12825" cy="12825"/>
              </a:xfrm>
              <a:custGeom>
                <a:rect b="b" l="l" r="r" t="t"/>
                <a:pathLst>
                  <a:path extrusionOk="0" h="513" w="513">
                    <a:moveTo>
                      <a:pt x="270" y="0"/>
                    </a:moveTo>
                    <a:cubicBezTo>
                      <a:pt x="264" y="0"/>
                      <a:pt x="257" y="0"/>
                      <a:pt x="250" y="1"/>
                    </a:cubicBezTo>
                    <a:cubicBezTo>
                      <a:pt x="108" y="1"/>
                      <a:pt x="0" y="108"/>
                      <a:pt x="0" y="251"/>
                    </a:cubicBezTo>
                    <a:cubicBezTo>
                      <a:pt x="0" y="394"/>
                      <a:pt x="108" y="513"/>
                      <a:pt x="250" y="513"/>
                    </a:cubicBezTo>
                    <a:cubicBezTo>
                      <a:pt x="393" y="513"/>
                      <a:pt x="512" y="394"/>
                      <a:pt x="512" y="251"/>
                    </a:cubicBezTo>
                    <a:cubicBezTo>
                      <a:pt x="512" y="115"/>
                      <a:pt x="404" y="0"/>
                      <a:pt x="27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6" name="Google Shape;8306;g1fa7d8e4de0_0_2415"/>
              <p:cNvSpPr/>
              <p:nvPr/>
            </p:nvSpPr>
            <p:spPr>
              <a:xfrm>
                <a:off x="4979475" y="1418450"/>
                <a:ext cx="13125" cy="12825"/>
              </a:xfrm>
              <a:custGeom>
                <a:rect b="b" l="l" r="r" t="t"/>
                <a:pathLst>
                  <a:path extrusionOk="0" h="513" w="525">
                    <a:moveTo>
                      <a:pt x="282" y="0"/>
                    </a:moveTo>
                    <a:cubicBezTo>
                      <a:pt x="276" y="0"/>
                      <a:pt x="269" y="0"/>
                      <a:pt x="263" y="1"/>
                    </a:cubicBezTo>
                    <a:cubicBezTo>
                      <a:pt x="120" y="1"/>
                      <a:pt x="1" y="108"/>
                      <a:pt x="1" y="251"/>
                    </a:cubicBezTo>
                    <a:cubicBezTo>
                      <a:pt x="1" y="394"/>
                      <a:pt x="120" y="513"/>
                      <a:pt x="263" y="513"/>
                    </a:cubicBezTo>
                    <a:cubicBezTo>
                      <a:pt x="405" y="513"/>
                      <a:pt x="525" y="394"/>
                      <a:pt x="525" y="251"/>
                    </a:cubicBezTo>
                    <a:cubicBezTo>
                      <a:pt x="525" y="115"/>
                      <a:pt x="416" y="0"/>
                      <a:pt x="2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7" name="Google Shape;8307;g1fa7d8e4de0_0_2415"/>
              <p:cNvSpPr/>
              <p:nvPr/>
            </p:nvSpPr>
            <p:spPr>
              <a:xfrm>
                <a:off x="5004175" y="1418450"/>
                <a:ext cx="12825" cy="12825"/>
              </a:xfrm>
              <a:custGeom>
                <a:rect b="b" l="l" r="r" t="t"/>
                <a:pathLst>
                  <a:path extrusionOk="0" h="513" w="513">
                    <a:moveTo>
                      <a:pt x="282" y="0"/>
                    </a:moveTo>
                    <a:cubicBezTo>
                      <a:pt x="276" y="0"/>
                      <a:pt x="269" y="0"/>
                      <a:pt x="263" y="1"/>
                    </a:cubicBezTo>
                    <a:cubicBezTo>
                      <a:pt x="120" y="1"/>
                      <a:pt x="1" y="108"/>
                      <a:pt x="1" y="251"/>
                    </a:cubicBezTo>
                    <a:cubicBezTo>
                      <a:pt x="1" y="394"/>
                      <a:pt x="120" y="513"/>
                      <a:pt x="263" y="513"/>
                    </a:cubicBezTo>
                    <a:cubicBezTo>
                      <a:pt x="406" y="513"/>
                      <a:pt x="513" y="394"/>
                      <a:pt x="513" y="251"/>
                    </a:cubicBezTo>
                    <a:cubicBezTo>
                      <a:pt x="513" y="115"/>
                      <a:pt x="415" y="0"/>
                      <a:pt x="2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8" name="Google Shape;8308;g1fa7d8e4de0_0_2415"/>
              <p:cNvSpPr/>
              <p:nvPr/>
            </p:nvSpPr>
            <p:spPr>
              <a:xfrm>
                <a:off x="5028900" y="1418450"/>
                <a:ext cx="12825" cy="12825"/>
              </a:xfrm>
              <a:custGeom>
                <a:rect b="b" l="l" r="r" t="t"/>
                <a:pathLst>
                  <a:path extrusionOk="0" h="513" w="513">
                    <a:moveTo>
                      <a:pt x="262" y="1"/>
                    </a:moveTo>
                    <a:cubicBezTo>
                      <a:pt x="119" y="1"/>
                      <a:pt x="0" y="108"/>
                      <a:pt x="0" y="251"/>
                    </a:cubicBezTo>
                    <a:cubicBezTo>
                      <a:pt x="0" y="394"/>
                      <a:pt x="119" y="513"/>
                      <a:pt x="262" y="513"/>
                    </a:cubicBezTo>
                    <a:cubicBezTo>
                      <a:pt x="393" y="513"/>
                      <a:pt x="512" y="394"/>
                      <a:pt x="512" y="251"/>
                    </a:cubicBezTo>
                    <a:cubicBezTo>
                      <a:pt x="512" y="108"/>
                      <a:pt x="393" y="1"/>
                      <a:pt x="26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9" name="Google Shape;8309;g1fa7d8e4de0_0_2415"/>
              <p:cNvSpPr/>
              <p:nvPr/>
            </p:nvSpPr>
            <p:spPr>
              <a:xfrm>
                <a:off x="5053600" y="1418450"/>
                <a:ext cx="12825" cy="12825"/>
              </a:xfrm>
              <a:custGeom>
                <a:rect b="b" l="l" r="r" t="t"/>
                <a:pathLst>
                  <a:path extrusionOk="0" h="513" w="513">
                    <a:moveTo>
                      <a:pt x="250" y="1"/>
                    </a:moveTo>
                    <a:cubicBezTo>
                      <a:pt x="107" y="1"/>
                      <a:pt x="0" y="108"/>
                      <a:pt x="0" y="251"/>
                    </a:cubicBezTo>
                    <a:cubicBezTo>
                      <a:pt x="0" y="394"/>
                      <a:pt x="107" y="513"/>
                      <a:pt x="250" y="513"/>
                    </a:cubicBezTo>
                    <a:cubicBezTo>
                      <a:pt x="393" y="513"/>
                      <a:pt x="512" y="394"/>
                      <a:pt x="512" y="251"/>
                    </a:cubicBezTo>
                    <a:cubicBezTo>
                      <a:pt x="512" y="108"/>
                      <a:pt x="393" y="1"/>
                      <a:pt x="25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0" name="Google Shape;8310;g1fa7d8e4de0_0_2415"/>
              <p:cNvSpPr/>
              <p:nvPr/>
            </p:nvSpPr>
            <p:spPr>
              <a:xfrm>
                <a:off x="5078000" y="1418450"/>
                <a:ext cx="13125" cy="12825"/>
              </a:xfrm>
              <a:custGeom>
                <a:rect b="b" l="l" r="r" t="t"/>
                <a:pathLst>
                  <a:path extrusionOk="0" h="513" w="525">
                    <a:moveTo>
                      <a:pt x="282" y="0"/>
                    </a:moveTo>
                    <a:cubicBezTo>
                      <a:pt x="276" y="0"/>
                      <a:pt x="269" y="0"/>
                      <a:pt x="263" y="1"/>
                    </a:cubicBezTo>
                    <a:cubicBezTo>
                      <a:pt x="120" y="1"/>
                      <a:pt x="1" y="108"/>
                      <a:pt x="1" y="251"/>
                    </a:cubicBezTo>
                    <a:cubicBezTo>
                      <a:pt x="1" y="394"/>
                      <a:pt x="120" y="513"/>
                      <a:pt x="263" y="513"/>
                    </a:cubicBezTo>
                    <a:cubicBezTo>
                      <a:pt x="405" y="513"/>
                      <a:pt x="525" y="394"/>
                      <a:pt x="525" y="251"/>
                    </a:cubicBezTo>
                    <a:cubicBezTo>
                      <a:pt x="525" y="115"/>
                      <a:pt x="416" y="0"/>
                      <a:pt x="2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1" name="Google Shape;8311;g1fa7d8e4de0_0_2415"/>
              <p:cNvSpPr/>
              <p:nvPr/>
            </p:nvSpPr>
            <p:spPr>
              <a:xfrm>
                <a:off x="5102700" y="1418450"/>
                <a:ext cx="12825" cy="12825"/>
              </a:xfrm>
              <a:custGeom>
                <a:rect b="b" l="l" r="r" t="t"/>
                <a:pathLst>
                  <a:path extrusionOk="0" h="513" w="513">
                    <a:moveTo>
                      <a:pt x="282" y="0"/>
                    </a:moveTo>
                    <a:cubicBezTo>
                      <a:pt x="276" y="0"/>
                      <a:pt x="269" y="0"/>
                      <a:pt x="263" y="1"/>
                    </a:cubicBezTo>
                    <a:cubicBezTo>
                      <a:pt x="120" y="1"/>
                      <a:pt x="1" y="108"/>
                      <a:pt x="1" y="251"/>
                    </a:cubicBezTo>
                    <a:cubicBezTo>
                      <a:pt x="1" y="394"/>
                      <a:pt x="120" y="513"/>
                      <a:pt x="263" y="513"/>
                    </a:cubicBezTo>
                    <a:cubicBezTo>
                      <a:pt x="406" y="513"/>
                      <a:pt x="513" y="394"/>
                      <a:pt x="513" y="251"/>
                    </a:cubicBezTo>
                    <a:cubicBezTo>
                      <a:pt x="513" y="115"/>
                      <a:pt x="415" y="0"/>
                      <a:pt x="2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2" name="Google Shape;8312;g1fa7d8e4de0_0_2415"/>
              <p:cNvSpPr/>
              <p:nvPr/>
            </p:nvSpPr>
            <p:spPr>
              <a:xfrm>
                <a:off x="5127425" y="1418450"/>
                <a:ext cx="12825" cy="12825"/>
              </a:xfrm>
              <a:custGeom>
                <a:rect b="b" l="l" r="r" t="t"/>
                <a:pathLst>
                  <a:path extrusionOk="0" h="513" w="513">
                    <a:moveTo>
                      <a:pt x="280" y="0"/>
                    </a:moveTo>
                    <a:cubicBezTo>
                      <a:pt x="274" y="0"/>
                      <a:pt x="268" y="0"/>
                      <a:pt x="262" y="1"/>
                    </a:cubicBezTo>
                    <a:cubicBezTo>
                      <a:pt x="119" y="1"/>
                      <a:pt x="0" y="108"/>
                      <a:pt x="0" y="251"/>
                    </a:cubicBezTo>
                    <a:cubicBezTo>
                      <a:pt x="0" y="394"/>
                      <a:pt x="119" y="513"/>
                      <a:pt x="262" y="513"/>
                    </a:cubicBezTo>
                    <a:cubicBezTo>
                      <a:pt x="393" y="513"/>
                      <a:pt x="512" y="394"/>
                      <a:pt x="512" y="251"/>
                    </a:cubicBezTo>
                    <a:cubicBezTo>
                      <a:pt x="512" y="115"/>
                      <a:pt x="404" y="0"/>
                      <a:pt x="28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3" name="Google Shape;8313;g1fa7d8e4de0_0_2415"/>
              <p:cNvSpPr/>
              <p:nvPr/>
            </p:nvSpPr>
            <p:spPr>
              <a:xfrm>
                <a:off x="4916075" y="1478575"/>
                <a:ext cx="238450" cy="13425"/>
              </a:xfrm>
              <a:custGeom>
                <a:rect b="b" l="l" r="r" t="t"/>
                <a:pathLst>
                  <a:path extrusionOk="0" h="537" w="9538">
                    <a:moveTo>
                      <a:pt x="84" y="1"/>
                    </a:moveTo>
                    <a:lnTo>
                      <a:pt x="1" y="537"/>
                    </a:lnTo>
                    <a:lnTo>
                      <a:pt x="9538" y="537"/>
                    </a:lnTo>
                    <a:lnTo>
                      <a:pt x="945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17" name="Shape 8317"/>
        <p:cNvGrpSpPr/>
        <p:nvPr/>
      </p:nvGrpSpPr>
      <p:grpSpPr>
        <a:xfrm>
          <a:off x="0" y="0"/>
          <a:ext cx="0" cy="0"/>
          <a:chOff x="0" y="0"/>
          <a:chExt cx="0" cy="0"/>
        </a:xfrm>
      </p:grpSpPr>
      <p:grpSp>
        <p:nvGrpSpPr>
          <p:cNvPr id="8318" name="Google Shape;8318;g1fa7d8e4de0_0_3497"/>
          <p:cNvGrpSpPr/>
          <p:nvPr/>
        </p:nvGrpSpPr>
        <p:grpSpPr>
          <a:xfrm>
            <a:off x="1092150" y="1230763"/>
            <a:ext cx="4223987" cy="3066554"/>
            <a:chOff x="1572575" y="3497750"/>
            <a:chExt cx="843650" cy="639425"/>
          </a:xfrm>
        </p:grpSpPr>
        <p:sp>
          <p:nvSpPr>
            <p:cNvPr id="8319" name="Google Shape;8319;g1fa7d8e4de0_0_3497"/>
            <p:cNvSpPr/>
            <p:nvPr/>
          </p:nvSpPr>
          <p:spPr>
            <a:xfrm>
              <a:off x="1572575" y="3497750"/>
              <a:ext cx="843650" cy="534600"/>
            </a:xfrm>
            <a:custGeom>
              <a:rect b="b" l="l" r="r" t="t"/>
              <a:pathLst>
                <a:path extrusionOk="0" h="21384" w="33746">
                  <a:moveTo>
                    <a:pt x="32548" y="1021"/>
                  </a:moveTo>
                  <a:lnTo>
                    <a:pt x="32548" y="20362"/>
                  </a:lnTo>
                  <a:lnTo>
                    <a:pt x="1197" y="20362"/>
                  </a:lnTo>
                  <a:lnTo>
                    <a:pt x="1197" y="1021"/>
                  </a:lnTo>
                  <a:close/>
                  <a:moveTo>
                    <a:pt x="477" y="0"/>
                  </a:moveTo>
                  <a:cubicBezTo>
                    <a:pt x="210" y="0"/>
                    <a:pt x="0" y="209"/>
                    <a:pt x="0" y="477"/>
                  </a:cubicBezTo>
                  <a:lnTo>
                    <a:pt x="0" y="20906"/>
                  </a:lnTo>
                  <a:cubicBezTo>
                    <a:pt x="0" y="21174"/>
                    <a:pt x="218" y="21384"/>
                    <a:pt x="477" y="21384"/>
                  </a:cubicBezTo>
                  <a:lnTo>
                    <a:pt x="33268" y="21384"/>
                  </a:lnTo>
                  <a:cubicBezTo>
                    <a:pt x="33536" y="21384"/>
                    <a:pt x="33745" y="21166"/>
                    <a:pt x="33745" y="20906"/>
                  </a:cubicBezTo>
                  <a:lnTo>
                    <a:pt x="33745" y="477"/>
                  </a:lnTo>
                  <a:cubicBezTo>
                    <a:pt x="33745" y="209"/>
                    <a:pt x="33536" y="0"/>
                    <a:pt x="33268"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0" name="Google Shape;8320;g1fa7d8e4de0_0_3497"/>
            <p:cNvSpPr/>
            <p:nvPr/>
          </p:nvSpPr>
          <p:spPr>
            <a:xfrm>
              <a:off x="1904398" y="4024708"/>
              <a:ext cx="179975" cy="112462"/>
            </a:xfrm>
            <a:custGeom>
              <a:rect b="b" l="l" r="r" t="t"/>
              <a:pathLst>
                <a:path extrusionOk="0" h="4194" w="7199">
                  <a:moveTo>
                    <a:pt x="1" y="1"/>
                  </a:moveTo>
                  <a:lnTo>
                    <a:pt x="1" y="4194"/>
                  </a:lnTo>
                  <a:lnTo>
                    <a:pt x="7198" y="4194"/>
                  </a:lnTo>
                  <a:lnTo>
                    <a:pt x="7198" y="1"/>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1" name="Google Shape;8321;g1fa7d8e4de0_0_3497"/>
            <p:cNvSpPr/>
            <p:nvPr/>
          </p:nvSpPr>
          <p:spPr>
            <a:xfrm>
              <a:off x="1852950" y="4127950"/>
              <a:ext cx="283100" cy="9225"/>
            </a:xfrm>
            <a:custGeom>
              <a:rect b="b" l="l" r="r" t="t"/>
              <a:pathLst>
                <a:path extrusionOk="0" h="369" w="11324">
                  <a:moveTo>
                    <a:pt x="67" y="0"/>
                  </a:moveTo>
                  <a:cubicBezTo>
                    <a:pt x="25" y="0"/>
                    <a:pt x="0" y="34"/>
                    <a:pt x="0" y="67"/>
                  </a:cubicBezTo>
                  <a:lnTo>
                    <a:pt x="0" y="293"/>
                  </a:lnTo>
                  <a:cubicBezTo>
                    <a:pt x="0" y="335"/>
                    <a:pt x="25" y="369"/>
                    <a:pt x="67" y="369"/>
                  </a:cubicBezTo>
                  <a:lnTo>
                    <a:pt x="11248" y="369"/>
                  </a:lnTo>
                  <a:cubicBezTo>
                    <a:pt x="11290" y="369"/>
                    <a:pt x="11324" y="335"/>
                    <a:pt x="11324" y="293"/>
                  </a:cubicBezTo>
                  <a:lnTo>
                    <a:pt x="11324" y="67"/>
                  </a:lnTo>
                  <a:cubicBezTo>
                    <a:pt x="11324" y="34"/>
                    <a:pt x="11290" y="0"/>
                    <a:pt x="11248"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8322" name="Google Shape;8322;g1fa7d8e4de0_0_3497"/>
          <p:cNvPicPr preferRelativeResize="0"/>
          <p:nvPr/>
        </p:nvPicPr>
        <p:blipFill>
          <a:blip r:embed="rId3">
            <a:alphaModFix/>
          </a:blip>
          <a:stretch>
            <a:fillRect/>
          </a:stretch>
        </p:blipFill>
        <p:spPr>
          <a:xfrm>
            <a:off x="1092150" y="1148125"/>
            <a:ext cx="4150550" cy="2574375"/>
          </a:xfrm>
          <a:prstGeom prst="rect">
            <a:avLst/>
          </a:prstGeom>
          <a:noFill/>
          <a:ln>
            <a:noFill/>
          </a:ln>
        </p:spPr>
      </p:pic>
      <p:grpSp>
        <p:nvGrpSpPr>
          <p:cNvPr id="8323" name="Google Shape;8323;g1fa7d8e4de0_0_3497"/>
          <p:cNvGrpSpPr/>
          <p:nvPr/>
        </p:nvGrpSpPr>
        <p:grpSpPr>
          <a:xfrm rot="1035742">
            <a:off x="685818" y="802082"/>
            <a:ext cx="937442" cy="740701"/>
            <a:chOff x="3122100" y="4329813"/>
            <a:chExt cx="198575" cy="156900"/>
          </a:xfrm>
        </p:grpSpPr>
        <p:sp>
          <p:nvSpPr>
            <p:cNvPr id="8324" name="Google Shape;8324;g1fa7d8e4de0_0_3497"/>
            <p:cNvSpPr/>
            <p:nvPr/>
          </p:nvSpPr>
          <p:spPr>
            <a:xfrm>
              <a:off x="3122100" y="4329813"/>
              <a:ext cx="198575" cy="156900"/>
            </a:xfrm>
            <a:custGeom>
              <a:rect b="b" l="l" r="r" t="t"/>
              <a:pathLst>
                <a:path extrusionOk="0" h="6276" w="7943">
                  <a:moveTo>
                    <a:pt x="1965" y="1"/>
                  </a:moveTo>
                  <a:cubicBezTo>
                    <a:pt x="1239" y="1"/>
                    <a:pt x="644" y="584"/>
                    <a:pt x="644" y="1311"/>
                  </a:cubicBezTo>
                  <a:lnTo>
                    <a:pt x="644" y="1632"/>
                  </a:lnTo>
                  <a:lnTo>
                    <a:pt x="644" y="1918"/>
                  </a:lnTo>
                  <a:lnTo>
                    <a:pt x="644" y="2489"/>
                  </a:lnTo>
                  <a:cubicBezTo>
                    <a:pt x="286" y="2489"/>
                    <a:pt x="1" y="2775"/>
                    <a:pt x="1" y="3132"/>
                  </a:cubicBezTo>
                  <a:cubicBezTo>
                    <a:pt x="1" y="3489"/>
                    <a:pt x="286" y="3787"/>
                    <a:pt x="644" y="3787"/>
                  </a:cubicBezTo>
                  <a:lnTo>
                    <a:pt x="644" y="4954"/>
                  </a:lnTo>
                  <a:cubicBezTo>
                    <a:pt x="644" y="5680"/>
                    <a:pt x="1239" y="6275"/>
                    <a:pt x="1965" y="6275"/>
                  </a:cubicBezTo>
                  <a:lnTo>
                    <a:pt x="5978" y="6275"/>
                  </a:lnTo>
                  <a:cubicBezTo>
                    <a:pt x="6704" y="6275"/>
                    <a:pt x="7299" y="5680"/>
                    <a:pt x="7299" y="4954"/>
                  </a:cubicBezTo>
                  <a:lnTo>
                    <a:pt x="7299" y="3787"/>
                  </a:lnTo>
                  <a:cubicBezTo>
                    <a:pt x="7656" y="3787"/>
                    <a:pt x="7942" y="3489"/>
                    <a:pt x="7942" y="3132"/>
                  </a:cubicBezTo>
                  <a:cubicBezTo>
                    <a:pt x="7942" y="2775"/>
                    <a:pt x="7656" y="2489"/>
                    <a:pt x="7287" y="2489"/>
                  </a:cubicBezTo>
                  <a:lnTo>
                    <a:pt x="7287" y="1918"/>
                  </a:lnTo>
                  <a:lnTo>
                    <a:pt x="7287" y="1632"/>
                  </a:lnTo>
                  <a:lnTo>
                    <a:pt x="7287" y="1311"/>
                  </a:lnTo>
                  <a:cubicBezTo>
                    <a:pt x="7287" y="584"/>
                    <a:pt x="6704" y="1"/>
                    <a:pt x="5966" y="1"/>
                  </a:cubicBezTo>
                  <a:close/>
                </a:path>
              </a:pathLst>
            </a:custGeom>
            <a:solidFill>
              <a:schemeClr val="accent6"/>
            </a:solidFill>
            <a:ln cap="flat" cmpd="sng" w="152400">
              <a:solidFill>
                <a:srgbClr val="623D69"/>
              </a:solidFill>
              <a:prstDash val="solid"/>
              <a:round/>
              <a:headEnd len="sm" w="sm" type="none"/>
              <a:tailEnd len="sm" w="sm" type="none"/>
            </a:ln>
            <a:effectLst>
              <a:outerShdw rotWithShape="0" algn="bl" dir="2820000" dist="66675">
                <a:schemeClr val="lt2">
                  <a:alpha val="2588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325" name="Google Shape;8325;g1fa7d8e4de0_0_3497"/>
            <p:cNvGrpSpPr/>
            <p:nvPr/>
          </p:nvGrpSpPr>
          <p:grpSpPr>
            <a:xfrm>
              <a:off x="3122100" y="4329825"/>
              <a:ext cx="198575" cy="156875"/>
              <a:chOff x="3122100" y="4613500"/>
              <a:chExt cx="198575" cy="156875"/>
            </a:xfrm>
          </p:grpSpPr>
          <p:sp>
            <p:nvSpPr>
              <p:cNvPr id="8326" name="Google Shape;8326;g1fa7d8e4de0_0_3497"/>
              <p:cNvSpPr/>
              <p:nvPr/>
            </p:nvSpPr>
            <p:spPr>
              <a:xfrm>
                <a:off x="3122100" y="4675700"/>
                <a:ext cx="32475" cy="32475"/>
              </a:xfrm>
              <a:custGeom>
                <a:rect b="b" l="l" r="r" t="t"/>
                <a:pathLst>
                  <a:path extrusionOk="0" h="1299" w="1299">
                    <a:moveTo>
                      <a:pt x="644" y="1"/>
                    </a:moveTo>
                    <a:cubicBezTo>
                      <a:pt x="286" y="1"/>
                      <a:pt x="1" y="298"/>
                      <a:pt x="1" y="656"/>
                    </a:cubicBezTo>
                    <a:cubicBezTo>
                      <a:pt x="1" y="1013"/>
                      <a:pt x="286" y="1298"/>
                      <a:pt x="644" y="1298"/>
                    </a:cubicBezTo>
                    <a:cubicBezTo>
                      <a:pt x="1001" y="1298"/>
                      <a:pt x="1298" y="1013"/>
                      <a:pt x="1298" y="656"/>
                    </a:cubicBezTo>
                    <a:cubicBezTo>
                      <a:pt x="1298" y="298"/>
                      <a:pt x="1001" y="1"/>
                      <a:pt x="64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7" name="Google Shape;8327;g1fa7d8e4de0_0_3497"/>
              <p:cNvSpPr/>
              <p:nvPr/>
            </p:nvSpPr>
            <p:spPr>
              <a:xfrm>
                <a:off x="3288200" y="4675700"/>
                <a:ext cx="32475" cy="32475"/>
              </a:xfrm>
              <a:custGeom>
                <a:rect b="b" l="l" r="r" t="t"/>
                <a:pathLst>
                  <a:path extrusionOk="0" h="1299" w="1299">
                    <a:moveTo>
                      <a:pt x="643" y="1"/>
                    </a:moveTo>
                    <a:cubicBezTo>
                      <a:pt x="286" y="1"/>
                      <a:pt x="0" y="298"/>
                      <a:pt x="0" y="656"/>
                    </a:cubicBezTo>
                    <a:cubicBezTo>
                      <a:pt x="0" y="1013"/>
                      <a:pt x="286" y="1298"/>
                      <a:pt x="643" y="1298"/>
                    </a:cubicBezTo>
                    <a:cubicBezTo>
                      <a:pt x="1012" y="1298"/>
                      <a:pt x="1298" y="1013"/>
                      <a:pt x="1298" y="656"/>
                    </a:cubicBezTo>
                    <a:cubicBezTo>
                      <a:pt x="1298" y="298"/>
                      <a:pt x="1012" y="1"/>
                      <a:pt x="64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8" name="Google Shape;8328;g1fa7d8e4de0_0_3497"/>
              <p:cNvSpPr/>
              <p:nvPr/>
            </p:nvSpPr>
            <p:spPr>
              <a:xfrm>
                <a:off x="3138175" y="4613500"/>
                <a:ext cx="166125" cy="156875"/>
              </a:xfrm>
              <a:custGeom>
                <a:rect b="b" l="l" r="r" t="t"/>
                <a:pathLst>
                  <a:path extrusionOk="0" h="6275" w="6645">
                    <a:moveTo>
                      <a:pt x="1322" y="0"/>
                    </a:moveTo>
                    <a:cubicBezTo>
                      <a:pt x="596" y="0"/>
                      <a:pt x="1" y="596"/>
                      <a:pt x="1" y="1322"/>
                    </a:cubicBezTo>
                    <a:lnTo>
                      <a:pt x="1" y="4953"/>
                    </a:lnTo>
                    <a:cubicBezTo>
                      <a:pt x="1" y="5691"/>
                      <a:pt x="596" y="6275"/>
                      <a:pt x="1322" y="6275"/>
                    </a:cubicBezTo>
                    <a:lnTo>
                      <a:pt x="5323" y="6275"/>
                    </a:lnTo>
                    <a:cubicBezTo>
                      <a:pt x="6061" y="6275"/>
                      <a:pt x="6644" y="5691"/>
                      <a:pt x="6644" y="4953"/>
                    </a:cubicBezTo>
                    <a:lnTo>
                      <a:pt x="6644" y="1322"/>
                    </a:lnTo>
                    <a:cubicBezTo>
                      <a:pt x="6644" y="596"/>
                      <a:pt x="6061" y="0"/>
                      <a:pt x="5323"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9" name="Google Shape;8329;g1fa7d8e4de0_0_3497"/>
              <p:cNvSpPr/>
              <p:nvPr/>
            </p:nvSpPr>
            <p:spPr>
              <a:xfrm>
                <a:off x="3153050" y="4673325"/>
                <a:ext cx="37550" cy="37525"/>
              </a:xfrm>
              <a:custGeom>
                <a:rect b="b" l="l" r="r" t="t"/>
                <a:pathLst>
                  <a:path extrusionOk="0" h="1501" w="1502">
                    <a:moveTo>
                      <a:pt x="751" y="0"/>
                    </a:moveTo>
                    <a:cubicBezTo>
                      <a:pt x="334" y="0"/>
                      <a:pt x="1" y="334"/>
                      <a:pt x="1" y="751"/>
                    </a:cubicBezTo>
                    <a:cubicBezTo>
                      <a:pt x="1" y="1155"/>
                      <a:pt x="334" y="1501"/>
                      <a:pt x="751" y="1501"/>
                    </a:cubicBezTo>
                    <a:cubicBezTo>
                      <a:pt x="1168" y="1501"/>
                      <a:pt x="1501" y="1155"/>
                      <a:pt x="1501" y="751"/>
                    </a:cubicBezTo>
                    <a:cubicBezTo>
                      <a:pt x="1501" y="334"/>
                      <a:pt x="1168"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0" name="Google Shape;8330;g1fa7d8e4de0_0_3497"/>
              <p:cNvSpPr/>
              <p:nvPr/>
            </p:nvSpPr>
            <p:spPr>
              <a:xfrm>
                <a:off x="3252175" y="4673325"/>
                <a:ext cx="37525" cy="37525"/>
              </a:xfrm>
              <a:custGeom>
                <a:rect b="b" l="l" r="r" t="t"/>
                <a:pathLst>
                  <a:path extrusionOk="0" h="1501" w="1501">
                    <a:moveTo>
                      <a:pt x="751" y="0"/>
                    </a:moveTo>
                    <a:cubicBezTo>
                      <a:pt x="334" y="0"/>
                      <a:pt x="1" y="334"/>
                      <a:pt x="1" y="751"/>
                    </a:cubicBezTo>
                    <a:cubicBezTo>
                      <a:pt x="1" y="1155"/>
                      <a:pt x="334" y="1501"/>
                      <a:pt x="751" y="1501"/>
                    </a:cubicBezTo>
                    <a:cubicBezTo>
                      <a:pt x="1156" y="1501"/>
                      <a:pt x="1501" y="1155"/>
                      <a:pt x="1501" y="751"/>
                    </a:cubicBezTo>
                    <a:cubicBezTo>
                      <a:pt x="1501" y="334"/>
                      <a:pt x="1156"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1" name="Google Shape;8331;g1fa7d8e4de0_0_3497"/>
              <p:cNvSpPr/>
              <p:nvPr/>
            </p:nvSpPr>
            <p:spPr>
              <a:xfrm>
                <a:off x="3186700" y="4722150"/>
                <a:ext cx="69375" cy="24125"/>
              </a:xfrm>
              <a:custGeom>
                <a:rect b="b" l="l" r="r" t="t"/>
                <a:pathLst>
                  <a:path extrusionOk="0" h="965" w="2775">
                    <a:moveTo>
                      <a:pt x="488" y="0"/>
                    </a:moveTo>
                    <a:cubicBezTo>
                      <a:pt x="215" y="0"/>
                      <a:pt x="0" y="214"/>
                      <a:pt x="0" y="476"/>
                    </a:cubicBezTo>
                    <a:cubicBezTo>
                      <a:pt x="0" y="750"/>
                      <a:pt x="215" y="964"/>
                      <a:pt x="488" y="964"/>
                    </a:cubicBezTo>
                    <a:lnTo>
                      <a:pt x="2286" y="964"/>
                    </a:lnTo>
                    <a:cubicBezTo>
                      <a:pt x="2548" y="964"/>
                      <a:pt x="2774" y="750"/>
                      <a:pt x="2774" y="476"/>
                    </a:cubicBezTo>
                    <a:cubicBezTo>
                      <a:pt x="2774" y="214"/>
                      <a:pt x="2548" y="0"/>
                      <a:pt x="228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2" name="Google Shape;8332;g1fa7d8e4de0_0_3497"/>
              <p:cNvSpPr/>
              <p:nvPr/>
            </p:nvSpPr>
            <p:spPr>
              <a:xfrm>
                <a:off x="3181050" y="4716475"/>
                <a:ext cx="80675" cy="35450"/>
              </a:xfrm>
              <a:custGeom>
                <a:rect b="b" l="l" r="r" t="t"/>
                <a:pathLst>
                  <a:path extrusionOk="0" h="1418" w="3227">
                    <a:moveTo>
                      <a:pt x="2512" y="441"/>
                    </a:moveTo>
                    <a:cubicBezTo>
                      <a:pt x="2655" y="441"/>
                      <a:pt x="2774" y="560"/>
                      <a:pt x="2774" y="715"/>
                    </a:cubicBezTo>
                    <a:cubicBezTo>
                      <a:pt x="2774" y="858"/>
                      <a:pt x="2655" y="977"/>
                      <a:pt x="2512" y="977"/>
                    </a:cubicBezTo>
                    <a:lnTo>
                      <a:pt x="714" y="977"/>
                    </a:lnTo>
                    <a:cubicBezTo>
                      <a:pt x="560" y="977"/>
                      <a:pt x="441" y="858"/>
                      <a:pt x="441" y="715"/>
                    </a:cubicBezTo>
                    <a:cubicBezTo>
                      <a:pt x="441" y="560"/>
                      <a:pt x="560" y="441"/>
                      <a:pt x="714" y="441"/>
                    </a:cubicBezTo>
                    <a:close/>
                    <a:moveTo>
                      <a:pt x="714" y="1"/>
                    </a:moveTo>
                    <a:cubicBezTo>
                      <a:pt x="322" y="1"/>
                      <a:pt x="0" y="322"/>
                      <a:pt x="0" y="703"/>
                    </a:cubicBezTo>
                    <a:cubicBezTo>
                      <a:pt x="0" y="1096"/>
                      <a:pt x="322" y="1418"/>
                      <a:pt x="714" y="1418"/>
                    </a:cubicBezTo>
                    <a:lnTo>
                      <a:pt x="2512" y="1418"/>
                    </a:lnTo>
                    <a:cubicBezTo>
                      <a:pt x="2905" y="1418"/>
                      <a:pt x="3227" y="1108"/>
                      <a:pt x="3227" y="703"/>
                    </a:cubicBezTo>
                    <a:cubicBezTo>
                      <a:pt x="3227" y="322"/>
                      <a:pt x="2905" y="1"/>
                      <a:pt x="2512"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3" name="Google Shape;8333;g1fa7d8e4de0_0_3497"/>
              <p:cNvSpPr/>
              <p:nvPr/>
            </p:nvSpPr>
            <p:spPr>
              <a:xfrm>
                <a:off x="3138175" y="4613500"/>
                <a:ext cx="166125" cy="47950"/>
              </a:xfrm>
              <a:custGeom>
                <a:rect b="b" l="l" r="r" t="t"/>
                <a:pathLst>
                  <a:path extrusionOk="0" h="1918" w="6645">
                    <a:moveTo>
                      <a:pt x="3191" y="0"/>
                    </a:moveTo>
                    <a:lnTo>
                      <a:pt x="3191" y="1643"/>
                    </a:lnTo>
                    <a:lnTo>
                      <a:pt x="1" y="1643"/>
                    </a:lnTo>
                    <a:lnTo>
                      <a:pt x="1" y="1917"/>
                    </a:lnTo>
                    <a:lnTo>
                      <a:pt x="6644" y="1917"/>
                    </a:lnTo>
                    <a:lnTo>
                      <a:pt x="6644" y="1643"/>
                    </a:lnTo>
                    <a:lnTo>
                      <a:pt x="3465" y="1643"/>
                    </a:lnTo>
                    <a:lnTo>
                      <a:pt x="3465"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4" name="Google Shape;8334;g1fa7d8e4de0_0_3497"/>
              <p:cNvSpPr/>
              <p:nvPr/>
            </p:nvSpPr>
            <p:spPr>
              <a:xfrm>
                <a:off x="3149775"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5" name="Google Shape;8335;g1fa7d8e4de0_0_3497"/>
              <p:cNvSpPr/>
              <p:nvPr/>
            </p:nvSpPr>
            <p:spPr>
              <a:xfrm>
                <a:off x="3172400"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6" name="Google Shape;8336;g1fa7d8e4de0_0_3497"/>
              <p:cNvSpPr/>
              <p:nvPr/>
            </p:nvSpPr>
            <p:spPr>
              <a:xfrm>
                <a:off x="319502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7" name="Google Shape;8337;g1fa7d8e4de0_0_3497"/>
              <p:cNvSpPr/>
              <p:nvPr/>
            </p:nvSpPr>
            <p:spPr>
              <a:xfrm>
                <a:off x="323967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8" name="Google Shape;8338;g1fa7d8e4de0_0_3497"/>
              <p:cNvSpPr/>
              <p:nvPr/>
            </p:nvSpPr>
            <p:spPr>
              <a:xfrm>
                <a:off x="3262300" y="4640575"/>
                <a:ext cx="8050" cy="7775"/>
              </a:xfrm>
              <a:custGeom>
                <a:rect b="b" l="l" r="r" t="t"/>
                <a:pathLst>
                  <a:path extrusionOk="0" h="311" w="322">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9" name="Google Shape;8339;g1fa7d8e4de0_0_3497"/>
              <p:cNvSpPr/>
              <p:nvPr/>
            </p:nvSpPr>
            <p:spPr>
              <a:xfrm>
                <a:off x="3284925" y="4640575"/>
                <a:ext cx="8050" cy="7775"/>
              </a:xfrm>
              <a:custGeom>
                <a:rect b="b" l="l" r="r" t="t"/>
                <a:pathLst>
                  <a:path extrusionOk="0" h="311" w="322">
                    <a:moveTo>
                      <a:pt x="155" y="1"/>
                    </a:moveTo>
                    <a:cubicBezTo>
                      <a:pt x="72" y="1"/>
                      <a:pt x="0" y="72"/>
                      <a:pt x="0" y="156"/>
                    </a:cubicBezTo>
                    <a:cubicBezTo>
                      <a:pt x="0" y="239"/>
                      <a:pt x="72" y="310"/>
                      <a:pt x="155" y="310"/>
                    </a:cubicBezTo>
                    <a:cubicBezTo>
                      <a:pt x="250" y="310"/>
                      <a:pt x="322" y="239"/>
                      <a:pt x="322" y="156"/>
                    </a:cubicBezTo>
                    <a:cubicBezTo>
                      <a:pt x="322" y="72"/>
                      <a:pt x="250"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8340" name="Google Shape;8340;g1fa7d8e4de0_0_3497"/>
          <p:cNvSpPr/>
          <p:nvPr/>
        </p:nvSpPr>
        <p:spPr>
          <a:xfrm>
            <a:off x="5316125" y="2186025"/>
            <a:ext cx="3894300" cy="1015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 sz="6000" u="none" cap="none" strike="noStrike">
                <a:solidFill>
                  <a:srgbClr val="623D69"/>
                </a:solidFill>
                <a:latin typeface="Poppins"/>
                <a:ea typeface="Poppins"/>
                <a:cs typeface="Poppins"/>
                <a:sym typeface="Poppins"/>
              </a:rPr>
              <a:t> Settings </a:t>
            </a:r>
            <a:endParaRPr b="1" i="0" sz="6000" u="none" cap="none" strike="noStrike">
              <a:solidFill>
                <a:srgbClr val="623D69"/>
              </a:solidFill>
              <a:latin typeface="Poppins"/>
              <a:ea typeface="Poppins"/>
              <a:cs typeface="Poppins"/>
              <a:sym typeface="Poppi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44" name="Shape 8344"/>
        <p:cNvGrpSpPr/>
        <p:nvPr/>
      </p:nvGrpSpPr>
      <p:grpSpPr>
        <a:xfrm>
          <a:off x="0" y="0"/>
          <a:ext cx="0" cy="0"/>
          <a:chOff x="0" y="0"/>
          <a:chExt cx="0" cy="0"/>
        </a:xfrm>
      </p:grpSpPr>
      <p:sp>
        <p:nvSpPr>
          <p:cNvPr id="8345" name="Google Shape;8345;g1fa7d8e4de0_0_4985"/>
          <p:cNvSpPr txBox="1"/>
          <p:nvPr>
            <p:ph type="title"/>
          </p:nvPr>
        </p:nvSpPr>
        <p:spPr>
          <a:xfrm>
            <a:off x="1577000" y="382450"/>
            <a:ext cx="6400200" cy="73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600"/>
              <a:buNone/>
            </a:pPr>
            <a:r>
              <a:rPr lang="en" sz="3900">
                <a:solidFill>
                  <a:srgbClr val="623D69"/>
                </a:solidFill>
                <a:latin typeface="Poppins"/>
                <a:ea typeface="Poppins"/>
                <a:cs typeface="Poppins"/>
                <a:sym typeface="Poppins"/>
              </a:rPr>
              <a:t>Apply learning mode</a:t>
            </a:r>
            <a:endParaRPr sz="3900">
              <a:solidFill>
                <a:srgbClr val="623D69"/>
              </a:solidFill>
              <a:latin typeface="Poppins"/>
              <a:ea typeface="Poppins"/>
              <a:cs typeface="Poppins"/>
              <a:sym typeface="Poppins"/>
            </a:endParaRPr>
          </a:p>
        </p:txBody>
      </p:sp>
      <p:sp>
        <p:nvSpPr>
          <p:cNvPr id="8346" name="Google Shape;8346;g1fa7d8e4de0_0_4985"/>
          <p:cNvSpPr txBox="1"/>
          <p:nvPr/>
        </p:nvSpPr>
        <p:spPr>
          <a:xfrm>
            <a:off x="0" y="1651200"/>
            <a:ext cx="3029100" cy="1422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en" sz="2000" u="none" cap="none" strike="noStrike">
                <a:solidFill>
                  <a:srgbClr val="9A72A1"/>
                </a:solidFill>
                <a:latin typeface="Poppins"/>
                <a:ea typeface="Poppins"/>
                <a:cs typeface="Poppins"/>
                <a:sym typeface="Poppins"/>
              </a:rPr>
              <a:t>After unboxing the robot, you need to make the robot setting!! ☺</a:t>
            </a:r>
            <a:endParaRPr b="1" i="0" sz="2000" u="none" cap="none" strike="noStrike">
              <a:solidFill>
                <a:srgbClr val="9A72A1"/>
              </a:solidFill>
              <a:latin typeface="Poppins"/>
              <a:ea typeface="Poppins"/>
              <a:cs typeface="Poppins"/>
              <a:sym typeface="Poppins"/>
            </a:endParaRPr>
          </a:p>
          <a:p>
            <a:pPr indent="0" lvl="0" marL="0" marR="0" rtl="0" algn="l">
              <a:lnSpc>
                <a:spcPct val="100000"/>
              </a:lnSpc>
              <a:spcBef>
                <a:spcPts val="0"/>
              </a:spcBef>
              <a:spcAft>
                <a:spcPts val="0"/>
              </a:spcAft>
              <a:buNone/>
            </a:pPr>
            <a:r>
              <a:t/>
            </a:r>
            <a:endParaRPr b="1" i="0" sz="2000" u="none" cap="none" strike="noStrike">
              <a:solidFill>
                <a:schemeClr val="dk1"/>
              </a:solidFill>
              <a:latin typeface="Inter"/>
              <a:ea typeface="Inter"/>
              <a:cs typeface="Inter"/>
              <a:sym typeface="Inter"/>
            </a:endParaRPr>
          </a:p>
        </p:txBody>
      </p:sp>
      <p:sp>
        <p:nvSpPr>
          <p:cNvPr id="8347" name="Google Shape;8347;g1fa7d8e4de0_0_4985"/>
          <p:cNvSpPr txBox="1"/>
          <p:nvPr/>
        </p:nvSpPr>
        <p:spPr>
          <a:xfrm>
            <a:off x="5718000" y="3073200"/>
            <a:ext cx="3187200" cy="1862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en" sz="2000" u="none" cap="none" strike="noStrike">
                <a:solidFill>
                  <a:srgbClr val="623D69"/>
                </a:solidFill>
                <a:latin typeface="Poppins"/>
                <a:ea typeface="Poppins"/>
                <a:cs typeface="Poppins"/>
                <a:sym typeface="Poppins"/>
              </a:rPr>
              <a:t>The robot settings configuration is what make our project dynamic.</a:t>
            </a:r>
            <a:endParaRPr>
              <a:solidFill>
                <a:srgbClr val="623D69"/>
              </a:solidFill>
              <a:latin typeface="Poppins"/>
              <a:ea typeface="Poppins"/>
              <a:cs typeface="Poppins"/>
              <a:sym typeface="Poppins"/>
            </a:endParaRPr>
          </a:p>
        </p:txBody>
      </p:sp>
      <p:pic>
        <p:nvPicPr>
          <p:cNvPr id="8348" name="Google Shape;8348;g1fa7d8e4de0_0_4985"/>
          <p:cNvPicPr preferRelativeResize="0"/>
          <p:nvPr/>
        </p:nvPicPr>
        <p:blipFill rotWithShape="1">
          <a:blip r:embed="rId3">
            <a:alphaModFix/>
          </a:blip>
          <a:srcRect b="23178" l="8632" r="9467" t="18759"/>
          <a:stretch/>
        </p:blipFill>
        <p:spPr>
          <a:xfrm>
            <a:off x="2927150" y="2395125"/>
            <a:ext cx="2728850" cy="2211975"/>
          </a:xfrm>
          <a:prstGeom prst="rect">
            <a:avLst/>
          </a:prstGeom>
          <a:noFill/>
          <a:ln cap="flat" cmpd="sng" w="19050">
            <a:solidFill>
              <a:srgbClr val="6A4E6F"/>
            </a:solidFill>
            <a:prstDash val="dot"/>
            <a:round/>
            <a:headEnd len="sm" w="sm" type="none"/>
            <a:tailEnd len="sm" w="sm" type="none"/>
          </a:ln>
        </p:spPr>
      </p:pic>
      <p:sp>
        <p:nvSpPr>
          <p:cNvPr id="8349" name="Google Shape;8349;g1fa7d8e4de0_0_4985"/>
          <p:cNvSpPr/>
          <p:nvPr/>
        </p:nvSpPr>
        <p:spPr>
          <a:xfrm rot="1324270">
            <a:off x="699612" y="4131934"/>
            <a:ext cx="860647" cy="1011620"/>
          </a:xfrm>
          <a:custGeom>
            <a:rect b="b" l="l" r="r" t="t"/>
            <a:pathLst>
              <a:path extrusionOk="0" h="46601" w="35626">
                <a:moveTo>
                  <a:pt x="17813" y="1"/>
                </a:moveTo>
                <a:cubicBezTo>
                  <a:pt x="8906" y="1"/>
                  <a:pt x="0" y="5571"/>
                  <a:pt x="0" y="11609"/>
                </a:cubicBezTo>
                <a:cubicBezTo>
                  <a:pt x="0" y="27921"/>
                  <a:pt x="7239" y="46601"/>
                  <a:pt x="17813" y="46601"/>
                </a:cubicBezTo>
                <a:cubicBezTo>
                  <a:pt x="28420" y="46601"/>
                  <a:pt x="35625" y="27921"/>
                  <a:pt x="35625" y="11609"/>
                </a:cubicBezTo>
                <a:cubicBezTo>
                  <a:pt x="35625" y="5571"/>
                  <a:pt x="26719" y="1"/>
                  <a:pt x="1781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0" name="Google Shape;8350;g1fa7d8e4de0_0_4985"/>
          <p:cNvSpPr/>
          <p:nvPr/>
        </p:nvSpPr>
        <p:spPr>
          <a:xfrm rot="1324306">
            <a:off x="1144191" y="4184398"/>
            <a:ext cx="414827" cy="50037"/>
          </a:xfrm>
          <a:custGeom>
            <a:rect b="b" l="l" r="r" t="t"/>
            <a:pathLst>
              <a:path extrusionOk="0" h="2305" w="15445">
                <a:moveTo>
                  <a:pt x="6839" y="1"/>
                </a:moveTo>
                <a:cubicBezTo>
                  <a:pt x="4537" y="1"/>
                  <a:pt x="2202" y="368"/>
                  <a:pt x="1" y="1068"/>
                </a:cubicBezTo>
                <a:cubicBezTo>
                  <a:pt x="2799" y="1872"/>
                  <a:pt x="5721" y="2304"/>
                  <a:pt x="8648" y="2304"/>
                </a:cubicBezTo>
                <a:cubicBezTo>
                  <a:pt x="8756" y="2304"/>
                  <a:pt x="8865" y="2304"/>
                  <a:pt x="8974" y="2302"/>
                </a:cubicBezTo>
                <a:cubicBezTo>
                  <a:pt x="11142" y="2302"/>
                  <a:pt x="13310" y="2102"/>
                  <a:pt x="15445" y="1702"/>
                </a:cubicBezTo>
                <a:cubicBezTo>
                  <a:pt x="12710" y="601"/>
                  <a:pt x="9774" y="1"/>
                  <a:pt x="683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1" name="Google Shape;8351;g1fa7d8e4de0_0_4985"/>
          <p:cNvSpPr/>
          <p:nvPr/>
        </p:nvSpPr>
        <p:spPr>
          <a:xfrm rot="1324019">
            <a:off x="785935" y="4199555"/>
            <a:ext cx="738863" cy="766861"/>
          </a:xfrm>
          <a:custGeom>
            <a:rect b="b" l="l" r="r" t="t"/>
            <a:pathLst>
              <a:path extrusionOk="0" h="35326" w="27121">
                <a:moveTo>
                  <a:pt x="13544" y="467"/>
                </a:moveTo>
                <a:cubicBezTo>
                  <a:pt x="20148" y="467"/>
                  <a:pt x="26620" y="4670"/>
                  <a:pt x="26620" y="8940"/>
                </a:cubicBezTo>
                <a:cubicBezTo>
                  <a:pt x="26620" y="21182"/>
                  <a:pt x="21249" y="34825"/>
                  <a:pt x="13544" y="34825"/>
                </a:cubicBezTo>
                <a:cubicBezTo>
                  <a:pt x="5838" y="34825"/>
                  <a:pt x="468" y="21182"/>
                  <a:pt x="468" y="8940"/>
                </a:cubicBezTo>
                <a:cubicBezTo>
                  <a:pt x="468" y="4637"/>
                  <a:pt x="6939" y="467"/>
                  <a:pt x="13544" y="467"/>
                </a:cubicBezTo>
                <a:close/>
                <a:moveTo>
                  <a:pt x="13544" y="0"/>
                </a:moveTo>
                <a:cubicBezTo>
                  <a:pt x="6572" y="0"/>
                  <a:pt x="1" y="4337"/>
                  <a:pt x="1" y="8940"/>
                </a:cubicBezTo>
                <a:cubicBezTo>
                  <a:pt x="1" y="21415"/>
                  <a:pt x="5571" y="35325"/>
                  <a:pt x="13544" y="35325"/>
                </a:cubicBezTo>
                <a:cubicBezTo>
                  <a:pt x="21549" y="35325"/>
                  <a:pt x="27120" y="21415"/>
                  <a:pt x="27120" y="8940"/>
                </a:cubicBezTo>
                <a:cubicBezTo>
                  <a:pt x="27120" y="4337"/>
                  <a:pt x="20515" y="0"/>
                  <a:pt x="13544" y="0"/>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2" name="Google Shape;8352;g1fa7d8e4de0_0_4985"/>
          <p:cNvSpPr/>
          <p:nvPr/>
        </p:nvSpPr>
        <p:spPr>
          <a:xfrm rot="1324270">
            <a:off x="1167881" y="4224992"/>
            <a:ext cx="86243" cy="761087"/>
          </a:xfrm>
          <a:custGeom>
            <a:rect b="b" l="l" r="r" t="t"/>
            <a:pathLst>
              <a:path extrusionOk="0" h="35060" w="3570">
                <a:moveTo>
                  <a:pt x="434" y="1"/>
                </a:moveTo>
                <a:lnTo>
                  <a:pt x="67" y="368"/>
                </a:lnTo>
                <a:cubicBezTo>
                  <a:pt x="2369" y="2636"/>
                  <a:pt x="3202" y="21316"/>
                  <a:pt x="0" y="34959"/>
                </a:cubicBezTo>
                <a:lnTo>
                  <a:pt x="501" y="35059"/>
                </a:lnTo>
                <a:cubicBezTo>
                  <a:pt x="3569" y="21917"/>
                  <a:pt x="3069" y="2669"/>
                  <a:pt x="434"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3" name="Google Shape;8353;g1fa7d8e4de0_0_4985"/>
          <p:cNvSpPr/>
          <p:nvPr/>
        </p:nvSpPr>
        <p:spPr>
          <a:xfrm rot="1324270">
            <a:off x="1000486" y="3687642"/>
            <a:ext cx="1022625" cy="538774"/>
          </a:xfrm>
          <a:custGeom>
            <a:rect b="b" l="l" r="r" t="t"/>
            <a:pathLst>
              <a:path extrusionOk="0" h="24819" w="42331">
                <a:moveTo>
                  <a:pt x="15003" y="1"/>
                </a:moveTo>
                <a:cubicBezTo>
                  <a:pt x="8288" y="1"/>
                  <a:pt x="2639" y="1793"/>
                  <a:pt x="2102" y="3847"/>
                </a:cubicBezTo>
                <a:cubicBezTo>
                  <a:pt x="1" y="11820"/>
                  <a:pt x="6205" y="20759"/>
                  <a:pt x="17947" y="23862"/>
                </a:cubicBezTo>
                <a:cubicBezTo>
                  <a:pt x="20415" y="24514"/>
                  <a:pt x="22797" y="24818"/>
                  <a:pt x="25039" y="24818"/>
                </a:cubicBezTo>
                <a:cubicBezTo>
                  <a:pt x="33459" y="24818"/>
                  <a:pt x="39904" y="20525"/>
                  <a:pt x="41564" y="14255"/>
                </a:cubicBezTo>
                <a:cubicBezTo>
                  <a:pt x="42331" y="11286"/>
                  <a:pt x="33792" y="3680"/>
                  <a:pt x="23918" y="1112"/>
                </a:cubicBezTo>
                <a:cubicBezTo>
                  <a:pt x="20963" y="331"/>
                  <a:pt x="17885" y="1"/>
                  <a:pt x="1500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4" name="Google Shape;8354;g1fa7d8e4de0_0_4985"/>
          <p:cNvSpPr/>
          <p:nvPr/>
        </p:nvSpPr>
        <p:spPr>
          <a:xfrm rot="1324270">
            <a:off x="1083086" y="3730830"/>
            <a:ext cx="857434" cy="452376"/>
          </a:xfrm>
          <a:custGeom>
            <a:rect b="b" l="l" r="r" t="t"/>
            <a:pathLst>
              <a:path extrusionOk="0" h="20839" w="35493">
                <a:moveTo>
                  <a:pt x="12620" y="1"/>
                </a:moveTo>
                <a:cubicBezTo>
                  <a:pt x="6952" y="1"/>
                  <a:pt x="2180" y="1521"/>
                  <a:pt x="1735" y="3254"/>
                </a:cubicBezTo>
                <a:cubicBezTo>
                  <a:pt x="0" y="9959"/>
                  <a:pt x="5171" y="17464"/>
                  <a:pt x="15011" y="20033"/>
                </a:cubicBezTo>
                <a:cubicBezTo>
                  <a:pt x="17080" y="20582"/>
                  <a:pt x="19079" y="20838"/>
                  <a:pt x="20962" y="20838"/>
                </a:cubicBezTo>
                <a:cubicBezTo>
                  <a:pt x="28006" y="20838"/>
                  <a:pt x="33430" y="17251"/>
                  <a:pt x="34825" y="11961"/>
                </a:cubicBezTo>
                <a:cubicBezTo>
                  <a:pt x="35492" y="9492"/>
                  <a:pt x="28354" y="3121"/>
                  <a:pt x="20048" y="919"/>
                </a:cubicBezTo>
                <a:cubicBezTo>
                  <a:pt x="17585" y="274"/>
                  <a:pt x="15022" y="1"/>
                  <a:pt x="12620" y="1"/>
                </a:cubicBezTo>
                <a:close/>
              </a:path>
            </a:pathLst>
          </a:custGeom>
          <a:solidFill>
            <a:srgbClr val="6A4E6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5" name="Google Shape;8355;g1fa7d8e4de0_0_4985"/>
          <p:cNvSpPr/>
          <p:nvPr/>
        </p:nvSpPr>
        <p:spPr>
          <a:xfrm rot="1324270">
            <a:off x="1548189" y="3923115"/>
            <a:ext cx="157147" cy="160987"/>
          </a:xfrm>
          <a:custGeom>
            <a:rect b="b" l="l" r="r" t="t"/>
            <a:pathLst>
              <a:path extrusionOk="0" h="7416" w="6505">
                <a:moveTo>
                  <a:pt x="3648" y="1"/>
                </a:moveTo>
                <a:cubicBezTo>
                  <a:pt x="2312" y="1"/>
                  <a:pt x="973" y="1218"/>
                  <a:pt x="534" y="2975"/>
                </a:cubicBezTo>
                <a:cubicBezTo>
                  <a:pt x="0" y="4976"/>
                  <a:pt x="767" y="6945"/>
                  <a:pt x="2302" y="7345"/>
                </a:cubicBezTo>
                <a:cubicBezTo>
                  <a:pt x="2481" y="7393"/>
                  <a:pt x="2663" y="7416"/>
                  <a:pt x="2845" y="7416"/>
                </a:cubicBezTo>
                <a:cubicBezTo>
                  <a:pt x="4179" y="7416"/>
                  <a:pt x="5501" y="6171"/>
                  <a:pt x="5971" y="4409"/>
                </a:cubicBezTo>
                <a:cubicBezTo>
                  <a:pt x="6505" y="2408"/>
                  <a:pt x="5704" y="473"/>
                  <a:pt x="4203" y="73"/>
                </a:cubicBezTo>
                <a:cubicBezTo>
                  <a:pt x="4020" y="24"/>
                  <a:pt x="3834" y="1"/>
                  <a:pt x="3648" y="1"/>
                </a:cubicBezTo>
                <a:close/>
              </a:path>
            </a:pathLst>
          </a:custGeom>
          <a:solidFill>
            <a:srgbClr val="DFC7E4"/>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6" name="Google Shape;8356;g1fa7d8e4de0_0_4985"/>
          <p:cNvSpPr/>
          <p:nvPr/>
        </p:nvSpPr>
        <p:spPr>
          <a:xfrm rot="1324270">
            <a:off x="1316322" y="3724950"/>
            <a:ext cx="252256" cy="258370"/>
          </a:xfrm>
          <a:custGeom>
            <a:rect b="b" l="l" r="r" t="t"/>
            <a:pathLst>
              <a:path extrusionOk="0" h="11902" w="10442">
                <a:moveTo>
                  <a:pt x="5866" y="1"/>
                </a:moveTo>
                <a:cubicBezTo>
                  <a:pt x="3729" y="1"/>
                  <a:pt x="1598" y="1966"/>
                  <a:pt x="835" y="4784"/>
                </a:cubicBezTo>
                <a:cubicBezTo>
                  <a:pt x="1" y="8019"/>
                  <a:pt x="1268" y="11155"/>
                  <a:pt x="3670" y="11789"/>
                </a:cubicBezTo>
                <a:cubicBezTo>
                  <a:pt x="3962" y="11865"/>
                  <a:pt x="4258" y="11901"/>
                  <a:pt x="4552" y="11901"/>
                </a:cubicBezTo>
                <a:cubicBezTo>
                  <a:pt x="6712" y="11901"/>
                  <a:pt x="8840" y="9932"/>
                  <a:pt x="9574" y="7085"/>
                </a:cubicBezTo>
                <a:cubicBezTo>
                  <a:pt x="10441" y="3883"/>
                  <a:pt x="9174" y="747"/>
                  <a:pt x="6739" y="114"/>
                </a:cubicBezTo>
                <a:cubicBezTo>
                  <a:pt x="6450" y="38"/>
                  <a:pt x="6158" y="1"/>
                  <a:pt x="586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7" name="Google Shape;8357;g1fa7d8e4de0_0_4985"/>
          <p:cNvSpPr/>
          <p:nvPr/>
        </p:nvSpPr>
        <p:spPr>
          <a:xfrm rot="1324270">
            <a:off x="1362314" y="3773065"/>
            <a:ext cx="157968" cy="161226"/>
          </a:xfrm>
          <a:custGeom>
            <a:rect b="b" l="l" r="r" t="t"/>
            <a:pathLst>
              <a:path extrusionOk="0" h="7427" w="6539">
                <a:moveTo>
                  <a:pt x="3624" y="1"/>
                </a:moveTo>
                <a:cubicBezTo>
                  <a:pt x="2302" y="1"/>
                  <a:pt x="999" y="1239"/>
                  <a:pt x="534" y="2985"/>
                </a:cubicBezTo>
                <a:cubicBezTo>
                  <a:pt x="0" y="5020"/>
                  <a:pt x="801" y="6954"/>
                  <a:pt x="2302" y="7355"/>
                </a:cubicBezTo>
                <a:cubicBezTo>
                  <a:pt x="2485" y="7403"/>
                  <a:pt x="2670" y="7427"/>
                  <a:pt x="2854" y="7427"/>
                </a:cubicBezTo>
                <a:cubicBezTo>
                  <a:pt x="4185" y="7427"/>
                  <a:pt x="5502" y="6206"/>
                  <a:pt x="5971" y="4419"/>
                </a:cubicBezTo>
                <a:cubicBezTo>
                  <a:pt x="6538" y="2418"/>
                  <a:pt x="5704" y="483"/>
                  <a:pt x="4203" y="83"/>
                </a:cubicBezTo>
                <a:cubicBezTo>
                  <a:pt x="4011" y="27"/>
                  <a:pt x="3817" y="1"/>
                  <a:pt x="3624"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358" name="Google Shape;8358;g1fa7d8e4de0_0_4985"/>
          <p:cNvGrpSpPr/>
          <p:nvPr/>
        </p:nvGrpSpPr>
        <p:grpSpPr>
          <a:xfrm rot="1316225">
            <a:off x="6807871" y="1393118"/>
            <a:ext cx="934005" cy="960865"/>
            <a:chOff x="2258600" y="1433188"/>
            <a:chExt cx="467050" cy="537300"/>
          </a:xfrm>
        </p:grpSpPr>
        <p:sp>
          <p:nvSpPr>
            <p:cNvPr id="8359" name="Google Shape;8359;g1fa7d8e4de0_0_4985"/>
            <p:cNvSpPr/>
            <p:nvPr/>
          </p:nvSpPr>
          <p:spPr>
            <a:xfrm>
              <a:off x="2258600" y="1433350"/>
              <a:ext cx="467050" cy="536975"/>
            </a:xfrm>
            <a:custGeom>
              <a:rect b="b" l="l" r="r" t="t"/>
              <a:pathLst>
                <a:path extrusionOk="0" h="21479" w="18682">
                  <a:moveTo>
                    <a:pt x="9347" y="607"/>
                  </a:moveTo>
                  <a:cubicBezTo>
                    <a:pt x="9740" y="607"/>
                    <a:pt x="10050" y="929"/>
                    <a:pt x="10050" y="1322"/>
                  </a:cubicBezTo>
                  <a:cubicBezTo>
                    <a:pt x="10050" y="1715"/>
                    <a:pt x="9740" y="2024"/>
                    <a:pt x="9347" y="2024"/>
                  </a:cubicBezTo>
                  <a:cubicBezTo>
                    <a:pt x="8954" y="2024"/>
                    <a:pt x="8633" y="1715"/>
                    <a:pt x="8633" y="1322"/>
                  </a:cubicBezTo>
                  <a:cubicBezTo>
                    <a:pt x="8633" y="929"/>
                    <a:pt x="8954" y="607"/>
                    <a:pt x="9347" y="607"/>
                  </a:cubicBezTo>
                  <a:close/>
                  <a:moveTo>
                    <a:pt x="9347" y="0"/>
                  </a:moveTo>
                  <a:cubicBezTo>
                    <a:pt x="8609" y="0"/>
                    <a:pt x="8025" y="583"/>
                    <a:pt x="8025" y="1322"/>
                  </a:cubicBezTo>
                  <a:cubicBezTo>
                    <a:pt x="8025" y="1905"/>
                    <a:pt x="8395" y="2393"/>
                    <a:pt x="8918" y="2572"/>
                  </a:cubicBezTo>
                  <a:lnTo>
                    <a:pt x="8918" y="3608"/>
                  </a:lnTo>
                  <a:cubicBezTo>
                    <a:pt x="6120" y="3739"/>
                    <a:pt x="3656" y="5155"/>
                    <a:pt x="2108" y="7287"/>
                  </a:cubicBezTo>
                  <a:cubicBezTo>
                    <a:pt x="1906" y="7560"/>
                    <a:pt x="1727" y="7858"/>
                    <a:pt x="1548" y="8156"/>
                  </a:cubicBezTo>
                  <a:lnTo>
                    <a:pt x="1167" y="8156"/>
                  </a:lnTo>
                  <a:cubicBezTo>
                    <a:pt x="417" y="9489"/>
                    <a:pt x="1" y="11037"/>
                    <a:pt x="1" y="12668"/>
                  </a:cubicBezTo>
                  <a:cubicBezTo>
                    <a:pt x="1" y="12847"/>
                    <a:pt x="1" y="13014"/>
                    <a:pt x="13" y="13180"/>
                  </a:cubicBezTo>
                  <a:lnTo>
                    <a:pt x="429" y="13180"/>
                  </a:lnTo>
                  <a:cubicBezTo>
                    <a:pt x="441" y="13442"/>
                    <a:pt x="477" y="13704"/>
                    <a:pt x="513" y="13954"/>
                  </a:cubicBezTo>
                  <a:cubicBezTo>
                    <a:pt x="1191" y="18217"/>
                    <a:pt x="4882" y="21479"/>
                    <a:pt x="9347" y="21479"/>
                  </a:cubicBezTo>
                  <a:cubicBezTo>
                    <a:pt x="13800" y="21479"/>
                    <a:pt x="17491" y="18217"/>
                    <a:pt x="18170" y="13954"/>
                  </a:cubicBezTo>
                  <a:cubicBezTo>
                    <a:pt x="18205" y="13704"/>
                    <a:pt x="18241" y="13442"/>
                    <a:pt x="18253" y="13180"/>
                  </a:cubicBezTo>
                  <a:lnTo>
                    <a:pt x="18670" y="13180"/>
                  </a:lnTo>
                  <a:cubicBezTo>
                    <a:pt x="18682" y="13014"/>
                    <a:pt x="18682" y="12847"/>
                    <a:pt x="18682" y="12668"/>
                  </a:cubicBezTo>
                  <a:cubicBezTo>
                    <a:pt x="18682" y="11025"/>
                    <a:pt x="18265" y="9489"/>
                    <a:pt x="17515" y="8156"/>
                  </a:cubicBezTo>
                  <a:lnTo>
                    <a:pt x="17134" y="8156"/>
                  </a:lnTo>
                  <a:cubicBezTo>
                    <a:pt x="16967" y="7858"/>
                    <a:pt x="16777" y="7572"/>
                    <a:pt x="16574" y="7287"/>
                  </a:cubicBezTo>
                  <a:cubicBezTo>
                    <a:pt x="15026" y="5155"/>
                    <a:pt x="12562" y="3739"/>
                    <a:pt x="9764" y="3608"/>
                  </a:cubicBezTo>
                  <a:lnTo>
                    <a:pt x="9764" y="2572"/>
                  </a:lnTo>
                  <a:cubicBezTo>
                    <a:pt x="10288" y="2393"/>
                    <a:pt x="10657" y="1905"/>
                    <a:pt x="10657" y="1322"/>
                  </a:cubicBezTo>
                  <a:cubicBezTo>
                    <a:pt x="10657" y="583"/>
                    <a:pt x="10073" y="0"/>
                    <a:pt x="9347" y="0"/>
                  </a:cubicBezTo>
                  <a:close/>
                </a:path>
              </a:pathLst>
            </a:custGeom>
            <a:solidFill>
              <a:srgbClr val="00C3B1"/>
            </a:solidFill>
            <a:ln cap="flat" cmpd="sng" w="152400">
              <a:solidFill>
                <a:srgbClr val="F2F2F2"/>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360" name="Google Shape;8360;g1fa7d8e4de0_0_4985"/>
            <p:cNvGrpSpPr/>
            <p:nvPr/>
          </p:nvGrpSpPr>
          <p:grpSpPr>
            <a:xfrm>
              <a:off x="2258600" y="1433188"/>
              <a:ext cx="467050" cy="537300"/>
              <a:chOff x="2258600" y="-256450"/>
              <a:chExt cx="467050" cy="537300"/>
            </a:xfrm>
          </p:grpSpPr>
          <p:sp>
            <p:nvSpPr>
              <p:cNvPr id="8361" name="Google Shape;8361;g1fa7d8e4de0_0_4985"/>
              <p:cNvSpPr/>
              <p:nvPr/>
            </p:nvSpPr>
            <p:spPr>
              <a:xfrm>
                <a:off x="2481850" y="-201675"/>
                <a:ext cx="20850" cy="94075"/>
              </a:xfrm>
              <a:custGeom>
                <a:rect b="b" l="l" r="r" t="t"/>
                <a:pathLst>
                  <a:path extrusionOk="0" h="3763" w="834">
                    <a:moveTo>
                      <a:pt x="0" y="0"/>
                    </a:moveTo>
                    <a:lnTo>
                      <a:pt x="0" y="3763"/>
                    </a:lnTo>
                    <a:lnTo>
                      <a:pt x="834" y="3763"/>
                    </a:lnTo>
                    <a:lnTo>
                      <a:pt x="834" y="0"/>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2" name="Google Shape;8362;g1fa7d8e4de0_0_4985"/>
              <p:cNvSpPr/>
              <p:nvPr/>
            </p:nvSpPr>
            <p:spPr>
              <a:xfrm>
                <a:off x="2269025" y="69475"/>
                <a:ext cx="446500" cy="23250"/>
              </a:xfrm>
              <a:custGeom>
                <a:rect b="b" l="l" r="r" t="t"/>
                <a:pathLst>
                  <a:path extrusionOk="0" h="930" w="17860">
                    <a:moveTo>
                      <a:pt x="0" y="1"/>
                    </a:moveTo>
                    <a:cubicBezTo>
                      <a:pt x="12" y="322"/>
                      <a:pt x="48" y="620"/>
                      <a:pt x="96" y="930"/>
                    </a:cubicBezTo>
                    <a:lnTo>
                      <a:pt x="17753" y="930"/>
                    </a:lnTo>
                    <a:cubicBezTo>
                      <a:pt x="17800" y="620"/>
                      <a:pt x="17836" y="310"/>
                      <a:pt x="17860" y="1"/>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3" name="Google Shape;8363;g1fa7d8e4de0_0_4985"/>
              <p:cNvSpPr/>
              <p:nvPr/>
            </p:nvSpPr>
            <p:spPr>
              <a:xfrm>
                <a:off x="2271700" y="92700"/>
                <a:ext cx="441150" cy="188150"/>
              </a:xfrm>
              <a:custGeom>
                <a:rect b="b" l="l" r="r" t="t"/>
                <a:pathLst>
                  <a:path extrusionOk="0" h="7526" w="17646">
                    <a:moveTo>
                      <a:pt x="1" y="1"/>
                    </a:moveTo>
                    <a:cubicBezTo>
                      <a:pt x="679" y="4263"/>
                      <a:pt x="4370" y="7525"/>
                      <a:pt x="8823" y="7525"/>
                    </a:cubicBezTo>
                    <a:cubicBezTo>
                      <a:pt x="13276" y="7525"/>
                      <a:pt x="16967" y="4263"/>
                      <a:pt x="17646" y="1"/>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4" name="Google Shape;8364;g1fa7d8e4de0_0_4985"/>
              <p:cNvSpPr/>
              <p:nvPr/>
            </p:nvSpPr>
            <p:spPr>
              <a:xfrm>
                <a:off x="2311300" y="-166250"/>
                <a:ext cx="361675" cy="92300"/>
              </a:xfrm>
              <a:custGeom>
                <a:rect b="b" l="l" r="r" t="t"/>
                <a:pathLst>
                  <a:path extrusionOk="0" h="3692" w="14467">
                    <a:moveTo>
                      <a:pt x="7239" y="0"/>
                    </a:moveTo>
                    <a:cubicBezTo>
                      <a:pt x="4262" y="0"/>
                      <a:pt x="1631" y="1453"/>
                      <a:pt x="0" y="3691"/>
                    </a:cubicBezTo>
                    <a:lnTo>
                      <a:pt x="14466" y="3691"/>
                    </a:lnTo>
                    <a:cubicBezTo>
                      <a:pt x="12847" y="1453"/>
                      <a:pt x="10216" y="0"/>
                      <a:pt x="7239" y="0"/>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5" name="Google Shape;8365;g1fa7d8e4de0_0_4985"/>
              <p:cNvSpPr/>
              <p:nvPr/>
            </p:nvSpPr>
            <p:spPr>
              <a:xfrm>
                <a:off x="2296700" y="-73975"/>
                <a:ext cx="391150" cy="23225"/>
              </a:xfrm>
              <a:custGeom>
                <a:rect b="b" l="l" r="r" t="t"/>
                <a:pathLst>
                  <a:path extrusionOk="0" h="929" w="15646">
                    <a:moveTo>
                      <a:pt x="584" y="0"/>
                    </a:moveTo>
                    <a:cubicBezTo>
                      <a:pt x="370" y="298"/>
                      <a:pt x="179" y="607"/>
                      <a:pt x="1" y="929"/>
                    </a:cubicBezTo>
                    <a:lnTo>
                      <a:pt x="15645" y="929"/>
                    </a:lnTo>
                    <a:cubicBezTo>
                      <a:pt x="15467" y="607"/>
                      <a:pt x="15276" y="298"/>
                      <a:pt x="15062" y="0"/>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6" name="Google Shape;8366;g1fa7d8e4de0_0_4985"/>
              <p:cNvSpPr/>
              <p:nvPr/>
            </p:nvSpPr>
            <p:spPr>
              <a:xfrm>
                <a:off x="2258600" y="-52550"/>
                <a:ext cx="467050" cy="125925"/>
              </a:xfrm>
              <a:custGeom>
                <a:rect b="b" l="l" r="r" t="t"/>
                <a:pathLst>
                  <a:path extrusionOk="0" h="5037" w="18682">
                    <a:moveTo>
                      <a:pt x="1167" y="0"/>
                    </a:moveTo>
                    <a:cubicBezTo>
                      <a:pt x="429" y="1346"/>
                      <a:pt x="1" y="2882"/>
                      <a:pt x="1" y="4525"/>
                    </a:cubicBezTo>
                    <a:cubicBezTo>
                      <a:pt x="1" y="4691"/>
                      <a:pt x="13" y="4870"/>
                      <a:pt x="24" y="5037"/>
                    </a:cubicBezTo>
                    <a:lnTo>
                      <a:pt x="18670" y="5037"/>
                    </a:lnTo>
                    <a:cubicBezTo>
                      <a:pt x="18682" y="4870"/>
                      <a:pt x="18682" y="4691"/>
                      <a:pt x="18682" y="4525"/>
                    </a:cubicBezTo>
                    <a:cubicBezTo>
                      <a:pt x="18682" y="2882"/>
                      <a:pt x="18265" y="1346"/>
                      <a:pt x="17527" y="0"/>
                    </a:cubicBezTo>
                    <a:close/>
                  </a:path>
                </a:pathLst>
              </a:custGeom>
              <a:solidFill>
                <a:srgbClr val="623D69"/>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7" name="Google Shape;8367;g1fa7d8e4de0_0_4985"/>
              <p:cNvSpPr/>
              <p:nvPr/>
            </p:nvSpPr>
            <p:spPr>
              <a:xfrm>
                <a:off x="2459225" y="-256450"/>
                <a:ext cx="66100" cy="66100"/>
              </a:xfrm>
              <a:custGeom>
                <a:rect b="b" l="l" r="r" t="t"/>
                <a:pathLst>
                  <a:path extrusionOk="0" h="2644" w="2644">
                    <a:moveTo>
                      <a:pt x="1322" y="620"/>
                    </a:moveTo>
                    <a:cubicBezTo>
                      <a:pt x="1715" y="620"/>
                      <a:pt x="2036" y="929"/>
                      <a:pt x="2036" y="1322"/>
                    </a:cubicBezTo>
                    <a:cubicBezTo>
                      <a:pt x="2036" y="1715"/>
                      <a:pt x="1715" y="2036"/>
                      <a:pt x="1322" y="2036"/>
                    </a:cubicBezTo>
                    <a:cubicBezTo>
                      <a:pt x="929" y="2036"/>
                      <a:pt x="608" y="1715"/>
                      <a:pt x="608" y="1322"/>
                    </a:cubicBezTo>
                    <a:cubicBezTo>
                      <a:pt x="608" y="929"/>
                      <a:pt x="929" y="620"/>
                      <a:pt x="1322" y="620"/>
                    </a:cubicBezTo>
                    <a:close/>
                    <a:moveTo>
                      <a:pt x="1322" y="1"/>
                    </a:moveTo>
                    <a:cubicBezTo>
                      <a:pt x="596" y="1"/>
                      <a:pt x="0" y="596"/>
                      <a:pt x="0" y="1322"/>
                    </a:cubicBezTo>
                    <a:cubicBezTo>
                      <a:pt x="0" y="2048"/>
                      <a:pt x="596" y="2644"/>
                      <a:pt x="1322" y="2644"/>
                    </a:cubicBezTo>
                    <a:cubicBezTo>
                      <a:pt x="2048" y="2644"/>
                      <a:pt x="2644" y="2048"/>
                      <a:pt x="2644" y="1322"/>
                    </a:cubicBezTo>
                    <a:cubicBezTo>
                      <a:pt x="2644" y="596"/>
                      <a:pt x="2048" y="1"/>
                      <a:pt x="1322" y="1"/>
                    </a:cubicBezTo>
                    <a:close/>
                  </a:path>
                </a:pathLst>
              </a:custGeom>
              <a:solidFill>
                <a:schemeClr val="accent3"/>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8" name="Google Shape;8368;g1fa7d8e4de0_0_4985"/>
              <p:cNvSpPr/>
              <p:nvPr/>
            </p:nvSpPr>
            <p:spPr>
              <a:xfrm>
                <a:off x="2578575" y="4900"/>
                <a:ext cx="44375" cy="68475"/>
              </a:xfrm>
              <a:custGeom>
                <a:rect b="b" l="l" r="r" t="t"/>
                <a:pathLst>
                  <a:path extrusionOk="0" h="2739" w="1775">
                    <a:moveTo>
                      <a:pt x="1656" y="0"/>
                    </a:moveTo>
                    <a:lnTo>
                      <a:pt x="1" y="2739"/>
                    </a:lnTo>
                    <a:lnTo>
                      <a:pt x="1775" y="2739"/>
                    </a:lnTo>
                    <a:lnTo>
                      <a:pt x="1775" y="631"/>
                    </a:lnTo>
                    <a:cubicBezTo>
                      <a:pt x="1775" y="405"/>
                      <a:pt x="1739" y="191"/>
                      <a:pt x="1656"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9" name="Google Shape;8369;g1fa7d8e4de0_0_4985"/>
              <p:cNvSpPr/>
              <p:nvPr/>
            </p:nvSpPr>
            <p:spPr>
              <a:xfrm>
                <a:off x="2479175" y="-22500"/>
                <a:ext cx="99425" cy="95875"/>
              </a:xfrm>
              <a:custGeom>
                <a:rect b="b" l="l" r="r" t="t"/>
                <a:pathLst>
                  <a:path extrusionOk="0" h="3835" w="3977">
                    <a:moveTo>
                      <a:pt x="2322" y="1"/>
                    </a:moveTo>
                    <a:lnTo>
                      <a:pt x="0" y="3835"/>
                    </a:lnTo>
                    <a:lnTo>
                      <a:pt x="1655" y="3835"/>
                    </a:lnTo>
                    <a:lnTo>
                      <a:pt x="3977" y="1"/>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0" name="Google Shape;8370;g1fa7d8e4de0_0_4985"/>
              <p:cNvSpPr/>
              <p:nvPr/>
            </p:nvSpPr>
            <p:spPr>
              <a:xfrm>
                <a:off x="2361300" y="-22500"/>
                <a:ext cx="175925" cy="95875"/>
              </a:xfrm>
              <a:custGeom>
                <a:rect b="b" l="l" r="r" t="t"/>
                <a:pathLst>
                  <a:path extrusionOk="0" h="3835" w="7037">
                    <a:moveTo>
                      <a:pt x="1739" y="1"/>
                    </a:moveTo>
                    <a:cubicBezTo>
                      <a:pt x="786" y="1"/>
                      <a:pt x="0" y="775"/>
                      <a:pt x="0" y="1727"/>
                    </a:cubicBezTo>
                    <a:lnTo>
                      <a:pt x="0" y="3835"/>
                    </a:lnTo>
                    <a:lnTo>
                      <a:pt x="4715" y="3835"/>
                    </a:lnTo>
                    <a:lnTo>
                      <a:pt x="7037"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1" name="Google Shape;8371;g1fa7d8e4de0_0_4985"/>
              <p:cNvSpPr/>
              <p:nvPr/>
            </p:nvSpPr>
            <p:spPr>
              <a:xfrm>
                <a:off x="2561925" y="-8800"/>
                <a:ext cx="58050" cy="82175"/>
              </a:xfrm>
              <a:custGeom>
                <a:rect b="b" l="l" r="r" t="t"/>
                <a:pathLst>
                  <a:path extrusionOk="0" h="3287" w="2322">
                    <a:moveTo>
                      <a:pt x="1977" y="1"/>
                    </a:moveTo>
                    <a:lnTo>
                      <a:pt x="0" y="3287"/>
                    </a:lnTo>
                    <a:lnTo>
                      <a:pt x="667" y="3287"/>
                    </a:lnTo>
                    <a:lnTo>
                      <a:pt x="2322" y="548"/>
                    </a:lnTo>
                    <a:cubicBezTo>
                      <a:pt x="2238" y="346"/>
                      <a:pt x="2131" y="155"/>
                      <a:pt x="1977" y="1"/>
                    </a:cubicBez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2" name="Google Shape;8372;g1fa7d8e4de0_0_4985"/>
              <p:cNvSpPr/>
              <p:nvPr/>
            </p:nvSpPr>
            <p:spPr>
              <a:xfrm>
                <a:off x="2520550" y="-22500"/>
                <a:ext cx="90800" cy="95875"/>
              </a:xfrm>
              <a:custGeom>
                <a:rect b="b" l="l" r="r" t="t"/>
                <a:pathLst>
                  <a:path extrusionOk="0" h="3835" w="3632">
                    <a:moveTo>
                      <a:pt x="2322" y="1"/>
                    </a:moveTo>
                    <a:lnTo>
                      <a:pt x="0" y="3835"/>
                    </a:lnTo>
                    <a:lnTo>
                      <a:pt x="1655" y="3835"/>
                    </a:lnTo>
                    <a:lnTo>
                      <a:pt x="3632" y="549"/>
                    </a:lnTo>
                    <a:cubicBezTo>
                      <a:pt x="3322" y="215"/>
                      <a:pt x="2870" y="1"/>
                      <a:pt x="2369" y="1"/>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3" name="Google Shape;8373;g1fa7d8e4de0_0_4985"/>
              <p:cNvSpPr/>
              <p:nvPr/>
            </p:nvSpPr>
            <p:spPr>
              <a:xfrm>
                <a:off x="2348500" y="128125"/>
                <a:ext cx="34850" cy="34550"/>
              </a:xfrm>
              <a:custGeom>
                <a:rect b="b" l="l" r="r" t="t"/>
                <a:pathLst>
                  <a:path extrusionOk="0" h="1382" w="1394">
                    <a:moveTo>
                      <a:pt x="723" y="0"/>
                    </a:moveTo>
                    <a:cubicBezTo>
                      <a:pt x="716" y="0"/>
                      <a:pt x="710" y="0"/>
                      <a:pt x="703" y="0"/>
                    </a:cubicBezTo>
                    <a:cubicBezTo>
                      <a:pt x="310" y="0"/>
                      <a:pt x="0" y="310"/>
                      <a:pt x="0" y="691"/>
                    </a:cubicBezTo>
                    <a:cubicBezTo>
                      <a:pt x="0" y="1072"/>
                      <a:pt x="310" y="1381"/>
                      <a:pt x="703" y="1381"/>
                    </a:cubicBezTo>
                    <a:cubicBezTo>
                      <a:pt x="1084" y="1381"/>
                      <a:pt x="1393" y="1072"/>
                      <a:pt x="1393" y="691"/>
                    </a:cubicBezTo>
                    <a:cubicBezTo>
                      <a:pt x="1393" y="317"/>
                      <a:pt x="1095" y="0"/>
                      <a:pt x="723"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4" name="Google Shape;8374;g1fa7d8e4de0_0_4985"/>
              <p:cNvSpPr/>
              <p:nvPr/>
            </p:nvSpPr>
            <p:spPr>
              <a:xfrm>
                <a:off x="23991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5" name="Google Shape;8375;g1fa7d8e4de0_0_4985"/>
              <p:cNvSpPr/>
              <p:nvPr/>
            </p:nvSpPr>
            <p:spPr>
              <a:xfrm>
                <a:off x="24497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accent5"/>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6" name="Google Shape;8376;g1fa7d8e4de0_0_4985"/>
              <p:cNvSpPr/>
              <p:nvPr/>
            </p:nvSpPr>
            <p:spPr>
              <a:xfrm>
                <a:off x="2500300" y="128125"/>
                <a:ext cx="34550" cy="34550"/>
              </a:xfrm>
              <a:custGeom>
                <a:rect b="b" l="l" r="r" t="t"/>
                <a:pathLst>
                  <a:path extrusionOk="0" h="1382" w="1382">
                    <a:moveTo>
                      <a:pt x="712" y="0"/>
                    </a:moveTo>
                    <a:cubicBezTo>
                      <a:pt x="705" y="0"/>
                      <a:pt x="698" y="0"/>
                      <a:pt x="691" y="0"/>
                    </a:cubicBezTo>
                    <a:cubicBezTo>
                      <a:pt x="310" y="0"/>
                      <a:pt x="1" y="310"/>
                      <a:pt x="1" y="691"/>
                    </a:cubicBezTo>
                    <a:cubicBezTo>
                      <a:pt x="1" y="1072"/>
                      <a:pt x="310" y="1381"/>
                      <a:pt x="691" y="1381"/>
                    </a:cubicBezTo>
                    <a:cubicBezTo>
                      <a:pt x="1072" y="1381"/>
                      <a:pt x="1382" y="1072"/>
                      <a:pt x="1382" y="691"/>
                    </a:cubicBezTo>
                    <a:cubicBezTo>
                      <a:pt x="1382" y="317"/>
                      <a:pt x="1083" y="0"/>
                      <a:pt x="712" y="0"/>
                    </a:cubicBezTo>
                    <a:close/>
                  </a:path>
                </a:pathLst>
              </a:custGeom>
              <a:solidFill>
                <a:schemeClr val="accent4"/>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7" name="Google Shape;8377;g1fa7d8e4de0_0_4985"/>
              <p:cNvSpPr/>
              <p:nvPr/>
            </p:nvSpPr>
            <p:spPr>
              <a:xfrm>
                <a:off x="2550600" y="128125"/>
                <a:ext cx="34850" cy="34550"/>
              </a:xfrm>
              <a:custGeom>
                <a:rect b="b" l="l" r="r" t="t"/>
                <a:pathLst>
                  <a:path extrusionOk="0" h="1382" w="1394">
                    <a:moveTo>
                      <a:pt x="712" y="0"/>
                    </a:moveTo>
                    <a:cubicBezTo>
                      <a:pt x="705" y="0"/>
                      <a:pt x="698" y="0"/>
                      <a:pt x="691" y="0"/>
                    </a:cubicBezTo>
                    <a:cubicBezTo>
                      <a:pt x="310" y="0"/>
                      <a:pt x="1" y="310"/>
                      <a:pt x="1" y="691"/>
                    </a:cubicBezTo>
                    <a:cubicBezTo>
                      <a:pt x="1" y="1072"/>
                      <a:pt x="310" y="1381"/>
                      <a:pt x="691" y="1381"/>
                    </a:cubicBezTo>
                    <a:cubicBezTo>
                      <a:pt x="1084" y="1381"/>
                      <a:pt x="1394" y="1072"/>
                      <a:pt x="1394" y="691"/>
                    </a:cubicBezTo>
                    <a:cubicBezTo>
                      <a:pt x="1394" y="317"/>
                      <a:pt x="1095" y="0"/>
                      <a:pt x="712"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8" name="Google Shape;8378;g1fa7d8e4de0_0_4985"/>
              <p:cNvSpPr/>
              <p:nvPr/>
            </p:nvSpPr>
            <p:spPr>
              <a:xfrm>
                <a:off x="2601200" y="128125"/>
                <a:ext cx="34550" cy="34550"/>
              </a:xfrm>
              <a:custGeom>
                <a:rect b="b" l="l" r="r" t="t"/>
                <a:pathLst>
                  <a:path extrusionOk="0" h="1382" w="1382">
                    <a:moveTo>
                      <a:pt x="691" y="0"/>
                    </a:moveTo>
                    <a:cubicBezTo>
                      <a:pt x="310" y="0"/>
                      <a:pt x="1" y="310"/>
                      <a:pt x="1" y="691"/>
                    </a:cubicBezTo>
                    <a:cubicBezTo>
                      <a:pt x="1" y="1072"/>
                      <a:pt x="310" y="1381"/>
                      <a:pt x="691" y="1381"/>
                    </a:cubicBezTo>
                    <a:cubicBezTo>
                      <a:pt x="1072" y="1381"/>
                      <a:pt x="1382" y="1072"/>
                      <a:pt x="1382" y="691"/>
                    </a:cubicBezTo>
                    <a:cubicBezTo>
                      <a:pt x="1382" y="310"/>
                      <a:pt x="1072" y="0"/>
                      <a:pt x="691"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9" name="Google Shape;8379;g1fa7d8e4de0_0_4985"/>
              <p:cNvSpPr/>
              <p:nvPr/>
            </p:nvSpPr>
            <p:spPr>
              <a:xfrm>
                <a:off x="2392850" y="1870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80" name="Google Shape;8380;g1fa7d8e4de0_0_4985"/>
              <p:cNvSpPr/>
              <p:nvPr/>
            </p:nvSpPr>
            <p:spPr>
              <a:xfrm>
                <a:off x="2392850" y="2132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84" name="Shape 8384"/>
        <p:cNvGrpSpPr/>
        <p:nvPr/>
      </p:nvGrpSpPr>
      <p:grpSpPr>
        <a:xfrm>
          <a:off x="0" y="0"/>
          <a:ext cx="0" cy="0"/>
          <a:chOff x="0" y="0"/>
          <a:chExt cx="0" cy="0"/>
        </a:xfrm>
      </p:grpSpPr>
      <p:sp>
        <p:nvSpPr>
          <p:cNvPr id="8385" name="Google Shape;8385;g1fa7d8e4de0_0_5993"/>
          <p:cNvSpPr txBox="1"/>
          <p:nvPr>
            <p:ph type="title"/>
          </p:nvPr>
        </p:nvSpPr>
        <p:spPr>
          <a:xfrm>
            <a:off x="670300" y="306525"/>
            <a:ext cx="5334600" cy="73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
                <a:solidFill>
                  <a:srgbClr val="623D69"/>
                </a:solidFill>
                <a:latin typeface="Poppins"/>
                <a:ea typeface="Poppins"/>
                <a:cs typeface="Poppins"/>
                <a:sym typeface="Poppins"/>
              </a:rPr>
              <a:t>Setting configuration </a:t>
            </a:r>
            <a:endParaRPr>
              <a:solidFill>
                <a:srgbClr val="623D69"/>
              </a:solidFill>
              <a:latin typeface="Poppins"/>
              <a:ea typeface="Poppins"/>
              <a:cs typeface="Poppins"/>
              <a:sym typeface="Poppins"/>
            </a:endParaRPr>
          </a:p>
        </p:txBody>
      </p:sp>
      <p:sp>
        <p:nvSpPr>
          <p:cNvPr id="8386" name="Google Shape;8386;g1fa7d8e4de0_0_5993"/>
          <p:cNvSpPr txBox="1"/>
          <p:nvPr/>
        </p:nvSpPr>
        <p:spPr>
          <a:xfrm>
            <a:off x="374178" y="2244900"/>
            <a:ext cx="3632700" cy="1862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t/>
            </a:r>
            <a:endParaRPr b="1" i="0" sz="2000" u="none" cap="none" strike="noStrike">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b="1" i="0" sz="2000" u="none" cap="none" strike="noStrike">
              <a:solidFill>
                <a:schemeClr val="dk1"/>
              </a:solidFill>
              <a:latin typeface="Inter"/>
              <a:ea typeface="Inter"/>
              <a:cs typeface="Inter"/>
              <a:sym typeface="Inter"/>
            </a:endParaRPr>
          </a:p>
        </p:txBody>
      </p:sp>
      <p:sp>
        <p:nvSpPr>
          <p:cNvPr id="8387" name="Google Shape;8387;g1fa7d8e4de0_0_5993"/>
          <p:cNvSpPr txBox="1"/>
          <p:nvPr/>
        </p:nvSpPr>
        <p:spPr>
          <a:xfrm>
            <a:off x="314600" y="1697250"/>
            <a:ext cx="3996000" cy="2957700"/>
          </a:xfrm>
          <a:prstGeom prst="rect">
            <a:avLst/>
          </a:prstGeom>
          <a:noFill/>
          <a:ln>
            <a:noFill/>
          </a:ln>
        </p:spPr>
        <p:txBody>
          <a:bodyPr anchorCtr="0" anchor="t" bIns="45700" lIns="91425" spcFirstLastPara="1" rIns="91425" wrap="square" tIns="45700">
            <a:noAutofit/>
          </a:bodyPr>
          <a:lstStyle/>
          <a:p>
            <a:pPr indent="0" lvl="0" marL="457200" marR="0" rtl="0" algn="ctr">
              <a:lnSpc>
                <a:spcPct val="100000"/>
              </a:lnSpc>
              <a:spcBef>
                <a:spcPts val="0"/>
              </a:spcBef>
              <a:spcAft>
                <a:spcPts val="0"/>
              </a:spcAft>
              <a:buNone/>
            </a:pPr>
            <a:r>
              <a:rPr b="1" i="0" lang="en" sz="1800" u="none" cap="none" strike="noStrike">
                <a:solidFill>
                  <a:srgbClr val="9FA0A4"/>
                </a:solidFill>
                <a:latin typeface="Poppins"/>
                <a:ea typeface="Poppins"/>
                <a:cs typeface="Poppins"/>
                <a:sym typeface="Poppins"/>
              </a:rPr>
              <a:t>Choose the plan of the house where you want to use the robot</a:t>
            </a:r>
            <a:endParaRPr b="1">
              <a:solidFill>
                <a:srgbClr val="9FA0A4"/>
              </a:solidFill>
              <a:latin typeface="Poppins"/>
              <a:ea typeface="Poppins"/>
              <a:cs typeface="Poppins"/>
              <a:sym typeface="Poppins"/>
            </a:endParaRPr>
          </a:p>
          <a:p>
            <a:pPr indent="-342900" lvl="0" marL="45720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Inter"/>
              <a:ea typeface="Inter"/>
              <a:cs typeface="Inter"/>
              <a:sym typeface="Inter"/>
            </a:endParaRPr>
          </a:p>
          <a:p>
            <a:pPr indent="0" lvl="0" marL="457200" marR="0" rtl="0" algn="ctr">
              <a:lnSpc>
                <a:spcPct val="100000"/>
              </a:lnSpc>
              <a:spcBef>
                <a:spcPts val="0"/>
              </a:spcBef>
              <a:spcAft>
                <a:spcPts val="0"/>
              </a:spcAft>
              <a:buNone/>
            </a:pPr>
            <a:r>
              <a:rPr b="1" i="0" lang="en" sz="1800" u="none" cap="none" strike="noStrike">
                <a:solidFill>
                  <a:srgbClr val="9A72A1"/>
                </a:solidFill>
                <a:latin typeface="Inter"/>
                <a:ea typeface="Inter"/>
                <a:cs typeface="Inter"/>
                <a:sym typeface="Inter"/>
              </a:rPr>
              <a:t>Defines the paths you want the robot to take in the home</a:t>
            </a:r>
            <a:endParaRPr b="1" i="0" sz="1800" u="none" cap="none" strike="noStrike">
              <a:solidFill>
                <a:srgbClr val="9A72A1"/>
              </a:solidFill>
              <a:latin typeface="Inter"/>
              <a:ea typeface="Inter"/>
              <a:cs typeface="Inter"/>
              <a:sym typeface="Inter"/>
            </a:endParaRPr>
          </a:p>
          <a:p>
            <a:pPr indent="-342900" lvl="0" marL="45720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Inter"/>
              <a:ea typeface="Inter"/>
              <a:cs typeface="Inter"/>
              <a:sym typeface="Inter"/>
            </a:endParaRPr>
          </a:p>
          <a:p>
            <a:pPr indent="0" lvl="0" marL="457200" marR="0" rtl="0" algn="ctr">
              <a:lnSpc>
                <a:spcPct val="100000"/>
              </a:lnSpc>
              <a:spcBef>
                <a:spcPts val="0"/>
              </a:spcBef>
              <a:spcAft>
                <a:spcPts val="0"/>
              </a:spcAft>
              <a:buNone/>
            </a:pPr>
            <a:r>
              <a:rPr b="1" i="0" lang="en" sz="1800" u="none" cap="none" strike="noStrike">
                <a:solidFill>
                  <a:srgbClr val="6A4E6F"/>
                </a:solidFill>
                <a:latin typeface="Inter"/>
                <a:ea typeface="Inter"/>
                <a:cs typeface="Inter"/>
                <a:sym typeface="Inter"/>
              </a:rPr>
              <a:t>Determine the total number of points for each track</a:t>
            </a:r>
            <a:endParaRPr b="1" i="0" sz="1800" u="none" cap="none" strike="noStrike">
              <a:solidFill>
                <a:srgbClr val="6A4E6F"/>
              </a:solidFill>
              <a:latin typeface="Inter"/>
              <a:ea typeface="Inter"/>
              <a:cs typeface="Inter"/>
              <a:sym typeface="Inter"/>
            </a:endParaRPr>
          </a:p>
          <a:p>
            <a:pPr indent="-342900" lvl="0" marL="45720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Inter"/>
              <a:ea typeface="Inter"/>
              <a:cs typeface="Inter"/>
              <a:sym typeface="Inter"/>
            </a:endParaRPr>
          </a:p>
          <a:p>
            <a:pPr indent="-342900" lvl="0" marL="45720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Inter"/>
              <a:ea typeface="Inter"/>
              <a:cs typeface="Inter"/>
              <a:sym typeface="Inter"/>
            </a:endParaRPr>
          </a:p>
          <a:p>
            <a:pPr indent="-342900" lvl="0" marL="45720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Inter"/>
              <a:ea typeface="Inter"/>
              <a:cs typeface="Inter"/>
              <a:sym typeface="Inter"/>
            </a:endParaRPr>
          </a:p>
          <a:p>
            <a:pPr indent="-342900" lvl="0" marL="45720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Inter"/>
              <a:ea typeface="Inter"/>
              <a:cs typeface="Inter"/>
              <a:sym typeface="Inter"/>
            </a:endParaRPr>
          </a:p>
        </p:txBody>
      </p:sp>
      <p:pic>
        <p:nvPicPr>
          <p:cNvPr id="8388" name="Google Shape;8388;g1fa7d8e4de0_0_5993"/>
          <p:cNvPicPr preferRelativeResize="0"/>
          <p:nvPr/>
        </p:nvPicPr>
        <p:blipFill rotWithShape="1">
          <a:blip r:embed="rId3">
            <a:alphaModFix/>
          </a:blip>
          <a:srcRect b="0" l="0" r="0" t="0"/>
          <a:stretch/>
        </p:blipFill>
        <p:spPr>
          <a:xfrm>
            <a:off x="5130510" y="1228167"/>
            <a:ext cx="1712091" cy="3677200"/>
          </a:xfrm>
          <a:prstGeom prst="rect">
            <a:avLst/>
          </a:prstGeom>
          <a:noFill/>
          <a:ln cap="flat" cmpd="sng" w="19050">
            <a:solidFill>
              <a:srgbClr val="6A4E6F"/>
            </a:solidFill>
            <a:prstDash val="dot"/>
            <a:round/>
            <a:headEnd len="sm" w="sm" type="none"/>
            <a:tailEnd len="sm" w="sm" type="none"/>
          </a:ln>
        </p:spPr>
      </p:pic>
      <p:pic>
        <p:nvPicPr>
          <p:cNvPr id="8389" name="Google Shape;8389;g1fa7d8e4de0_0_5993"/>
          <p:cNvPicPr preferRelativeResize="0"/>
          <p:nvPr/>
        </p:nvPicPr>
        <p:blipFill rotWithShape="1">
          <a:blip r:embed="rId4">
            <a:alphaModFix/>
          </a:blip>
          <a:srcRect b="0" l="0" r="0" t="0"/>
          <a:stretch/>
        </p:blipFill>
        <p:spPr>
          <a:xfrm>
            <a:off x="6996939" y="306517"/>
            <a:ext cx="1840915" cy="3677200"/>
          </a:xfrm>
          <a:prstGeom prst="rect">
            <a:avLst/>
          </a:prstGeom>
          <a:noFill/>
          <a:ln cap="flat" cmpd="sng" w="19050">
            <a:solidFill>
              <a:srgbClr val="6A4E6F"/>
            </a:solidFill>
            <a:prstDash val="dot"/>
            <a:round/>
            <a:headEnd len="sm" w="sm" type="none"/>
            <a:tailEnd len="sm" w="sm" type="none"/>
          </a:ln>
        </p:spPr>
      </p:pic>
      <p:cxnSp>
        <p:nvCxnSpPr>
          <p:cNvPr id="8390" name="Google Shape;8390;g1fa7d8e4de0_0_5993"/>
          <p:cNvCxnSpPr/>
          <p:nvPr/>
        </p:nvCxnSpPr>
        <p:spPr>
          <a:xfrm rot="5400000">
            <a:off x="7195496" y="2123083"/>
            <a:ext cx="1456500" cy="339000"/>
          </a:xfrm>
          <a:prstGeom prst="bentConnector3">
            <a:avLst>
              <a:gd fmla="val 50000" name="adj1"/>
            </a:avLst>
          </a:prstGeom>
          <a:noFill/>
          <a:ln cap="flat" cmpd="sng" w="9525">
            <a:solidFill>
              <a:srgbClr val="FF0000"/>
            </a:solidFill>
            <a:prstDash val="solid"/>
            <a:round/>
            <a:headEnd len="sm" w="sm" type="none"/>
            <a:tailEnd len="med" w="med" type="triangle"/>
          </a:ln>
        </p:spPr>
      </p:cxnSp>
      <p:sp>
        <p:nvSpPr>
          <p:cNvPr id="8391" name="Google Shape;8391;g1fa7d8e4de0_0_5993"/>
          <p:cNvSpPr/>
          <p:nvPr/>
        </p:nvSpPr>
        <p:spPr>
          <a:xfrm>
            <a:off x="8021326" y="1492413"/>
            <a:ext cx="133500" cy="123300"/>
          </a:xfrm>
          <a:prstGeom prst="ellipse">
            <a:avLst/>
          </a:prstGeom>
          <a:solidFill>
            <a:srgbClr val="FF0000"/>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rgbClr val="D8E6EF"/>
              </a:solidFill>
              <a:latin typeface="Arial"/>
              <a:ea typeface="Arial"/>
              <a:cs typeface="Arial"/>
              <a:sym typeface="Arial"/>
            </a:endParaRPr>
          </a:p>
        </p:txBody>
      </p:sp>
      <p:sp>
        <p:nvSpPr>
          <p:cNvPr id="8392" name="Google Shape;8392;g1fa7d8e4de0_0_5993"/>
          <p:cNvSpPr/>
          <p:nvPr/>
        </p:nvSpPr>
        <p:spPr>
          <a:xfrm>
            <a:off x="8021326" y="2230912"/>
            <a:ext cx="133500" cy="123300"/>
          </a:xfrm>
          <a:prstGeom prst="ellipse">
            <a:avLst/>
          </a:prstGeom>
          <a:solidFill>
            <a:srgbClr val="FF0000"/>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rgbClr val="D8E6EF"/>
              </a:solidFill>
              <a:latin typeface="Arial"/>
              <a:ea typeface="Arial"/>
              <a:cs typeface="Arial"/>
              <a:sym typeface="Arial"/>
            </a:endParaRPr>
          </a:p>
        </p:txBody>
      </p:sp>
      <p:sp>
        <p:nvSpPr>
          <p:cNvPr id="8393" name="Google Shape;8393;g1fa7d8e4de0_0_5993"/>
          <p:cNvSpPr/>
          <p:nvPr/>
        </p:nvSpPr>
        <p:spPr>
          <a:xfrm>
            <a:off x="7692555" y="2230912"/>
            <a:ext cx="133500" cy="123300"/>
          </a:xfrm>
          <a:prstGeom prst="ellipse">
            <a:avLst/>
          </a:prstGeom>
          <a:solidFill>
            <a:srgbClr val="FF0000"/>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rgbClr val="D8E6EF"/>
              </a:solidFill>
              <a:latin typeface="Arial"/>
              <a:ea typeface="Arial"/>
              <a:cs typeface="Arial"/>
              <a:sym typeface="Arial"/>
            </a:endParaRPr>
          </a:p>
        </p:txBody>
      </p:sp>
      <p:sp>
        <p:nvSpPr>
          <p:cNvPr id="8394" name="Google Shape;8394;g1fa7d8e4de0_0_5993"/>
          <p:cNvSpPr/>
          <p:nvPr/>
        </p:nvSpPr>
        <p:spPr>
          <a:xfrm>
            <a:off x="7692555" y="2774024"/>
            <a:ext cx="133500" cy="123300"/>
          </a:xfrm>
          <a:prstGeom prst="ellipse">
            <a:avLst/>
          </a:prstGeom>
          <a:solidFill>
            <a:srgbClr val="FF0000"/>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rgbClr val="D8E6EF"/>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36" name="Shape 7336"/>
        <p:cNvGrpSpPr/>
        <p:nvPr/>
      </p:nvGrpSpPr>
      <p:grpSpPr>
        <a:xfrm>
          <a:off x="0" y="0"/>
          <a:ext cx="0" cy="0"/>
          <a:chOff x="0" y="0"/>
          <a:chExt cx="0" cy="0"/>
        </a:xfrm>
      </p:grpSpPr>
      <p:sp>
        <p:nvSpPr>
          <p:cNvPr id="7337" name="Google Shape;7337;p82"/>
          <p:cNvSpPr/>
          <p:nvPr/>
        </p:nvSpPr>
        <p:spPr>
          <a:xfrm>
            <a:off x="4884385" y="2510717"/>
            <a:ext cx="2375700" cy="2057700"/>
          </a:xfrm>
          <a:prstGeom prst="roundRect">
            <a:avLst>
              <a:gd fmla="val 4039" name="adj"/>
            </a:avLst>
          </a:prstGeom>
          <a:solidFill>
            <a:srgbClr val="C2C2C2"/>
          </a:solidFill>
          <a:ln cap="flat" cmpd="sng" w="9525">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8" name="Google Shape;7338;p82"/>
          <p:cNvSpPr/>
          <p:nvPr/>
        </p:nvSpPr>
        <p:spPr>
          <a:xfrm>
            <a:off x="2175266" y="2510717"/>
            <a:ext cx="2435145" cy="2085115"/>
          </a:xfrm>
          <a:prstGeom prst="roundRect">
            <a:avLst>
              <a:gd fmla="val 4039" name="adj"/>
            </a:avLst>
          </a:prstGeom>
          <a:solidFill>
            <a:srgbClr val="C2C2C2"/>
          </a:solidFill>
          <a:ln cap="flat" cmpd="sng" w="9525">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9" name="Google Shape;7339;p82"/>
          <p:cNvSpPr txBox="1"/>
          <p:nvPr>
            <p:ph idx="2" type="title"/>
          </p:nvPr>
        </p:nvSpPr>
        <p:spPr>
          <a:xfrm>
            <a:off x="2284982" y="4140522"/>
            <a:ext cx="2204400" cy="3816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500"/>
              <a:buNone/>
            </a:pPr>
            <a:r>
              <a:rPr lang="en">
                <a:solidFill>
                  <a:srgbClr val="623D69"/>
                </a:solidFill>
                <a:latin typeface="Roboto"/>
                <a:ea typeface="Roboto"/>
                <a:cs typeface="Roboto"/>
                <a:sym typeface="Roboto"/>
              </a:rPr>
              <a:t>Rawan Hassoun</a:t>
            </a:r>
            <a:endParaRPr>
              <a:solidFill>
                <a:srgbClr val="623D69"/>
              </a:solidFill>
              <a:latin typeface="Roboto"/>
              <a:ea typeface="Roboto"/>
              <a:cs typeface="Roboto"/>
              <a:sym typeface="Roboto"/>
            </a:endParaRPr>
          </a:p>
        </p:txBody>
      </p:sp>
      <p:sp>
        <p:nvSpPr>
          <p:cNvPr id="7340" name="Google Shape;7340;p82"/>
          <p:cNvSpPr txBox="1"/>
          <p:nvPr>
            <p:ph idx="3" type="title"/>
          </p:nvPr>
        </p:nvSpPr>
        <p:spPr>
          <a:xfrm>
            <a:off x="4982817" y="4186102"/>
            <a:ext cx="2170990" cy="382238"/>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500"/>
              <a:buNone/>
            </a:pPr>
            <a:r>
              <a:rPr lang="en">
                <a:solidFill>
                  <a:srgbClr val="623D69"/>
                </a:solidFill>
              </a:rPr>
              <a:t>Amna Khdair</a:t>
            </a:r>
            <a:endParaRPr>
              <a:solidFill>
                <a:srgbClr val="623D69"/>
              </a:solidFill>
            </a:endParaRPr>
          </a:p>
        </p:txBody>
      </p:sp>
      <p:grpSp>
        <p:nvGrpSpPr>
          <p:cNvPr id="7341" name="Google Shape;7341;p82"/>
          <p:cNvGrpSpPr/>
          <p:nvPr/>
        </p:nvGrpSpPr>
        <p:grpSpPr>
          <a:xfrm rot="427248">
            <a:off x="7642715" y="762003"/>
            <a:ext cx="937435" cy="740695"/>
            <a:chOff x="3122100" y="4329813"/>
            <a:chExt cx="198575" cy="156900"/>
          </a:xfrm>
        </p:grpSpPr>
        <p:sp>
          <p:nvSpPr>
            <p:cNvPr id="7342" name="Google Shape;7342;p82"/>
            <p:cNvSpPr/>
            <p:nvPr/>
          </p:nvSpPr>
          <p:spPr>
            <a:xfrm>
              <a:off x="3122100" y="4329813"/>
              <a:ext cx="198575" cy="156900"/>
            </a:xfrm>
            <a:custGeom>
              <a:rect b="b" l="l" r="r" t="t"/>
              <a:pathLst>
                <a:path extrusionOk="0" h="6276" w="7943">
                  <a:moveTo>
                    <a:pt x="1965" y="1"/>
                  </a:moveTo>
                  <a:cubicBezTo>
                    <a:pt x="1239" y="1"/>
                    <a:pt x="644" y="584"/>
                    <a:pt x="644" y="1311"/>
                  </a:cubicBezTo>
                  <a:lnTo>
                    <a:pt x="644" y="1632"/>
                  </a:lnTo>
                  <a:lnTo>
                    <a:pt x="644" y="1918"/>
                  </a:lnTo>
                  <a:lnTo>
                    <a:pt x="644" y="2489"/>
                  </a:lnTo>
                  <a:cubicBezTo>
                    <a:pt x="286" y="2489"/>
                    <a:pt x="1" y="2775"/>
                    <a:pt x="1" y="3132"/>
                  </a:cubicBezTo>
                  <a:cubicBezTo>
                    <a:pt x="1" y="3489"/>
                    <a:pt x="286" y="3787"/>
                    <a:pt x="644" y="3787"/>
                  </a:cubicBezTo>
                  <a:lnTo>
                    <a:pt x="644" y="4954"/>
                  </a:lnTo>
                  <a:cubicBezTo>
                    <a:pt x="644" y="5680"/>
                    <a:pt x="1239" y="6275"/>
                    <a:pt x="1965" y="6275"/>
                  </a:cubicBezTo>
                  <a:lnTo>
                    <a:pt x="5978" y="6275"/>
                  </a:lnTo>
                  <a:cubicBezTo>
                    <a:pt x="6704" y="6275"/>
                    <a:pt x="7299" y="5680"/>
                    <a:pt x="7299" y="4954"/>
                  </a:cubicBezTo>
                  <a:lnTo>
                    <a:pt x="7299" y="3787"/>
                  </a:lnTo>
                  <a:cubicBezTo>
                    <a:pt x="7656" y="3787"/>
                    <a:pt x="7942" y="3489"/>
                    <a:pt x="7942" y="3132"/>
                  </a:cubicBezTo>
                  <a:cubicBezTo>
                    <a:pt x="7942" y="2775"/>
                    <a:pt x="7656" y="2489"/>
                    <a:pt x="7287" y="2489"/>
                  </a:cubicBezTo>
                  <a:lnTo>
                    <a:pt x="7287" y="1918"/>
                  </a:lnTo>
                  <a:lnTo>
                    <a:pt x="7287" y="1632"/>
                  </a:lnTo>
                  <a:lnTo>
                    <a:pt x="7287" y="1311"/>
                  </a:lnTo>
                  <a:cubicBezTo>
                    <a:pt x="7287" y="584"/>
                    <a:pt x="6704" y="1"/>
                    <a:pt x="5966" y="1"/>
                  </a:cubicBezTo>
                  <a:close/>
                </a:path>
              </a:pathLst>
            </a:custGeom>
            <a:solidFill>
              <a:schemeClr val="accent6"/>
            </a:solidFill>
            <a:ln cap="flat" cmpd="sng" w="152400">
              <a:solidFill>
                <a:srgbClr val="623D69"/>
              </a:solidFill>
              <a:prstDash val="solid"/>
              <a:round/>
              <a:headEnd len="sm" w="sm" type="none"/>
              <a:tailEnd len="sm" w="sm" type="none"/>
            </a:ln>
            <a:effectLst>
              <a:outerShdw rotWithShape="0" algn="bl" dir="2820000" dist="66675">
                <a:schemeClr val="lt2">
                  <a:alpha val="25882"/>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343" name="Google Shape;7343;p82"/>
            <p:cNvGrpSpPr/>
            <p:nvPr/>
          </p:nvGrpSpPr>
          <p:grpSpPr>
            <a:xfrm>
              <a:off x="3122100" y="4329825"/>
              <a:ext cx="198575" cy="156875"/>
              <a:chOff x="3122100" y="4613500"/>
              <a:chExt cx="198575" cy="156875"/>
            </a:xfrm>
          </p:grpSpPr>
          <p:sp>
            <p:nvSpPr>
              <p:cNvPr id="7344" name="Google Shape;7344;p82"/>
              <p:cNvSpPr/>
              <p:nvPr/>
            </p:nvSpPr>
            <p:spPr>
              <a:xfrm>
                <a:off x="3122100" y="4675700"/>
                <a:ext cx="32475" cy="32475"/>
              </a:xfrm>
              <a:custGeom>
                <a:rect b="b" l="l" r="r" t="t"/>
                <a:pathLst>
                  <a:path extrusionOk="0" h="1299" w="1299">
                    <a:moveTo>
                      <a:pt x="644" y="1"/>
                    </a:moveTo>
                    <a:cubicBezTo>
                      <a:pt x="286" y="1"/>
                      <a:pt x="1" y="298"/>
                      <a:pt x="1" y="656"/>
                    </a:cubicBezTo>
                    <a:cubicBezTo>
                      <a:pt x="1" y="1013"/>
                      <a:pt x="286" y="1298"/>
                      <a:pt x="644" y="1298"/>
                    </a:cubicBezTo>
                    <a:cubicBezTo>
                      <a:pt x="1001" y="1298"/>
                      <a:pt x="1298" y="1013"/>
                      <a:pt x="1298" y="656"/>
                    </a:cubicBezTo>
                    <a:cubicBezTo>
                      <a:pt x="1298" y="298"/>
                      <a:pt x="1001" y="1"/>
                      <a:pt x="64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5" name="Google Shape;7345;p82"/>
              <p:cNvSpPr/>
              <p:nvPr/>
            </p:nvSpPr>
            <p:spPr>
              <a:xfrm>
                <a:off x="3288200" y="4675700"/>
                <a:ext cx="32475" cy="32475"/>
              </a:xfrm>
              <a:custGeom>
                <a:rect b="b" l="l" r="r" t="t"/>
                <a:pathLst>
                  <a:path extrusionOk="0" h="1299" w="1299">
                    <a:moveTo>
                      <a:pt x="643" y="1"/>
                    </a:moveTo>
                    <a:cubicBezTo>
                      <a:pt x="286" y="1"/>
                      <a:pt x="0" y="298"/>
                      <a:pt x="0" y="656"/>
                    </a:cubicBezTo>
                    <a:cubicBezTo>
                      <a:pt x="0" y="1013"/>
                      <a:pt x="286" y="1298"/>
                      <a:pt x="643" y="1298"/>
                    </a:cubicBezTo>
                    <a:cubicBezTo>
                      <a:pt x="1012" y="1298"/>
                      <a:pt x="1298" y="1013"/>
                      <a:pt x="1298" y="656"/>
                    </a:cubicBezTo>
                    <a:cubicBezTo>
                      <a:pt x="1298" y="298"/>
                      <a:pt x="1012" y="1"/>
                      <a:pt x="64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6" name="Google Shape;7346;p82"/>
              <p:cNvSpPr/>
              <p:nvPr/>
            </p:nvSpPr>
            <p:spPr>
              <a:xfrm>
                <a:off x="3138175" y="4613500"/>
                <a:ext cx="166125" cy="156875"/>
              </a:xfrm>
              <a:custGeom>
                <a:rect b="b" l="l" r="r" t="t"/>
                <a:pathLst>
                  <a:path extrusionOk="0" h="6275" w="6645">
                    <a:moveTo>
                      <a:pt x="1322" y="0"/>
                    </a:moveTo>
                    <a:cubicBezTo>
                      <a:pt x="596" y="0"/>
                      <a:pt x="1" y="596"/>
                      <a:pt x="1" y="1322"/>
                    </a:cubicBezTo>
                    <a:lnTo>
                      <a:pt x="1" y="4953"/>
                    </a:lnTo>
                    <a:cubicBezTo>
                      <a:pt x="1" y="5691"/>
                      <a:pt x="596" y="6275"/>
                      <a:pt x="1322" y="6275"/>
                    </a:cubicBezTo>
                    <a:lnTo>
                      <a:pt x="5323" y="6275"/>
                    </a:lnTo>
                    <a:cubicBezTo>
                      <a:pt x="6061" y="6275"/>
                      <a:pt x="6644" y="5691"/>
                      <a:pt x="6644" y="4953"/>
                    </a:cubicBezTo>
                    <a:lnTo>
                      <a:pt x="6644" y="1322"/>
                    </a:lnTo>
                    <a:cubicBezTo>
                      <a:pt x="6644" y="596"/>
                      <a:pt x="6061" y="0"/>
                      <a:pt x="5323"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7" name="Google Shape;7347;p82"/>
              <p:cNvSpPr/>
              <p:nvPr/>
            </p:nvSpPr>
            <p:spPr>
              <a:xfrm>
                <a:off x="3153050" y="4673325"/>
                <a:ext cx="37550" cy="37525"/>
              </a:xfrm>
              <a:custGeom>
                <a:rect b="b" l="l" r="r" t="t"/>
                <a:pathLst>
                  <a:path extrusionOk="0" h="1501" w="1502">
                    <a:moveTo>
                      <a:pt x="751" y="0"/>
                    </a:moveTo>
                    <a:cubicBezTo>
                      <a:pt x="334" y="0"/>
                      <a:pt x="1" y="334"/>
                      <a:pt x="1" y="751"/>
                    </a:cubicBezTo>
                    <a:cubicBezTo>
                      <a:pt x="1" y="1155"/>
                      <a:pt x="334" y="1501"/>
                      <a:pt x="751" y="1501"/>
                    </a:cubicBezTo>
                    <a:cubicBezTo>
                      <a:pt x="1168" y="1501"/>
                      <a:pt x="1501" y="1155"/>
                      <a:pt x="1501" y="751"/>
                    </a:cubicBezTo>
                    <a:cubicBezTo>
                      <a:pt x="1501" y="334"/>
                      <a:pt x="1168"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8" name="Google Shape;7348;p82"/>
              <p:cNvSpPr/>
              <p:nvPr/>
            </p:nvSpPr>
            <p:spPr>
              <a:xfrm>
                <a:off x="3252175" y="4673325"/>
                <a:ext cx="37525" cy="37525"/>
              </a:xfrm>
              <a:custGeom>
                <a:rect b="b" l="l" r="r" t="t"/>
                <a:pathLst>
                  <a:path extrusionOk="0" h="1501" w="1501">
                    <a:moveTo>
                      <a:pt x="751" y="0"/>
                    </a:moveTo>
                    <a:cubicBezTo>
                      <a:pt x="334" y="0"/>
                      <a:pt x="1" y="334"/>
                      <a:pt x="1" y="751"/>
                    </a:cubicBezTo>
                    <a:cubicBezTo>
                      <a:pt x="1" y="1155"/>
                      <a:pt x="334" y="1501"/>
                      <a:pt x="751" y="1501"/>
                    </a:cubicBezTo>
                    <a:cubicBezTo>
                      <a:pt x="1156" y="1501"/>
                      <a:pt x="1501" y="1155"/>
                      <a:pt x="1501" y="751"/>
                    </a:cubicBezTo>
                    <a:cubicBezTo>
                      <a:pt x="1501" y="334"/>
                      <a:pt x="1156"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9" name="Google Shape;7349;p82"/>
              <p:cNvSpPr/>
              <p:nvPr/>
            </p:nvSpPr>
            <p:spPr>
              <a:xfrm>
                <a:off x="3186700" y="4722150"/>
                <a:ext cx="69375" cy="24125"/>
              </a:xfrm>
              <a:custGeom>
                <a:rect b="b" l="l" r="r" t="t"/>
                <a:pathLst>
                  <a:path extrusionOk="0" h="965" w="2775">
                    <a:moveTo>
                      <a:pt x="488" y="0"/>
                    </a:moveTo>
                    <a:cubicBezTo>
                      <a:pt x="215" y="0"/>
                      <a:pt x="0" y="214"/>
                      <a:pt x="0" y="476"/>
                    </a:cubicBezTo>
                    <a:cubicBezTo>
                      <a:pt x="0" y="750"/>
                      <a:pt x="215" y="964"/>
                      <a:pt x="488" y="964"/>
                    </a:cubicBezTo>
                    <a:lnTo>
                      <a:pt x="2286" y="964"/>
                    </a:lnTo>
                    <a:cubicBezTo>
                      <a:pt x="2548" y="964"/>
                      <a:pt x="2774" y="750"/>
                      <a:pt x="2774" y="476"/>
                    </a:cubicBezTo>
                    <a:cubicBezTo>
                      <a:pt x="2774" y="214"/>
                      <a:pt x="2548" y="0"/>
                      <a:pt x="228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0" name="Google Shape;7350;p82"/>
              <p:cNvSpPr/>
              <p:nvPr/>
            </p:nvSpPr>
            <p:spPr>
              <a:xfrm>
                <a:off x="3181050" y="4716475"/>
                <a:ext cx="80675" cy="35450"/>
              </a:xfrm>
              <a:custGeom>
                <a:rect b="b" l="l" r="r" t="t"/>
                <a:pathLst>
                  <a:path extrusionOk="0" h="1418" w="3227">
                    <a:moveTo>
                      <a:pt x="2512" y="441"/>
                    </a:moveTo>
                    <a:cubicBezTo>
                      <a:pt x="2655" y="441"/>
                      <a:pt x="2774" y="560"/>
                      <a:pt x="2774" y="715"/>
                    </a:cubicBezTo>
                    <a:cubicBezTo>
                      <a:pt x="2774" y="858"/>
                      <a:pt x="2655" y="977"/>
                      <a:pt x="2512" y="977"/>
                    </a:cubicBezTo>
                    <a:lnTo>
                      <a:pt x="714" y="977"/>
                    </a:lnTo>
                    <a:cubicBezTo>
                      <a:pt x="560" y="977"/>
                      <a:pt x="441" y="858"/>
                      <a:pt x="441" y="715"/>
                    </a:cubicBezTo>
                    <a:cubicBezTo>
                      <a:pt x="441" y="560"/>
                      <a:pt x="560" y="441"/>
                      <a:pt x="714" y="441"/>
                    </a:cubicBezTo>
                    <a:close/>
                    <a:moveTo>
                      <a:pt x="714" y="1"/>
                    </a:moveTo>
                    <a:cubicBezTo>
                      <a:pt x="322" y="1"/>
                      <a:pt x="0" y="322"/>
                      <a:pt x="0" y="703"/>
                    </a:cubicBezTo>
                    <a:cubicBezTo>
                      <a:pt x="0" y="1096"/>
                      <a:pt x="322" y="1418"/>
                      <a:pt x="714" y="1418"/>
                    </a:cubicBezTo>
                    <a:lnTo>
                      <a:pt x="2512" y="1418"/>
                    </a:lnTo>
                    <a:cubicBezTo>
                      <a:pt x="2905" y="1418"/>
                      <a:pt x="3227" y="1108"/>
                      <a:pt x="3227" y="703"/>
                    </a:cubicBezTo>
                    <a:cubicBezTo>
                      <a:pt x="3227" y="322"/>
                      <a:pt x="2905" y="1"/>
                      <a:pt x="2512"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1" name="Google Shape;7351;p82"/>
              <p:cNvSpPr/>
              <p:nvPr/>
            </p:nvSpPr>
            <p:spPr>
              <a:xfrm>
                <a:off x="3138175" y="4613500"/>
                <a:ext cx="166125" cy="47950"/>
              </a:xfrm>
              <a:custGeom>
                <a:rect b="b" l="l" r="r" t="t"/>
                <a:pathLst>
                  <a:path extrusionOk="0" h="1918" w="6645">
                    <a:moveTo>
                      <a:pt x="3191" y="0"/>
                    </a:moveTo>
                    <a:lnTo>
                      <a:pt x="3191" y="1643"/>
                    </a:lnTo>
                    <a:lnTo>
                      <a:pt x="1" y="1643"/>
                    </a:lnTo>
                    <a:lnTo>
                      <a:pt x="1" y="1917"/>
                    </a:lnTo>
                    <a:lnTo>
                      <a:pt x="6644" y="1917"/>
                    </a:lnTo>
                    <a:lnTo>
                      <a:pt x="6644" y="1643"/>
                    </a:lnTo>
                    <a:lnTo>
                      <a:pt x="3465" y="1643"/>
                    </a:lnTo>
                    <a:lnTo>
                      <a:pt x="3465"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2" name="Google Shape;7352;p82"/>
              <p:cNvSpPr/>
              <p:nvPr/>
            </p:nvSpPr>
            <p:spPr>
              <a:xfrm>
                <a:off x="3149775"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3" name="Google Shape;7353;p82"/>
              <p:cNvSpPr/>
              <p:nvPr/>
            </p:nvSpPr>
            <p:spPr>
              <a:xfrm>
                <a:off x="3172400"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4" name="Google Shape;7354;p82"/>
              <p:cNvSpPr/>
              <p:nvPr/>
            </p:nvSpPr>
            <p:spPr>
              <a:xfrm>
                <a:off x="319502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5" name="Google Shape;7355;p82"/>
              <p:cNvSpPr/>
              <p:nvPr/>
            </p:nvSpPr>
            <p:spPr>
              <a:xfrm>
                <a:off x="323967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6" name="Google Shape;7356;p82"/>
              <p:cNvSpPr/>
              <p:nvPr/>
            </p:nvSpPr>
            <p:spPr>
              <a:xfrm>
                <a:off x="3262300" y="4640575"/>
                <a:ext cx="8050" cy="7775"/>
              </a:xfrm>
              <a:custGeom>
                <a:rect b="b" l="l" r="r" t="t"/>
                <a:pathLst>
                  <a:path extrusionOk="0" h="311" w="322">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7" name="Google Shape;7357;p82"/>
              <p:cNvSpPr/>
              <p:nvPr/>
            </p:nvSpPr>
            <p:spPr>
              <a:xfrm>
                <a:off x="3284925" y="4640575"/>
                <a:ext cx="8050" cy="7775"/>
              </a:xfrm>
              <a:custGeom>
                <a:rect b="b" l="l" r="r" t="t"/>
                <a:pathLst>
                  <a:path extrusionOk="0" h="311" w="322">
                    <a:moveTo>
                      <a:pt x="155" y="1"/>
                    </a:moveTo>
                    <a:cubicBezTo>
                      <a:pt x="72" y="1"/>
                      <a:pt x="0" y="72"/>
                      <a:pt x="0" y="156"/>
                    </a:cubicBezTo>
                    <a:cubicBezTo>
                      <a:pt x="0" y="239"/>
                      <a:pt x="72" y="310"/>
                      <a:pt x="155" y="310"/>
                    </a:cubicBezTo>
                    <a:cubicBezTo>
                      <a:pt x="250" y="310"/>
                      <a:pt x="322" y="239"/>
                      <a:pt x="322" y="156"/>
                    </a:cubicBezTo>
                    <a:cubicBezTo>
                      <a:pt x="322" y="72"/>
                      <a:pt x="250"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7358" name="Google Shape;7358;p82"/>
          <p:cNvGrpSpPr/>
          <p:nvPr/>
        </p:nvGrpSpPr>
        <p:grpSpPr>
          <a:xfrm>
            <a:off x="5526966" y="-595130"/>
            <a:ext cx="234762" cy="218290"/>
            <a:chOff x="8652775" y="883650"/>
            <a:chExt cx="38125" cy="35450"/>
          </a:xfrm>
        </p:grpSpPr>
        <p:sp>
          <p:nvSpPr>
            <p:cNvPr id="7359" name="Google Shape;7359;p82"/>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0" name="Google Shape;7360;p82"/>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1" name="Google Shape;7361;p82"/>
            <p:cNvSpPr/>
            <p:nvPr/>
          </p:nvSpPr>
          <p:spPr>
            <a:xfrm>
              <a:off x="8652775" y="883650"/>
              <a:ext cx="14025" cy="14025"/>
            </a:xfrm>
            <a:custGeom>
              <a:rect b="b" l="l" r="r" t="t"/>
              <a:pathLst>
                <a:path extrusionOk="0" h="561" w="561">
                  <a:moveTo>
                    <a:pt x="286" y="0"/>
                  </a:moveTo>
                  <a:cubicBezTo>
                    <a:pt x="132" y="0"/>
                    <a:pt x="1" y="131"/>
                    <a:pt x="1" y="286"/>
                  </a:cubicBezTo>
                  <a:cubicBezTo>
                    <a:pt x="1" y="441"/>
                    <a:pt x="132" y="560"/>
                    <a:pt x="286" y="560"/>
                  </a:cubicBezTo>
                  <a:cubicBezTo>
                    <a:pt x="441" y="560"/>
                    <a:pt x="560" y="441"/>
                    <a:pt x="560" y="286"/>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2" name="Google Shape;7362;p82"/>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363" name="Google Shape;7363;p82"/>
          <p:cNvSpPr/>
          <p:nvPr/>
        </p:nvSpPr>
        <p:spPr>
          <a:xfrm>
            <a:off x="3448991" y="71231"/>
            <a:ext cx="2395085" cy="2122233"/>
          </a:xfrm>
          <a:prstGeom prst="roundRect">
            <a:avLst>
              <a:gd fmla="val 4039" name="adj"/>
            </a:avLst>
          </a:prstGeom>
          <a:solidFill>
            <a:srgbClr val="C2C2C2"/>
          </a:solidFill>
          <a:ln cap="flat" cmpd="sng" w="9525">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4" name="Google Shape;7364;p82"/>
          <p:cNvSpPr txBox="1"/>
          <p:nvPr>
            <p:ph idx="2" type="title"/>
          </p:nvPr>
        </p:nvSpPr>
        <p:spPr>
          <a:xfrm>
            <a:off x="3554934" y="1804985"/>
            <a:ext cx="2168100" cy="388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500"/>
              <a:buNone/>
            </a:pPr>
            <a:r>
              <a:rPr lang="en" sz="1900">
                <a:solidFill>
                  <a:srgbClr val="623D69"/>
                </a:solidFill>
                <a:latin typeface="Roboto"/>
                <a:ea typeface="Roboto"/>
                <a:cs typeface="Roboto"/>
                <a:sym typeface="Roboto"/>
              </a:rPr>
              <a:t>Dr. Alaa Al-Din </a:t>
            </a:r>
            <a:endParaRPr sz="1900">
              <a:solidFill>
                <a:srgbClr val="623D69"/>
              </a:solidFill>
              <a:latin typeface="Roboto"/>
              <a:ea typeface="Roboto"/>
              <a:cs typeface="Roboto"/>
              <a:sym typeface="Roboto"/>
            </a:endParaRPr>
          </a:p>
        </p:txBody>
      </p:sp>
      <p:pic>
        <p:nvPicPr>
          <p:cNvPr id="7365" name="Google Shape;7365;p82"/>
          <p:cNvPicPr preferRelativeResize="0"/>
          <p:nvPr/>
        </p:nvPicPr>
        <p:blipFill rotWithShape="1">
          <a:blip r:embed="rId3">
            <a:alphaModFix/>
          </a:blip>
          <a:srcRect b="32715" l="14850" r="0" t="18982"/>
          <a:stretch/>
        </p:blipFill>
        <p:spPr>
          <a:xfrm>
            <a:off x="2548425" y="2642375"/>
            <a:ext cx="1590375" cy="1543727"/>
          </a:xfrm>
          <a:prstGeom prst="rect">
            <a:avLst/>
          </a:prstGeom>
          <a:noFill/>
          <a:ln>
            <a:noFill/>
          </a:ln>
        </p:spPr>
      </p:pic>
      <p:pic>
        <p:nvPicPr>
          <p:cNvPr id="7366" name="Google Shape;7366;p82"/>
          <p:cNvPicPr preferRelativeResize="0"/>
          <p:nvPr/>
        </p:nvPicPr>
        <p:blipFill rotWithShape="1">
          <a:blip r:embed="rId4">
            <a:alphaModFix/>
          </a:blip>
          <a:srcRect b="26405" l="0" r="0" t="0"/>
          <a:stretch/>
        </p:blipFill>
        <p:spPr>
          <a:xfrm>
            <a:off x="5437475" y="2641525"/>
            <a:ext cx="1269499" cy="1543725"/>
          </a:xfrm>
          <a:prstGeom prst="rect">
            <a:avLst/>
          </a:prstGeom>
          <a:noFill/>
          <a:ln>
            <a:noFill/>
          </a:ln>
        </p:spPr>
      </p:pic>
      <p:pic>
        <p:nvPicPr>
          <p:cNvPr id="7367" name="Google Shape;7367;p82"/>
          <p:cNvPicPr preferRelativeResize="0"/>
          <p:nvPr/>
        </p:nvPicPr>
        <p:blipFill rotWithShape="1">
          <a:blip r:embed="rId5">
            <a:alphaModFix/>
          </a:blip>
          <a:srcRect b="13480" l="20803" r="5737" t="11630"/>
          <a:stretch/>
        </p:blipFill>
        <p:spPr>
          <a:xfrm>
            <a:off x="3962075" y="262675"/>
            <a:ext cx="1368925" cy="1607000"/>
          </a:xfrm>
          <a:prstGeom prst="rect">
            <a:avLst/>
          </a:prstGeom>
          <a:noFill/>
          <a:ln cap="flat" cmpd="sng" w="9525">
            <a:solidFill>
              <a:srgbClr val="623D69"/>
            </a:solidFill>
            <a:prstDash val="solid"/>
            <a:round/>
            <a:headEnd len="sm" w="sm" type="none"/>
            <a:tailEnd len="sm" w="sm" type="none"/>
          </a:ln>
        </p:spPr>
      </p:pic>
      <p:sp>
        <p:nvSpPr>
          <p:cNvPr id="7368" name="Google Shape;7368;p82"/>
          <p:cNvSpPr/>
          <p:nvPr/>
        </p:nvSpPr>
        <p:spPr>
          <a:xfrm rot="1152525">
            <a:off x="227138" y="1760806"/>
            <a:ext cx="1007294" cy="1317603"/>
          </a:xfrm>
          <a:custGeom>
            <a:rect b="b" l="l" r="r" t="t"/>
            <a:pathLst>
              <a:path extrusionOk="0" h="46601" w="35626">
                <a:moveTo>
                  <a:pt x="17813" y="1"/>
                </a:moveTo>
                <a:cubicBezTo>
                  <a:pt x="8906" y="1"/>
                  <a:pt x="0" y="5571"/>
                  <a:pt x="0" y="11609"/>
                </a:cubicBezTo>
                <a:cubicBezTo>
                  <a:pt x="0" y="27921"/>
                  <a:pt x="7239" y="46601"/>
                  <a:pt x="17813" y="46601"/>
                </a:cubicBezTo>
                <a:cubicBezTo>
                  <a:pt x="28420" y="46601"/>
                  <a:pt x="35625" y="27921"/>
                  <a:pt x="35625" y="11609"/>
                </a:cubicBezTo>
                <a:cubicBezTo>
                  <a:pt x="35625" y="5571"/>
                  <a:pt x="26719" y="1"/>
                  <a:pt x="1781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9" name="Google Shape;7369;p82"/>
          <p:cNvSpPr/>
          <p:nvPr/>
        </p:nvSpPr>
        <p:spPr>
          <a:xfrm rot="1152526">
            <a:off x="717137" y="1803697"/>
            <a:ext cx="485515" cy="65172"/>
          </a:xfrm>
          <a:custGeom>
            <a:rect b="b" l="l" r="r" t="t"/>
            <a:pathLst>
              <a:path extrusionOk="0" h="2305" w="15445">
                <a:moveTo>
                  <a:pt x="6839" y="1"/>
                </a:moveTo>
                <a:cubicBezTo>
                  <a:pt x="4537" y="1"/>
                  <a:pt x="2202" y="368"/>
                  <a:pt x="1" y="1068"/>
                </a:cubicBezTo>
                <a:cubicBezTo>
                  <a:pt x="2799" y="1872"/>
                  <a:pt x="5721" y="2304"/>
                  <a:pt x="8648" y="2304"/>
                </a:cubicBezTo>
                <a:cubicBezTo>
                  <a:pt x="8756" y="2304"/>
                  <a:pt x="8865" y="2304"/>
                  <a:pt x="8974" y="2302"/>
                </a:cubicBezTo>
                <a:cubicBezTo>
                  <a:pt x="11142" y="2302"/>
                  <a:pt x="13310" y="2102"/>
                  <a:pt x="15445" y="1702"/>
                </a:cubicBezTo>
                <a:cubicBezTo>
                  <a:pt x="12710" y="601"/>
                  <a:pt x="9774" y="1"/>
                  <a:pt x="683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0" name="Google Shape;7370;p82"/>
          <p:cNvSpPr/>
          <p:nvPr/>
        </p:nvSpPr>
        <p:spPr>
          <a:xfrm rot="1152467">
            <a:off x="324302" y="1845978"/>
            <a:ext cx="864753" cy="998812"/>
          </a:xfrm>
          <a:custGeom>
            <a:rect b="b" l="l" r="r" t="t"/>
            <a:pathLst>
              <a:path extrusionOk="0" h="35326" w="27121">
                <a:moveTo>
                  <a:pt x="13544" y="467"/>
                </a:moveTo>
                <a:cubicBezTo>
                  <a:pt x="20148" y="467"/>
                  <a:pt x="26620" y="4670"/>
                  <a:pt x="26620" y="8940"/>
                </a:cubicBezTo>
                <a:cubicBezTo>
                  <a:pt x="26620" y="21182"/>
                  <a:pt x="21249" y="34825"/>
                  <a:pt x="13544" y="34825"/>
                </a:cubicBezTo>
                <a:cubicBezTo>
                  <a:pt x="5838" y="34825"/>
                  <a:pt x="468" y="21182"/>
                  <a:pt x="468" y="8940"/>
                </a:cubicBezTo>
                <a:cubicBezTo>
                  <a:pt x="468" y="4637"/>
                  <a:pt x="6939" y="467"/>
                  <a:pt x="13544" y="467"/>
                </a:cubicBezTo>
                <a:close/>
                <a:moveTo>
                  <a:pt x="13544" y="0"/>
                </a:moveTo>
                <a:cubicBezTo>
                  <a:pt x="6572" y="0"/>
                  <a:pt x="1" y="4337"/>
                  <a:pt x="1" y="8940"/>
                </a:cubicBezTo>
                <a:cubicBezTo>
                  <a:pt x="1" y="21415"/>
                  <a:pt x="5571" y="35325"/>
                  <a:pt x="13544" y="35325"/>
                </a:cubicBezTo>
                <a:cubicBezTo>
                  <a:pt x="21549" y="35325"/>
                  <a:pt x="27120" y="21415"/>
                  <a:pt x="27120" y="8940"/>
                </a:cubicBezTo>
                <a:cubicBezTo>
                  <a:pt x="27120" y="4337"/>
                  <a:pt x="20515" y="0"/>
                  <a:pt x="13544" y="0"/>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1" name="Google Shape;7371;p82"/>
          <p:cNvSpPr/>
          <p:nvPr/>
        </p:nvSpPr>
        <p:spPr>
          <a:xfrm rot="1152525">
            <a:off x="772576" y="1872850"/>
            <a:ext cx="100939" cy="991291"/>
          </a:xfrm>
          <a:custGeom>
            <a:rect b="b" l="l" r="r" t="t"/>
            <a:pathLst>
              <a:path extrusionOk="0" h="35060" w="3570">
                <a:moveTo>
                  <a:pt x="434" y="1"/>
                </a:moveTo>
                <a:lnTo>
                  <a:pt x="67" y="368"/>
                </a:lnTo>
                <a:cubicBezTo>
                  <a:pt x="2369" y="2636"/>
                  <a:pt x="3202" y="21316"/>
                  <a:pt x="0" y="34959"/>
                </a:cubicBezTo>
                <a:lnTo>
                  <a:pt x="501" y="35059"/>
                </a:lnTo>
                <a:cubicBezTo>
                  <a:pt x="3569" y="21917"/>
                  <a:pt x="3069" y="2669"/>
                  <a:pt x="434"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2" name="Google Shape;7372;p82"/>
          <p:cNvSpPr/>
          <p:nvPr/>
        </p:nvSpPr>
        <p:spPr>
          <a:xfrm rot="1152525">
            <a:off x="530896" y="1138384"/>
            <a:ext cx="1196872" cy="701736"/>
          </a:xfrm>
          <a:custGeom>
            <a:rect b="b" l="l" r="r" t="t"/>
            <a:pathLst>
              <a:path extrusionOk="0" h="24819" w="42331">
                <a:moveTo>
                  <a:pt x="15003" y="1"/>
                </a:moveTo>
                <a:cubicBezTo>
                  <a:pt x="8288" y="1"/>
                  <a:pt x="2639" y="1793"/>
                  <a:pt x="2102" y="3847"/>
                </a:cubicBezTo>
                <a:cubicBezTo>
                  <a:pt x="1" y="11820"/>
                  <a:pt x="6205" y="20759"/>
                  <a:pt x="17947" y="23862"/>
                </a:cubicBezTo>
                <a:cubicBezTo>
                  <a:pt x="20415" y="24514"/>
                  <a:pt x="22797" y="24818"/>
                  <a:pt x="25039" y="24818"/>
                </a:cubicBezTo>
                <a:cubicBezTo>
                  <a:pt x="33459" y="24818"/>
                  <a:pt x="39904" y="20525"/>
                  <a:pt x="41564" y="14255"/>
                </a:cubicBezTo>
                <a:cubicBezTo>
                  <a:pt x="42331" y="11286"/>
                  <a:pt x="33792" y="3680"/>
                  <a:pt x="23918" y="1112"/>
                </a:cubicBezTo>
                <a:cubicBezTo>
                  <a:pt x="20963" y="331"/>
                  <a:pt x="17885" y="1"/>
                  <a:pt x="1500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3" name="Google Shape;7373;p82"/>
          <p:cNvSpPr/>
          <p:nvPr/>
        </p:nvSpPr>
        <p:spPr>
          <a:xfrm rot="1152525">
            <a:off x="627572" y="1194637"/>
            <a:ext cx="1003534" cy="589205"/>
          </a:xfrm>
          <a:custGeom>
            <a:rect b="b" l="l" r="r" t="t"/>
            <a:pathLst>
              <a:path extrusionOk="0" h="20839" w="35493">
                <a:moveTo>
                  <a:pt x="12620" y="1"/>
                </a:moveTo>
                <a:cubicBezTo>
                  <a:pt x="6952" y="1"/>
                  <a:pt x="2180" y="1521"/>
                  <a:pt x="1735" y="3254"/>
                </a:cubicBezTo>
                <a:cubicBezTo>
                  <a:pt x="0" y="9959"/>
                  <a:pt x="5171" y="17464"/>
                  <a:pt x="15011" y="20033"/>
                </a:cubicBezTo>
                <a:cubicBezTo>
                  <a:pt x="17080" y="20582"/>
                  <a:pt x="19079" y="20838"/>
                  <a:pt x="20962" y="20838"/>
                </a:cubicBezTo>
                <a:cubicBezTo>
                  <a:pt x="28006" y="20838"/>
                  <a:pt x="33430" y="17251"/>
                  <a:pt x="34825" y="11961"/>
                </a:cubicBezTo>
                <a:cubicBezTo>
                  <a:pt x="35492" y="9492"/>
                  <a:pt x="28354" y="3121"/>
                  <a:pt x="20048" y="919"/>
                </a:cubicBezTo>
                <a:cubicBezTo>
                  <a:pt x="17585" y="274"/>
                  <a:pt x="15022" y="1"/>
                  <a:pt x="12620" y="1"/>
                </a:cubicBezTo>
                <a:close/>
              </a:path>
            </a:pathLst>
          </a:custGeom>
          <a:solidFill>
            <a:srgbClr val="6A4E6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4" name="Google Shape;7374;p82"/>
          <p:cNvSpPr/>
          <p:nvPr/>
        </p:nvSpPr>
        <p:spPr>
          <a:xfrm rot="1152525">
            <a:off x="1428697" y="1645529"/>
            <a:ext cx="175469" cy="199898"/>
          </a:xfrm>
          <a:custGeom>
            <a:rect b="b" l="l" r="r" t="t"/>
            <a:pathLst>
              <a:path extrusionOk="0" h="7070" w="6206">
                <a:moveTo>
                  <a:pt x="4837" y="398"/>
                </a:moveTo>
                <a:cubicBezTo>
                  <a:pt x="5004" y="398"/>
                  <a:pt x="5171" y="431"/>
                  <a:pt x="5338" y="531"/>
                </a:cubicBezTo>
                <a:cubicBezTo>
                  <a:pt x="5671" y="765"/>
                  <a:pt x="5805" y="1332"/>
                  <a:pt x="5671" y="2032"/>
                </a:cubicBezTo>
                <a:cubicBezTo>
                  <a:pt x="5304" y="3800"/>
                  <a:pt x="4204" y="5368"/>
                  <a:pt x="2669" y="6369"/>
                </a:cubicBezTo>
                <a:cubicBezTo>
                  <a:pt x="2308" y="6570"/>
                  <a:pt x="1958" y="6674"/>
                  <a:pt x="1664" y="6674"/>
                </a:cubicBezTo>
                <a:cubicBezTo>
                  <a:pt x="1470" y="6674"/>
                  <a:pt x="1301" y="6628"/>
                  <a:pt x="1168" y="6535"/>
                </a:cubicBezTo>
                <a:cubicBezTo>
                  <a:pt x="434" y="6035"/>
                  <a:pt x="768" y="4234"/>
                  <a:pt x="1902" y="2599"/>
                </a:cubicBezTo>
                <a:cubicBezTo>
                  <a:pt x="2402" y="1832"/>
                  <a:pt x="3036" y="1198"/>
                  <a:pt x="3803" y="731"/>
                </a:cubicBezTo>
                <a:cubicBezTo>
                  <a:pt x="4137" y="531"/>
                  <a:pt x="4471" y="431"/>
                  <a:pt x="4837" y="398"/>
                </a:cubicBezTo>
                <a:close/>
                <a:moveTo>
                  <a:pt x="4827" y="1"/>
                </a:moveTo>
                <a:cubicBezTo>
                  <a:pt x="4471" y="1"/>
                  <a:pt x="4058" y="118"/>
                  <a:pt x="3603" y="364"/>
                </a:cubicBezTo>
                <a:cubicBezTo>
                  <a:pt x="2803" y="865"/>
                  <a:pt x="2102" y="1565"/>
                  <a:pt x="1568" y="2366"/>
                </a:cubicBezTo>
                <a:cubicBezTo>
                  <a:pt x="268" y="4234"/>
                  <a:pt x="1" y="6202"/>
                  <a:pt x="935" y="6869"/>
                </a:cubicBezTo>
                <a:cubicBezTo>
                  <a:pt x="1135" y="7002"/>
                  <a:pt x="1402" y="7069"/>
                  <a:pt x="1669" y="7069"/>
                </a:cubicBezTo>
                <a:cubicBezTo>
                  <a:pt x="2102" y="7069"/>
                  <a:pt x="2502" y="6936"/>
                  <a:pt x="2869" y="6702"/>
                </a:cubicBezTo>
                <a:cubicBezTo>
                  <a:pt x="4537" y="5668"/>
                  <a:pt x="5671" y="4000"/>
                  <a:pt x="6072" y="2099"/>
                </a:cubicBezTo>
                <a:cubicBezTo>
                  <a:pt x="6205" y="1198"/>
                  <a:pt x="6038" y="531"/>
                  <a:pt x="5538" y="198"/>
                </a:cubicBezTo>
                <a:cubicBezTo>
                  <a:pt x="5336" y="68"/>
                  <a:pt x="5098" y="1"/>
                  <a:pt x="4827"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5" name="Google Shape;7375;p82"/>
          <p:cNvSpPr/>
          <p:nvPr/>
        </p:nvSpPr>
        <p:spPr>
          <a:xfrm rot="1152525">
            <a:off x="698654" y="1094259"/>
            <a:ext cx="127347" cy="228342"/>
          </a:xfrm>
          <a:custGeom>
            <a:rect b="b" l="l" r="r" t="t"/>
            <a:pathLst>
              <a:path extrusionOk="0" h="8076" w="4504">
                <a:moveTo>
                  <a:pt x="2068" y="403"/>
                </a:moveTo>
                <a:cubicBezTo>
                  <a:pt x="2435" y="403"/>
                  <a:pt x="2869" y="737"/>
                  <a:pt x="3202" y="1304"/>
                </a:cubicBezTo>
                <a:cubicBezTo>
                  <a:pt x="3669" y="2104"/>
                  <a:pt x="3903" y="2972"/>
                  <a:pt x="3970" y="3872"/>
                </a:cubicBezTo>
                <a:cubicBezTo>
                  <a:pt x="4070" y="4773"/>
                  <a:pt x="3970" y="5707"/>
                  <a:pt x="3703" y="6541"/>
                </a:cubicBezTo>
                <a:cubicBezTo>
                  <a:pt x="3436" y="7208"/>
                  <a:pt x="3036" y="7642"/>
                  <a:pt x="2669" y="7675"/>
                </a:cubicBezTo>
                <a:cubicBezTo>
                  <a:pt x="2650" y="7677"/>
                  <a:pt x="2632" y="7677"/>
                  <a:pt x="2613" y="7677"/>
                </a:cubicBezTo>
                <a:cubicBezTo>
                  <a:pt x="2226" y="7677"/>
                  <a:pt x="1785" y="7347"/>
                  <a:pt x="1434" y="6774"/>
                </a:cubicBezTo>
                <a:cubicBezTo>
                  <a:pt x="600" y="5140"/>
                  <a:pt x="400" y="3238"/>
                  <a:pt x="967" y="1504"/>
                </a:cubicBezTo>
                <a:cubicBezTo>
                  <a:pt x="1201" y="837"/>
                  <a:pt x="1568" y="436"/>
                  <a:pt x="2001" y="403"/>
                </a:cubicBezTo>
                <a:close/>
                <a:moveTo>
                  <a:pt x="2039" y="1"/>
                </a:moveTo>
                <a:cubicBezTo>
                  <a:pt x="2015" y="1"/>
                  <a:pt x="1992" y="1"/>
                  <a:pt x="1968" y="3"/>
                </a:cubicBezTo>
                <a:cubicBezTo>
                  <a:pt x="1401" y="70"/>
                  <a:pt x="901" y="537"/>
                  <a:pt x="600" y="1370"/>
                </a:cubicBezTo>
                <a:cubicBezTo>
                  <a:pt x="0" y="3238"/>
                  <a:pt x="167" y="5240"/>
                  <a:pt x="1101" y="6974"/>
                </a:cubicBezTo>
                <a:cubicBezTo>
                  <a:pt x="1534" y="7675"/>
                  <a:pt x="2068" y="8075"/>
                  <a:pt x="2602" y="8075"/>
                </a:cubicBezTo>
                <a:lnTo>
                  <a:pt x="2702" y="8075"/>
                </a:lnTo>
                <a:cubicBezTo>
                  <a:pt x="3302" y="8009"/>
                  <a:pt x="3769" y="7542"/>
                  <a:pt x="4103" y="6708"/>
                </a:cubicBezTo>
                <a:cubicBezTo>
                  <a:pt x="4403" y="5774"/>
                  <a:pt x="4503" y="4806"/>
                  <a:pt x="4403" y="3839"/>
                </a:cubicBezTo>
                <a:cubicBezTo>
                  <a:pt x="4336" y="2872"/>
                  <a:pt x="4036" y="1938"/>
                  <a:pt x="3569" y="1104"/>
                </a:cubicBezTo>
                <a:cubicBezTo>
                  <a:pt x="3122" y="368"/>
                  <a:pt x="2582" y="1"/>
                  <a:pt x="2039"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6" name="Google Shape;7376;p82"/>
          <p:cNvSpPr/>
          <p:nvPr/>
        </p:nvSpPr>
        <p:spPr>
          <a:xfrm rot="1152525">
            <a:off x="1174488" y="1432162"/>
            <a:ext cx="183923" cy="209681"/>
          </a:xfrm>
          <a:custGeom>
            <a:rect b="b" l="l" r="r" t="t"/>
            <a:pathLst>
              <a:path extrusionOk="0" h="7416" w="6505">
                <a:moveTo>
                  <a:pt x="3648" y="1"/>
                </a:moveTo>
                <a:cubicBezTo>
                  <a:pt x="2312" y="1"/>
                  <a:pt x="973" y="1218"/>
                  <a:pt x="534" y="2975"/>
                </a:cubicBezTo>
                <a:cubicBezTo>
                  <a:pt x="0" y="4976"/>
                  <a:pt x="767" y="6945"/>
                  <a:pt x="2302" y="7345"/>
                </a:cubicBezTo>
                <a:cubicBezTo>
                  <a:pt x="2481" y="7393"/>
                  <a:pt x="2663" y="7416"/>
                  <a:pt x="2845" y="7416"/>
                </a:cubicBezTo>
                <a:cubicBezTo>
                  <a:pt x="4179" y="7416"/>
                  <a:pt x="5501" y="6171"/>
                  <a:pt x="5971" y="4409"/>
                </a:cubicBezTo>
                <a:cubicBezTo>
                  <a:pt x="6505" y="2408"/>
                  <a:pt x="5704" y="473"/>
                  <a:pt x="4203" y="73"/>
                </a:cubicBezTo>
                <a:cubicBezTo>
                  <a:pt x="4020" y="24"/>
                  <a:pt x="3834" y="1"/>
                  <a:pt x="3648" y="1"/>
                </a:cubicBezTo>
                <a:close/>
              </a:path>
            </a:pathLst>
          </a:custGeom>
          <a:solidFill>
            <a:srgbClr val="DFC7E4"/>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7" name="Google Shape;7377;p82"/>
          <p:cNvSpPr/>
          <p:nvPr/>
        </p:nvSpPr>
        <p:spPr>
          <a:xfrm rot="1152525">
            <a:off x="893923" y="1194727"/>
            <a:ext cx="295238" cy="336519"/>
          </a:xfrm>
          <a:custGeom>
            <a:rect b="b" l="l" r="r" t="t"/>
            <a:pathLst>
              <a:path extrusionOk="0" h="11902" w="10442">
                <a:moveTo>
                  <a:pt x="5866" y="1"/>
                </a:moveTo>
                <a:cubicBezTo>
                  <a:pt x="3729" y="1"/>
                  <a:pt x="1598" y="1966"/>
                  <a:pt x="835" y="4784"/>
                </a:cubicBezTo>
                <a:cubicBezTo>
                  <a:pt x="1" y="8019"/>
                  <a:pt x="1268" y="11155"/>
                  <a:pt x="3670" y="11789"/>
                </a:cubicBezTo>
                <a:cubicBezTo>
                  <a:pt x="3962" y="11865"/>
                  <a:pt x="4258" y="11901"/>
                  <a:pt x="4552" y="11901"/>
                </a:cubicBezTo>
                <a:cubicBezTo>
                  <a:pt x="6712" y="11901"/>
                  <a:pt x="8840" y="9932"/>
                  <a:pt x="9574" y="7085"/>
                </a:cubicBezTo>
                <a:cubicBezTo>
                  <a:pt x="10441" y="3883"/>
                  <a:pt x="9174" y="747"/>
                  <a:pt x="6739" y="114"/>
                </a:cubicBezTo>
                <a:cubicBezTo>
                  <a:pt x="6450" y="38"/>
                  <a:pt x="6158" y="1"/>
                  <a:pt x="586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8" name="Google Shape;7378;p82"/>
          <p:cNvSpPr/>
          <p:nvPr/>
        </p:nvSpPr>
        <p:spPr>
          <a:xfrm rot="1152525">
            <a:off x="947728" y="1257524"/>
            <a:ext cx="184885" cy="209992"/>
          </a:xfrm>
          <a:custGeom>
            <a:rect b="b" l="l" r="r" t="t"/>
            <a:pathLst>
              <a:path extrusionOk="0" h="7427" w="6539">
                <a:moveTo>
                  <a:pt x="3624" y="1"/>
                </a:moveTo>
                <a:cubicBezTo>
                  <a:pt x="2302" y="1"/>
                  <a:pt x="999" y="1239"/>
                  <a:pt x="534" y="2985"/>
                </a:cubicBezTo>
                <a:cubicBezTo>
                  <a:pt x="0" y="5020"/>
                  <a:pt x="801" y="6954"/>
                  <a:pt x="2302" y="7355"/>
                </a:cubicBezTo>
                <a:cubicBezTo>
                  <a:pt x="2485" y="7403"/>
                  <a:pt x="2670" y="7427"/>
                  <a:pt x="2854" y="7427"/>
                </a:cubicBezTo>
                <a:cubicBezTo>
                  <a:pt x="4185" y="7427"/>
                  <a:pt x="5502" y="6206"/>
                  <a:pt x="5971" y="4419"/>
                </a:cubicBezTo>
                <a:cubicBezTo>
                  <a:pt x="6538" y="2418"/>
                  <a:pt x="5704" y="483"/>
                  <a:pt x="4203" y="83"/>
                </a:cubicBezTo>
                <a:cubicBezTo>
                  <a:pt x="4011" y="27"/>
                  <a:pt x="3817" y="1"/>
                  <a:pt x="3624"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98" name="Shape 8398"/>
        <p:cNvGrpSpPr/>
        <p:nvPr/>
      </p:nvGrpSpPr>
      <p:grpSpPr>
        <a:xfrm>
          <a:off x="0" y="0"/>
          <a:ext cx="0" cy="0"/>
          <a:chOff x="0" y="0"/>
          <a:chExt cx="0" cy="0"/>
        </a:xfrm>
      </p:grpSpPr>
      <p:sp>
        <p:nvSpPr>
          <p:cNvPr id="8399" name="Google Shape;8399;g1faaa77c422_0_473"/>
          <p:cNvSpPr txBox="1"/>
          <p:nvPr>
            <p:ph type="title"/>
          </p:nvPr>
        </p:nvSpPr>
        <p:spPr>
          <a:xfrm>
            <a:off x="2149050" y="152800"/>
            <a:ext cx="5693100" cy="73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
                <a:solidFill>
                  <a:srgbClr val="9A72A1"/>
                </a:solidFill>
                <a:latin typeface="Poppins"/>
                <a:ea typeface="Poppins"/>
                <a:cs typeface="Poppins"/>
                <a:sym typeface="Poppins"/>
              </a:rPr>
              <a:t>Setting configuration </a:t>
            </a:r>
            <a:endParaRPr>
              <a:solidFill>
                <a:srgbClr val="9A72A1"/>
              </a:solidFill>
              <a:latin typeface="Poppins"/>
              <a:ea typeface="Poppins"/>
              <a:cs typeface="Poppins"/>
              <a:sym typeface="Poppins"/>
            </a:endParaRPr>
          </a:p>
        </p:txBody>
      </p:sp>
      <p:sp>
        <p:nvSpPr>
          <p:cNvPr id="8400" name="Google Shape;8400;g1faaa77c422_0_473"/>
          <p:cNvSpPr txBox="1"/>
          <p:nvPr/>
        </p:nvSpPr>
        <p:spPr>
          <a:xfrm>
            <a:off x="374178" y="2244900"/>
            <a:ext cx="3632700" cy="1862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t/>
            </a:r>
            <a:endParaRPr b="1" i="0" sz="2000" u="none" cap="none" strike="noStrike">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b="1" i="0" sz="2000" u="none" cap="none" strike="noStrike">
              <a:solidFill>
                <a:schemeClr val="dk1"/>
              </a:solidFill>
              <a:latin typeface="Inter"/>
              <a:ea typeface="Inter"/>
              <a:cs typeface="Inter"/>
              <a:sym typeface="Inter"/>
            </a:endParaRPr>
          </a:p>
        </p:txBody>
      </p:sp>
      <p:sp>
        <p:nvSpPr>
          <p:cNvPr id="8401" name="Google Shape;8401;g1faaa77c422_0_473"/>
          <p:cNvSpPr txBox="1"/>
          <p:nvPr/>
        </p:nvSpPr>
        <p:spPr>
          <a:xfrm>
            <a:off x="4296825" y="1019575"/>
            <a:ext cx="4785000" cy="3179700"/>
          </a:xfrm>
          <a:prstGeom prst="rect">
            <a:avLst/>
          </a:prstGeom>
          <a:noFill/>
          <a:ln>
            <a:noFill/>
          </a:ln>
        </p:spPr>
        <p:txBody>
          <a:bodyPr anchorCtr="0" anchor="t" bIns="45700" lIns="91425" spcFirstLastPara="1" rIns="91425" wrap="square" tIns="45700">
            <a:noAutofit/>
          </a:bodyPr>
          <a:lstStyle/>
          <a:p>
            <a:pPr indent="-342900" lvl="0" marL="45720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Inter"/>
              <a:ea typeface="Inter"/>
              <a:cs typeface="Inter"/>
              <a:sym typeface="Inter"/>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Inter"/>
              <a:ea typeface="Inter"/>
              <a:cs typeface="Inter"/>
              <a:sym typeface="Inter"/>
            </a:endParaRPr>
          </a:p>
          <a:p>
            <a:pPr indent="0" lvl="0" marL="0" marR="0" rtl="0" algn="ctr">
              <a:lnSpc>
                <a:spcPct val="100000"/>
              </a:lnSpc>
              <a:spcBef>
                <a:spcPts val="0"/>
              </a:spcBef>
              <a:spcAft>
                <a:spcPts val="0"/>
              </a:spcAft>
              <a:buNone/>
            </a:pPr>
            <a:r>
              <a:rPr b="1" i="0" lang="en" sz="1800" u="none" cap="none" strike="noStrike">
                <a:solidFill>
                  <a:srgbClr val="9FA0A4"/>
                </a:solidFill>
                <a:latin typeface="Poppins"/>
                <a:ea typeface="Poppins"/>
                <a:cs typeface="Poppins"/>
                <a:sym typeface="Poppins"/>
              </a:rPr>
              <a:t> </a:t>
            </a:r>
            <a:r>
              <a:rPr b="1" i="0" lang="en" sz="1800" u="none" cap="none" strike="noStrike">
                <a:solidFill>
                  <a:srgbClr val="6A4E6F"/>
                </a:solidFill>
                <a:latin typeface="Poppins"/>
                <a:ea typeface="Poppins"/>
                <a:cs typeface="Poppins"/>
                <a:sym typeface="Poppins"/>
              </a:rPr>
              <a:t>Learn the robot on these paths by control direction page, and the bot, in turn, will memorize the number of steps and the directions it takes on each path in the memory</a:t>
            </a:r>
            <a:r>
              <a:rPr b="1" i="0" lang="en" sz="1800" u="none" cap="none" strike="noStrike">
                <a:solidFill>
                  <a:srgbClr val="9FA0A4"/>
                </a:solidFill>
                <a:latin typeface="Poppins"/>
                <a:ea typeface="Poppins"/>
                <a:cs typeface="Poppins"/>
                <a:sym typeface="Poppins"/>
              </a:rPr>
              <a:t>.</a:t>
            </a:r>
            <a:endParaRPr>
              <a:solidFill>
                <a:srgbClr val="9FA0A4"/>
              </a:solidFill>
              <a:latin typeface="Poppins"/>
              <a:ea typeface="Poppins"/>
              <a:cs typeface="Poppins"/>
              <a:sym typeface="Poppins"/>
            </a:endParaRPr>
          </a:p>
          <a:p>
            <a:pPr indent="-342900" lvl="0" marL="457200" marR="0" rtl="0" algn="ctr">
              <a:lnSpc>
                <a:spcPct val="100000"/>
              </a:lnSpc>
              <a:spcBef>
                <a:spcPts val="0"/>
              </a:spcBef>
              <a:spcAft>
                <a:spcPts val="0"/>
              </a:spcAft>
              <a:buClr>
                <a:srgbClr val="000000"/>
              </a:buClr>
              <a:buSzPts val="1800"/>
              <a:buFont typeface="Arial"/>
              <a:buNone/>
            </a:pPr>
            <a:r>
              <a:t/>
            </a:r>
            <a:endParaRPr b="1" sz="1800">
              <a:solidFill>
                <a:schemeClr val="dk1"/>
              </a:solidFill>
              <a:latin typeface="Poppins"/>
              <a:ea typeface="Poppins"/>
              <a:cs typeface="Poppins"/>
              <a:sym typeface="Poppins"/>
            </a:endParaRPr>
          </a:p>
          <a:p>
            <a:pPr indent="-342900" lvl="0" marL="457200" marR="0" rtl="0" algn="ctr">
              <a:lnSpc>
                <a:spcPct val="100000"/>
              </a:lnSpc>
              <a:spcBef>
                <a:spcPts val="0"/>
              </a:spcBef>
              <a:spcAft>
                <a:spcPts val="0"/>
              </a:spcAft>
              <a:buClr>
                <a:srgbClr val="000000"/>
              </a:buClr>
              <a:buSzPts val="1800"/>
              <a:buFont typeface="Arial"/>
              <a:buNone/>
            </a:pPr>
            <a:r>
              <a:t/>
            </a:r>
            <a:endParaRPr b="1" sz="1800">
              <a:solidFill>
                <a:schemeClr val="dk1"/>
              </a:solidFill>
              <a:latin typeface="Poppins"/>
              <a:ea typeface="Poppins"/>
              <a:cs typeface="Poppins"/>
              <a:sym typeface="Poppins"/>
            </a:endParaRPr>
          </a:p>
          <a:p>
            <a:pPr indent="-342900" lvl="0" marL="457200" marR="0" rtl="0" algn="ctr">
              <a:lnSpc>
                <a:spcPct val="100000"/>
              </a:lnSpc>
              <a:spcBef>
                <a:spcPts val="0"/>
              </a:spcBef>
              <a:spcAft>
                <a:spcPts val="0"/>
              </a:spcAft>
              <a:buClr>
                <a:srgbClr val="000000"/>
              </a:buClr>
              <a:buSzPts val="1800"/>
              <a:buFont typeface="Arial"/>
              <a:buNone/>
            </a:pPr>
            <a:r>
              <a:t/>
            </a:r>
            <a:endParaRPr b="1" sz="1800">
              <a:solidFill>
                <a:schemeClr val="dk1"/>
              </a:solidFill>
              <a:latin typeface="Poppins"/>
              <a:ea typeface="Poppins"/>
              <a:cs typeface="Poppins"/>
              <a:sym typeface="Poppins"/>
            </a:endParaRPr>
          </a:p>
          <a:p>
            <a:pPr indent="0" lvl="0" marL="0" marR="0" rtl="0" algn="ctr">
              <a:lnSpc>
                <a:spcPct val="100000"/>
              </a:lnSpc>
              <a:spcBef>
                <a:spcPts val="0"/>
              </a:spcBef>
              <a:spcAft>
                <a:spcPts val="0"/>
              </a:spcAft>
              <a:buNone/>
            </a:pPr>
            <a:r>
              <a:rPr b="1" i="0" lang="en" sz="1800" u="none" cap="none" strike="noStrike">
                <a:solidFill>
                  <a:srgbClr val="9A72A1"/>
                </a:solidFill>
                <a:latin typeface="Poppins"/>
                <a:ea typeface="Poppins"/>
                <a:cs typeface="Poppins"/>
                <a:sym typeface="Poppins"/>
              </a:rPr>
              <a:t>Then the robot can be summoned to any point you specify by pressing the button on the map</a:t>
            </a:r>
            <a:endParaRPr b="1" i="0" sz="1800" u="none" cap="none" strike="noStrike">
              <a:solidFill>
                <a:srgbClr val="9A72A1"/>
              </a:solidFill>
              <a:latin typeface="Poppins"/>
              <a:ea typeface="Poppins"/>
              <a:cs typeface="Poppins"/>
              <a:sym typeface="Poppins"/>
            </a:endParaRPr>
          </a:p>
          <a:p>
            <a:pPr indent="-342900" lvl="0" marL="45720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Inter"/>
              <a:ea typeface="Inter"/>
              <a:cs typeface="Inter"/>
              <a:sym typeface="Inter"/>
            </a:endParaRPr>
          </a:p>
          <a:p>
            <a:pPr indent="-342900" lvl="0" marL="45720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Inter"/>
              <a:ea typeface="Inter"/>
              <a:cs typeface="Inter"/>
              <a:sym typeface="Inter"/>
            </a:endParaRPr>
          </a:p>
        </p:txBody>
      </p:sp>
      <p:pic>
        <p:nvPicPr>
          <p:cNvPr id="8402" name="Google Shape;8402;g1faaa77c422_0_473"/>
          <p:cNvPicPr preferRelativeResize="0"/>
          <p:nvPr/>
        </p:nvPicPr>
        <p:blipFill rotWithShape="1">
          <a:blip r:embed="rId3">
            <a:alphaModFix/>
          </a:blip>
          <a:srcRect b="0" l="0" r="0" t="0"/>
          <a:stretch/>
        </p:blipFill>
        <p:spPr>
          <a:xfrm>
            <a:off x="374175" y="1152925"/>
            <a:ext cx="1867300" cy="3898500"/>
          </a:xfrm>
          <a:prstGeom prst="rect">
            <a:avLst/>
          </a:prstGeom>
          <a:noFill/>
          <a:ln cap="flat" cmpd="sng" w="19050">
            <a:solidFill>
              <a:srgbClr val="9A72A1"/>
            </a:solidFill>
            <a:prstDash val="dot"/>
            <a:round/>
            <a:headEnd len="sm" w="sm" type="none"/>
            <a:tailEnd len="sm" w="sm" type="none"/>
          </a:ln>
        </p:spPr>
      </p:pic>
      <p:pic>
        <p:nvPicPr>
          <p:cNvPr id="8403" name="Google Shape;8403;g1faaa77c422_0_473"/>
          <p:cNvPicPr preferRelativeResize="0"/>
          <p:nvPr/>
        </p:nvPicPr>
        <p:blipFill rotWithShape="1">
          <a:blip r:embed="rId4">
            <a:alphaModFix/>
          </a:blip>
          <a:srcRect b="0" l="0" r="0" t="0"/>
          <a:stretch/>
        </p:blipFill>
        <p:spPr>
          <a:xfrm>
            <a:off x="2334322" y="939183"/>
            <a:ext cx="1869658" cy="3577440"/>
          </a:xfrm>
          <a:prstGeom prst="rect">
            <a:avLst/>
          </a:prstGeom>
          <a:noFill/>
          <a:ln cap="flat" cmpd="sng" w="19050">
            <a:solidFill>
              <a:srgbClr val="9A72A1"/>
            </a:solidFill>
            <a:prstDash val="dot"/>
            <a:round/>
            <a:headEnd len="sm" w="sm" type="none"/>
            <a:tailEnd len="sm" w="sm" type="none"/>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07" name="Shape 8407"/>
        <p:cNvGrpSpPr/>
        <p:nvPr/>
      </p:nvGrpSpPr>
      <p:grpSpPr>
        <a:xfrm>
          <a:off x="0" y="0"/>
          <a:ext cx="0" cy="0"/>
          <a:chOff x="0" y="0"/>
          <a:chExt cx="0" cy="0"/>
        </a:xfrm>
      </p:grpSpPr>
      <p:sp>
        <p:nvSpPr>
          <p:cNvPr id="8408" name="Google Shape;8408;g1fac0cc8175_0_130"/>
          <p:cNvSpPr/>
          <p:nvPr/>
        </p:nvSpPr>
        <p:spPr>
          <a:xfrm>
            <a:off x="720001" y="4431475"/>
            <a:ext cx="7704150" cy="263168"/>
          </a:xfrm>
          <a:custGeom>
            <a:rect b="b" l="l" r="r" t="t"/>
            <a:pathLst>
              <a:path extrusionOk="0" h="9441" w="161716">
                <a:moveTo>
                  <a:pt x="80858" y="1"/>
                </a:moveTo>
                <a:cubicBezTo>
                  <a:pt x="36193" y="1"/>
                  <a:pt x="0" y="2136"/>
                  <a:pt x="0" y="4738"/>
                </a:cubicBezTo>
                <a:cubicBezTo>
                  <a:pt x="0" y="7339"/>
                  <a:pt x="36193" y="9441"/>
                  <a:pt x="80858" y="9441"/>
                </a:cubicBezTo>
                <a:cubicBezTo>
                  <a:pt x="125523" y="9441"/>
                  <a:pt x="161716" y="7339"/>
                  <a:pt x="161716" y="4738"/>
                </a:cubicBezTo>
                <a:cubicBezTo>
                  <a:pt x="161716" y="2136"/>
                  <a:pt x="125523" y="1"/>
                  <a:pt x="80858"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09" name="Google Shape;8409;g1fac0cc8175_0_130"/>
          <p:cNvSpPr txBox="1"/>
          <p:nvPr>
            <p:ph type="title"/>
          </p:nvPr>
        </p:nvSpPr>
        <p:spPr>
          <a:xfrm>
            <a:off x="2680125" y="2494600"/>
            <a:ext cx="3527100" cy="14694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4000"/>
              <a:buNone/>
            </a:pPr>
            <a:r>
              <a:t/>
            </a:r>
            <a:endParaRPr>
              <a:solidFill>
                <a:srgbClr val="DFC7E4"/>
              </a:solidFill>
            </a:endParaRPr>
          </a:p>
          <a:p>
            <a:pPr indent="0" lvl="0" marL="0" rtl="0" algn="ctr">
              <a:spcBef>
                <a:spcPts val="0"/>
              </a:spcBef>
              <a:spcAft>
                <a:spcPts val="0"/>
              </a:spcAft>
              <a:buClr>
                <a:srgbClr val="000000"/>
              </a:buClr>
              <a:buSzPts val="2100"/>
              <a:buFont typeface="Arial"/>
              <a:buNone/>
            </a:pPr>
            <a:r>
              <a:rPr b="1" lang="en">
                <a:solidFill>
                  <a:srgbClr val="DFC7E4"/>
                </a:solidFill>
                <a:latin typeface="Poppins"/>
                <a:ea typeface="Poppins"/>
                <a:cs typeface="Poppins"/>
                <a:sym typeface="Poppins"/>
              </a:rPr>
              <a:t>Future Work</a:t>
            </a:r>
            <a:endParaRPr b="1">
              <a:solidFill>
                <a:srgbClr val="DFC7E4"/>
              </a:solidFill>
              <a:latin typeface="Poppins"/>
              <a:ea typeface="Poppins"/>
              <a:cs typeface="Poppins"/>
              <a:sym typeface="Poppins"/>
            </a:endParaRPr>
          </a:p>
          <a:p>
            <a:pPr indent="0" lvl="0" marL="0" rtl="0" algn="l">
              <a:lnSpc>
                <a:spcPct val="100000"/>
              </a:lnSpc>
              <a:spcBef>
                <a:spcPts val="0"/>
              </a:spcBef>
              <a:spcAft>
                <a:spcPts val="0"/>
              </a:spcAft>
              <a:buSzPts val="4000"/>
              <a:buNone/>
            </a:pPr>
            <a:r>
              <a:t/>
            </a:r>
            <a:endParaRPr/>
          </a:p>
        </p:txBody>
      </p:sp>
      <p:sp>
        <p:nvSpPr>
          <p:cNvPr id="8410" name="Google Shape;8410;g1fac0cc8175_0_130"/>
          <p:cNvSpPr txBox="1"/>
          <p:nvPr>
            <p:ph idx="2" type="title"/>
          </p:nvPr>
        </p:nvSpPr>
        <p:spPr>
          <a:xfrm>
            <a:off x="3851525" y="1815150"/>
            <a:ext cx="1110300" cy="826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4800"/>
              <a:buNone/>
            </a:pPr>
            <a:r>
              <a:rPr lang="en">
                <a:solidFill>
                  <a:srgbClr val="623D69"/>
                </a:solidFill>
              </a:rPr>
              <a:t>06</a:t>
            </a:r>
            <a:endParaRPr sz="4800">
              <a:solidFill>
                <a:srgbClr val="623D69"/>
              </a:solidFill>
            </a:endParaRPr>
          </a:p>
        </p:txBody>
      </p:sp>
      <p:grpSp>
        <p:nvGrpSpPr>
          <p:cNvPr id="8411" name="Google Shape;8411;g1fac0cc8175_0_130"/>
          <p:cNvGrpSpPr/>
          <p:nvPr/>
        </p:nvGrpSpPr>
        <p:grpSpPr>
          <a:xfrm flipH="1">
            <a:off x="1007488" y="540211"/>
            <a:ext cx="1889267" cy="4008759"/>
            <a:chOff x="2319665" y="540000"/>
            <a:chExt cx="1892295" cy="4015184"/>
          </a:xfrm>
        </p:grpSpPr>
        <p:sp>
          <p:nvSpPr>
            <p:cNvPr id="8412" name="Google Shape;8412;g1fac0cc8175_0_130"/>
            <p:cNvSpPr/>
            <p:nvPr/>
          </p:nvSpPr>
          <p:spPr>
            <a:xfrm>
              <a:off x="3094252" y="1699525"/>
              <a:ext cx="370096" cy="316186"/>
            </a:xfrm>
            <a:custGeom>
              <a:rect b="b" l="l" r="r" t="t"/>
              <a:pathLst>
                <a:path extrusionOk="0" h="11343" w="13277">
                  <a:moveTo>
                    <a:pt x="7606" y="502"/>
                  </a:moveTo>
                  <a:cubicBezTo>
                    <a:pt x="10441" y="502"/>
                    <a:pt x="12776" y="2837"/>
                    <a:pt x="12776" y="5705"/>
                  </a:cubicBezTo>
                  <a:cubicBezTo>
                    <a:pt x="12776" y="8816"/>
                    <a:pt x="10232" y="10876"/>
                    <a:pt x="7574" y="10876"/>
                  </a:cubicBezTo>
                  <a:cubicBezTo>
                    <a:pt x="6298" y="10876"/>
                    <a:pt x="4996" y="10401"/>
                    <a:pt x="3936" y="9341"/>
                  </a:cubicBezTo>
                  <a:cubicBezTo>
                    <a:pt x="667" y="6106"/>
                    <a:pt x="2969" y="502"/>
                    <a:pt x="7606" y="502"/>
                  </a:cubicBezTo>
                  <a:close/>
                  <a:moveTo>
                    <a:pt x="7561" y="1"/>
                  </a:moveTo>
                  <a:cubicBezTo>
                    <a:pt x="6171" y="1"/>
                    <a:pt x="4755" y="517"/>
                    <a:pt x="3603" y="1669"/>
                  </a:cubicBezTo>
                  <a:cubicBezTo>
                    <a:pt x="0" y="5238"/>
                    <a:pt x="2535" y="11343"/>
                    <a:pt x="7606" y="11343"/>
                  </a:cubicBezTo>
                  <a:cubicBezTo>
                    <a:pt x="10708" y="11343"/>
                    <a:pt x="13243" y="8808"/>
                    <a:pt x="13276" y="5705"/>
                  </a:cubicBezTo>
                  <a:cubicBezTo>
                    <a:pt x="13276" y="2272"/>
                    <a:pt x="10477" y="1"/>
                    <a:pt x="756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3" name="Google Shape;8413;g1fac0cc8175_0_130"/>
            <p:cNvSpPr/>
            <p:nvPr/>
          </p:nvSpPr>
          <p:spPr>
            <a:xfrm>
              <a:off x="3094252" y="1597221"/>
              <a:ext cx="370096" cy="316214"/>
            </a:xfrm>
            <a:custGeom>
              <a:rect b="b" l="l" r="r" t="t"/>
              <a:pathLst>
                <a:path extrusionOk="0" h="11344" w="13277">
                  <a:moveTo>
                    <a:pt x="7606" y="502"/>
                  </a:moveTo>
                  <a:cubicBezTo>
                    <a:pt x="10441" y="502"/>
                    <a:pt x="12776" y="2804"/>
                    <a:pt x="12776" y="5673"/>
                  </a:cubicBezTo>
                  <a:cubicBezTo>
                    <a:pt x="12776" y="8808"/>
                    <a:pt x="10229" y="10875"/>
                    <a:pt x="7569" y="10875"/>
                  </a:cubicBezTo>
                  <a:cubicBezTo>
                    <a:pt x="6295" y="10875"/>
                    <a:pt x="4995" y="10401"/>
                    <a:pt x="3936" y="9342"/>
                  </a:cubicBezTo>
                  <a:cubicBezTo>
                    <a:pt x="667" y="6073"/>
                    <a:pt x="2969" y="502"/>
                    <a:pt x="7606" y="502"/>
                  </a:cubicBezTo>
                  <a:close/>
                  <a:moveTo>
                    <a:pt x="7566" y="1"/>
                  </a:moveTo>
                  <a:cubicBezTo>
                    <a:pt x="6174" y="1"/>
                    <a:pt x="4756" y="516"/>
                    <a:pt x="3603" y="1670"/>
                  </a:cubicBezTo>
                  <a:cubicBezTo>
                    <a:pt x="0" y="5239"/>
                    <a:pt x="2535" y="11344"/>
                    <a:pt x="7606" y="11344"/>
                  </a:cubicBezTo>
                  <a:cubicBezTo>
                    <a:pt x="10708" y="11344"/>
                    <a:pt x="13243" y="8808"/>
                    <a:pt x="13276" y="5673"/>
                  </a:cubicBezTo>
                  <a:cubicBezTo>
                    <a:pt x="13276" y="2264"/>
                    <a:pt x="10480" y="1"/>
                    <a:pt x="756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4" name="Google Shape;8414;g1fac0cc8175_0_130"/>
            <p:cNvSpPr/>
            <p:nvPr/>
          </p:nvSpPr>
          <p:spPr>
            <a:xfrm>
              <a:off x="3223485" y="990251"/>
              <a:ext cx="219488" cy="188602"/>
            </a:xfrm>
            <a:custGeom>
              <a:rect b="b" l="l" r="r" t="t"/>
              <a:pathLst>
                <a:path extrusionOk="0" h="6766" w="7874">
                  <a:moveTo>
                    <a:pt x="4504" y="294"/>
                  </a:moveTo>
                  <a:cubicBezTo>
                    <a:pt x="6205" y="294"/>
                    <a:pt x="7573" y="1695"/>
                    <a:pt x="7573" y="3396"/>
                  </a:cubicBezTo>
                  <a:cubicBezTo>
                    <a:pt x="7573" y="5246"/>
                    <a:pt x="6062" y="6471"/>
                    <a:pt x="4475" y="6471"/>
                  </a:cubicBezTo>
                  <a:cubicBezTo>
                    <a:pt x="3716" y="6471"/>
                    <a:pt x="2939" y="6191"/>
                    <a:pt x="2302" y="5564"/>
                  </a:cubicBezTo>
                  <a:cubicBezTo>
                    <a:pt x="368" y="3630"/>
                    <a:pt x="1735" y="294"/>
                    <a:pt x="4504" y="294"/>
                  </a:cubicBezTo>
                  <a:close/>
                  <a:moveTo>
                    <a:pt x="4460" y="0"/>
                  </a:moveTo>
                  <a:cubicBezTo>
                    <a:pt x="3633" y="0"/>
                    <a:pt x="2790" y="307"/>
                    <a:pt x="2102" y="995"/>
                  </a:cubicBezTo>
                  <a:cubicBezTo>
                    <a:pt x="1" y="3129"/>
                    <a:pt x="1502" y="6732"/>
                    <a:pt x="4504" y="6765"/>
                  </a:cubicBezTo>
                  <a:cubicBezTo>
                    <a:pt x="6339" y="6732"/>
                    <a:pt x="7873" y="5231"/>
                    <a:pt x="7873" y="3396"/>
                  </a:cubicBezTo>
                  <a:cubicBezTo>
                    <a:pt x="7873" y="1361"/>
                    <a:pt x="6202" y="0"/>
                    <a:pt x="44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5" name="Google Shape;8415;g1fac0cc8175_0_130"/>
            <p:cNvSpPr/>
            <p:nvPr/>
          </p:nvSpPr>
          <p:spPr>
            <a:xfrm>
              <a:off x="3204892" y="963686"/>
              <a:ext cx="219460" cy="188184"/>
            </a:xfrm>
            <a:custGeom>
              <a:rect b="b" l="l" r="r" t="t"/>
              <a:pathLst>
                <a:path extrusionOk="0" h="6751" w="7873">
                  <a:moveTo>
                    <a:pt x="4504" y="280"/>
                  </a:moveTo>
                  <a:cubicBezTo>
                    <a:pt x="6205" y="280"/>
                    <a:pt x="7573" y="1681"/>
                    <a:pt x="7573" y="3382"/>
                  </a:cubicBezTo>
                  <a:cubicBezTo>
                    <a:pt x="7573" y="5232"/>
                    <a:pt x="6062" y="6456"/>
                    <a:pt x="4475" y="6456"/>
                  </a:cubicBezTo>
                  <a:cubicBezTo>
                    <a:pt x="3716" y="6456"/>
                    <a:pt x="2939" y="6176"/>
                    <a:pt x="2302" y="5550"/>
                  </a:cubicBezTo>
                  <a:cubicBezTo>
                    <a:pt x="368" y="3615"/>
                    <a:pt x="1735" y="280"/>
                    <a:pt x="4504" y="280"/>
                  </a:cubicBezTo>
                  <a:close/>
                  <a:moveTo>
                    <a:pt x="4459" y="1"/>
                  </a:moveTo>
                  <a:cubicBezTo>
                    <a:pt x="3632" y="1"/>
                    <a:pt x="2789" y="304"/>
                    <a:pt x="2102" y="980"/>
                  </a:cubicBezTo>
                  <a:cubicBezTo>
                    <a:pt x="1" y="3115"/>
                    <a:pt x="1502" y="6751"/>
                    <a:pt x="4504" y="6751"/>
                  </a:cubicBezTo>
                  <a:cubicBezTo>
                    <a:pt x="6372" y="6751"/>
                    <a:pt x="7873" y="5217"/>
                    <a:pt x="7873" y="3382"/>
                  </a:cubicBezTo>
                  <a:cubicBezTo>
                    <a:pt x="7873" y="1346"/>
                    <a:pt x="6201" y="1"/>
                    <a:pt x="445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6" name="Google Shape;8416;g1fac0cc8175_0_130"/>
            <p:cNvSpPr/>
            <p:nvPr/>
          </p:nvSpPr>
          <p:spPr>
            <a:xfrm>
              <a:off x="2377312" y="727187"/>
              <a:ext cx="752263" cy="659941"/>
            </a:xfrm>
            <a:custGeom>
              <a:rect b="b" l="l" r="r" t="t"/>
              <a:pathLst>
                <a:path extrusionOk="0" h="23675" w="26987">
                  <a:moveTo>
                    <a:pt x="2252" y="1"/>
                  </a:moveTo>
                  <a:cubicBezTo>
                    <a:pt x="1533" y="1"/>
                    <a:pt x="366" y="210"/>
                    <a:pt x="1" y="491"/>
                  </a:cubicBezTo>
                  <a:cubicBezTo>
                    <a:pt x="835" y="4594"/>
                    <a:pt x="8073" y="13867"/>
                    <a:pt x="9774" y="15335"/>
                  </a:cubicBezTo>
                  <a:cubicBezTo>
                    <a:pt x="13711" y="18704"/>
                    <a:pt x="24819" y="23674"/>
                    <a:pt x="24819" y="23674"/>
                  </a:cubicBezTo>
                  <a:lnTo>
                    <a:pt x="26987" y="16703"/>
                  </a:lnTo>
                  <a:cubicBezTo>
                    <a:pt x="26987" y="16703"/>
                    <a:pt x="13944" y="12867"/>
                    <a:pt x="13010" y="11265"/>
                  </a:cubicBezTo>
                  <a:cubicBezTo>
                    <a:pt x="11776" y="9131"/>
                    <a:pt x="4404" y="2326"/>
                    <a:pt x="2603" y="24"/>
                  </a:cubicBezTo>
                  <a:cubicBezTo>
                    <a:pt x="2507" y="8"/>
                    <a:pt x="2388" y="1"/>
                    <a:pt x="2252"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7" name="Google Shape;8417;g1fac0cc8175_0_130"/>
            <p:cNvSpPr/>
            <p:nvPr/>
          </p:nvSpPr>
          <p:spPr>
            <a:xfrm>
              <a:off x="2319665" y="644144"/>
              <a:ext cx="139514" cy="121842"/>
            </a:xfrm>
            <a:custGeom>
              <a:rect b="b" l="l" r="r" t="t"/>
              <a:pathLst>
                <a:path extrusionOk="0" h="4371" w="5005">
                  <a:moveTo>
                    <a:pt x="3903" y="1"/>
                  </a:moveTo>
                  <a:lnTo>
                    <a:pt x="1" y="234"/>
                  </a:lnTo>
                  <a:cubicBezTo>
                    <a:pt x="568" y="1736"/>
                    <a:pt x="1368" y="3103"/>
                    <a:pt x="2369" y="4371"/>
                  </a:cubicBezTo>
                  <a:lnTo>
                    <a:pt x="5004" y="3503"/>
                  </a:lnTo>
                  <a:lnTo>
                    <a:pt x="3903"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8" name="Google Shape;8418;g1fac0cc8175_0_130"/>
            <p:cNvSpPr/>
            <p:nvPr/>
          </p:nvSpPr>
          <p:spPr>
            <a:xfrm>
              <a:off x="2319665" y="540000"/>
              <a:ext cx="108824" cy="110692"/>
            </a:xfrm>
            <a:custGeom>
              <a:rect b="b" l="l" r="r" t="t"/>
              <a:pathLst>
                <a:path extrusionOk="0" h="3971" w="3904">
                  <a:moveTo>
                    <a:pt x="2169" y="1"/>
                  </a:moveTo>
                  <a:lnTo>
                    <a:pt x="234" y="768"/>
                  </a:lnTo>
                  <a:lnTo>
                    <a:pt x="1" y="3970"/>
                  </a:lnTo>
                  <a:lnTo>
                    <a:pt x="3903" y="3704"/>
                  </a:lnTo>
                  <a:lnTo>
                    <a:pt x="2169" y="1"/>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9" name="Google Shape;8419;g1fac0cc8175_0_130"/>
            <p:cNvSpPr/>
            <p:nvPr/>
          </p:nvSpPr>
          <p:spPr>
            <a:xfrm>
              <a:off x="2935248" y="1184630"/>
              <a:ext cx="612776" cy="632177"/>
            </a:xfrm>
            <a:custGeom>
              <a:rect b="b" l="l" r="r" t="t"/>
              <a:pathLst>
                <a:path extrusionOk="0" h="22679" w="21983">
                  <a:moveTo>
                    <a:pt x="11925" y="1"/>
                  </a:moveTo>
                  <a:cubicBezTo>
                    <a:pt x="10583" y="1"/>
                    <a:pt x="9240" y="43"/>
                    <a:pt x="7906" y="126"/>
                  </a:cubicBezTo>
                  <a:cubicBezTo>
                    <a:pt x="6738" y="226"/>
                    <a:pt x="5604" y="426"/>
                    <a:pt x="4670" y="593"/>
                  </a:cubicBezTo>
                  <a:cubicBezTo>
                    <a:pt x="3269" y="860"/>
                    <a:pt x="2135" y="1927"/>
                    <a:pt x="1768" y="3295"/>
                  </a:cubicBezTo>
                  <a:cubicBezTo>
                    <a:pt x="767" y="7164"/>
                    <a:pt x="200" y="11134"/>
                    <a:pt x="100" y="15137"/>
                  </a:cubicBezTo>
                  <a:cubicBezTo>
                    <a:pt x="0" y="19106"/>
                    <a:pt x="3136" y="22442"/>
                    <a:pt x="7139" y="22542"/>
                  </a:cubicBezTo>
                  <a:lnTo>
                    <a:pt x="12576" y="22675"/>
                  </a:lnTo>
                  <a:cubicBezTo>
                    <a:pt x="12642" y="22677"/>
                    <a:pt x="12707" y="22678"/>
                    <a:pt x="12773" y="22678"/>
                  </a:cubicBezTo>
                  <a:cubicBezTo>
                    <a:pt x="16224" y="22678"/>
                    <a:pt x="19155" y="20108"/>
                    <a:pt x="19547" y="16671"/>
                  </a:cubicBezTo>
                  <a:cubicBezTo>
                    <a:pt x="19914" y="13736"/>
                    <a:pt x="20515" y="9566"/>
                    <a:pt x="21749" y="3261"/>
                  </a:cubicBezTo>
                  <a:cubicBezTo>
                    <a:pt x="21982" y="1961"/>
                    <a:pt x="21115" y="693"/>
                    <a:pt x="19781" y="526"/>
                  </a:cubicBezTo>
                  <a:cubicBezTo>
                    <a:pt x="18680" y="359"/>
                    <a:pt x="17279" y="193"/>
                    <a:pt x="15945" y="126"/>
                  </a:cubicBezTo>
                  <a:cubicBezTo>
                    <a:pt x="14611" y="43"/>
                    <a:pt x="13268" y="1"/>
                    <a:pt x="11925"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0" name="Google Shape;8420;g1fac0cc8175_0_130"/>
            <p:cNvSpPr/>
            <p:nvPr/>
          </p:nvSpPr>
          <p:spPr>
            <a:xfrm>
              <a:off x="3093304" y="978906"/>
              <a:ext cx="286416" cy="282708"/>
            </a:xfrm>
            <a:custGeom>
              <a:rect b="b" l="l" r="r" t="t"/>
              <a:pathLst>
                <a:path extrusionOk="0" h="10142" w="10275">
                  <a:moveTo>
                    <a:pt x="9408" y="1"/>
                  </a:moveTo>
                  <a:lnTo>
                    <a:pt x="4637" y="1268"/>
                  </a:lnTo>
                  <a:cubicBezTo>
                    <a:pt x="5071" y="3270"/>
                    <a:pt x="5138" y="6839"/>
                    <a:pt x="2236" y="7506"/>
                  </a:cubicBezTo>
                  <a:cubicBezTo>
                    <a:pt x="2236" y="7506"/>
                    <a:pt x="1" y="10141"/>
                    <a:pt x="4371" y="10141"/>
                  </a:cubicBezTo>
                  <a:cubicBezTo>
                    <a:pt x="9174" y="10141"/>
                    <a:pt x="10275" y="7506"/>
                    <a:pt x="10275" y="7506"/>
                  </a:cubicBezTo>
                  <a:cubicBezTo>
                    <a:pt x="8507" y="5771"/>
                    <a:pt x="8840" y="2569"/>
                    <a:pt x="9408"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1" name="Google Shape;8421;g1fac0cc8175_0_130"/>
            <p:cNvSpPr/>
            <p:nvPr/>
          </p:nvSpPr>
          <p:spPr>
            <a:xfrm>
              <a:off x="3218857" y="977986"/>
              <a:ext cx="135779" cy="154372"/>
            </a:xfrm>
            <a:custGeom>
              <a:rect b="b" l="l" r="r" t="t"/>
              <a:pathLst>
                <a:path extrusionOk="0" h="5538" w="4871">
                  <a:moveTo>
                    <a:pt x="4870" y="0"/>
                  </a:moveTo>
                  <a:lnTo>
                    <a:pt x="133" y="1301"/>
                  </a:lnTo>
                  <a:cubicBezTo>
                    <a:pt x="400" y="2469"/>
                    <a:pt x="534" y="4170"/>
                    <a:pt x="0" y="5537"/>
                  </a:cubicBezTo>
                  <a:cubicBezTo>
                    <a:pt x="434" y="5437"/>
                    <a:pt x="867" y="5304"/>
                    <a:pt x="1301" y="5104"/>
                  </a:cubicBezTo>
                  <a:cubicBezTo>
                    <a:pt x="2935" y="4337"/>
                    <a:pt x="3769" y="3136"/>
                    <a:pt x="4637" y="1368"/>
                  </a:cubicBezTo>
                  <a:cubicBezTo>
                    <a:pt x="4703" y="901"/>
                    <a:pt x="4803" y="434"/>
                    <a:pt x="487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2" name="Google Shape;8422;g1fac0cc8175_0_130"/>
            <p:cNvSpPr/>
            <p:nvPr/>
          </p:nvSpPr>
          <p:spPr>
            <a:xfrm>
              <a:off x="3305328" y="933357"/>
              <a:ext cx="126246" cy="102329"/>
            </a:xfrm>
            <a:custGeom>
              <a:rect b="b" l="l" r="r" t="t"/>
              <a:pathLst>
                <a:path extrusionOk="0" h="3671" w="4529">
                  <a:moveTo>
                    <a:pt x="1749" y="0"/>
                  </a:moveTo>
                  <a:cubicBezTo>
                    <a:pt x="1577" y="0"/>
                    <a:pt x="1404" y="31"/>
                    <a:pt x="1234" y="100"/>
                  </a:cubicBezTo>
                  <a:cubicBezTo>
                    <a:pt x="267" y="534"/>
                    <a:pt x="0" y="1835"/>
                    <a:pt x="801" y="2602"/>
                  </a:cubicBezTo>
                  <a:cubicBezTo>
                    <a:pt x="1368" y="3236"/>
                    <a:pt x="2202" y="3636"/>
                    <a:pt x="3069" y="3669"/>
                  </a:cubicBezTo>
                  <a:cubicBezTo>
                    <a:pt x="3085" y="3670"/>
                    <a:pt x="3102" y="3670"/>
                    <a:pt x="3118" y="3670"/>
                  </a:cubicBezTo>
                  <a:cubicBezTo>
                    <a:pt x="4213" y="3670"/>
                    <a:pt x="4529" y="2555"/>
                    <a:pt x="3970" y="1601"/>
                  </a:cubicBezTo>
                  <a:cubicBezTo>
                    <a:pt x="3577" y="872"/>
                    <a:pt x="2665" y="0"/>
                    <a:pt x="1749"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3" name="Google Shape;8423;g1fac0cc8175_0_130"/>
            <p:cNvSpPr/>
            <p:nvPr/>
          </p:nvSpPr>
          <p:spPr>
            <a:xfrm>
              <a:off x="3119814" y="722169"/>
              <a:ext cx="326221" cy="381107"/>
            </a:xfrm>
            <a:custGeom>
              <a:rect b="b" l="l" r="r" t="t"/>
              <a:pathLst>
                <a:path extrusionOk="0" h="13672" w="11703">
                  <a:moveTo>
                    <a:pt x="6268" y="1"/>
                  </a:moveTo>
                  <a:cubicBezTo>
                    <a:pt x="6002" y="1"/>
                    <a:pt x="5730" y="23"/>
                    <a:pt x="5454" y="71"/>
                  </a:cubicBezTo>
                  <a:cubicBezTo>
                    <a:pt x="1785" y="671"/>
                    <a:pt x="84" y="5641"/>
                    <a:pt x="51" y="8877"/>
                  </a:cubicBezTo>
                  <a:cubicBezTo>
                    <a:pt x="0" y="11568"/>
                    <a:pt x="2149" y="13671"/>
                    <a:pt x="4583" y="13671"/>
                  </a:cubicBezTo>
                  <a:cubicBezTo>
                    <a:pt x="5377" y="13671"/>
                    <a:pt x="6201" y="13447"/>
                    <a:pt x="6989" y="12947"/>
                  </a:cubicBezTo>
                  <a:cubicBezTo>
                    <a:pt x="9124" y="11579"/>
                    <a:pt x="9591" y="9544"/>
                    <a:pt x="10658" y="6175"/>
                  </a:cubicBezTo>
                  <a:cubicBezTo>
                    <a:pt x="11703" y="3102"/>
                    <a:pt x="9379" y="1"/>
                    <a:pt x="6268"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4" name="Google Shape;8424;g1fac0cc8175_0_130"/>
            <p:cNvSpPr/>
            <p:nvPr/>
          </p:nvSpPr>
          <p:spPr>
            <a:xfrm>
              <a:off x="3194661" y="748986"/>
              <a:ext cx="183222" cy="123235"/>
            </a:xfrm>
            <a:custGeom>
              <a:rect b="b" l="l" r="r" t="t"/>
              <a:pathLst>
                <a:path extrusionOk="0" h="4421" w="6573">
                  <a:moveTo>
                    <a:pt x="2794" y="0"/>
                  </a:moveTo>
                  <a:cubicBezTo>
                    <a:pt x="2774" y="0"/>
                    <a:pt x="2754" y="3"/>
                    <a:pt x="2736" y="9"/>
                  </a:cubicBezTo>
                  <a:cubicBezTo>
                    <a:pt x="2636" y="9"/>
                    <a:pt x="2536" y="76"/>
                    <a:pt x="2469" y="176"/>
                  </a:cubicBezTo>
                  <a:cubicBezTo>
                    <a:pt x="2420" y="127"/>
                    <a:pt x="2336" y="96"/>
                    <a:pt x="2255" y="96"/>
                  </a:cubicBezTo>
                  <a:cubicBezTo>
                    <a:pt x="2225" y="96"/>
                    <a:pt x="2196" y="100"/>
                    <a:pt x="2169" y="109"/>
                  </a:cubicBezTo>
                  <a:cubicBezTo>
                    <a:pt x="2069" y="143"/>
                    <a:pt x="1969" y="209"/>
                    <a:pt x="1902" y="310"/>
                  </a:cubicBezTo>
                  <a:cubicBezTo>
                    <a:pt x="1863" y="270"/>
                    <a:pt x="1801" y="254"/>
                    <a:pt x="1736" y="254"/>
                  </a:cubicBezTo>
                  <a:cubicBezTo>
                    <a:pt x="1691" y="254"/>
                    <a:pt x="1643" y="262"/>
                    <a:pt x="1602" y="276"/>
                  </a:cubicBezTo>
                  <a:cubicBezTo>
                    <a:pt x="1502" y="343"/>
                    <a:pt x="1402" y="443"/>
                    <a:pt x="1402" y="543"/>
                  </a:cubicBezTo>
                  <a:cubicBezTo>
                    <a:pt x="1346" y="529"/>
                    <a:pt x="1297" y="521"/>
                    <a:pt x="1251" y="521"/>
                  </a:cubicBezTo>
                  <a:cubicBezTo>
                    <a:pt x="1185" y="521"/>
                    <a:pt x="1127" y="537"/>
                    <a:pt x="1068" y="576"/>
                  </a:cubicBezTo>
                  <a:cubicBezTo>
                    <a:pt x="968" y="643"/>
                    <a:pt x="901" y="743"/>
                    <a:pt x="901" y="843"/>
                  </a:cubicBezTo>
                  <a:cubicBezTo>
                    <a:pt x="801" y="843"/>
                    <a:pt x="668" y="843"/>
                    <a:pt x="601" y="943"/>
                  </a:cubicBezTo>
                  <a:cubicBezTo>
                    <a:pt x="501" y="1010"/>
                    <a:pt x="434" y="1143"/>
                    <a:pt x="468" y="1277"/>
                  </a:cubicBezTo>
                  <a:cubicBezTo>
                    <a:pt x="301" y="1277"/>
                    <a:pt x="201" y="1344"/>
                    <a:pt x="134" y="1477"/>
                  </a:cubicBezTo>
                  <a:cubicBezTo>
                    <a:pt x="67" y="1610"/>
                    <a:pt x="67" y="1777"/>
                    <a:pt x="168" y="1911"/>
                  </a:cubicBezTo>
                  <a:cubicBezTo>
                    <a:pt x="67" y="1977"/>
                    <a:pt x="1" y="2144"/>
                    <a:pt x="34" y="2278"/>
                  </a:cubicBezTo>
                  <a:cubicBezTo>
                    <a:pt x="34" y="2411"/>
                    <a:pt x="134" y="2544"/>
                    <a:pt x="268" y="2578"/>
                  </a:cubicBezTo>
                  <a:cubicBezTo>
                    <a:pt x="234" y="2711"/>
                    <a:pt x="268" y="2845"/>
                    <a:pt x="368" y="2978"/>
                  </a:cubicBezTo>
                  <a:cubicBezTo>
                    <a:pt x="431" y="3042"/>
                    <a:pt x="508" y="3065"/>
                    <a:pt x="590" y="3065"/>
                  </a:cubicBezTo>
                  <a:cubicBezTo>
                    <a:pt x="637" y="3065"/>
                    <a:pt x="686" y="3057"/>
                    <a:pt x="735" y="3045"/>
                  </a:cubicBezTo>
                  <a:cubicBezTo>
                    <a:pt x="781" y="3207"/>
                    <a:pt x="924" y="3305"/>
                    <a:pt x="1074" y="3305"/>
                  </a:cubicBezTo>
                  <a:cubicBezTo>
                    <a:pt x="1140" y="3305"/>
                    <a:pt x="1207" y="3286"/>
                    <a:pt x="1268" y="3245"/>
                  </a:cubicBezTo>
                  <a:cubicBezTo>
                    <a:pt x="1302" y="3312"/>
                    <a:pt x="1368" y="3412"/>
                    <a:pt x="1468" y="3445"/>
                  </a:cubicBezTo>
                  <a:cubicBezTo>
                    <a:pt x="1569" y="3445"/>
                    <a:pt x="1702" y="3445"/>
                    <a:pt x="1769" y="3378"/>
                  </a:cubicBezTo>
                  <a:cubicBezTo>
                    <a:pt x="1802" y="3478"/>
                    <a:pt x="1902" y="3545"/>
                    <a:pt x="2002" y="3579"/>
                  </a:cubicBezTo>
                  <a:cubicBezTo>
                    <a:pt x="2102" y="3579"/>
                    <a:pt x="2202" y="3579"/>
                    <a:pt x="2269" y="3512"/>
                  </a:cubicBezTo>
                  <a:cubicBezTo>
                    <a:pt x="2336" y="3612"/>
                    <a:pt x="2402" y="3679"/>
                    <a:pt x="2503" y="3712"/>
                  </a:cubicBezTo>
                  <a:cubicBezTo>
                    <a:pt x="2529" y="3721"/>
                    <a:pt x="2556" y="3725"/>
                    <a:pt x="2583" y="3725"/>
                  </a:cubicBezTo>
                  <a:cubicBezTo>
                    <a:pt x="2656" y="3725"/>
                    <a:pt x="2729" y="3694"/>
                    <a:pt x="2803" y="3645"/>
                  </a:cubicBezTo>
                  <a:cubicBezTo>
                    <a:pt x="2836" y="3745"/>
                    <a:pt x="2903" y="3812"/>
                    <a:pt x="3003" y="3845"/>
                  </a:cubicBezTo>
                  <a:cubicBezTo>
                    <a:pt x="3030" y="3854"/>
                    <a:pt x="3057" y="3858"/>
                    <a:pt x="3083" y="3858"/>
                  </a:cubicBezTo>
                  <a:cubicBezTo>
                    <a:pt x="3157" y="3858"/>
                    <a:pt x="3230" y="3827"/>
                    <a:pt x="3303" y="3779"/>
                  </a:cubicBezTo>
                  <a:cubicBezTo>
                    <a:pt x="3336" y="3879"/>
                    <a:pt x="3437" y="3945"/>
                    <a:pt x="3537" y="3979"/>
                  </a:cubicBezTo>
                  <a:cubicBezTo>
                    <a:pt x="3556" y="3989"/>
                    <a:pt x="3581" y="3993"/>
                    <a:pt x="3609" y="3993"/>
                  </a:cubicBezTo>
                  <a:cubicBezTo>
                    <a:pt x="3676" y="3993"/>
                    <a:pt x="3756" y="3969"/>
                    <a:pt x="3803" y="3945"/>
                  </a:cubicBezTo>
                  <a:cubicBezTo>
                    <a:pt x="3837" y="4012"/>
                    <a:pt x="3937" y="4079"/>
                    <a:pt x="4037" y="4112"/>
                  </a:cubicBezTo>
                  <a:cubicBezTo>
                    <a:pt x="4078" y="4126"/>
                    <a:pt x="4120" y="4134"/>
                    <a:pt x="4159" y="4134"/>
                  </a:cubicBezTo>
                  <a:cubicBezTo>
                    <a:pt x="4214" y="4134"/>
                    <a:pt x="4265" y="4118"/>
                    <a:pt x="4304" y="4079"/>
                  </a:cubicBezTo>
                  <a:cubicBezTo>
                    <a:pt x="4368" y="4208"/>
                    <a:pt x="4489" y="4282"/>
                    <a:pt x="4620" y="4282"/>
                  </a:cubicBezTo>
                  <a:cubicBezTo>
                    <a:pt x="4692" y="4282"/>
                    <a:pt x="4767" y="4260"/>
                    <a:pt x="4838" y="4212"/>
                  </a:cubicBezTo>
                  <a:cubicBezTo>
                    <a:pt x="4871" y="4312"/>
                    <a:pt x="4938" y="4379"/>
                    <a:pt x="5038" y="4412"/>
                  </a:cubicBezTo>
                  <a:lnTo>
                    <a:pt x="5071" y="4412"/>
                  </a:lnTo>
                  <a:cubicBezTo>
                    <a:pt x="5094" y="4418"/>
                    <a:pt x="5117" y="4421"/>
                    <a:pt x="5140" y="4421"/>
                  </a:cubicBezTo>
                  <a:cubicBezTo>
                    <a:pt x="5249" y="4421"/>
                    <a:pt x="5355" y="4356"/>
                    <a:pt x="5438" y="4246"/>
                  </a:cubicBezTo>
                  <a:cubicBezTo>
                    <a:pt x="5513" y="4321"/>
                    <a:pt x="5607" y="4358"/>
                    <a:pt x="5705" y="4358"/>
                  </a:cubicBezTo>
                  <a:cubicBezTo>
                    <a:pt x="5738" y="4358"/>
                    <a:pt x="5772" y="4354"/>
                    <a:pt x="5805" y="4346"/>
                  </a:cubicBezTo>
                  <a:cubicBezTo>
                    <a:pt x="5938" y="4279"/>
                    <a:pt x="6005" y="4146"/>
                    <a:pt x="6038" y="4012"/>
                  </a:cubicBezTo>
                  <a:cubicBezTo>
                    <a:pt x="6172" y="4012"/>
                    <a:pt x="6305" y="3945"/>
                    <a:pt x="6372" y="3812"/>
                  </a:cubicBezTo>
                  <a:cubicBezTo>
                    <a:pt x="6472" y="3679"/>
                    <a:pt x="6472" y="3545"/>
                    <a:pt x="6372" y="3412"/>
                  </a:cubicBezTo>
                  <a:cubicBezTo>
                    <a:pt x="6505" y="3312"/>
                    <a:pt x="6572" y="3178"/>
                    <a:pt x="6572" y="3045"/>
                  </a:cubicBezTo>
                  <a:cubicBezTo>
                    <a:pt x="6539" y="2911"/>
                    <a:pt x="6472" y="2778"/>
                    <a:pt x="6372" y="2745"/>
                  </a:cubicBezTo>
                  <a:cubicBezTo>
                    <a:pt x="6439" y="2645"/>
                    <a:pt x="6439" y="2511"/>
                    <a:pt x="6405" y="2411"/>
                  </a:cubicBezTo>
                  <a:cubicBezTo>
                    <a:pt x="6372" y="2278"/>
                    <a:pt x="6272" y="2211"/>
                    <a:pt x="6172" y="2178"/>
                  </a:cubicBezTo>
                  <a:cubicBezTo>
                    <a:pt x="6205" y="2077"/>
                    <a:pt x="6205" y="1944"/>
                    <a:pt x="6172" y="1844"/>
                  </a:cubicBezTo>
                  <a:cubicBezTo>
                    <a:pt x="6105" y="1744"/>
                    <a:pt x="6005" y="1677"/>
                    <a:pt x="5905" y="1677"/>
                  </a:cubicBezTo>
                  <a:cubicBezTo>
                    <a:pt x="5938" y="1577"/>
                    <a:pt x="5905" y="1444"/>
                    <a:pt x="5838" y="1344"/>
                  </a:cubicBezTo>
                  <a:cubicBezTo>
                    <a:pt x="5772" y="1277"/>
                    <a:pt x="5671" y="1210"/>
                    <a:pt x="5538" y="1210"/>
                  </a:cubicBezTo>
                  <a:cubicBezTo>
                    <a:pt x="5571" y="1110"/>
                    <a:pt x="5505" y="977"/>
                    <a:pt x="5438" y="910"/>
                  </a:cubicBezTo>
                  <a:cubicBezTo>
                    <a:pt x="5365" y="861"/>
                    <a:pt x="5291" y="830"/>
                    <a:pt x="5218" y="830"/>
                  </a:cubicBezTo>
                  <a:cubicBezTo>
                    <a:pt x="5191" y="830"/>
                    <a:pt x="5165" y="834"/>
                    <a:pt x="5138" y="843"/>
                  </a:cubicBezTo>
                  <a:cubicBezTo>
                    <a:pt x="5138" y="710"/>
                    <a:pt x="5071" y="610"/>
                    <a:pt x="4971" y="543"/>
                  </a:cubicBezTo>
                  <a:cubicBezTo>
                    <a:pt x="4912" y="504"/>
                    <a:pt x="4854" y="488"/>
                    <a:pt x="4795" y="488"/>
                  </a:cubicBezTo>
                  <a:cubicBezTo>
                    <a:pt x="4754" y="488"/>
                    <a:pt x="4712" y="496"/>
                    <a:pt x="4671" y="510"/>
                  </a:cubicBezTo>
                  <a:cubicBezTo>
                    <a:pt x="4637" y="410"/>
                    <a:pt x="4571" y="310"/>
                    <a:pt x="4471" y="276"/>
                  </a:cubicBezTo>
                  <a:cubicBezTo>
                    <a:pt x="4432" y="251"/>
                    <a:pt x="4389" y="240"/>
                    <a:pt x="4345" y="240"/>
                  </a:cubicBezTo>
                  <a:cubicBezTo>
                    <a:pt x="4273" y="240"/>
                    <a:pt x="4199" y="268"/>
                    <a:pt x="4137" y="310"/>
                  </a:cubicBezTo>
                  <a:cubicBezTo>
                    <a:pt x="4104" y="176"/>
                    <a:pt x="4004" y="109"/>
                    <a:pt x="3904" y="76"/>
                  </a:cubicBezTo>
                  <a:cubicBezTo>
                    <a:pt x="3879" y="68"/>
                    <a:pt x="3851" y="63"/>
                    <a:pt x="3824" y="63"/>
                  </a:cubicBezTo>
                  <a:cubicBezTo>
                    <a:pt x="3741" y="63"/>
                    <a:pt x="3653" y="101"/>
                    <a:pt x="3603" y="176"/>
                  </a:cubicBezTo>
                  <a:cubicBezTo>
                    <a:pt x="3537" y="76"/>
                    <a:pt x="3437" y="9"/>
                    <a:pt x="3336" y="9"/>
                  </a:cubicBezTo>
                  <a:cubicBezTo>
                    <a:pt x="3312" y="3"/>
                    <a:pt x="3289" y="0"/>
                    <a:pt x="3266" y="0"/>
                  </a:cubicBezTo>
                  <a:cubicBezTo>
                    <a:pt x="3167" y="0"/>
                    <a:pt x="3091" y="55"/>
                    <a:pt x="3036" y="109"/>
                  </a:cubicBezTo>
                  <a:cubicBezTo>
                    <a:pt x="2982" y="55"/>
                    <a:pt x="2883" y="0"/>
                    <a:pt x="2794"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5" name="Google Shape;8425;g1fac0cc8175_0_130"/>
            <p:cNvSpPr/>
            <p:nvPr/>
          </p:nvSpPr>
          <p:spPr>
            <a:xfrm>
              <a:off x="3386224" y="1157451"/>
              <a:ext cx="747607" cy="274541"/>
            </a:xfrm>
            <a:custGeom>
              <a:rect b="b" l="l" r="r" t="t"/>
              <a:pathLst>
                <a:path extrusionOk="0" h="9849" w="26820">
                  <a:moveTo>
                    <a:pt x="24585" y="0"/>
                  </a:moveTo>
                  <a:cubicBezTo>
                    <a:pt x="22183" y="1735"/>
                    <a:pt x="17279" y="3469"/>
                    <a:pt x="15078" y="4503"/>
                  </a:cubicBezTo>
                  <a:cubicBezTo>
                    <a:pt x="14950" y="4562"/>
                    <a:pt x="14765" y="4588"/>
                    <a:pt x="14530" y="4588"/>
                  </a:cubicBezTo>
                  <a:cubicBezTo>
                    <a:pt x="12617" y="4588"/>
                    <a:pt x="7461" y="2797"/>
                    <a:pt x="4370" y="1668"/>
                  </a:cubicBezTo>
                  <a:cubicBezTo>
                    <a:pt x="4071" y="1556"/>
                    <a:pt x="3761" y="1502"/>
                    <a:pt x="3456" y="1502"/>
                  </a:cubicBezTo>
                  <a:cubicBezTo>
                    <a:pt x="2399" y="1502"/>
                    <a:pt x="1389" y="2142"/>
                    <a:pt x="1001" y="3202"/>
                  </a:cubicBezTo>
                  <a:lnTo>
                    <a:pt x="567" y="4203"/>
                  </a:lnTo>
                  <a:cubicBezTo>
                    <a:pt x="0" y="5704"/>
                    <a:pt x="834" y="7372"/>
                    <a:pt x="2369" y="7772"/>
                  </a:cubicBezTo>
                  <a:cubicBezTo>
                    <a:pt x="5573" y="8619"/>
                    <a:pt x="10749" y="9848"/>
                    <a:pt x="14224" y="9848"/>
                  </a:cubicBezTo>
                  <a:cubicBezTo>
                    <a:pt x="14584" y="9848"/>
                    <a:pt x="14925" y="9835"/>
                    <a:pt x="15245" y="9807"/>
                  </a:cubicBezTo>
                  <a:cubicBezTo>
                    <a:pt x="17446" y="9607"/>
                    <a:pt x="24818" y="5004"/>
                    <a:pt x="26819" y="1268"/>
                  </a:cubicBezTo>
                  <a:cubicBezTo>
                    <a:pt x="26553" y="801"/>
                    <a:pt x="25152" y="100"/>
                    <a:pt x="24585"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6" name="Google Shape;8426;g1fac0cc8175_0_130"/>
            <p:cNvSpPr/>
            <p:nvPr/>
          </p:nvSpPr>
          <p:spPr>
            <a:xfrm>
              <a:off x="4030603" y="1101643"/>
              <a:ext cx="165550" cy="111611"/>
            </a:xfrm>
            <a:custGeom>
              <a:rect b="b" l="l" r="r" t="t"/>
              <a:pathLst>
                <a:path extrusionOk="0" h="4004" w="5939">
                  <a:moveTo>
                    <a:pt x="2036" y="1"/>
                  </a:moveTo>
                  <a:cubicBezTo>
                    <a:pt x="2036" y="1"/>
                    <a:pt x="1" y="2136"/>
                    <a:pt x="1335" y="4004"/>
                  </a:cubicBezTo>
                  <a:lnTo>
                    <a:pt x="3537" y="3537"/>
                  </a:lnTo>
                  <a:lnTo>
                    <a:pt x="5938" y="1202"/>
                  </a:lnTo>
                  <a:lnTo>
                    <a:pt x="2036"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7" name="Google Shape;8427;g1fac0cc8175_0_130"/>
            <p:cNvSpPr/>
            <p:nvPr/>
          </p:nvSpPr>
          <p:spPr>
            <a:xfrm>
              <a:off x="4087331" y="1020748"/>
              <a:ext cx="124629" cy="114399"/>
            </a:xfrm>
            <a:custGeom>
              <a:rect b="b" l="l" r="r" t="t"/>
              <a:pathLst>
                <a:path extrusionOk="0" h="4104" w="4471">
                  <a:moveTo>
                    <a:pt x="901" y="1"/>
                  </a:moveTo>
                  <a:lnTo>
                    <a:pt x="1" y="2903"/>
                  </a:lnTo>
                  <a:lnTo>
                    <a:pt x="3903" y="4104"/>
                  </a:lnTo>
                  <a:lnTo>
                    <a:pt x="4470" y="901"/>
                  </a:lnTo>
                  <a:lnTo>
                    <a:pt x="901" y="1"/>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8" name="Google Shape;8428;g1fac0cc8175_0_130"/>
            <p:cNvSpPr/>
            <p:nvPr/>
          </p:nvSpPr>
          <p:spPr>
            <a:xfrm>
              <a:off x="3250469" y="905453"/>
              <a:ext cx="96726" cy="40948"/>
            </a:xfrm>
            <a:custGeom>
              <a:rect b="b" l="l" r="r" t="t"/>
              <a:pathLst>
                <a:path extrusionOk="0" h="1469" w="3470">
                  <a:moveTo>
                    <a:pt x="801" y="0"/>
                  </a:moveTo>
                  <a:lnTo>
                    <a:pt x="0" y="1134"/>
                  </a:lnTo>
                  <a:lnTo>
                    <a:pt x="2469" y="1468"/>
                  </a:lnTo>
                  <a:lnTo>
                    <a:pt x="3469" y="734"/>
                  </a:lnTo>
                  <a:lnTo>
                    <a:pt x="801"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9" name="Google Shape;8429;g1fac0cc8175_0_130"/>
            <p:cNvSpPr/>
            <p:nvPr/>
          </p:nvSpPr>
          <p:spPr>
            <a:xfrm>
              <a:off x="3157475" y="870106"/>
              <a:ext cx="52098" cy="52098"/>
            </a:xfrm>
            <a:custGeom>
              <a:rect b="b" l="l" r="r" t="t"/>
              <a:pathLst>
                <a:path extrusionOk="0" h="1869" w="1869">
                  <a:moveTo>
                    <a:pt x="0" y="1"/>
                  </a:moveTo>
                  <a:lnTo>
                    <a:pt x="67" y="935"/>
                  </a:lnTo>
                  <a:lnTo>
                    <a:pt x="1702" y="1869"/>
                  </a:lnTo>
                  <a:lnTo>
                    <a:pt x="1868" y="568"/>
                  </a:lnTo>
                  <a:lnTo>
                    <a:pt x="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0" name="Google Shape;8430;g1fac0cc8175_0_130"/>
            <p:cNvSpPr/>
            <p:nvPr/>
          </p:nvSpPr>
          <p:spPr>
            <a:xfrm>
              <a:off x="3797226" y="1280746"/>
              <a:ext cx="26983" cy="152894"/>
            </a:xfrm>
            <a:custGeom>
              <a:rect b="b" l="l" r="r" t="t"/>
              <a:pathLst>
                <a:path extrusionOk="0" h="5485" w="968">
                  <a:moveTo>
                    <a:pt x="138" y="1"/>
                  </a:moveTo>
                  <a:cubicBezTo>
                    <a:pt x="123" y="1"/>
                    <a:pt x="109" y="5"/>
                    <a:pt x="100" y="14"/>
                  </a:cubicBezTo>
                  <a:cubicBezTo>
                    <a:pt x="34" y="47"/>
                    <a:pt x="0" y="114"/>
                    <a:pt x="34" y="180"/>
                  </a:cubicBezTo>
                  <a:cubicBezTo>
                    <a:pt x="300" y="914"/>
                    <a:pt x="867" y="3416"/>
                    <a:pt x="467" y="5351"/>
                  </a:cubicBezTo>
                  <a:cubicBezTo>
                    <a:pt x="467" y="5384"/>
                    <a:pt x="501" y="5451"/>
                    <a:pt x="567" y="5484"/>
                  </a:cubicBezTo>
                  <a:lnTo>
                    <a:pt x="601" y="5484"/>
                  </a:lnTo>
                  <a:cubicBezTo>
                    <a:pt x="634" y="5484"/>
                    <a:pt x="701" y="5451"/>
                    <a:pt x="701" y="5384"/>
                  </a:cubicBezTo>
                  <a:cubicBezTo>
                    <a:pt x="968" y="3616"/>
                    <a:pt x="801" y="1782"/>
                    <a:pt x="234" y="80"/>
                  </a:cubicBezTo>
                  <a:cubicBezTo>
                    <a:pt x="234" y="31"/>
                    <a:pt x="180" y="1"/>
                    <a:pt x="13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1" name="Google Shape;8431;g1fac0cc8175_0_130"/>
            <p:cNvSpPr/>
            <p:nvPr/>
          </p:nvSpPr>
          <p:spPr>
            <a:xfrm>
              <a:off x="3444791" y="1195892"/>
              <a:ext cx="79081" cy="198693"/>
            </a:xfrm>
            <a:custGeom>
              <a:rect b="b" l="l" r="r" t="t"/>
              <a:pathLst>
                <a:path extrusionOk="0" h="7128" w="2837">
                  <a:moveTo>
                    <a:pt x="1521" y="0"/>
                  </a:moveTo>
                  <a:cubicBezTo>
                    <a:pt x="1486" y="0"/>
                    <a:pt x="1455" y="16"/>
                    <a:pt x="1435" y="55"/>
                  </a:cubicBezTo>
                  <a:cubicBezTo>
                    <a:pt x="268" y="1590"/>
                    <a:pt x="1" y="3658"/>
                    <a:pt x="768" y="5459"/>
                  </a:cubicBezTo>
                  <a:cubicBezTo>
                    <a:pt x="1202" y="6427"/>
                    <a:pt x="1936" y="7060"/>
                    <a:pt x="2703" y="7127"/>
                  </a:cubicBezTo>
                  <a:cubicBezTo>
                    <a:pt x="2736" y="7127"/>
                    <a:pt x="2803" y="7060"/>
                    <a:pt x="2836" y="7027"/>
                  </a:cubicBezTo>
                  <a:cubicBezTo>
                    <a:pt x="2836" y="6960"/>
                    <a:pt x="2769" y="6894"/>
                    <a:pt x="2703" y="6894"/>
                  </a:cubicBezTo>
                  <a:cubicBezTo>
                    <a:pt x="2036" y="6827"/>
                    <a:pt x="1402" y="6260"/>
                    <a:pt x="1002" y="5393"/>
                  </a:cubicBezTo>
                  <a:cubicBezTo>
                    <a:pt x="268" y="3658"/>
                    <a:pt x="501" y="1690"/>
                    <a:pt x="1602" y="189"/>
                  </a:cubicBezTo>
                  <a:cubicBezTo>
                    <a:pt x="1669" y="122"/>
                    <a:pt x="1635" y="55"/>
                    <a:pt x="1602" y="22"/>
                  </a:cubicBezTo>
                  <a:cubicBezTo>
                    <a:pt x="1574" y="8"/>
                    <a:pt x="1547" y="0"/>
                    <a:pt x="152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2" name="Google Shape;8432;g1fac0cc8175_0_130"/>
            <p:cNvSpPr/>
            <p:nvPr/>
          </p:nvSpPr>
          <p:spPr>
            <a:xfrm>
              <a:off x="2965912" y="1188086"/>
              <a:ext cx="162762" cy="155347"/>
            </a:xfrm>
            <a:custGeom>
              <a:rect b="b" l="l" r="r" t="t"/>
              <a:pathLst>
                <a:path extrusionOk="0" h="5573" w="5839">
                  <a:moveTo>
                    <a:pt x="5615" y="1"/>
                  </a:moveTo>
                  <a:cubicBezTo>
                    <a:pt x="2754" y="1"/>
                    <a:pt x="430" y="3128"/>
                    <a:pt x="1" y="5439"/>
                  </a:cubicBezTo>
                  <a:cubicBezTo>
                    <a:pt x="1" y="5506"/>
                    <a:pt x="34" y="5539"/>
                    <a:pt x="101" y="5573"/>
                  </a:cubicBezTo>
                  <a:lnTo>
                    <a:pt x="134" y="5573"/>
                  </a:lnTo>
                  <a:cubicBezTo>
                    <a:pt x="168" y="5573"/>
                    <a:pt x="234" y="5539"/>
                    <a:pt x="234" y="5472"/>
                  </a:cubicBezTo>
                  <a:cubicBezTo>
                    <a:pt x="663" y="3261"/>
                    <a:pt x="2888" y="234"/>
                    <a:pt x="5616" y="234"/>
                  </a:cubicBezTo>
                  <a:cubicBezTo>
                    <a:pt x="5646" y="234"/>
                    <a:pt x="5675" y="235"/>
                    <a:pt x="5705" y="235"/>
                  </a:cubicBezTo>
                  <a:cubicBezTo>
                    <a:pt x="5772" y="235"/>
                    <a:pt x="5838" y="202"/>
                    <a:pt x="5838" y="135"/>
                  </a:cubicBezTo>
                  <a:cubicBezTo>
                    <a:pt x="5838" y="69"/>
                    <a:pt x="5772" y="2"/>
                    <a:pt x="5705" y="2"/>
                  </a:cubicBezTo>
                  <a:cubicBezTo>
                    <a:pt x="5675" y="1"/>
                    <a:pt x="5645" y="1"/>
                    <a:pt x="561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3" name="Google Shape;8433;g1fac0cc8175_0_130"/>
            <p:cNvSpPr/>
            <p:nvPr/>
          </p:nvSpPr>
          <p:spPr>
            <a:xfrm>
              <a:off x="2667445" y="1044163"/>
              <a:ext cx="81311" cy="134692"/>
            </a:xfrm>
            <a:custGeom>
              <a:rect b="b" l="l" r="r" t="t"/>
              <a:pathLst>
                <a:path extrusionOk="0" h="4832" w="2917">
                  <a:moveTo>
                    <a:pt x="2732" y="0"/>
                  </a:moveTo>
                  <a:cubicBezTo>
                    <a:pt x="2710" y="0"/>
                    <a:pt x="2688" y="8"/>
                    <a:pt x="2669" y="28"/>
                  </a:cubicBezTo>
                  <a:cubicBezTo>
                    <a:pt x="1335" y="962"/>
                    <a:pt x="0" y="2963"/>
                    <a:pt x="67" y="4698"/>
                  </a:cubicBezTo>
                  <a:cubicBezTo>
                    <a:pt x="67" y="4765"/>
                    <a:pt x="134" y="4831"/>
                    <a:pt x="200" y="4831"/>
                  </a:cubicBezTo>
                  <a:cubicBezTo>
                    <a:pt x="267" y="4798"/>
                    <a:pt x="334" y="4765"/>
                    <a:pt x="334" y="4698"/>
                  </a:cubicBezTo>
                  <a:cubicBezTo>
                    <a:pt x="267" y="3030"/>
                    <a:pt x="1568" y="1095"/>
                    <a:pt x="2836" y="195"/>
                  </a:cubicBezTo>
                  <a:cubicBezTo>
                    <a:pt x="2916" y="141"/>
                    <a:pt x="2824" y="0"/>
                    <a:pt x="273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4" name="Google Shape;8434;g1fac0cc8175_0_130"/>
            <p:cNvSpPr/>
            <p:nvPr/>
          </p:nvSpPr>
          <p:spPr>
            <a:xfrm>
              <a:off x="2380100" y="734685"/>
              <a:ext cx="81311" cy="33227"/>
            </a:xfrm>
            <a:custGeom>
              <a:rect b="b" l="l" r="r" t="t"/>
              <a:pathLst>
                <a:path extrusionOk="0" h="1192" w="2917">
                  <a:moveTo>
                    <a:pt x="2767" y="0"/>
                  </a:moveTo>
                  <a:cubicBezTo>
                    <a:pt x="2734" y="0"/>
                    <a:pt x="2699" y="16"/>
                    <a:pt x="2669" y="55"/>
                  </a:cubicBezTo>
                  <a:cubicBezTo>
                    <a:pt x="2316" y="599"/>
                    <a:pt x="1474" y="944"/>
                    <a:pt x="669" y="944"/>
                  </a:cubicBezTo>
                  <a:cubicBezTo>
                    <a:pt x="487" y="944"/>
                    <a:pt x="307" y="926"/>
                    <a:pt x="134" y="889"/>
                  </a:cubicBezTo>
                  <a:cubicBezTo>
                    <a:pt x="116" y="880"/>
                    <a:pt x="101" y="876"/>
                    <a:pt x="87" y="876"/>
                  </a:cubicBezTo>
                  <a:cubicBezTo>
                    <a:pt x="50" y="876"/>
                    <a:pt x="25" y="907"/>
                    <a:pt x="1" y="956"/>
                  </a:cubicBezTo>
                  <a:cubicBezTo>
                    <a:pt x="1" y="1023"/>
                    <a:pt x="34" y="1089"/>
                    <a:pt x="101" y="1123"/>
                  </a:cubicBezTo>
                  <a:cubicBezTo>
                    <a:pt x="301" y="1156"/>
                    <a:pt x="501" y="1189"/>
                    <a:pt x="701" y="1189"/>
                  </a:cubicBezTo>
                  <a:cubicBezTo>
                    <a:pt x="734" y="1191"/>
                    <a:pt x="766" y="1191"/>
                    <a:pt x="798" y="1191"/>
                  </a:cubicBezTo>
                  <a:cubicBezTo>
                    <a:pt x="1597" y="1191"/>
                    <a:pt x="2357" y="798"/>
                    <a:pt x="2870" y="189"/>
                  </a:cubicBezTo>
                  <a:cubicBezTo>
                    <a:pt x="2917" y="94"/>
                    <a:pt x="2847" y="0"/>
                    <a:pt x="276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5" name="Google Shape;8435;g1fac0cc8175_0_130"/>
            <p:cNvSpPr/>
            <p:nvPr/>
          </p:nvSpPr>
          <p:spPr>
            <a:xfrm>
              <a:off x="3020771" y="1293206"/>
              <a:ext cx="356159" cy="413804"/>
            </a:xfrm>
            <a:custGeom>
              <a:rect b="b" l="l" r="r" t="t"/>
              <a:pathLst>
                <a:path extrusionOk="0" h="14845" w="12777">
                  <a:moveTo>
                    <a:pt x="7406" y="0"/>
                  </a:moveTo>
                  <a:cubicBezTo>
                    <a:pt x="4137" y="0"/>
                    <a:pt x="1035" y="3303"/>
                    <a:pt x="501" y="7406"/>
                  </a:cubicBezTo>
                  <a:cubicBezTo>
                    <a:pt x="1" y="11508"/>
                    <a:pt x="2236" y="14844"/>
                    <a:pt x="5538" y="14844"/>
                  </a:cubicBezTo>
                  <a:cubicBezTo>
                    <a:pt x="6005" y="14844"/>
                    <a:pt x="6506" y="14778"/>
                    <a:pt x="6939" y="14644"/>
                  </a:cubicBezTo>
                  <a:cubicBezTo>
                    <a:pt x="9675" y="13877"/>
                    <a:pt x="12010" y="10941"/>
                    <a:pt x="12477" y="7439"/>
                  </a:cubicBezTo>
                  <a:cubicBezTo>
                    <a:pt x="12777" y="5504"/>
                    <a:pt x="12310" y="3536"/>
                    <a:pt x="11176" y="1935"/>
                  </a:cubicBezTo>
                  <a:cubicBezTo>
                    <a:pt x="10308" y="734"/>
                    <a:pt x="8907" y="0"/>
                    <a:pt x="7406"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6" name="Google Shape;8436;g1fac0cc8175_0_130"/>
            <p:cNvSpPr/>
            <p:nvPr/>
          </p:nvSpPr>
          <p:spPr>
            <a:xfrm>
              <a:off x="3092385" y="1336776"/>
              <a:ext cx="281761" cy="364661"/>
            </a:xfrm>
            <a:custGeom>
              <a:rect b="b" l="l" r="r" t="t"/>
              <a:pathLst>
                <a:path extrusionOk="0" h="13082" w="10108">
                  <a:moveTo>
                    <a:pt x="6719" y="1"/>
                  </a:moveTo>
                  <a:cubicBezTo>
                    <a:pt x="3538" y="1"/>
                    <a:pt x="693" y="2823"/>
                    <a:pt x="334" y="6410"/>
                  </a:cubicBezTo>
                  <a:cubicBezTo>
                    <a:pt x="0" y="9612"/>
                    <a:pt x="1768" y="12381"/>
                    <a:pt x="4404" y="13081"/>
                  </a:cubicBezTo>
                  <a:cubicBezTo>
                    <a:pt x="4937" y="12914"/>
                    <a:pt x="5438" y="12681"/>
                    <a:pt x="5938" y="12414"/>
                  </a:cubicBezTo>
                  <a:cubicBezTo>
                    <a:pt x="7939" y="11146"/>
                    <a:pt x="9541" y="8678"/>
                    <a:pt x="9908" y="5876"/>
                  </a:cubicBezTo>
                  <a:cubicBezTo>
                    <a:pt x="10108" y="4508"/>
                    <a:pt x="9941" y="3141"/>
                    <a:pt x="9474" y="1840"/>
                  </a:cubicBezTo>
                  <a:cubicBezTo>
                    <a:pt x="9274" y="1306"/>
                    <a:pt x="8974" y="806"/>
                    <a:pt x="8640" y="339"/>
                  </a:cubicBezTo>
                  <a:cubicBezTo>
                    <a:pt x="8073" y="138"/>
                    <a:pt x="7506" y="5"/>
                    <a:pt x="6939" y="5"/>
                  </a:cubicBezTo>
                  <a:cubicBezTo>
                    <a:pt x="6865" y="2"/>
                    <a:pt x="6792" y="1"/>
                    <a:pt x="671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7" name="Google Shape;8437;g1fac0cc8175_0_130"/>
            <p:cNvSpPr/>
            <p:nvPr/>
          </p:nvSpPr>
          <p:spPr>
            <a:xfrm>
              <a:off x="3184431" y="1388040"/>
              <a:ext cx="188797" cy="294778"/>
            </a:xfrm>
            <a:custGeom>
              <a:rect b="b" l="l" r="r" t="t"/>
              <a:pathLst>
                <a:path extrusionOk="0" h="10575" w="6773">
                  <a:moveTo>
                    <a:pt x="6139" y="1"/>
                  </a:moveTo>
                  <a:cubicBezTo>
                    <a:pt x="6038" y="34"/>
                    <a:pt x="5938" y="34"/>
                    <a:pt x="5838" y="34"/>
                  </a:cubicBezTo>
                  <a:cubicBezTo>
                    <a:pt x="2603" y="368"/>
                    <a:pt x="1" y="3170"/>
                    <a:pt x="68" y="6272"/>
                  </a:cubicBezTo>
                  <a:cubicBezTo>
                    <a:pt x="68" y="8040"/>
                    <a:pt x="1068" y="9708"/>
                    <a:pt x="2636" y="10575"/>
                  </a:cubicBezTo>
                  <a:cubicBezTo>
                    <a:pt x="4637" y="9307"/>
                    <a:pt x="6239" y="6839"/>
                    <a:pt x="6606" y="4037"/>
                  </a:cubicBezTo>
                  <a:cubicBezTo>
                    <a:pt x="6772" y="2669"/>
                    <a:pt x="6639" y="1302"/>
                    <a:pt x="613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8" name="Google Shape;8438;g1fac0cc8175_0_130"/>
            <p:cNvSpPr/>
            <p:nvPr/>
          </p:nvSpPr>
          <p:spPr>
            <a:xfrm>
              <a:off x="3082154" y="1410313"/>
              <a:ext cx="201815" cy="165159"/>
            </a:xfrm>
            <a:custGeom>
              <a:rect b="b" l="l" r="r" t="t"/>
              <a:pathLst>
                <a:path extrusionOk="0" h="5925" w="7240">
                  <a:moveTo>
                    <a:pt x="2753" y="1"/>
                  </a:moveTo>
                  <a:cubicBezTo>
                    <a:pt x="2265" y="1"/>
                    <a:pt x="1733" y="201"/>
                    <a:pt x="1268" y="603"/>
                  </a:cubicBezTo>
                  <a:cubicBezTo>
                    <a:pt x="334" y="1403"/>
                    <a:pt x="1" y="2704"/>
                    <a:pt x="568" y="3538"/>
                  </a:cubicBezTo>
                  <a:lnTo>
                    <a:pt x="1935" y="5473"/>
                  </a:lnTo>
                  <a:cubicBezTo>
                    <a:pt x="2141" y="5772"/>
                    <a:pt x="2462" y="5924"/>
                    <a:pt x="2792" y="5924"/>
                  </a:cubicBezTo>
                  <a:cubicBezTo>
                    <a:pt x="3051" y="5924"/>
                    <a:pt x="3316" y="5830"/>
                    <a:pt x="3536" y="5640"/>
                  </a:cubicBezTo>
                  <a:lnTo>
                    <a:pt x="6005" y="3538"/>
                  </a:lnTo>
                  <a:cubicBezTo>
                    <a:pt x="6939" y="2704"/>
                    <a:pt x="7239" y="1403"/>
                    <a:pt x="6672" y="603"/>
                  </a:cubicBezTo>
                  <a:cubicBezTo>
                    <a:pt x="6392" y="203"/>
                    <a:pt x="5957" y="7"/>
                    <a:pt x="5474" y="7"/>
                  </a:cubicBezTo>
                  <a:cubicBezTo>
                    <a:pt x="5150" y="7"/>
                    <a:pt x="4805" y="95"/>
                    <a:pt x="4470" y="269"/>
                  </a:cubicBezTo>
                  <a:cubicBezTo>
                    <a:pt x="4345" y="325"/>
                    <a:pt x="4208" y="351"/>
                    <a:pt x="4072" y="351"/>
                  </a:cubicBezTo>
                  <a:cubicBezTo>
                    <a:pt x="3881" y="351"/>
                    <a:pt x="3692" y="300"/>
                    <a:pt x="3536" y="202"/>
                  </a:cubicBezTo>
                  <a:cubicBezTo>
                    <a:pt x="3304" y="68"/>
                    <a:pt x="3036" y="1"/>
                    <a:pt x="2753"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9" name="Google Shape;8439;g1fac0cc8175_0_130"/>
            <p:cNvSpPr/>
            <p:nvPr/>
          </p:nvSpPr>
          <p:spPr>
            <a:xfrm>
              <a:off x="2986373" y="1735234"/>
              <a:ext cx="371964" cy="329761"/>
            </a:xfrm>
            <a:custGeom>
              <a:rect b="b" l="l" r="r" t="t"/>
              <a:pathLst>
                <a:path extrusionOk="0" h="11830" w="13344">
                  <a:moveTo>
                    <a:pt x="5015" y="1"/>
                  </a:moveTo>
                  <a:cubicBezTo>
                    <a:pt x="4524" y="1"/>
                    <a:pt x="4031" y="7"/>
                    <a:pt x="3537" y="21"/>
                  </a:cubicBezTo>
                  <a:cubicBezTo>
                    <a:pt x="2369" y="55"/>
                    <a:pt x="1335" y="889"/>
                    <a:pt x="1035" y="2056"/>
                  </a:cubicBezTo>
                  <a:cubicBezTo>
                    <a:pt x="1" y="6292"/>
                    <a:pt x="835" y="11830"/>
                    <a:pt x="835" y="11830"/>
                  </a:cubicBezTo>
                  <a:lnTo>
                    <a:pt x="13344" y="11830"/>
                  </a:lnTo>
                  <a:cubicBezTo>
                    <a:pt x="12877" y="8961"/>
                    <a:pt x="12743" y="6059"/>
                    <a:pt x="13010" y="3157"/>
                  </a:cubicBezTo>
                  <a:cubicBezTo>
                    <a:pt x="13110" y="1689"/>
                    <a:pt x="12043" y="422"/>
                    <a:pt x="10575" y="255"/>
                  </a:cubicBezTo>
                  <a:cubicBezTo>
                    <a:pt x="8727" y="96"/>
                    <a:pt x="6880" y="1"/>
                    <a:pt x="5015"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0" name="Google Shape;8440;g1fac0cc8175_0_130"/>
            <p:cNvSpPr/>
            <p:nvPr/>
          </p:nvSpPr>
          <p:spPr>
            <a:xfrm>
              <a:off x="2986373" y="1735234"/>
              <a:ext cx="371964" cy="329761"/>
            </a:xfrm>
            <a:custGeom>
              <a:rect b="b" l="l" r="r" t="t"/>
              <a:pathLst>
                <a:path extrusionOk="0" h="11830" w="13344">
                  <a:moveTo>
                    <a:pt x="5015" y="1"/>
                  </a:moveTo>
                  <a:cubicBezTo>
                    <a:pt x="4524" y="1"/>
                    <a:pt x="4031" y="7"/>
                    <a:pt x="3537" y="21"/>
                  </a:cubicBezTo>
                  <a:cubicBezTo>
                    <a:pt x="2369" y="55"/>
                    <a:pt x="1335" y="889"/>
                    <a:pt x="1035" y="2056"/>
                  </a:cubicBezTo>
                  <a:cubicBezTo>
                    <a:pt x="1" y="6292"/>
                    <a:pt x="835" y="11830"/>
                    <a:pt x="835" y="11830"/>
                  </a:cubicBezTo>
                  <a:lnTo>
                    <a:pt x="13344" y="11830"/>
                  </a:lnTo>
                  <a:cubicBezTo>
                    <a:pt x="12877" y="8961"/>
                    <a:pt x="12743" y="6059"/>
                    <a:pt x="13010" y="3157"/>
                  </a:cubicBezTo>
                  <a:cubicBezTo>
                    <a:pt x="13110" y="1689"/>
                    <a:pt x="12043" y="422"/>
                    <a:pt x="10575" y="255"/>
                  </a:cubicBezTo>
                  <a:cubicBezTo>
                    <a:pt x="8727" y="96"/>
                    <a:pt x="6880" y="1"/>
                    <a:pt x="501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1" name="Google Shape;8441;g1fac0cc8175_0_130"/>
            <p:cNvSpPr/>
            <p:nvPr/>
          </p:nvSpPr>
          <p:spPr>
            <a:xfrm>
              <a:off x="2916683" y="2064978"/>
              <a:ext cx="441651" cy="2490130"/>
            </a:xfrm>
            <a:custGeom>
              <a:rect b="b" l="l" r="r" t="t"/>
              <a:pathLst>
                <a:path extrusionOk="0" h="89332" w="15844">
                  <a:moveTo>
                    <a:pt x="2608" y="0"/>
                  </a:moveTo>
                  <a:cubicBezTo>
                    <a:pt x="1167" y="0"/>
                    <a:pt x="0" y="1188"/>
                    <a:pt x="99" y="2636"/>
                  </a:cubicBezTo>
                  <a:cubicBezTo>
                    <a:pt x="366" y="9641"/>
                    <a:pt x="1267" y="28721"/>
                    <a:pt x="3401" y="38595"/>
                  </a:cubicBezTo>
                  <a:cubicBezTo>
                    <a:pt x="4669" y="51804"/>
                    <a:pt x="6670" y="89331"/>
                    <a:pt x="6670" y="89331"/>
                  </a:cubicBezTo>
                  <a:lnTo>
                    <a:pt x="15844" y="89331"/>
                  </a:lnTo>
                  <a:cubicBezTo>
                    <a:pt x="15844" y="89331"/>
                    <a:pt x="12908" y="47568"/>
                    <a:pt x="10006" y="38595"/>
                  </a:cubicBezTo>
                  <a:cubicBezTo>
                    <a:pt x="12975" y="30556"/>
                    <a:pt x="12208" y="1"/>
                    <a:pt x="12208" y="1"/>
                  </a:cubicBezTo>
                  <a:lnTo>
                    <a:pt x="2668" y="1"/>
                  </a:lnTo>
                  <a:cubicBezTo>
                    <a:pt x="2648" y="0"/>
                    <a:pt x="2628" y="0"/>
                    <a:pt x="2608"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2" name="Google Shape;8442;g1fac0cc8175_0_130"/>
            <p:cNvSpPr/>
            <p:nvPr/>
          </p:nvSpPr>
          <p:spPr>
            <a:xfrm>
              <a:off x="3182591" y="2364393"/>
              <a:ext cx="75346" cy="611856"/>
            </a:xfrm>
            <a:custGeom>
              <a:rect b="b" l="l" r="r" t="t"/>
              <a:pathLst>
                <a:path extrusionOk="0" h="21950" w="2703">
                  <a:moveTo>
                    <a:pt x="33" y="1"/>
                  </a:moveTo>
                  <a:cubicBezTo>
                    <a:pt x="33" y="1"/>
                    <a:pt x="0" y="13644"/>
                    <a:pt x="1701" y="21950"/>
                  </a:cubicBezTo>
                  <a:cubicBezTo>
                    <a:pt x="2335" y="16946"/>
                    <a:pt x="2602" y="10342"/>
                    <a:pt x="2702" y="4371"/>
                  </a:cubicBezTo>
                  <a:lnTo>
                    <a:pt x="33" y="1"/>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3" name="Google Shape;8443;g1fac0cc8175_0_130"/>
            <p:cNvSpPr/>
            <p:nvPr/>
          </p:nvSpPr>
          <p:spPr>
            <a:xfrm>
              <a:off x="3061693" y="2064978"/>
              <a:ext cx="820138" cy="2490130"/>
            </a:xfrm>
            <a:custGeom>
              <a:rect b="b" l="l" r="r" t="t"/>
              <a:pathLst>
                <a:path extrusionOk="0" h="89332" w="29422">
                  <a:moveTo>
                    <a:pt x="1" y="1"/>
                  </a:moveTo>
                  <a:cubicBezTo>
                    <a:pt x="1" y="1"/>
                    <a:pt x="6539" y="30556"/>
                    <a:pt x="11109" y="38595"/>
                  </a:cubicBezTo>
                  <a:cubicBezTo>
                    <a:pt x="13077" y="57742"/>
                    <a:pt x="20248" y="89331"/>
                    <a:pt x="20248" y="89331"/>
                  </a:cubicBezTo>
                  <a:lnTo>
                    <a:pt x="29422" y="89331"/>
                  </a:lnTo>
                  <a:cubicBezTo>
                    <a:pt x="29422" y="89331"/>
                    <a:pt x="22050" y="50470"/>
                    <a:pt x="18314" y="38595"/>
                  </a:cubicBezTo>
                  <a:cubicBezTo>
                    <a:pt x="18447" y="28721"/>
                    <a:pt x="14911" y="9641"/>
                    <a:pt x="13777" y="2636"/>
                  </a:cubicBezTo>
                  <a:cubicBezTo>
                    <a:pt x="13510" y="1135"/>
                    <a:pt x="12209" y="1"/>
                    <a:pt x="10675"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4" name="Google Shape;8444;g1fac0cc8175_0_130"/>
            <p:cNvSpPr/>
            <p:nvPr/>
          </p:nvSpPr>
          <p:spPr>
            <a:xfrm>
              <a:off x="3345302" y="3025219"/>
              <a:ext cx="220408" cy="228129"/>
            </a:xfrm>
            <a:custGeom>
              <a:rect b="b" l="l" r="r" t="t"/>
              <a:pathLst>
                <a:path extrusionOk="0" h="8184" w="7907">
                  <a:moveTo>
                    <a:pt x="3482" y="0"/>
                  </a:moveTo>
                  <a:cubicBezTo>
                    <a:pt x="3153" y="0"/>
                    <a:pt x="2823" y="57"/>
                    <a:pt x="2502" y="179"/>
                  </a:cubicBezTo>
                  <a:cubicBezTo>
                    <a:pt x="768" y="812"/>
                    <a:pt x="1" y="3081"/>
                    <a:pt x="801" y="5249"/>
                  </a:cubicBezTo>
                  <a:cubicBezTo>
                    <a:pt x="1460" y="7032"/>
                    <a:pt x="2953" y="8184"/>
                    <a:pt x="4446" y="8184"/>
                  </a:cubicBezTo>
                  <a:cubicBezTo>
                    <a:pt x="4768" y="8184"/>
                    <a:pt x="5091" y="8130"/>
                    <a:pt x="5404" y="8017"/>
                  </a:cubicBezTo>
                  <a:cubicBezTo>
                    <a:pt x="7139" y="7384"/>
                    <a:pt x="7906" y="5082"/>
                    <a:pt x="7106" y="2914"/>
                  </a:cubicBezTo>
                  <a:cubicBezTo>
                    <a:pt x="6450" y="1166"/>
                    <a:pt x="4968" y="0"/>
                    <a:pt x="3482" y="0"/>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5" name="Google Shape;8445;g1fac0cc8175_0_130"/>
            <p:cNvSpPr/>
            <p:nvPr/>
          </p:nvSpPr>
          <p:spPr>
            <a:xfrm>
              <a:off x="3345302" y="3025219"/>
              <a:ext cx="220408" cy="228129"/>
            </a:xfrm>
            <a:custGeom>
              <a:rect b="b" l="l" r="r" t="t"/>
              <a:pathLst>
                <a:path extrusionOk="0" h="8184" w="7907">
                  <a:moveTo>
                    <a:pt x="3482" y="0"/>
                  </a:moveTo>
                  <a:cubicBezTo>
                    <a:pt x="3153" y="0"/>
                    <a:pt x="2823" y="57"/>
                    <a:pt x="2502" y="179"/>
                  </a:cubicBezTo>
                  <a:cubicBezTo>
                    <a:pt x="768" y="812"/>
                    <a:pt x="1" y="3081"/>
                    <a:pt x="801" y="5249"/>
                  </a:cubicBezTo>
                  <a:cubicBezTo>
                    <a:pt x="1460" y="7032"/>
                    <a:pt x="2953" y="8184"/>
                    <a:pt x="4446" y="8184"/>
                  </a:cubicBezTo>
                  <a:cubicBezTo>
                    <a:pt x="4768" y="8184"/>
                    <a:pt x="5091" y="8130"/>
                    <a:pt x="5404" y="8017"/>
                  </a:cubicBezTo>
                  <a:cubicBezTo>
                    <a:pt x="7139" y="7384"/>
                    <a:pt x="7906" y="5082"/>
                    <a:pt x="7106" y="2914"/>
                  </a:cubicBezTo>
                  <a:cubicBezTo>
                    <a:pt x="6450" y="1166"/>
                    <a:pt x="4968" y="0"/>
                    <a:pt x="34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6" name="Google Shape;8446;g1fac0cc8175_0_130"/>
            <p:cNvSpPr/>
            <p:nvPr/>
          </p:nvSpPr>
          <p:spPr>
            <a:xfrm>
              <a:off x="3564741" y="4466820"/>
              <a:ext cx="178567" cy="88364"/>
            </a:xfrm>
            <a:custGeom>
              <a:rect b="b" l="l" r="r" t="t"/>
              <a:pathLst>
                <a:path extrusionOk="0" h="3170" w="6406">
                  <a:moveTo>
                    <a:pt x="3136" y="0"/>
                  </a:moveTo>
                  <a:cubicBezTo>
                    <a:pt x="1402" y="0"/>
                    <a:pt x="1" y="1435"/>
                    <a:pt x="101" y="3169"/>
                  </a:cubicBezTo>
                  <a:lnTo>
                    <a:pt x="6405" y="3169"/>
                  </a:lnTo>
                  <a:cubicBezTo>
                    <a:pt x="6339" y="1401"/>
                    <a:pt x="4871" y="34"/>
                    <a:pt x="3136"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7" name="Google Shape;8447;g1fac0cc8175_0_130"/>
            <p:cNvSpPr/>
            <p:nvPr/>
          </p:nvSpPr>
          <p:spPr>
            <a:xfrm>
              <a:off x="2982665" y="3028202"/>
              <a:ext cx="187850" cy="223223"/>
            </a:xfrm>
            <a:custGeom>
              <a:rect b="b" l="l" r="r" t="t"/>
              <a:pathLst>
                <a:path extrusionOk="0" h="8008" w="6739">
                  <a:moveTo>
                    <a:pt x="3295" y="1"/>
                  </a:moveTo>
                  <a:cubicBezTo>
                    <a:pt x="3154" y="1"/>
                    <a:pt x="3012" y="13"/>
                    <a:pt x="2869" y="38"/>
                  </a:cubicBezTo>
                  <a:cubicBezTo>
                    <a:pt x="1168" y="338"/>
                    <a:pt x="0" y="2340"/>
                    <a:pt x="267" y="4541"/>
                  </a:cubicBezTo>
                  <a:cubicBezTo>
                    <a:pt x="545" y="6545"/>
                    <a:pt x="1933" y="8007"/>
                    <a:pt x="3484" y="8007"/>
                  </a:cubicBezTo>
                  <a:cubicBezTo>
                    <a:pt x="3612" y="8007"/>
                    <a:pt x="3741" y="7997"/>
                    <a:pt x="3870" y="7977"/>
                  </a:cubicBezTo>
                  <a:cubicBezTo>
                    <a:pt x="5604" y="7677"/>
                    <a:pt x="6738" y="5676"/>
                    <a:pt x="6472" y="3474"/>
                  </a:cubicBezTo>
                  <a:cubicBezTo>
                    <a:pt x="6197" y="1457"/>
                    <a:pt x="4830" y="1"/>
                    <a:pt x="3295"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8" name="Google Shape;8448;g1fac0cc8175_0_130"/>
            <p:cNvSpPr/>
            <p:nvPr/>
          </p:nvSpPr>
          <p:spPr>
            <a:xfrm>
              <a:off x="2982665" y="3028202"/>
              <a:ext cx="187850" cy="223223"/>
            </a:xfrm>
            <a:custGeom>
              <a:rect b="b" l="l" r="r" t="t"/>
              <a:pathLst>
                <a:path extrusionOk="0" h="8008" w="6739">
                  <a:moveTo>
                    <a:pt x="3295" y="1"/>
                  </a:moveTo>
                  <a:cubicBezTo>
                    <a:pt x="3154" y="1"/>
                    <a:pt x="3012" y="13"/>
                    <a:pt x="2869" y="38"/>
                  </a:cubicBezTo>
                  <a:cubicBezTo>
                    <a:pt x="1168" y="338"/>
                    <a:pt x="0" y="2340"/>
                    <a:pt x="267" y="4541"/>
                  </a:cubicBezTo>
                  <a:cubicBezTo>
                    <a:pt x="545" y="6545"/>
                    <a:pt x="1933" y="8007"/>
                    <a:pt x="3484" y="8007"/>
                  </a:cubicBezTo>
                  <a:cubicBezTo>
                    <a:pt x="3612" y="8007"/>
                    <a:pt x="3741" y="7997"/>
                    <a:pt x="3870" y="7977"/>
                  </a:cubicBezTo>
                  <a:cubicBezTo>
                    <a:pt x="5604" y="7677"/>
                    <a:pt x="6738" y="5676"/>
                    <a:pt x="6472" y="3474"/>
                  </a:cubicBezTo>
                  <a:cubicBezTo>
                    <a:pt x="6197" y="1457"/>
                    <a:pt x="4830" y="1"/>
                    <a:pt x="329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9" name="Google Shape;8449;g1fac0cc8175_0_130"/>
            <p:cNvSpPr/>
            <p:nvPr/>
          </p:nvSpPr>
          <p:spPr>
            <a:xfrm>
              <a:off x="3016144" y="4466820"/>
              <a:ext cx="175752" cy="88364"/>
            </a:xfrm>
            <a:custGeom>
              <a:rect b="b" l="l" r="r" t="t"/>
              <a:pathLst>
                <a:path extrusionOk="0" h="3170" w="6305">
                  <a:moveTo>
                    <a:pt x="3136" y="0"/>
                  </a:moveTo>
                  <a:cubicBezTo>
                    <a:pt x="1401" y="0"/>
                    <a:pt x="0" y="1401"/>
                    <a:pt x="0" y="3169"/>
                  </a:cubicBezTo>
                  <a:lnTo>
                    <a:pt x="6305" y="3169"/>
                  </a:lnTo>
                  <a:cubicBezTo>
                    <a:pt x="6305" y="1401"/>
                    <a:pt x="4904" y="0"/>
                    <a:pt x="3136"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0" name="Google Shape;8450;g1fac0cc8175_0_130"/>
            <p:cNvSpPr/>
            <p:nvPr/>
          </p:nvSpPr>
          <p:spPr>
            <a:xfrm>
              <a:off x="3166785" y="2106820"/>
              <a:ext cx="250150" cy="320144"/>
            </a:xfrm>
            <a:custGeom>
              <a:rect b="b" l="l" r="r" t="t"/>
              <a:pathLst>
                <a:path extrusionOk="0" h="11485" w="8974">
                  <a:moveTo>
                    <a:pt x="8840" y="1"/>
                  </a:moveTo>
                  <a:cubicBezTo>
                    <a:pt x="7372" y="1"/>
                    <a:pt x="5604" y="935"/>
                    <a:pt x="3970" y="2569"/>
                  </a:cubicBezTo>
                  <a:cubicBezTo>
                    <a:pt x="2035" y="4504"/>
                    <a:pt x="0" y="7806"/>
                    <a:pt x="0" y="11376"/>
                  </a:cubicBezTo>
                  <a:cubicBezTo>
                    <a:pt x="0" y="11442"/>
                    <a:pt x="33" y="11476"/>
                    <a:pt x="100" y="11476"/>
                  </a:cubicBezTo>
                  <a:cubicBezTo>
                    <a:pt x="112" y="11482"/>
                    <a:pt x="125" y="11485"/>
                    <a:pt x="136" y="11485"/>
                  </a:cubicBezTo>
                  <a:cubicBezTo>
                    <a:pt x="189" y="11485"/>
                    <a:pt x="234" y="11430"/>
                    <a:pt x="234" y="11376"/>
                  </a:cubicBezTo>
                  <a:cubicBezTo>
                    <a:pt x="234" y="7873"/>
                    <a:pt x="2268" y="4637"/>
                    <a:pt x="4170" y="2769"/>
                  </a:cubicBezTo>
                  <a:cubicBezTo>
                    <a:pt x="5771" y="1168"/>
                    <a:pt x="7472" y="268"/>
                    <a:pt x="8840" y="268"/>
                  </a:cubicBezTo>
                  <a:cubicBezTo>
                    <a:pt x="8906" y="268"/>
                    <a:pt x="8973" y="201"/>
                    <a:pt x="8973" y="134"/>
                  </a:cubicBezTo>
                  <a:cubicBezTo>
                    <a:pt x="8973" y="68"/>
                    <a:pt x="8906" y="1"/>
                    <a:pt x="884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1" name="Google Shape;8451;g1fac0cc8175_0_130"/>
            <p:cNvSpPr/>
            <p:nvPr/>
          </p:nvSpPr>
          <p:spPr>
            <a:xfrm>
              <a:off x="2950106" y="2207926"/>
              <a:ext cx="177647" cy="211348"/>
            </a:xfrm>
            <a:custGeom>
              <a:rect b="b" l="l" r="r" t="t"/>
              <a:pathLst>
                <a:path extrusionOk="0" h="7582" w="6373">
                  <a:moveTo>
                    <a:pt x="137" y="1"/>
                  </a:moveTo>
                  <a:cubicBezTo>
                    <a:pt x="125" y="1"/>
                    <a:pt x="113" y="4"/>
                    <a:pt x="101" y="10"/>
                  </a:cubicBezTo>
                  <a:cubicBezTo>
                    <a:pt x="34" y="10"/>
                    <a:pt x="1" y="76"/>
                    <a:pt x="1" y="143"/>
                  </a:cubicBezTo>
                  <a:cubicBezTo>
                    <a:pt x="368" y="2445"/>
                    <a:pt x="3270" y="6314"/>
                    <a:pt x="6172" y="7582"/>
                  </a:cubicBezTo>
                  <a:lnTo>
                    <a:pt x="6205" y="7582"/>
                  </a:lnTo>
                  <a:cubicBezTo>
                    <a:pt x="6339" y="7582"/>
                    <a:pt x="6372" y="7415"/>
                    <a:pt x="6272" y="7348"/>
                  </a:cubicBezTo>
                  <a:cubicBezTo>
                    <a:pt x="3503" y="6147"/>
                    <a:pt x="568" y="2311"/>
                    <a:pt x="234" y="110"/>
                  </a:cubicBezTo>
                  <a:cubicBezTo>
                    <a:pt x="234" y="55"/>
                    <a:pt x="190" y="1"/>
                    <a:pt x="13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2" name="Google Shape;8452;g1fac0cc8175_0_130"/>
            <p:cNvSpPr/>
            <p:nvPr/>
          </p:nvSpPr>
          <p:spPr>
            <a:xfrm>
              <a:off x="3618040" y="4464590"/>
              <a:ext cx="172686" cy="20850"/>
            </a:xfrm>
            <a:custGeom>
              <a:rect b="b" l="l" r="r" t="t"/>
              <a:pathLst>
                <a:path extrusionOk="0" h="748" w="6195">
                  <a:moveTo>
                    <a:pt x="2797" y="0"/>
                  </a:moveTo>
                  <a:cubicBezTo>
                    <a:pt x="1612" y="0"/>
                    <a:pt x="577" y="157"/>
                    <a:pt x="124" y="314"/>
                  </a:cubicBezTo>
                  <a:cubicBezTo>
                    <a:pt x="0" y="345"/>
                    <a:pt x="48" y="518"/>
                    <a:pt x="161" y="518"/>
                  </a:cubicBezTo>
                  <a:cubicBezTo>
                    <a:pt x="170" y="518"/>
                    <a:pt x="180" y="517"/>
                    <a:pt x="190" y="514"/>
                  </a:cubicBezTo>
                  <a:cubicBezTo>
                    <a:pt x="627" y="392"/>
                    <a:pt x="1649" y="242"/>
                    <a:pt x="2815" y="242"/>
                  </a:cubicBezTo>
                  <a:cubicBezTo>
                    <a:pt x="3877" y="242"/>
                    <a:pt x="5058" y="366"/>
                    <a:pt x="6028" y="748"/>
                  </a:cubicBezTo>
                  <a:lnTo>
                    <a:pt x="6061" y="748"/>
                  </a:lnTo>
                  <a:cubicBezTo>
                    <a:pt x="6095" y="748"/>
                    <a:pt x="6161" y="714"/>
                    <a:pt x="6161" y="681"/>
                  </a:cubicBezTo>
                  <a:cubicBezTo>
                    <a:pt x="6195" y="614"/>
                    <a:pt x="6161" y="547"/>
                    <a:pt x="6095" y="514"/>
                  </a:cubicBezTo>
                  <a:cubicBezTo>
                    <a:pt x="5091" y="132"/>
                    <a:pt x="3881" y="0"/>
                    <a:pt x="279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3" name="Google Shape;8453;g1fac0cc8175_0_130"/>
            <p:cNvSpPr/>
            <p:nvPr/>
          </p:nvSpPr>
          <p:spPr>
            <a:xfrm>
              <a:off x="3104483" y="4461524"/>
              <a:ext cx="136699" cy="39722"/>
            </a:xfrm>
            <a:custGeom>
              <a:rect b="b" l="l" r="r" t="t"/>
              <a:pathLst>
                <a:path extrusionOk="0" h="1425" w="4904">
                  <a:moveTo>
                    <a:pt x="1234" y="0"/>
                  </a:moveTo>
                  <a:cubicBezTo>
                    <a:pt x="813" y="0"/>
                    <a:pt x="441" y="58"/>
                    <a:pt x="134" y="157"/>
                  </a:cubicBezTo>
                  <a:cubicBezTo>
                    <a:pt x="0" y="190"/>
                    <a:pt x="67" y="391"/>
                    <a:pt x="200" y="391"/>
                  </a:cubicBezTo>
                  <a:cubicBezTo>
                    <a:pt x="478" y="301"/>
                    <a:pt x="827" y="247"/>
                    <a:pt x="1228" y="247"/>
                  </a:cubicBezTo>
                  <a:cubicBezTo>
                    <a:pt x="2175" y="247"/>
                    <a:pt x="3415" y="548"/>
                    <a:pt x="4703" y="1391"/>
                  </a:cubicBezTo>
                  <a:cubicBezTo>
                    <a:pt x="4737" y="1391"/>
                    <a:pt x="4737" y="1425"/>
                    <a:pt x="4770" y="1425"/>
                  </a:cubicBezTo>
                  <a:cubicBezTo>
                    <a:pt x="4804" y="1425"/>
                    <a:pt x="4837" y="1391"/>
                    <a:pt x="4870" y="1358"/>
                  </a:cubicBezTo>
                  <a:cubicBezTo>
                    <a:pt x="4904" y="1291"/>
                    <a:pt x="4904" y="1225"/>
                    <a:pt x="4837" y="1191"/>
                  </a:cubicBezTo>
                  <a:cubicBezTo>
                    <a:pt x="3501" y="324"/>
                    <a:pt x="2230" y="0"/>
                    <a:pt x="123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454" name="Google Shape;8454;g1fac0cc8175_0_130"/>
          <p:cNvGrpSpPr/>
          <p:nvPr/>
        </p:nvGrpSpPr>
        <p:grpSpPr>
          <a:xfrm>
            <a:off x="6640839" y="684471"/>
            <a:ext cx="1541597" cy="3864500"/>
            <a:chOff x="3973904" y="1061474"/>
            <a:chExt cx="1391082" cy="3487186"/>
          </a:xfrm>
        </p:grpSpPr>
        <p:sp>
          <p:nvSpPr>
            <p:cNvPr id="8455" name="Google Shape;8455;g1fac0cc8175_0_130"/>
            <p:cNvSpPr/>
            <p:nvPr/>
          </p:nvSpPr>
          <p:spPr>
            <a:xfrm>
              <a:off x="4091986" y="1942241"/>
              <a:ext cx="85576" cy="126608"/>
            </a:xfrm>
            <a:custGeom>
              <a:rect b="b" l="l" r="r" t="t"/>
              <a:pathLst>
                <a:path extrusionOk="0" h="4542" w="3070">
                  <a:moveTo>
                    <a:pt x="768" y="1"/>
                  </a:moveTo>
                  <a:lnTo>
                    <a:pt x="0" y="3470"/>
                  </a:lnTo>
                  <a:cubicBezTo>
                    <a:pt x="0" y="3470"/>
                    <a:pt x="1218" y="4541"/>
                    <a:pt x="2425" y="4541"/>
                  </a:cubicBezTo>
                  <a:cubicBezTo>
                    <a:pt x="2631" y="4541"/>
                    <a:pt x="2837" y="4510"/>
                    <a:pt x="3036" y="4437"/>
                  </a:cubicBezTo>
                  <a:lnTo>
                    <a:pt x="3069" y="3003"/>
                  </a:lnTo>
                  <a:lnTo>
                    <a:pt x="768" y="1"/>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6" name="Google Shape;8456;g1fac0cc8175_0_130"/>
            <p:cNvSpPr/>
            <p:nvPr/>
          </p:nvSpPr>
          <p:spPr>
            <a:xfrm>
              <a:off x="4021321" y="1921780"/>
              <a:ext cx="92071" cy="126497"/>
            </a:xfrm>
            <a:custGeom>
              <a:rect b="b" l="l" r="r" t="t"/>
              <a:pathLst>
                <a:path extrusionOk="0" h="4538" w="3303">
                  <a:moveTo>
                    <a:pt x="467" y="1"/>
                  </a:moveTo>
                  <a:lnTo>
                    <a:pt x="0" y="2903"/>
                  </a:lnTo>
                  <a:lnTo>
                    <a:pt x="3002" y="4537"/>
                  </a:lnTo>
                  <a:lnTo>
                    <a:pt x="3303" y="735"/>
                  </a:lnTo>
                  <a:lnTo>
                    <a:pt x="467" y="1"/>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7" name="Google Shape;8457;g1fac0cc8175_0_130"/>
            <p:cNvSpPr/>
            <p:nvPr/>
          </p:nvSpPr>
          <p:spPr>
            <a:xfrm>
              <a:off x="3973904" y="1882558"/>
              <a:ext cx="193090" cy="100629"/>
            </a:xfrm>
            <a:custGeom>
              <a:rect b="b" l="l" r="r" t="t"/>
              <a:pathLst>
                <a:path extrusionOk="0" h="3610" w="6927">
                  <a:moveTo>
                    <a:pt x="6631" y="0"/>
                  </a:moveTo>
                  <a:cubicBezTo>
                    <a:pt x="6592" y="0"/>
                    <a:pt x="6549" y="12"/>
                    <a:pt x="6505" y="40"/>
                  </a:cubicBezTo>
                  <a:lnTo>
                    <a:pt x="167" y="3209"/>
                  </a:lnTo>
                  <a:cubicBezTo>
                    <a:pt x="67" y="3276"/>
                    <a:pt x="0" y="3409"/>
                    <a:pt x="67" y="3509"/>
                  </a:cubicBezTo>
                  <a:cubicBezTo>
                    <a:pt x="100" y="3576"/>
                    <a:pt x="167" y="3609"/>
                    <a:pt x="267" y="3609"/>
                  </a:cubicBezTo>
                  <a:lnTo>
                    <a:pt x="334" y="3609"/>
                  </a:lnTo>
                  <a:lnTo>
                    <a:pt x="6705" y="407"/>
                  </a:lnTo>
                  <a:cubicBezTo>
                    <a:pt x="6927" y="296"/>
                    <a:pt x="6826" y="0"/>
                    <a:pt x="6631" y="0"/>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8" name="Google Shape;8458;g1fac0cc8175_0_130"/>
            <p:cNvSpPr/>
            <p:nvPr/>
          </p:nvSpPr>
          <p:spPr>
            <a:xfrm>
              <a:off x="4119890" y="1687455"/>
              <a:ext cx="591396" cy="496342"/>
            </a:xfrm>
            <a:custGeom>
              <a:rect b="b" l="l" r="r" t="t"/>
              <a:pathLst>
                <a:path extrusionOk="0" h="17806" w="21216">
                  <a:moveTo>
                    <a:pt x="16612" y="1"/>
                  </a:moveTo>
                  <a:cubicBezTo>
                    <a:pt x="16278" y="568"/>
                    <a:pt x="16045" y="1035"/>
                    <a:pt x="15778" y="1535"/>
                  </a:cubicBezTo>
                  <a:cubicBezTo>
                    <a:pt x="15511" y="2036"/>
                    <a:pt x="15244" y="2536"/>
                    <a:pt x="14977" y="3036"/>
                  </a:cubicBezTo>
                  <a:cubicBezTo>
                    <a:pt x="14477" y="4037"/>
                    <a:pt x="13977" y="5004"/>
                    <a:pt x="13476" y="6005"/>
                  </a:cubicBezTo>
                  <a:cubicBezTo>
                    <a:pt x="12509" y="8006"/>
                    <a:pt x="11575" y="10041"/>
                    <a:pt x="10674" y="12076"/>
                  </a:cubicBezTo>
                  <a:lnTo>
                    <a:pt x="10541" y="12443"/>
                  </a:lnTo>
                  <a:cubicBezTo>
                    <a:pt x="10508" y="12476"/>
                    <a:pt x="10508" y="12510"/>
                    <a:pt x="10474" y="12543"/>
                  </a:cubicBezTo>
                  <a:cubicBezTo>
                    <a:pt x="10441" y="12610"/>
                    <a:pt x="10408" y="12643"/>
                    <a:pt x="10374" y="12676"/>
                  </a:cubicBezTo>
                  <a:cubicBezTo>
                    <a:pt x="10307" y="12743"/>
                    <a:pt x="10207" y="12777"/>
                    <a:pt x="10107" y="12777"/>
                  </a:cubicBezTo>
                  <a:cubicBezTo>
                    <a:pt x="9971" y="12790"/>
                    <a:pt x="9835" y="12797"/>
                    <a:pt x="9699" y="12797"/>
                  </a:cubicBezTo>
                  <a:cubicBezTo>
                    <a:pt x="9169" y="12797"/>
                    <a:pt x="8644" y="12696"/>
                    <a:pt x="8139" y="12510"/>
                  </a:cubicBezTo>
                  <a:cubicBezTo>
                    <a:pt x="7272" y="12209"/>
                    <a:pt x="6438" y="11843"/>
                    <a:pt x="5637" y="11376"/>
                  </a:cubicBezTo>
                  <a:cubicBezTo>
                    <a:pt x="5237" y="11142"/>
                    <a:pt x="4804" y="10875"/>
                    <a:pt x="4403" y="10608"/>
                  </a:cubicBezTo>
                  <a:lnTo>
                    <a:pt x="3803" y="10175"/>
                  </a:lnTo>
                  <a:cubicBezTo>
                    <a:pt x="3636" y="10041"/>
                    <a:pt x="3403" y="9874"/>
                    <a:pt x="3269" y="9774"/>
                  </a:cubicBezTo>
                  <a:lnTo>
                    <a:pt x="0" y="14611"/>
                  </a:lnTo>
                  <a:cubicBezTo>
                    <a:pt x="334" y="14778"/>
                    <a:pt x="567" y="14878"/>
                    <a:pt x="834" y="15045"/>
                  </a:cubicBezTo>
                  <a:cubicBezTo>
                    <a:pt x="1101" y="15178"/>
                    <a:pt x="1368" y="15312"/>
                    <a:pt x="1635" y="15445"/>
                  </a:cubicBezTo>
                  <a:cubicBezTo>
                    <a:pt x="2168" y="15712"/>
                    <a:pt x="2735" y="15979"/>
                    <a:pt x="3269" y="16212"/>
                  </a:cubicBezTo>
                  <a:cubicBezTo>
                    <a:pt x="4403" y="16713"/>
                    <a:pt x="5604" y="17113"/>
                    <a:pt x="6805" y="17413"/>
                  </a:cubicBezTo>
                  <a:cubicBezTo>
                    <a:pt x="7472" y="17580"/>
                    <a:pt x="8139" y="17713"/>
                    <a:pt x="8840" y="17780"/>
                  </a:cubicBezTo>
                  <a:cubicBezTo>
                    <a:pt x="9040" y="17797"/>
                    <a:pt x="9240" y="17805"/>
                    <a:pt x="9440" y="17805"/>
                  </a:cubicBezTo>
                  <a:cubicBezTo>
                    <a:pt x="10041" y="17805"/>
                    <a:pt x="10641" y="17730"/>
                    <a:pt x="11241" y="17580"/>
                  </a:cubicBezTo>
                  <a:cubicBezTo>
                    <a:pt x="12709" y="17246"/>
                    <a:pt x="13943" y="16312"/>
                    <a:pt x="14677" y="15011"/>
                  </a:cubicBezTo>
                  <a:cubicBezTo>
                    <a:pt x="14811" y="14811"/>
                    <a:pt x="14911" y="14611"/>
                    <a:pt x="14977" y="14411"/>
                  </a:cubicBezTo>
                  <a:lnTo>
                    <a:pt x="15144" y="14011"/>
                  </a:lnTo>
                  <a:cubicBezTo>
                    <a:pt x="15578" y="13077"/>
                    <a:pt x="16012" y="12109"/>
                    <a:pt x="16479" y="11142"/>
                  </a:cubicBezTo>
                  <a:cubicBezTo>
                    <a:pt x="16912" y="10208"/>
                    <a:pt x="17413" y="9274"/>
                    <a:pt x="17913" y="8340"/>
                  </a:cubicBezTo>
                  <a:cubicBezTo>
                    <a:pt x="18413" y="7439"/>
                    <a:pt x="18947" y="6539"/>
                    <a:pt x="19514" y="5638"/>
                  </a:cubicBezTo>
                  <a:cubicBezTo>
                    <a:pt x="19781" y="5204"/>
                    <a:pt x="20081" y="4771"/>
                    <a:pt x="20348" y="4337"/>
                  </a:cubicBezTo>
                  <a:cubicBezTo>
                    <a:pt x="20615" y="3870"/>
                    <a:pt x="20948" y="3437"/>
                    <a:pt x="21215" y="3070"/>
                  </a:cubicBezTo>
                  <a:lnTo>
                    <a:pt x="16612"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9" name="Google Shape;8459;g1fac0cc8175_0_130"/>
            <p:cNvSpPr/>
            <p:nvPr/>
          </p:nvSpPr>
          <p:spPr>
            <a:xfrm>
              <a:off x="4812633" y="1206234"/>
              <a:ext cx="234345" cy="339044"/>
            </a:xfrm>
            <a:custGeom>
              <a:rect b="b" l="l" r="r" t="t"/>
              <a:pathLst>
                <a:path extrusionOk="0" h="12163" w="8407">
                  <a:moveTo>
                    <a:pt x="3761" y="0"/>
                  </a:moveTo>
                  <a:cubicBezTo>
                    <a:pt x="3206" y="0"/>
                    <a:pt x="2805" y="344"/>
                    <a:pt x="2369" y="1019"/>
                  </a:cubicBezTo>
                  <a:cubicBezTo>
                    <a:pt x="1635" y="2120"/>
                    <a:pt x="0" y="7690"/>
                    <a:pt x="334" y="9992"/>
                  </a:cubicBezTo>
                  <a:cubicBezTo>
                    <a:pt x="551" y="11544"/>
                    <a:pt x="1571" y="12163"/>
                    <a:pt x="2768" y="12163"/>
                  </a:cubicBezTo>
                  <a:cubicBezTo>
                    <a:pt x="4324" y="12163"/>
                    <a:pt x="6180" y="11120"/>
                    <a:pt x="6972" y="9725"/>
                  </a:cubicBezTo>
                  <a:cubicBezTo>
                    <a:pt x="8406" y="7257"/>
                    <a:pt x="6605" y="1286"/>
                    <a:pt x="5171" y="485"/>
                  </a:cubicBezTo>
                  <a:cubicBezTo>
                    <a:pt x="4589" y="160"/>
                    <a:pt x="4139" y="0"/>
                    <a:pt x="376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0" name="Google Shape;8460;g1fac0cc8175_0_130"/>
            <p:cNvSpPr/>
            <p:nvPr/>
          </p:nvSpPr>
          <p:spPr>
            <a:xfrm>
              <a:off x="4952319" y="1061474"/>
              <a:ext cx="268520" cy="205913"/>
            </a:xfrm>
            <a:custGeom>
              <a:rect b="b" l="l" r="r" t="t"/>
              <a:pathLst>
                <a:path extrusionOk="0" h="7387" w="9633">
                  <a:moveTo>
                    <a:pt x="5349" y="0"/>
                  </a:moveTo>
                  <a:cubicBezTo>
                    <a:pt x="2379" y="0"/>
                    <a:pt x="1" y="4006"/>
                    <a:pt x="326" y="5244"/>
                  </a:cubicBezTo>
                  <a:cubicBezTo>
                    <a:pt x="627" y="6479"/>
                    <a:pt x="1127" y="6912"/>
                    <a:pt x="2328" y="7146"/>
                  </a:cubicBezTo>
                  <a:cubicBezTo>
                    <a:pt x="2787" y="7245"/>
                    <a:pt x="3529" y="7386"/>
                    <a:pt x="4359" y="7386"/>
                  </a:cubicBezTo>
                  <a:cubicBezTo>
                    <a:pt x="5756" y="7386"/>
                    <a:pt x="7402" y="6986"/>
                    <a:pt x="8365" y="5311"/>
                  </a:cubicBezTo>
                  <a:cubicBezTo>
                    <a:pt x="9633" y="3176"/>
                    <a:pt x="8165" y="141"/>
                    <a:pt x="5563" y="7"/>
                  </a:cubicBezTo>
                  <a:cubicBezTo>
                    <a:pt x="5492" y="3"/>
                    <a:pt x="5420" y="0"/>
                    <a:pt x="534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1" name="Google Shape;8461;g1fac0cc8175_0_130"/>
            <p:cNvSpPr/>
            <p:nvPr/>
          </p:nvSpPr>
          <p:spPr>
            <a:xfrm>
              <a:off x="4699179" y="1209969"/>
              <a:ext cx="123709" cy="177201"/>
            </a:xfrm>
            <a:custGeom>
              <a:rect b="b" l="l" r="r" t="t"/>
              <a:pathLst>
                <a:path extrusionOk="0" h="6357" w="4438">
                  <a:moveTo>
                    <a:pt x="3048" y="1"/>
                  </a:moveTo>
                  <a:cubicBezTo>
                    <a:pt x="2280" y="1"/>
                    <a:pt x="1390" y="395"/>
                    <a:pt x="935" y="985"/>
                  </a:cubicBezTo>
                  <a:cubicBezTo>
                    <a:pt x="1" y="2186"/>
                    <a:pt x="568" y="5455"/>
                    <a:pt x="1235" y="5988"/>
                  </a:cubicBezTo>
                  <a:cubicBezTo>
                    <a:pt x="1548" y="6239"/>
                    <a:pt x="1794" y="6357"/>
                    <a:pt x="2017" y="6357"/>
                  </a:cubicBezTo>
                  <a:cubicBezTo>
                    <a:pt x="2268" y="6357"/>
                    <a:pt x="2488" y="6205"/>
                    <a:pt x="2736" y="5922"/>
                  </a:cubicBezTo>
                  <a:cubicBezTo>
                    <a:pt x="3203" y="5355"/>
                    <a:pt x="4437" y="2586"/>
                    <a:pt x="4437" y="1318"/>
                  </a:cubicBezTo>
                  <a:cubicBezTo>
                    <a:pt x="4437" y="378"/>
                    <a:pt x="3801" y="1"/>
                    <a:pt x="3048" y="1"/>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2" name="Google Shape;8462;g1fac0cc8175_0_130"/>
            <p:cNvSpPr/>
            <p:nvPr/>
          </p:nvSpPr>
          <p:spPr>
            <a:xfrm>
              <a:off x="4712197" y="4225053"/>
              <a:ext cx="104169" cy="225035"/>
            </a:xfrm>
            <a:custGeom>
              <a:rect b="b" l="l" r="r" t="t"/>
              <a:pathLst>
                <a:path extrusionOk="0" h="8073" w="3737">
                  <a:moveTo>
                    <a:pt x="1" y="1"/>
                  </a:moveTo>
                  <a:lnTo>
                    <a:pt x="234" y="8073"/>
                  </a:lnTo>
                  <a:lnTo>
                    <a:pt x="3737" y="8073"/>
                  </a:lnTo>
                  <a:lnTo>
                    <a:pt x="3503" y="1"/>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3" name="Google Shape;8463;g1fac0cc8175_0_130"/>
            <p:cNvSpPr/>
            <p:nvPr/>
          </p:nvSpPr>
          <p:spPr>
            <a:xfrm>
              <a:off x="5165040" y="4185079"/>
              <a:ext cx="156239" cy="231558"/>
            </a:xfrm>
            <a:custGeom>
              <a:rect b="b" l="l" r="r" t="t"/>
              <a:pathLst>
                <a:path extrusionOk="0" h="8307" w="5605">
                  <a:moveTo>
                    <a:pt x="3436" y="0"/>
                  </a:moveTo>
                  <a:lnTo>
                    <a:pt x="1" y="467"/>
                  </a:lnTo>
                  <a:lnTo>
                    <a:pt x="2169" y="8306"/>
                  </a:lnTo>
                  <a:lnTo>
                    <a:pt x="5605" y="7872"/>
                  </a:lnTo>
                  <a:lnTo>
                    <a:pt x="3436" y="0"/>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4" name="Google Shape;8464;g1fac0cc8175_0_130"/>
            <p:cNvSpPr/>
            <p:nvPr/>
          </p:nvSpPr>
          <p:spPr>
            <a:xfrm>
              <a:off x="5091727" y="4368948"/>
              <a:ext cx="273259" cy="167807"/>
            </a:xfrm>
            <a:custGeom>
              <a:rect b="b" l="l" r="r" t="t"/>
              <a:pathLst>
                <a:path extrusionOk="0" h="6020" w="9803">
                  <a:moveTo>
                    <a:pt x="8136" y="0"/>
                  </a:moveTo>
                  <a:cubicBezTo>
                    <a:pt x="8114" y="0"/>
                    <a:pt x="8091" y="3"/>
                    <a:pt x="8068" y="9"/>
                  </a:cubicBezTo>
                  <a:lnTo>
                    <a:pt x="4332" y="1110"/>
                  </a:lnTo>
                  <a:cubicBezTo>
                    <a:pt x="4098" y="1176"/>
                    <a:pt x="3931" y="1310"/>
                    <a:pt x="3831" y="1477"/>
                  </a:cubicBezTo>
                  <a:cubicBezTo>
                    <a:pt x="3131" y="2477"/>
                    <a:pt x="2931" y="3378"/>
                    <a:pt x="496" y="4679"/>
                  </a:cubicBezTo>
                  <a:cubicBezTo>
                    <a:pt x="0" y="4941"/>
                    <a:pt x="294" y="6019"/>
                    <a:pt x="1334" y="6019"/>
                  </a:cubicBezTo>
                  <a:cubicBezTo>
                    <a:pt x="1484" y="6019"/>
                    <a:pt x="1649" y="5997"/>
                    <a:pt x="1830" y="5947"/>
                  </a:cubicBezTo>
                  <a:cubicBezTo>
                    <a:pt x="3231" y="5546"/>
                    <a:pt x="4665" y="5013"/>
                    <a:pt x="5699" y="4712"/>
                  </a:cubicBezTo>
                  <a:cubicBezTo>
                    <a:pt x="7367" y="4245"/>
                    <a:pt x="8001" y="4145"/>
                    <a:pt x="9335" y="3778"/>
                  </a:cubicBezTo>
                  <a:cubicBezTo>
                    <a:pt x="9636" y="3678"/>
                    <a:pt x="9802" y="3345"/>
                    <a:pt x="9702" y="3044"/>
                  </a:cubicBezTo>
                  <a:lnTo>
                    <a:pt x="8401" y="176"/>
                  </a:lnTo>
                  <a:cubicBezTo>
                    <a:pt x="8346" y="65"/>
                    <a:pt x="8245" y="0"/>
                    <a:pt x="813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5" name="Google Shape;8465;g1fac0cc8175_0_130"/>
            <p:cNvSpPr/>
            <p:nvPr/>
          </p:nvSpPr>
          <p:spPr>
            <a:xfrm>
              <a:off x="4550405" y="4438749"/>
              <a:ext cx="295726" cy="109911"/>
            </a:xfrm>
            <a:custGeom>
              <a:rect b="b" l="l" r="r" t="t"/>
              <a:pathLst>
                <a:path extrusionOk="0" h="3943" w="10609">
                  <a:moveTo>
                    <a:pt x="5848" y="0"/>
                  </a:moveTo>
                  <a:cubicBezTo>
                    <a:pt x="5652" y="0"/>
                    <a:pt x="5482" y="91"/>
                    <a:pt x="5338" y="207"/>
                  </a:cubicBezTo>
                  <a:cubicBezTo>
                    <a:pt x="4437" y="974"/>
                    <a:pt x="3336" y="1775"/>
                    <a:pt x="601" y="2375"/>
                  </a:cubicBezTo>
                  <a:cubicBezTo>
                    <a:pt x="0" y="2509"/>
                    <a:pt x="101" y="3943"/>
                    <a:pt x="1535" y="3943"/>
                  </a:cubicBezTo>
                  <a:cubicBezTo>
                    <a:pt x="3003" y="3943"/>
                    <a:pt x="5204" y="3843"/>
                    <a:pt x="6272" y="3843"/>
                  </a:cubicBezTo>
                  <a:cubicBezTo>
                    <a:pt x="8006" y="3843"/>
                    <a:pt x="8640" y="3943"/>
                    <a:pt x="10008" y="3943"/>
                  </a:cubicBezTo>
                  <a:cubicBezTo>
                    <a:pt x="10341" y="3943"/>
                    <a:pt x="10608" y="3676"/>
                    <a:pt x="10575" y="3342"/>
                  </a:cubicBezTo>
                  <a:lnTo>
                    <a:pt x="10141" y="240"/>
                  </a:lnTo>
                  <a:cubicBezTo>
                    <a:pt x="10112" y="95"/>
                    <a:pt x="10007" y="0"/>
                    <a:pt x="9892" y="0"/>
                  </a:cubicBezTo>
                  <a:cubicBezTo>
                    <a:pt x="9875" y="0"/>
                    <a:pt x="9858" y="2"/>
                    <a:pt x="9841" y="7"/>
                  </a:cubicBezTo>
                  <a:lnTo>
                    <a:pt x="5938" y="7"/>
                  </a:lnTo>
                  <a:cubicBezTo>
                    <a:pt x="5907" y="2"/>
                    <a:pt x="5877" y="0"/>
                    <a:pt x="584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6" name="Google Shape;8466;g1fac0cc8175_0_130"/>
            <p:cNvSpPr/>
            <p:nvPr/>
          </p:nvSpPr>
          <p:spPr>
            <a:xfrm>
              <a:off x="4712197" y="4225053"/>
              <a:ext cx="101381" cy="115319"/>
            </a:xfrm>
            <a:custGeom>
              <a:rect b="b" l="l" r="r" t="t"/>
              <a:pathLst>
                <a:path extrusionOk="0" h="4137" w="3637">
                  <a:moveTo>
                    <a:pt x="1" y="1"/>
                  </a:moveTo>
                  <a:lnTo>
                    <a:pt x="134" y="4137"/>
                  </a:lnTo>
                  <a:lnTo>
                    <a:pt x="3637" y="4137"/>
                  </a:lnTo>
                  <a:lnTo>
                    <a:pt x="3503" y="1"/>
                  </a:lnTo>
                  <a:close/>
                </a:path>
              </a:pathLst>
            </a:custGeom>
            <a:solidFill>
              <a:srgbClr val="1A2327">
                <a:alpha val="1294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7" name="Google Shape;8467;g1fac0cc8175_0_130"/>
            <p:cNvSpPr/>
            <p:nvPr/>
          </p:nvSpPr>
          <p:spPr>
            <a:xfrm>
              <a:off x="5165040" y="4185079"/>
              <a:ext cx="127417" cy="125549"/>
            </a:xfrm>
            <a:custGeom>
              <a:rect b="b" l="l" r="r" t="t"/>
              <a:pathLst>
                <a:path extrusionOk="0" h="4504" w="4571">
                  <a:moveTo>
                    <a:pt x="3436" y="0"/>
                  </a:moveTo>
                  <a:lnTo>
                    <a:pt x="1" y="467"/>
                  </a:lnTo>
                  <a:lnTo>
                    <a:pt x="1101" y="4503"/>
                  </a:lnTo>
                  <a:lnTo>
                    <a:pt x="4570" y="4070"/>
                  </a:lnTo>
                  <a:lnTo>
                    <a:pt x="3436" y="0"/>
                  </a:lnTo>
                  <a:close/>
                </a:path>
              </a:pathLst>
            </a:custGeom>
            <a:solidFill>
              <a:srgbClr val="1A2327">
                <a:alpha val="1294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8" name="Google Shape;8468;g1fac0cc8175_0_130"/>
            <p:cNvSpPr/>
            <p:nvPr/>
          </p:nvSpPr>
          <p:spPr>
            <a:xfrm>
              <a:off x="4553192" y="1646784"/>
              <a:ext cx="557918" cy="615341"/>
            </a:xfrm>
            <a:custGeom>
              <a:rect b="b" l="l" r="r" t="t"/>
              <a:pathLst>
                <a:path extrusionOk="0" h="22075" w="20015">
                  <a:moveTo>
                    <a:pt x="10779" y="0"/>
                  </a:moveTo>
                  <a:cubicBezTo>
                    <a:pt x="9707" y="0"/>
                    <a:pt x="8640" y="42"/>
                    <a:pt x="7573" y="125"/>
                  </a:cubicBezTo>
                  <a:cubicBezTo>
                    <a:pt x="4804" y="359"/>
                    <a:pt x="1668" y="1026"/>
                    <a:pt x="1668" y="1026"/>
                  </a:cubicBezTo>
                  <a:cubicBezTo>
                    <a:pt x="1668" y="1026"/>
                    <a:pt x="1" y="1593"/>
                    <a:pt x="3336" y="22074"/>
                  </a:cubicBezTo>
                  <a:lnTo>
                    <a:pt x="17513" y="22074"/>
                  </a:lnTo>
                  <a:cubicBezTo>
                    <a:pt x="17280" y="16304"/>
                    <a:pt x="17246" y="12734"/>
                    <a:pt x="20015" y="926"/>
                  </a:cubicBezTo>
                  <a:cubicBezTo>
                    <a:pt x="18013" y="492"/>
                    <a:pt x="16012" y="226"/>
                    <a:pt x="14011" y="125"/>
                  </a:cubicBezTo>
                  <a:cubicBezTo>
                    <a:pt x="12926" y="42"/>
                    <a:pt x="11851" y="0"/>
                    <a:pt x="10779" y="0"/>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9" name="Google Shape;8469;g1fac0cc8175_0_130"/>
            <p:cNvSpPr/>
            <p:nvPr/>
          </p:nvSpPr>
          <p:spPr>
            <a:xfrm>
              <a:off x="4701966" y="1448475"/>
              <a:ext cx="240868" cy="259460"/>
            </a:xfrm>
            <a:custGeom>
              <a:rect b="b" l="l" r="r" t="t"/>
              <a:pathLst>
                <a:path extrusionOk="0" h="9308" w="8641">
                  <a:moveTo>
                    <a:pt x="8006" y="1"/>
                  </a:moveTo>
                  <a:lnTo>
                    <a:pt x="4070" y="3370"/>
                  </a:lnTo>
                  <a:cubicBezTo>
                    <a:pt x="4471" y="4971"/>
                    <a:pt x="4537" y="6672"/>
                    <a:pt x="2236" y="7239"/>
                  </a:cubicBezTo>
                  <a:cubicBezTo>
                    <a:pt x="2236" y="7239"/>
                    <a:pt x="1" y="9308"/>
                    <a:pt x="4237" y="9308"/>
                  </a:cubicBezTo>
                  <a:cubicBezTo>
                    <a:pt x="8073" y="9308"/>
                    <a:pt x="8640" y="7239"/>
                    <a:pt x="8640" y="7239"/>
                  </a:cubicBezTo>
                  <a:cubicBezTo>
                    <a:pt x="7206" y="5872"/>
                    <a:pt x="7606" y="2069"/>
                    <a:pt x="8006" y="1"/>
                  </a:cubicBez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0" name="Google Shape;8470;g1fac0cc8175_0_130"/>
            <p:cNvSpPr/>
            <p:nvPr/>
          </p:nvSpPr>
          <p:spPr>
            <a:xfrm>
              <a:off x="4815421" y="1486609"/>
              <a:ext cx="67904" cy="87444"/>
            </a:xfrm>
            <a:custGeom>
              <a:rect b="b" l="l" r="r" t="t"/>
              <a:pathLst>
                <a:path extrusionOk="0" h="3137" w="2436">
                  <a:moveTo>
                    <a:pt x="2335" y="1"/>
                  </a:moveTo>
                  <a:lnTo>
                    <a:pt x="0" y="2002"/>
                  </a:lnTo>
                  <a:cubicBezTo>
                    <a:pt x="100" y="2369"/>
                    <a:pt x="167" y="2736"/>
                    <a:pt x="200" y="3136"/>
                  </a:cubicBezTo>
                  <a:cubicBezTo>
                    <a:pt x="1068" y="3003"/>
                    <a:pt x="2269" y="2035"/>
                    <a:pt x="2369" y="1135"/>
                  </a:cubicBezTo>
                  <a:cubicBezTo>
                    <a:pt x="2435" y="734"/>
                    <a:pt x="2402" y="367"/>
                    <a:pt x="2335" y="1"/>
                  </a:cubicBezTo>
                  <a:close/>
                </a:path>
              </a:pathLst>
            </a:custGeom>
            <a:solidFill>
              <a:srgbClr val="1A2327">
                <a:alpha val="1294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1" name="Google Shape;8471;g1fac0cc8175_0_130"/>
            <p:cNvSpPr/>
            <p:nvPr/>
          </p:nvSpPr>
          <p:spPr>
            <a:xfrm>
              <a:off x="4685241" y="1181368"/>
              <a:ext cx="314681" cy="365330"/>
            </a:xfrm>
            <a:custGeom>
              <a:rect b="b" l="l" r="r" t="t"/>
              <a:pathLst>
                <a:path extrusionOk="0" h="13106" w="11289">
                  <a:moveTo>
                    <a:pt x="5946" y="1"/>
                  </a:moveTo>
                  <a:cubicBezTo>
                    <a:pt x="5616" y="1"/>
                    <a:pt x="5278" y="36"/>
                    <a:pt x="4937" y="109"/>
                  </a:cubicBezTo>
                  <a:cubicBezTo>
                    <a:pt x="1368" y="877"/>
                    <a:pt x="0" y="5847"/>
                    <a:pt x="200" y="9049"/>
                  </a:cubicBezTo>
                  <a:cubicBezTo>
                    <a:pt x="340" y="11516"/>
                    <a:pt x="2314" y="13106"/>
                    <a:pt x="4526" y="13106"/>
                  </a:cubicBezTo>
                  <a:cubicBezTo>
                    <a:pt x="5484" y="13106"/>
                    <a:pt x="6488" y="12807"/>
                    <a:pt x="7406" y="12151"/>
                  </a:cubicBezTo>
                  <a:cubicBezTo>
                    <a:pt x="9440" y="10684"/>
                    <a:pt x="9707" y="9249"/>
                    <a:pt x="10508" y="5880"/>
                  </a:cubicBezTo>
                  <a:cubicBezTo>
                    <a:pt x="11288" y="2819"/>
                    <a:pt x="8909" y="1"/>
                    <a:pt x="5946" y="1"/>
                  </a:cubicBez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2" name="Google Shape;8472;g1fac0cc8175_0_130"/>
            <p:cNvSpPr/>
            <p:nvPr/>
          </p:nvSpPr>
          <p:spPr>
            <a:xfrm>
              <a:off x="4909335" y="1135513"/>
              <a:ext cx="177898" cy="172686"/>
            </a:xfrm>
            <a:custGeom>
              <a:rect b="b" l="l" r="r" t="t"/>
              <a:pathLst>
                <a:path extrusionOk="0" h="6195" w="6382">
                  <a:moveTo>
                    <a:pt x="1961" y="1"/>
                  </a:moveTo>
                  <a:cubicBezTo>
                    <a:pt x="1428" y="1"/>
                    <a:pt x="991" y="118"/>
                    <a:pt x="768" y="320"/>
                  </a:cubicBezTo>
                  <a:cubicBezTo>
                    <a:pt x="67" y="921"/>
                    <a:pt x="0" y="1421"/>
                    <a:pt x="367" y="2188"/>
                  </a:cubicBezTo>
                  <a:cubicBezTo>
                    <a:pt x="734" y="2955"/>
                    <a:pt x="3002" y="5591"/>
                    <a:pt x="4170" y="6091"/>
                  </a:cubicBezTo>
                  <a:cubicBezTo>
                    <a:pt x="4340" y="6161"/>
                    <a:pt x="4498" y="6194"/>
                    <a:pt x="4645" y="6194"/>
                  </a:cubicBezTo>
                  <a:cubicBezTo>
                    <a:pt x="6027" y="6194"/>
                    <a:pt x="6382" y="3308"/>
                    <a:pt x="5538" y="1921"/>
                  </a:cubicBezTo>
                  <a:cubicBezTo>
                    <a:pt x="4674" y="535"/>
                    <a:pt x="3099" y="1"/>
                    <a:pt x="1961"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3" name="Google Shape;8473;g1fac0cc8175_0_130"/>
            <p:cNvSpPr/>
            <p:nvPr/>
          </p:nvSpPr>
          <p:spPr>
            <a:xfrm>
              <a:off x="4806110" y="1141757"/>
              <a:ext cx="255753" cy="248896"/>
            </a:xfrm>
            <a:custGeom>
              <a:rect b="b" l="l" r="r" t="t"/>
              <a:pathLst>
                <a:path extrusionOk="0" h="8929" w="9175">
                  <a:moveTo>
                    <a:pt x="2822" y="0"/>
                  </a:moveTo>
                  <a:cubicBezTo>
                    <a:pt x="2043" y="0"/>
                    <a:pt x="1401" y="173"/>
                    <a:pt x="1068" y="463"/>
                  </a:cubicBezTo>
                  <a:cubicBezTo>
                    <a:pt x="67" y="1397"/>
                    <a:pt x="1" y="2031"/>
                    <a:pt x="534" y="3165"/>
                  </a:cubicBezTo>
                  <a:cubicBezTo>
                    <a:pt x="1035" y="4299"/>
                    <a:pt x="4304" y="8068"/>
                    <a:pt x="5972" y="8769"/>
                  </a:cubicBezTo>
                  <a:cubicBezTo>
                    <a:pt x="6230" y="8878"/>
                    <a:pt x="6470" y="8929"/>
                    <a:pt x="6691" y="8929"/>
                  </a:cubicBezTo>
                  <a:cubicBezTo>
                    <a:pt x="8699" y="8929"/>
                    <a:pt x="9175" y="4781"/>
                    <a:pt x="7973" y="2798"/>
                  </a:cubicBezTo>
                  <a:cubicBezTo>
                    <a:pt x="6707" y="763"/>
                    <a:pt x="4460" y="0"/>
                    <a:pt x="282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4" name="Google Shape;8474;g1fac0cc8175_0_130"/>
            <p:cNvSpPr/>
            <p:nvPr/>
          </p:nvSpPr>
          <p:spPr>
            <a:xfrm>
              <a:off x="4568998" y="2262117"/>
              <a:ext cx="366389" cy="2055893"/>
            </a:xfrm>
            <a:custGeom>
              <a:rect b="b" l="l" r="r" t="t"/>
              <a:pathLst>
                <a:path extrusionOk="0" h="73754" w="13144">
                  <a:moveTo>
                    <a:pt x="2769" y="0"/>
                  </a:moveTo>
                  <a:cubicBezTo>
                    <a:pt x="2769" y="0"/>
                    <a:pt x="1" y="26853"/>
                    <a:pt x="234" y="37494"/>
                  </a:cubicBezTo>
                  <a:cubicBezTo>
                    <a:pt x="468" y="48535"/>
                    <a:pt x="4537" y="73753"/>
                    <a:pt x="4537" y="73753"/>
                  </a:cubicBezTo>
                  <a:lnTo>
                    <a:pt x="9241" y="73753"/>
                  </a:lnTo>
                  <a:cubicBezTo>
                    <a:pt x="9241" y="73753"/>
                    <a:pt x="8507" y="49169"/>
                    <a:pt x="8907" y="38328"/>
                  </a:cubicBezTo>
                  <a:cubicBezTo>
                    <a:pt x="9407" y="26486"/>
                    <a:pt x="13143" y="0"/>
                    <a:pt x="1314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5" name="Google Shape;8475;g1fac0cc8175_0_130"/>
            <p:cNvSpPr/>
            <p:nvPr/>
          </p:nvSpPr>
          <p:spPr>
            <a:xfrm>
              <a:off x="4672223" y="4267814"/>
              <a:ext cx="172964" cy="54914"/>
            </a:xfrm>
            <a:custGeom>
              <a:rect b="b" l="l" r="r" t="t"/>
              <a:pathLst>
                <a:path extrusionOk="0" h="1970" w="6205">
                  <a:moveTo>
                    <a:pt x="6205" y="1"/>
                  </a:moveTo>
                  <a:lnTo>
                    <a:pt x="0" y="201"/>
                  </a:lnTo>
                  <a:lnTo>
                    <a:pt x="434" y="1969"/>
                  </a:lnTo>
                  <a:lnTo>
                    <a:pt x="5938" y="1969"/>
                  </a:lnTo>
                  <a:lnTo>
                    <a:pt x="6205"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6" name="Google Shape;8476;g1fac0cc8175_0_130"/>
            <p:cNvSpPr/>
            <p:nvPr/>
          </p:nvSpPr>
          <p:spPr>
            <a:xfrm>
              <a:off x="4718719" y="2401830"/>
              <a:ext cx="182275" cy="729712"/>
            </a:xfrm>
            <a:custGeom>
              <a:rect b="b" l="l" r="r" t="t"/>
              <a:pathLst>
                <a:path extrusionOk="0" h="26178" w="6539">
                  <a:moveTo>
                    <a:pt x="4977" y="1"/>
                  </a:moveTo>
                  <a:cubicBezTo>
                    <a:pt x="4564" y="1"/>
                    <a:pt x="4076" y="501"/>
                    <a:pt x="3503" y="1660"/>
                  </a:cubicBezTo>
                  <a:cubicBezTo>
                    <a:pt x="0" y="8665"/>
                    <a:pt x="2802" y="21407"/>
                    <a:pt x="4036" y="26177"/>
                  </a:cubicBezTo>
                  <a:cubicBezTo>
                    <a:pt x="4637" y="19039"/>
                    <a:pt x="5704" y="10333"/>
                    <a:pt x="6538" y="3895"/>
                  </a:cubicBezTo>
                  <a:cubicBezTo>
                    <a:pt x="6217" y="1604"/>
                    <a:pt x="5717" y="1"/>
                    <a:pt x="4977"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7" name="Google Shape;8477;g1fac0cc8175_0_130"/>
            <p:cNvSpPr/>
            <p:nvPr/>
          </p:nvSpPr>
          <p:spPr>
            <a:xfrm>
              <a:off x="4750331" y="2261197"/>
              <a:ext cx="550475" cy="2030777"/>
            </a:xfrm>
            <a:custGeom>
              <a:rect b="b" l="l" r="r" t="t"/>
              <a:pathLst>
                <a:path extrusionOk="0" h="72853" w="19748">
                  <a:moveTo>
                    <a:pt x="10408" y="0"/>
                  </a:moveTo>
                  <a:lnTo>
                    <a:pt x="0" y="33"/>
                  </a:lnTo>
                  <a:cubicBezTo>
                    <a:pt x="0" y="33"/>
                    <a:pt x="3203" y="27953"/>
                    <a:pt x="5638" y="36893"/>
                  </a:cubicBezTo>
                  <a:cubicBezTo>
                    <a:pt x="8506" y="47534"/>
                    <a:pt x="15044" y="72852"/>
                    <a:pt x="15044" y="72852"/>
                  </a:cubicBezTo>
                  <a:lnTo>
                    <a:pt x="19748" y="72218"/>
                  </a:lnTo>
                  <a:cubicBezTo>
                    <a:pt x="19748" y="72218"/>
                    <a:pt x="15545" y="44098"/>
                    <a:pt x="14177" y="38227"/>
                  </a:cubicBezTo>
                  <a:cubicBezTo>
                    <a:pt x="11208" y="25719"/>
                    <a:pt x="14177" y="7839"/>
                    <a:pt x="1040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8" name="Google Shape;8478;g1fac0cc8175_0_130"/>
            <p:cNvSpPr/>
            <p:nvPr/>
          </p:nvSpPr>
          <p:spPr>
            <a:xfrm>
              <a:off x="5129694" y="4217610"/>
              <a:ext cx="190665" cy="82789"/>
            </a:xfrm>
            <a:custGeom>
              <a:rect b="b" l="l" r="r" t="t"/>
              <a:pathLst>
                <a:path extrusionOk="0" h="2970" w="6840">
                  <a:moveTo>
                    <a:pt x="6839" y="1"/>
                  </a:moveTo>
                  <a:lnTo>
                    <a:pt x="1" y="1235"/>
                  </a:lnTo>
                  <a:lnTo>
                    <a:pt x="868" y="2969"/>
                  </a:lnTo>
                  <a:lnTo>
                    <a:pt x="6739" y="2202"/>
                  </a:lnTo>
                  <a:lnTo>
                    <a:pt x="6839"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9" name="Google Shape;8479;g1fac0cc8175_0_130"/>
            <p:cNvSpPr/>
            <p:nvPr/>
          </p:nvSpPr>
          <p:spPr>
            <a:xfrm>
              <a:off x="4809846" y="1331229"/>
              <a:ext cx="21408" cy="28126"/>
            </a:xfrm>
            <a:custGeom>
              <a:rect b="b" l="l" r="r" t="t"/>
              <a:pathLst>
                <a:path extrusionOk="0" h="1009" w="768">
                  <a:moveTo>
                    <a:pt x="430" y="0"/>
                  </a:moveTo>
                  <a:cubicBezTo>
                    <a:pt x="272" y="0"/>
                    <a:pt x="98" y="190"/>
                    <a:pt x="67" y="438"/>
                  </a:cubicBezTo>
                  <a:cubicBezTo>
                    <a:pt x="0" y="704"/>
                    <a:pt x="134" y="971"/>
                    <a:pt x="300" y="1005"/>
                  </a:cubicBezTo>
                  <a:cubicBezTo>
                    <a:pt x="315" y="1007"/>
                    <a:pt x="329" y="1008"/>
                    <a:pt x="344" y="1008"/>
                  </a:cubicBezTo>
                  <a:cubicBezTo>
                    <a:pt x="524" y="1008"/>
                    <a:pt x="672" y="816"/>
                    <a:pt x="734" y="538"/>
                  </a:cubicBezTo>
                  <a:cubicBezTo>
                    <a:pt x="767" y="271"/>
                    <a:pt x="667" y="4"/>
                    <a:pt x="467" y="4"/>
                  </a:cubicBezTo>
                  <a:cubicBezTo>
                    <a:pt x="455" y="1"/>
                    <a:pt x="442" y="0"/>
                    <a:pt x="43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0" name="Google Shape;8480;g1fac0cc8175_0_130"/>
            <p:cNvSpPr/>
            <p:nvPr/>
          </p:nvSpPr>
          <p:spPr>
            <a:xfrm>
              <a:off x="4723347" y="1315424"/>
              <a:ext cx="20488" cy="28126"/>
            </a:xfrm>
            <a:custGeom>
              <a:rect b="b" l="l" r="r" t="t"/>
              <a:pathLst>
                <a:path extrusionOk="0" h="1009" w="735">
                  <a:moveTo>
                    <a:pt x="424" y="0"/>
                  </a:moveTo>
                  <a:cubicBezTo>
                    <a:pt x="239" y="0"/>
                    <a:pt x="65" y="190"/>
                    <a:pt x="34" y="437"/>
                  </a:cubicBezTo>
                  <a:cubicBezTo>
                    <a:pt x="1" y="738"/>
                    <a:pt x="101" y="971"/>
                    <a:pt x="268" y="1005"/>
                  </a:cubicBezTo>
                  <a:cubicBezTo>
                    <a:pt x="282" y="1007"/>
                    <a:pt x="297" y="1008"/>
                    <a:pt x="311" y="1008"/>
                  </a:cubicBezTo>
                  <a:cubicBezTo>
                    <a:pt x="492" y="1008"/>
                    <a:pt x="640" y="818"/>
                    <a:pt x="701" y="571"/>
                  </a:cubicBezTo>
                  <a:cubicBezTo>
                    <a:pt x="735" y="271"/>
                    <a:pt x="635" y="37"/>
                    <a:pt x="468" y="4"/>
                  </a:cubicBezTo>
                  <a:cubicBezTo>
                    <a:pt x="453" y="1"/>
                    <a:pt x="439" y="0"/>
                    <a:pt x="42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1" name="Google Shape;8481;g1fac0cc8175_0_130"/>
            <p:cNvSpPr/>
            <p:nvPr/>
          </p:nvSpPr>
          <p:spPr>
            <a:xfrm>
              <a:off x="4720559" y="1308064"/>
              <a:ext cx="17701" cy="10397"/>
            </a:xfrm>
            <a:custGeom>
              <a:rect b="b" l="l" r="r" t="t"/>
              <a:pathLst>
                <a:path extrusionOk="0" h="373" w="635">
                  <a:moveTo>
                    <a:pt x="1" y="1"/>
                  </a:moveTo>
                  <a:cubicBezTo>
                    <a:pt x="1" y="1"/>
                    <a:pt x="176" y="373"/>
                    <a:pt x="437" y="373"/>
                  </a:cubicBezTo>
                  <a:cubicBezTo>
                    <a:pt x="498" y="373"/>
                    <a:pt x="565" y="352"/>
                    <a:pt x="635" y="301"/>
                  </a:cubicBezTo>
                  <a:lnTo>
                    <a:pt x="1" y="1"/>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2" name="Google Shape;8482;g1fac0cc8175_0_130"/>
            <p:cNvSpPr/>
            <p:nvPr/>
          </p:nvSpPr>
          <p:spPr>
            <a:xfrm>
              <a:off x="4727082" y="1348066"/>
              <a:ext cx="36293" cy="55025"/>
            </a:xfrm>
            <a:custGeom>
              <a:rect b="b" l="l" r="r" t="t"/>
              <a:pathLst>
                <a:path extrusionOk="0" h="1974" w="1302">
                  <a:moveTo>
                    <a:pt x="1301" y="0"/>
                  </a:moveTo>
                  <a:cubicBezTo>
                    <a:pt x="934" y="601"/>
                    <a:pt x="501" y="1134"/>
                    <a:pt x="0" y="1601"/>
                  </a:cubicBezTo>
                  <a:cubicBezTo>
                    <a:pt x="240" y="1841"/>
                    <a:pt x="534" y="1973"/>
                    <a:pt x="858" y="1973"/>
                  </a:cubicBezTo>
                  <a:cubicBezTo>
                    <a:pt x="894" y="1973"/>
                    <a:pt x="931" y="1972"/>
                    <a:pt x="968" y="1968"/>
                  </a:cubicBezTo>
                  <a:lnTo>
                    <a:pt x="1301" y="0"/>
                  </a:lnTo>
                  <a:close/>
                </a:path>
              </a:pathLst>
            </a:custGeom>
            <a:solidFill>
              <a:srgbClr val="ED84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3" name="Google Shape;8483;g1fac0cc8175_0_130"/>
            <p:cNvSpPr/>
            <p:nvPr/>
          </p:nvSpPr>
          <p:spPr>
            <a:xfrm>
              <a:off x="4773579" y="1418035"/>
              <a:ext cx="61381" cy="21185"/>
            </a:xfrm>
            <a:custGeom>
              <a:rect b="b" l="l" r="r" t="t"/>
              <a:pathLst>
                <a:path extrusionOk="0" h="760" w="2202">
                  <a:moveTo>
                    <a:pt x="2102" y="0"/>
                  </a:moveTo>
                  <a:cubicBezTo>
                    <a:pt x="2077" y="0"/>
                    <a:pt x="2052" y="9"/>
                    <a:pt x="2035" y="25"/>
                  </a:cubicBezTo>
                  <a:cubicBezTo>
                    <a:pt x="1637" y="397"/>
                    <a:pt x="1091" y="600"/>
                    <a:pt x="531" y="600"/>
                  </a:cubicBezTo>
                  <a:cubicBezTo>
                    <a:pt x="388" y="600"/>
                    <a:pt x="243" y="586"/>
                    <a:pt x="100" y="559"/>
                  </a:cubicBezTo>
                  <a:cubicBezTo>
                    <a:pt x="67" y="559"/>
                    <a:pt x="34" y="593"/>
                    <a:pt x="0" y="626"/>
                  </a:cubicBezTo>
                  <a:cubicBezTo>
                    <a:pt x="0" y="659"/>
                    <a:pt x="34" y="726"/>
                    <a:pt x="67" y="726"/>
                  </a:cubicBezTo>
                  <a:cubicBezTo>
                    <a:pt x="234" y="759"/>
                    <a:pt x="400" y="759"/>
                    <a:pt x="534" y="759"/>
                  </a:cubicBezTo>
                  <a:cubicBezTo>
                    <a:pt x="1134" y="759"/>
                    <a:pt x="1735" y="526"/>
                    <a:pt x="2168" y="126"/>
                  </a:cubicBezTo>
                  <a:cubicBezTo>
                    <a:pt x="2202" y="92"/>
                    <a:pt x="2202" y="59"/>
                    <a:pt x="2168" y="25"/>
                  </a:cubicBezTo>
                  <a:cubicBezTo>
                    <a:pt x="2152" y="9"/>
                    <a:pt x="2127" y="0"/>
                    <a:pt x="210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4" name="Google Shape;8484;g1fac0cc8175_0_130"/>
            <p:cNvSpPr/>
            <p:nvPr/>
          </p:nvSpPr>
          <p:spPr>
            <a:xfrm>
              <a:off x="4921210" y="1361670"/>
              <a:ext cx="89507" cy="83095"/>
            </a:xfrm>
            <a:custGeom>
              <a:rect b="b" l="l" r="r" t="t"/>
              <a:pathLst>
                <a:path extrusionOk="0" h="2981" w="3211">
                  <a:moveTo>
                    <a:pt x="1853" y="0"/>
                  </a:moveTo>
                  <a:cubicBezTo>
                    <a:pt x="1085" y="0"/>
                    <a:pt x="427" y="893"/>
                    <a:pt x="208" y="1580"/>
                  </a:cubicBezTo>
                  <a:cubicBezTo>
                    <a:pt x="0" y="2294"/>
                    <a:pt x="269" y="2980"/>
                    <a:pt x="943" y="2980"/>
                  </a:cubicBezTo>
                  <a:cubicBezTo>
                    <a:pt x="1025" y="2980"/>
                    <a:pt x="1114" y="2970"/>
                    <a:pt x="1209" y="2948"/>
                  </a:cubicBezTo>
                  <a:cubicBezTo>
                    <a:pt x="1843" y="2748"/>
                    <a:pt x="2410" y="2348"/>
                    <a:pt x="2743" y="1781"/>
                  </a:cubicBezTo>
                  <a:cubicBezTo>
                    <a:pt x="3210" y="1080"/>
                    <a:pt x="2810" y="146"/>
                    <a:pt x="2009" y="13"/>
                  </a:cubicBezTo>
                  <a:cubicBezTo>
                    <a:pt x="1957" y="4"/>
                    <a:pt x="1905" y="0"/>
                    <a:pt x="1853" y="0"/>
                  </a:cubicBez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5" name="Google Shape;8485;g1fac0cc8175_0_130"/>
            <p:cNvSpPr/>
            <p:nvPr/>
          </p:nvSpPr>
          <p:spPr>
            <a:xfrm>
              <a:off x="4827491" y="1288300"/>
              <a:ext cx="40029" cy="31889"/>
            </a:xfrm>
            <a:custGeom>
              <a:rect b="b" l="l" r="r" t="t"/>
              <a:pathLst>
                <a:path extrusionOk="0" h="1144" w="1436">
                  <a:moveTo>
                    <a:pt x="151" y="1"/>
                  </a:moveTo>
                  <a:cubicBezTo>
                    <a:pt x="79" y="1"/>
                    <a:pt x="34" y="61"/>
                    <a:pt x="34" y="143"/>
                  </a:cubicBezTo>
                  <a:cubicBezTo>
                    <a:pt x="1" y="243"/>
                    <a:pt x="68" y="310"/>
                    <a:pt x="168" y="310"/>
                  </a:cubicBezTo>
                  <a:cubicBezTo>
                    <a:pt x="568" y="410"/>
                    <a:pt x="935" y="677"/>
                    <a:pt x="1102" y="1044"/>
                  </a:cubicBezTo>
                  <a:cubicBezTo>
                    <a:pt x="1135" y="1110"/>
                    <a:pt x="1168" y="1110"/>
                    <a:pt x="1202" y="1144"/>
                  </a:cubicBezTo>
                  <a:lnTo>
                    <a:pt x="1335" y="1144"/>
                  </a:lnTo>
                  <a:cubicBezTo>
                    <a:pt x="1402" y="1077"/>
                    <a:pt x="1435" y="977"/>
                    <a:pt x="1402" y="910"/>
                  </a:cubicBezTo>
                  <a:cubicBezTo>
                    <a:pt x="1168" y="410"/>
                    <a:pt x="735" y="76"/>
                    <a:pt x="201" y="9"/>
                  </a:cubicBezTo>
                  <a:cubicBezTo>
                    <a:pt x="183" y="4"/>
                    <a:pt x="167" y="1"/>
                    <a:pt x="151" y="1"/>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6" name="Google Shape;8486;g1fac0cc8175_0_130"/>
            <p:cNvSpPr/>
            <p:nvPr/>
          </p:nvSpPr>
          <p:spPr>
            <a:xfrm>
              <a:off x="4705701" y="1261233"/>
              <a:ext cx="45576" cy="22690"/>
            </a:xfrm>
            <a:custGeom>
              <a:rect b="b" l="l" r="r" t="t"/>
              <a:pathLst>
                <a:path extrusionOk="0" h="814" w="1635">
                  <a:moveTo>
                    <a:pt x="1298" y="0"/>
                  </a:moveTo>
                  <a:cubicBezTo>
                    <a:pt x="835" y="0"/>
                    <a:pt x="387" y="197"/>
                    <a:pt x="67" y="547"/>
                  </a:cubicBezTo>
                  <a:cubicBezTo>
                    <a:pt x="0" y="614"/>
                    <a:pt x="0" y="714"/>
                    <a:pt x="67" y="780"/>
                  </a:cubicBezTo>
                  <a:cubicBezTo>
                    <a:pt x="100" y="814"/>
                    <a:pt x="134" y="814"/>
                    <a:pt x="200" y="814"/>
                  </a:cubicBezTo>
                  <a:cubicBezTo>
                    <a:pt x="234" y="814"/>
                    <a:pt x="267" y="780"/>
                    <a:pt x="300" y="747"/>
                  </a:cubicBezTo>
                  <a:cubicBezTo>
                    <a:pt x="556" y="491"/>
                    <a:pt x="885" y="332"/>
                    <a:pt x="1245" y="332"/>
                  </a:cubicBezTo>
                  <a:cubicBezTo>
                    <a:pt x="1307" y="332"/>
                    <a:pt x="1371" y="337"/>
                    <a:pt x="1434" y="347"/>
                  </a:cubicBezTo>
                  <a:cubicBezTo>
                    <a:pt x="1501" y="347"/>
                    <a:pt x="1601" y="313"/>
                    <a:pt x="1635" y="213"/>
                  </a:cubicBezTo>
                  <a:cubicBezTo>
                    <a:pt x="1635" y="113"/>
                    <a:pt x="1568" y="46"/>
                    <a:pt x="1501" y="13"/>
                  </a:cubicBezTo>
                  <a:cubicBezTo>
                    <a:pt x="1433" y="5"/>
                    <a:pt x="1366" y="0"/>
                    <a:pt x="12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7" name="Google Shape;8487;g1fac0cc8175_0_130"/>
            <p:cNvSpPr/>
            <p:nvPr/>
          </p:nvSpPr>
          <p:spPr>
            <a:xfrm>
              <a:off x="5157597" y="4404072"/>
              <a:ext cx="52098" cy="23108"/>
            </a:xfrm>
            <a:custGeom>
              <a:rect b="b" l="l" r="r" t="t"/>
              <a:pathLst>
                <a:path extrusionOk="0" h="829" w="1869">
                  <a:moveTo>
                    <a:pt x="550" y="154"/>
                  </a:moveTo>
                  <a:cubicBezTo>
                    <a:pt x="842" y="154"/>
                    <a:pt x="1257" y="228"/>
                    <a:pt x="1568" y="317"/>
                  </a:cubicBezTo>
                  <a:lnTo>
                    <a:pt x="1568" y="350"/>
                  </a:lnTo>
                  <a:cubicBezTo>
                    <a:pt x="1171" y="549"/>
                    <a:pt x="811" y="655"/>
                    <a:pt x="570" y="655"/>
                  </a:cubicBezTo>
                  <a:cubicBezTo>
                    <a:pt x="487" y="655"/>
                    <a:pt x="419" y="642"/>
                    <a:pt x="368" y="617"/>
                  </a:cubicBezTo>
                  <a:cubicBezTo>
                    <a:pt x="268" y="550"/>
                    <a:pt x="201" y="450"/>
                    <a:pt x="201" y="350"/>
                  </a:cubicBezTo>
                  <a:cubicBezTo>
                    <a:pt x="201" y="317"/>
                    <a:pt x="201" y="250"/>
                    <a:pt x="234" y="217"/>
                  </a:cubicBezTo>
                  <a:cubicBezTo>
                    <a:pt x="290" y="172"/>
                    <a:pt x="405" y="154"/>
                    <a:pt x="550" y="154"/>
                  </a:cubicBezTo>
                  <a:close/>
                  <a:moveTo>
                    <a:pt x="582" y="0"/>
                  </a:moveTo>
                  <a:cubicBezTo>
                    <a:pt x="393" y="0"/>
                    <a:pt x="229" y="32"/>
                    <a:pt x="134" y="117"/>
                  </a:cubicBezTo>
                  <a:cubicBezTo>
                    <a:pt x="67" y="183"/>
                    <a:pt x="1" y="283"/>
                    <a:pt x="34" y="383"/>
                  </a:cubicBezTo>
                  <a:cubicBezTo>
                    <a:pt x="34" y="517"/>
                    <a:pt x="134" y="650"/>
                    <a:pt x="234" y="750"/>
                  </a:cubicBezTo>
                  <a:lnTo>
                    <a:pt x="268" y="784"/>
                  </a:lnTo>
                  <a:cubicBezTo>
                    <a:pt x="343" y="815"/>
                    <a:pt x="430" y="829"/>
                    <a:pt x="524" y="829"/>
                  </a:cubicBezTo>
                  <a:cubicBezTo>
                    <a:pt x="932" y="829"/>
                    <a:pt x="1477" y="573"/>
                    <a:pt x="1802" y="383"/>
                  </a:cubicBezTo>
                  <a:cubicBezTo>
                    <a:pt x="1835" y="350"/>
                    <a:pt x="1869" y="350"/>
                    <a:pt x="1869" y="317"/>
                  </a:cubicBezTo>
                  <a:cubicBezTo>
                    <a:pt x="1869" y="283"/>
                    <a:pt x="1835" y="250"/>
                    <a:pt x="1802" y="250"/>
                  </a:cubicBezTo>
                  <a:cubicBezTo>
                    <a:pt x="1706" y="202"/>
                    <a:pt x="1062" y="0"/>
                    <a:pt x="5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8" name="Google Shape;8488;g1fac0cc8175_0_130"/>
            <p:cNvSpPr/>
            <p:nvPr/>
          </p:nvSpPr>
          <p:spPr>
            <a:xfrm>
              <a:off x="5172483" y="4376865"/>
              <a:ext cx="37213" cy="37910"/>
            </a:xfrm>
            <a:custGeom>
              <a:rect b="b" l="l" r="r" t="t"/>
              <a:pathLst>
                <a:path extrusionOk="0" h="1360" w="1335">
                  <a:moveTo>
                    <a:pt x="397" y="167"/>
                  </a:moveTo>
                  <a:cubicBezTo>
                    <a:pt x="434" y="167"/>
                    <a:pt x="467" y="175"/>
                    <a:pt x="501" y="192"/>
                  </a:cubicBezTo>
                  <a:cubicBezTo>
                    <a:pt x="534" y="192"/>
                    <a:pt x="534" y="192"/>
                    <a:pt x="567" y="225"/>
                  </a:cubicBezTo>
                  <a:cubicBezTo>
                    <a:pt x="834" y="459"/>
                    <a:pt x="1034" y="792"/>
                    <a:pt x="1135" y="1159"/>
                  </a:cubicBezTo>
                  <a:cubicBezTo>
                    <a:pt x="734" y="992"/>
                    <a:pt x="201" y="559"/>
                    <a:pt x="167" y="325"/>
                  </a:cubicBezTo>
                  <a:cubicBezTo>
                    <a:pt x="167" y="292"/>
                    <a:pt x="167" y="225"/>
                    <a:pt x="267" y="192"/>
                  </a:cubicBezTo>
                  <a:cubicBezTo>
                    <a:pt x="317" y="175"/>
                    <a:pt x="359" y="167"/>
                    <a:pt x="397" y="167"/>
                  </a:cubicBezTo>
                  <a:close/>
                  <a:moveTo>
                    <a:pt x="397" y="0"/>
                  </a:moveTo>
                  <a:cubicBezTo>
                    <a:pt x="334" y="0"/>
                    <a:pt x="267" y="8"/>
                    <a:pt x="201" y="25"/>
                  </a:cubicBezTo>
                  <a:cubicBezTo>
                    <a:pt x="67" y="58"/>
                    <a:pt x="0" y="192"/>
                    <a:pt x="0" y="325"/>
                  </a:cubicBezTo>
                  <a:cubicBezTo>
                    <a:pt x="34" y="592"/>
                    <a:pt x="367" y="892"/>
                    <a:pt x="701" y="1126"/>
                  </a:cubicBezTo>
                  <a:cubicBezTo>
                    <a:pt x="868" y="1226"/>
                    <a:pt x="1068" y="1293"/>
                    <a:pt x="1268" y="1359"/>
                  </a:cubicBezTo>
                  <a:cubicBezTo>
                    <a:pt x="1268" y="1359"/>
                    <a:pt x="1301" y="1359"/>
                    <a:pt x="1335" y="1326"/>
                  </a:cubicBezTo>
                  <a:cubicBezTo>
                    <a:pt x="1335" y="1326"/>
                    <a:pt x="1335" y="1293"/>
                    <a:pt x="1335" y="1259"/>
                  </a:cubicBezTo>
                  <a:cubicBezTo>
                    <a:pt x="1335" y="1226"/>
                    <a:pt x="1034" y="259"/>
                    <a:pt x="567" y="25"/>
                  </a:cubicBezTo>
                  <a:cubicBezTo>
                    <a:pt x="517" y="8"/>
                    <a:pt x="459" y="0"/>
                    <a:pt x="39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9" name="Google Shape;8489;g1fac0cc8175_0_130"/>
            <p:cNvSpPr/>
            <p:nvPr/>
          </p:nvSpPr>
          <p:spPr>
            <a:xfrm>
              <a:off x="4651762" y="4430219"/>
              <a:ext cx="60461" cy="25478"/>
            </a:xfrm>
            <a:custGeom>
              <a:rect b="b" l="l" r="r" t="t"/>
              <a:pathLst>
                <a:path extrusionOk="0" h="914" w="2169">
                  <a:moveTo>
                    <a:pt x="367" y="179"/>
                  </a:moveTo>
                  <a:cubicBezTo>
                    <a:pt x="868" y="246"/>
                    <a:pt x="1368" y="413"/>
                    <a:pt x="1835" y="680"/>
                  </a:cubicBezTo>
                  <a:cubicBezTo>
                    <a:pt x="1547" y="717"/>
                    <a:pt x="1283" y="736"/>
                    <a:pt x="1055" y="736"/>
                  </a:cubicBezTo>
                  <a:cubicBezTo>
                    <a:pt x="674" y="736"/>
                    <a:pt x="392" y="684"/>
                    <a:pt x="267" y="580"/>
                  </a:cubicBezTo>
                  <a:cubicBezTo>
                    <a:pt x="201" y="513"/>
                    <a:pt x="167" y="413"/>
                    <a:pt x="167" y="313"/>
                  </a:cubicBezTo>
                  <a:cubicBezTo>
                    <a:pt x="167" y="279"/>
                    <a:pt x="201" y="246"/>
                    <a:pt x="234" y="213"/>
                  </a:cubicBezTo>
                  <a:cubicBezTo>
                    <a:pt x="267" y="179"/>
                    <a:pt x="334" y="179"/>
                    <a:pt x="367" y="179"/>
                  </a:cubicBezTo>
                  <a:close/>
                  <a:moveTo>
                    <a:pt x="381" y="0"/>
                  </a:moveTo>
                  <a:cubicBezTo>
                    <a:pt x="295" y="0"/>
                    <a:pt x="222" y="14"/>
                    <a:pt x="167" y="46"/>
                  </a:cubicBezTo>
                  <a:cubicBezTo>
                    <a:pt x="67" y="113"/>
                    <a:pt x="34" y="179"/>
                    <a:pt x="34" y="279"/>
                  </a:cubicBezTo>
                  <a:cubicBezTo>
                    <a:pt x="0" y="446"/>
                    <a:pt x="67" y="580"/>
                    <a:pt x="167" y="680"/>
                  </a:cubicBezTo>
                  <a:cubicBezTo>
                    <a:pt x="401" y="846"/>
                    <a:pt x="701" y="913"/>
                    <a:pt x="1001" y="913"/>
                  </a:cubicBezTo>
                  <a:cubicBezTo>
                    <a:pt x="1368" y="880"/>
                    <a:pt x="1735" y="846"/>
                    <a:pt x="2102" y="780"/>
                  </a:cubicBezTo>
                  <a:cubicBezTo>
                    <a:pt x="2135" y="746"/>
                    <a:pt x="2169" y="746"/>
                    <a:pt x="2169" y="713"/>
                  </a:cubicBezTo>
                  <a:cubicBezTo>
                    <a:pt x="2169" y="680"/>
                    <a:pt x="2169" y="613"/>
                    <a:pt x="2135" y="613"/>
                  </a:cubicBezTo>
                  <a:cubicBezTo>
                    <a:pt x="1991" y="555"/>
                    <a:pt x="927" y="0"/>
                    <a:pt x="38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0" name="Google Shape;8490;g1fac0cc8175_0_130"/>
            <p:cNvSpPr/>
            <p:nvPr/>
          </p:nvSpPr>
          <p:spPr>
            <a:xfrm>
              <a:off x="4673142" y="4408225"/>
              <a:ext cx="38161" cy="43736"/>
            </a:xfrm>
            <a:custGeom>
              <a:rect b="b" l="l" r="r" t="t"/>
              <a:pathLst>
                <a:path extrusionOk="0" h="1569" w="1369">
                  <a:moveTo>
                    <a:pt x="468" y="168"/>
                  </a:moveTo>
                  <a:cubicBezTo>
                    <a:pt x="568" y="168"/>
                    <a:pt x="668" y="201"/>
                    <a:pt x="734" y="268"/>
                  </a:cubicBezTo>
                  <a:cubicBezTo>
                    <a:pt x="1001" y="568"/>
                    <a:pt x="1168" y="935"/>
                    <a:pt x="1201" y="1335"/>
                  </a:cubicBezTo>
                  <a:cubicBezTo>
                    <a:pt x="768" y="1102"/>
                    <a:pt x="201" y="501"/>
                    <a:pt x="267" y="268"/>
                  </a:cubicBezTo>
                  <a:cubicBezTo>
                    <a:pt x="267" y="234"/>
                    <a:pt x="267" y="168"/>
                    <a:pt x="401" y="168"/>
                  </a:cubicBezTo>
                  <a:close/>
                  <a:moveTo>
                    <a:pt x="401" y="1"/>
                  </a:moveTo>
                  <a:cubicBezTo>
                    <a:pt x="167" y="34"/>
                    <a:pt x="101" y="134"/>
                    <a:pt x="101" y="234"/>
                  </a:cubicBezTo>
                  <a:cubicBezTo>
                    <a:pt x="1" y="635"/>
                    <a:pt x="835" y="1402"/>
                    <a:pt x="1268" y="1569"/>
                  </a:cubicBezTo>
                  <a:lnTo>
                    <a:pt x="1335" y="1569"/>
                  </a:lnTo>
                  <a:cubicBezTo>
                    <a:pt x="1368" y="1535"/>
                    <a:pt x="1368" y="1502"/>
                    <a:pt x="1368" y="1502"/>
                  </a:cubicBezTo>
                  <a:cubicBezTo>
                    <a:pt x="1368" y="1435"/>
                    <a:pt x="1302" y="501"/>
                    <a:pt x="868" y="134"/>
                  </a:cubicBezTo>
                  <a:cubicBezTo>
                    <a:pt x="734" y="34"/>
                    <a:pt x="568" y="1"/>
                    <a:pt x="40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1" name="Google Shape;8491;g1fac0cc8175_0_130"/>
            <p:cNvSpPr/>
            <p:nvPr/>
          </p:nvSpPr>
          <p:spPr>
            <a:xfrm>
              <a:off x="4634088" y="2235161"/>
              <a:ext cx="424035" cy="43708"/>
            </a:xfrm>
            <a:custGeom>
              <a:rect b="b" l="l" r="r" t="t"/>
              <a:pathLst>
                <a:path extrusionOk="0" h="1568" w="15212">
                  <a:moveTo>
                    <a:pt x="234" y="0"/>
                  </a:moveTo>
                  <a:cubicBezTo>
                    <a:pt x="101" y="0"/>
                    <a:pt x="1" y="100"/>
                    <a:pt x="1" y="167"/>
                  </a:cubicBezTo>
                  <a:lnTo>
                    <a:pt x="101" y="1434"/>
                  </a:lnTo>
                  <a:cubicBezTo>
                    <a:pt x="134" y="1501"/>
                    <a:pt x="234" y="1568"/>
                    <a:pt x="368" y="1568"/>
                  </a:cubicBezTo>
                  <a:lnTo>
                    <a:pt x="14945" y="1568"/>
                  </a:lnTo>
                  <a:cubicBezTo>
                    <a:pt x="15078" y="1568"/>
                    <a:pt x="15211" y="1468"/>
                    <a:pt x="15178" y="1368"/>
                  </a:cubicBezTo>
                  <a:lnTo>
                    <a:pt x="14811" y="134"/>
                  </a:lnTo>
                  <a:cubicBezTo>
                    <a:pt x="14744" y="33"/>
                    <a:pt x="14644" y="0"/>
                    <a:pt x="14578" y="0"/>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2" name="Google Shape;8492;g1fac0cc8175_0_130"/>
            <p:cNvSpPr/>
            <p:nvPr/>
          </p:nvSpPr>
          <p:spPr>
            <a:xfrm>
              <a:off x="4984655" y="2231425"/>
              <a:ext cx="23276" cy="52098"/>
            </a:xfrm>
            <a:custGeom>
              <a:rect b="b" l="l" r="r" t="t"/>
              <a:pathLst>
                <a:path extrusionOk="0" h="1869" w="835">
                  <a:moveTo>
                    <a:pt x="134" y="1"/>
                  </a:moveTo>
                  <a:cubicBezTo>
                    <a:pt x="34" y="1"/>
                    <a:pt x="0" y="67"/>
                    <a:pt x="0" y="101"/>
                  </a:cubicBezTo>
                  <a:lnTo>
                    <a:pt x="167" y="1769"/>
                  </a:lnTo>
                  <a:cubicBezTo>
                    <a:pt x="167" y="1835"/>
                    <a:pt x="234" y="1869"/>
                    <a:pt x="334" y="1869"/>
                  </a:cubicBezTo>
                  <a:lnTo>
                    <a:pt x="701" y="1869"/>
                  </a:lnTo>
                  <a:cubicBezTo>
                    <a:pt x="767" y="1869"/>
                    <a:pt x="834" y="1835"/>
                    <a:pt x="834" y="1769"/>
                  </a:cubicBezTo>
                  <a:lnTo>
                    <a:pt x="667" y="101"/>
                  </a:lnTo>
                  <a:cubicBezTo>
                    <a:pt x="667" y="67"/>
                    <a:pt x="567" y="1"/>
                    <a:pt x="501"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3" name="Google Shape;8493;g1fac0cc8175_0_130"/>
            <p:cNvSpPr/>
            <p:nvPr/>
          </p:nvSpPr>
          <p:spPr>
            <a:xfrm>
              <a:off x="4664780" y="2231425"/>
              <a:ext cx="24196" cy="52098"/>
            </a:xfrm>
            <a:custGeom>
              <a:rect b="b" l="l" r="r" t="t"/>
              <a:pathLst>
                <a:path extrusionOk="0" h="1869" w="868">
                  <a:moveTo>
                    <a:pt x="134" y="1"/>
                  </a:moveTo>
                  <a:cubicBezTo>
                    <a:pt x="34" y="1"/>
                    <a:pt x="0" y="67"/>
                    <a:pt x="0" y="101"/>
                  </a:cubicBezTo>
                  <a:lnTo>
                    <a:pt x="167" y="1769"/>
                  </a:lnTo>
                  <a:cubicBezTo>
                    <a:pt x="201" y="1835"/>
                    <a:pt x="267" y="1869"/>
                    <a:pt x="334" y="1869"/>
                  </a:cubicBezTo>
                  <a:lnTo>
                    <a:pt x="734" y="1869"/>
                  </a:lnTo>
                  <a:cubicBezTo>
                    <a:pt x="801" y="1869"/>
                    <a:pt x="868" y="1835"/>
                    <a:pt x="834" y="1769"/>
                  </a:cubicBezTo>
                  <a:lnTo>
                    <a:pt x="668" y="101"/>
                  </a:lnTo>
                  <a:cubicBezTo>
                    <a:pt x="668" y="67"/>
                    <a:pt x="601" y="1"/>
                    <a:pt x="501"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4" name="Google Shape;8494;g1fac0cc8175_0_130"/>
            <p:cNvSpPr/>
            <p:nvPr/>
          </p:nvSpPr>
          <p:spPr>
            <a:xfrm>
              <a:off x="4823784" y="2231425"/>
              <a:ext cx="24196" cy="52098"/>
            </a:xfrm>
            <a:custGeom>
              <a:rect b="b" l="l" r="r" t="t"/>
              <a:pathLst>
                <a:path extrusionOk="0" h="1869" w="868">
                  <a:moveTo>
                    <a:pt x="134" y="1"/>
                  </a:moveTo>
                  <a:cubicBezTo>
                    <a:pt x="67" y="1"/>
                    <a:pt x="0" y="67"/>
                    <a:pt x="34" y="101"/>
                  </a:cubicBezTo>
                  <a:lnTo>
                    <a:pt x="201" y="1769"/>
                  </a:lnTo>
                  <a:cubicBezTo>
                    <a:pt x="201" y="1835"/>
                    <a:pt x="267" y="1869"/>
                    <a:pt x="334" y="1869"/>
                  </a:cubicBezTo>
                  <a:lnTo>
                    <a:pt x="734" y="1869"/>
                  </a:lnTo>
                  <a:cubicBezTo>
                    <a:pt x="801" y="1869"/>
                    <a:pt x="868" y="1835"/>
                    <a:pt x="868" y="1769"/>
                  </a:cubicBezTo>
                  <a:lnTo>
                    <a:pt x="668" y="101"/>
                  </a:lnTo>
                  <a:cubicBezTo>
                    <a:pt x="668" y="67"/>
                    <a:pt x="601" y="1"/>
                    <a:pt x="534"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5" name="Google Shape;8495;g1fac0cc8175_0_130"/>
            <p:cNvSpPr/>
            <p:nvPr/>
          </p:nvSpPr>
          <p:spPr>
            <a:xfrm>
              <a:off x="4807978" y="1322950"/>
              <a:ext cx="17701" cy="10732"/>
            </a:xfrm>
            <a:custGeom>
              <a:rect b="b" l="l" r="r" t="t"/>
              <a:pathLst>
                <a:path extrusionOk="0" h="385" w="635">
                  <a:moveTo>
                    <a:pt x="0" y="1"/>
                  </a:moveTo>
                  <a:cubicBezTo>
                    <a:pt x="0" y="1"/>
                    <a:pt x="150" y="385"/>
                    <a:pt x="415" y="385"/>
                  </a:cubicBezTo>
                  <a:cubicBezTo>
                    <a:pt x="481" y="385"/>
                    <a:pt x="554" y="361"/>
                    <a:pt x="634" y="301"/>
                  </a:cubicBezTo>
                  <a:lnTo>
                    <a:pt x="0" y="1"/>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6" name="Google Shape;8496;g1fac0cc8175_0_130"/>
            <p:cNvSpPr/>
            <p:nvPr/>
          </p:nvSpPr>
          <p:spPr>
            <a:xfrm>
              <a:off x="4524369" y="1639118"/>
              <a:ext cx="753182" cy="2219519"/>
            </a:xfrm>
            <a:custGeom>
              <a:rect b="b" l="l" r="r" t="t"/>
              <a:pathLst>
                <a:path extrusionOk="0" h="79624" w="27020">
                  <a:moveTo>
                    <a:pt x="8673" y="0"/>
                  </a:moveTo>
                  <a:cubicBezTo>
                    <a:pt x="7005" y="134"/>
                    <a:pt x="3136" y="400"/>
                    <a:pt x="2269" y="1134"/>
                  </a:cubicBezTo>
                  <a:cubicBezTo>
                    <a:pt x="1435" y="1868"/>
                    <a:pt x="1135" y="16312"/>
                    <a:pt x="1835" y="21415"/>
                  </a:cubicBezTo>
                  <a:cubicBezTo>
                    <a:pt x="2536" y="26519"/>
                    <a:pt x="0" y="71151"/>
                    <a:pt x="1201" y="79624"/>
                  </a:cubicBezTo>
                  <a:cubicBezTo>
                    <a:pt x="6945" y="79204"/>
                    <a:pt x="9976" y="79119"/>
                    <a:pt x="11481" y="79119"/>
                  </a:cubicBezTo>
                  <a:cubicBezTo>
                    <a:pt x="12484" y="79119"/>
                    <a:pt x="12810" y="79157"/>
                    <a:pt x="12810" y="79157"/>
                  </a:cubicBezTo>
                  <a:lnTo>
                    <a:pt x="13177" y="76555"/>
                  </a:lnTo>
                  <a:lnTo>
                    <a:pt x="14211" y="79224"/>
                  </a:lnTo>
                  <a:cubicBezTo>
                    <a:pt x="14211" y="79224"/>
                    <a:pt x="19249" y="78777"/>
                    <a:pt x="23109" y="78777"/>
                  </a:cubicBezTo>
                  <a:cubicBezTo>
                    <a:pt x="24832" y="78777"/>
                    <a:pt x="26320" y="78866"/>
                    <a:pt x="27020" y="79123"/>
                  </a:cubicBezTo>
                  <a:cubicBezTo>
                    <a:pt x="26953" y="70784"/>
                    <a:pt x="23017" y="30055"/>
                    <a:pt x="19881" y="21716"/>
                  </a:cubicBezTo>
                  <a:cubicBezTo>
                    <a:pt x="20949" y="11275"/>
                    <a:pt x="22316" y="1568"/>
                    <a:pt x="21649" y="801"/>
                  </a:cubicBezTo>
                  <a:cubicBezTo>
                    <a:pt x="20949" y="34"/>
                    <a:pt x="15178" y="0"/>
                    <a:pt x="15178" y="0"/>
                  </a:cubicBezTo>
                  <a:cubicBezTo>
                    <a:pt x="14111" y="1134"/>
                    <a:pt x="12676" y="1835"/>
                    <a:pt x="11142" y="1935"/>
                  </a:cubicBezTo>
                  <a:cubicBezTo>
                    <a:pt x="11102" y="1936"/>
                    <a:pt x="11063" y="1936"/>
                    <a:pt x="11024" y="1936"/>
                  </a:cubicBezTo>
                  <a:cubicBezTo>
                    <a:pt x="8706" y="1936"/>
                    <a:pt x="8673" y="0"/>
                    <a:pt x="8673" y="0"/>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7" name="Google Shape;8497;g1fac0cc8175_0_130"/>
            <p:cNvSpPr/>
            <p:nvPr/>
          </p:nvSpPr>
          <p:spPr>
            <a:xfrm>
              <a:off x="4524369" y="1639118"/>
              <a:ext cx="753182" cy="2219519"/>
            </a:xfrm>
            <a:custGeom>
              <a:rect b="b" l="l" r="r" t="t"/>
              <a:pathLst>
                <a:path extrusionOk="0" h="79624" w="27020">
                  <a:moveTo>
                    <a:pt x="8673" y="0"/>
                  </a:moveTo>
                  <a:cubicBezTo>
                    <a:pt x="7005" y="134"/>
                    <a:pt x="3136" y="400"/>
                    <a:pt x="2269" y="1134"/>
                  </a:cubicBezTo>
                  <a:cubicBezTo>
                    <a:pt x="1435" y="1868"/>
                    <a:pt x="1135" y="16312"/>
                    <a:pt x="1835" y="21415"/>
                  </a:cubicBezTo>
                  <a:cubicBezTo>
                    <a:pt x="2536" y="26519"/>
                    <a:pt x="0" y="71151"/>
                    <a:pt x="1201" y="79624"/>
                  </a:cubicBezTo>
                  <a:cubicBezTo>
                    <a:pt x="6945" y="79204"/>
                    <a:pt x="9976" y="79119"/>
                    <a:pt x="11481" y="79119"/>
                  </a:cubicBezTo>
                  <a:cubicBezTo>
                    <a:pt x="12484" y="79119"/>
                    <a:pt x="12810" y="79157"/>
                    <a:pt x="12810" y="79157"/>
                  </a:cubicBezTo>
                  <a:lnTo>
                    <a:pt x="13177" y="76555"/>
                  </a:lnTo>
                  <a:lnTo>
                    <a:pt x="14211" y="79224"/>
                  </a:lnTo>
                  <a:cubicBezTo>
                    <a:pt x="14211" y="79224"/>
                    <a:pt x="19249" y="78777"/>
                    <a:pt x="23109" y="78777"/>
                  </a:cubicBezTo>
                  <a:cubicBezTo>
                    <a:pt x="24832" y="78777"/>
                    <a:pt x="26320" y="78866"/>
                    <a:pt x="27020" y="79123"/>
                  </a:cubicBezTo>
                  <a:cubicBezTo>
                    <a:pt x="26953" y="70784"/>
                    <a:pt x="23017" y="30055"/>
                    <a:pt x="19881" y="21716"/>
                  </a:cubicBezTo>
                  <a:cubicBezTo>
                    <a:pt x="20949" y="11275"/>
                    <a:pt x="22316" y="1568"/>
                    <a:pt x="21649" y="801"/>
                  </a:cubicBezTo>
                  <a:cubicBezTo>
                    <a:pt x="20949" y="34"/>
                    <a:pt x="15178" y="0"/>
                    <a:pt x="15178" y="0"/>
                  </a:cubicBezTo>
                  <a:cubicBezTo>
                    <a:pt x="14111" y="1134"/>
                    <a:pt x="12676" y="1835"/>
                    <a:pt x="11142" y="1935"/>
                  </a:cubicBezTo>
                  <a:cubicBezTo>
                    <a:pt x="11102" y="1936"/>
                    <a:pt x="11063" y="1936"/>
                    <a:pt x="11024" y="1936"/>
                  </a:cubicBezTo>
                  <a:cubicBezTo>
                    <a:pt x="8706" y="1936"/>
                    <a:pt x="8673" y="0"/>
                    <a:pt x="8673"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8" name="Google Shape;8498;g1fac0cc8175_0_130"/>
            <p:cNvSpPr/>
            <p:nvPr/>
          </p:nvSpPr>
          <p:spPr>
            <a:xfrm>
              <a:off x="5065551" y="1832521"/>
              <a:ext cx="54886" cy="204603"/>
            </a:xfrm>
            <a:custGeom>
              <a:rect b="b" l="l" r="r" t="t"/>
              <a:pathLst>
                <a:path extrusionOk="0" h="7340" w="1969">
                  <a:moveTo>
                    <a:pt x="0" y="0"/>
                  </a:moveTo>
                  <a:cubicBezTo>
                    <a:pt x="0" y="1935"/>
                    <a:pt x="367" y="5204"/>
                    <a:pt x="1301" y="7339"/>
                  </a:cubicBezTo>
                  <a:cubicBezTo>
                    <a:pt x="1535" y="5104"/>
                    <a:pt x="1768" y="3003"/>
                    <a:pt x="1968" y="1168"/>
                  </a:cubicBezTo>
                  <a:lnTo>
                    <a:pt x="0" y="0"/>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9" name="Google Shape;8499;g1fac0cc8175_0_130"/>
            <p:cNvSpPr/>
            <p:nvPr/>
          </p:nvSpPr>
          <p:spPr>
            <a:xfrm>
              <a:off x="4809846" y="1689546"/>
              <a:ext cx="85548" cy="2086360"/>
            </a:xfrm>
            <a:custGeom>
              <a:rect b="b" l="l" r="r" t="t"/>
              <a:pathLst>
                <a:path extrusionOk="0" h="74847" w="3069">
                  <a:moveTo>
                    <a:pt x="517" y="1"/>
                  </a:moveTo>
                  <a:cubicBezTo>
                    <a:pt x="459" y="1"/>
                    <a:pt x="400" y="42"/>
                    <a:pt x="400" y="126"/>
                  </a:cubicBezTo>
                  <a:cubicBezTo>
                    <a:pt x="400" y="193"/>
                    <a:pt x="134" y="6731"/>
                    <a:pt x="67" y="20707"/>
                  </a:cubicBezTo>
                  <a:cubicBezTo>
                    <a:pt x="0" y="43724"/>
                    <a:pt x="2802" y="74446"/>
                    <a:pt x="2835" y="74746"/>
                  </a:cubicBezTo>
                  <a:cubicBezTo>
                    <a:pt x="2835" y="74813"/>
                    <a:pt x="2902" y="74846"/>
                    <a:pt x="2936" y="74846"/>
                  </a:cubicBezTo>
                  <a:lnTo>
                    <a:pt x="2969" y="74846"/>
                  </a:lnTo>
                  <a:cubicBezTo>
                    <a:pt x="3036" y="74846"/>
                    <a:pt x="3069" y="74779"/>
                    <a:pt x="3069" y="74713"/>
                  </a:cubicBezTo>
                  <a:cubicBezTo>
                    <a:pt x="3036" y="74412"/>
                    <a:pt x="234" y="43724"/>
                    <a:pt x="300" y="20707"/>
                  </a:cubicBezTo>
                  <a:cubicBezTo>
                    <a:pt x="367" y="6731"/>
                    <a:pt x="634" y="193"/>
                    <a:pt x="634" y="126"/>
                  </a:cubicBezTo>
                  <a:cubicBezTo>
                    <a:pt x="634" y="42"/>
                    <a:pt x="576" y="1"/>
                    <a:pt x="517"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0" name="Google Shape;8500;g1fac0cc8175_0_130"/>
            <p:cNvSpPr/>
            <p:nvPr/>
          </p:nvSpPr>
          <p:spPr>
            <a:xfrm>
              <a:off x="4513218" y="1905054"/>
              <a:ext cx="349553" cy="396187"/>
            </a:xfrm>
            <a:custGeom>
              <a:rect b="b" l="l" r="r" t="t"/>
              <a:pathLst>
                <a:path extrusionOk="0" h="14213" w="12540">
                  <a:moveTo>
                    <a:pt x="734" y="0"/>
                  </a:moveTo>
                  <a:cubicBezTo>
                    <a:pt x="334" y="0"/>
                    <a:pt x="0" y="367"/>
                    <a:pt x="67" y="768"/>
                  </a:cubicBezTo>
                  <a:lnTo>
                    <a:pt x="1735" y="13443"/>
                  </a:lnTo>
                  <a:cubicBezTo>
                    <a:pt x="1801" y="13877"/>
                    <a:pt x="2135" y="14210"/>
                    <a:pt x="2602" y="14210"/>
                  </a:cubicBezTo>
                  <a:lnTo>
                    <a:pt x="11809" y="14210"/>
                  </a:lnTo>
                  <a:cubicBezTo>
                    <a:pt x="11826" y="14212"/>
                    <a:pt x="11842" y="14212"/>
                    <a:pt x="11859" y="14212"/>
                  </a:cubicBezTo>
                  <a:cubicBezTo>
                    <a:pt x="12265" y="14212"/>
                    <a:pt x="12540" y="13828"/>
                    <a:pt x="12476" y="13443"/>
                  </a:cubicBezTo>
                  <a:lnTo>
                    <a:pt x="10841" y="768"/>
                  </a:lnTo>
                  <a:cubicBezTo>
                    <a:pt x="10775" y="334"/>
                    <a:pt x="10408" y="34"/>
                    <a:pt x="997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1" name="Google Shape;8501;g1fac0cc8175_0_130"/>
            <p:cNvSpPr/>
            <p:nvPr/>
          </p:nvSpPr>
          <p:spPr>
            <a:xfrm>
              <a:off x="4843297" y="2037102"/>
              <a:ext cx="88364" cy="118775"/>
            </a:xfrm>
            <a:custGeom>
              <a:rect b="b" l="l" r="r" t="t"/>
              <a:pathLst>
                <a:path extrusionOk="0" h="4261" w="3170">
                  <a:moveTo>
                    <a:pt x="201" y="0"/>
                  </a:moveTo>
                  <a:lnTo>
                    <a:pt x="1" y="3569"/>
                  </a:lnTo>
                  <a:cubicBezTo>
                    <a:pt x="1" y="3569"/>
                    <a:pt x="1126" y="4260"/>
                    <a:pt x="2222" y="4260"/>
                  </a:cubicBezTo>
                  <a:cubicBezTo>
                    <a:pt x="2551" y="4260"/>
                    <a:pt x="2877" y="4198"/>
                    <a:pt x="3170" y="4036"/>
                  </a:cubicBezTo>
                  <a:lnTo>
                    <a:pt x="2936" y="2602"/>
                  </a:lnTo>
                  <a:lnTo>
                    <a:pt x="201" y="0"/>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2" name="Google Shape;8502;g1fac0cc8175_0_130"/>
            <p:cNvSpPr/>
            <p:nvPr/>
          </p:nvSpPr>
          <p:spPr>
            <a:xfrm>
              <a:off x="4594114" y="2238868"/>
              <a:ext cx="72559" cy="133912"/>
            </a:xfrm>
            <a:custGeom>
              <a:rect b="b" l="l" r="r" t="t"/>
              <a:pathLst>
                <a:path extrusionOk="0" h="4804" w="2603">
                  <a:moveTo>
                    <a:pt x="2502" y="1"/>
                  </a:moveTo>
                  <a:cubicBezTo>
                    <a:pt x="2435" y="1"/>
                    <a:pt x="2369" y="34"/>
                    <a:pt x="2369" y="101"/>
                  </a:cubicBezTo>
                  <a:cubicBezTo>
                    <a:pt x="2035" y="1802"/>
                    <a:pt x="1234" y="3370"/>
                    <a:pt x="34" y="4604"/>
                  </a:cubicBezTo>
                  <a:cubicBezTo>
                    <a:pt x="0" y="4637"/>
                    <a:pt x="0" y="4704"/>
                    <a:pt x="34" y="4771"/>
                  </a:cubicBezTo>
                  <a:cubicBezTo>
                    <a:pt x="67" y="4771"/>
                    <a:pt x="100" y="4804"/>
                    <a:pt x="134" y="4804"/>
                  </a:cubicBezTo>
                  <a:cubicBezTo>
                    <a:pt x="167" y="4804"/>
                    <a:pt x="200" y="4771"/>
                    <a:pt x="234" y="4771"/>
                  </a:cubicBezTo>
                  <a:cubicBezTo>
                    <a:pt x="2335" y="2469"/>
                    <a:pt x="2602" y="234"/>
                    <a:pt x="2602" y="134"/>
                  </a:cubicBezTo>
                  <a:cubicBezTo>
                    <a:pt x="2602" y="67"/>
                    <a:pt x="2569" y="1"/>
                    <a:pt x="2502"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3" name="Google Shape;8503;g1fac0cc8175_0_130"/>
            <p:cNvSpPr/>
            <p:nvPr/>
          </p:nvSpPr>
          <p:spPr>
            <a:xfrm>
              <a:off x="4767056" y="2029659"/>
              <a:ext cx="90231" cy="114399"/>
            </a:xfrm>
            <a:custGeom>
              <a:rect b="b" l="l" r="r" t="t"/>
              <a:pathLst>
                <a:path extrusionOk="0" h="4104" w="3237">
                  <a:moveTo>
                    <a:pt x="34" y="0"/>
                  </a:moveTo>
                  <a:lnTo>
                    <a:pt x="1" y="2969"/>
                  </a:lnTo>
                  <a:lnTo>
                    <a:pt x="3236" y="4103"/>
                  </a:lnTo>
                  <a:lnTo>
                    <a:pt x="3236" y="4103"/>
                  </a:lnTo>
                  <a:lnTo>
                    <a:pt x="2936" y="267"/>
                  </a:lnTo>
                  <a:lnTo>
                    <a:pt x="34" y="0"/>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4" name="Google Shape;8504;g1fac0cc8175_0_130"/>
            <p:cNvSpPr/>
            <p:nvPr/>
          </p:nvSpPr>
          <p:spPr>
            <a:xfrm>
              <a:off x="4913050" y="1650428"/>
              <a:ext cx="366388" cy="533342"/>
            </a:xfrm>
            <a:custGeom>
              <a:rect b="b" l="l" r="r" t="t"/>
              <a:pathLst>
                <a:path extrusionOk="0" h="20462" w="14011">
                  <a:moveTo>
                    <a:pt x="8907" y="1"/>
                  </a:moveTo>
                  <a:lnTo>
                    <a:pt x="4370" y="3170"/>
                  </a:lnTo>
                  <a:cubicBezTo>
                    <a:pt x="4404" y="3203"/>
                    <a:pt x="4504" y="3337"/>
                    <a:pt x="4571" y="3403"/>
                  </a:cubicBezTo>
                  <a:lnTo>
                    <a:pt x="4771" y="3703"/>
                  </a:lnTo>
                  <a:cubicBezTo>
                    <a:pt x="4937" y="3937"/>
                    <a:pt x="5071" y="4137"/>
                    <a:pt x="5204" y="4371"/>
                  </a:cubicBezTo>
                  <a:cubicBezTo>
                    <a:pt x="5471" y="4771"/>
                    <a:pt x="5738" y="5238"/>
                    <a:pt x="6005" y="5672"/>
                  </a:cubicBezTo>
                  <a:cubicBezTo>
                    <a:pt x="6505" y="6606"/>
                    <a:pt x="6972" y="7540"/>
                    <a:pt x="7373" y="8507"/>
                  </a:cubicBezTo>
                  <a:cubicBezTo>
                    <a:pt x="8173" y="10408"/>
                    <a:pt x="8740" y="12410"/>
                    <a:pt x="9040" y="14478"/>
                  </a:cubicBezTo>
                  <a:cubicBezTo>
                    <a:pt x="9040" y="14711"/>
                    <a:pt x="9074" y="14945"/>
                    <a:pt x="9107" y="15212"/>
                  </a:cubicBezTo>
                  <a:lnTo>
                    <a:pt x="9140" y="15479"/>
                  </a:lnTo>
                  <a:lnTo>
                    <a:pt x="9074" y="15479"/>
                  </a:lnTo>
                  <a:cubicBezTo>
                    <a:pt x="8673" y="15479"/>
                    <a:pt x="8307" y="15479"/>
                    <a:pt x="7906" y="15412"/>
                  </a:cubicBezTo>
                  <a:cubicBezTo>
                    <a:pt x="6972" y="15245"/>
                    <a:pt x="6005" y="15012"/>
                    <a:pt x="5104" y="14678"/>
                  </a:cubicBezTo>
                  <a:cubicBezTo>
                    <a:pt x="4637" y="14478"/>
                    <a:pt x="4137" y="14278"/>
                    <a:pt x="3670" y="14078"/>
                  </a:cubicBezTo>
                  <a:lnTo>
                    <a:pt x="2969" y="13744"/>
                  </a:lnTo>
                  <a:cubicBezTo>
                    <a:pt x="2736" y="13644"/>
                    <a:pt x="2502" y="13510"/>
                    <a:pt x="2302" y="13410"/>
                  </a:cubicBezTo>
                  <a:lnTo>
                    <a:pt x="1" y="18781"/>
                  </a:lnTo>
                  <a:cubicBezTo>
                    <a:pt x="368" y="18914"/>
                    <a:pt x="634" y="18981"/>
                    <a:pt x="935" y="19048"/>
                  </a:cubicBezTo>
                  <a:lnTo>
                    <a:pt x="1835" y="19315"/>
                  </a:lnTo>
                  <a:cubicBezTo>
                    <a:pt x="2402" y="19481"/>
                    <a:pt x="3003" y="19648"/>
                    <a:pt x="3603" y="19782"/>
                  </a:cubicBezTo>
                  <a:cubicBezTo>
                    <a:pt x="4871" y="20082"/>
                    <a:pt x="6138" y="20315"/>
                    <a:pt x="7406" y="20415"/>
                  </a:cubicBezTo>
                  <a:cubicBezTo>
                    <a:pt x="7751" y="20445"/>
                    <a:pt x="8089" y="20462"/>
                    <a:pt x="8426" y="20462"/>
                  </a:cubicBezTo>
                  <a:cubicBezTo>
                    <a:pt x="8840" y="20462"/>
                    <a:pt x="9252" y="20437"/>
                    <a:pt x="9674" y="20382"/>
                  </a:cubicBezTo>
                  <a:cubicBezTo>
                    <a:pt x="10108" y="20315"/>
                    <a:pt x="10575" y="20215"/>
                    <a:pt x="11008" y="20048"/>
                  </a:cubicBezTo>
                  <a:cubicBezTo>
                    <a:pt x="11542" y="19848"/>
                    <a:pt x="12076" y="19581"/>
                    <a:pt x="12510" y="19181"/>
                  </a:cubicBezTo>
                  <a:cubicBezTo>
                    <a:pt x="13010" y="18748"/>
                    <a:pt x="13410" y="18214"/>
                    <a:pt x="13677" y="17580"/>
                  </a:cubicBezTo>
                  <a:cubicBezTo>
                    <a:pt x="13877" y="17046"/>
                    <a:pt x="14011" y="16479"/>
                    <a:pt x="14011" y="15912"/>
                  </a:cubicBezTo>
                  <a:cubicBezTo>
                    <a:pt x="14011" y="15679"/>
                    <a:pt x="14011" y="15445"/>
                    <a:pt x="13977" y="15212"/>
                  </a:cubicBezTo>
                  <a:lnTo>
                    <a:pt x="13944" y="14745"/>
                  </a:lnTo>
                  <a:cubicBezTo>
                    <a:pt x="13911" y="14444"/>
                    <a:pt x="13877" y="14144"/>
                    <a:pt x="13844" y="13844"/>
                  </a:cubicBezTo>
                  <a:cubicBezTo>
                    <a:pt x="13510" y="11409"/>
                    <a:pt x="12910" y="9007"/>
                    <a:pt x="12076" y="6706"/>
                  </a:cubicBezTo>
                  <a:cubicBezTo>
                    <a:pt x="11642" y="5571"/>
                    <a:pt x="11175" y="4437"/>
                    <a:pt x="10675" y="3337"/>
                  </a:cubicBezTo>
                  <a:cubicBezTo>
                    <a:pt x="10408" y="2769"/>
                    <a:pt x="10141" y="2236"/>
                    <a:pt x="9841" y="1702"/>
                  </a:cubicBezTo>
                  <a:lnTo>
                    <a:pt x="9407" y="868"/>
                  </a:lnTo>
                  <a:lnTo>
                    <a:pt x="9174" y="434"/>
                  </a:lnTo>
                  <a:cubicBezTo>
                    <a:pt x="9074" y="301"/>
                    <a:pt x="9007" y="168"/>
                    <a:pt x="8907"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5" name="Google Shape;8505;g1fac0cc8175_0_130"/>
            <p:cNvSpPr/>
            <p:nvPr/>
          </p:nvSpPr>
          <p:spPr>
            <a:xfrm>
              <a:off x="4832146" y="1630728"/>
              <a:ext cx="155319" cy="163682"/>
            </a:xfrm>
            <a:custGeom>
              <a:rect b="b" l="l" r="r" t="t"/>
              <a:pathLst>
                <a:path extrusionOk="0" h="5872" w="5572">
                  <a:moveTo>
                    <a:pt x="3903" y="1"/>
                  </a:moveTo>
                  <a:cubicBezTo>
                    <a:pt x="2736" y="935"/>
                    <a:pt x="1435" y="1702"/>
                    <a:pt x="1" y="2236"/>
                  </a:cubicBezTo>
                  <a:cubicBezTo>
                    <a:pt x="1035" y="3170"/>
                    <a:pt x="1068" y="5872"/>
                    <a:pt x="1068" y="5872"/>
                  </a:cubicBezTo>
                  <a:cubicBezTo>
                    <a:pt x="1068" y="5872"/>
                    <a:pt x="5571" y="2569"/>
                    <a:pt x="5405" y="268"/>
                  </a:cubicBezTo>
                  <a:cubicBezTo>
                    <a:pt x="4938" y="101"/>
                    <a:pt x="4437" y="1"/>
                    <a:pt x="3903"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6" name="Google Shape;8506;g1fac0cc8175_0_130"/>
            <p:cNvSpPr/>
            <p:nvPr/>
          </p:nvSpPr>
          <p:spPr>
            <a:xfrm>
              <a:off x="4697311" y="1635690"/>
              <a:ext cx="115347" cy="142915"/>
            </a:xfrm>
            <a:custGeom>
              <a:rect b="b" l="l" r="r" t="t"/>
              <a:pathLst>
                <a:path extrusionOk="0" h="5127" w="4138">
                  <a:moveTo>
                    <a:pt x="2069" y="0"/>
                  </a:moveTo>
                  <a:cubicBezTo>
                    <a:pt x="1770" y="0"/>
                    <a:pt x="1473" y="52"/>
                    <a:pt x="1202" y="157"/>
                  </a:cubicBezTo>
                  <a:cubicBezTo>
                    <a:pt x="1" y="2391"/>
                    <a:pt x="2603" y="5127"/>
                    <a:pt x="2603" y="5127"/>
                  </a:cubicBezTo>
                  <a:cubicBezTo>
                    <a:pt x="2603" y="5127"/>
                    <a:pt x="3103" y="2925"/>
                    <a:pt x="4137" y="1991"/>
                  </a:cubicBezTo>
                  <a:cubicBezTo>
                    <a:pt x="3337" y="1658"/>
                    <a:pt x="2736" y="924"/>
                    <a:pt x="2603" y="56"/>
                  </a:cubicBezTo>
                  <a:cubicBezTo>
                    <a:pt x="2428" y="19"/>
                    <a:pt x="2248" y="0"/>
                    <a:pt x="2069"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7" name="Google Shape;8507;g1fac0cc8175_0_130"/>
            <p:cNvSpPr/>
            <p:nvPr/>
          </p:nvSpPr>
          <p:spPr>
            <a:xfrm>
              <a:off x="4714064" y="1165869"/>
              <a:ext cx="190637" cy="198944"/>
            </a:xfrm>
            <a:custGeom>
              <a:rect b="b" l="l" r="r" t="t"/>
              <a:pathLst>
                <a:path extrusionOk="0" h="7137" w="6839">
                  <a:moveTo>
                    <a:pt x="3217" y="1"/>
                  </a:moveTo>
                  <a:cubicBezTo>
                    <a:pt x="2566" y="1"/>
                    <a:pt x="1810" y="486"/>
                    <a:pt x="934" y="1700"/>
                  </a:cubicBezTo>
                  <a:cubicBezTo>
                    <a:pt x="0" y="3034"/>
                    <a:pt x="5104" y="6636"/>
                    <a:pt x="6839" y="7137"/>
                  </a:cubicBezTo>
                  <a:cubicBezTo>
                    <a:pt x="6402" y="5417"/>
                    <a:pt x="5393" y="1"/>
                    <a:pt x="321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8" name="Google Shape;8508;g1fac0cc8175_0_130"/>
            <p:cNvSpPr/>
            <p:nvPr/>
          </p:nvSpPr>
          <p:spPr>
            <a:xfrm>
              <a:off x="4765189" y="1267087"/>
              <a:ext cx="117186" cy="139570"/>
            </a:xfrm>
            <a:custGeom>
              <a:rect b="b" l="l" r="r" t="t"/>
              <a:pathLst>
                <a:path extrusionOk="0" h="5007" w="4204">
                  <a:moveTo>
                    <a:pt x="2369" y="203"/>
                  </a:moveTo>
                  <a:cubicBezTo>
                    <a:pt x="2436" y="203"/>
                    <a:pt x="2503" y="203"/>
                    <a:pt x="2603" y="237"/>
                  </a:cubicBezTo>
                  <a:cubicBezTo>
                    <a:pt x="3470" y="404"/>
                    <a:pt x="3970" y="1604"/>
                    <a:pt x="3704" y="2839"/>
                  </a:cubicBezTo>
                  <a:cubicBezTo>
                    <a:pt x="3463" y="3984"/>
                    <a:pt x="2677" y="4802"/>
                    <a:pt x="1888" y="4802"/>
                  </a:cubicBezTo>
                  <a:cubicBezTo>
                    <a:pt x="1804" y="4802"/>
                    <a:pt x="1719" y="4793"/>
                    <a:pt x="1635" y="4773"/>
                  </a:cubicBezTo>
                  <a:cubicBezTo>
                    <a:pt x="735" y="4573"/>
                    <a:pt x="234" y="3406"/>
                    <a:pt x="501" y="2171"/>
                  </a:cubicBezTo>
                  <a:cubicBezTo>
                    <a:pt x="768" y="1037"/>
                    <a:pt x="1569" y="203"/>
                    <a:pt x="2369" y="203"/>
                  </a:cubicBezTo>
                  <a:close/>
                  <a:moveTo>
                    <a:pt x="2325" y="1"/>
                  </a:moveTo>
                  <a:cubicBezTo>
                    <a:pt x="1423" y="1"/>
                    <a:pt x="537" y="878"/>
                    <a:pt x="268" y="2105"/>
                  </a:cubicBezTo>
                  <a:cubicBezTo>
                    <a:pt x="1" y="3472"/>
                    <a:pt x="568" y="4773"/>
                    <a:pt x="1569" y="4973"/>
                  </a:cubicBezTo>
                  <a:cubicBezTo>
                    <a:pt x="1669" y="5007"/>
                    <a:pt x="1736" y="5007"/>
                    <a:pt x="1836" y="5007"/>
                  </a:cubicBezTo>
                  <a:cubicBezTo>
                    <a:pt x="2770" y="5007"/>
                    <a:pt x="3637" y="4140"/>
                    <a:pt x="3904" y="2905"/>
                  </a:cubicBezTo>
                  <a:cubicBezTo>
                    <a:pt x="4204" y="1538"/>
                    <a:pt x="3637" y="237"/>
                    <a:pt x="2636" y="37"/>
                  </a:cubicBezTo>
                  <a:cubicBezTo>
                    <a:pt x="2533" y="12"/>
                    <a:pt x="2429" y="1"/>
                    <a:pt x="232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9" name="Google Shape;8509;g1fac0cc8175_0_130"/>
            <p:cNvSpPr/>
            <p:nvPr/>
          </p:nvSpPr>
          <p:spPr>
            <a:xfrm>
              <a:off x="4652682" y="1250556"/>
              <a:ext cx="117186" cy="140295"/>
            </a:xfrm>
            <a:custGeom>
              <a:rect b="b" l="l" r="r" t="t"/>
              <a:pathLst>
                <a:path extrusionOk="0" h="5033" w="4204">
                  <a:moveTo>
                    <a:pt x="2369" y="196"/>
                  </a:moveTo>
                  <a:cubicBezTo>
                    <a:pt x="2436" y="196"/>
                    <a:pt x="2503" y="229"/>
                    <a:pt x="2603" y="229"/>
                  </a:cubicBezTo>
                  <a:cubicBezTo>
                    <a:pt x="3470" y="429"/>
                    <a:pt x="3970" y="1597"/>
                    <a:pt x="3703" y="2831"/>
                  </a:cubicBezTo>
                  <a:cubicBezTo>
                    <a:pt x="3462" y="3976"/>
                    <a:pt x="2677" y="4795"/>
                    <a:pt x="1863" y="4795"/>
                  </a:cubicBezTo>
                  <a:cubicBezTo>
                    <a:pt x="1776" y="4795"/>
                    <a:pt x="1689" y="4785"/>
                    <a:pt x="1602" y="4766"/>
                  </a:cubicBezTo>
                  <a:cubicBezTo>
                    <a:pt x="735" y="4599"/>
                    <a:pt x="234" y="3398"/>
                    <a:pt x="501" y="2164"/>
                  </a:cubicBezTo>
                  <a:cubicBezTo>
                    <a:pt x="635" y="1564"/>
                    <a:pt x="901" y="1063"/>
                    <a:pt x="1335" y="630"/>
                  </a:cubicBezTo>
                  <a:cubicBezTo>
                    <a:pt x="1602" y="363"/>
                    <a:pt x="1969" y="229"/>
                    <a:pt x="2369" y="196"/>
                  </a:cubicBezTo>
                  <a:close/>
                  <a:moveTo>
                    <a:pt x="2333" y="1"/>
                  </a:moveTo>
                  <a:cubicBezTo>
                    <a:pt x="1906" y="1"/>
                    <a:pt x="1499" y="172"/>
                    <a:pt x="1202" y="496"/>
                  </a:cubicBezTo>
                  <a:cubicBezTo>
                    <a:pt x="735" y="930"/>
                    <a:pt x="434" y="1497"/>
                    <a:pt x="301" y="2097"/>
                  </a:cubicBezTo>
                  <a:cubicBezTo>
                    <a:pt x="1" y="3498"/>
                    <a:pt x="568" y="4766"/>
                    <a:pt x="1569" y="4999"/>
                  </a:cubicBezTo>
                  <a:cubicBezTo>
                    <a:pt x="1669" y="4999"/>
                    <a:pt x="1769" y="5033"/>
                    <a:pt x="1869" y="5033"/>
                  </a:cubicBezTo>
                  <a:cubicBezTo>
                    <a:pt x="2769" y="5033"/>
                    <a:pt x="3670" y="4132"/>
                    <a:pt x="3937" y="2898"/>
                  </a:cubicBezTo>
                  <a:cubicBezTo>
                    <a:pt x="4204" y="1530"/>
                    <a:pt x="3637" y="229"/>
                    <a:pt x="2636" y="29"/>
                  </a:cubicBezTo>
                  <a:cubicBezTo>
                    <a:pt x="2535" y="10"/>
                    <a:pt x="2433" y="1"/>
                    <a:pt x="233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10" name="Google Shape;8510;g1fac0cc8175_0_130"/>
            <p:cNvSpPr/>
            <p:nvPr/>
          </p:nvSpPr>
          <p:spPr>
            <a:xfrm>
              <a:off x="4755906" y="1325515"/>
              <a:ext cx="22328" cy="11429"/>
            </a:xfrm>
            <a:custGeom>
              <a:rect b="b" l="l" r="r" t="t"/>
              <a:pathLst>
                <a:path extrusionOk="0" h="410" w="801">
                  <a:moveTo>
                    <a:pt x="219" y="0"/>
                  </a:moveTo>
                  <a:cubicBezTo>
                    <a:pt x="179" y="0"/>
                    <a:pt x="139" y="3"/>
                    <a:pt x="100" y="9"/>
                  </a:cubicBezTo>
                  <a:cubicBezTo>
                    <a:pt x="34" y="9"/>
                    <a:pt x="0" y="75"/>
                    <a:pt x="34" y="109"/>
                  </a:cubicBezTo>
                  <a:cubicBezTo>
                    <a:pt x="34" y="176"/>
                    <a:pt x="100" y="209"/>
                    <a:pt x="134" y="209"/>
                  </a:cubicBezTo>
                  <a:cubicBezTo>
                    <a:pt x="162" y="203"/>
                    <a:pt x="191" y="200"/>
                    <a:pt x="220" y="200"/>
                  </a:cubicBezTo>
                  <a:cubicBezTo>
                    <a:pt x="357" y="200"/>
                    <a:pt x="490" y="265"/>
                    <a:pt x="601" y="376"/>
                  </a:cubicBezTo>
                  <a:cubicBezTo>
                    <a:pt x="601" y="376"/>
                    <a:pt x="634" y="409"/>
                    <a:pt x="668" y="409"/>
                  </a:cubicBezTo>
                  <a:cubicBezTo>
                    <a:pt x="701" y="409"/>
                    <a:pt x="734" y="409"/>
                    <a:pt x="768" y="376"/>
                  </a:cubicBezTo>
                  <a:cubicBezTo>
                    <a:pt x="801" y="342"/>
                    <a:pt x="801" y="276"/>
                    <a:pt x="768" y="209"/>
                  </a:cubicBezTo>
                  <a:cubicBezTo>
                    <a:pt x="629" y="70"/>
                    <a:pt x="420" y="0"/>
                    <a:pt x="21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14" name="Shape 8514"/>
        <p:cNvGrpSpPr/>
        <p:nvPr/>
      </p:nvGrpSpPr>
      <p:grpSpPr>
        <a:xfrm>
          <a:off x="0" y="0"/>
          <a:ext cx="0" cy="0"/>
          <a:chOff x="0" y="0"/>
          <a:chExt cx="0" cy="0"/>
        </a:xfrm>
      </p:grpSpPr>
      <p:sp>
        <p:nvSpPr>
          <p:cNvPr id="8515" name="Google Shape;8515;g1fac0cc8175_0_0"/>
          <p:cNvSpPr txBox="1"/>
          <p:nvPr>
            <p:ph idx="2" type="title"/>
          </p:nvPr>
        </p:nvSpPr>
        <p:spPr>
          <a:xfrm>
            <a:off x="374725" y="3087525"/>
            <a:ext cx="2883900" cy="1157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 sz="2700">
                <a:solidFill>
                  <a:srgbClr val="623D69"/>
                </a:solidFill>
                <a:latin typeface="Poppins"/>
                <a:ea typeface="Poppins"/>
                <a:cs typeface="Poppins"/>
                <a:sym typeface="Poppins"/>
              </a:rPr>
              <a:t>Use Digital </a:t>
            </a:r>
            <a:r>
              <a:rPr lang="en" sz="2700">
                <a:solidFill>
                  <a:srgbClr val="623D69"/>
                </a:solidFill>
                <a:latin typeface="Poppins"/>
                <a:ea typeface="Poppins"/>
                <a:cs typeface="Poppins"/>
                <a:sym typeface="Poppins"/>
              </a:rPr>
              <a:t>Campus</a:t>
            </a:r>
            <a:endParaRPr sz="2700">
              <a:solidFill>
                <a:srgbClr val="623D69"/>
              </a:solidFill>
              <a:latin typeface="Poppins"/>
              <a:ea typeface="Poppins"/>
              <a:cs typeface="Poppins"/>
              <a:sym typeface="Poppins"/>
            </a:endParaRPr>
          </a:p>
        </p:txBody>
      </p:sp>
      <p:sp>
        <p:nvSpPr>
          <p:cNvPr id="8516" name="Google Shape;8516;g1fac0cc8175_0_0"/>
          <p:cNvSpPr txBox="1"/>
          <p:nvPr>
            <p:ph idx="3" type="title"/>
          </p:nvPr>
        </p:nvSpPr>
        <p:spPr>
          <a:xfrm>
            <a:off x="2891400" y="3041600"/>
            <a:ext cx="3563700" cy="1157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
                <a:solidFill>
                  <a:srgbClr val="9A72A1"/>
                </a:solidFill>
                <a:latin typeface="Poppins"/>
                <a:ea typeface="Poppins"/>
                <a:cs typeface="Poppins"/>
                <a:sym typeface="Poppins"/>
              </a:rPr>
              <a:t>Improved algorithm for saving paths</a:t>
            </a:r>
            <a:endParaRPr>
              <a:solidFill>
                <a:srgbClr val="9A72A1"/>
              </a:solidFill>
              <a:latin typeface="Poppins"/>
              <a:ea typeface="Poppins"/>
              <a:cs typeface="Poppins"/>
              <a:sym typeface="Poppins"/>
            </a:endParaRPr>
          </a:p>
        </p:txBody>
      </p:sp>
      <p:sp>
        <p:nvSpPr>
          <p:cNvPr id="8517" name="Google Shape;8517;g1fac0cc8175_0_0"/>
          <p:cNvSpPr txBox="1"/>
          <p:nvPr>
            <p:ph idx="5" type="title"/>
          </p:nvPr>
        </p:nvSpPr>
        <p:spPr>
          <a:xfrm>
            <a:off x="6253525" y="3448825"/>
            <a:ext cx="3095400" cy="593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
                <a:solidFill>
                  <a:srgbClr val="9FA0A4"/>
                </a:solidFill>
                <a:latin typeface="Poppins"/>
                <a:ea typeface="Poppins"/>
                <a:cs typeface="Poppins"/>
                <a:sym typeface="Poppins"/>
              </a:rPr>
              <a:t>Add a sterilizer</a:t>
            </a:r>
            <a:endParaRPr>
              <a:solidFill>
                <a:srgbClr val="9FA0A4"/>
              </a:solidFill>
              <a:latin typeface="Poppins"/>
              <a:ea typeface="Poppins"/>
              <a:cs typeface="Poppins"/>
              <a:sym typeface="Poppins"/>
            </a:endParaRPr>
          </a:p>
        </p:txBody>
      </p:sp>
      <p:sp>
        <p:nvSpPr>
          <p:cNvPr id="8518" name="Google Shape;8518;g1fac0cc8175_0_0"/>
          <p:cNvSpPr txBox="1"/>
          <p:nvPr/>
        </p:nvSpPr>
        <p:spPr>
          <a:xfrm>
            <a:off x="0" y="42250"/>
            <a:ext cx="9144000" cy="2770500"/>
          </a:xfrm>
          <a:prstGeom prst="rect">
            <a:avLst/>
          </a:prstGeom>
          <a:solidFill>
            <a:srgbClr val="A588AB"/>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grpSp>
        <p:nvGrpSpPr>
          <p:cNvPr id="8519" name="Google Shape;8519;g1fac0cc8175_0_0"/>
          <p:cNvGrpSpPr/>
          <p:nvPr/>
        </p:nvGrpSpPr>
        <p:grpSpPr>
          <a:xfrm rot="8079">
            <a:off x="1302052" y="1936220"/>
            <a:ext cx="934009" cy="995509"/>
            <a:chOff x="2258600" y="1433188"/>
            <a:chExt cx="467050" cy="537300"/>
          </a:xfrm>
        </p:grpSpPr>
        <p:sp>
          <p:nvSpPr>
            <p:cNvPr id="8520" name="Google Shape;8520;g1fac0cc8175_0_0"/>
            <p:cNvSpPr/>
            <p:nvPr/>
          </p:nvSpPr>
          <p:spPr>
            <a:xfrm>
              <a:off x="2258600" y="1433350"/>
              <a:ext cx="467050" cy="536975"/>
            </a:xfrm>
            <a:custGeom>
              <a:rect b="b" l="l" r="r" t="t"/>
              <a:pathLst>
                <a:path extrusionOk="0" h="21479" w="18682">
                  <a:moveTo>
                    <a:pt x="9347" y="607"/>
                  </a:moveTo>
                  <a:cubicBezTo>
                    <a:pt x="9740" y="607"/>
                    <a:pt x="10050" y="929"/>
                    <a:pt x="10050" y="1322"/>
                  </a:cubicBezTo>
                  <a:cubicBezTo>
                    <a:pt x="10050" y="1715"/>
                    <a:pt x="9740" y="2024"/>
                    <a:pt x="9347" y="2024"/>
                  </a:cubicBezTo>
                  <a:cubicBezTo>
                    <a:pt x="8954" y="2024"/>
                    <a:pt x="8633" y="1715"/>
                    <a:pt x="8633" y="1322"/>
                  </a:cubicBezTo>
                  <a:cubicBezTo>
                    <a:pt x="8633" y="929"/>
                    <a:pt x="8954" y="607"/>
                    <a:pt x="9347" y="607"/>
                  </a:cubicBezTo>
                  <a:close/>
                  <a:moveTo>
                    <a:pt x="9347" y="0"/>
                  </a:moveTo>
                  <a:cubicBezTo>
                    <a:pt x="8609" y="0"/>
                    <a:pt x="8025" y="583"/>
                    <a:pt x="8025" y="1322"/>
                  </a:cubicBezTo>
                  <a:cubicBezTo>
                    <a:pt x="8025" y="1905"/>
                    <a:pt x="8395" y="2393"/>
                    <a:pt x="8918" y="2572"/>
                  </a:cubicBezTo>
                  <a:lnTo>
                    <a:pt x="8918" y="3608"/>
                  </a:lnTo>
                  <a:cubicBezTo>
                    <a:pt x="6120" y="3739"/>
                    <a:pt x="3656" y="5155"/>
                    <a:pt x="2108" y="7287"/>
                  </a:cubicBezTo>
                  <a:cubicBezTo>
                    <a:pt x="1906" y="7560"/>
                    <a:pt x="1727" y="7858"/>
                    <a:pt x="1548" y="8156"/>
                  </a:cubicBezTo>
                  <a:lnTo>
                    <a:pt x="1167" y="8156"/>
                  </a:lnTo>
                  <a:cubicBezTo>
                    <a:pt x="417" y="9489"/>
                    <a:pt x="1" y="11037"/>
                    <a:pt x="1" y="12668"/>
                  </a:cubicBezTo>
                  <a:cubicBezTo>
                    <a:pt x="1" y="12847"/>
                    <a:pt x="1" y="13014"/>
                    <a:pt x="13" y="13180"/>
                  </a:cubicBezTo>
                  <a:lnTo>
                    <a:pt x="429" y="13180"/>
                  </a:lnTo>
                  <a:cubicBezTo>
                    <a:pt x="441" y="13442"/>
                    <a:pt x="477" y="13704"/>
                    <a:pt x="513" y="13954"/>
                  </a:cubicBezTo>
                  <a:cubicBezTo>
                    <a:pt x="1191" y="18217"/>
                    <a:pt x="4882" y="21479"/>
                    <a:pt x="9347" y="21479"/>
                  </a:cubicBezTo>
                  <a:cubicBezTo>
                    <a:pt x="13800" y="21479"/>
                    <a:pt x="17491" y="18217"/>
                    <a:pt x="18170" y="13954"/>
                  </a:cubicBezTo>
                  <a:cubicBezTo>
                    <a:pt x="18205" y="13704"/>
                    <a:pt x="18241" y="13442"/>
                    <a:pt x="18253" y="13180"/>
                  </a:cubicBezTo>
                  <a:lnTo>
                    <a:pt x="18670" y="13180"/>
                  </a:lnTo>
                  <a:cubicBezTo>
                    <a:pt x="18682" y="13014"/>
                    <a:pt x="18682" y="12847"/>
                    <a:pt x="18682" y="12668"/>
                  </a:cubicBezTo>
                  <a:cubicBezTo>
                    <a:pt x="18682" y="11025"/>
                    <a:pt x="18265" y="9489"/>
                    <a:pt x="17515" y="8156"/>
                  </a:cubicBezTo>
                  <a:lnTo>
                    <a:pt x="17134" y="8156"/>
                  </a:lnTo>
                  <a:cubicBezTo>
                    <a:pt x="16967" y="7858"/>
                    <a:pt x="16777" y="7572"/>
                    <a:pt x="16574" y="7287"/>
                  </a:cubicBezTo>
                  <a:cubicBezTo>
                    <a:pt x="15026" y="5155"/>
                    <a:pt x="12562" y="3739"/>
                    <a:pt x="9764" y="3608"/>
                  </a:cubicBezTo>
                  <a:lnTo>
                    <a:pt x="9764" y="2572"/>
                  </a:lnTo>
                  <a:cubicBezTo>
                    <a:pt x="10288" y="2393"/>
                    <a:pt x="10657" y="1905"/>
                    <a:pt x="10657" y="1322"/>
                  </a:cubicBezTo>
                  <a:cubicBezTo>
                    <a:pt x="10657" y="583"/>
                    <a:pt x="10073" y="0"/>
                    <a:pt x="9347" y="0"/>
                  </a:cubicBezTo>
                  <a:close/>
                </a:path>
              </a:pathLst>
            </a:custGeom>
            <a:solidFill>
              <a:srgbClr val="00C3B1"/>
            </a:solidFill>
            <a:ln cap="flat" cmpd="sng" w="152400">
              <a:solidFill>
                <a:srgbClr val="F2F2F2"/>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521" name="Google Shape;8521;g1fac0cc8175_0_0"/>
            <p:cNvGrpSpPr/>
            <p:nvPr/>
          </p:nvGrpSpPr>
          <p:grpSpPr>
            <a:xfrm>
              <a:off x="2258600" y="1433188"/>
              <a:ext cx="467050" cy="537300"/>
              <a:chOff x="2258600" y="-256450"/>
              <a:chExt cx="467050" cy="537300"/>
            </a:xfrm>
          </p:grpSpPr>
          <p:sp>
            <p:nvSpPr>
              <p:cNvPr id="8522" name="Google Shape;8522;g1fac0cc8175_0_0"/>
              <p:cNvSpPr/>
              <p:nvPr/>
            </p:nvSpPr>
            <p:spPr>
              <a:xfrm>
                <a:off x="2481850" y="-201675"/>
                <a:ext cx="20850" cy="94075"/>
              </a:xfrm>
              <a:custGeom>
                <a:rect b="b" l="l" r="r" t="t"/>
                <a:pathLst>
                  <a:path extrusionOk="0" h="3763" w="834">
                    <a:moveTo>
                      <a:pt x="0" y="0"/>
                    </a:moveTo>
                    <a:lnTo>
                      <a:pt x="0" y="3763"/>
                    </a:lnTo>
                    <a:lnTo>
                      <a:pt x="834" y="3763"/>
                    </a:lnTo>
                    <a:lnTo>
                      <a:pt x="834" y="0"/>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23" name="Google Shape;8523;g1fac0cc8175_0_0"/>
              <p:cNvSpPr/>
              <p:nvPr/>
            </p:nvSpPr>
            <p:spPr>
              <a:xfrm>
                <a:off x="2269025" y="69475"/>
                <a:ext cx="446500" cy="23250"/>
              </a:xfrm>
              <a:custGeom>
                <a:rect b="b" l="l" r="r" t="t"/>
                <a:pathLst>
                  <a:path extrusionOk="0" h="930" w="17860">
                    <a:moveTo>
                      <a:pt x="0" y="1"/>
                    </a:moveTo>
                    <a:cubicBezTo>
                      <a:pt x="12" y="322"/>
                      <a:pt x="48" y="620"/>
                      <a:pt x="96" y="930"/>
                    </a:cubicBezTo>
                    <a:lnTo>
                      <a:pt x="17753" y="930"/>
                    </a:lnTo>
                    <a:cubicBezTo>
                      <a:pt x="17800" y="620"/>
                      <a:pt x="17836" y="310"/>
                      <a:pt x="17860" y="1"/>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24" name="Google Shape;8524;g1fac0cc8175_0_0"/>
              <p:cNvSpPr/>
              <p:nvPr/>
            </p:nvSpPr>
            <p:spPr>
              <a:xfrm>
                <a:off x="2271700" y="92700"/>
                <a:ext cx="441150" cy="188150"/>
              </a:xfrm>
              <a:custGeom>
                <a:rect b="b" l="l" r="r" t="t"/>
                <a:pathLst>
                  <a:path extrusionOk="0" h="7526" w="17646">
                    <a:moveTo>
                      <a:pt x="1" y="1"/>
                    </a:moveTo>
                    <a:cubicBezTo>
                      <a:pt x="679" y="4263"/>
                      <a:pt x="4370" y="7525"/>
                      <a:pt x="8823" y="7525"/>
                    </a:cubicBezTo>
                    <a:cubicBezTo>
                      <a:pt x="13276" y="7525"/>
                      <a:pt x="16967" y="4263"/>
                      <a:pt x="17646" y="1"/>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25" name="Google Shape;8525;g1fac0cc8175_0_0"/>
              <p:cNvSpPr/>
              <p:nvPr/>
            </p:nvSpPr>
            <p:spPr>
              <a:xfrm>
                <a:off x="2311300" y="-166250"/>
                <a:ext cx="361675" cy="92300"/>
              </a:xfrm>
              <a:custGeom>
                <a:rect b="b" l="l" r="r" t="t"/>
                <a:pathLst>
                  <a:path extrusionOk="0" h="3692" w="14467">
                    <a:moveTo>
                      <a:pt x="7239" y="0"/>
                    </a:moveTo>
                    <a:cubicBezTo>
                      <a:pt x="4262" y="0"/>
                      <a:pt x="1631" y="1453"/>
                      <a:pt x="0" y="3691"/>
                    </a:cubicBezTo>
                    <a:lnTo>
                      <a:pt x="14466" y="3691"/>
                    </a:lnTo>
                    <a:cubicBezTo>
                      <a:pt x="12847" y="1453"/>
                      <a:pt x="10216" y="0"/>
                      <a:pt x="7239" y="0"/>
                    </a:cubicBezTo>
                    <a:close/>
                  </a:path>
                </a:pathLst>
              </a:custGeom>
              <a:solidFill>
                <a:srgbClr val="9A72A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26" name="Google Shape;8526;g1fac0cc8175_0_0"/>
              <p:cNvSpPr/>
              <p:nvPr/>
            </p:nvSpPr>
            <p:spPr>
              <a:xfrm>
                <a:off x="2296700" y="-73975"/>
                <a:ext cx="391150" cy="23225"/>
              </a:xfrm>
              <a:custGeom>
                <a:rect b="b" l="l" r="r" t="t"/>
                <a:pathLst>
                  <a:path extrusionOk="0" h="929" w="15646">
                    <a:moveTo>
                      <a:pt x="584" y="0"/>
                    </a:moveTo>
                    <a:cubicBezTo>
                      <a:pt x="370" y="298"/>
                      <a:pt x="179" y="607"/>
                      <a:pt x="1" y="929"/>
                    </a:cubicBezTo>
                    <a:lnTo>
                      <a:pt x="15645" y="929"/>
                    </a:lnTo>
                    <a:cubicBezTo>
                      <a:pt x="15467" y="607"/>
                      <a:pt x="15276" y="298"/>
                      <a:pt x="15062" y="0"/>
                    </a:cubicBezTo>
                    <a:close/>
                  </a:path>
                </a:pathLst>
              </a:custGeom>
              <a:solidFill>
                <a:schemeClr val="accen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27" name="Google Shape;8527;g1fac0cc8175_0_0"/>
              <p:cNvSpPr/>
              <p:nvPr/>
            </p:nvSpPr>
            <p:spPr>
              <a:xfrm>
                <a:off x="2258600" y="-52550"/>
                <a:ext cx="467050" cy="125925"/>
              </a:xfrm>
              <a:custGeom>
                <a:rect b="b" l="l" r="r" t="t"/>
                <a:pathLst>
                  <a:path extrusionOk="0" h="5037" w="18682">
                    <a:moveTo>
                      <a:pt x="1167" y="0"/>
                    </a:moveTo>
                    <a:cubicBezTo>
                      <a:pt x="429" y="1346"/>
                      <a:pt x="1" y="2882"/>
                      <a:pt x="1" y="4525"/>
                    </a:cubicBezTo>
                    <a:cubicBezTo>
                      <a:pt x="1" y="4691"/>
                      <a:pt x="13" y="4870"/>
                      <a:pt x="24" y="5037"/>
                    </a:cubicBezTo>
                    <a:lnTo>
                      <a:pt x="18670" y="5037"/>
                    </a:lnTo>
                    <a:cubicBezTo>
                      <a:pt x="18682" y="4870"/>
                      <a:pt x="18682" y="4691"/>
                      <a:pt x="18682" y="4525"/>
                    </a:cubicBezTo>
                    <a:cubicBezTo>
                      <a:pt x="18682" y="2882"/>
                      <a:pt x="18265" y="1346"/>
                      <a:pt x="17527" y="0"/>
                    </a:cubicBezTo>
                    <a:close/>
                  </a:path>
                </a:pathLst>
              </a:custGeom>
              <a:solidFill>
                <a:srgbClr val="623D69"/>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28" name="Google Shape;8528;g1fac0cc8175_0_0"/>
              <p:cNvSpPr/>
              <p:nvPr/>
            </p:nvSpPr>
            <p:spPr>
              <a:xfrm>
                <a:off x="2459225" y="-256450"/>
                <a:ext cx="66100" cy="66100"/>
              </a:xfrm>
              <a:custGeom>
                <a:rect b="b" l="l" r="r" t="t"/>
                <a:pathLst>
                  <a:path extrusionOk="0" h="2644" w="2644">
                    <a:moveTo>
                      <a:pt x="1322" y="620"/>
                    </a:moveTo>
                    <a:cubicBezTo>
                      <a:pt x="1715" y="620"/>
                      <a:pt x="2036" y="929"/>
                      <a:pt x="2036" y="1322"/>
                    </a:cubicBezTo>
                    <a:cubicBezTo>
                      <a:pt x="2036" y="1715"/>
                      <a:pt x="1715" y="2036"/>
                      <a:pt x="1322" y="2036"/>
                    </a:cubicBezTo>
                    <a:cubicBezTo>
                      <a:pt x="929" y="2036"/>
                      <a:pt x="608" y="1715"/>
                      <a:pt x="608" y="1322"/>
                    </a:cubicBezTo>
                    <a:cubicBezTo>
                      <a:pt x="608" y="929"/>
                      <a:pt x="929" y="620"/>
                      <a:pt x="1322" y="620"/>
                    </a:cubicBezTo>
                    <a:close/>
                    <a:moveTo>
                      <a:pt x="1322" y="1"/>
                    </a:moveTo>
                    <a:cubicBezTo>
                      <a:pt x="596" y="1"/>
                      <a:pt x="0" y="596"/>
                      <a:pt x="0" y="1322"/>
                    </a:cubicBezTo>
                    <a:cubicBezTo>
                      <a:pt x="0" y="2048"/>
                      <a:pt x="596" y="2644"/>
                      <a:pt x="1322" y="2644"/>
                    </a:cubicBezTo>
                    <a:cubicBezTo>
                      <a:pt x="2048" y="2644"/>
                      <a:pt x="2644" y="2048"/>
                      <a:pt x="2644" y="1322"/>
                    </a:cubicBezTo>
                    <a:cubicBezTo>
                      <a:pt x="2644" y="596"/>
                      <a:pt x="2048" y="1"/>
                      <a:pt x="1322" y="1"/>
                    </a:cubicBezTo>
                    <a:close/>
                  </a:path>
                </a:pathLst>
              </a:custGeom>
              <a:solidFill>
                <a:schemeClr val="accent3"/>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29" name="Google Shape;8529;g1fac0cc8175_0_0"/>
              <p:cNvSpPr/>
              <p:nvPr/>
            </p:nvSpPr>
            <p:spPr>
              <a:xfrm>
                <a:off x="2578575" y="4900"/>
                <a:ext cx="44375" cy="68475"/>
              </a:xfrm>
              <a:custGeom>
                <a:rect b="b" l="l" r="r" t="t"/>
                <a:pathLst>
                  <a:path extrusionOk="0" h="2739" w="1775">
                    <a:moveTo>
                      <a:pt x="1656" y="0"/>
                    </a:moveTo>
                    <a:lnTo>
                      <a:pt x="1" y="2739"/>
                    </a:lnTo>
                    <a:lnTo>
                      <a:pt x="1775" y="2739"/>
                    </a:lnTo>
                    <a:lnTo>
                      <a:pt x="1775" y="631"/>
                    </a:lnTo>
                    <a:cubicBezTo>
                      <a:pt x="1775" y="405"/>
                      <a:pt x="1739" y="191"/>
                      <a:pt x="1656"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0" name="Google Shape;8530;g1fac0cc8175_0_0"/>
              <p:cNvSpPr/>
              <p:nvPr/>
            </p:nvSpPr>
            <p:spPr>
              <a:xfrm>
                <a:off x="2479175" y="-22500"/>
                <a:ext cx="99425" cy="95875"/>
              </a:xfrm>
              <a:custGeom>
                <a:rect b="b" l="l" r="r" t="t"/>
                <a:pathLst>
                  <a:path extrusionOk="0" h="3835" w="3977">
                    <a:moveTo>
                      <a:pt x="2322" y="1"/>
                    </a:moveTo>
                    <a:lnTo>
                      <a:pt x="0" y="3835"/>
                    </a:lnTo>
                    <a:lnTo>
                      <a:pt x="1655" y="3835"/>
                    </a:lnTo>
                    <a:lnTo>
                      <a:pt x="3977" y="1"/>
                    </a:ln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1" name="Google Shape;8531;g1fac0cc8175_0_0"/>
              <p:cNvSpPr/>
              <p:nvPr/>
            </p:nvSpPr>
            <p:spPr>
              <a:xfrm>
                <a:off x="2361300" y="-22500"/>
                <a:ext cx="175925" cy="95875"/>
              </a:xfrm>
              <a:custGeom>
                <a:rect b="b" l="l" r="r" t="t"/>
                <a:pathLst>
                  <a:path extrusionOk="0" h="3835" w="7037">
                    <a:moveTo>
                      <a:pt x="1739" y="1"/>
                    </a:moveTo>
                    <a:cubicBezTo>
                      <a:pt x="786" y="1"/>
                      <a:pt x="0" y="775"/>
                      <a:pt x="0" y="1727"/>
                    </a:cubicBezTo>
                    <a:lnTo>
                      <a:pt x="0" y="3835"/>
                    </a:lnTo>
                    <a:lnTo>
                      <a:pt x="4715" y="3835"/>
                    </a:lnTo>
                    <a:lnTo>
                      <a:pt x="7037"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2" name="Google Shape;8532;g1fac0cc8175_0_0"/>
              <p:cNvSpPr/>
              <p:nvPr/>
            </p:nvSpPr>
            <p:spPr>
              <a:xfrm>
                <a:off x="2561925" y="-8800"/>
                <a:ext cx="58050" cy="82175"/>
              </a:xfrm>
              <a:custGeom>
                <a:rect b="b" l="l" r="r" t="t"/>
                <a:pathLst>
                  <a:path extrusionOk="0" h="3287" w="2322">
                    <a:moveTo>
                      <a:pt x="1977" y="1"/>
                    </a:moveTo>
                    <a:lnTo>
                      <a:pt x="0" y="3287"/>
                    </a:lnTo>
                    <a:lnTo>
                      <a:pt x="667" y="3287"/>
                    </a:lnTo>
                    <a:lnTo>
                      <a:pt x="2322" y="548"/>
                    </a:lnTo>
                    <a:cubicBezTo>
                      <a:pt x="2238" y="346"/>
                      <a:pt x="2131" y="155"/>
                      <a:pt x="1977" y="1"/>
                    </a:cubicBezTo>
                    <a:close/>
                  </a:path>
                </a:pathLst>
              </a:custGeom>
              <a:solidFill>
                <a:schemeClr val="lt2"/>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3" name="Google Shape;8533;g1fac0cc8175_0_0"/>
              <p:cNvSpPr/>
              <p:nvPr/>
            </p:nvSpPr>
            <p:spPr>
              <a:xfrm>
                <a:off x="2520550" y="-22500"/>
                <a:ext cx="90800" cy="95875"/>
              </a:xfrm>
              <a:custGeom>
                <a:rect b="b" l="l" r="r" t="t"/>
                <a:pathLst>
                  <a:path extrusionOk="0" h="3835" w="3632">
                    <a:moveTo>
                      <a:pt x="2322" y="1"/>
                    </a:moveTo>
                    <a:lnTo>
                      <a:pt x="0" y="3835"/>
                    </a:lnTo>
                    <a:lnTo>
                      <a:pt x="1655" y="3835"/>
                    </a:lnTo>
                    <a:lnTo>
                      <a:pt x="3632" y="549"/>
                    </a:lnTo>
                    <a:cubicBezTo>
                      <a:pt x="3322" y="215"/>
                      <a:pt x="2870" y="1"/>
                      <a:pt x="2369" y="1"/>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4" name="Google Shape;8534;g1fac0cc8175_0_0"/>
              <p:cNvSpPr/>
              <p:nvPr/>
            </p:nvSpPr>
            <p:spPr>
              <a:xfrm>
                <a:off x="2348500" y="128125"/>
                <a:ext cx="34850" cy="34550"/>
              </a:xfrm>
              <a:custGeom>
                <a:rect b="b" l="l" r="r" t="t"/>
                <a:pathLst>
                  <a:path extrusionOk="0" h="1382" w="1394">
                    <a:moveTo>
                      <a:pt x="723" y="0"/>
                    </a:moveTo>
                    <a:cubicBezTo>
                      <a:pt x="716" y="0"/>
                      <a:pt x="710" y="0"/>
                      <a:pt x="703" y="0"/>
                    </a:cubicBezTo>
                    <a:cubicBezTo>
                      <a:pt x="310" y="0"/>
                      <a:pt x="0" y="310"/>
                      <a:pt x="0" y="691"/>
                    </a:cubicBezTo>
                    <a:cubicBezTo>
                      <a:pt x="0" y="1072"/>
                      <a:pt x="310" y="1381"/>
                      <a:pt x="703" y="1381"/>
                    </a:cubicBezTo>
                    <a:cubicBezTo>
                      <a:pt x="1084" y="1381"/>
                      <a:pt x="1393" y="1072"/>
                      <a:pt x="1393" y="691"/>
                    </a:cubicBezTo>
                    <a:cubicBezTo>
                      <a:pt x="1393" y="317"/>
                      <a:pt x="1095" y="0"/>
                      <a:pt x="723"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5" name="Google Shape;8535;g1fac0cc8175_0_0"/>
              <p:cNvSpPr/>
              <p:nvPr/>
            </p:nvSpPr>
            <p:spPr>
              <a:xfrm>
                <a:off x="23991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6" name="Google Shape;8536;g1fac0cc8175_0_0"/>
              <p:cNvSpPr/>
              <p:nvPr/>
            </p:nvSpPr>
            <p:spPr>
              <a:xfrm>
                <a:off x="2449700" y="128125"/>
                <a:ext cx="34550" cy="34550"/>
              </a:xfrm>
              <a:custGeom>
                <a:rect b="b" l="l" r="r" t="t"/>
                <a:pathLst>
                  <a:path extrusionOk="0" h="1382" w="1382">
                    <a:moveTo>
                      <a:pt x="691" y="0"/>
                    </a:moveTo>
                    <a:cubicBezTo>
                      <a:pt x="310" y="0"/>
                      <a:pt x="0" y="310"/>
                      <a:pt x="0" y="691"/>
                    </a:cubicBezTo>
                    <a:cubicBezTo>
                      <a:pt x="0" y="1072"/>
                      <a:pt x="310" y="1381"/>
                      <a:pt x="691" y="1381"/>
                    </a:cubicBezTo>
                    <a:cubicBezTo>
                      <a:pt x="1072" y="1381"/>
                      <a:pt x="1382" y="1072"/>
                      <a:pt x="1382" y="691"/>
                    </a:cubicBezTo>
                    <a:cubicBezTo>
                      <a:pt x="1382" y="310"/>
                      <a:pt x="1072" y="0"/>
                      <a:pt x="691" y="0"/>
                    </a:cubicBezTo>
                    <a:close/>
                  </a:path>
                </a:pathLst>
              </a:custGeom>
              <a:solidFill>
                <a:schemeClr val="accent5"/>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7" name="Google Shape;8537;g1fac0cc8175_0_0"/>
              <p:cNvSpPr/>
              <p:nvPr/>
            </p:nvSpPr>
            <p:spPr>
              <a:xfrm>
                <a:off x="2500300" y="128125"/>
                <a:ext cx="34550" cy="34550"/>
              </a:xfrm>
              <a:custGeom>
                <a:rect b="b" l="l" r="r" t="t"/>
                <a:pathLst>
                  <a:path extrusionOk="0" h="1382" w="1382">
                    <a:moveTo>
                      <a:pt x="712" y="0"/>
                    </a:moveTo>
                    <a:cubicBezTo>
                      <a:pt x="705" y="0"/>
                      <a:pt x="698" y="0"/>
                      <a:pt x="691" y="0"/>
                    </a:cubicBezTo>
                    <a:cubicBezTo>
                      <a:pt x="310" y="0"/>
                      <a:pt x="1" y="310"/>
                      <a:pt x="1" y="691"/>
                    </a:cubicBezTo>
                    <a:cubicBezTo>
                      <a:pt x="1" y="1072"/>
                      <a:pt x="310" y="1381"/>
                      <a:pt x="691" y="1381"/>
                    </a:cubicBezTo>
                    <a:cubicBezTo>
                      <a:pt x="1072" y="1381"/>
                      <a:pt x="1382" y="1072"/>
                      <a:pt x="1382" y="691"/>
                    </a:cubicBezTo>
                    <a:cubicBezTo>
                      <a:pt x="1382" y="317"/>
                      <a:pt x="1083" y="0"/>
                      <a:pt x="712" y="0"/>
                    </a:cubicBezTo>
                    <a:close/>
                  </a:path>
                </a:pathLst>
              </a:custGeom>
              <a:solidFill>
                <a:schemeClr val="accent4"/>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8" name="Google Shape;8538;g1fac0cc8175_0_0"/>
              <p:cNvSpPr/>
              <p:nvPr/>
            </p:nvSpPr>
            <p:spPr>
              <a:xfrm>
                <a:off x="2550600" y="128125"/>
                <a:ext cx="34850" cy="34550"/>
              </a:xfrm>
              <a:custGeom>
                <a:rect b="b" l="l" r="r" t="t"/>
                <a:pathLst>
                  <a:path extrusionOk="0" h="1382" w="1394">
                    <a:moveTo>
                      <a:pt x="712" y="0"/>
                    </a:moveTo>
                    <a:cubicBezTo>
                      <a:pt x="705" y="0"/>
                      <a:pt x="698" y="0"/>
                      <a:pt x="691" y="0"/>
                    </a:cubicBezTo>
                    <a:cubicBezTo>
                      <a:pt x="310" y="0"/>
                      <a:pt x="1" y="310"/>
                      <a:pt x="1" y="691"/>
                    </a:cubicBezTo>
                    <a:cubicBezTo>
                      <a:pt x="1" y="1072"/>
                      <a:pt x="310" y="1381"/>
                      <a:pt x="691" y="1381"/>
                    </a:cubicBezTo>
                    <a:cubicBezTo>
                      <a:pt x="1084" y="1381"/>
                      <a:pt x="1394" y="1072"/>
                      <a:pt x="1394" y="691"/>
                    </a:cubicBezTo>
                    <a:cubicBezTo>
                      <a:pt x="1394" y="317"/>
                      <a:pt x="1095" y="0"/>
                      <a:pt x="712" y="0"/>
                    </a:cubicBez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9" name="Google Shape;8539;g1fac0cc8175_0_0"/>
              <p:cNvSpPr/>
              <p:nvPr/>
            </p:nvSpPr>
            <p:spPr>
              <a:xfrm>
                <a:off x="2601200" y="128125"/>
                <a:ext cx="34550" cy="34550"/>
              </a:xfrm>
              <a:custGeom>
                <a:rect b="b" l="l" r="r" t="t"/>
                <a:pathLst>
                  <a:path extrusionOk="0" h="1382" w="1382">
                    <a:moveTo>
                      <a:pt x="691" y="0"/>
                    </a:moveTo>
                    <a:cubicBezTo>
                      <a:pt x="310" y="0"/>
                      <a:pt x="1" y="310"/>
                      <a:pt x="1" y="691"/>
                    </a:cubicBezTo>
                    <a:cubicBezTo>
                      <a:pt x="1" y="1072"/>
                      <a:pt x="310" y="1381"/>
                      <a:pt x="691" y="1381"/>
                    </a:cubicBezTo>
                    <a:cubicBezTo>
                      <a:pt x="1072" y="1381"/>
                      <a:pt x="1382" y="1072"/>
                      <a:pt x="1382" y="691"/>
                    </a:cubicBezTo>
                    <a:cubicBezTo>
                      <a:pt x="1382" y="310"/>
                      <a:pt x="1072" y="0"/>
                      <a:pt x="691" y="0"/>
                    </a:cubicBezTo>
                    <a:close/>
                  </a:path>
                </a:pathLst>
              </a:custGeom>
              <a:solidFill>
                <a:schemeClr val="accent6"/>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40" name="Google Shape;8540;g1fac0cc8175_0_0"/>
              <p:cNvSpPr/>
              <p:nvPr/>
            </p:nvSpPr>
            <p:spPr>
              <a:xfrm>
                <a:off x="2392850" y="1870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41" name="Google Shape;8541;g1fac0cc8175_0_0"/>
              <p:cNvSpPr/>
              <p:nvPr/>
            </p:nvSpPr>
            <p:spPr>
              <a:xfrm>
                <a:off x="2392850" y="213250"/>
                <a:ext cx="198850" cy="11050"/>
              </a:xfrm>
              <a:custGeom>
                <a:rect b="b" l="l" r="r" t="t"/>
                <a:pathLst>
                  <a:path extrusionOk="0" h="442" w="7954">
                    <a:moveTo>
                      <a:pt x="0" y="1"/>
                    </a:moveTo>
                    <a:lnTo>
                      <a:pt x="0" y="441"/>
                    </a:lnTo>
                    <a:lnTo>
                      <a:pt x="7954" y="441"/>
                    </a:lnTo>
                    <a:lnTo>
                      <a:pt x="7954" y="1"/>
                    </a:lnTo>
                    <a:close/>
                  </a:path>
                </a:pathLst>
              </a:custGeom>
              <a:solidFill>
                <a:schemeClr val="dk1"/>
              </a:solidFill>
              <a:ln cap="flat" cmpd="sng" w="9525">
                <a:solidFill>
                  <a:srgbClr val="9FA0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8542" name="Google Shape;8542;g1fac0cc8175_0_0"/>
          <p:cNvGrpSpPr/>
          <p:nvPr/>
        </p:nvGrpSpPr>
        <p:grpSpPr>
          <a:xfrm>
            <a:off x="3956317" y="2192136"/>
            <a:ext cx="937433" cy="740694"/>
            <a:chOff x="3122100" y="4329813"/>
            <a:chExt cx="198575" cy="156900"/>
          </a:xfrm>
        </p:grpSpPr>
        <p:sp>
          <p:nvSpPr>
            <p:cNvPr id="8543" name="Google Shape;8543;g1fac0cc8175_0_0"/>
            <p:cNvSpPr/>
            <p:nvPr/>
          </p:nvSpPr>
          <p:spPr>
            <a:xfrm>
              <a:off x="3122100" y="4329813"/>
              <a:ext cx="198575" cy="156900"/>
            </a:xfrm>
            <a:custGeom>
              <a:rect b="b" l="l" r="r" t="t"/>
              <a:pathLst>
                <a:path extrusionOk="0" h="6276" w="7943">
                  <a:moveTo>
                    <a:pt x="1965" y="1"/>
                  </a:moveTo>
                  <a:cubicBezTo>
                    <a:pt x="1239" y="1"/>
                    <a:pt x="644" y="584"/>
                    <a:pt x="644" y="1311"/>
                  </a:cubicBezTo>
                  <a:lnTo>
                    <a:pt x="644" y="1632"/>
                  </a:lnTo>
                  <a:lnTo>
                    <a:pt x="644" y="1918"/>
                  </a:lnTo>
                  <a:lnTo>
                    <a:pt x="644" y="2489"/>
                  </a:lnTo>
                  <a:cubicBezTo>
                    <a:pt x="286" y="2489"/>
                    <a:pt x="1" y="2775"/>
                    <a:pt x="1" y="3132"/>
                  </a:cubicBezTo>
                  <a:cubicBezTo>
                    <a:pt x="1" y="3489"/>
                    <a:pt x="286" y="3787"/>
                    <a:pt x="644" y="3787"/>
                  </a:cubicBezTo>
                  <a:lnTo>
                    <a:pt x="644" y="4954"/>
                  </a:lnTo>
                  <a:cubicBezTo>
                    <a:pt x="644" y="5680"/>
                    <a:pt x="1239" y="6275"/>
                    <a:pt x="1965" y="6275"/>
                  </a:cubicBezTo>
                  <a:lnTo>
                    <a:pt x="5978" y="6275"/>
                  </a:lnTo>
                  <a:cubicBezTo>
                    <a:pt x="6704" y="6275"/>
                    <a:pt x="7299" y="5680"/>
                    <a:pt x="7299" y="4954"/>
                  </a:cubicBezTo>
                  <a:lnTo>
                    <a:pt x="7299" y="3787"/>
                  </a:lnTo>
                  <a:cubicBezTo>
                    <a:pt x="7656" y="3787"/>
                    <a:pt x="7942" y="3489"/>
                    <a:pt x="7942" y="3132"/>
                  </a:cubicBezTo>
                  <a:cubicBezTo>
                    <a:pt x="7942" y="2775"/>
                    <a:pt x="7656" y="2489"/>
                    <a:pt x="7287" y="2489"/>
                  </a:cubicBezTo>
                  <a:lnTo>
                    <a:pt x="7287" y="1918"/>
                  </a:lnTo>
                  <a:lnTo>
                    <a:pt x="7287" y="1632"/>
                  </a:lnTo>
                  <a:lnTo>
                    <a:pt x="7287" y="1311"/>
                  </a:lnTo>
                  <a:cubicBezTo>
                    <a:pt x="7287" y="584"/>
                    <a:pt x="6704" y="1"/>
                    <a:pt x="5966" y="1"/>
                  </a:cubicBezTo>
                  <a:close/>
                </a:path>
              </a:pathLst>
            </a:custGeom>
            <a:solidFill>
              <a:schemeClr val="accent6"/>
            </a:solidFill>
            <a:ln cap="flat" cmpd="sng" w="152400">
              <a:solidFill>
                <a:srgbClr val="623D69"/>
              </a:solidFill>
              <a:prstDash val="solid"/>
              <a:round/>
              <a:headEnd len="sm" w="sm" type="none"/>
              <a:tailEnd len="sm" w="sm" type="none"/>
            </a:ln>
            <a:effectLst>
              <a:outerShdw rotWithShape="0" algn="bl" dir="2820000" dist="66675">
                <a:schemeClr val="lt2">
                  <a:alpha val="2588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544" name="Google Shape;8544;g1fac0cc8175_0_0"/>
            <p:cNvGrpSpPr/>
            <p:nvPr/>
          </p:nvGrpSpPr>
          <p:grpSpPr>
            <a:xfrm>
              <a:off x="3122100" y="4329825"/>
              <a:ext cx="198575" cy="156875"/>
              <a:chOff x="3122100" y="4613500"/>
              <a:chExt cx="198575" cy="156875"/>
            </a:xfrm>
          </p:grpSpPr>
          <p:sp>
            <p:nvSpPr>
              <p:cNvPr id="8545" name="Google Shape;8545;g1fac0cc8175_0_0"/>
              <p:cNvSpPr/>
              <p:nvPr/>
            </p:nvSpPr>
            <p:spPr>
              <a:xfrm>
                <a:off x="3122100" y="4675700"/>
                <a:ext cx="32475" cy="32475"/>
              </a:xfrm>
              <a:custGeom>
                <a:rect b="b" l="l" r="r" t="t"/>
                <a:pathLst>
                  <a:path extrusionOk="0" h="1299" w="1299">
                    <a:moveTo>
                      <a:pt x="644" y="1"/>
                    </a:moveTo>
                    <a:cubicBezTo>
                      <a:pt x="286" y="1"/>
                      <a:pt x="1" y="298"/>
                      <a:pt x="1" y="656"/>
                    </a:cubicBezTo>
                    <a:cubicBezTo>
                      <a:pt x="1" y="1013"/>
                      <a:pt x="286" y="1298"/>
                      <a:pt x="644" y="1298"/>
                    </a:cubicBezTo>
                    <a:cubicBezTo>
                      <a:pt x="1001" y="1298"/>
                      <a:pt x="1298" y="1013"/>
                      <a:pt x="1298" y="656"/>
                    </a:cubicBezTo>
                    <a:cubicBezTo>
                      <a:pt x="1298" y="298"/>
                      <a:pt x="1001" y="1"/>
                      <a:pt x="64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46" name="Google Shape;8546;g1fac0cc8175_0_0"/>
              <p:cNvSpPr/>
              <p:nvPr/>
            </p:nvSpPr>
            <p:spPr>
              <a:xfrm>
                <a:off x="3288200" y="4675700"/>
                <a:ext cx="32475" cy="32475"/>
              </a:xfrm>
              <a:custGeom>
                <a:rect b="b" l="l" r="r" t="t"/>
                <a:pathLst>
                  <a:path extrusionOk="0" h="1299" w="1299">
                    <a:moveTo>
                      <a:pt x="643" y="1"/>
                    </a:moveTo>
                    <a:cubicBezTo>
                      <a:pt x="286" y="1"/>
                      <a:pt x="0" y="298"/>
                      <a:pt x="0" y="656"/>
                    </a:cubicBezTo>
                    <a:cubicBezTo>
                      <a:pt x="0" y="1013"/>
                      <a:pt x="286" y="1298"/>
                      <a:pt x="643" y="1298"/>
                    </a:cubicBezTo>
                    <a:cubicBezTo>
                      <a:pt x="1012" y="1298"/>
                      <a:pt x="1298" y="1013"/>
                      <a:pt x="1298" y="656"/>
                    </a:cubicBezTo>
                    <a:cubicBezTo>
                      <a:pt x="1298" y="298"/>
                      <a:pt x="1012" y="1"/>
                      <a:pt x="64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47" name="Google Shape;8547;g1fac0cc8175_0_0"/>
              <p:cNvSpPr/>
              <p:nvPr/>
            </p:nvSpPr>
            <p:spPr>
              <a:xfrm>
                <a:off x="3138175" y="4613500"/>
                <a:ext cx="166125" cy="156875"/>
              </a:xfrm>
              <a:custGeom>
                <a:rect b="b" l="l" r="r" t="t"/>
                <a:pathLst>
                  <a:path extrusionOk="0" h="6275" w="6645">
                    <a:moveTo>
                      <a:pt x="1322" y="0"/>
                    </a:moveTo>
                    <a:cubicBezTo>
                      <a:pt x="596" y="0"/>
                      <a:pt x="1" y="596"/>
                      <a:pt x="1" y="1322"/>
                    </a:cubicBezTo>
                    <a:lnTo>
                      <a:pt x="1" y="4953"/>
                    </a:lnTo>
                    <a:cubicBezTo>
                      <a:pt x="1" y="5691"/>
                      <a:pt x="596" y="6275"/>
                      <a:pt x="1322" y="6275"/>
                    </a:cubicBezTo>
                    <a:lnTo>
                      <a:pt x="5323" y="6275"/>
                    </a:lnTo>
                    <a:cubicBezTo>
                      <a:pt x="6061" y="6275"/>
                      <a:pt x="6644" y="5691"/>
                      <a:pt x="6644" y="4953"/>
                    </a:cubicBezTo>
                    <a:lnTo>
                      <a:pt x="6644" y="1322"/>
                    </a:lnTo>
                    <a:cubicBezTo>
                      <a:pt x="6644" y="596"/>
                      <a:pt x="6061" y="0"/>
                      <a:pt x="5323"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48" name="Google Shape;8548;g1fac0cc8175_0_0"/>
              <p:cNvSpPr/>
              <p:nvPr/>
            </p:nvSpPr>
            <p:spPr>
              <a:xfrm>
                <a:off x="3153050" y="4673325"/>
                <a:ext cx="37550" cy="37525"/>
              </a:xfrm>
              <a:custGeom>
                <a:rect b="b" l="l" r="r" t="t"/>
                <a:pathLst>
                  <a:path extrusionOk="0" h="1501" w="1502">
                    <a:moveTo>
                      <a:pt x="751" y="0"/>
                    </a:moveTo>
                    <a:cubicBezTo>
                      <a:pt x="334" y="0"/>
                      <a:pt x="1" y="334"/>
                      <a:pt x="1" y="751"/>
                    </a:cubicBezTo>
                    <a:cubicBezTo>
                      <a:pt x="1" y="1155"/>
                      <a:pt x="334" y="1501"/>
                      <a:pt x="751" y="1501"/>
                    </a:cubicBezTo>
                    <a:cubicBezTo>
                      <a:pt x="1168" y="1501"/>
                      <a:pt x="1501" y="1155"/>
                      <a:pt x="1501" y="751"/>
                    </a:cubicBezTo>
                    <a:cubicBezTo>
                      <a:pt x="1501" y="334"/>
                      <a:pt x="1168"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49" name="Google Shape;8549;g1fac0cc8175_0_0"/>
              <p:cNvSpPr/>
              <p:nvPr/>
            </p:nvSpPr>
            <p:spPr>
              <a:xfrm>
                <a:off x="3252175" y="4673325"/>
                <a:ext cx="37525" cy="37525"/>
              </a:xfrm>
              <a:custGeom>
                <a:rect b="b" l="l" r="r" t="t"/>
                <a:pathLst>
                  <a:path extrusionOk="0" h="1501" w="1501">
                    <a:moveTo>
                      <a:pt x="751" y="0"/>
                    </a:moveTo>
                    <a:cubicBezTo>
                      <a:pt x="334" y="0"/>
                      <a:pt x="1" y="334"/>
                      <a:pt x="1" y="751"/>
                    </a:cubicBezTo>
                    <a:cubicBezTo>
                      <a:pt x="1" y="1155"/>
                      <a:pt x="334" y="1501"/>
                      <a:pt x="751" y="1501"/>
                    </a:cubicBezTo>
                    <a:cubicBezTo>
                      <a:pt x="1156" y="1501"/>
                      <a:pt x="1501" y="1155"/>
                      <a:pt x="1501" y="751"/>
                    </a:cubicBezTo>
                    <a:cubicBezTo>
                      <a:pt x="1501" y="334"/>
                      <a:pt x="1156"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0" name="Google Shape;8550;g1fac0cc8175_0_0"/>
              <p:cNvSpPr/>
              <p:nvPr/>
            </p:nvSpPr>
            <p:spPr>
              <a:xfrm>
                <a:off x="3186700" y="4722150"/>
                <a:ext cx="69375" cy="24125"/>
              </a:xfrm>
              <a:custGeom>
                <a:rect b="b" l="l" r="r" t="t"/>
                <a:pathLst>
                  <a:path extrusionOk="0" h="965" w="2775">
                    <a:moveTo>
                      <a:pt x="488" y="0"/>
                    </a:moveTo>
                    <a:cubicBezTo>
                      <a:pt x="215" y="0"/>
                      <a:pt x="0" y="214"/>
                      <a:pt x="0" y="476"/>
                    </a:cubicBezTo>
                    <a:cubicBezTo>
                      <a:pt x="0" y="750"/>
                      <a:pt x="215" y="964"/>
                      <a:pt x="488" y="964"/>
                    </a:cubicBezTo>
                    <a:lnTo>
                      <a:pt x="2286" y="964"/>
                    </a:lnTo>
                    <a:cubicBezTo>
                      <a:pt x="2548" y="964"/>
                      <a:pt x="2774" y="750"/>
                      <a:pt x="2774" y="476"/>
                    </a:cubicBezTo>
                    <a:cubicBezTo>
                      <a:pt x="2774" y="214"/>
                      <a:pt x="2548" y="0"/>
                      <a:pt x="228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1" name="Google Shape;8551;g1fac0cc8175_0_0"/>
              <p:cNvSpPr/>
              <p:nvPr/>
            </p:nvSpPr>
            <p:spPr>
              <a:xfrm>
                <a:off x="3181050" y="4716475"/>
                <a:ext cx="80675" cy="35450"/>
              </a:xfrm>
              <a:custGeom>
                <a:rect b="b" l="l" r="r" t="t"/>
                <a:pathLst>
                  <a:path extrusionOk="0" h="1418" w="3227">
                    <a:moveTo>
                      <a:pt x="2512" y="441"/>
                    </a:moveTo>
                    <a:cubicBezTo>
                      <a:pt x="2655" y="441"/>
                      <a:pt x="2774" y="560"/>
                      <a:pt x="2774" y="715"/>
                    </a:cubicBezTo>
                    <a:cubicBezTo>
                      <a:pt x="2774" y="858"/>
                      <a:pt x="2655" y="977"/>
                      <a:pt x="2512" y="977"/>
                    </a:cubicBezTo>
                    <a:lnTo>
                      <a:pt x="714" y="977"/>
                    </a:lnTo>
                    <a:cubicBezTo>
                      <a:pt x="560" y="977"/>
                      <a:pt x="441" y="858"/>
                      <a:pt x="441" y="715"/>
                    </a:cubicBezTo>
                    <a:cubicBezTo>
                      <a:pt x="441" y="560"/>
                      <a:pt x="560" y="441"/>
                      <a:pt x="714" y="441"/>
                    </a:cubicBezTo>
                    <a:close/>
                    <a:moveTo>
                      <a:pt x="714" y="1"/>
                    </a:moveTo>
                    <a:cubicBezTo>
                      <a:pt x="322" y="1"/>
                      <a:pt x="0" y="322"/>
                      <a:pt x="0" y="703"/>
                    </a:cubicBezTo>
                    <a:cubicBezTo>
                      <a:pt x="0" y="1096"/>
                      <a:pt x="322" y="1418"/>
                      <a:pt x="714" y="1418"/>
                    </a:cubicBezTo>
                    <a:lnTo>
                      <a:pt x="2512" y="1418"/>
                    </a:lnTo>
                    <a:cubicBezTo>
                      <a:pt x="2905" y="1418"/>
                      <a:pt x="3227" y="1108"/>
                      <a:pt x="3227" y="703"/>
                    </a:cubicBezTo>
                    <a:cubicBezTo>
                      <a:pt x="3227" y="322"/>
                      <a:pt x="2905" y="1"/>
                      <a:pt x="2512"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2" name="Google Shape;8552;g1fac0cc8175_0_0"/>
              <p:cNvSpPr/>
              <p:nvPr/>
            </p:nvSpPr>
            <p:spPr>
              <a:xfrm>
                <a:off x="3138175" y="4613500"/>
                <a:ext cx="166125" cy="47950"/>
              </a:xfrm>
              <a:custGeom>
                <a:rect b="b" l="l" r="r" t="t"/>
                <a:pathLst>
                  <a:path extrusionOk="0" h="1918" w="6645">
                    <a:moveTo>
                      <a:pt x="3191" y="0"/>
                    </a:moveTo>
                    <a:lnTo>
                      <a:pt x="3191" y="1643"/>
                    </a:lnTo>
                    <a:lnTo>
                      <a:pt x="1" y="1643"/>
                    </a:lnTo>
                    <a:lnTo>
                      <a:pt x="1" y="1917"/>
                    </a:lnTo>
                    <a:lnTo>
                      <a:pt x="6644" y="1917"/>
                    </a:lnTo>
                    <a:lnTo>
                      <a:pt x="6644" y="1643"/>
                    </a:lnTo>
                    <a:lnTo>
                      <a:pt x="3465" y="1643"/>
                    </a:lnTo>
                    <a:lnTo>
                      <a:pt x="3465"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3" name="Google Shape;8553;g1fac0cc8175_0_0"/>
              <p:cNvSpPr/>
              <p:nvPr/>
            </p:nvSpPr>
            <p:spPr>
              <a:xfrm>
                <a:off x="3149775"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4" name="Google Shape;8554;g1fac0cc8175_0_0"/>
              <p:cNvSpPr/>
              <p:nvPr/>
            </p:nvSpPr>
            <p:spPr>
              <a:xfrm>
                <a:off x="3172400"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5" name="Google Shape;8555;g1fac0cc8175_0_0"/>
              <p:cNvSpPr/>
              <p:nvPr/>
            </p:nvSpPr>
            <p:spPr>
              <a:xfrm>
                <a:off x="319502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6" name="Google Shape;8556;g1fac0cc8175_0_0"/>
              <p:cNvSpPr/>
              <p:nvPr/>
            </p:nvSpPr>
            <p:spPr>
              <a:xfrm>
                <a:off x="323967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7" name="Google Shape;8557;g1fac0cc8175_0_0"/>
              <p:cNvSpPr/>
              <p:nvPr/>
            </p:nvSpPr>
            <p:spPr>
              <a:xfrm>
                <a:off x="3262300" y="4640575"/>
                <a:ext cx="8050" cy="7775"/>
              </a:xfrm>
              <a:custGeom>
                <a:rect b="b" l="l" r="r" t="t"/>
                <a:pathLst>
                  <a:path extrusionOk="0" h="311" w="322">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8" name="Google Shape;8558;g1fac0cc8175_0_0"/>
              <p:cNvSpPr/>
              <p:nvPr/>
            </p:nvSpPr>
            <p:spPr>
              <a:xfrm>
                <a:off x="3284925" y="4640575"/>
                <a:ext cx="8050" cy="7775"/>
              </a:xfrm>
              <a:custGeom>
                <a:rect b="b" l="l" r="r" t="t"/>
                <a:pathLst>
                  <a:path extrusionOk="0" h="311" w="322">
                    <a:moveTo>
                      <a:pt x="155" y="1"/>
                    </a:moveTo>
                    <a:cubicBezTo>
                      <a:pt x="72" y="1"/>
                      <a:pt x="0" y="72"/>
                      <a:pt x="0" y="156"/>
                    </a:cubicBezTo>
                    <a:cubicBezTo>
                      <a:pt x="0" y="239"/>
                      <a:pt x="72" y="310"/>
                      <a:pt x="155" y="310"/>
                    </a:cubicBezTo>
                    <a:cubicBezTo>
                      <a:pt x="250" y="310"/>
                      <a:pt x="322" y="239"/>
                      <a:pt x="322" y="156"/>
                    </a:cubicBezTo>
                    <a:cubicBezTo>
                      <a:pt x="322" y="72"/>
                      <a:pt x="250"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8559" name="Google Shape;8559;g1fac0cc8175_0_0"/>
          <p:cNvGrpSpPr/>
          <p:nvPr/>
        </p:nvGrpSpPr>
        <p:grpSpPr>
          <a:xfrm>
            <a:off x="7162137" y="1935122"/>
            <a:ext cx="1082473" cy="1047297"/>
            <a:chOff x="3685713" y="4288888"/>
            <a:chExt cx="329550" cy="310200"/>
          </a:xfrm>
        </p:grpSpPr>
        <p:sp>
          <p:nvSpPr>
            <p:cNvPr id="8560" name="Google Shape;8560;g1fac0cc8175_0_0"/>
            <p:cNvSpPr/>
            <p:nvPr/>
          </p:nvSpPr>
          <p:spPr>
            <a:xfrm>
              <a:off x="3685713" y="4288888"/>
              <a:ext cx="329550" cy="310200"/>
            </a:xfrm>
            <a:custGeom>
              <a:rect b="b" l="l" r="r" t="t"/>
              <a:pathLst>
                <a:path extrusionOk="0" h="12408" w="13182">
                  <a:moveTo>
                    <a:pt x="6740" y="1"/>
                  </a:moveTo>
                  <a:cubicBezTo>
                    <a:pt x="6430" y="1"/>
                    <a:pt x="6168" y="263"/>
                    <a:pt x="6168" y="572"/>
                  </a:cubicBezTo>
                  <a:cubicBezTo>
                    <a:pt x="6168" y="834"/>
                    <a:pt x="6347" y="1049"/>
                    <a:pt x="6597" y="1120"/>
                  </a:cubicBezTo>
                  <a:lnTo>
                    <a:pt x="6585" y="1120"/>
                  </a:lnTo>
                  <a:lnTo>
                    <a:pt x="6585" y="2787"/>
                  </a:lnTo>
                  <a:cubicBezTo>
                    <a:pt x="5704" y="2846"/>
                    <a:pt x="4990" y="3430"/>
                    <a:pt x="4763" y="4192"/>
                  </a:cubicBezTo>
                  <a:lnTo>
                    <a:pt x="2692" y="4192"/>
                  </a:lnTo>
                  <a:cubicBezTo>
                    <a:pt x="1858" y="4192"/>
                    <a:pt x="1180" y="4930"/>
                    <a:pt x="1180" y="5847"/>
                  </a:cubicBezTo>
                  <a:lnTo>
                    <a:pt x="1180" y="6561"/>
                  </a:lnTo>
                  <a:cubicBezTo>
                    <a:pt x="1144" y="6549"/>
                    <a:pt x="1108" y="6549"/>
                    <a:pt x="1061" y="6549"/>
                  </a:cubicBezTo>
                  <a:cubicBezTo>
                    <a:pt x="799" y="6549"/>
                    <a:pt x="584" y="6764"/>
                    <a:pt x="584" y="7025"/>
                  </a:cubicBezTo>
                  <a:lnTo>
                    <a:pt x="584" y="7156"/>
                  </a:lnTo>
                  <a:lnTo>
                    <a:pt x="572" y="7156"/>
                  </a:lnTo>
                  <a:cubicBezTo>
                    <a:pt x="251" y="7156"/>
                    <a:pt x="1" y="7406"/>
                    <a:pt x="1" y="7728"/>
                  </a:cubicBezTo>
                  <a:cubicBezTo>
                    <a:pt x="1" y="8049"/>
                    <a:pt x="251" y="8299"/>
                    <a:pt x="572" y="8299"/>
                  </a:cubicBezTo>
                  <a:lnTo>
                    <a:pt x="584" y="8299"/>
                  </a:lnTo>
                  <a:lnTo>
                    <a:pt x="584" y="8418"/>
                  </a:lnTo>
                  <a:cubicBezTo>
                    <a:pt x="584" y="8692"/>
                    <a:pt x="799" y="8907"/>
                    <a:pt x="1061" y="8907"/>
                  </a:cubicBezTo>
                  <a:cubicBezTo>
                    <a:pt x="1108" y="8907"/>
                    <a:pt x="1144" y="8895"/>
                    <a:pt x="1180" y="8895"/>
                  </a:cubicBezTo>
                  <a:lnTo>
                    <a:pt x="1180" y="10038"/>
                  </a:lnTo>
                  <a:cubicBezTo>
                    <a:pt x="1180" y="10157"/>
                    <a:pt x="1191" y="10276"/>
                    <a:pt x="1215" y="10383"/>
                  </a:cubicBezTo>
                  <a:cubicBezTo>
                    <a:pt x="668" y="10395"/>
                    <a:pt x="227" y="10847"/>
                    <a:pt x="227" y="11395"/>
                  </a:cubicBezTo>
                  <a:cubicBezTo>
                    <a:pt x="227" y="11955"/>
                    <a:pt x="680" y="12407"/>
                    <a:pt x="1227" y="12407"/>
                  </a:cubicBezTo>
                  <a:lnTo>
                    <a:pt x="11943" y="12407"/>
                  </a:lnTo>
                  <a:cubicBezTo>
                    <a:pt x="12502" y="12407"/>
                    <a:pt x="12955" y="11955"/>
                    <a:pt x="12955" y="11395"/>
                  </a:cubicBezTo>
                  <a:cubicBezTo>
                    <a:pt x="12955" y="10847"/>
                    <a:pt x="12502" y="10395"/>
                    <a:pt x="11955" y="10383"/>
                  </a:cubicBezTo>
                  <a:cubicBezTo>
                    <a:pt x="11979" y="10276"/>
                    <a:pt x="11990" y="10157"/>
                    <a:pt x="11990" y="10038"/>
                  </a:cubicBezTo>
                  <a:lnTo>
                    <a:pt x="11990" y="8883"/>
                  </a:lnTo>
                  <a:cubicBezTo>
                    <a:pt x="12026" y="8895"/>
                    <a:pt x="12074" y="8907"/>
                    <a:pt x="12110" y="8907"/>
                  </a:cubicBezTo>
                  <a:cubicBezTo>
                    <a:pt x="12383" y="8907"/>
                    <a:pt x="12598" y="8692"/>
                    <a:pt x="12598" y="8418"/>
                  </a:cubicBezTo>
                  <a:lnTo>
                    <a:pt x="12598" y="8299"/>
                  </a:lnTo>
                  <a:lnTo>
                    <a:pt x="12610" y="8299"/>
                  </a:lnTo>
                  <a:cubicBezTo>
                    <a:pt x="12919" y="8299"/>
                    <a:pt x="13181" y="8037"/>
                    <a:pt x="13181" y="7728"/>
                  </a:cubicBezTo>
                  <a:cubicBezTo>
                    <a:pt x="13181" y="7406"/>
                    <a:pt x="12919" y="7156"/>
                    <a:pt x="12610" y="7156"/>
                  </a:cubicBezTo>
                  <a:lnTo>
                    <a:pt x="12598" y="7156"/>
                  </a:lnTo>
                  <a:lnTo>
                    <a:pt x="12598" y="7025"/>
                  </a:lnTo>
                  <a:cubicBezTo>
                    <a:pt x="12598" y="6764"/>
                    <a:pt x="12371" y="6549"/>
                    <a:pt x="12110" y="6549"/>
                  </a:cubicBezTo>
                  <a:cubicBezTo>
                    <a:pt x="12062" y="6549"/>
                    <a:pt x="12026" y="6549"/>
                    <a:pt x="11990" y="6561"/>
                  </a:cubicBezTo>
                  <a:lnTo>
                    <a:pt x="11990" y="5847"/>
                  </a:lnTo>
                  <a:cubicBezTo>
                    <a:pt x="11990" y="4930"/>
                    <a:pt x="11312" y="4192"/>
                    <a:pt x="10490" y="4192"/>
                  </a:cubicBezTo>
                  <a:lnTo>
                    <a:pt x="8716" y="4192"/>
                  </a:lnTo>
                  <a:cubicBezTo>
                    <a:pt x="8490" y="3430"/>
                    <a:pt x="7776" y="2846"/>
                    <a:pt x="6895" y="2787"/>
                  </a:cubicBezTo>
                  <a:lnTo>
                    <a:pt x="6895" y="1120"/>
                  </a:lnTo>
                  <a:lnTo>
                    <a:pt x="6883" y="1120"/>
                  </a:lnTo>
                  <a:cubicBezTo>
                    <a:pt x="7133" y="1060"/>
                    <a:pt x="7311" y="834"/>
                    <a:pt x="7311" y="572"/>
                  </a:cubicBezTo>
                  <a:cubicBezTo>
                    <a:pt x="7311" y="263"/>
                    <a:pt x="7049" y="1"/>
                    <a:pt x="6740" y="1"/>
                  </a:cubicBezTo>
                  <a:close/>
                </a:path>
              </a:pathLst>
            </a:custGeom>
            <a:solidFill>
              <a:srgbClr val="623D69"/>
            </a:solidFill>
            <a:ln cap="flat" cmpd="sng" w="152400">
              <a:solidFill>
                <a:schemeClr val="accent6"/>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561" name="Google Shape;8561;g1fac0cc8175_0_0"/>
            <p:cNvGrpSpPr/>
            <p:nvPr/>
          </p:nvGrpSpPr>
          <p:grpSpPr>
            <a:xfrm>
              <a:off x="3685713" y="4289050"/>
              <a:ext cx="329550" cy="309875"/>
              <a:chOff x="3816825" y="4572725"/>
              <a:chExt cx="329550" cy="309875"/>
            </a:xfrm>
          </p:grpSpPr>
          <p:sp>
            <p:nvSpPr>
              <p:cNvPr id="8562" name="Google Shape;8562;g1fac0cc8175_0_0"/>
              <p:cNvSpPr/>
              <p:nvPr/>
            </p:nvSpPr>
            <p:spPr>
              <a:xfrm>
                <a:off x="3816825" y="4751300"/>
                <a:ext cx="28600" cy="28600"/>
              </a:xfrm>
              <a:custGeom>
                <a:rect b="b" l="l" r="r" t="t"/>
                <a:pathLst>
                  <a:path extrusionOk="0" h="1144" w="1144">
                    <a:moveTo>
                      <a:pt x="572" y="1"/>
                    </a:moveTo>
                    <a:cubicBezTo>
                      <a:pt x="251" y="1"/>
                      <a:pt x="1" y="263"/>
                      <a:pt x="1" y="572"/>
                    </a:cubicBezTo>
                    <a:cubicBezTo>
                      <a:pt x="1" y="894"/>
                      <a:pt x="251" y="1144"/>
                      <a:pt x="572" y="1144"/>
                    </a:cubicBezTo>
                    <a:cubicBezTo>
                      <a:pt x="882" y="1144"/>
                      <a:pt x="1144" y="894"/>
                      <a:pt x="1144" y="572"/>
                    </a:cubicBezTo>
                    <a:cubicBezTo>
                      <a:pt x="1144" y="263"/>
                      <a:pt x="882" y="1"/>
                      <a:pt x="57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3" name="Google Shape;8563;g1fac0cc8175_0_0"/>
              <p:cNvSpPr/>
              <p:nvPr/>
            </p:nvSpPr>
            <p:spPr>
              <a:xfrm>
                <a:off x="3981450" y="4600400"/>
                <a:ext cx="7750" cy="113125"/>
              </a:xfrm>
              <a:custGeom>
                <a:rect b="b" l="l" r="r" t="t"/>
                <a:pathLst>
                  <a:path extrusionOk="0" h="4525" w="310">
                    <a:moveTo>
                      <a:pt x="0" y="0"/>
                    </a:moveTo>
                    <a:lnTo>
                      <a:pt x="0" y="4525"/>
                    </a:lnTo>
                    <a:lnTo>
                      <a:pt x="310" y="4525"/>
                    </a:lnTo>
                    <a:lnTo>
                      <a:pt x="31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4" name="Google Shape;8564;g1fac0cc8175_0_0"/>
              <p:cNvSpPr/>
              <p:nvPr/>
            </p:nvSpPr>
            <p:spPr>
              <a:xfrm>
                <a:off x="3933825" y="4642075"/>
                <a:ext cx="103000" cy="48525"/>
              </a:xfrm>
              <a:custGeom>
                <a:rect b="b" l="l" r="r" t="t"/>
                <a:pathLst>
                  <a:path extrusionOk="0" h="1941" w="4120">
                    <a:moveTo>
                      <a:pt x="2060" y="0"/>
                    </a:moveTo>
                    <a:cubicBezTo>
                      <a:pt x="917" y="0"/>
                      <a:pt x="0" y="869"/>
                      <a:pt x="0" y="1941"/>
                    </a:cubicBezTo>
                    <a:lnTo>
                      <a:pt x="4120" y="1941"/>
                    </a:lnTo>
                    <a:cubicBezTo>
                      <a:pt x="4120" y="869"/>
                      <a:pt x="3191" y="0"/>
                      <a:pt x="2060"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5" name="Google Shape;8565;g1fac0cc8175_0_0"/>
              <p:cNvSpPr/>
              <p:nvPr/>
            </p:nvSpPr>
            <p:spPr>
              <a:xfrm>
                <a:off x="3831425" y="4736125"/>
                <a:ext cx="24125" cy="59250"/>
              </a:xfrm>
              <a:custGeom>
                <a:rect b="b" l="l" r="r" t="t"/>
                <a:pathLst>
                  <a:path extrusionOk="0" h="2370" w="965">
                    <a:moveTo>
                      <a:pt x="477" y="1"/>
                    </a:moveTo>
                    <a:cubicBezTo>
                      <a:pt x="215" y="1"/>
                      <a:pt x="0" y="227"/>
                      <a:pt x="0" y="489"/>
                    </a:cubicBezTo>
                    <a:lnTo>
                      <a:pt x="0" y="1882"/>
                    </a:lnTo>
                    <a:cubicBezTo>
                      <a:pt x="0" y="2144"/>
                      <a:pt x="215" y="2370"/>
                      <a:pt x="477" y="2370"/>
                    </a:cubicBezTo>
                    <a:cubicBezTo>
                      <a:pt x="750" y="2370"/>
                      <a:pt x="965" y="2144"/>
                      <a:pt x="965" y="1882"/>
                    </a:cubicBezTo>
                    <a:lnTo>
                      <a:pt x="965" y="489"/>
                    </a:lnTo>
                    <a:cubicBezTo>
                      <a:pt x="965" y="215"/>
                      <a:pt x="750" y="1"/>
                      <a:pt x="477"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6" name="Google Shape;8566;g1fac0cc8175_0_0"/>
              <p:cNvSpPr/>
              <p:nvPr/>
            </p:nvSpPr>
            <p:spPr>
              <a:xfrm>
                <a:off x="4117475" y="4751300"/>
                <a:ext cx="28900" cy="28600"/>
              </a:xfrm>
              <a:custGeom>
                <a:rect b="b" l="l" r="r" t="t"/>
                <a:pathLst>
                  <a:path extrusionOk="0" h="1144" w="1156">
                    <a:moveTo>
                      <a:pt x="584" y="1"/>
                    </a:moveTo>
                    <a:cubicBezTo>
                      <a:pt x="262" y="1"/>
                      <a:pt x="0" y="263"/>
                      <a:pt x="0" y="572"/>
                    </a:cubicBezTo>
                    <a:cubicBezTo>
                      <a:pt x="0" y="894"/>
                      <a:pt x="262" y="1144"/>
                      <a:pt x="584" y="1144"/>
                    </a:cubicBezTo>
                    <a:cubicBezTo>
                      <a:pt x="893" y="1144"/>
                      <a:pt x="1155" y="894"/>
                      <a:pt x="1155" y="572"/>
                    </a:cubicBezTo>
                    <a:cubicBezTo>
                      <a:pt x="1155" y="263"/>
                      <a:pt x="893" y="1"/>
                      <a:pt x="58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7" name="Google Shape;8567;g1fac0cc8175_0_0"/>
              <p:cNvSpPr/>
              <p:nvPr/>
            </p:nvSpPr>
            <p:spPr>
              <a:xfrm>
                <a:off x="4107350" y="4736125"/>
                <a:ext cx="24425" cy="59250"/>
              </a:xfrm>
              <a:custGeom>
                <a:rect b="b" l="l" r="r" t="t"/>
                <a:pathLst>
                  <a:path extrusionOk="0" h="2370" w="977">
                    <a:moveTo>
                      <a:pt x="489" y="1"/>
                    </a:moveTo>
                    <a:cubicBezTo>
                      <a:pt x="227" y="1"/>
                      <a:pt x="0" y="215"/>
                      <a:pt x="0" y="489"/>
                    </a:cubicBezTo>
                    <a:lnTo>
                      <a:pt x="0" y="1882"/>
                    </a:lnTo>
                    <a:cubicBezTo>
                      <a:pt x="0" y="2144"/>
                      <a:pt x="215" y="2370"/>
                      <a:pt x="489" y="2370"/>
                    </a:cubicBezTo>
                    <a:cubicBezTo>
                      <a:pt x="750" y="2370"/>
                      <a:pt x="977" y="2144"/>
                      <a:pt x="977" y="1882"/>
                    </a:cubicBezTo>
                    <a:lnTo>
                      <a:pt x="977" y="489"/>
                    </a:lnTo>
                    <a:cubicBezTo>
                      <a:pt x="977" y="227"/>
                      <a:pt x="750" y="1"/>
                      <a:pt x="489"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8" name="Google Shape;8568;g1fac0cc8175_0_0"/>
              <p:cNvSpPr/>
              <p:nvPr/>
            </p:nvSpPr>
            <p:spPr>
              <a:xfrm>
                <a:off x="3846300" y="4677500"/>
                <a:ext cx="270300" cy="187550"/>
              </a:xfrm>
              <a:custGeom>
                <a:rect b="b" l="l" r="r" t="t"/>
                <a:pathLst>
                  <a:path extrusionOk="0" h="7502" w="10812">
                    <a:moveTo>
                      <a:pt x="1513" y="0"/>
                    </a:moveTo>
                    <a:cubicBezTo>
                      <a:pt x="679" y="0"/>
                      <a:pt x="1" y="738"/>
                      <a:pt x="1" y="1655"/>
                    </a:cubicBezTo>
                    <a:lnTo>
                      <a:pt x="1" y="5846"/>
                    </a:lnTo>
                    <a:cubicBezTo>
                      <a:pt x="1" y="6763"/>
                      <a:pt x="679" y="7501"/>
                      <a:pt x="1513" y="7501"/>
                    </a:cubicBezTo>
                    <a:lnTo>
                      <a:pt x="9311" y="7501"/>
                    </a:lnTo>
                    <a:cubicBezTo>
                      <a:pt x="10133" y="7501"/>
                      <a:pt x="10811" y="6763"/>
                      <a:pt x="10811" y="5846"/>
                    </a:cubicBezTo>
                    <a:lnTo>
                      <a:pt x="10811" y="1655"/>
                    </a:lnTo>
                    <a:cubicBezTo>
                      <a:pt x="10811" y="738"/>
                      <a:pt x="10133" y="0"/>
                      <a:pt x="9311"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9" name="Google Shape;8569;g1fac0cc8175_0_0"/>
              <p:cNvSpPr/>
              <p:nvPr/>
            </p:nvSpPr>
            <p:spPr>
              <a:xfrm>
                <a:off x="3822500" y="4832275"/>
                <a:ext cx="317900" cy="50325"/>
              </a:xfrm>
              <a:custGeom>
                <a:rect b="b" l="l" r="r" t="t"/>
                <a:pathLst>
                  <a:path extrusionOk="0" h="2013" w="12716">
                    <a:moveTo>
                      <a:pt x="1000" y="0"/>
                    </a:moveTo>
                    <a:cubicBezTo>
                      <a:pt x="453" y="0"/>
                      <a:pt x="0" y="453"/>
                      <a:pt x="0" y="1012"/>
                    </a:cubicBezTo>
                    <a:cubicBezTo>
                      <a:pt x="0" y="1560"/>
                      <a:pt x="453" y="2013"/>
                      <a:pt x="1000" y="2013"/>
                    </a:cubicBezTo>
                    <a:lnTo>
                      <a:pt x="11716" y="2013"/>
                    </a:lnTo>
                    <a:cubicBezTo>
                      <a:pt x="12275" y="2013"/>
                      <a:pt x="12716" y="1560"/>
                      <a:pt x="12716" y="1012"/>
                    </a:cubicBezTo>
                    <a:cubicBezTo>
                      <a:pt x="12716" y="453"/>
                      <a:pt x="12264" y="0"/>
                      <a:pt x="11716"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0" name="Google Shape;8570;g1fac0cc8175_0_0"/>
              <p:cNvSpPr/>
              <p:nvPr/>
            </p:nvSpPr>
            <p:spPr>
              <a:xfrm>
                <a:off x="3912975" y="4719325"/>
                <a:ext cx="42600" cy="38100"/>
              </a:xfrm>
              <a:custGeom>
                <a:rect b="b" l="l" r="r" t="t"/>
                <a:pathLst>
                  <a:path extrusionOk="0" h="1524" w="1704">
                    <a:moveTo>
                      <a:pt x="848" y="1"/>
                    </a:moveTo>
                    <a:cubicBezTo>
                      <a:pt x="673" y="1"/>
                      <a:pt x="497" y="61"/>
                      <a:pt x="358" y="184"/>
                    </a:cubicBezTo>
                    <a:cubicBezTo>
                      <a:pt x="36" y="458"/>
                      <a:pt x="1" y="946"/>
                      <a:pt x="274" y="1256"/>
                    </a:cubicBezTo>
                    <a:cubicBezTo>
                      <a:pt x="425" y="1433"/>
                      <a:pt x="640" y="1523"/>
                      <a:pt x="855" y="1523"/>
                    </a:cubicBezTo>
                    <a:cubicBezTo>
                      <a:pt x="1031" y="1523"/>
                      <a:pt x="1207" y="1463"/>
                      <a:pt x="1346" y="1339"/>
                    </a:cubicBezTo>
                    <a:cubicBezTo>
                      <a:pt x="1667" y="1054"/>
                      <a:pt x="1703" y="577"/>
                      <a:pt x="1429" y="268"/>
                    </a:cubicBezTo>
                    <a:cubicBezTo>
                      <a:pt x="1279" y="91"/>
                      <a:pt x="1063" y="1"/>
                      <a:pt x="84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1" name="Google Shape;8571;g1fac0cc8175_0_0"/>
              <p:cNvSpPr/>
              <p:nvPr/>
            </p:nvSpPr>
            <p:spPr>
              <a:xfrm>
                <a:off x="4005250" y="4719325"/>
                <a:ext cx="42600" cy="38100"/>
              </a:xfrm>
              <a:custGeom>
                <a:rect b="b" l="l" r="r" t="t"/>
                <a:pathLst>
                  <a:path extrusionOk="0" h="1524" w="1704">
                    <a:moveTo>
                      <a:pt x="853" y="1"/>
                    </a:moveTo>
                    <a:cubicBezTo>
                      <a:pt x="678" y="1"/>
                      <a:pt x="502" y="61"/>
                      <a:pt x="358" y="184"/>
                    </a:cubicBezTo>
                    <a:cubicBezTo>
                      <a:pt x="36" y="458"/>
                      <a:pt x="1" y="946"/>
                      <a:pt x="286" y="1256"/>
                    </a:cubicBezTo>
                    <a:cubicBezTo>
                      <a:pt x="437" y="1433"/>
                      <a:pt x="649" y="1523"/>
                      <a:pt x="862" y="1523"/>
                    </a:cubicBezTo>
                    <a:cubicBezTo>
                      <a:pt x="1037" y="1523"/>
                      <a:pt x="1213" y="1463"/>
                      <a:pt x="1358" y="1339"/>
                    </a:cubicBezTo>
                    <a:cubicBezTo>
                      <a:pt x="1667" y="1054"/>
                      <a:pt x="1703" y="577"/>
                      <a:pt x="1429" y="268"/>
                    </a:cubicBezTo>
                    <a:cubicBezTo>
                      <a:pt x="1279" y="91"/>
                      <a:pt x="1067" y="1"/>
                      <a:pt x="85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2" name="Google Shape;8572;g1fac0cc8175_0_0"/>
              <p:cNvSpPr/>
              <p:nvPr/>
            </p:nvSpPr>
            <p:spPr>
              <a:xfrm>
                <a:off x="3971025" y="4572725"/>
                <a:ext cx="28600" cy="28300"/>
              </a:xfrm>
              <a:custGeom>
                <a:rect b="b" l="l" r="r" t="t"/>
                <a:pathLst>
                  <a:path extrusionOk="0" h="1132" w="1144">
                    <a:moveTo>
                      <a:pt x="572" y="0"/>
                    </a:moveTo>
                    <a:cubicBezTo>
                      <a:pt x="250" y="0"/>
                      <a:pt x="0" y="250"/>
                      <a:pt x="0" y="560"/>
                    </a:cubicBezTo>
                    <a:cubicBezTo>
                      <a:pt x="0" y="881"/>
                      <a:pt x="250" y="1131"/>
                      <a:pt x="572" y="1131"/>
                    </a:cubicBezTo>
                    <a:cubicBezTo>
                      <a:pt x="881" y="1131"/>
                      <a:pt x="1143" y="881"/>
                      <a:pt x="1143" y="560"/>
                    </a:cubicBezTo>
                    <a:cubicBezTo>
                      <a:pt x="1143" y="250"/>
                      <a:pt x="881" y="0"/>
                      <a:pt x="57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3" name="Google Shape;8573;g1fac0cc8175_0_0"/>
              <p:cNvSpPr/>
              <p:nvPr/>
            </p:nvSpPr>
            <p:spPr>
              <a:xfrm>
                <a:off x="3932325" y="4776025"/>
                <a:ext cx="96175" cy="25900"/>
              </a:xfrm>
              <a:custGeom>
                <a:rect b="b" l="l" r="r" t="t"/>
                <a:pathLst>
                  <a:path extrusionOk="0" h="1036" w="3847">
                    <a:moveTo>
                      <a:pt x="489" y="0"/>
                    </a:moveTo>
                    <a:cubicBezTo>
                      <a:pt x="215" y="0"/>
                      <a:pt x="0" y="226"/>
                      <a:pt x="0" y="488"/>
                    </a:cubicBezTo>
                    <a:lnTo>
                      <a:pt x="0" y="560"/>
                    </a:lnTo>
                    <a:cubicBezTo>
                      <a:pt x="0" y="822"/>
                      <a:pt x="215" y="1036"/>
                      <a:pt x="489" y="1036"/>
                    </a:cubicBezTo>
                    <a:lnTo>
                      <a:pt x="3370" y="1036"/>
                    </a:lnTo>
                    <a:cubicBezTo>
                      <a:pt x="3632" y="1036"/>
                      <a:pt x="3846" y="822"/>
                      <a:pt x="3846" y="560"/>
                    </a:cubicBezTo>
                    <a:lnTo>
                      <a:pt x="3846" y="488"/>
                    </a:lnTo>
                    <a:cubicBezTo>
                      <a:pt x="3846" y="214"/>
                      <a:pt x="3632" y="0"/>
                      <a:pt x="3370"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4" name="Google Shape;8574;g1fac0cc8175_0_0"/>
              <p:cNvSpPr/>
              <p:nvPr/>
            </p:nvSpPr>
            <p:spPr>
              <a:xfrm>
                <a:off x="3941250" y="4785825"/>
                <a:ext cx="78300" cy="6275"/>
              </a:xfrm>
              <a:custGeom>
                <a:rect b="b" l="l" r="r" t="t"/>
                <a:pathLst>
                  <a:path extrusionOk="0" h="251" w="3132">
                    <a:moveTo>
                      <a:pt x="132" y="1"/>
                    </a:moveTo>
                    <a:cubicBezTo>
                      <a:pt x="60" y="1"/>
                      <a:pt x="1" y="61"/>
                      <a:pt x="1" y="132"/>
                    </a:cubicBezTo>
                    <a:cubicBezTo>
                      <a:pt x="1" y="203"/>
                      <a:pt x="60" y="251"/>
                      <a:pt x="132" y="251"/>
                    </a:cubicBezTo>
                    <a:lnTo>
                      <a:pt x="3001" y="251"/>
                    </a:lnTo>
                    <a:cubicBezTo>
                      <a:pt x="3072" y="251"/>
                      <a:pt x="3132" y="203"/>
                      <a:pt x="3132" y="132"/>
                    </a:cubicBezTo>
                    <a:cubicBezTo>
                      <a:pt x="3132" y="61"/>
                      <a:pt x="3072" y="1"/>
                      <a:pt x="300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5" name="Google Shape;8575;g1fac0cc8175_0_0"/>
              <p:cNvSpPr/>
              <p:nvPr/>
            </p:nvSpPr>
            <p:spPr>
              <a:xfrm>
                <a:off x="3868625" y="4851925"/>
                <a:ext cx="13725" cy="14000"/>
              </a:xfrm>
              <a:custGeom>
                <a:rect b="b" l="l" r="r" t="t"/>
                <a:pathLst>
                  <a:path extrusionOk="0" h="560" w="549">
                    <a:moveTo>
                      <a:pt x="274" y="0"/>
                    </a:moveTo>
                    <a:cubicBezTo>
                      <a:pt x="120" y="0"/>
                      <a:pt x="1" y="131"/>
                      <a:pt x="1" y="274"/>
                    </a:cubicBezTo>
                    <a:cubicBezTo>
                      <a:pt x="1"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6" name="Google Shape;8576;g1fac0cc8175_0_0"/>
              <p:cNvSpPr/>
              <p:nvPr/>
            </p:nvSpPr>
            <p:spPr>
              <a:xfrm>
                <a:off x="3898700"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7" name="Google Shape;8577;g1fac0cc8175_0_0"/>
              <p:cNvSpPr/>
              <p:nvPr/>
            </p:nvSpPr>
            <p:spPr>
              <a:xfrm>
                <a:off x="3929050" y="4851925"/>
                <a:ext cx="13725" cy="14000"/>
              </a:xfrm>
              <a:custGeom>
                <a:rect b="b" l="l" r="r" t="t"/>
                <a:pathLst>
                  <a:path extrusionOk="0" h="560" w="549">
                    <a:moveTo>
                      <a:pt x="274" y="0"/>
                    </a:moveTo>
                    <a:cubicBezTo>
                      <a:pt x="120" y="0"/>
                      <a:pt x="1" y="131"/>
                      <a:pt x="1" y="274"/>
                    </a:cubicBezTo>
                    <a:cubicBezTo>
                      <a:pt x="1"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8" name="Google Shape;8578;g1fac0cc8175_0_0"/>
              <p:cNvSpPr/>
              <p:nvPr/>
            </p:nvSpPr>
            <p:spPr>
              <a:xfrm>
                <a:off x="3959125"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9" name="Google Shape;8579;g1fac0cc8175_0_0"/>
              <p:cNvSpPr/>
              <p:nvPr/>
            </p:nvSpPr>
            <p:spPr>
              <a:xfrm>
                <a:off x="3989475" y="4851925"/>
                <a:ext cx="13725" cy="14000"/>
              </a:xfrm>
              <a:custGeom>
                <a:rect b="b" l="l" r="r" t="t"/>
                <a:pathLst>
                  <a:path extrusionOk="0" h="560" w="549">
                    <a:moveTo>
                      <a:pt x="274" y="0"/>
                    </a:moveTo>
                    <a:cubicBezTo>
                      <a:pt x="120" y="0"/>
                      <a:pt x="0" y="131"/>
                      <a:pt x="0" y="274"/>
                    </a:cubicBezTo>
                    <a:cubicBezTo>
                      <a:pt x="0"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80" name="Google Shape;8580;g1fac0cc8175_0_0"/>
              <p:cNvSpPr/>
              <p:nvPr/>
            </p:nvSpPr>
            <p:spPr>
              <a:xfrm>
                <a:off x="4019550"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81" name="Google Shape;8581;g1fac0cc8175_0_0"/>
              <p:cNvSpPr/>
              <p:nvPr/>
            </p:nvSpPr>
            <p:spPr>
              <a:xfrm>
                <a:off x="4049900" y="4851925"/>
                <a:ext cx="13725" cy="14000"/>
              </a:xfrm>
              <a:custGeom>
                <a:rect b="b" l="l" r="r" t="t"/>
                <a:pathLst>
                  <a:path extrusionOk="0" h="560" w="549">
                    <a:moveTo>
                      <a:pt x="274" y="0"/>
                    </a:moveTo>
                    <a:cubicBezTo>
                      <a:pt x="120" y="0"/>
                      <a:pt x="0" y="131"/>
                      <a:pt x="0" y="274"/>
                    </a:cubicBezTo>
                    <a:cubicBezTo>
                      <a:pt x="0"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82" name="Google Shape;8582;g1fac0cc8175_0_0"/>
              <p:cNvSpPr/>
              <p:nvPr/>
            </p:nvSpPr>
            <p:spPr>
              <a:xfrm>
                <a:off x="4079950" y="4851925"/>
                <a:ext cx="14025" cy="14000"/>
              </a:xfrm>
              <a:custGeom>
                <a:rect b="b" l="l" r="r" t="t"/>
                <a:pathLst>
                  <a:path extrusionOk="0" h="560" w="561">
                    <a:moveTo>
                      <a:pt x="287" y="0"/>
                    </a:moveTo>
                    <a:cubicBezTo>
                      <a:pt x="132" y="0"/>
                      <a:pt x="1" y="131"/>
                      <a:pt x="1" y="274"/>
                    </a:cubicBezTo>
                    <a:cubicBezTo>
                      <a:pt x="1" y="429"/>
                      <a:pt x="132" y="560"/>
                      <a:pt x="287" y="560"/>
                    </a:cubicBezTo>
                    <a:cubicBezTo>
                      <a:pt x="442" y="560"/>
                      <a:pt x="561" y="429"/>
                      <a:pt x="561" y="274"/>
                    </a:cubicBezTo>
                    <a:cubicBezTo>
                      <a:pt x="561" y="131"/>
                      <a:pt x="442" y="0"/>
                      <a:pt x="28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86" name="Shape 8586"/>
        <p:cNvGrpSpPr/>
        <p:nvPr/>
      </p:nvGrpSpPr>
      <p:grpSpPr>
        <a:xfrm>
          <a:off x="0" y="0"/>
          <a:ext cx="0" cy="0"/>
          <a:chOff x="0" y="0"/>
          <a:chExt cx="0" cy="0"/>
        </a:xfrm>
      </p:grpSpPr>
      <p:sp>
        <p:nvSpPr>
          <p:cNvPr id="8587" name="Google Shape;8587;g1fae9981534_0_212"/>
          <p:cNvSpPr txBox="1"/>
          <p:nvPr/>
        </p:nvSpPr>
        <p:spPr>
          <a:xfrm>
            <a:off x="1146000" y="426175"/>
            <a:ext cx="6852000" cy="44946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oppins"/>
                <a:ea typeface="Poppins"/>
                <a:cs typeface="Poppins"/>
                <a:sym typeface="Poppins"/>
              </a:rPr>
              <a:t>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p:txBody>
      </p:sp>
      <p:sp>
        <p:nvSpPr>
          <p:cNvPr id="8588" name="Google Shape;8588;g1fae9981534_0_212"/>
          <p:cNvSpPr txBox="1"/>
          <p:nvPr>
            <p:ph type="title"/>
          </p:nvPr>
        </p:nvSpPr>
        <p:spPr>
          <a:xfrm>
            <a:off x="4375400" y="2954625"/>
            <a:ext cx="3329100" cy="993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4000"/>
              <a:buNone/>
            </a:pPr>
            <a:r>
              <a:t/>
            </a:r>
            <a:endParaRPr>
              <a:solidFill>
                <a:srgbClr val="DFC7E4"/>
              </a:solidFill>
            </a:endParaRPr>
          </a:p>
          <a:p>
            <a:pPr indent="0" lvl="0" marL="0" rtl="0" algn="ctr">
              <a:spcBef>
                <a:spcPts val="0"/>
              </a:spcBef>
              <a:spcAft>
                <a:spcPts val="0"/>
              </a:spcAft>
              <a:buSzPts val="2100"/>
              <a:buNone/>
            </a:pPr>
            <a:r>
              <a:rPr b="1" lang="en" sz="5000">
                <a:solidFill>
                  <a:srgbClr val="623D69"/>
                </a:solidFill>
                <a:latin typeface="Poppins"/>
                <a:ea typeface="Poppins"/>
                <a:cs typeface="Poppins"/>
                <a:sym typeface="Poppins"/>
              </a:rPr>
              <a:t>The End!</a:t>
            </a:r>
            <a:endParaRPr b="1" sz="5000">
              <a:solidFill>
                <a:srgbClr val="623D69"/>
              </a:solidFill>
              <a:latin typeface="Poppins"/>
              <a:ea typeface="Poppins"/>
              <a:cs typeface="Poppins"/>
              <a:sym typeface="Poppins"/>
            </a:endParaRPr>
          </a:p>
          <a:p>
            <a:pPr indent="0" lvl="0" marL="0" rtl="0" algn="l">
              <a:lnSpc>
                <a:spcPct val="100000"/>
              </a:lnSpc>
              <a:spcBef>
                <a:spcPts val="0"/>
              </a:spcBef>
              <a:spcAft>
                <a:spcPts val="0"/>
              </a:spcAft>
              <a:buSzPts val="4000"/>
              <a:buNone/>
            </a:pPr>
            <a:r>
              <a:t/>
            </a:r>
            <a:endParaRPr/>
          </a:p>
        </p:txBody>
      </p:sp>
      <p:sp>
        <p:nvSpPr>
          <p:cNvPr id="8589" name="Google Shape;8589;g1fae9981534_0_212"/>
          <p:cNvSpPr txBox="1"/>
          <p:nvPr>
            <p:ph idx="2" type="title"/>
          </p:nvPr>
        </p:nvSpPr>
        <p:spPr>
          <a:xfrm>
            <a:off x="3497626" y="2038049"/>
            <a:ext cx="1544700" cy="993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4800"/>
              <a:buNone/>
            </a:pPr>
            <a:r>
              <a:rPr lang="en">
                <a:solidFill>
                  <a:srgbClr val="DFC7E4"/>
                </a:solidFill>
              </a:rPr>
              <a:t>07</a:t>
            </a:r>
            <a:endParaRPr sz="4800">
              <a:solidFill>
                <a:srgbClr val="DFC7E4"/>
              </a:solidFill>
            </a:endParaRPr>
          </a:p>
        </p:txBody>
      </p:sp>
      <p:grpSp>
        <p:nvGrpSpPr>
          <p:cNvPr id="8590" name="Google Shape;8590;g1fae9981534_0_212"/>
          <p:cNvGrpSpPr/>
          <p:nvPr/>
        </p:nvGrpSpPr>
        <p:grpSpPr>
          <a:xfrm rot="1035742">
            <a:off x="1461818" y="3971632"/>
            <a:ext cx="937442" cy="740701"/>
            <a:chOff x="3122100" y="4329813"/>
            <a:chExt cx="198575" cy="156900"/>
          </a:xfrm>
        </p:grpSpPr>
        <p:sp>
          <p:nvSpPr>
            <p:cNvPr id="8591" name="Google Shape;8591;g1fae9981534_0_212"/>
            <p:cNvSpPr/>
            <p:nvPr/>
          </p:nvSpPr>
          <p:spPr>
            <a:xfrm>
              <a:off x="3122100" y="4329813"/>
              <a:ext cx="198575" cy="156900"/>
            </a:xfrm>
            <a:custGeom>
              <a:rect b="b" l="l" r="r" t="t"/>
              <a:pathLst>
                <a:path extrusionOk="0" h="6276" w="7943">
                  <a:moveTo>
                    <a:pt x="1965" y="1"/>
                  </a:moveTo>
                  <a:cubicBezTo>
                    <a:pt x="1239" y="1"/>
                    <a:pt x="644" y="584"/>
                    <a:pt x="644" y="1311"/>
                  </a:cubicBezTo>
                  <a:lnTo>
                    <a:pt x="644" y="1632"/>
                  </a:lnTo>
                  <a:lnTo>
                    <a:pt x="644" y="1918"/>
                  </a:lnTo>
                  <a:lnTo>
                    <a:pt x="644" y="2489"/>
                  </a:lnTo>
                  <a:cubicBezTo>
                    <a:pt x="286" y="2489"/>
                    <a:pt x="1" y="2775"/>
                    <a:pt x="1" y="3132"/>
                  </a:cubicBezTo>
                  <a:cubicBezTo>
                    <a:pt x="1" y="3489"/>
                    <a:pt x="286" y="3787"/>
                    <a:pt x="644" y="3787"/>
                  </a:cubicBezTo>
                  <a:lnTo>
                    <a:pt x="644" y="4954"/>
                  </a:lnTo>
                  <a:cubicBezTo>
                    <a:pt x="644" y="5680"/>
                    <a:pt x="1239" y="6275"/>
                    <a:pt x="1965" y="6275"/>
                  </a:cubicBezTo>
                  <a:lnTo>
                    <a:pt x="5978" y="6275"/>
                  </a:lnTo>
                  <a:cubicBezTo>
                    <a:pt x="6704" y="6275"/>
                    <a:pt x="7299" y="5680"/>
                    <a:pt x="7299" y="4954"/>
                  </a:cubicBezTo>
                  <a:lnTo>
                    <a:pt x="7299" y="3787"/>
                  </a:lnTo>
                  <a:cubicBezTo>
                    <a:pt x="7656" y="3787"/>
                    <a:pt x="7942" y="3489"/>
                    <a:pt x="7942" y="3132"/>
                  </a:cubicBezTo>
                  <a:cubicBezTo>
                    <a:pt x="7942" y="2775"/>
                    <a:pt x="7656" y="2489"/>
                    <a:pt x="7287" y="2489"/>
                  </a:cubicBezTo>
                  <a:lnTo>
                    <a:pt x="7287" y="1918"/>
                  </a:lnTo>
                  <a:lnTo>
                    <a:pt x="7287" y="1632"/>
                  </a:lnTo>
                  <a:lnTo>
                    <a:pt x="7287" y="1311"/>
                  </a:lnTo>
                  <a:cubicBezTo>
                    <a:pt x="7287" y="584"/>
                    <a:pt x="6704" y="1"/>
                    <a:pt x="5966" y="1"/>
                  </a:cubicBezTo>
                  <a:close/>
                </a:path>
              </a:pathLst>
            </a:custGeom>
            <a:solidFill>
              <a:schemeClr val="accent6"/>
            </a:solidFill>
            <a:ln cap="flat" cmpd="sng" w="152400">
              <a:solidFill>
                <a:srgbClr val="623D69"/>
              </a:solidFill>
              <a:prstDash val="solid"/>
              <a:round/>
              <a:headEnd len="sm" w="sm" type="none"/>
              <a:tailEnd len="sm" w="sm" type="none"/>
            </a:ln>
            <a:effectLst>
              <a:outerShdw rotWithShape="0" algn="bl" dir="2820000" dist="66675">
                <a:schemeClr val="lt2">
                  <a:alpha val="2588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592" name="Google Shape;8592;g1fae9981534_0_212"/>
            <p:cNvGrpSpPr/>
            <p:nvPr/>
          </p:nvGrpSpPr>
          <p:grpSpPr>
            <a:xfrm>
              <a:off x="3122100" y="4329825"/>
              <a:ext cx="198575" cy="156875"/>
              <a:chOff x="3122100" y="4613500"/>
              <a:chExt cx="198575" cy="156875"/>
            </a:xfrm>
          </p:grpSpPr>
          <p:sp>
            <p:nvSpPr>
              <p:cNvPr id="8593" name="Google Shape;8593;g1fae9981534_0_212"/>
              <p:cNvSpPr/>
              <p:nvPr/>
            </p:nvSpPr>
            <p:spPr>
              <a:xfrm>
                <a:off x="3122100" y="4675700"/>
                <a:ext cx="32475" cy="32475"/>
              </a:xfrm>
              <a:custGeom>
                <a:rect b="b" l="l" r="r" t="t"/>
                <a:pathLst>
                  <a:path extrusionOk="0" h="1299" w="1299">
                    <a:moveTo>
                      <a:pt x="644" y="1"/>
                    </a:moveTo>
                    <a:cubicBezTo>
                      <a:pt x="286" y="1"/>
                      <a:pt x="1" y="298"/>
                      <a:pt x="1" y="656"/>
                    </a:cubicBezTo>
                    <a:cubicBezTo>
                      <a:pt x="1" y="1013"/>
                      <a:pt x="286" y="1298"/>
                      <a:pt x="644" y="1298"/>
                    </a:cubicBezTo>
                    <a:cubicBezTo>
                      <a:pt x="1001" y="1298"/>
                      <a:pt x="1298" y="1013"/>
                      <a:pt x="1298" y="656"/>
                    </a:cubicBezTo>
                    <a:cubicBezTo>
                      <a:pt x="1298" y="298"/>
                      <a:pt x="1001" y="1"/>
                      <a:pt x="64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4" name="Google Shape;8594;g1fae9981534_0_212"/>
              <p:cNvSpPr/>
              <p:nvPr/>
            </p:nvSpPr>
            <p:spPr>
              <a:xfrm>
                <a:off x="3288200" y="4675700"/>
                <a:ext cx="32475" cy="32475"/>
              </a:xfrm>
              <a:custGeom>
                <a:rect b="b" l="l" r="r" t="t"/>
                <a:pathLst>
                  <a:path extrusionOk="0" h="1299" w="1299">
                    <a:moveTo>
                      <a:pt x="643" y="1"/>
                    </a:moveTo>
                    <a:cubicBezTo>
                      <a:pt x="286" y="1"/>
                      <a:pt x="0" y="298"/>
                      <a:pt x="0" y="656"/>
                    </a:cubicBezTo>
                    <a:cubicBezTo>
                      <a:pt x="0" y="1013"/>
                      <a:pt x="286" y="1298"/>
                      <a:pt x="643" y="1298"/>
                    </a:cubicBezTo>
                    <a:cubicBezTo>
                      <a:pt x="1012" y="1298"/>
                      <a:pt x="1298" y="1013"/>
                      <a:pt x="1298" y="656"/>
                    </a:cubicBezTo>
                    <a:cubicBezTo>
                      <a:pt x="1298" y="298"/>
                      <a:pt x="1012" y="1"/>
                      <a:pt x="64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5" name="Google Shape;8595;g1fae9981534_0_212"/>
              <p:cNvSpPr/>
              <p:nvPr/>
            </p:nvSpPr>
            <p:spPr>
              <a:xfrm>
                <a:off x="3138175" y="4613500"/>
                <a:ext cx="166125" cy="156875"/>
              </a:xfrm>
              <a:custGeom>
                <a:rect b="b" l="l" r="r" t="t"/>
                <a:pathLst>
                  <a:path extrusionOk="0" h="6275" w="6645">
                    <a:moveTo>
                      <a:pt x="1322" y="0"/>
                    </a:moveTo>
                    <a:cubicBezTo>
                      <a:pt x="596" y="0"/>
                      <a:pt x="1" y="596"/>
                      <a:pt x="1" y="1322"/>
                    </a:cubicBezTo>
                    <a:lnTo>
                      <a:pt x="1" y="4953"/>
                    </a:lnTo>
                    <a:cubicBezTo>
                      <a:pt x="1" y="5691"/>
                      <a:pt x="596" y="6275"/>
                      <a:pt x="1322" y="6275"/>
                    </a:cubicBezTo>
                    <a:lnTo>
                      <a:pt x="5323" y="6275"/>
                    </a:lnTo>
                    <a:cubicBezTo>
                      <a:pt x="6061" y="6275"/>
                      <a:pt x="6644" y="5691"/>
                      <a:pt x="6644" y="4953"/>
                    </a:cubicBezTo>
                    <a:lnTo>
                      <a:pt x="6644" y="1322"/>
                    </a:lnTo>
                    <a:cubicBezTo>
                      <a:pt x="6644" y="596"/>
                      <a:pt x="6061" y="0"/>
                      <a:pt x="5323"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6" name="Google Shape;8596;g1fae9981534_0_212"/>
              <p:cNvSpPr/>
              <p:nvPr/>
            </p:nvSpPr>
            <p:spPr>
              <a:xfrm>
                <a:off x="3153050" y="4673325"/>
                <a:ext cx="37550" cy="37525"/>
              </a:xfrm>
              <a:custGeom>
                <a:rect b="b" l="l" r="r" t="t"/>
                <a:pathLst>
                  <a:path extrusionOk="0" h="1501" w="1502">
                    <a:moveTo>
                      <a:pt x="751" y="0"/>
                    </a:moveTo>
                    <a:cubicBezTo>
                      <a:pt x="334" y="0"/>
                      <a:pt x="1" y="334"/>
                      <a:pt x="1" y="751"/>
                    </a:cubicBezTo>
                    <a:cubicBezTo>
                      <a:pt x="1" y="1155"/>
                      <a:pt x="334" y="1501"/>
                      <a:pt x="751" y="1501"/>
                    </a:cubicBezTo>
                    <a:cubicBezTo>
                      <a:pt x="1168" y="1501"/>
                      <a:pt x="1501" y="1155"/>
                      <a:pt x="1501" y="751"/>
                    </a:cubicBezTo>
                    <a:cubicBezTo>
                      <a:pt x="1501" y="334"/>
                      <a:pt x="1168"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7" name="Google Shape;8597;g1fae9981534_0_212"/>
              <p:cNvSpPr/>
              <p:nvPr/>
            </p:nvSpPr>
            <p:spPr>
              <a:xfrm>
                <a:off x="3252175" y="4673325"/>
                <a:ext cx="37525" cy="37525"/>
              </a:xfrm>
              <a:custGeom>
                <a:rect b="b" l="l" r="r" t="t"/>
                <a:pathLst>
                  <a:path extrusionOk="0" h="1501" w="1501">
                    <a:moveTo>
                      <a:pt x="751" y="0"/>
                    </a:moveTo>
                    <a:cubicBezTo>
                      <a:pt x="334" y="0"/>
                      <a:pt x="1" y="334"/>
                      <a:pt x="1" y="751"/>
                    </a:cubicBezTo>
                    <a:cubicBezTo>
                      <a:pt x="1" y="1155"/>
                      <a:pt x="334" y="1501"/>
                      <a:pt x="751" y="1501"/>
                    </a:cubicBezTo>
                    <a:cubicBezTo>
                      <a:pt x="1156" y="1501"/>
                      <a:pt x="1501" y="1155"/>
                      <a:pt x="1501" y="751"/>
                    </a:cubicBezTo>
                    <a:cubicBezTo>
                      <a:pt x="1501" y="334"/>
                      <a:pt x="1156"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8" name="Google Shape;8598;g1fae9981534_0_212"/>
              <p:cNvSpPr/>
              <p:nvPr/>
            </p:nvSpPr>
            <p:spPr>
              <a:xfrm>
                <a:off x="3186700" y="4722150"/>
                <a:ext cx="69375" cy="24125"/>
              </a:xfrm>
              <a:custGeom>
                <a:rect b="b" l="l" r="r" t="t"/>
                <a:pathLst>
                  <a:path extrusionOk="0" h="965" w="2775">
                    <a:moveTo>
                      <a:pt x="488" y="0"/>
                    </a:moveTo>
                    <a:cubicBezTo>
                      <a:pt x="215" y="0"/>
                      <a:pt x="0" y="214"/>
                      <a:pt x="0" y="476"/>
                    </a:cubicBezTo>
                    <a:cubicBezTo>
                      <a:pt x="0" y="750"/>
                      <a:pt x="215" y="964"/>
                      <a:pt x="488" y="964"/>
                    </a:cubicBezTo>
                    <a:lnTo>
                      <a:pt x="2286" y="964"/>
                    </a:lnTo>
                    <a:cubicBezTo>
                      <a:pt x="2548" y="964"/>
                      <a:pt x="2774" y="750"/>
                      <a:pt x="2774" y="476"/>
                    </a:cubicBezTo>
                    <a:cubicBezTo>
                      <a:pt x="2774" y="214"/>
                      <a:pt x="2548" y="0"/>
                      <a:pt x="228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9" name="Google Shape;8599;g1fae9981534_0_212"/>
              <p:cNvSpPr/>
              <p:nvPr/>
            </p:nvSpPr>
            <p:spPr>
              <a:xfrm>
                <a:off x="3181050" y="4716475"/>
                <a:ext cx="80675" cy="35450"/>
              </a:xfrm>
              <a:custGeom>
                <a:rect b="b" l="l" r="r" t="t"/>
                <a:pathLst>
                  <a:path extrusionOk="0" h="1418" w="3227">
                    <a:moveTo>
                      <a:pt x="2512" y="441"/>
                    </a:moveTo>
                    <a:cubicBezTo>
                      <a:pt x="2655" y="441"/>
                      <a:pt x="2774" y="560"/>
                      <a:pt x="2774" y="715"/>
                    </a:cubicBezTo>
                    <a:cubicBezTo>
                      <a:pt x="2774" y="858"/>
                      <a:pt x="2655" y="977"/>
                      <a:pt x="2512" y="977"/>
                    </a:cubicBezTo>
                    <a:lnTo>
                      <a:pt x="714" y="977"/>
                    </a:lnTo>
                    <a:cubicBezTo>
                      <a:pt x="560" y="977"/>
                      <a:pt x="441" y="858"/>
                      <a:pt x="441" y="715"/>
                    </a:cubicBezTo>
                    <a:cubicBezTo>
                      <a:pt x="441" y="560"/>
                      <a:pt x="560" y="441"/>
                      <a:pt x="714" y="441"/>
                    </a:cubicBezTo>
                    <a:close/>
                    <a:moveTo>
                      <a:pt x="714" y="1"/>
                    </a:moveTo>
                    <a:cubicBezTo>
                      <a:pt x="322" y="1"/>
                      <a:pt x="0" y="322"/>
                      <a:pt x="0" y="703"/>
                    </a:cubicBezTo>
                    <a:cubicBezTo>
                      <a:pt x="0" y="1096"/>
                      <a:pt x="322" y="1418"/>
                      <a:pt x="714" y="1418"/>
                    </a:cubicBezTo>
                    <a:lnTo>
                      <a:pt x="2512" y="1418"/>
                    </a:lnTo>
                    <a:cubicBezTo>
                      <a:pt x="2905" y="1418"/>
                      <a:pt x="3227" y="1108"/>
                      <a:pt x="3227" y="703"/>
                    </a:cubicBezTo>
                    <a:cubicBezTo>
                      <a:pt x="3227" y="322"/>
                      <a:pt x="2905" y="1"/>
                      <a:pt x="2512"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0" name="Google Shape;8600;g1fae9981534_0_212"/>
              <p:cNvSpPr/>
              <p:nvPr/>
            </p:nvSpPr>
            <p:spPr>
              <a:xfrm>
                <a:off x="3138175" y="4613500"/>
                <a:ext cx="166125" cy="47950"/>
              </a:xfrm>
              <a:custGeom>
                <a:rect b="b" l="l" r="r" t="t"/>
                <a:pathLst>
                  <a:path extrusionOk="0" h="1918" w="6645">
                    <a:moveTo>
                      <a:pt x="3191" y="0"/>
                    </a:moveTo>
                    <a:lnTo>
                      <a:pt x="3191" y="1643"/>
                    </a:lnTo>
                    <a:lnTo>
                      <a:pt x="1" y="1643"/>
                    </a:lnTo>
                    <a:lnTo>
                      <a:pt x="1" y="1917"/>
                    </a:lnTo>
                    <a:lnTo>
                      <a:pt x="6644" y="1917"/>
                    </a:lnTo>
                    <a:lnTo>
                      <a:pt x="6644" y="1643"/>
                    </a:lnTo>
                    <a:lnTo>
                      <a:pt x="3465" y="1643"/>
                    </a:lnTo>
                    <a:lnTo>
                      <a:pt x="3465"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1" name="Google Shape;8601;g1fae9981534_0_212"/>
              <p:cNvSpPr/>
              <p:nvPr/>
            </p:nvSpPr>
            <p:spPr>
              <a:xfrm>
                <a:off x="3149775"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2" name="Google Shape;8602;g1fae9981534_0_212"/>
              <p:cNvSpPr/>
              <p:nvPr/>
            </p:nvSpPr>
            <p:spPr>
              <a:xfrm>
                <a:off x="3172400"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3" name="Google Shape;8603;g1fae9981534_0_212"/>
              <p:cNvSpPr/>
              <p:nvPr/>
            </p:nvSpPr>
            <p:spPr>
              <a:xfrm>
                <a:off x="319502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4" name="Google Shape;8604;g1fae9981534_0_212"/>
              <p:cNvSpPr/>
              <p:nvPr/>
            </p:nvSpPr>
            <p:spPr>
              <a:xfrm>
                <a:off x="323967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5" name="Google Shape;8605;g1fae9981534_0_212"/>
              <p:cNvSpPr/>
              <p:nvPr/>
            </p:nvSpPr>
            <p:spPr>
              <a:xfrm>
                <a:off x="3262300" y="4640575"/>
                <a:ext cx="8050" cy="7775"/>
              </a:xfrm>
              <a:custGeom>
                <a:rect b="b" l="l" r="r" t="t"/>
                <a:pathLst>
                  <a:path extrusionOk="0" h="311" w="322">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6" name="Google Shape;8606;g1fae9981534_0_212"/>
              <p:cNvSpPr/>
              <p:nvPr/>
            </p:nvSpPr>
            <p:spPr>
              <a:xfrm>
                <a:off x="3284925" y="4640575"/>
                <a:ext cx="8050" cy="7775"/>
              </a:xfrm>
              <a:custGeom>
                <a:rect b="b" l="l" r="r" t="t"/>
                <a:pathLst>
                  <a:path extrusionOk="0" h="311" w="322">
                    <a:moveTo>
                      <a:pt x="155" y="1"/>
                    </a:moveTo>
                    <a:cubicBezTo>
                      <a:pt x="72" y="1"/>
                      <a:pt x="0" y="72"/>
                      <a:pt x="0" y="156"/>
                    </a:cubicBezTo>
                    <a:cubicBezTo>
                      <a:pt x="0" y="239"/>
                      <a:pt x="72" y="310"/>
                      <a:pt x="155" y="310"/>
                    </a:cubicBezTo>
                    <a:cubicBezTo>
                      <a:pt x="250" y="310"/>
                      <a:pt x="322" y="239"/>
                      <a:pt x="322" y="156"/>
                    </a:cubicBezTo>
                    <a:cubicBezTo>
                      <a:pt x="322" y="72"/>
                      <a:pt x="250"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cxnSp>
        <p:nvCxnSpPr>
          <p:cNvPr id="8607" name="Google Shape;8607;g1fae9981534_0_212"/>
          <p:cNvCxnSpPr/>
          <p:nvPr/>
        </p:nvCxnSpPr>
        <p:spPr>
          <a:xfrm>
            <a:off x="3800943" y="1519725"/>
            <a:ext cx="3168900" cy="1434900"/>
          </a:xfrm>
          <a:prstGeom prst="curvedConnector3">
            <a:avLst>
              <a:gd fmla="val 50000" name="adj1"/>
            </a:avLst>
          </a:prstGeom>
          <a:noFill/>
          <a:ln cap="flat" cmpd="sng" w="38100">
            <a:solidFill>
              <a:srgbClr val="623D69"/>
            </a:solidFill>
            <a:prstDash val="solid"/>
            <a:round/>
            <a:headEnd len="med" w="med" type="none"/>
            <a:tailEnd len="med" w="med" type="none"/>
          </a:ln>
        </p:spPr>
      </p:cxnSp>
      <p:cxnSp>
        <p:nvCxnSpPr>
          <p:cNvPr id="8608" name="Google Shape;8608;g1fae9981534_0_212"/>
          <p:cNvCxnSpPr/>
          <p:nvPr/>
        </p:nvCxnSpPr>
        <p:spPr>
          <a:xfrm>
            <a:off x="2841675" y="2991377"/>
            <a:ext cx="3168900" cy="1434900"/>
          </a:xfrm>
          <a:prstGeom prst="curvedConnector3">
            <a:avLst>
              <a:gd fmla="val 50000" name="adj1"/>
            </a:avLst>
          </a:prstGeom>
          <a:noFill/>
          <a:ln cap="flat" cmpd="sng" w="38100">
            <a:solidFill>
              <a:srgbClr val="623D69"/>
            </a:solidFill>
            <a:prstDash val="solid"/>
            <a:round/>
            <a:headEnd len="med" w="med" type="none"/>
            <a:tailEnd len="med" w="med" type="none"/>
          </a:ln>
        </p:spPr>
      </p:cxnSp>
      <p:sp>
        <p:nvSpPr>
          <p:cNvPr id="8609" name="Google Shape;8609;g1fae9981534_0_212"/>
          <p:cNvSpPr/>
          <p:nvPr/>
        </p:nvSpPr>
        <p:spPr>
          <a:xfrm flipH="1" rot="-760230">
            <a:off x="6934869" y="989975"/>
            <a:ext cx="1007820" cy="1322824"/>
          </a:xfrm>
          <a:custGeom>
            <a:rect b="b" l="l" r="r" t="t"/>
            <a:pathLst>
              <a:path extrusionOk="0" h="46601" w="35626">
                <a:moveTo>
                  <a:pt x="17813" y="1"/>
                </a:moveTo>
                <a:cubicBezTo>
                  <a:pt x="8906" y="1"/>
                  <a:pt x="0" y="5571"/>
                  <a:pt x="0" y="11609"/>
                </a:cubicBezTo>
                <a:cubicBezTo>
                  <a:pt x="0" y="27921"/>
                  <a:pt x="7239" y="46601"/>
                  <a:pt x="17813" y="46601"/>
                </a:cubicBezTo>
                <a:cubicBezTo>
                  <a:pt x="28420" y="46601"/>
                  <a:pt x="35625" y="27921"/>
                  <a:pt x="35625" y="11609"/>
                </a:cubicBezTo>
                <a:cubicBezTo>
                  <a:pt x="35625" y="5571"/>
                  <a:pt x="26719" y="1"/>
                  <a:pt x="1781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0" name="Google Shape;8610;g1fae9981534_0_212"/>
          <p:cNvSpPr/>
          <p:nvPr/>
        </p:nvSpPr>
        <p:spPr>
          <a:xfrm flipH="1" rot="-760117">
            <a:off x="7035901" y="1010225"/>
            <a:ext cx="485756" cy="65430"/>
          </a:xfrm>
          <a:custGeom>
            <a:rect b="b" l="l" r="r" t="t"/>
            <a:pathLst>
              <a:path extrusionOk="0" h="2305" w="15445">
                <a:moveTo>
                  <a:pt x="6839" y="1"/>
                </a:moveTo>
                <a:cubicBezTo>
                  <a:pt x="4537" y="1"/>
                  <a:pt x="2202" y="368"/>
                  <a:pt x="1" y="1068"/>
                </a:cubicBezTo>
                <a:cubicBezTo>
                  <a:pt x="2799" y="1872"/>
                  <a:pt x="5721" y="2304"/>
                  <a:pt x="8648" y="2304"/>
                </a:cubicBezTo>
                <a:cubicBezTo>
                  <a:pt x="8756" y="2304"/>
                  <a:pt x="8865" y="2304"/>
                  <a:pt x="8974" y="2302"/>
                </a:cubicBezTo>
                <a:cubicBezTo>
                  <a:pt x="11142" y="2302"/>
                  <a:pt x="13310" y="2102"/>
                  <a:pt x="15445" y="1702"/>
                </a:cubicBezTo>
                <a:cubicBezTo>
                  <a:pt x="12710" y="601"/>
                  <a:pt x="9774" y="1"/>
                  <a:pt x="683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1" name="Google Shape;8611;g1fae9981534_0_212"/>
          <p:cNvSpPr/>
          <p:nvPr/>
        </p:nvSpPr>
        <p:spPr>
          <a:xfrm flipH="1" rot="-759969">
            <a:off x="6989059" y="1072939"/>
            <a:ext cx="865196" cy="1002770"/>
          </a:xfrm>
          <a:custGeom>
            <a:rect b="b" l="l" r="r" t="t"/>
            <a:pathLst>
              <a:path extrusionOk="0" h="35326" w="27121">
                <a:moveTo>
                  <a:pt x="13544" y="467"/>
                </a:moveTo>
                <a:cubicBezTo>
                  <a:pt x="20148" y="467"/>
                  <a:pt x="26620" y="4670"/>
                  <a:pt x="26620" y="8940"/>
                </a:cubicBezTo>
                <a:cubicBezTo>
                  <a:pt x="26620" y="21182"/>
                  <a:pt x="21249" y="34825"/>
                  <a:pt x="13544" y="34825"/>
                </a:cubicBezTo>
                <a:cubicBezTo>
                  <a:pt x="5838" y="34825"/>
                  <a:pt x="468" y="21182"/>
                  <a:pt x="468" y="8940"/>
                </a:cubicBezTo>
                <a:cubicBezTo>
                  <a:pt x="468" y="4637"/>
                  <a:pt x="6939" y="467"/>
                  <a:pt x="13544" y="467"/>
                </a:cubicBezTo>
                <a:close/>
                <a:moveTo>
                  <a:pt x="13544" y="0"/>
                </a:moveTo>
                <a:cubicBezTo>
                  <a:pt x="6572" y="0"/>
                  <a:pt x="1" y="4337"/>
                  <a:pt x="1" y="8940"/>
                </a:cubicBezTo>
                <a:cubicBezTo>
                  <a:pt x="1" y="21415"/>
                  <a:pt x="5571" y="35325"/>
                  <a:pt x="13544" y="35325"/>
                </a:cubicBezTo>
                <a:cubicBezTo>
                  <a:pt x="21549" y="35325"/>
                  <a:pt x="27120" y="21415"/>
                  <a:pt x="27120" y="8940"/>
                </a:cubicBezTo>
                <a:cubicBezTo>
                  <a:pt x="27120" y="4337"/>
                  <a:pt x="20515" y="0"/>
                  <a:pt x="13544" y="0"/>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2" name="Google Shape;8612;g1fae9981534_0_212"/>
          <p:cNvSpPr/>
          <p:nvPr/>
        </p:nvSpPr>
        <p:spPr>
          <a:xfrm flipH="1" rot="-760230">
            <a:off x="7302568" y="1092135"/>
            <a:ext cx="100991" cy="995219"/>
          </a:xfrm>
          <a:custGeom>
            <a:rect b="b" l="l" r="r" t="t"/>
            <a:pathLst>
              <a:path extrusionOk="0" h="35060" w="3570">
                <a:moveTo>
                  <a:pt x="434" y="1"/>
                </a:moveTo>
                <a:lnTo>
                  <a:pt x="67" y="368"/>
                </a:lnTo>
                <a:cubicBezTo>
                  <a:pt x="2369" y="2636"/>
                  <a:pt x="3202" y="21316"/>
                  <a:pt x="0" y="34959"/>
                </a:cubicBezTo>
                <a:lnTo>
                  <a:pt x="501" y="35059"/>
                </a:lnTo>
                <a:cubicBezTo>
                  <a:pt x="3569" y="21917"/>
                  <a:pt x="3069" y="2669"/>
                  <a:pt x="434"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3" name="Google Shape;8613;g1fae9981534_0_212"/>
          <p:cNvSpPr/>
          <p:nvPr/>
        </p:nvSpPr>
        <p:spPr>
          <a:xfrm flipH="1" rot="-760230">
            <a:off x="6551898" y="324863"/>
            <a:ext cx="1197498" cy="704516"/>
          </a:xfrm>
          <a:custGeom>
            <a:rect b="b" l="l" r="r" t="t"/>
            <a:pathLst>
              <a:path extrusionOk="0" h="24819" w="42331">
                <a:moveTo>
                  <a:pt x="15003" y="1"/>
                </a:moveTo>
                <a:cubicBezTo>
                  <a:pt x="8288" y="1"/>
                  <a:pt x="2639" y="1793"/>
                  <a:pt x="2102" y="3847"/>
                </a:cubicBezTo>
                <a:cubicBezTo>
                  <a:pt x="1" y="11820"/>
                  <a:pt x="6205" y="20759"/>
                  <a:pt x="17947" y="23862"/>
                </a:cubicBezTo>
                <a:cubicBezTo>
                  <a:pt x="20415" y="24514"/>
                  <a:pt x="22797" y="24818"/>
                  <a:pt x="25039" y="24818"/>
                </a:cubicBezTo>
                <a:cubicBezTo>
                  <a:pt x="33459" y="24818"/>
                  <a:pt x="39904" y="20525"/>
                  <a:pt x="41564" y="14255"/>
                </a:cubicBezTo>
                <a:cubicBezTo>
                  <a:pt x="42331" y="11286"/>
                  <a:pt x="33792" y="3680"/>
                  <a:pt x="23918" y="1112"/>
                </a:cubicBezTo>
                <a:cubicBezTo>
                  <a:pt x="20963" y="331"/>
                  <a:pt x="17885" y="1"/>
                  <a:pt x="1500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4" name="Google Shape;8614;g1fae9981534_0_212"/>
          <p:cNvSpPr/>
          <p:nvPr/>
        </p:nvSpPr>
        <p:spPr>
          <a:xfrm flipH="1" rot="-760230">
            <a:off x="6648616" y="381339"/>
            <a:ext cx="1004058" cy="591539"/>
          </a:xfrm>
          <a:custGeom>
            <a:rect b="b" l="l" r="r" t="t"/>
            <a:pathLst>
              <a:path extrusionOk="0" h="20839" w="35493">
                <a:moveTo>
                  <a:pt x="12620" y="1"/>
                </a:moveTo>
                <a:cubicBezTo>
                  <a:pt x="6952" y="1"/>
                  <a:pt x="2180" y="1521"/>
                  <a:pt x="1735" y="3254"/>
                </a:cubicBezTo>
                <a:cubicBezTo>
                  <a:pt x="0" y="9959"/>
                  <a:pt x="5171" y="17464"/>
                  <a:pt x="15011" y="20033"/>
                </a:cubicBezTo>
                <a:cubicBezTo>
                  <a:pt x="17080" y="20582"/>
                  <a:pt x="19079" y="20838"/>
                  <a:pt x="20962" y="20838"/>
                </a:cubicBezTo>
                <a:cubicBezTo>
                  <a:pt x="28006" y="20838"/>
                  <a:pt x="33430" y="17251"/>
                  <a:pt x="34825" y="11961"/>
                </a:cubicBezTo>
                <a:cubicBezTo>
                  <a:pt x="35492" y="9492"/>
                  <a:pt x="28354" y="3121"/>
                  <a:pt x="20048" y="919"/>
                </a:cubicBezTo>
                <a:cubicBezTo>
                  <a:pt x="17585" y="274"/>
                  <a:pt x="15022" y="1"/>
                  <a:pt x="12620" y="1"/>
                </a:cubicBezTo>
                <a:close/>
              </a:path>
            </a:pathLst>
          </a:custGeom>
          <a:solidFill>
            <a:srgbClr val="6A4E6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5" name="Google Shape;8615;g1fae9981534_0_212"/>
          <p:cNvSpPr/>
          <p:nvPr/>
        </p:nvSpPr>
        <p:spPr>
          <a:xfrm flipH="1" rot="-760230">
            <a:off x="6616384" y="775416"/>
            <a:ext cx="175561" cy="200690"/>
          </a:xfrm>
          <a:custGeom>
            <a:rect b="b" l="l" r="r" t="t"/>
            <a:pathLst>
              <a:path extrusionOk="0" h="7070" w="6206">
                <a:moveTo>
                  <a:pt x="4837" y="398"/>
                </a:moveTo>
                <a:cubicBezTo>
                  <a:pt x="5004" y="398"/>
                  <a:pt x="5171" y="431"/>
                  <a:pt x="5338" y="531"/>
                </a:cubicBezTo>
                <a:cubicBezTo>
                  <a:pt x="5671" y="765"/>
                  <a:pt x="5805" y="1332"/>
                  <a:pt x="5671" y="2032"/>
                </a:cubicBezTo>
                <a:cubicBezTo>
                  <a:pt x="5304" y="3800"/>
                  <a:pt x="4204" y="5368"/>
                  <a:pt x="2669" y="6369"/>
                </a:cubicBezTo>
                <a:cubicBezTo>
                  <a:pt x="2308" y="6570"/>
                  <a:pt x="1958" y="6674"/>
                  <a:pt x="1664" y="6674"/>
                </a:cubicBezTo>
                <a:cubicBezTo>
                  <a:pt x="1470" y="6674"/>
                  <a:pt x="1301" y="6628"/>
                  <a:pt x="1168" y="6535"/>
                </a:cubicBezTo>
                <a:cubicBezTo>
                  <a:pt x="434" y="6035"/>
                  <a:pt x="768" y="4234"/>
                  <a:pt x="1902" y="2599"/>
                </a:cubicBezTo>
                <a:cubicBezTo>
                  <a:pt x="2402" y="1832"/>
                  <a:pt x="3036" y="1198"/>
                  <a:pt x="3803" y="731"/>
                </a:cubicBezTo>
                <a:cubicBezTo>
                  <a:pt x="4137" y="531"/>
                  <a:pt x="4471" y="431"/>
                  <a:pt x="4837" y="398"/>
                </a:cubicBezTo>
                <a:close/>
                <a:moveTo>
                  <a:pt x="4827" y="1"/>
                </a:moveTo>
                <a:cubicBezTo>
                  <a:pt x="4471" y="1"/>
                  <a:pt x="4058" y="118"/>
                  <a:pt x="3603" y="364"/>
                </a:cubicBezTo>
                <a:cubicBezTo>
                  <a:pt x="2803" y="865"/>
                  <a:pt x="2102" y="1565"/>
                  <a:pt x="1568" y="2366"/>
                </a:cubicBezTo>
                <a:cubicBezTo>
                  <a:pt x="268" y="4234"/>
                  <a:pt x="1" y="6202"/>
                  <a:pt x="935" y="6869"/>
                </a:cubicBezTo>
                <a:cubicBezTo>
                  <a:pt x="1135" y="7002"/>
                  <a:pt x="1402" y="7069"/>
                  <a:pt x="1669" y="7069"/>
                </a:cubicBezTo>
                <a:cubicBezTo>
                  <a:pt x="2102" y="7069"/>
                  <a:pt x="2502" y="6936"/>
                  <a:pt x="2869" y="6702"/>
                </a:cubicBezTo>
                <a:cubicBezTo>
                  <a:pt x="4537" y="5668"/>
                  <a:pt x="5671" y="4000"/>
                  <a:pt x="6072" y="2099"/>
                </a:cubicBezTo>
                <a:cubicBezTo>
                  <a:pt x="6205" y="1198"/>
                  <a:pt x="6038" y="531"/>
                  <a:pt x="5538" y="198"/>
                </a:cubicBezTo>
                <a:cubicBezTo>
                  <a:pt x="5336" y="68"/>
                  <a:pt x="5098" y="1"/>
                  <a:pt x="4827"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6" name="Google Shape;8616;g1fae9981534_0_212"/>
          <p:cNvSpPr/>
          <p:nvPr/>
        </p:nvSpPr>
        <p:spPr>
          <a:xfrm flipH="1" rot="-760230">
            <a:off x="7484039" y="324597"/>
            <a:ext cx="127413" cy="229247"/>
          </a:xfrm>
          <a:custGeom>
            <a:rect b="b" l="l" r="r" t="t"/>
            <a:pathLst>
              <a:path extrusionOk="0" h="8076" w="4504">
                <a:moveTo>
                  <a:pt x="2068" y="403"/>
                </a:moveTo>
                <a:cubicBezTo>
                  <a:pt x="2435" y="403"/>
                  <a:pt x="2869" y="737"/>
                  <a:pt x="3202" y="1304"/>
                </a:cubicBezTo>
                <a:cubicBezTo>
                  <a:pt x="3669" y="2104"/>
                  <a:pt x="3903" y="2972"/>
                  <a:pt x="3970" y="3872"/>
                </a:cubicBezTo>
                <a:cubicBezTo>
                  <a:pt x="4070" y="4773"/>
                  <a:pt x="3970" y="5707"/>
                  <a:pt x="3703" y="6541"/>
                </a:cubicBezTo>
                <a:cubicBezTo>
                  <a:pt x="3436" y="7208"/>
                  <a:pt x="3036" y="7642"/>
                  <a:pt x="2669" y="7675"/>
                </a:cubicBezTo>
                <a:cubicBezTo>
                  <a:pt x="2650" y="7677"/>
                  <a:pt x="2632" y="7677"/>
                  <a:pt x="2613" y="7677"/>
                </a:cubicBezTo>
                <a:cubicBezTo>
                  <a:pt x="2226" y="7677"/>
                  <a:pt x="1785" y="7347"/>
                  <a:pt x="1434" y="6774"/>
                </a:cubicBezTo>
                <a:cubicBezTo>
                  <a:pt x="600" y="5140"/>
                  <a:pt x="400" y="3238"/>
                  <a:pt x="967" y="1504"/>
                </a:cubicBezTo>
                <a:cubicBezTo>
                  <a:pt x="1201" y="837"/>
                  <a:pt x="1568" y="436"/>
                  <a:pt x="2001" y="403"/>
                </a:cubicBezTo>
                <a:close/>
                <a:moveTo>
                  <a:pt x="2039" y="1"/>
                </a:moveTo>
                <a:cubicBezTo>
                  <a:pt x="2015" y="1"/>
                  <a:pt x="1992" y="1"/>
                  <a:pt x="1968" y="3"/>
                </a:cubicBezTo>
                <a:cubicBezTo>
                  <a:pt x="1401" y="70"/>
                  <a:pt x="901" y="537"/>
                  <a:pt x="600" y="1370"/>
                </a:cubicBezTo>
                <a:cubicBezTo>
                  <a:pt x="0" y="3238"/>
                  <a:pt x="167" y="5240"/>
                  <a:pt x="1101" y="6974"/>
                </a:cubicBezTo>
                <a:cubicBezTo>
                  <a:pt x="1534" y="7675"/>
                  <a:pt x="2068" y="8075"/>
                  <a:pt x="2602" y="8075"/>
                </a:cubicBezTo>
                <a:lnTo>
                  <a:pt x="2702" y="8075"/>
                </a:lnTo>
                <a:cubicBezTo>
                  <a:pt x="3302" y="8009"/>
                  <a:pt x="3769" y="7542"/>
                  <a:pt x="4103" y="6708"/>
                </a:cubicBezTo>
                <a:cubicBezTo>
                  <a:pt x="4403" y="5774"/>
                  <a:pt x="4503" y="4806"/>
                  <a:pt x="4403" y="3839"/>
                </a:cubicBezTo>
                <a:cubicBezTo>
                  <a:pt x="4336" y="2872"/>
                  <a:pt x="4036" y="1938"/>
                  <a:pt x="3569" y="1104"/>
                </a:cubicBezTo>
                <a:cubicBezTo>
                  <a:pt x="3122" y="368"/>
                  <a:pt x="2582" y="1"/>
                  <a:pt x="2039"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7" name="Google Shape;8617;g1fae9981534_0_212"/>
          <p:cNvSpPr/>
          <p:nvPr/>
        </p:nvSpPr>
        <p:spPr>
          <a:xfrm flipH="1" rot="-760230">
            <a:off x="6916917" y="603703"/>
            <a:ext cx="184019" cy="210512"/>
          </a:xfrm>
          <a:custGeom>
            <a:rect b="b" l="l" r="r" t="t"/>
            <a:pathLst>
              <a:path extrusionOk="0" h="7416" w="6505">
                <a:moveTo>
                  <a:pt x="3648" y="1"/>
                </a:moveTo>
                <a:cubicBezTo>
                  <a:pt x="2312" y="1"/>
                  <a:pt x="973" y="1218"/>
                  <a:pt x="534" y="2975"/>
                </a:cubicBezTo>
                <a:cubicBezTo>
                  <a:pt x="0" y="4976"/>
                  <a:pt x="767" y="6945"/>
                  <a:pt x="2302" y="7345"/>
                </a:cubicBezTo>
                <a:cubicBezTo>
                  <a:pt x="2481" y="7393"/>
                  <a:pt x="2663" y="7416"/>
                  <a:pt x="2845" y="7416"/>
                </a:cubicBezTo>
                <a:cubicBezTo>
                  <a:pt x="4179" y="7416"/>
                  <a:pt x="5501" y="6171"/>
                  <a:pt x="5971" y="4409"/>
                </a:cubicBezTo>
                <a:cubicBezTo>
                  <a:pt x="6505" y="2408"/>
                  <a:pt x="5704" y="473"/>
                  <a:pt x="4203" y="73"/>
                </a:cubicBezTo>
                <a:cubicBezTo>
                  <a:pt x="4020" y="24"/>
                  <a:pt x="3834" y="1"/>
                  <a:pt x="3648" y="1"/>
                </a:cubicBezTo>
                <a:close/>
              </a:path>
            </a:pathLst>
          </a:custGeom>
          <a:solidFill>
            <a:srgbClr val="DFC7E4"/>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8" name="Google Shape;8618;g1fae9981534_0_212"/>
          <p:cNvSpPr/>
          <p:nvPr/>
        </p:nvSpPr>
        <p:spPr>
          <a:xfrm flipH="1" rot="-760230">
            <a:off x="7104792" y="392322"/>
            <a:ext cx="295393" cy="337852"/>
          </a:xfrm>
          <a:custGeom>
            <a:rect b="b" l="l" r="r" t="t"/>
            <a:pathLst>
              <a:path extrusionOk="0" h="11902" w="10442">
                <a:moveTo>
                  <a:pt x="5866" y="1"/>
                </a:moveTo>
                <a:cubicBezTo>
                  <a:pt x="3729" y="1"/>
                  <a:pt x="1598" y="1966"/>
                  <a:pt x="835" y="4784"/>
                </a:cubicBezTo>
                <a:cubicBezTo>
                  <a:pt x="1" y="8019"/>
                  <a:pt x="1268" y="11155"/>
                  <a:pt x="3670" y="11789"/>
                </a:cubicBezTo>
                <a:cubicBezTo>
                  <a:pt x="3962" y="11865"/>
                  <a:pt x="4258" y="11901"/>
                  <a:pt x="4552" y="11901"/>
                </a:cubicBezTo>
                <a:cubicBezTo>
                  <a:pt x="6712" y="11901"/>
                  <a:pt x="8840" y="9932"/>
                  <a:pt x="9574" y="7085"/>
                </a:cubicBezTo>
                <a:cubicBezTo>
                  <a:pt x="10441" y="3883"/>
                  <a:pt x="9174" y="747"/>
                  <a:pt x="6739" y="114"/>
                </a:cubicBezTo>
                <a:cubicBezTo>
                  <a:pt x="6450" y="38"/>
                  <a:pt x="6158" y="1"/>
                  <a:pt x="586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9" name="Google Shape;8619;g1fae9981534_0_212"/>
          <p:cNvSpPr/>
          <p:nvPr/>
        </p:nvSpPr>
        <p:spPr>
          <a:xfrm flipH="1" rot="-760230">
            <a:off x="7161417" y="455532"/>
            <a:ext cx="184981" cy="210824"/>
          </a:xfrm>
          <a:custGeom>
            <a:rect b="b" l="l" r="r" t="t"/>
            <a:pathLst>
              <a:path extrusionOk="0" h="7427" w="6539">
                <a:moveTo>
                  <a:pt x="3624" y="1"/>
                </a:moveTo>
                <a:cubicBezTo>
                  <a:pt x="2302" y="1"/>
                  <a:pt x="999" y="1239"/>
                  <a:pt x="534" y="2985"/>
                </a:cubicBezTo>
                <a:cubicBezTo>
                  <a:pt x="0" y="5020"/>
                  <a:pt x="801" y="6954"/>
                  <a:pt x="2302" y="7355"/>
                </a:cubicBezTo>
                <a:cubicBezTo>
                  <a:pt x="2485" y="7403"/>
                  <a:pt x="2670" y="7427"/>
                  <a:pt x="2854" y="7427"/>
                </a:cubicBezTo>
                <a:cubicBezTo>
                  <a:pt x="4185" y="7427"/>
                  <a:pt x="5502" y="6206"/>
                  <a:pt x="5971" y="4419"/>
                </a:cubicBezTo>
                <a:cubicBezTo>
                  <a:pt x="6538" y="2418"/>
                  <a:pt x="5704" y="483"/>
                  <a:pt x="4203" y="83"/>
                </a:cubicBezTo>
                <a:cubicBezTo>
                  <a:pt x="4011" y="27"/>
                  <a:pt x="3817" y="1"/>
                  <a:pt x="3624"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23" name="Shape 8623"/>
        <p:cNvGrpSpPr/>
        <p:nvPr/>
      </p:nvGrpSpPr>
      <p:grpSpPr>
        <a:xfrm>
          <a:off x="0" y="0"/>
          <a:ext cx="0" cy="0"/>
          <a:chOff x="0" y="0"/>
          <a:chExt cx="0" cy="0"/>
        </a:xfrm>
      </p:grpSpPr>
      <p:sp>
        <p:nvSpPr>
          <p:cNvPr id="8624" name="Google Shape;8624;g1fae9981534_0_248"/>
          <p:cNvSpPr txBox="1"/>
          <p:nvPr/>
        </p:nvSpPr>
        <p:spPr>
          <a:xfrm>
            <a:off x="1146000" y="426175"/>
            <a:ext cx="6852000" cy="44946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oppins"/>
                <a:ea typeface="Poppins"/>
                <a:cs typeface="Poppins"/>
                <a:sym typeface="Poppins"/>
              </a:rPr>
              <a:t>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p:txBody>
      </p:sp>
      <p:pic>
        <p:nvPicPr>
          <p:cNvPr id="8625" name="Google Shape;8625;g1fae9981534_0_248"/>
          <p:cNvPicPr preferRelativeResize="0"/>
          <p:nvPr/>
        </p:nvPicPr>
        <p:blipFill>
          <a:blip r:embed="rId3">
            <a:alphaModFix/>
          </a:blip>
          <a:stretch>
            <a:fillRect/>
          </a:stretch>
        </p:blipFill>
        <p:spPr>
          <a:xfrm>
            <a:off x="535075" y="133350"/>
            <a:ext cx="8073850" cy="4876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82" name="Shape 7382"/>
        <p:cNvGrpSpPr/>
        <p:nvPr/>
      </p:nvGrpSpPr>
      <p:grpSpPr>
        <a:xfrm>
          <a:off x="0" y="0"/>
          <a:ext cx="0" cy="0"/>
          <a:chOff x="0" y="0"/>
          <a:chExt cx="0" cy="0"/>
        </a:xfrm>
      </p:grpSpPr>
      <p:sp>
        <p:nvSpPr>
          <p:cNvPr id="7383" name="Google Shape;7383;p11"/>
          <p:cNvSpPr txBox="1"/>
          <p:nvPr/>
        </p:nvSpPr>
        <p:spPr>
          <a:xfrm>
            <a:off x="3492725" y="1796550"/>
            <a:ext cx="2195400" cy="1200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300"/>
              <a:buFont typeface="Arial"/>
              <a:buNone/>
            </a:pPr>
            <a:r>
              <a:rPr b="1" i="0" lang="en" sz="3300" u="none" cap="none" strike="noStrike">
                <a:solidFill>
                  <a:srgbClr val="9A72A1"/>
                </a:solidFill>
              </a:rPr>
              <a:t>Table of Contents </a:t>
            </a:r>
            <a:endParaRPr b="1" i="0" sz="3300" u="none" cap="none" strike="noStrike">
              <a:solidFill>
                <a:srgbClr val="9A72A1"/>
              </a:solidFill>
            </a:endParaRPr>
          </a:p>
        </p:txBody>
      </p:sp>
      <p:cxnSp>
        <p:nvCxnSpPr>
          <p:cNvPr id="7384" name="Google Shape;7384;p11"/>
          <p:cNvCxnSpPr/>
          <p:nvPr/>
        </p:nvCxnSpPr>
        <p:spPr>
          <a:xfrm flipH="1">
            <a:off x="3350713" y="597675"/>
            <a:ext cx="36900" cy="2604300"/>
          </a:xfrm>
          <a:prstGeom prst="straightConnector1">
            <a:avLst/>
          </a:prstGeom>
          <a:noFill/>
          <a:ln cap="flat" cmpd="sng" w="38100">
            <a:solidFill>
              <a:srgbClr val="9A72A1"/>
            </a:solidFill>
            <a:prstDash val="solid"/>
            <a:round/>
            <a:headEnd len="sm" w="sm" type="none"/>
            <a:tailEnd len="sm" w="sm" type="none"/>
          </a:ln>
        </p:spPr>
      </p:cxnSp>
      <p:cxnSp>
        <p:nvCxnSpPr>
          <p:cNvPr id="7385" name="Google Shape;7385;p11"/>
          <p:cNvCxnSpPr/>
          <p:nvPr/>
        </p:nvCxnSpPr>
        <p:spPr>
          <a:xfrm flipH="1">
            <a:off x="5779775" y="2548225"/>
            <a:ext cx="18300" cy="2397300"/>
          </a:xfrm>
          <a:prstGeom prst="straightConnector1">
            <a:avLst/>
          </a:prstGeom>
          <a:noFill/>
          <a:ln cap="flat" cmpd="sng" w="38100">
            <a:solidFill>
              <a:srgbClr val="9A72A1"/>
            </a:solidFill>
            <a:prstDash val="solid"/>
            <a:round/>
            <a:headEnd len="sm" w="sm" type="none"/>
            <a:tailEnd len="sm" w="sm" type="none"/>
          </a:ln>
        </p:spPr>
      </p:cxnSp>
      <p:sp>
        <p:nvSpPr>
          <p:cNvPr id="7386" name="Google Shape;7386;p11"/>
          <p:cNvSpPr txBox="1"/>
          <p:nvPr/>
        </p:nvSpPr>
        <p:spPr>
          <a:xfrm flipH="1">
            <a:off x="2676500" y="1303951"/>
            <a:ext cx="5877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623D69"/>
                </a:solidFill>
                <a:latin typeface="Roboto"/>
                <a:ea typeface="Roboto"/>
                <a:cs typeface="Roboto"/>
                <a:sym typeface="Roboto"/>
              </a:rPr>
              <a:t>02</a:t>
            </a:r>
            <a:endParaRPr b="1" i="0" sz="2000" u="none" cap="none" strike="noStrike">
              <a:solidFill>
                <a:srgbClr val="623D69"/>
              </a:solidFill>
              <a:latin typeface="Roboto"/>
              <a:ea typeface="Roboto"/>
              <a:cs typeface="Roboto"/>
              <a:sym typeface="Roboto"/>
            </a:endParaRPr>
          </a:p>
        </p:txBody>
      </p:sp>
      <p:sp>
        <p:nvSpPr>
          <p:cNvPr id="7387" name="Google Shape;7387;p11"/>
          <p:cNvSpPr txBox="1"/>
          <p:nvPr/>
        </p:nvSpPr>
        <p:spPr>
          <a:xfrm flipH="1">
            <a:off x="2676500" y="709463"/>
            <a:ext cx="5877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9A72A1"/>
                </a:solidFill>
                <a:latin typeface="Roboto"/>
                <a:ea typeface="Roboto"/>
                <a:cs typeface="Roboto"/>
                <a:sym typeface="Roboto"/>
              </a:rPr>
              <a:t>01</a:t>
            </a:r>
            <a:endParaRPr b="1" i="0" sz="2000" u="none" cap="none" strike="noStrike">
              <a:solidFill>
                <a:srgbClr val="9A72A1"/>
              </a:solidFill>
              <a:latin typeface="Roboto"/>
              <a:ea typeface="Roboto"/>
              <a:cs typeface="Roboto"/>
              <a:sym typeface="Roboto"/>
            </a:endParaRPr>
          </a:p>
        </p:txBody>
      </p:sp>
      <p:sp>
        <p:nvSpPr>
          <p:cNvPr id="7388" name="Google Shape;7388;p11"/>
          <p:cNvSpPr txBox="1"/>
          <p:nvPr/>
        </p:nvSpPr>
        <p:spPr>
          <a:xfrm flipH="1">
            <a:off x="2636025" y="1990950"/>
            <a:ext cx="5877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9A72A1"/>
                </a:solidFill>
                <a:latin typeface="Roboto"/>
                <a:ea typeface="Roboto"/>
                <a:cs typeface="Roboto"/>
                <a:sym typeface="Roboto"/>
              </a:rPr>
              <a:t>03</a:t>
            </a:r>
            <a:endParaRPr b="1" i="0" sz="2000" u="none" cap="none" strike="noStrike">
              <a:solidFill>
                <a:srgbClr val="9A72A1"/>
              </a:solidFill>
              <a:latin typeface="Roboto"/>
              <a:ea typeface="Roboto"/>
              <a:cs typeface="Roboto"/>
              <a:sym typeface="Roboto"/>
            </a:endParaRPr>
          </a:p>
        </p:txBody>
      </p:sp>
      <p:sp>
        <p:nvSpPr>
          <p:cNvPr id="7389" name="Google Shape;7389;p11"/>
          <p:cNvSpPr txBox="1"/>
          <p:nvPr/>
        </p:nvSpPr>
        <p:spPr>
          <a:xfrm flipH="1">
            <a:off x="5970125" y="3500563"/>
            <a:ext cx="5877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lang="en" sz="2000">
                <a:solidFill>
                  <a:srgbClr val="9A72A1"/>
                </a:solidFill>
                <a:latin typeface="Roboto"/>
                <a:ea typeface="Roboto"/>
                <a:cs typeface="Roboto"/>
                <a:sym typeface="Roboto"/>
              </a:rPr>
              <a:t>06</a:t>
            </a:r>
            <a:endParaRPr b="1" i="0" sz="2000" u="none" cap="none" strike="noStrike">
              <a:solidFill>
                <a:srgbClr val="9A72A1"/>
              </a:solidFill>
              <a:latin typeface="Roboto"/>
              <a:ea typeface="Roboto"/>
              <a:cs typeface="Roboto"/>
              <a:sym typeface="Roboto"/>
            </a:endParaRPr>
          </a:p>
        </p:txBody>
      </p:sp>
      <p:sp>
        <p:nvSpPr>
          <p:cNvPr id="7390" name="Google Shape;7390;p11"/>
          <p:cNvSpPr txBox="1"/>
          <p:nvPr/>
        </p:nvSpPr>
        <p:spPr>
          <a:xfrm flipH="1">
            <a:off x="5970125" y="2782450"/>
            <a:ext cx="5877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lang="en" sz="2000">
                <a:solidFill>
                  <a:srgbClr val="623D69"/>
                </a:solidFill>
                <a:latin typeface="Roboto"/>
                <a:ea typeface="Roboto"/>
                <a:cs typeface="Roboto"/>
                <a:sym typeface="Roboto"/>
              </a:rPr>
              <a:t>05</a:t>
            </a:r>
            <a:endParaRPr b="1" i="0" sz="2000" u="none" cap="none" strike="noStrike">
              <a:solidFill>
                <a:srgbClr val="623D69"/>
              </a:solidFill>
              <a:latin typeface="Roboto"/>
              <a:ea typeface="Roboto"/>
              <a:cs typeface="Roboto"/>
              <a:sym typeface="Roboto"/>
            </a:endParaRPr>
          </a:p>
        </p:txBody>
      </p:sp>
      <p:sp>
        <p:nvSpPr>
          <p:cNvPr id="7391" name="Google Shape;7391;p11"/>
          <p:cNvSpPr txBox="1"/>
          <p:nvPr/>
        </p:nvSpPr>
        <p:spPr>
          <a:xfrm flipH="1">
            <a:off x="5929650" y="4218700"/>
            <a:ext cx="5877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lang="en" sz="2000">
                <a:solidFill>
                  <a:srgbClr val="623D69"/>
                </a:solidFill>
                <a:latin typeface="Roboto"/>
                <a:ea typeface="Roboto"/>
                <a:cs typeface="Roboto"/>
                <a:sym typeface="Roboto"/>
              </a:rPr>
              <a:t>07</a:t>
            </a:r>
            <a:endParaRPr b="1" i="0" sz="2000" u="none" cap="none" strike="noStrike">
              <a:solidFill>
                <a:srgbClr val="623D69"/>
              </a:solidFill>
              <a:latin typeface="Roboto"/>
              <a:ea typeface="Roboto"/>
              <a:cs typeface="Roboto"/>
              <a:sym typeface="Roboto"/>
            </a:endParaRPr>
          </a:p>
        </p:txBody>
      </p:sp>
      <p:sp>
        <p:nvSpPr>
          <p:cNvPr id="7392" name="Google Shape;7392;p11"/>
          <p:cNvSpPr txBox="1"/>
          <p:nvPr/>
        </p:nvSpPr>
        <p:spPr>
          <a:xfrm>
            <a:off x="183025" y="753825"/>
            <a:ext cx="2549700" cy="507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100"/>
              <a:buFont typeface="Arial"/>
              <a:buNone/>
            </a:pPr>
            <a:r>
              <a:rPr b="1" lang="en" sz="2100">
                <a:solidFill>
                  <a:srgbClr val="623D69"/>
                </a:solidFill>
                <a:latin typeface="Poppins"/>
                <a:ea typeface="Poppins"/>
                <a:cs typeface="Poppins"/>
                <a:sym typeface="Poppins"/>
              </a:rPr>
              <a:t>IOT</a:t>
            </a:r>
            <a:endParaRPr b="1" i="0" sz="2100" u="none" cap="none" strike="noStrike">
              <a:solidFill>
                <a:srgbClr val="623D69"/>
              </a:solidFill>
              <a:latin typeface="Poppins"/>
              <a:ea typeface="Poppins"/>
              <a:cs typeface="Poppins"/>
              <a:sym typeface="Poppins"/>
            </a:endParaRPr>
          </a:p>
        </p:txBody>
      </p:sp>
      <p:sp>
        <p:nvSpPr>
          <p:cNvPr id="7393" name="Google Shape;7393;p11"/>
          <p:cNvSpPr txBox="1"/>
          <p:nvPr/>
        </p:nvSpPr>
        <p:spPr>
          <a:xfrm>
            <a:off x="548725" y="1983300"/>
            <a:ext cx="1818300" cy="507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100"/>
              <a:buFont typeface="Arial"/>
              <a:buNone/>
            </a:pPr>
            <a:r>
              <a:rPr b="1" i="0" lang="en" sz="2100" u="none" cap="none" strike="noStrike">
                <a:solidFill>
                  <a:srgbClr val="623D69"/>
                </a:solidFill>
                <a:latin typeface="Poppins"/>
                <a:ea typeface="Poppins"/>
                <a:cs typeface="Poppins"/>
                <a:sym typeface="Poppins"/>
              </a:rPr>
              <a:t>Our Project</a:t>
            </a:r>
            <a:endParaRPr b="1" i="0" sz="2100" u="none" cap="none" strike="noStrike">
              <a:solidFill>
                <a:srgbClr val="623D69"/>
              </a:solidFill>
              <a:latin typeface="Poppins"/>
              <a:ea typeface="Poppins"/>
              <a:cs typeface="Poppins"/>
              <a:sym typeface="Poppins"/>
            </a:endParaRPr>
          </a:p>
        </p:txBody>
      </p:sp>
      <p:sp>
        <p:nvSpPr>
          <p:cNvPr id="7394" name="Google Shape;7394;p11"/>
          <p:cNvSpPr txBox="1"/>
          <p:nvPr/>
        </p:nvSpPr>
        <p:spPr>
          <a:xfrm>
            <a:off x="368025" y="2618650"/>
            <a:ext cx="1894200" cy="507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100"/>
              <a:buFont typeface="Arial"/>
              <a:buNone/>
            </a:pPr>
            <a:r>
              <a:rPr b="1" i="0" lang="en" sz="2100" u="none" cap="none" strike="noStrike">
                <a:solidFill>
                  <a:srgbClr val="9A72A1"/>
                </a:solidFill>
                <a:latin typeface="Poppins"/>
                <a:ea typeface="Poppins"/>
                <a:cs typeface="Poppins"/>
                <a:sym typeface="Poppins"/>
              </a:rPr>
              <a:t>Application</a:t>
            </a:r>
            <a:endParaRPr b="1" i="0" sz="2100" u="none" cap="none" strike="noStrike">
              <a:solidFill>
                <a:srgbClr val="9A72A1"/>
              </a:solidFill>
              <a:latin typeface="Poppins"/>
              <a:ea typeface="Poppins"/>
              <a:cs typeface="Poppins"/>
              <a:sym typeface="Poppins"/>
            </a:endParaRPr>
          </a:p>
        </p:txBody>
      </p:sp>
      <p:sp>
        <p:nvSpPr>
          <p:cNvPr id="7395" name="Google Shape;7395;p11"/>
          <p:cNvSpPr txBox="1"/>
          <p:nvPr/>
        </p:nvSpPr>
        <p:spPr>
          <a:xfrm>
            <a:off x="6270800" y="2750725"/>
            <a:ext cx="2333100" cy="507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100"/>
              <a:buFont typeface="Arial"/>
              <a:buNone/>
            </a:pPr>
            <a:r>
              <a:rPr b="1" i="0" lang="en" sz="2100" u="none" cap="none" strike="noStrike">
                <a:solidFill>
                  <a:srgbClr val="9A72A1"/>
                </a:solidFill>
                <a:latin typeface="Poppins"/>
                <a:ea typeface="Poppins"/>
                <a:cs typeface="Poppins"/>
                <a:sym typeface="Poppins"/>
              </a:rPr>
              <a:t>Features</a:t>
            </a:r>
            <a:endParaRPr b="1" i="0" sz="2100" u="none" cap="none" strike="noStrike">
              <a:solidFill>
                <a:srgbClr val="9A72A1"/>
              </a:solidFill>
              <a:latin typeface="Poppins"/>
              <a:ea typeface="Poppins"/>
              <a:cs typeface="Poppins"/>
              <a:sym typeface="Poppins"/>
            </a:endParaRPr>
          </a:p>
        </p:txBody>
      </p:sp>
      <p:sp>
        <p:nvSpPr>
          <p:cNvPr id="7396" name="Google Shape;7396;p11"/>
          <p:cNvSpPr txBox="1"/>
          <p:nvPr/>
        </p:nvSpPr>
        <p:spPr>
          <a:xfrm>
            <a:off x="6697950" y="3492925"/>
            <a:ext cx="1989000" cy="507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100"/>
              <a:buFont typeface="Arial"/>
              <a:buNone/>
            </a:pPr>
            <a:r>
              <a:rPr b="1" i="0" lang="en" sz="2100" u="none" cap="none" strike="noStrike">
                <a:solidFill>
                  <a:srgbClr val="623D69"/>
                </a:solidFill>
                <a:latin typeface="Poppins"/>
                <a:ea typeface="Poppins"/>
                <a:cs typeface="Poppins"/>
                <a:sym typeface="Poppins"/>
              </a:rPr>
              <a:t>Future Work</a:t>
            </a:r>
            <a:endParaRPr b="1" i="0" sz="2100" u="none" cap="none" strike="noStrike">
              <a:solidFill>
                <a:srgbClr val="623D69"/>
              </a:solidFill>
              <a:latin typeface="Poppins"/>
              <a:ea typeface="Poppins"/>
              <a:cs typeface="Poppins"/>
              <a:sym typeface="Poppins"/>
            </a:endParaRPr>
          </a:p>
        </p:txBody>
      </p:sp>
      <p:sp>
        <p:nvSpPr>
          <p:cNvPr id="7397" name="Google Shape;7397;p11"/>
          <p:cNvSpPr txBox="1"/>
          <p:nvPr/>
        </p:nvSpPr>
        <p:spPr>
          <a:xfrm>
            <a:off x="6517350" y="4235125"/>
            <a:ext cx="1680900" cy="507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100"/>
              <a:buFont typeface="Arial"/>
              <a:buNone/>
            </a:pPr>
            <a:r>
              <a:rPr b="1" i="0" lang="en" sz="2100" u="none" cap="none" strike="noStrike">
                <a:solidFill>
                  <a:srgbClr val="9A72A1"/>
                </a:solidFill>
                <a:latin typeface="Poppins"/>
                <a:ea typeface="Poppins"/>
                <a:cs typeface="Poppins"/>
                <a:sym typeface="Poppins"/>
              </a:rPr>
              <a:t>The End!</a:t>
            </a:r>
            <a:endParaRPr b="1" i="0" sz="2100" u="none" cap="none" strike="noStrike">
              <a:solidFill>
                <a:srgbClr val="9A72A1"/>
              </a:solidFill>
              <a:latin typeface="Poppins"/>
              <a:ea typeface="Poppins"/>
              <a:cs typeface="Poppins"/>
              <a:sym typeface="Poppins"/>
            </a:endParaRPr>
          </a:p>
        </p:txBody>
      </p:sp>
      <p:pic>
        <p:nvPicPr>
          <p:cNvPr id="7398" name="Google Shape;7398;p11"/>
          <p:cNvPicPr preferRelativeResize="0"/>
          <p:nvPr/>
        </p:nvPicPr>
        <p:blipFill rotWithShape="1">
          <a:blip r:embed="rId3">
            <a:alphaModFix/>
          </a:blip>
          <a:srcRect b="21570" l="29844" r="31372" t="27995"/>
          <a:stretch/>
        </p:blipFill>
        <p:spPr>
          <a:xfrm>
            <a:off x="5536413" y="4594100"/>
            <a:ext cx="505024" cy="492600"/>
          </a:xfrm>
          <a:prstGeom prst="rect">
            <a:avLst/>
          </a:prstGeom>
          <a:noFill/>
          <a:ln cap="flat" cmpd="sng" w="19050">
            <a:solidFill>
              <a:srgbClr val="623D69"/>
            </a:solidFill>
            <a:prstDash val="solid"/>
            <a:round/>
            <a:headEnd len="sm" w="sm" type="none"/>
            <a:tailEnd len="sm" w="sm" type="none"/>
          </a:ln>
        </p:spPr>
      </p:pic>
      <p:pic>
        <p:nvPicPr>
          <p:cNvPr id="7399" name="Google Shape;7399;p11"/>
          <p:cNvPicPr preferRelativeResize="0"/>
          <p:nvPr/>
        </p:nvPicPr>
        <p:blipFill rotWithShape="1">
          <a:blip r:embed="rId3">
            <a:alphaModFix/>
          </a:blip>
          <a:srcRect b="21570" l="29844" r="31372" t="27995"/>
          <a:stretch/>
        </p:blipFill>
        <p:spPr>
          <a:xfrm>
            <a:off x="3107313" y="63325"/>
            <a:ext cx="505024" cy="492600"/>
          </a:xfrm>
          <a:prstGeom prst="rect">
            <a:avLst/>
          </a:prstGeom>
          <a:noFill/>
          <a:ln cap="flat" cmpd="sng" w="19050">
            <a:solidFill>
              <a:srgbClr val="623D69"/>
            </a:solidFill>
            <a:prstDash val="solid"/>
            <a:round/>
            <a:headEnd len="sm" w="sm" type="none"/>
            <a:tailEnd len="sm" w="sm" type="none"/>
          </a:ln>
        </p:spPr>
      </p:pic>
      <p:grpSp>
        <p:nvGrpSpPr>
          <p:cNvPr id="7400" name="Google Shape;7400;p11"/>
          <p:cNvGrpSpPr/>
          <p:nvPr/>
        </p:nvGrpSpPr>
        <p:grpSpPr>
          <a:xfrm rot="-1210029">
            <a:off x="1248219" y="3573543"/>
            <a:ext cx="1010179" cy="909547"/>
            <a:chOff x="4041575" y="1574875"/>
            <a:chExt cx="296475" cy="254225"/>
          </a:xfrm>
        </p:grpSpPr>
        <p:sp>
          <p:nvSpPr>
            <p:cNvPr id="7401" name="Google Shape;7401;p11"/>
            <p:cNvSpPr/>
            <p:nvPr/>
          </p:nvSpPr>
          <p:spPr>
            <a:xfrm>
              <a:off x="4041575" y="1574875"/>
              <a:ext cx="296475" cy="254225"/>
            </a:xfrm>
            <a:custGeom>
              <a:rect b="b" l="l" r="r" t="t"/>
              <a:pathLst>
                <a:path extrusionOk="0" h="10169" w="11859">
                  <a:moveTo>
                    <a:pt x="655" y="0"/>
                  </a:moveTo>
                  <a:cubicBezTo>
                    <a:pt x="286" y="0"/>
                    <a:pt x="0" y="298"/>
                    <a:pt x="0" y="655"/>
                  </a:cubicBezTo>
                  <a:cubicBezTo>
                    <a:pt x="0" y="941"/>
                    <a:pt x="179" y="1179"/>
                    <a:pt x="429" y="1274"/>
                  </a:cubicBezTo>
                  <a:lnTo>
                    <a:pt x="429" y="4561"/>
                  </a:lnTo>
                  <a:cubicBezTo>
                    <a:pt x="238" y="4739"/>
                    <a:pt x="119" y="5001"/>
                    <a:pt x="119" y="5275"/>
                  </a:cubicBezTo>
                  <a:cubicBezTo>
                    <a:pt x="119" y="5811"/>
                    <a:pt x="548" y="6251"/>
                    <a:pt x="1084" y="6251"/>
                  </a:cubicBezTo>
                  <a:cubicBezTo>
                    <a:pt x="1095" y="6251"/>
                    <a:pt x="1119" y="6239"/>
                    <a:pt x="1131" y="6239"/>
                  </a:cubicBezTo>
                  <a:cubicBezTo>
                    <a:pt x="1584" y="8478"/>
                    <a:pt x="3560" y="10168"/>
                    <a:pt x="5929" y="10168"/>
                  </a:cubicBezTo>
                  <a:cubicBezTo>
                    <a:pt x="8299" y="10168"/>
                    <a:pt x="10275" y="8478"/>
                    <a:pt x="10716" y="6239"/>
                  </a:cubicBezTo>
                  <a:cubicBezTo>
                    <a:pt x="10728" y="6239"/>
                    <a:pt x="10751" y="6251"/>
                    <a:pt x="10763" y="6251"/>
                  </a:cubicBezTo>
                  <a:cubicBezTo>
                    <a:pt x="11299" y="6251"/>
                    <a:pt x="11728" y="5811"/>
                    <a:pt x="11728" y="5275"/>
                  </a:cubicBezTo>
                  <a:cubicBezTo>
                    <a:pt x="11728" y="5001"/>
                    <a:pt x="11609" y="4739"/>
                    <a:pt x="11418" y="4561"/>
                  </a:cubicBezTo>
                  <a:lnTo>
                    <a:pt x="11418" y="1274"/>
                  </a:lnTo>
                  <a:cubicBezTo>
                    <a:pt x="11668" y="1179"/>
                    <a:pt x="11859" y="941"/>
                    <a:pt x="11859" y="655"/>
                  </a:cubicBezTo>
                  <a:cubicBezTo>
                    <a:pt x="11859" y="298"/>
                    <a:pt x="11561" y="0"/>
                    <a:pt x="11192" y="0"/>
                  </a:cubicBezTo>
                  <a:cubicBezTo>
                    <a:pt x="10835" y="0"/>
                    <a:pt x="10537" y="298"/>
                    <a:pt x="10537" y="655"/>
                  </a:cubicBezTo>
                  <a:cubicBezTo>
                    <a:pt x="10537" y="941"/>
                    <a:pt x="10728" y="1179"/>
                    <a:pt x="10978" y="1274"/>
                  </a:cubicBezTo>
                  <a:lnTo>
                    <a:pt x="10978" y="4334"/>
                  </a:lnTo>
                  <a:cubicBezTo>
                    <a:pt x="10906" y="4311"/>
                    <a:pt x="10835" y="4311"/>
                    <a:pt x="10763" y="4311"/>
                  </a:cubicBezTo>
                  <a:lnTo>
                    <a:pt x="10716" y="4311"/>
                  </a:lnTo>
                  <a:cubicBezTo>
                    <a:pt x="10275" y="2072"/>
                    <a:pt x="8299" y="381"/>
                    <a:pt x="5929" y="381"/>
                  </a:cubicBezTo>
                  <a:cubicBezTo>
                    <a:pt x="3560" y="381"/>
                    <a:pt x="1584" y="2072"/>
                    <a:pt x="1131" y="4311"/>
                  </a:cubicBezTo>
                  <a:lnTo>
                    <a:pt x="1084" y="4311"/>
                  </a:lnTo>
                  <a:cubicBezTo>
                    <a:pt x="1012" y="4311"/>
                    <a:pt x="941" y="4311"/>
                    <a:pt x="881" y="4334"/>
                  </a:cubicBezTo>
                  <a:lnTo>
                    <a:pt x="881" y="1274"/>
                  </a:lnTo>
                  <a:cubicBezTo>
                    <a:pt x="1131" y="1179"/>
                    <a:pt x="1310" y="941"/>
                    <a:pt x="1310" y="655"/>
                  </a:cubicBezTo>
                  <a:cubicBezTo>
                    <a:pt x="1310" y="298"/>
                    <a:pt x="1012" y="0"/>
                    <a:pt x="655" y="0"/>
                  </a:cubicBezTo>
                  <a:close/>
                </a:path>
              </a:pathLst>
            </a:custGeom>
            <a:solidFill>
              <a:schemeClr val="accent6"/>
            </a:solidFill>
            <a:ln cap="flat" cmpd="sng" w="19050">
              <a:solidFill>
                <a:srgbClr val="623D69"/>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402" name="Google Shape;7402;p11"/>
            <p:cNvGrpSpPr/>
            <p:nvPr/>
          </p:nvGrpSpPr>
          <p:grpSpPr>
            <a:xfrm>
              <a:off x="4041575" y="1575025"/>
              <a:ext cx="296475" cy="253925"/>
              <a:chOff x="4041575" y="-114775"/>
              <a:chExt cx="296475" cy="253925"/>
            </a:xfrm>
          </p:grpSpPr>
          <p:sp>
            <p:nvSpPr>
              <p:cNvPr id="7403" name="Google Shape;7403;p11"/>
              <p:cNvSpPr/>
              <p:nvPr/>
            </p:nvSpPr>
            <p:spPr>
              <a:xfrm>
                <a:off x="4052275" y="-104050"/>
                <a:ext cx="11050" cy="125925"/>
              </a:xfrm>
              <a:custGeom>
                <a:rect b="b" l="l" r="r" t="t"/>
                <a:pathLst>
                  <a:path extrusionOk="0" h="5037" w="442">
                    <a:moveTo>
                      <a:pt x="227" y="1"/>
                    </a:moveTo>
                    <a:cubicBezTo>
                      <a:pt x="96" y="1"/>
                      <a:pt x="1" y="96"/>
                      <a:pt x="1" y="227"/>
                    </a:cubicBezTo>
                    <a:lnTo>
                      <a:pt x="1" y="4823"/>
                    </a:lnTo>
                    <a:cubicBezTo>
                      <a:pt x="1" y="4942"/>
                      <a:pt x="96" y="5037"/>
                      <a:pt x="227" y="5037"/>
                    </a:cubicBezTo>
                    <a:cubicBezTo>
                      <a:pt x="346" y="5037"/>
                      <a:pt x="441" y="4942"/>
                      <a:pt x="441" y="4823"/>
                    </a:cubicBezTo>
                    <a:lnTo>
                      <a:pt x="441" y="227"/>
                    </a:lnTo>
                    <a:cubicBezTo>
                      <a:pt x="441" y="96"/>
                      <a:pt x="346" y="1"/>
                      <a:pt x="227" y="1"/>
                    </a:cubicBezTo>
                    <a:close/>
                  </a:path>
                </a:pathLst>
              </a:custGeom>
              <a:solidFill>
                <a:schemeClr val="lt1"/>
              </a:solidFill>
              <a:ln cap="flat" cmpd="sng" w="19050">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4" name="Google Shape;7404;p11"/>
              <p:cNvSpPr/>
              <p:nvPr/>
            </p:nvSpPr>
            <p:spPr>
              <a:xfrm>
                <a:off x="4041575" y="-114775"/>
                <a:ext cx="32750" cy="32775"/>
              </a:xfrm>
              <a:custGeom>
                <a:rect b="b" l="l" r="r" t="t"/>
                <a:pathLst>
                  <a:path extrusionOk="0" h="1311" w="1310">
                    <a:moveTo>
                      <a:pt x="655" y="1"/>
                    </a:moveTo>
                    <a:cubicBezTo>
                      <a:pt x="286" y="1"/>
                      <a:pt x="0" y="287"/>
                      <a:pt x="0" y="656"/>
                    </a:cubicBezTo>
                    <a:cubicBezTo>
                      <a:pt x="0" y="1013"/>
                      <a:pt x="286" y="1311"/>
                      <a:pt x="655" y="1311"/>
                    </a:cubicBezTo>
                    <a:cubicBezTo>
                      <a:pt x="1012" y="1311"/>
                      <a:pt x="1310" y="1013"/>
                      <a:pt x="1310" y="656"/>
                    </a:cubicBezTo>
                    <a:cubicBezTo>
                      <a:pt x="1310" y="287"/>
                      <a:pt x="1012" y="1"/>
                      <a:pt x="655" y="1"/>
                    </a:cubicBezTo>
                    <a:close/>
                  </a:path>
                </a:pathLst>
              </a:custGeom>
              <a:solidFill>
                <a:schemeClr val="accent5"/>
              </a:solidFill>
              <a:ln cap="flat" cmpd="sng" w="19050">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5" name="Google Shape;7405;p11"/>
              <p:cNvSpPr/>
              <p:nvPr/>
            </p:nvSpPr>
            <p:spPr>
              <a:xfrm>
                <a:off x="4316000" y="-104050"/>
                <a:ext cx="11050" cy="125925"/>
              </a:xfrm>
              <a:custGeom>
                <a:rect b="b" l="l" r="r" t="t"/>
                <a:pathLst>
                  <a:path extrusionOk="0" h="5037" w="442">
                    <a:moveTo>
                      <a:pt x="215" y="1"/>
                    </a:moveTo>
                    <a:cubicBezTo>
                      <a:pt x="96" y="1"/>
                      <a:pt x="1" y="96"/>
                      <a:pt x="1" y="227"/>
                    </a:cubicBezTo>
                    <a:lnTo>
                      <a:pt x="1" y="4823"/>
                    </a:lnTo>
                    <a:cubicBezTo>
                      <a:pt x="1" y="4942"/>
                      <a:pt x="96" y="5037"/>
                      <a:pt x="215" y="5037"/>
                    </a:cubicBezTo>
                    <a:cubicBezTo>
                      <a:pt x="346" y="5037"/>
                      <a:pt x="441" y="4942"/>
                      <a:pt x="441" y="4823"/>
                    </a:cubicBezTo>
                    <a:lnTo>
                      <a:pt x="441" y="227"/>
                    </a:lnTo>
                    <a:cubicBezTo>
                      <a:pt x="441" y="96"/>
                      <a:pt x="346" y="1"/>
                      <a:pt x="215" y="1"/>
                    </a:cubicBezTo>
                    <a:close/>
                  </a:path>
                </a:pathLst>
              </a:custGeom>
              <a:solidFill>
                <a:schemeClr val="lt1"/>
              </a:solidFill>
              <a:ln cap="flat" cmpd="sng" w="19050">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6" name="Google Shape;7406;p11"/>
              <p:cNvSpPr/>
              <p:nvPr/>
            </p:nvSpPr>
            <p:spPr>
              <a:xfrm>
                <a:off x="4305000" y="-114775"/>
                <a:ext cx="33050" cy="32775"/>
              </a:xfrm>
              <a:custGeom>
                <a:rect b="b" l="l" r="r" t="t"/>
                <a:pathLst>
                  <a:path extrusionOk="0" h="1311" w="1322">
                    <a:moveTo>
                      <a:pt x="655" y="1"/>
                    </a:moveTo>
                    <a:cubicBezTo>
                      <a:pt x="298" y="1"/>
                      <a:pt x="0" y="287"/>
                      <a:pt x="0" y="656"/>
                    </a:cubicBezTo>
                    <a:cubicBezTo>
                      <a:pt x="0" y="1013"/>
                      <a:pt x="298" y="1311"/>
                      <a:pt x="655" y="1311"/>
                    </a:cubicBezTo>
                    <a:cubicBezTo>
                      <a:pt x="1024" y="1311"/>
                      <a:pt x="1322" y="1013"/>
                      <a:pt x="1322" y="656"/>
                    </a:cubicBezTo>
                    <a:cubicBezTo>
                      <a:pt x="1322" y="287"/>
                      <a:pt x="1024" y="1"/>
                      <a:pt x="655" y="1"/>
                    </a:cubicBezTo>
                    <a:close/>
                  </a:path>
                </a:pathLst>
              </a:custGeom>
              <a:solidFill>
                <a:schemeClr val="accent5"/>
              </a:solidFill>
              <a:ln cap="flat" cmpd="sng" w="19050">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7" name="Google Shape;7407;p11"/>
              <p:cNvSpPr/>
              <p:nvPr/>
            </p:nvSpPr>
            <p:spPr>
              <a:xfrm>
                <a:off x="4286525" y="-7300"/>
                <a:ext cx="48250" cy="48525"/>
              </a:xfrm>
              <a:custGeom>
                <a:rect b="b" l="l" r="r" t="t"/>
                <a:pathLst>
                  <a:path extrusionOk="0" h="1941" w="1930">
                    <a:moveTo>
                      <a:pt x="965" y="0"/>
                    </a:moveTo>
                    <a:cubicBezTo>
                      <a:pt x="430" y="0"/>
                      <a:pt x="1" y="441"/>
                      <a:pt x="1" y="976"/>
                    </a:cubicBezTo>
                    <a:cubicBezTo>
                      <a:pt x="1" y="1512"/>
                      <a:pt x="430" y="1941"/>
                      <a:pt x="965" y="1941"/>
                    </a:cubicBezTo>
                    <a:cubicBezTo>
                      <a:pt x="1501" y="1941"/>
                      <a:pt x="1930" y="1512"/>
                      <a:pt x="1930" y="976"/>
                    </a:cubicBezTo>
                    <a:cubicBezTo>
                      <a:pt x="1930" y="441"/>
                      <a:pt x="1501" y="0"/>
                      <a:pt x="965" y="0"/>
                    </a:cubicBezTo>
                    <a:close/>
                  </a:path>
                </a:pathLst>
              </a:custGeom>
              <a:solidFill>
                <a:schemeClr val="lt2"/>
              </a:solidFill>
              <a:ln cap="flat" cmpd="sng" w="19050">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8" name="Google Shape;7408;p11"/>
              <p:cNvSpPr/>
              <p:nvPr/>
            </p:nvSpPr>
            <p:spPr>
              <a:xfrm>
                <a:off x="4044550" y="-7300"/>
                <a:ext cx="48525" cy="48525"/>
              </a:xfrm>
              <a:custGeom>
                <a:rect b="b" l="l" r="r" t="t"/>
                <a:pathLst>
                  <a:path extrusionOk="0" h="1941" w="1941">
                    <a:moveTo>
                      <a:pt x="965" y="0"/>
                    </a:moveTo>
                    <a:cubicBezTo>
                      <a:pt x="429" y="0"/>
                      <a:pt x="0" y="441"/>
                      <a:pt x="0" y="976"/>
                    </a:cubicBezTo>
                    <a:cubicBezTo>
                      <a:pt x="0" y="1512"/>
                      <a:pt x="429" y="1941"/>
                      <a:pt x="965" y="1941"/>
                    </a:cubicBezTo>
                    <a:cubicBezTo>
                      <a:pt x="1500" y="1941"/>
                      <a:pt x="1941" y="1512"/>
                      <a:pt x="1941" y="976"/>
                    </a:cubicBezTo>
                    <a:cubicBezTo>
                      <a:pt x="1941" y="441"/>
                      <a:pt x="1500" y="0"/>
                      <a:pt x="965" y="0"/>
                    </a:cubicBezTo>
                    <a:close/>
                  </a:path>
                </a:pathLst>
              </a:custGeom>
              <a:solidFill>
                <a:schemeClr val="lt2"/>
              </a:solidFill>
              <a:ln cap="flat" cmpd="sng" w="19050">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9" name="Google Shape;7409;p11"/>
              <p:cNvSpPr/>
              <p:nvPr/>
            </p:nvSpPr>
            <p:spPr>
              <a:xfrm>
                <a:off x="4067450" y="-105250"/>
                <a:ext cx="244400" cy="244400"/>
              </a:xfrm>
              <a:custGeom>
                <a:rect b="b" l="l" r="r" t="t"/>
                <a:pathLst>
                  <a:path extrusionOk="0" h="9776" w="9776">
                    <a:moveTo>
                      <a:pt x="4894" y="1"/>
                    </a:moveTo>
                    <a:cubicBezTo>
                      <a:pt x="2192" y="1"/>
                      <a:pt x="1" y="2192"/>
                      <a:pt x="1" y="4894"/>
                    </a:cubicBezTo>
                    <a:cubicBezTo>
                      <a:pt x="1" y="7597"/>
                      <a:pt x="2192" y="9776"/>
                      <a:pt x="4894" y="9776"/>
                    </a:cubicBezTo>
                    <a:cubicBezTo>
                      <a:pt x="7585" y="9776"/>
                      <a:pt x="9776" y="7597"/>
                      <a:pt x="9776" y="4894"/>
                    </a:cubicBezTo>
                    <a:cubicBezTo>
                      <a:pt x="9776" y="2192"/>
                      <a:pt x="7585" y="1"/>
                      <a:pt x="4894" y="1"/>
                    </a:cubicBezTo>
                    <a:close/>
                  </a:path>
                </a:pathLst>
              </a:custGeom>
              <a:solidFill>
                <a:srgbClr val="9A72A1"/>
              </a:solidFill>
              <a:ln cap="flat" cmpd="sng" w="19050">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0" name="Google Shape;7410;p11"/>
              <p:cNvSpPr/>
              <p:nvPr/>
            </p:nvSpPr>
            <p:spPr>
              <a:xfrm>
                <a:off x="4090375" y="-18625"/>
                <a:ext cx="198575" cy="69975"/>
              </a:xfrm>
              <a:custGeom>
                <a:rect b="b" l="l" r="r" t="t"/>
                <a:pathLst>
                  <a:path extrusionOk="0" h="2799" w="7943">
                    <a:moveTo>
                      <a:pt x="679" y="1"/>
                    </a:moveTo>
                    <a:cubicBezTo>
                      <a:pt x="298" y="1"/>
                      <a:pt x="1" y="310"/>
                      <a:pt x="1" y="679"/>
                    </a:cubicBezTo>
                    <a:lnTo>
                      <a:pt x="1" y="2120"/>
                    </a:lnTo>
                    <a:cubicBezTo>
                      <a:pt x="1" y="2501"/>
                      <a:pt x="298" y="2799"/>
                      <a:pt x="679" y="2799"/>
                    </a:cubicBezTo>
                    <a:lnTo>
                      <a:pt x="7275" y="2799"/>
                    </a:lnTo>
                    <a:cubicBezTo>
                      <a:pt x="7645" y="2799"/>
                      <a:pt x="7942" y="2501"/>
                      <a:pt x="7942" y="2120"/>
                    </a:cubicBezTo>
                    <a:lnTo>
                      <a:pt x="7942" y="679"/>
                    </a:lnTo>
                    <a:cubicBezTo>
                      <a:pt x="7942" y="310"/>
                      <a:pt x="7645" y="1"/>
                      <a:pt x="7275" y="1"/>
                    </a:cubicBezTo>
                    <a:close/>
                  </a:path>
                </a:pathLst>
              </a:custGeom>
              <a:solidFill>
                <a:schemeClr val="dk1"/>
              </a:solidFill>
              <a:ln cap="flat" cmpd="sng" w="19050">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1" name="Google Shape;7411;p11"/>
              <p:cNvSpPr/>
              <p:nvPr/>
            </p:nvSpPr>
            <p:spPr>
              <a:xfrm>
                <a:off x="4119550" y="4600"/>
                <a:ext cx="24725" cy="24725"/>
              </a:xfrm>
              <a:custGeom>
                <a:rect b="b" l="l" r="r" t="t"/>
                <a:pathLst>
                  <a:path extrusionOk="0" h="989" w="989">
                    <a:moveTo>
                      <a:pt x="489" y="0"/>
                    </a:moveTo>
                    <a:cubicBezTo>
                      <a:pt x="215" y="0"/>
                      <a:pt x="1" y="227"/>
                      <a:pt x="1" y="500"/>
                    </a:cubicBezTo>
                    <a:cubicBezTo>
                      <a:pt x="1" y="774"/>
                      <a:pt x="215" y="989"/>
                      <a:pt x="489" y="989"/>
                    </a:cubicBezTo>
                    <a:cubicBezTo>
                      <a:pt x="763" y="989"/>
                      <a:pt x="989" y="774"/>
                      <a:pt x="989" y="500"/>
                    </a:cubicBezTo>
                    <a:cubicBezTo>
                      <a:pt x="989" y="227"/>
                      <a:pt x="763" y="0"/>
                      <a:pt x="489" y="0"/>
                    </a:cubicBezTo>
                    <a:close/>
                  </a:path>
                </a:pathLst>
              </a:custGeom>
              <a:solidFill>
                <a:schemeClr val="accent3"/>
              </a:solidFill>
              <a:ln cap="flat" cmpd="sng" w="19050">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2" name="Google Shape;7412;p11"/>
              <p:cNvSpPr/>
              <p:nvPr/>
            </p:nvSpPr>
            <p:spPr>
              <a:xfrm>
                <a:off x="4235050" y="4600"/>
                <a:ext cx="25025" cy="24725"/>
              </a:xfrm>
              <a:custGeom>
                <a:rect b="b" l="l" r="r" t="t"/>
                <a:pathLst>
                  <a:path extrusionOk="0" h="989" w="1001">
                    <a:moveTo>
                      <a:pt x="500" y="0"/>
                    </a:moveTo>
                    <a:cubicBezTo>
                      <a:pt x="226" y="0"/>
                      <a:pt x="0" y="227"/>
                      <a:pt x="0" y="500"/>
                    </a:cubicBezTo>
                    <a:cubicBezTo>
                      <a:pt x="0" y="774"/>
                      <a:pt x="226" y="989"/>
                      <a:pt x="500" y="989"/>
                    </a:cubicBezTo>
                    <a:cubicBezTo>
                      <a:pt x="774" y="989"/>
                      <a:pt x="1000" y="774"/>
                      <a:pt x="1000" y="500"/>
                    </a:cubicBezTo>
                    <a:cubicBezTo>
                      <a:pt x="1000" y="227"/>
                      <a:pt x="774" y="0"/>
                      <a:pt x="500" y="0"/>
                    </a:cubicBezTo>
                    <a:close/>
                  </a:path>
                </a:pathLst>
              </a:custGeom>
              <a:solidFill>
                <a:schemeClr val="accent3"/>
              </a:solidFill>
              <a:ln cap="flat" cmpd="sng" w="19050">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7413" name="Google Shape;7413;p11"/>
          <p:cNvGrpSpPr/>
          <p:nvPr/>
        </p:nvGrpSpPr>
        <p:grpSpPr>
          <a:xfrm>
            <a:off x="6041432" y="597684"/>
            <a:ext cx="1010268" cy="1090167"/>
            <a:chOff x="3685713" y="4288888"/>
            <a:chExt cx="329550" cy="310200"/>
          </a:xfrm>
        </p:grpSpPr>
        <p:sp>
          <p:nvSpPr>
            <p:cNvPr id="7414" name="Google Shape;7414;p11"/>
            <p:cNvSpPr/>
            <p:nvPr/>
          </p:nvSpPr>
          <p:spPr>
            <a:xfrm>
              <a:off x="3685713" y="4288888"/>
              <a:ext cx="329550" cy="310200"/>
            </a:xfrm>
            <a:custGeom>
              <a:rect b="b" l="l" r="r" t="t"/>
              <a:pathLst>
                <a:path extrusionOk="0" h="12408" w="13182">
                  <a:moveTo>
                    <a:pt x="6740" y="1"/>
                  </a:moveTo>
                  <a:cubicBezTo>
                    <a:pt x="6430" y="1"/>
                    <a:pt x="6168" y="263"/>
                    <a:pt x="6168" y="572"/>
                  </a:cubicBezTo>
                  <a:cubicBezTo>
                    <a:pt x="6168" y="834"/>
                    <a:pt x="6347" y="1049"/>
                    <a:pt x="6597" y="1120"/>
                  </a:cubicBezTo>
                  <a:lnTo>
                    <a:pt x="6585" y="1120"/>
                  </a:lnTo>
                  <a:lnTo>
                    <a:pt x="6585" y="2787"/>
                  </a:lnTo>
                  <a:cubicBezTo>
                    <a:pt x="5704" y="2846"/>
                    <a:pt x="4990" y="3430"/>
                    <a:pt x="4763" y="4192"/>
                  </a:cubicBezTo>
                  <a:lnTo>
                    <a:pt x="2692" y="4192"/>
                  </a:lnTo>
                  <a:cubicBezTo>
                    <a:pt x="1858" y="4192"/>
                    <a:pt x="1180" y="4930"/>
                    <a:pt x="1180" y="5847"/>
                  </a:cubicBezTo>
                  <a:lnTo>
                    <a:pt x="1180" y="6561"/>
                  </a:lnTo>
                  <a:cubicBezTo>
                    <a:pt x="1144" y="6549"/>
                    <a:pt x="1108" y="6549"/>
                    <a:pt x="1061" y="6549"/>
                  </a:cubicBezTo>
                  <a:cubicBezTo>
                    <a:pt x="799" y="6549"/>
                    <a:pt x="584" y="6764"/>
                    <a:pt x="584" y="7025"/>
                  </a:cubicBezTo>
                  <a:lnTo>
                    <a:pt x="584" y="7156"/>
                  </a:lnTo>
                  <a:lnTo>
                    <a:pt x="572" y="7156"/>
                  </a:lnTo>
                  <a:cubicBezTo>
                    <a:pt x="251" y="7156"/>
                    <a:pt x="1" y="7406"/>
                    <a:pt x="1" y="7728"/>
                  </a:cubicBezTo>
                  <a:cubicBezTo>
                    <a:pt x="1" y="8049"/>
                    <a:pt x="251" y="8299"/>
                    <a:pt x="572" y="8299"/>
                  </a:cubicBezTo>
                  <a:lnTo>
                    <a:pt x="584" y="8299"/>
                  </a:lnTo>
                  <a:lnTo>
                    <a:pt x="584" y="8418"/>
                  </a:lnTo>
                  <a:cubicBezTo>
                    <a:pt x="584" y="8692"/>
                    <a:pt x="799" y="8907"/>
                    <a:pt x="1061" y="8907"/>
                  </a:cubicBezTo>
                  <a:cubicBezTo>
                    <a:pt x="1108" y="8907"/>
                    <a:pt x="1144" y="8895"/>
                    <a:pt x="1180" y="8895"/>
                  </a:cubicBezTo>
                  <a:lnTo>
                    <a:pt x="1180" y="10038"/>
                  </a:lnTo>
                  <a:cubicBezTo>
                    <a:pt x="1180" y="10157"/>
                    <a:pt x="1191" y="10276"/>
                    <a:pt x="1215" y="10383"/>
                  </a:cubicBezTo>
                  <a:cubicBezTo>
                    <a:pt x="668" y="10395"/>
                    <a:pt x="227" y="10847"/>
                    <a:pt x="227" y="11395"/>
                  </a:cubicBezTo>
                  <a:cubicBezTo>
                    <a:pt x="227" y="11955"/>
                    <a:pt x="680" y="12407"/>
                    <a:pt x="1227" y="12407"/>
                  </a:cubicBezTo>
                  <a:lnTo>
                    <a:pt x="11943" y="12407"/>
                  </a:lnTo>
                  <a:cubicBezTo>
                    <a:pt x="12502" y="12407"/>
                    <a:pt x="12955" y="11955"/>
                    <a:pt x="12955" y="11395"/>
                  </a:cubicBezTo>
                  <a:cubicBezTo>
                    <a:pt x="12955" y="10847"/>
                    <a:pt x="12502" y="10395"/>
                    <a:pt x="11955" y="10383"/>
                  </a:cubicBezTo>
                  <a:cubicBezTo>
                    <a:pt x="11979" y="10276"/>
                    <a:pt x="11990" y="10157"/>
                    <a:pt x="11990" y="10038"/>
                  </a:cubicBezTo>
                  <a:lnTo>
                    <a:pt x="11990" y="8883"/>
                  </a:lnTo>
                  <a:cubicBezTo>
                    <a:pt x="12026" y="8895"/>
                    <a:pt x="12074" y="8907"/>
                    <a:pt x="12110" y="8907"/>
                  </a:cubicBezTo>
                  <a:cubicBezTo>
                    <a:pt x="12383" y="8907"/>
                    <a:pt x="12598" y="8692"/>
                    <a:pt x="12598" y="8418"/>
                  </a:cubicBezTo>
                  <a:lnTo>
                    <a:pt x="12598" y="8299"/>
                  </a:lnTo>
                  <a:lnTo>
                    <a:pt x="12610" y="8299"/>
                  </a:lnTo>
                  <a:cubicBezTo>
                    <a:pt x="12919" y="8299"/>
                    <a:pt x="13181" y="8037"/>
                    <a:pt x="13181" y="7728"/>
                  </a:cubicBezTo>
                  <a:cubicBezTo>
                    <a:pt x="13181" y="7406"/>
                    <a:pt x="12919" y="7156"/>
                    <a:pt x="12610" y="7156"/>
                  </a:cubicBezTo>
                  <a:lnTo>
                    <a:pt x="12598" y="7156"/>
                  </a:lnTo>
                  <a:lnTo>
                    <a:pt x="12598" y="7025"/>
                  </a:lnTo>
                  <a:cubicBezTo>
                    <a:pt x="12598" y="6764"/>
                    <a:pt x="12371" y="6549"/>
                    <a:pt x="12110" y="6549"/>
                  </a:cubicBezTo>
                  <a:cubicBezTo>
                    <a:pt x="12062" y="6549"/>
                    <a:pt x="12026" y="6549"/>
                    <a:pt x="11990" y="6561"/>
                  </a:cubicBezTo>
                  <a:lnTo>
                    <a:pt x="11990" y="5847"/>
                  </a:lnTo>
                  <a:cubicBezTo>
                    <a:pt x="11990" y="4930"/>
                    <a:pt x="11312" y="4192"/>
                    <a:pt x="10490" y="4192"/>
                  </a:cubicBezTo>
                  <a:lnTo>
                    <a:pt x="8716" y="4192"/>
                  </a:lnTo>
                  <a:cubicBezTo>
                    <a:pt x="8490" y="3430"/>
                    <a:pt x="7776" y="2846"/>
                    <a:pt x="6895" y="2787"/>
                  </a:cubicBezTo>
                  <a:lnTo>
                    <a:pt x="6895" y="1120"/>
                  </a:lnTo>
                  <a:lnTo>
                    <a:pt x="6883" y="1120"/>
                  </a:lnTo>
                  <a:cubicBezTo>
                    <a:pt x="7133" y="1060"/>
                    <a:pt x="7311" y="834"/>
                    <a:pt x="7311" y="572"/>
                  </a:cubicBezTo>
                  <a:cubicBezTo>
                    <a:pt x="7311" y="263"/>
                    <a:pt x="7049" y="1"/>
                    <a:pt x="6740" y="1"/>
                  </a:cubicBezTo>
                  <a:close/>
                </a:path>
              </a:pathLst>
            </a:custGeom>
            <a:solidFill>
              <a:srgbClr val="623D69"/>
            </a:solidFill>
            <a:ln cap="flat" cmpd="sng" w="152400">
              <a:solidFill>
                <a:schemeClr val="accent6"/>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415" name="Google Shape;7415;p11"/>
            <p:cNvGrpSpPr/>
            <p:nvPr/>
          </p:nvGrpSpPr>
          <p:grpSpPr>
            <a:xfrm>
              <a:off x="3685713" y="4289050"/>
              <a:ext cx="329550" cy="309875"/>
              <a:chOff x="3816825" y="4572725"/>
              <a:chExt cx="329550" cy="309875"/>
            </a:xfrm>
          </p:grpSpPr>
          <p:sp>
            <p:nvSpPr>
              <p:cNvPr id="7416" name="Google Shape;7416;p11"/>
              <p:cNvSpPr/>
              <p:nvPr/>
            </p:nvSpPr>
            <p:spPr>
              <a:xfrm>
                <a:off x="3816825" y="4751300"/>
                <a:ext cx="28600" cy="28600"/>
              </a:xfrm>
              <a:custGeom>
                <a:rect b="b" l="l" r="r" t="t"/>
                <a:pathLst>
                  <a:path extrusionOk="0" h="1144" w="1144">
                    <a:moveTo>
                      <a:pt x="572" y="1"/>
                    </a:moveTo>
                    <a:cubicBezTo>
                      <a:pt x="251" y="1"/>
                      <a:pt x="1" y="263"/>
                      <a:pt x="1" y="572"/>
                    </a:cubicBezTo>
                    <a:cubicBezTo>
                      <a:pt x="1" y="894"/>
                      <a:pt x="251" y="1144"/>
                      <a:pt x="572" y="1144"/>
                    </a:cubicBezTo>
                    <a:cubicBezTo>
                      <a:pt x="882" y="1144"/>
                      <a:pt x="1144" y="894"/>
                      <a:pt x="1144" y="572"/>
                    </a:cubicBezTo>
                    <a:cubicBezTo>
                      <a:pt x="1144" y="263"/>
                      <a:pt x="882" y="1"/>
                      <a:pt x="57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7" name="Google Shape;7417;p11"/>
              <p:cNvSpPr/>
              <p:nvPr/>
            </p:nvSpPr>
            <p:spPr>
              <a:xfrm>
                <a:off x="3981450" y="4600400"/>
                <a:ext cx="7750" cy="113125"/>
              </a:xfrm>
              <a:custGeom>
                <a:rect b="b" l="l" r="r" t="t"/>
                <a:pathLst>
                  <a:path extrusionOk="0" h="4525" w="310">
                    <a:moveTo>
                      <a:pt x="0" y="0"/>
                    </a:moveTo>
                    <a:lnTo>
                      <a:pt x="0" y="4525"/>
                    </a:lnTo>
                    <a:lnTo>
                      <a:pt x="310" y="4525"/>
                    </a:lnTo>
                    <a:lnTo>
                      <a:pt x="31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8" name="Google Shape;7418;p11"/>
              <p:cNvSpPr/>
              <p:nvPr/>
            </p:nvSpPr>
            <p:spPr>
              <a:xfrm>
                <a:off x="3933825" y="4642075"/>
                <a:ext cx="103000" cy="48525"/>
              </a:xfrm>
              <a:custGeom>
                <a:rect b="b" l="l" r="r" t="t"/>
                <a:pathLst>
                  <a:path extrusionOk="0" h="1941" w="4120">
                    <a:moveTo>
                      <a:pt x="2060" y="0"/>
                    </a:moveTo>
                    <a:cubicBezTo>
                      <a:pt x="917" y="0"/>
                      <a:pt x="0" y="869"/>
                      <a:pt x="0" y="1941"/>
                    </a:cubicBezTo>
                    <a:lnTo>
                      <a:pt x="4120" y="1941"/>
                    </a:lnTo>
                    <a:cubicBezTo>
                      <a:pt x="4120" y="869"/>
                      <a:pt x="3191" y="0"/>
                      <a:pt x="2060"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9" name="Google Shape;7419;p11"/>
              <p:cNvSpPr/>
              <p:nvPr/>
            </p:nvSpPr>
            <p:spPr>
              <a:xfrm>
                <a:off x="3831425" y="4736125"/>
                <a:ext cx="24125" cy="59250"/>
              </a:xfrm>
              <a:custGeom>
                <a:rect b="b" l="l" r="r" t="t"/>
                <a:pathLst>
                  <a:path extrusionOk="0" h="2370" w="965">
                    <a:moveTo>
                      <a:pt x="477" y="1"/>
                    </a:moveTo>
                    <a:cubicBezTo>
                      <a:pt x="215" y="1"/>
                      <a:pt x="0" y="227"/>
                      <a:pt x="0" y="489"/>
                    </a:cubicBezTo>
                    <a:lnTo>
                      <a:pt x="0" y="1882"/>
                    </a:lnTo>
                    <a:cubicBezTo>
                      <a:pt x="0" y="2144"/>
                      <a:pt x="215" y="2370"/>
                      <a:pt x="477" y="2370"/>
                    </a:cubicBezTo>
                    <a:cubicBezTo>
                      <a:pt x="750" y="2370"/>
                      <a:pt x="965" y="2144"/>
                      <a:pt x="965" y="1882"/>
                    </a:cubicBezTo>
                    <a:lnTo>
                      <a:pt x="965" y="489"/>
                    </a:lnTo>
                    <a:cubicBezTo>
                      <a:pt x="965" y="215"/>
                      <a:pt x="750" y="1"/>
                      <a:pt x="477"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0" name="Google Shape;7420;p11"/>
              <p:cNvSpPr/>
              <p:nvPr/>
            </p:nvSpPr>
            <p:spPr>
              <a:xfrm>
                <a:off x="4117475" y="4751300"/>
                <a:ext cx="28900" cy="28600"/>
              </a:xfrm>
              <a:custGeom>
                <a:rect b="b" l="l" r="r" t="t"/>
                <a:pathLst>
                  <a:path extrusionOk="0" h="1144" w="1156">
                    <a:moveTo>
                      <a:pt x="584" y="1"/>
                    </a:moveTo>
                    <a:cubicBezTo>
                      <a:pt x="262" y="1"/>
                      <a:pt x="0" y="263"/>
                      <a:pt x="0" y="572"/>
                    </a:cubicBezTo>
                    <a:cubicBezTo>
                      <a:pt x="0" y="894"/>
                      <a:pt x="262" y="1144"/>
                      <a:pt x="584" y="1144"/>
                    </a:cubicBezTo>
                    <a:cubicBezTo>
                      <a:pt x="893" y="1144"/>
                      <a:pt x="1155" y="894"/>
                      <a:pt x="1155" y="572"/>
                    </a:cubicBezTo>
                    <a:cubicBezTo>
                      <a:pt x="1155" y="263"/>
                      <a:pt x="893" y="1"/>
                      <a:pt x="58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1" name="Google Shape;7421;p11"/>
              <p:cNvSpPr/>
              <p:nvPr/>
            </p:nvSpPr>
            <p:spPr>
              <a:xfrm>
                <a:off x="4107350" y="4736125"/>
                <a:ext cx="24425" cy="59250"/>
              </a:xfrm>
              <a:custGeom>
                <a:rect b="b" l="l" r="r" t="t"/>
                <a:pathLst>
                  <a:path extrusionOk="0" h="2370" w="977">
                    <a:moveTo>
                      <a:pt x="489" y="1"/>
                    </a:moveTo>
                    <a:cubicBezTo>
                      <a:pt x="227" y="1"/>
                      <a:pt x="0" y="215"/>
                      <a:pt x="0" y="489"/>
                    </a:cubicBezTo>
                    <a:lnTo>
                      <a:pt x="0" y="1882"/>
                    </a:lnTo>
                    <a:cubicBezTo>
                      <a:pt x="0" y="2144"/>
                      <a:pt x="215" y="2370"/>
                      <a:pt x="489" y="2370"/>
                    </a:cubicBezTo>
                    <a:cubicBezTo>
                      <a:pt x="750" y="2370"/>
                      <a:pt x="977" y="2144"/>
                      <a:pt x="977" y="1882"/>
                    </a:cubicBezTo>
                    <a:lnTo>
                      <a:pt x="977" y="489"/>
                    </a:lnTo>
                    <a:cubicBezTo>
                      <a:pt x="977" y="227"/>
                      <a:pt x="750" y="1"/>
                      <a:pt x="489"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2" name="Google Shape;7422;p11"/>
              <p:cNvSpPr/>
              <p:nvPr/>
            </p:nvSpPr>
            <p:spPr>
              <a:xfrm>
                <a:off x="3846300" y="4677500"/>
                <a:ext cx="270300" cy="187550"/>
              </a:xfrm>
              <a:custGeom>
                <a:rect b="b" l="l" r="r" t="t"/>
                <a:pathLst>
                  <a:path extrusionOk="0" h="7502" w="10812">
                    <a:moveTo>
                      <a:pt x="1513" y="0"/>
                    </a:moveTo>
                    <a:cubicBezTo>
                      <a:pt x="679" y="0"/>
                      <a:pt x="1" y="738"/>
                      <a:pt x="1" y="1655"/>
                    </a:cubicBezTo>
                    <a:lnTo>
                      <a:pt x="1" y="5846"/>
                    </a:lnTo>
                    <a:cubicBezTo>
                      <a:pt x="1" y="6763"/>
                      <a:pt x="679" y="7501"/>
                      <a:pt x="1513" y="7501"/>
                    </a:cubicBezTo>
                    <a:lnTo>
                      <a:pt x="9311" y="7501"/>
                    </a:lnTo>
                    <a:cubicBezTo>
                      <a:pt x="10133" y="7501"/>
                      <a:pt x="10811" y="6763"/>
                      <a:pt x="10811" y="5846"/>
                    </a:cubicBezTo>
                    <a:lnTo>
                      <a:pt x="10811" y="1655"/>
                    </a:lnTo>
                    <a:cubicBezTo>
                      <a:pt x="10811" y="738"/>
                      <a:pt x="10133" y="0"/>
                      <a:pt x="9311"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3" name="Google Shape;7423;p11"/>
              <p:cNvSpPr/>
              <p:nvPr/>
            </p:nvSpPr>
            <p:spPr>
              <a:xfrm>
                <a:off x="3822500" y="4832275"/>
                <a:ext cx="317900" cy="50325"/>
              </a:xfrm>
              <a:custGeom>
                <a:rect b="b" l="l" r="r" t="t"/>
                <a:pathLst>
                  <a:path extrusionOk="0" h="2013" w="12716">
                    <a:moveTo>
                      <a:pt x="1000" y="0"/>
                    </a:moveTo>
                    <a:cubicBezTo>
                      <a:pt x="453" y="0"/>
                      <a:pt x="0" y="453"/>
                      <a:pt x="0" y="1012"/>
                    </a:cubicBezTo>
                    <a:cubicBezTo>
                      <a:pt x="0" y="1560"/>
                      <a:pt x="453" y="2013"/>
                      <a:pt x="1000" y="2013"/>
                    </a:cubicBezTo>
                    <a:lnTo>
                      <a:pt x="11716" y="2013"/>
                    </a:lnTo>
                    <a:cubicBezTo>
                      <a:pt x="12275" y="2013"/>
                      <a:pt x="12716" y="1560"/>
                      <a:pt x="12716" y="1012"/>
                    </a:cubicBezTo>
                    <a:cubicBezTo>
                      <a:pt x="12716" y="453"/>
                      <a:pt x="12264" y="0"/>
                      <a:pt x="11716"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4" name="Google Shape;7424;p11"/>
              <p:cNvSpPr/>
              <p:nvPr/>
            </p:nvSpPr>
            <p:spPr>
              <a:xfrm>
                <a:off x="3912975" y="4719325"/>
                <a:ext cx="42600" cy="38100"/>
              </a:xfrm>
              <a:custGeom>
                <a:rect b="b" l="l" r="r" t="t"/>
                <a:pathLst>
                  <a:path extrusionOk="0" h="1524" w="1704">
                    <a:moveTo>
                      <a:pt x="848" y="1"/>
                    </a:moveTo>
                    <a:cubicBezTo>
                      <a:pt x="673" y="1"/>
                      <a:pt x="497" y="61"/>
                      <a:pt x="358" y="184"/>
                    </a:cubicBezTo>
                    <a:cubicBezTo>
                      <a:pt x="36" y="458"/>
                      <a:pt x="1" y="946"/>
                      <a:pt x="274" y="1256"/>
                    </a:cubicBezTo>
                    <a:cubicBezTo>
                      <a:pt x="425" y="1433"/>
                      <a:pt x="640" y="1523"/>
                      <a:pt x="855" y="1523"/>
                    </a:cubicBezTo>
                    <a:cubicBezTo>
                      <a:pt x="1031" y="1523"/>
                      <a:pt x="1207" y="1463"/>
                      <a:pt x="1346" y="1339"/>
                    </a:cubicBezTo>
                    <a:cubicBezTo>
                      <a:pt x="1667" y="1054"/>
                      <a:pt x="1703" y="577"/>
                      <a:pt x="1429" y="268"/>
                    </a:cubicBezTo>
                    <a:cubicBezTo>
                      <a:pt x="1279" y="91"/>
                      <a:pt x="1063" y="1"/>
                      <a:pt x="84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5" name="Google Shape;7425;p11"/>
              <p:cNvSpPr/>
              <p:nvPr/>
            </p:nvSpPr>
            <p:spPr>
              <a:xfrm>
                <a:off x="4005250" y="4719325"/>
                <a:ext cx="42600" cy="38100"/>
              </a:xfrm>
              <a:custGeom>
                <a:rect b="b" l="l" r="r" t="t"/>
                <a:pathLst>
                  <a:path extrusionOk="0" h="1524" w="1704">
                    <a:moveTo>
                      <a:pt x="853" y="1"/>
                    </a:moveTo>
                    <a:cubicBezTo>
                      <a:pt x="678" y="1"/>
                      <a:pt x="502" y="61"/>
                      <a:pt x="358" y="184"/>
                    </a:cubicBezTo>
                    <a:cubicBezTo>
                      <a:pt x="36" y="458"/>
                      <a:pt x="1" y="946"/>
                      <a:pt x="286" y="1256"/>
                    </a:cubicBezTo>
                    <a:cubicBezTo>
                      <a:pt x="437" y="1433"/>
                      <a:pt x="649" y="1523"/>
                      <a:pt x="862" y="1523"/>
                    </a:cubicBezTo>
                    <a:cubicBezTo>
                      <a:pt x="1037" y="1523"/>
                      <a:pt x="1213" y="1463"/>
                      <a:pt x="1358" y="1339"/>
                    </a:cubicBezTo>
                    <a:cubicBezTo>
                      <a:pt x="1667" y="1054"/>
                      <a:pt x="1703" y="577"/>
                      <a:pt x="1429" y="268"/>
                    </a:cubicBezTo>
                    <a:cubicBezTo>
                      <a:pt x="1279" y="91"/>
                      <a:pt x="1067" y="1"/>
                      <a:pt x="85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6" name="Google Shape;7426;p11"/>
              <p:cNvSpPr/>
              <p:nvPr/>
            </p:nvSpPr>
            <p:spPr>
              <a:xfrm>
                <a:off x="3971025" y="4572725"/>
                <a:ext cx="28600" cy="28300"/>
              </a:xfrm>
              <a:custGeom>
                <a:rect b="b" l="l" r="r" t="t"/>
                <a:pathLst>
                  <a:path extrusionOk="0" h="1132" w="1144">
                    <a:moveTo>
                      <a:pt x="572" y="0"/>
                    </a:moveTo>
                    <a:cubicBezTo>
                      <a:pt x="250" y="0"/>
                      <a:pt x="0" y="250"/>
                      <a:pt x="0" y="560"/>
                    </a:cubicBezTo>
                    <a:cubicBezTo>
                      <a:pt x="0" y="881"/>
                      <a:pt x="250" y="1131"/>
                      <a:pt x="572" y="1131"/>
                    </a:cubicBezTo>
                    <a:cubicBezTo>
                      <a:pt x="881" y="1131"/>
                      <a:pt x="1143" y="881"/>
                      <a:pt x="1143" y="560"/>
                    </a:cubicBezTo>
                    <a:cubicBezTo>
                      <a:pt x="1143" y="250"/>
                      <a:pt x="881" y="0"/>
                      <a:pt x="57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7" name="Google Shape;7427;p11"/>
              <p:cNvSpPr/>
              <p:nvPr/>
            </p:nvSpPr>
            <p:spPr>
              <a:xfrm>
                <a:off x="3932325" y="4776025"/>
                <a:ext cx="96175" cy="25900"/>
              </a:xfrm>
              <a:custGeom>
                <a:rect b="b" l="l" r="r" t="t"/>
                <a:pathLst>
                  <a:path extrusionOk="0" h="1036" w="3847">
                    <a:moveTo>
                      <a:pt x="489" y="0"/>
                    </a:moveTo>
                    <a:cubicBezTo>
                      <a:pt x="215" y="0"/>
                      <a:pt x="0" y="226"/>
                      <a:pt x="0" y="488"/>
                    </a:cubicBezTo>
                    <a:lnTo>
                      <a:pt x="0" y="560"/>
                    </a:lnTo>
                    <a:cubicBezTo>
                      <a:pt x="0" y="822"/>
                      <a:pt x="215" y="1036"/>
                      <a:pt x="489" y="1036"/>
                    </a:cubicBezTo>
                    <a:lnTo>
                      <a:pt x="3370" y="1036"/>
                    </a:lnTo>
                    <a:cubicBezTo>
                      <a:pt x="3632" y="1036"/>
                      <a:pt x="3846" y="822"/>
                      <a:pt x="3846" y="560"/>
                    </a:cubicBezTo>
                    <a:lnTo>
                      <a:pt x="3846" y="488"/>
                    </a:lnTo>
                    <a:cubicBezTo>
                      <a:pt x="3846" y="214"/>
                      <a:pt x="3632" y="0"/>
                      <a:pt x="3370"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8" name="Google Shape;7428;p11"/>
              <p:cNvSpPr/>
              <p:nvPr/>
            </p:nvSpPr>
            <p:spPr>
              <a:xfrm>
                <a:off x="3941250" y="4785825"/>
                <a:ext cx="78300" cy="6275"/>
              </a:xfrm>
              <a:custGeom>
                <a:rect b="b" l="l" r="r" t="t"/>
                <a:pathLst>
                  <a:path extrusionOk="0" h="251" w="3132">
                    <a:moveTo>
                      <a:pt x="132" y="1"/>
                    </a:moveTo>
                    <a:cubicBezTo>
                      <a:pt x="60" y="1"/>
                      <a:pt x="1" y="61"/>
                      <a:pt x="1" y="132"/>
                    </a:cubicBezTo>
                    <a:cubicBezTo>
                      <a:pt x="1" y="203"/>
                      <a:pt x="60" y="251"/>
                      <a:pt x="132" y="251"/>
                    </a:cubicBezTo>
                    <a:lnTo>
                      <a:pt x="3001" y="251"/>
                    </a:lnTo>
                    <a:cubicBezTo>
                      <a:pt x="3072" y="251"/>
                      <a:pt x="3132" y="203"/>
                      <a:pt x="3132" y="132"/>
                    </a:cubicBezTo>
                    <a:cubicBezTo>
                      <a:pt x="3132" y="61"/>
                      <a:pt x="3072" y="1"/>
                      <a:pt x="300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9" name="Google Shape;7429;p11"/>
              <p:cNvSpPr/>
              <p:nvPr/>
            </p:nvSpPr>
            <p:spPr>
              <a:xfrm>
                <a:off x="3868625" y="4851925"/>
                <a:ext cx="13725" cy="14000"/>
              </a:xfrm>
              <a:custGeom>
                <a:rect b="b" l="l" r="r" t="t"/>
                <a:pathLst>
                  <a:path extrusionOk="0" h="560" w="549">
                    <a:moveTo>
                      <a:pt x="274" y="0"/>
                    </a:moveTo>
                    <a:cubicBezTo>
                      <a:pt x="120" y="0"/>
                      <a:pt x="1" y="131"/>
                      <a:pt x="1" y="274"/>
                    </a:cubicBezTo>
                    <a:cubicBezTo>
                      <a:pt x="1"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0" name="Google Shape;7430;p11"/>
              <p:cNvSpPr/>
              <p:nvPr/>
            </p:nvSpPr>
            <p:spPr>
              <a:xfrm>
                <a:off x="3898700"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1" name="Google Shape;7431;p11"/>
              <p:cNvSpPr/>
              <p:nvPr/>
            </p:nvSpPr>
            <p:spPr>
              <a:xfrm>
                <a:off x="3929050" y="4851925"/>
                <a:ext cx="13725" cy="14000"/>
              </a:xfrm>
              <a:custGeom>
                <a:rect b="b" l="l" r="r" t="t"/>
                <a:pathLst>
                  <a:path extrusionOk="0" h="560" w="549">
                    <a:moveTo>
                      <a:pt x="274" y="0"/>
                    </a:moveTo>
                    <a:cubicBezTo>
                      <a:pt x="120" y="0"/>
                      <a:pt x="1" y="131"/>
                      <a:pt x="1" y="274"/>
                    </a:cubicBezTo>
                    <a:cubicBezTo>
                      <a:pt x="1"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2" name="Google Shape;7432;p11"/>
              <p:cNvSpPr/>
              <p:nvPr/>
            </p:nvSpPr>
            <p:spPr>
              <a:xfrm>
                <a:off x="3959125"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3" name="Google Shape;7433;p11"/>
              <p:cNvSpPr/>
              <p:nvPr/>
            </p:nvSpPr>
            <p:spPr>
              <a:xfrm>
                <a:off x="3989475" y="4851925"/>
                <a:ext cx="13725" cy="14000"/>
              </a:xfrm>
              <a:custGeom>
                <a:rect b="b" l="l" r="r" t="t"/>
                <a:pathLst>
                  <a:path extrusionOk="0" h="560" w="549">
                    <a:moveTo>
                      <a:pt x="274" y="0"/>
                    </a:moveTo>
                    <a:cubicBezTo>
                      <a:pt x="120" y="0"/>
                      <a:pt x="0" y="131"/>
                      <a:pt x="0" y="274"/>
                    </a:cubicBezTo>
                    <a:cubicBezTo>
                      <a:pt x="0"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4" name="Google Shape;7434;p11"/>
              <p:cNvSpPr/>
              <p:nvPr/>
            </p:nvSpPr>
            <p:spPr>
              <a:xfrm>
                <a:off x="4019550" y="4851925"/>
                <a:ext cx="14000" cy="14000"/>
              </a:xfrm>
              <a:custGeom>
                <a:rect b="b" l="l" r="r" t="t"/>
                <a:pathLst>
                  <a:path extrusionOk="0" h="560" w="560">
                    <a:moveTo>
                      <a:pt x="286" y="0"/>
                    </a:moveTo>
                    <a:cubicBezTo>
                      <a:pt x="131" y="0"/>
                      <a:pt x="0" y="131"/>
                      <a:pt x="0" y="274"/>
                    </a:cubicBezTo>
                    <a:cubicBezTo>
                      <a:pt x="0" y="429"/>
                      <a:pt x="131" y="560"/>
                      <a:pt x="286" y="560"/>
                    </a:cubicBezTo>
                    <a:cubicBezTo>
                      <a:pt x="441" y="560"/>
                      <a:pt x="560" y="429"/>
                      <a:pt x="560" y="274"/>
                    </a:cubicBezTo>
                    <a:cubicBezTo>
                      <a:pt x="560" y="131"/>
                      <a:pt x="441" y="0"/>
                      <a:pt x="28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5" name="Google Shape;7435;p11"/>
              <p:cNvSpPr/>
              <p:nvPr/>
            </p:nvSpPr>
            <p:spPr>
              <a:xfrm>
                <a:off x="4049900" y="4851925"/>
                <a:ext cx="13725" cy="14000"/>
              </a:xfrm>
              <a:custGeom>
                <a:rect b="b" l="l" r="r" t="t"/>
                <a:pathLst>
                  <a:path extrusionOk="0" h="560" w="549">
                    <a:moveTo>
                      <a:pt x="274" y="0"/>
                    </a:moveTo>
                    <a:cubicBezTo>
                      <a:pt x="120" y="0"/>
                      <a:pt x="0" y="131"/>
                      <a:pt x="0" y="274"/>
                    </a:cubicBezTo>
                    <a:cubicBezTo>
                      <a:pt x="0" y="429"/>
                      <a:pt x="120" y="560"/>
                      <a:pt x="274" y="560"/>
                    </a:cubicBezTo>
                    <a:cubicBezTo>
                      <a:pt x="429" y="560"/>
                      <a:pt x="548" y="429"/>
                      <a:pt x="548" y="274"/>
                    </a:cubicBezTo>
                    <a:cubicBezTo>
                      <a:pt x="548" y="131"/>
                      <a:pt x="429" y="0"/>
                      <a:pt x="2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6" name="Google Shape;7436;p11"/>
              <p:cNvSpPr/>
              <p:nvPr/>
            </p:nvSpPr>
            <p:spPr>
              <a:xfrm>
                <a:off x="4079950" y="4851925"/>
                <a:ext cx="14025" cy="14000"/>
              </a:xfrm>
              <a:custGeom>
                <a:rect b="b" l="l" r="r" t="t"/>
                <a:pathLst>
                  <a:path extrusionOk="0" h="560" w="561">
                    <a:moveTo>
                      <a:pt x="287" y="0"/>
                    </a:moveTo>
                    <a:cubicBezTo>
                      <a:pt x="132" y="0"/>
                      <a:pt x="1" y="131"/>
                      <a:pt x="1" y="274"/>
                    </a:cubicBezTo>
                    <a:cubicBezTo>
                      <a:pt x="1" y="429"/>
                      <a:pt x="132" y="560"/>
                      <a:pt x="287" y="560"/>
                    </a:cubicBezTo>
                    <a:cubicBezTo>
                      <a:pt x="442" y="560"/>
                      <a:pt x="561" y="429"/>
                      <a:pt x="561" y="274"/>
                    </a:cubicBezTo>
                    <a:cubicBezTo>
                      <a:pt x="561" y="131"/>
                      <a:pt x="442" y="0"/>
                      <a:pt x="28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437" name="Google Shape;7437;p11"/>
          <p:cNvSpPr txBox="1"/>
          <p:nvPr/>
        </p:nvSpPr>
        <p:spPr>
          <a:xfrm flipH="1">
            <a:off x="2623025" y="2626300"/>
            <a:ext cx="5877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623D69"/>
                </a:solidFill>
                <a:latin typeface="Roboto"/>
                <a:ea typeface="Roboto"/>
                <a:cs typeface="Roboto"/>
                <a:sym typeface="Roboto"/>
              </a:rPr>
              <a:t>0</a:t>
            </a:r>
            <a:r>
              <a:rPr b="1" lang="en" sz="2000">
                <a:solidFill>
                  <a:srgbClr val="623D69"/>
                </a:solidFill>
                <a:latin typeface="Roboto"/>
                <a:ea typeface="Roboto"/>
                <a:cs typeface="Roboto"/>
                <a:sym typeface="Roboto"/>
              </a:rPr>
              <a:t>4</a:t>
            </a:r>
            <a:endParaRPr b="1" i="0" sz="2000" u="none" cap="none" strike="noStrike">
              <a:solidFill>
                <a:srgbClr val="623D69"/>
              </a:solidFill>
              <a:latin typeface="Roboto"/>
              <a:ea typeface="Roboto"/>
              <a:cs typeface="Roboto"/>
              <a:sym typeface="Roboto"/>
            </a:endParaRPr>
          </a:p>
        </p:txBody>
      </p:sp>
      <p:sp>
        <p:nvSpPr>
          <p:cNvPr id="7438" name="Google Shape;7438;p11"/>
          <p:cNvSpPr txBox="1"/>
          <p:nvPr/>
        </p:nvSpPr>
        <p:spPr>
          <a:xfrm>
            <a:off x="40275" y="1296300"/>
            <a:ext cx="2549700" cy="507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100"/>
              <a:buFont typeface="Arial"/>
              <a:buNone/>
            </a:pPr>
            <a:r>
              <a:rPr b="1" i="0" lang="en" sz="2100" u="none" cap="none" strike="noStrike">
                <a:solidFill>
                  <a:srgbClr val="9A72A1"/>
                </a:solidFill>
                <a:latin typeface="Poppins"/>
                <a:ea typeface="Poppins"/>
                <a:cs typeface="Poppins"/>
                <a:sym typeface="Poppins"/>
              </a:rPr>
              <a:t>Reason of calling</a:t>
            </a:r>
            <a:endParaRPr b="1" i="0" sz="2100" u="none" cap="none" strike="noStrike">
              <a:solidFill>
                <a:srgbClr val="9A72A1"/>
              </a:solidFill>
              <a:latin typeface="Poppins"/>
              <a:ea typeface="Poppins"/>
              <a:cs typeface="Poppins"/>
              <a:sym typeface="Poppi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42" name="Shape 7442"/>
        <p:cNvGrpSpPr/>
        <p:nvPr/>
      </p:nvGrpSpPr>
      <p:grpSpPr>
        <a:xfrm>
          <a:off x="0" y="0"/>
          <a:ext cx="0" cy="0"/>
          <a:chOff x="0" y="0"/>
          <a:chExt cx="0" cy="0"/>
        </a:xfrm>
      </p:grpSpPr>
      <p:sp>
        <p:nvSpPr>
          <p:cNvPr id="7443" name="Google Shape;7443;g1f9162cf5e8_0_755"/>
          <p:cNvSpPr txBox="1"/>
          <p:nvPr/>
        </p:nvSpPr>
        <p:spPr>
          <a:xfrm>
            <a:off x="1146000" y="426175"/>
            <a:ext cx="6852000" cy="44946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oppins"/>
                <a:ea typeface="Poppins"/>
                <a:cs typeface="Poppins"/>
                <a:sym typeface="Poppins"/>
              </a:rPr>
              <a:t>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p:txBody>
      </p:sp>
      <p:sp>
        <p:nvSpPr>
          <p:cNvPr id="7444" name="Google Shape;7444;g1f9162cf5e8_0_755"/>
          <p:cNvSpPr txBox="1"/>
          <p:nvPr>
            <p:ph type="title"/>
          </p:nvPr>
        </p:nvSpPr>
        <p:spPr>
          <a:xfrm>
            <a:off x="4838575" y="2954625"/>
            <a:ext cx="1269900" cy="993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4000"/>
              <a:buNone/>
            </a:pPr>
            <a:r>
              <a:t/>
            </a:r>
            <a:endParaRPr>
              <a:solidFill>
                <a:srgbClr val="DFC7E4"/>
              </a:solidFill>
            </a:endParaRPr>
          </a:p>
          <a:p>
            <a:pPr indent="0" lvl="0" marL="0" rtl="0" algn="ctr">
              <a:spcBef>
                <a:spcPts val="0"/>
              </a:spcBef>
              <a:spcAft>
                <a:spcPts val="0"/>
              </a:spcAft>
              <a:buSzPts val="2100"/>
              <a:buNone/>
            </a:pPr>
            <a:r>
              <a:rPr b="1" lang="en" sz="5000">
                <a:solidFill>
                  <a:srgbClr val="623D69"/>
                </a:solidFill>
                <a:latin typeface="Poppins"/>
                <a:ea typeface="Poppins"/>
                <a:cs typeface="Poppins"/>
                <a:sym typeface="Poppins"/>
              </a:rPr>
              <a:t>IOT</a:t>
            </a:r>
            <a:endParaRPr b="1" sz="5000">
              <a:solidFill>
                <a:srgbClr val="623D69"/>
              </a:solidFill>
              <a:latin typeface="Poppins"/>
              <a:ea typeface="Poppins"/>
              <a:cs typeface="Poppins"/>
              <a:sym typeface="Poppins"/>
            </a:endParaRPr>
          </a:p>
          <a:p>
            <a:pPr indent="0" lvl="0" marL="0" rtl="0" algn="l">
              <a:lnSpc>
                <a:spcPct val="100000"/>
              </a:lnSpc>
              <a:spcBef>
                <a:spcPts val="0"/>
              </a:spcBef>
              <a:spcAft>
                <a:spcPts val="0"/>
              </a:spcAft>
              <a:buSzPts val="4000"/>
              <a:buNone/>
            </a:pPr>
            <a:r>
              <a:t/>
            </a:r>
            <a:endParaRPr/>
          </a:p>
        </p:txBody>
      </p:sp>
      <p:sp>
        <p:nvSpPr>
          <p:cNvPr id="7445" name="Google Shape;7445;g1f9162cf5e8_0_755"/>
          <p:cNvSpPr txBox="1"/>
          <p:nvPr>
            <p:ph idx="2" type="title"/>
          </p:nvPr>
        </p:nvSpPr>
        <p:spPr>
          <a:xfrm>
            <a:off x="3561926" y="2176524"/>
            <a:ext cx="1544700" cy="993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4800"/>
              <a:buNone/>
            </a:pPr>
            <a:r>
              <a:rPr lang="en">
                <a:solidFill>
                  <a:srgbClr val="DFC7E4"/>
                </a:solidFill>
              </a:rPr>
              <a:t>0</a:t>
            </a:r>
            <a:r>
              <a:rPr lang="en" sz="4800">
                <a:solidFill>
                  <a:srgbClr val="DFC7E4"/>
                </a:solidFill>
              </a:rPr>
              <a:t>1</a:t>
            </a:r>
            <a:endParaRPr sz="4800">
              <a:solidFill>
                <a:srgbClr val="DFC7E4"/>
              </a:solidFill>
            </a:endParaRPr>
          </a:p>
        </p:txBody>
      </p:sp>
      <p:grpSp>
        <p:nvGrpSpPr>
          <p:cNvPr id="7446" name="Google Shape;7446;g1f9162cf5e8_0_755"/>
          <p:cNvGrpSpPr/>
          <p:nvPr/>
        </p:nvGrpSpPr>
        <p:grpSpPr>
          <a:xfrm rot="1035742">
            <a:off x="1461818" y="3971632"/>
            <a:ext cx="937442" cy="740701"/>
            <a:chOff x="3122100" y="4329813"/>
            <a:chExt cx="198575" cy="156900"/>
          </a:xfrm>
        </p:grpSpPr>
        <p:sp>
          <p:nvSpPr>
            <p:cNvPr id="7447" name="Google Shape;7447;g1f9162cf5e8_0_755"/>
            <p:cNvSpPr/>
            <p:nvPr/>
          </p:nvSpPr>
          <p:spPr>
            <a:xfrm>
              <a:off x="3122100" y="4329813"/>
              <a:ext cx="198575" cy="156900"/>
            </a:xfrm>
            <a:custGeom>
              <a:rect b="b" l="l" r="r" t="t"/>
              <a:pathLst>
                <a:path extrusionOk="0" h="6276" w="7943">
                  <a:moveTo>
                    <a:pt x="1965" y="1"/>
                  </a:moveTo>
                  <a:cubicBezTo>
                    <a:pt x="1239" y="1"/>
                    <a:pt x="644" y="584"/>
                    <a:pt x="644" y="1311"/>
                  </a:cubicBezTo>
                  <a:lnTo>
                    <a:pt x="644" y="1632"/>
                  </a:lnTo>
                  <a:lnTo>
                    <a:pt x="644" y="1918"/>
                  </a:lnTo>
                  <a:lnTo>
                    <a:pt x="644" y="2489"/>
                  </a:lnTo>
                  <a:cubicBezTo>
                    <a:pt x="286" y="2489"/>
                    <a:pt x="1" y="2775"/>
                    <a:pt x="1" y="3132"/>
                  </a:cubicBezTo>
                  <a:cubicBezTo>
                    <a:pt x="1" y="3489"/>
                    <a:pt x="286" y="3787"/>
                    <a:pt x="644" y="3787"/>
                  </a:cubicBezTo>
                  <a:lnTo>
                    <a:pt x="644" y="4954"/>
                  </a:lnTo>
                  <a:cubicBezTo>
                    <a:pt x="644" y="5680"/>
                    <a:pt x="1239" y="6275"/>
                    <a:pt x="1965" y="6275"/>
                  </a:cubicBezTo>
                  <a:lnTo>
                    <a:pt x="5978" y="6275"/>
                  </a:lnTo>
                  <a:cubicBezTo>
                    <a:pt x="6704" y="6275"/>
                    <a:pt x="7299" y="5680"/>
                    <a:pt x="7299" y="4954"/>
                  </a:cubicBezTo>
                  <a:lnTo>
                    <a:pt x="7299" y="3787"/>
                  </a:lnTo>
                  <a:cubicBezTo>
                    <a:pt x="7656" y="3787"/>
                    <a:pt x="7942" y="3489"/>
                    <a:pt x="7942" y="3132"/>
                  </a:cubicBezTo>
                  <a:cubicBezTo>
                    <a:pt x="7942" y="2775"/>
                    <a:pt x="7656" y="2489"/>
                    <a:pt x="7287" y="2489"/>
                  </a:cubicBezTo>
                  <a:lnTo>
                    <a:pt x="7287" y="1918"/>
                  </a:lnTo>
                  <a:lnTo>
                    <a:pt x="7287" y="1632"/>
                  </a:lnTo>
                  <a:lnTo>
                    <a:pt x="7287" y="1311"/>
                  </a:lnTo>
                  <a:cubicBezTo>
                    <a:pt x="7287" y="584"/>
                    <a:pt x="6704" y="1"/>
                    <a:pt x="5966" y="1"/>
                  </a:cubicBezTo>
                  <a:close/>
                </a:path>
              </a:pathLst>
            </a:custGeom>
            <a:solidFill>
              <a:schemeClr val="accent6"/>
            </a:solidFill>
            <a:ln cap="flat" cmpd="sng" w="152400">
              <a:solidFill>
                <a:srgbClr val="623D69"/>
              </a:solidFill>
              <a:prstDash val="solid"/>
              <a:round/>
              <a:headEnd len="sm" w="sm" type="none"/>
              <a:tailEnd len="sm" w="sm" type="none"/>
            </a:ln>
            <a:effectLst>
              <a:outerShdw rotWithShape="0" algn="bl" dir="2820000" dist="66675">
                <a:schemeClr val="lt2">
                  <a:alpha val="2588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448" name="Google Shape;7448;g1f9162cf5e8_0_755"/>
            <p:cNvGrpSpPr/>
            <p:nvPr/>
          </p:nvGrpSpPr>
          <p:grpSpPr>
            <a:xfrm>
              <a:off x="3122100" y="4329825"/>
              <a:ext cx="198575" cy="156875"/>
              <a:chOff x="3122100" y="4613500"/>
              <a:chExt cx="198575" cy="156875"/>
            </a:xfrm>
          </p:grpSpPr>
          <p:sp>
            <p:nvSpPr>
              <p:cNvPr id="7449" name="Google Shape;7449;g1f9162cf5e8_0_755"/>
              <p:cNvSpPr/>
              <p:nvPr/>
            </p:nvSpPr>
            <p:spPr>
              <a:xfrm>
                <a:off x="3122100" y="4675700"/>
                <a:ext cx="32475" cy="32475"/>
              </a:xfrm>
              <a:custGeom>
                <a:rect b="b" l="l" r="r" t="t"/>
                <a:pathLst>
                  <a:path extrusionOk="0" h="1299" w="1299">
                    <a:moveTo>
                      <a:pt x="644" y="1"/>
                    </a:moveTo>
                    <a:cubicBezTo>
                      <a:pt x="286" y="1"/>
                      <a:pt x="1" y="298"/>
                      <a:pt x="1" y="656"/>
                    </a:cubicBezTo>
                    <a:cubicBezTo>
                      <a:pt x="1" y="1013"/>
                      <a:pt x="286" y="1298"/>
                      <a:pt x="644" y="1298"/>
                    </a:cubicBezTo>
                    <a:cubicBezTo>
                      <a:pt x="1001" y="1298"/>
                      <a:pt x="1298" y="1013"/>
                      <a:pt x="1298" y="656"/>
                    </a:cubicBezTo>
                    <a:cubicBezTo>
                      <a:pt x="1298" y="298"/>
                      <a:pt x="1001" y="1"/>
                      <a:pt x="64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0" name="Google Shape;7450;g1f9162cf5e8_0_755"/>
              <p:cNvSpPr/>
              <p:nvPr/>
            </p:nvSpPr>
            <p:spPr>
              <a:xfrm>
                <a:off x="3288200" y="4675700"/>
                <a:ext cx="32475" cy="32475"/>
              </a:xfrm>
              <a:custGeom>
                <a:rect b="b" l="l" r="r" t="t"/>
                <a:pathLst>
                  <a:path extrusionOk="0" h="1299" w="1299">
                    <a:moveTo>
                      <a:pt x="643" y="1"/>
                    </a:moveTo>
                    <a:cubicBezTo>
                      <a:pt x="286" y="1"/>
                      <a:pt x="0" y="298"/>
                      <a:pt x="0" y="656"/>
                    </a:cubicBezTo>
                    <a:cubicBezTo>
                      <a:pt x="0" y="1013"/>
                      <a:pt x="286" y="1298"/>
                      <a:pt x="643" y="1298"/>
                    </a:cubicBezTo>
                    <a:cubicBezTo>
                      <a:pt x="1012" y="1298"/>
                      <a:pt x="1298" y="1013"/>
                      <a:pt x="1298" y="656"/>
                    </a:cubicBezTo>
                    <a:cubicBezTo>
                      <a:pt x="1298" y="298"/>
                      <a:pt x="1012" y="1"/>
                      <a:pt x="64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1" name="Google Shape;7451;g1f9162cf5e8_0_755"/>
              <p:cNvSpPr/>
              <p:nvPr/>
            </p:nvSpPr>
            <p:spPr>
              <a:xfrm>
                <a:off x="3138175" y="4613500"/>
                <a:ext cx="166125" cy="156875"/>
              </a:xfrm>
              <a:custGeom>
                <a:rect b="b" l="l" r="r" t="t"/>
                <a:pathLst>
                  <a:path extrusionOk="0" h="6275" w="6645">
                    <a:moveTo>
                      <a:pt x="1322" y="0"/>
                    </a:moveTo>
                    <a:cubicBezTo>
                      <a:pt x="596" y="0"/>
                      <a:pt x="1" y="596"/>
                      <a:pt x="1" y="1322"/>
                    </a:cubicBezTo>
                    <a:lnTo>
                      <a:pt x="1" y="4953"/>
                    </a:lnTo>
                    <a:cubicBezTo>
                      <a:pt x="1" y="5691"/>
                      <a:pt x="596" y="6275"/>
                      <a:pt x="1322" y="6275"/>
                    </a:cubicBezTo>
                    <a:lnTo>
                      <a:pt x="5323" y="6275"/>
                    </a:lnTo>
                    <a:cubicBezTo>
                      <a:pt x="6061" y="6275"/>
                      <a:pt x="6644" y="5691"/>
                      <a:pt x="6644" y="4953"/>
                    </a:cubicBezTo>
                    <a:lnTo>
                      <a:pt x="6644" y="1322"/>
                    </a:lnTo>
                    <a:cubicBezTo>
                      <a:pt x="6644" y="596"/>
                      <a:pt x="6061" y="0"/>
                      <a:pt x="5323"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2" name="Google Shape;7452;g1f9162cf5e8_0_755"/>
              <p:cNvSpPr/>
              <p:nvPr/>
            </p:nvSpPr>
            <p:spPr>
              <a:xfrm>
                <a:off x="3153050" y="4673325"/>
                <a:ext cx="37550" cy="37525"/>
              </a:xfrm>
              <a:custGeom>
                <a:rect b="b" l="l" r="r" t="t"/>
                <a:pathLst>
                  <a:path extrusionOk="0" h="1501" w="1502">
                    <a:moveTo>
                      <a:pt x="751" y="0"/>
                    </a:moveTo>
                    <a:cubicBezTo>
                      <a:pt x="334" y="0"/>
                      <a:pt x="1" y="334"/>
                      <a:pt x="1" y="751"/>
                    </a:cubicBezTo>
                    <a:cubicBezTo>
                      <a:pt x="1" y="1155"/>
                      <a:pt x="334" y="1501"/>
                      <a:pt x="751" y="1501"/>
                    </a:cubicBezTo>
                    <a:cubicBezTo>
                      <a:pt x="1168" y="1501"/>
                      <a:pt x="1501" y="1155"/>
                      <a:pt x="1501" y="751"/>
                    </a:cubicBezTo>
                    <a:cubicBezTo>
                      <a:pt x="1501" y="334"/>
                      <a:pt x="1168"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3" name="Google Shape;7453;g1f9162cf5e8_0_755"/>
              <p:cNvSpPr/>
              <p:nvPr/>
            </p:nvSpPr>
            <p:spPr>
              <a:xfrm>
                <a:off x="3252175" y="4673325"/>
                <a:ext cx="37525" cy="37525"/>
              </a:xfrm>
              <a:custGeom>
                <a:rect b="b" l="l" r="r" t="t"/>
                <a:pathLst>
                  <a:path extrusionOk="0" h="1501" w="1501">
                    <a:moveTo>
                      <a:pt x="751" y="0"/>
                    </a:moveTo>
                    <a:cubicBezTo>
                      <a:pt x="334" y="0"/>
                      <a:pt x="1" y="334"/>
                      <a:pt x="1" y="751"/>
                    </a:cubicBezTo>
                    <a:cubicBezTo>
                      <a:pt x="1" y="1155"/>
                      <a:pt x="334" y="1501"/>
                      <a:pt x="751" y="1501"/>
                    </a:cubicBezTo>
                    <a:cubicBezTo>
                      <a:pt x="1156" y="1501"/>
                      <a:pt x="1501" y="1155"/>
                      <a:pt x="1501" y="751"/>
                    </a:cubicBezTo>
                    <a:cubicBezTo>
                      <a:pt x="1501" y="334"/>
                      <a:pt x="1156" y="0"/>
                      <a:pt x="751"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4" name="Google Shape;7454;g1f9162cf5e8_0_755"/>
              <p:cNvSpPr/>
              <p:nvPr/>
            </p:nvSpPr>
            <p:spPr>
              <a:xfrm>
                <a:off x="3186700" y="4722150"/>
                <a:ext cx="69375" cy="24125"/>
              </a:xfrm>
              <a:custGeom>
                <a:rect b="b" l="l" r="r" t="t"/>
                <a:pathLst>
                  <a:path extrusionOk="0" h="965" w="2775">
                    <a:moveTo>
                      <a:pt x="488" y="0"/>
                    </a:moveTo>
                    <a:cubicBezTo>
                      <a:pt x="215" y="0"/>
                      <a:pt x="0" y="214"/>
                      <a:pt x="0" y="476"/>
                    </a:cubicBezTo>
                    <a:cubicBezTo>
                      <a:pt x="0" y="750"/>
                      <a:pt x="215" y="964"/>
                      <a:pt x="488" y="964"/>
                    </a:cubicBezTo>
                    <a:lnTo>
                      <a:pt x="2286" y="964"/>
                    </a:lnTo>
                    <a:cubicBezTo>
                      <a:pt x="2548" y="964"/>
                      <a:pt x="2774" y="750"/>
                      <a:pt x="2774" y="476"/>
                    </a:cubicBezTo>
                    <a:cubicBezTo>
                      <a:pt x="2774" y="214"/>
                      <a:pt x="2548" y="0"/>
                      <a:pt x="228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5" name="Google Shape;7455;g1f9162cf5e8_0_755"/>
              <p:cNvSpPr/>
              <p:nvPr/>
            </p:nvSpPr>
            <p:spPr>
              <a:xfrm>
                <a:off x="3181050" y="4716475"/>
                <a:ext cx="80675" cy="35450"/>
              </a:xfrm>
              <a:custGeom>
                <a:rect b="b" l="l" r="r" t="t"/>
                <a:pathLst>
                  <a:path extrusionOk="0" h="1418" w="3227">
                    <a:moveTo>
                      <a:pt x="2512" y="441"/>
                    </a:moveTo>
                    <a:cubicBezTo>
                      <a:pt x="2655" y="441"/>
                      <a:pt x="2774" y="560"/>
                      <a:pt x="2774" y="715"/>
                    </a:cubicBezTo>
                    <a:cubicBezTo>
                      <a:pt x="2774" y="858"/>
                      <a:pt x="2655" y="977"/>
                      <a:pt x="2512" y="977"/>
                    </a:cubicBezTo>
                    <a:lnTo>
                      <a:pt x="714" y="977"/>
                    </a:lnTo>
                    <a:cubicBezTo>
                      <a:pt x="560" y="977"/>
                      <a:pt x="441" y="858"/>
                      <a:pt x="441" y="715"/>
                    </a:cubicBezTo>
                    <a:cubicBezTo>
                      <a:pt x="441" y="560"/>
                      <a:pt x="560" y="441"/>
                      <a:pt x="714" y="441"/>
                    </a:cubicBezTo>
                    <a:close/>
                    <a:moveTo>
                      <a:pt x="714" y="1"/>
                    </a:moveTo>
                    <a:cubicBezTo>
                      <a:pt x="322" y="1"/>
                      <a:pt x="0" y="322"/>
                      <a:pt x="0" y="703"/>
                    </a:cubicBezTo>
                    <a:cubicBezTo>
                      <a:pt x="0" y="1096"/>
                      <a:pt x="322" y="1418"/>
                      <a:pt x="714" y="1418"/>
                    </a:cubicBezTo>
                    <a:lnTo>
                      <a:pt x="2512" y="1418"/>
                    </a:lnTo>
                    <a:cubicBezTo>
                      <a:pt x="2905" y="1418"/>
                      <a:pt x="3227" y="1108"/>
                      <a:pt x="3227" y="703"/>
                    </a:cubicBezTo>
                    <a:cubicBezTo>
                      <a:pt x="3227" y="322"/>
                      <a:pt x="2905" y="1"/>
                      <a:pt x="2512"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6" name="Google Shape;7456;g1f9162cf5e8_0_755"/>
              <p:cNvSpPr/>
              <p:nvPr/>
            </p:nvSpPr>
            <p:spPr>
              <a:xfrm>
                <a:off x="3138175" y="4613500"/>
                <a:ext cx="166125" cy="47950"/>
              </a:xfrm>
              <a:custGeom>
                <a:rect b="b" l="l" r="r" t="t"/>
                <a:pathLst>
                  <a:path extrusionOk="0" h="1918" w="6645">
                    <a:moveTo>
                      <a:pt x="3191" y="0"/>
                    </a:moveTo>
                    <a:lnTo>
                      <a:pt x="3191" y="1643"/>
                    </a:lnTo>
                    <a:lnTo>
                      <a:pt x="1" y="1643"/>
                    </a:lnTo>
                    <a:lnTo>
                      <a:pt x="1" y="1917"/>
                    </a:lnTo>
                    <a:lnTo>
                      <a:pt x="6644" y="1917"/>
                    </a:lnTo>
                    <a:lnTo>
                      <a:pt x="6644" y="1643"/>
                    </a:lnTo>
                    <a:lnTo>
                      <a:pt x="3465" y="1643"/>
                    </a:lnTo>
                    <a:lnTo>
                      <a:pt x="3465"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7" name="Google Shape;7457;g1f9162cf5e8_0_755"/>
              <p:cNvSpPr/>
              <p:nvPr/>
            </p:nvSpPr>
            <p:spPr>
              <a:xfrm>
                <a:off x="3149775"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8" name="Google Shape;7458;g1f9162cf5e8_0_755"/>
              <p:cNvSpPr/>
              <p:nvPr/>
            </p:nvSpPr>
            <p:spPr>
              <a:xfrm>
                <a:off x="3172400" y="4640575"/>
                <a:ext cx="8075" cy="7775"/>
              </a:xfrm>
              <a:custGeom>
                <a:rect b="b" l="l" r="r" t="t"/>
                <a:pathLst>
                  <a:path extrusionOk="0" h="311" w="323">
                    <a:moveTo>
                      <a:pt x="156" y="1"/>
                    </a:moveTo>
                    <a:cubicBezTo>
                      <a:pt x="72" y="1"/>
                      <a:pt x="1" y="72"/>
                      <a:pt x="1" y="156"/>
                    </a:cubicBezTo>
                    <a:cubicBezTo>
                      <a:pt x="1" y="239"/>
                      <a:pt x="72" y="310"/>
                      <a:pt x="156" y="310"/>
                    </a:cubicBezTo>
                    <a:cubicBezTo>
                      <a:pt x="251" y="310"/>
                      <a:pt x="322" y="239"/>
                      <a:pt x="322" y="156"/>
                    </a:cubicBezTo>
                    <a:cubicBezTo>
                      <a:pt x="322" y="72"/>
                      <a:pt x="251" y="1"/>
                      <a:pt x="15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9" name="Google Shape;7459;g1f9162cf5e8_0_755"/>
              <p:cNvSpPr/>
              <p:nvPr/>
            </p:nvSpPr>
            <p:spPr>
              <a:xfrm>
                <a:off x="319502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0" name="Google Shape;7460;g1f9162cf5e8_0_755"/>
              <p:cNvSpPr/>
              <p:nvPr/>
            </p:nvSpPr>
            <p:spPr>
              <a:xfrm>
                <a:off x="3239675" y="4640575"/>
                <a:ext cx="8075" cy="7775"/>
              </a:xfrm>
              <a:custGeom>
                <a:rect b="b" l="l" r="r" t="t"/>
                <a:pathLst>
                  <a:path extrusionOk="0" h="311" w="323">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1" name="Google Shape;7461;g1f9162cf5e8_0_755"/>
              <p:cNvSpPr/>
              <p:nvPr/>
            </p:nvSpPr>
            <p:spPr>
              <a:xfrm>
                <a:off x="3262300" y="4640575"/>
                <a:ext cx="8050" cy="7775"/>
              </a:xfrm>
              <a:custGeom>
                <a:rect b="b" l="l" r="r" t="t"/>
                <a:pathLst>
                  <a:path extrusionOk="0" h="311" w="322">
                    <a:moveTo>
                      <a:pt x="155" y="1"/>
                    </a:moveTo>
                    <a:cubicBezTo>
                      <a:pt x="72" y="1"/>
                      <a:pt x="1" y="72"/>
                      <a:pt x="1" y="156"/>
                    </a:cubicBezTo>
                    <a:cubicBezTo>
                      <a:pt x="1" y="239"/>
                      <a:pt x="72" y="310"/>
                      <a:pt x="155" y="310"/>
                    </a:cubicBezTo>
                    <a:cubicBezTo>
                      <a:pt x="251" y="310"/>
                      <a:pt x="322" y="239"/>
                      <a:pt x="322" y="156"/>
                    </a:cubicBezTo>
                    <a:cubicBezTo>
                      <a:pt x="322" y="72"/>
                      <a:pt x="251"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2" name="Google Shape;7462;g1f9162cf5e8_0_755"/>
              <p:cNvSpPr/>
              <p:nvPr/>
            </p:nvSpPr>
            <p:spPr>
              <a:xfrm>
                <a:off x="3284925" y="4640575"/>
                <a:ext cx="8050" cy="7775"/>
              </a:xfrm>
              <a:custGeom>
                <a:rect b="b" l="l" r="r" t="t"/>
                <a:pathLst>
                  <a:path extrusionOk="0" h="311" w="322">
                    <a:moveTo>
                      <a:pt x="155" y="1"/>
                    </a:moveTo>
                    <a:cubicBezTo>
                      <a:pt x="72" y="1"/>
                      <a:pt x="0" y="72"/>
                      <a:pt x="0" y="156"/>
                    </a:cubicBezTo>
                    <a:cubicBezTo>
                      <a:pt x="0" y="239"/>
                      <a:pt x="72" y="310"/>
                      <a:pt x="155" y="310"/>
                    </a:cubicBezTo>
                    <a:cubicBezTo>
                      <a:pt x="250" y="310"/>
                      <a:pt x="322" y="239"/>
                      <a:pt x="322" y="156"/>
                    </a:cubicBezTo>
                    <a:cubicBezTo>
                      <a:pt x="322" y="72"/>
                      <a:pt x="250" y="1"/>
                      <a:pt x="15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cxnSp>
        <p:nvCxnSpPr>
          <p:cNvPr id="7463" name="Google Shape;7463;g1f9162cf5e8_0_755"/>
          <p:cNvCxnSpPr/>
          <p:nvPr/>
        </p:nvCxnSpPr>
        <p:spPr>
          <a:xfrm>
            <a:off x="3727468" y="1519725"/>
            <a:ext cx="3168900" cy="1434900"/>
          </a:xfrm>
          <a:prstGeom prst="curvedConnector3">
            <a:avLst>
              <a:gd fmla="val 50000" name="adj1"/>
            </a:avLst>
          </a:prstGeom>
          <a:noFill/>
          <a:ln cap="flat" cmpd="sng" w="38100">
            <a:solidFill>
              <a:srgbClr val="623D69"/>
            </a:solidFill>
            <a:prstDash val="solid"/>
            <a:round/>
            <a:headEnd len="med" w="med" type="none"/>
            <a:tailEnd len="med" w="med" type="none"/>
          </a:ln>
        </p:spPr>
      </p:cxnSp>
      <p:cxnSp>
        <p:nvCxnSpPr>
          <p:cNvPr id="7464" name="Google Shape;7464;g1f9162cf5e8_0_755"/>
          <p:cNvCxnSpPr/>
          <p:nvPr/>
        </p:nvCxnSpPr>
        <p:spPr>
          <a:xfrm>
            <a:off x="2841675" y="2991377"/>
            <a:ext cx="3168900" cy="1434900"/>
          </a:xfrm>
          <a:prstGeom prst="curvedConnector3">
            <a:avLst>
              <a:gd fmla="val 50000" name="adj1"/>
            </a:avLst>
          </a:prstGeom>
          <a:noFill/>
          <a:ln cap="flat" cmpd="sng" w="38100">
            <a:solidFill>
              <a:srgbClr val="623D69"/>
            </a:solidFill>
            <a:prstDash val="solid"/>
            <a:round/>
            <a:headEnd len="med" w="med" type="none"/>
            <a:tailEnd len="med" w="med" type="none"/>
          </a:ln>
        </p:spPr>
      </p:cxnSp>
      <p:sp>
        <p:nvSpPr>
          <p:cNvPr id="7465" name="Google Shape;7465;g1f9162cf5e8_0_755"/>
          <p:cNvSpPr/>
          <p:nvPr/>
        </p:nvSpPr>
        <p:spPr>
          <a:xfrm flipH="1" rot="-760230">
            <a:off x="6934869" y="989975"/>
            <a:ext cx="1007820" cy="1322824"/>
          </a:xfrm>
          <a:custGeom>
            <a:rect b="b" l="l" r="r" t="t"/>
            <a:pathLst>
              <a:path extrusionOk="0" h="46601" w="35626">
                <a:moveTo>
                  <a:pt x="17813" y="1"/>
                </a:moveTo>
                <a:cubicBezTo>
                  <a:pt x="8906" y="1"/>
                  <a:pt x="0" y="5571"/>
                  <a:pt x="0" y="11609"/>
                </a:cubicBezTo>
                <a:cubicBezTo>
                  <a:pt x="0" y="27921"/>
                  <a:pt x="7239" y="46601"/>
                  <a:pt x="17813" y="46601"/>
                </a:cubicBezTo>
                <a:cubicBezTo>
                  <a:pt x="28420" y="46601"/>
                  <a:pt x="35625" y="27921"/>
                  <a:pt x="35625" y="11609"/>
                </a:cubicBezTo>
                <a:cubicBezTo>
                  <a:pt x="35625" y="5571"/>
                  <a:pt x="26719" y="1"/>
                  <a:pt x="1781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6" name="Google Shape;7466;g1f9162cf5e8_0_755"/>
          <p:cNvSpPr/>
          <p:nvPr/>
        </p:nvSpPr>
        <p:spPr>
          <a:xfrm flipH="1" rot="-760117">
            <a:off x="7035901" y="1010225"/>
            <a:ext cx="485756" cy="65430"/>
          </a:xfrm>
          <a:custGeom>
            <a:rect b="b" l="l" r="r" t="t"/>
            <a:pathLst>
              <a:path extrusionOk="0" h="2305" w="15445">
                <a:moveTo>
                  <a:pt x="6839" y="1"/>
                </a:moveTo>
                <a:cubicBezTo>
                  <a:pt x="4537" y="1"/>
                  <a:pt x="2202" y="368"/>
                  <a:pt x="1" y="1068"/>
                </a:cubicBezTo>
                <a:cubicBezTo>
                  <a:pt x="2799" y="1872"/>
                  <a:pt x="5721" y="2304"/>
                  <a:pt x="8648" y="2304"/>
                </a:cubicBezTo>
                <a:cubicBezTo>
                  <a:pt x="8756" y="2304"/>
                  <a:pt x="8865" y="2304"/>
                  <a:pt x="8974" y="2302"/>
                </a:cubicBezTo>
                <a:cubicBezTo>
                  <a:pt x="11142" y="2302"/>
                  <a:pt x="13310" y="2102"/>
                  <a:pt x="15445" y="1702"/>
                </a:cubicBezTo>
                <a:cubicBezTo>
                  <a:pt x="12710" y="601"/>
                  <a:pt x="9774" y="1"/>
                  <a:pt x="683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7" name="Google Shape;7467;g1f9162cf5e8_0_755"/>
          <p:cNvSpPr/>
          <p:nvPr/>
        </p:nvSpPr>
        <p:spPr>
          <a:xfrm flipH="1" rot="-759969">
            <a:off x="6989059" y="1072939"/>
            <a:ext cx="865196" cy="1002770"/>
          </a:xfrm>
          <a:custGeom>
            <a:rect b="b" l="l" r="r" t="t"/>
            <a:pathLst>
              <a:path extrusionOk="0" h="35326" w="27121">
                <a:moveTo>
                  <a:pt x="13544" y="467"/>
                </a:moveTo>
                <a:cubicBezTo>
                  <a:pt x="20148" y="467"/>
                  <a:pt x="26620" y="4670"/>
                  <a:pt x="26620" y="8940"/>
                </a:cubicBezTo>
                <a:cubicBezTo>
                  <a:pt x="26620" y="21182"/>
                  <a:pt x="21249" y="34825"/>
                  <a:pt x="13544" y="34825"/>
                </a:cubicBezTo>
                <a:cubicBezTo>
                  <a:pt x="5838" y="34825"/>
                  <a:pt x="468" y="21182"/>
                  <a:pt x="468" y="8940"/>
                </a:cubicBezTo>
                <a:cubicBezTo>
                  <a:pt x="468" y="4637"/>
                  <a:pt x="6939" y="467"/>
                  <a:pt x="13544" y="467"/>
                </a:cubicBezTo>
                <a:close/>
                <a:moveTo>
                  <a:pt x="13544" y="0"/>
                </a:moveTo>
                <a:cubicBezTo>
                  <a:pt x="6572" y="0"/>
                  <a:pt x="1" y="4337"/>
                  <a:pt x="1" y="8940"/>
                </a:cubicBezTo>
                <a:cubicBezTo>
                  <a:pt x="1" y="21415"/>
                  <a:pt x="5571" y="35325"/>
                  <a:pt x="13544" y="35325"/>
                </a:cubicBezTo>
                <a:cubicBezTo>
                  <a:pt x="21549" y="35325"/>
                  <a:pt x="27120" y="21415"/>
                  <a:pt x="27120" y="8940"/>
                </a:cubicBezTo>
                <a:cubicBezTo>
                  <a:pt x="27120" y="4337"/>
                  <a:pt x="20515" y="0"/>
                  <a:pt x="13544" y="0"/>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8" name="Google Shape;7468;g1f9162cf5e8_0_755"/>
          <p:cNvSpPr/>
          <p:nvPr/>
        </p:nvSpPr>
        <p:spPr>
          <a:xfrm flipH="1" rot="-760230">
            <a:off x="7302568" y="1092135"/>
            <a:ext cx="100991" cy="995219"/>
          </a:xfrm>
          <a:custGeom>
            <a:rect b="b" l="l" r="r" t="t"/>
            <a:pathLst>
              <a:path extrusionOk="0" h="35060" w="3570">
                <a:moveTo>
                  <a:pt x="434" y="1"/>
                </a:moveTo>
                <a:lnTo>
                  <a:pt x="67" y="368"/>
                </a:lnTo>
                <a:cubicBezTo>
                  <a:pt x="2369" y="2636"/>
                  <a:pt x="3202" y="21316"/>
                  <a:pt x="0" y="34959"/>
                </a:cubicBezTo>
                <a:lnTo>
                  <a:pt x="501" y="35059"/>
                </a:lnTo>
                <a:cubicBezTo>
                  <a:pt x="3569" y="21917"/>
                  <a:pt x="3069" y="2669"/>
                  <a:pt x="434"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9" name="Google Shape;7469;g1f9162cf5e8_0_755"/>
          <p:cNvSpPr/>
          <p:nvPr/>
        </p:nvSpPr>
        <p:spPr>
          <a:xfrm flipH="1" rot="-760230">
            <a:off x="6551898" y="324863"/>
            <a:ext cx="1197498" cy="704516"/>
          </a:xfrm>
          <a:custGeom>
            <a:rect b="b" l="l" r="r" t="t"/>
            <a:pathLst>
              <a:path extrusionOk="0" h="24819" w="42331">
                <a:moveTo>
                  <a:pt x="15003" y="1"/>
                </a:moveTo>
                <a:cubicBezTo>
                  <a:pt x="8288" y="1"/>
                  <a:pt x="2639" y="1793"/>
                  <a:pt x="2102" y="3847"/>
                </a:cubicBezTo>
                <a:cubicBezTo>
                  <a:pt x="1" y="11820"/>
                  <a:pt x="6205" y="20759"/>
                  <a:pt x="17947" y="23862"/>
                </a:cubicBezTo>
                <a:cubicBezTo>
                  <a:pt x="20415" y="24514"/>
                  <a:pt x="22797" y="24818"/>
                  <a:pt x="25039" y="24818"/>
                </a:cubicBezTo>
                <a:cubicBezTo>
                  <a:pt x="33459" y="24818"/>
                  <a:pt x="39904" y="20525"/>
                  <a:pt x="41564" y="14255"/>
                </a:cubicBezTo>
                <a:cubicBezTo>
                  <a:pt x="42331" y="11286"/>
                  <a:pt x="33792" y="3680"/>
                  <a:pt x="23918" y="1112"/>
                </a:cubicBezTo>
                <a:cubicBezTo>
                  <a:pt x="20963" y="331"/>
                  <a:pt x="17885" y="1"/>
                  <a:pt x="15003"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0" name="Google Shape;7470;g1f9162cf5e8_0_755"/>
          <p:cNvSpPr/>
          <p:nvPr/>
        </p:nvSpPr>
        <p:spPr>
          <a:xfrm flipH="1" rot="-760230">
            <a:off x="6648616" y="381339"/>
            <a:ext cx="1004058" cy="591539"/>
          </a:xfrm>
          <a:custGeom>
            <a:rect b="b" l="l" r="r" t="t"/>
            <a:pathLst>
              <a:path extrusionOk="0" h="20839" w="35493">
                <a:moveTo>
                  <a:pt x="12620" y="1"/>
                </a:moveTo>
                <a:cubicBezTo>
                  <a:pt x="6952" y="1"/>
                  <a:pt x="2180" y="1521"/>
                  <a:pt x="1735" y="3254"/>
                </a:cubicBezTo>
                <a:cubicBezTo>
                  <a:pt x="0" y="9959"/>
                  <a:pt x="5171" y="17464"/>
                  <a:pt x="15011" y="20033"/>
                </a:cubicBezTo>
                <a:cubicBezTo>
                  <a:pt x="17080" y="20582"/>
                  <a:pt x="19079" y="20838"/>
                  <a:pt x="20962" y="20838"/>
                </a:cubicBezTo>
                <a:cubicBezTo>
                  <a:pt x="28006" y="20838"/>
                  <a:pt x="33430" y="17251"/>
                  <a:pt x="34825" y="11961"/>
                </a:cubicBezTo>
                <a:cubicBezTo>
                  <a:pt x="35492" y="9492"/>
                  <a:pt x="28354" y="3121"/>
                  <a:pt x="20048" y="919"/>
                </a:cubicBezTo>
                <a:cubicBezTo>
                  <a:pt x="17585" y="274"/>
                  <a:pt x="15022" y="1"/>
                  <a:pt x="12620" y="1"/>
                </a:cubicBezTo>
                <a:close/>
              </a:path>
            </a:pathLst>
          </a:custGeom>
          <a:solidFill>
            <a:srgbClr val="6A4E6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1" name="Google Shape;7471;g1f9162cf5e8_0_755"/>
          <p:cNvSpPr/>
          <p:nvPr/>
        </p:nvSpPr>
        <p:spPr>
          <a:xfrm flipH="1" rot="-760230">
            <a:off x="6616384" y="775416"/>
            <a:ext cx="175561" cy="200690"/>
          </a:xfrm>
          <a:custGeom>
            <a:rect b="b" l="l" r="r" t="t"/>
            <a:pathLst>
              <a:path extrusionOk="0" h="7070" w="6206">
                <a:moveTo>
                  <a:pt x="4837" y="398"/>
                </a:moveTo>
                <a:cubicBezTo>
                  <a:pt x="5004" y="398"/>
                  <a:pt x="5171" y="431"/>
                  <a:pt x="5338" y="531"/>
                </a:cubicBezTo>
                <a:cubicBezTo>
                  <a:pt x="5671" y="765"/>
                  <a:pt x="5805" y="1332"/>
                  <a:pt x="5671" y="2032"/>
                </a:cubicBezTo>
                <a:cubicBezTo>
                  <a:pt x="5304" y="3800"/>
                  <a:pt x="4204" y="5368"/>
                  <a:pt x="2669" y="6369"/>
                </a:cubicBezTo>
                <a:cubicBezTo>
                  <a:pt x="2308" y="6570"/>
                  <a:pt x="1958" y="6674"/>
                  <a:pt x="1664" y="6674"/>
                </a:cubicBezTo>
                <a:cubicBezTo>
                  <a:pt x="1470" y="6674"/>
                  <a:pt x="1301" y="6628"/>
                  <a:pt x="1168" y="6535"/>
                </a:cubicBezTo>
                <a:cubicBezTo>
                  <a:pt x="434" y="6035"/>
                  <a:pt x="768" y="4234"/>
                  <a:pt x="1902" y="2599"/>
                </a:cubicBezTo>
                <a:cubicBezTo>
                  <a:pt x="2402" y="1832"/>
                  <a:pt x="3036" y="1198"/>
                  <a:pt x="3803" y="731"/>
                </a:cubicBezTo>
                <a:cubicBezTo>
                  <a:pt x="4137" y="531"/>
                  <a:pt x="4471" y="431"/>
                  <a:pt x="4837" y="398"/>
                </a:cubicBezTo>
                <a:close/>
                <a:moveTo>
                  <a:pt x="4827" y="1"/>
                </a:moveTo>
                <a:cubicBezTo>
                  <a:pt x="4471" y="1"/>
                  <a:pt x="4058" y="118"/>
                  <a:pt x="3603" y="364"/>
                </a:cubicBezTo>
                <a:cubicBezTo>
                  <a:pt x="2803" y="865"/>
                  <a:pt x="2102" y="1565"/>
                  <a:pt x="1568" y="2366"/>
                </a:cubicBezTo>
                <a:cubicBezTo>
                  <a:pt x="268" y="4234"/>
                  <a:pt x="1" y="6202"/>
                  <a:pt x="935" y="6869"/>
                </a:cubicBezTo>
                <a:cubicBezTo>
                  <a:pt x="1135" y="7002"/>
                  <a:pt x="1402" y="7069"/>
                  <a:pt x="1669" y="7069"/>
                </a:cubicBezTo>
                <a:cubicBezTo>
                  <a:pt x="2102" y="7069"/>
                  <a:pt x="2502" y="6936"/>
                  <a:pt x="2869" y="6702"/>
                </a:cubicBezTo>
                <a:cubicBezTo>
                  <a:pt x="4537" y="5668"/>
                  <a:pt x="5671" y="4000"/>
                  <a:pt x="6072" y="2099"/>
                </a:cubicBezTo>
                <a:cubicBezTo>
                  <a:pt x="6205" y="1198"/>
                  <a:pt x="6038" y="531"/>
                  <a:pt x="5538" y="198"/>
                </a:cubicBezTo>
                <a:cubicBezTo>
                  <a:pt x="5336" y="68"/>
                  <a:pt x="5098" y="1"/>
                  <a:pt x="4827"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2" name="Google Shape;7472;g1f9162cf5e8_0_755"/>
          <p:cNvSpPr/>
          <p:nvPr/>
        </p:nvSpPr>
        <p:spPr>
          <a:xfrm flipH="1" rot="-760230">
            <a:off x="7484039" y="324597"/>
            <a:ext cx="127413" cy="229247"/>
          </a:xfrm>
          <a:custGeom>
            <a:rect b="b" l="l" r="r" t="t"/>
            <a:pathLst>
              <a:path extrusionOk="0" h="8076" w="4504">
                <a:moveTo>
                  <a:pt x="2068" y="403"/>
                </a:moveTo>
                <a:cubicBezTo>
                  <a:pt x="2435" y="403"/>
                  <a:pt x="2869" y="737"/>
                  <a:pt x="3202" y="1304"/>
                </a:cubicBezTo>
                <a:cubicBezTo>
                  <a:pt x="3669" y="2104"/>
                  <a:pt x="3903" y="2972"/>
                  <a:pt x="3970" y="3872"/>
                </a:cubicBezTo>
                <a:cubicBezTo>
                  <a:pt x="4070" y="4773"/>
                  <a:pt x="3970" y="5707"/>
                  <a:pt x="3703" y="6541"/>
                </a:cubicBezTo>
                <a:cubicBezTo>
                  <a:pt x="3436" y="7208"/>
                  <a:pt x="3036" y="7642"/>
                  <a:pt x="2669" y="7675"/>
                </a:cubicBezTo>
                <a:cubicBezTo>
                  <a:pt x="2650" y="7677"/>
                  <a:pt x="2632" y="7677"/>
                  <a:pt x="2613" y="7677"/>
                </a:cubicBezTo>
                <a:cubicBezTo>
                  <a:pt x="2226" y="7677"/>
                  <a:pt x="1785" y="7347"/>
                  <a:pt x="1434" y="6774"/>
                </a:cubicBezTo>
                <a:cubicBezTo>
                  <a:pt x="600" y="5140"/>
                  <a:pt x="400" y="3238"/>
                  <a:pt x="967" y="1504"/>
                </a:cubicBezTo>
                <a:cubicBezTo>
                  <a:pt x="1201" y="837"/>
                  <a:pt x="1568" y="436"/>
                  <a:pt x="2001" y="403"/>
                </a:cubicBezTo>
                <a:close/>
                <a:moveTo>
                  <a:pt x="2039" y="1"/>
                </a:moveTo>
                <a:cubicBezTo>
                  <a:pt x="2015" y="1"/>
                  <a:pt x="1992" y="1"/>
                  <a:pt x="1968" y="3"/>
                </a:cubicBezTo>
                <a:cubicBezTo>
                  <a:pt x="1401" y="70"/>
                  <a:pt x="901" y="537"/>
                  <a:pt x="600" y="1370"/>
                </a:cubicBezTo>
                <a:cubicBezTo>
                  <a:pt x="0" y="3238"/>
                  <a:pt x="167" y="5240"/>
                  <a:pt x="1101" y="6974"/>
                </a:cubicBezTo>
                <a:cubicBezTo>
                  <a:pt x="1534" y="7675"/>
                  <a:pt x="2068" y="8075"/>
                  <a:pt x="2602" y="8075"/>
                </a:cubicBezTo>
                <a:lnTo>
                  <a:pt x="2702" y="8075"/>
                </a:lnTo>
                <a:cubicBezTo>
                  <a:pt x="3302" y="8009"/>
                  <a:pt x="3769" y="7542"/>
                  <a:pt x="4103" y="6708"/>
                </a:cubicBezTo>
                <a:cubicBezTo>
                  <a:pt x="4403" y="5774"/>
                  <a:pt x="4503" y="4806"/>
                  <a:pt x="4403" y="3839"/>
                </a:cubicBezTo>
                <a:cubicBezTo>
                  <a:pt x="4336" y="2872"/>
                  <a:pt x="4036" y="1938"/>
                  <a:pt x="3569" y="1104"/>
                </a:cubicBezTo>
                <a:cubicBezTo>
                  <a:pt x="3122" y="368"/>
                  <a:pt x="2582" y="1"/>
                  <a:pt x="2039" y="1"/>
                </a:cubicBezTo>
                <a:close/>
              </a:path>
            </a:pathLst>
          </a:custGeom>
          <a:solidFill>
            <a:srgbClr val="FFFFFF"/>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3" name="Google Shape;7473;g1f9162cf5e8_0_755"/>
          <p:cNvSpPr/>
          <p:nvPr/>
        </p:nvSpPr>
        <p:spPr>
          <a:xfrm flipH="1" rot="-760230">
            <a:off x="6916917" y="603703"/>
            <a:ext cx="184019" cy="210512"/>
          </a:xfrm>
          <a:custGeom>
            <a:rect b="b" l="l" r="r" t="t"/>
            <a:pathLst>
              <a:path extrusionOk="0" h="7416" w="6505">
                <a:moveTo>
                  <a:pt x="3648" y="1"/>
                </a:moveTo>
                <a:cubicBezTo>
                  <a:pt x="2312" y="1"/>
                  <a:pt x="973" y="1218"/>
                  <a:pt x="534" y="2975"/>
                </a:cubicBezTo>
                <a:cubicBezTo>
                  <a:pt x="0" y="4976"/>
                  <a:pt x="767" y="6945"/>
                  <a:pt x="2302" y="7345"/>
                </a:cubicBezTo>
                <a:cubicBezTo>
                  <a:pt x="2481" y="7393"/>
                  <a:pt x="2663" y="7416"/>
                  <a:pt x="2845" y="7416"/>
                </a:cubicBezTo>
                <a:cubicBezTo>
                  <a:pt x="4179" y="7416"/>
                  <a:pt x="5501" y="6171"/>
                  <a:pt x="5971" y="4409"/>
                </a:cubicBezTo>
                <a:cubicBezTo>
                  <a:pt x="6505" y="2408"/>
                  <a:pt x="5704" y="473"/>
                  <a:pt x="4203" y="73"/>
                </a:cubicBezTo>
                <a:cubicBezTo>
                  <a:pt x="4020" y="24"/>
                  <a:pt x="3834" y="1"/>
                  <a:pt x="3648" y="1"/>
                </a:cubicBezTo>
                <a:close/>
              </a:path>
            </a:pathLst>
          </a:custGeom>
          <a:solidFill>
            <a:srgbClr val="DFC7E4"/>
          </a:solidFill>
          <a:ln cap="flat" cmpd="sng" w="9525">
            <a:solidFill>
              <a:srgbClr val="DFC7E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4" name="Google Shape;7474;g1f9162cf5e8_0_755"/>
          <p:cNvSpPr/>
          <p:nvPr/>
        </p:nvSpPr>
        <p:spPr>
          <a:xfrm flipH="1" rot="-760230">
            <a:off x="7104792" y="392322"/>
            <a:ext cx="295393" cy="337852"/>
          </a:xfrm>
          <a:custGeom>
            <a:rect b="b" l="l" r="r" t="t"/>
            <a:pathLst>
              <a:path extrusionOk="0" h="11902" w="10442">
                <a:moveTo>
                  <a:pt x="5866" y="1"/>
                </a:moveTo>
                <a:cubicBezTo>
                  <a:pt x="3729" y="1"/>
                  <a:pt x="1598" y="1966"/>
                  <a:pt x="835" y="4784"/>
                </a:cubicBezTo>
                <a:cubicBezTo>
                  <a:pt x="1" y="8019"/>
                  <a:pt x="1268" y="11155"/>
                  <a:pt x="3670" y="11789"/>
                </a:cubicBezTo>
                <a:cubicBezTo>
                  <a:pt x="3962" y="11865"/>
                  <a:pt x="4258" y="11901"/>
                  <a:pt x="4552" y="11901"/>
                </a:cubicBezTo>
                <a:cubicBezTo>
                  <a:pt x="6712" y="11901"/>
                  <a:pt x="8840" y="9932"/>
                  <a:pt x="9574" y="7085"/>
                </a:cubicBezTo>
                <a:cubicBezTo>
                  <a:pt x="10441" y="3883"/>
                  <a:pt x="9174" y="747"/>
                  <a:pt x="6739" y="114"/>
                </a:cubicBezTo>
                <a:cubicBezTo>
                  <a:pt x="6450" y="38"/>
                  <a:pt x="6158" y="1"/>
                  <a:pt x="586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5" name="Google Shape;7475;g1f9162cf5e8_0_755"/>
          <p:cNvSpPr/>
          <p:nvPr/>
        </p:nvSpPr>
        <p:spPr>
          <a:xfrm flipH="1" rot="-760230">
            <a:off x="7161417" y="455532"/>
            <a:ext cx="184981" cy="210824"/>
          </a:xfrm>
          <a:custGeom>
            <a:rect b="b" l="l" r="r" t="t"/>
            <a:pathLst>
              <a:path extrusionOk="0" h="7427" w="6539">
                <a:moveTo>
                  <a:pt x="3624" y="1"/>
                </a:moveTo>
                <a:cubicBezTo>
                  <a:pt x="2302" y="1"/>
                  <a:pt x="999" y="1239"/>
                  <a:pt x="534" y="2985"/>
                </a:cubicBezTo>
                <a:cubicBezTo>
                  <a:pt x="0" y="5020"/>
                  <a:pt x="801" y="6954"/>
                  <a:pt x="2302" y="7355"/>
                </a:cubicBezTo>
                <a:cubicBezTo>
                  <a:pt x="2485" y="7403"/>
                  <a:pt x="2670" y="7427"/>
                  <a:pt x="2854" y="7427"/>
                </a:cubicBezTo>
                <a:cubicBezTo>
                  <a:pt x="4185" y="7427"/>
                  <a:pt x="5502" y="6206"/>
                  <a:pt x="5971" y="4419"/>
                </a:cubicBezTo>
                <a:cubicBezTo>
                  <a:pt x="6538" y="2418"/>
                  <a:pt x="5704" y="483"/>
                  <a:pt x="4203" y="83"/>
                </a:cubicBezTo>
                <a:cubicBezTo>
                  <a:pt x="4011" y="27"/>
                  <a:pt x="3817" y="1"/>
                  <a:pt x="3624"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79" name="Shape 7479"/>
        <p:cNvGrpSpPr/>
        <p:nvPr/>
      </p:nvGrpSpPr>
      <p:grpSpPr>
        <a:xfrm>
          <a:off x="0" y="0"/>
          <a:ext cx="0" cy="0"/>
          <a:chOff x="0" y="0"/>
          <a:chExt cx="0" cy="0"/>
        </a:xfrm>
      </p:grpSpPr>
      <p:pic>
        <p:nvPicPr>
          <p:cNvPr id="7480" name="Google Shape;7480;p32"/>
          <p:cNvPicPr preferRelativeResize="0"/>
          <p:nvPr/>
        </p:nvPicPr>
        <p:blipFill rotWithShape="1">
          <a:blip r:embed="rId3">
            <a:alphaModFix/>
          </a:blip>
          <a:srcRect b="0" l="20471" r="15314" t="0"/>
          <a:stretch/>
        </p:blipFill>
        <p:spPr>
          <a:xfrm>
            <a:off x="0" y="-51025"/>
            <a:ext cx="5178400" cy="5194525"/>
          </a:xfrm>
          <a:prstGeom prst="rect">
            <a:avLst/>
          </a:prstGeom>
          <a:noFill/>
          <a:ln>
            <a:noFill/>
          </a:ln>
        </p:spPr>
      </p:pic>
      <p:grpSp>
        <p:nvGrpSpPr>
          <p:cNvPr id="7481" name="Google Shape;7481;p32"/>
          <p:cNvGrpSpPr/>
          <p:nvPr/>
        </p:nvGrpSpPr>
        <p:grpSpPr>
          <a:xfrm rot="-875021">
            <a:off x="4584287" y="78969"/>
            <a:ext cx="1157837" cy="978531"/>
            <a:chOff x="4380300" y="4287850"/>
            <a:chExt cx="336375" cy="284275"/>
          </a:xfrm>
        </p:grpSpPr>
        <p:sp>
          <p:nvSpPr>
            <p:cNvPr id="7482" name="Google Shape;7482;p32"/>
            <p:cNvSpPr/>
            <p:nvPr/>
          </p:nvSpPr>
          <p:spPr>
            <a:xfrm>
              <a:off x="4380300" y="4287850"/>
              <a:ext cx="336375" cy="284275"/>
            </a:xfrm>
            <a:custGeom>
              <a:rect b="b" l="l" r="r" t="t"/>
              <a:pathLst>
                <a:path extrusionOk="0" h="11371" w="13455">
                  <a:moveTo>
                    <a:pt x="6656" y="0"/>
                  </a:moveTo>
                  <a:cubicBezTo>
                    <a:pt x="6513" y="0"/>
                    <a:pt x="6394" y="119"/>
                    <a:pt x="6394" y="262"/>
                  </a:cubicBezTo>
                  <a:cubicBezTo>
                    <a:pt x="6394" y="369"/>
                    <a:pt x="6442" y="453"/>
                    <a:pt x="6525" y="500"/>
                  </a:cubicBezTo>
                  <a:lnTo>
                    <a:pt x="6525" y="1012"/>
                  </a:lnTo>
                  <a:cubicBezTo>
                    <a:pt x="6418" y="1060"/>
                    <a:pt x="6335" y="1179"/>
                    <a:pt x="6335" y="1310"/>
                  </a:cubicBezTo>
                  <a:cubicBezTo>
                    <a:pt x="6335" y="1453"/>
                    <a:pt x="6418" y="1560"/>
                    <a:pt x="6525" y="1619"/>
                  </a:cubicBezTo>
                  <a:lnTo>
                    <a:pt x="6525" y="2131"/>
                  </a:lnTo>
                  <a:cubicBezTo>
                    <a:pt x="6346" y="2179"/>
                    <a:pt x="6215" y="2346"/>
                    <a:pt x="6215" y="2548"/>
                  </a:cubicBezTo>
                  <a:cubicBezTo>
                    <a:pt x="6215" y="2739"/>
                    <a:pt x="6346" y="2905"/>
                    <a:pt x="6525" y="2965"/>
                  </a:cubicBezTo>
                  <a:lnTo>
                    <a:pt x="6525" y="3429"/>
                  </a:lnTo>
                  <a:lnTo>
                    <a:pt x="6215" y="3429"/>
                  </a:lnTo>
                  <a:cubicBezTo>
                    <a:pt x="6049" y="3429"/>
                    <a:pt x="5918" y="3560"/>
                    <a:pt x="5918" y="3739"/>
                  </a:cubicBezTo>
                  <a:cubicBezTo>
                    <a:pt x="5918" y="3858"/>
                    <a:pt x="5977" y="3953"/>
                    <a:pt x="6084" y="4001"/>
                  </a:cubicBezTo>
                  <a:cubicBezTo>
                    <a:pt x="3060" y="4334"/>
                    <a:pt x="667" y="7013"/>
                    <a:pt x="417" y="10370"/>
                  </a:cubicBezTo>
                  <a:cubicBezTo>
                    <a:pt x="191" y="10370"/>
                    <a:pt x="0" y="10549"/>
                    <a:pt x="0" y="10775"/>
                  </a:cubicBezTo>
                  <a:lnTo>
                    <a:pt x="0" y="10966"/>
                  </a:lnTo>
                  <a:cubicBezTo>
                    <a:pt x="0" y="11192"/>
                    <a:pt x="179" y="11371"/>
                    <a:pt x="417" y="11371"/>
                  </a:cubicBezTo>
                  <a:lnTo>
                    <a:pt x="13050" y="11371"/>
                  </a:lnTo>
                  <a:cubicBezTo>
                    <a:pt x="13276" y="11371"/>
                    <a:pt x="13454" y="11192"/>
                    <a:pt x="13454" y="10966"/>
                  </a:cubicBezTo>
                  <a:lnTo>
                    <a:pt x="13454" y="10775"/>
                  </a:lnTo>
                  <a:cubicBezTo>
                    <a:pt x="13454" y="10549"/>
                    <a:pt x="13276" y="10370"/>
                    <a:pt x="13050" y="10370"/>
                  </a:cubicBezTo>
                  <a:lnTo>
                    <a:pt x="13002" y="10370"/>
                  </a:lnTo>
                  <a:cubicBezTo>
                    <a:pt x="12740" y="6977"/>
                    <a:pt x="10311" y="4286"/>
                    <a:pt x="7251" y="4001"/>
                  </a:cubicBezTo>
                  <a:cubicBezTo>
                    <a:pt x="7347" y="3941"/>
                    <a:pt x="7406" y="3846"/>
                    <a:pt x="7406" y="3739"/>
                  </a:cubicBezTo>
                  <a:cubicBezTo>
                    <a:pt x="7406" y="3560"/>
                    <a:pt x="7263" y="3429"/>
                    <a:pt x="7097" y="3429"/>
                  </a:cubicBezTo>
                  <a:lnTo>
                    <a:pt x="6787" y="3429"/>
                  </a:lnTo>
                  <a:lnTo>
                    <a:pt x="6787" y="2965"/>
                  </a:lnTo>
                  <a:cubicBezTo>
                    <a:pt x="6966" y="2905"/>
                    <a:pt x="7097" y="2739"/>
                    <a:pt x="7097" y="2548"/>
                  </a:cubicBezTo>
                  <a:cubicBezTo>
                    <a:pt x="7097" y="2346"/>
                    <a:pt x="6966" y="2179"/>
                    <a:pt x="6787" y="2131"/>
                  </a:cubicBezTo>
                  <a:lnTo>
                    <a:pt x="6787" y="1619"/>
                  </a:lnTo>
                  <a:cubicBezTo>
                    <a:pt x="6906" y="1560"/>
                    <a:pt x="6989" y="1453"/>
                    <a:pt x="6989" y="1310"/>
                  </a:cubicBezTo>
                  <a:cubicBezTo>
                    <a:pt x="6989" y="1179"/>
                    <a:pt x="6906" y="1060"/>
                    <a:pt x="6787" y="1012"/>
                  </a:cubicBezTo>
                  <a:lnTo>
                    <a:pt x="6787" y="500"/>
                  </a:lnTo>
                  <a:cubicBezTo>
                    <a:pt x="6870" y="453"/>
                    <a:pt x="6930" y="369"/>
                    <a:pt x="6930" y="262"/>
                  </a:cubicBezTo>
                  <a:cubicBezTo>
                    <a:pt x="6930" y="119"/>
                    <a:pt x="6811" y="0"/>
                    <a:pt x="6656" y="0"/>
                  </a:cubicBezTo>
                  <a:close/>
                </a:path>
              </a:pathLst>
            </a:custGeom>
            <a:solidFill>
              <a:schemeClr val="accent6"/>
            </a:solidFill>
            <a:ln cap="flat" cmpd="sng" w="152400">
              <a:solidFill>
                <a:schemeClr val="accent6"/>
              </a:solidFill>
              <a:prstDash val="solid"/>
              <a:round/>
              <a:headEnd len="sm" w="sm" type="none"/>
              <a:tailEnd len="sm" w="sm" type="none"/>
            </a:ln>
            <a:effectLst>
              <a:outerShdw rotWithShape="0" algn="bl" dir="2820000" dist="66675">
                <a:schemeClr val="accent5">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483" name="Google Shape;7483;p32"/>
            <p:cNvGrpSpPr/>
            <p:nvPr/>
          </p:nvGrpSpPr>
          <p:grpSpPr>
            <a:xfrm>
              <a:off x="4380300" y="4287850"/>
              <a:ext cx="336375" cy="284275"/>
              <a:chOff x="4380300" y="4571525"/>
              <a:chExt cx="336375" cy="284275"/>
            </a:xfrm>
          </p:grpSpPr>
          <p:sp>
            <p:nvSpPr>
              <p:cNvPr id="7484" name="Google Shape;7484;p32"/>
              <p:cNvSpPr/>
              <p:nvPr/>
            </p:nvSpPr>
            <p:spPr>
              <a:xfrm>
                <a:off x="4543425" y="4576875"/>
                <a:ext cx="6550" cy="141725"/>
              </a:xfrm>
              <a:custGeom>
                <a:rect b="b" l="l" r="r" t="t"/>
                <a:pathLst>
                  <a:path extrusionOk="0" h="5669" w="262">
                    <a:moveTo>
                      <a:pt x="0" y="1"/>
                    </a:moveTo>
                    <a:lnTo>
                      <a:pt x="0" y="5668"/>
                    </a:lnTo>
                    <a:lnTo>
                      <a:pt x="262" y="5668"/>
                    </a:lnTo>
                    <a:lnTo>
                      <a:pt x="262"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5" name="Google Shape;7485;p32"/>
              <p:cNvSpPr/>
              <p:nvPr/>
            </p:nvSpPr>
            <p:spPr>
              <a:xfrm>
                <a:off x="4390125" y="4670950"/>
                <a:ext cx="315825" cy="174750"/>
              </a:xfrm>
              <a:custGeom>
                <a:rect b="b" l="l" r="r" t="t"/>
                <a:pathLst>
                  <a:path extrusionOk="0" h="6990" w="12633">
                    <a:moveTo>
                      <a:pt x="6311" y="0"/>
                    </a:moveTo>
                    <a:cubicBezTo>
                      <a:pt x="2822" y="0"/>
                      <a:pt x="0" y="3132"/>
                      <a:pt x="0" y="6989"/>
                    </a:cubicBezTo>
                    <a:lnTo>
                      <a:pt x="12633" y="6989"/>
                    </a:lnTo>
                    <a:cubicBezTo>
                      <a:pt x="12633" y="3132"/>
                      <a:pt x="9811" y="0"/>
                      <a:pt x="6311"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6" name="Google Shape;7486;p32"/>
              <p:cNvSpPr/>
              <p:nvPr/>
            </p:nvSpPr>
            <p:spPr>
              <a:xfrm>
                <a:off x="4535675" y="4624200"/>
                <a:ext cx="22050" cy="22050"/>
              </a:xfrm>
              <a:custGeom>
                <a:rect b="b" l="l" r="r" t="t"/>
                <a:pathLst>
                  <a:path extrusionOk="0" h="882" w="882">
                    <a:moveTo>
                      <a:pt x="441" y="1"/>
                    </a:moveTo>
                    <a:cubicBezTo>
                      <a:pt x="203" y="1"/>
                      <a:pt x="0" y="203"/>
                      <a:pt x="0" y="441"/>
                    </a:cubicBezTo>
                    <a:cubicBezTo>
                      <a:pt x="0" y="680"/>
                      <a:pt x="203" y="882"/>
                      <a:pt x="441" y="882"/>
                    </a:cubicBezTo>
                    <a:cubicBezTo>
                      <a:pt x="691" y="882"/>
                      <a:pt x="882" y="680"/>
                      <a:pt x="882" y="441"/>
                    </a:cubicBezTo>
                    <a:cubicBezTo>
                      <a:pt x="882" y="203"/>
                      <a:pt x="691" y="1"/>
                      <a:pt x="441"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7" name="Google Shape;7487;p32"/>
              <p:cNvSpPr/>
              <p:nvPr/>
            </p:nvSpPr>
            <p:spPr>
              <a:xfrm>
                <a:off x="4538650" y="4596225"/>
                <a:ext cx="16400" cy="16400"/>
              </a:xfrm>
              <a:custGeom>
                <a:rect b="b" l="l" r="r" t="t"/>
                <a:pathLst>
                  <a:path extrusionOk="0" h="656" w="656">
                    <a:moveTo>
                      <a:pt x="322" y="1"/>
                    </a:moveTo>
                    <a:cubicBezTo>
                      <a:pt x="143" y="1"/>
                      <a:pt x="1" y="144"/>
                      <a:pt x="1" y="334"/>
                    </a:cubicBezTo>
                    <a:cubicBezTo>
                      <a:pt x="1" y="513"/>
                      <a:pt x="143" y="656"/>
                      <a:pt x="322" y="656"/>
                    </a:cubicBezTo>
                    <a:cubicBezTo>
                      <a:pt x="501" y="656"/>
                      <a:pt x="655" y="513"/>
                      <a:pt x="655" y="334"/>
                    </a:cubicBezTo>
                    <a:cubicBezTo>
                      <a:pt x="655" y="144"/>
                      <a:pt x="501" y="1"/>
                      <a:pt x="322"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8" name="Google Shape;7488;p32"/>
              <p:cNvSpPr/>
              <p:nvPr/>
            </p:nvSpPr>
            <p:spPr>
              <a:xfrm>
                <a:off x="4540150" y="4571525"/>
                <a:ext cx="13400" cy="13425"/>
              </a:xfrm>
              <a:custGeom>
                <a:rect b="b" l="l" r="r" t="t"/>
                <a:pathLst>
                  <a:path extrusionOk="0" h="537" w="536">
                    <a:moveTo>
                      <a:pt x="262" y="1"/>
                    </a:moveTo>
                    <a:cubicBezTo>
                      <a:pt x="119" y="1"/>
                      <a:pt x="0" y="120"/>
                      <a:pt x="0" y="274"/>
                    </a:cubicBezTo>
                    <a:cubicBezTo>
                      <a:pt x="0" y="417"/>
                      <a:pt x="119" y="536"/>
                      <a:pt x="262" y="536"/>
                    </a:cubicBezTo>
                    <a:cubicBezTo>
                      <a:pt x="417" y="536"/>
                      <a:pt x="536" y="417"/>
                      <a:pt x="536" y="274"/>
                    </a:cubicBezTo>
                    <a:cubicBezTo>
                      <a:pt x="536" y="120"/>
                      <a:pt x="417" y="1"/>
                      <a:pt x="262"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9" name="Google Shape;7489;p32"/>
              <p:cNvSpPr/>
              <p:nvPr/>
            </p:nvSpPr>
            <p:spPr>
              <a:xfrm>
                <a:off x="4380300" y="4830775"/>
                <a:ext cx="336375" cy="25025"/>
              </a:xfrm>
              <a:custGeom>
                <a:rect b="b" l="l" r="r" t="t"/>
                <a:pathLst>
                  <a:path extrusionOk="0" h="1001" w="13455">
                    <a:moveTo>
                      <a:pt x="405" y="1"/>
                    </a:moveTo>
                    <a:cubicBezTo>
                      <a:pt x="179" y="1"/>
                      <a:pt x="0" y="191"/>
                      <a:pt x="0" y="418"/>
                    </a:cubicBezTo>
                    <a:lnTo>
                      <a:pt x="0" y="596"/>
                    </a:lnTo>
                    <a:cubicBezTo>
                      <a:pt x="0" y="822"/>
                      <a:pt x="179" y="1001"/>
                      <a:pt x="405" y="1001"/>
                    </a:cubicBezTo>
                    <a:lnTo>
                      <a:pt x="13038" y="1001"/>
                    </a:lnTo>
                    <a:cubicBezTo>
                      <a:pt x="13276" y="1001"/>
                      <a:pt x="13454" y="822"/>
                      <a:pt x="13454" y="596"/>
                    </a:cubicBezTo>
                    <a:lnTo>
                      <a:pt x="13454" y="418"/>
                    </a:lnTo>
                    <a:cubicBezTo>
                      <a:pt x="13454" y="179"/>
                      <a:pt x="13264" y="1"/>
                      <a:pt x="13038"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0" name="Google Shape;7490;p32"/>
              <p:cNvSpPr/>
              <p:nvPr/>
            </p:nvSpPr>
            <p:spPr>
              <a:xfrm>
                <a:off x="4490725" y="4721700"/>
                <a:ext cx="31575" cy="28300"/>
              </a:xfrm>
              <a:custGeom>
                <a:rect b="b" l="l" r="r" t="t"/>
                <a:pathLst>
                  <a:path extrusionOk="0" h="1132" w="1263">
                    <a:moveTo>
                      <a:pt x="634" y="0"/>
                    </a:moveTo>
                    <a:cubicBezTo>
                      <a:pt x="503" y="0"/>
                      <a:pt x="370" y="45"/>
                      <a:pt x="263" y="137"/>
                    </a:cubicBezTo>
                    <a:cubicBezTo>
                      <a:pt x="24" y="340"/>
                      <a:pt x="1" y="697"/>
                      <a:pt x="203" y="935"/>
                    </a:cubicBezTo>
                    <a:cubicBezTo>
                      <a:pt x="320" y="1065"/>
                      <a:pt x="477" y="1131"/>
                      <a:pt x="633" y="1131"/>
                    </a:cubicBezTo>
                    <a:cubicBezTo>
                      <a:pt x="763" y="1131"/>
                      <a:pt x="893" y="1086"/>
                      <a:pt x="1001" y="994"/>
                    </a:cubicBezTo>
                    <a:cubicBezTo>
                      <a:pt x="1239" y="792"/>
                      <a:pt x="1263" y="435"/>
                      <a:pt x="1060" y="197"/>
                    </a:cubicBezTo>
                    <a:cubicBezTo>
                      <a:pt x="949" y="66"/>
                      <a:pt x="792" y="0"/>
                      <a:pt x="63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1" name="Google Shape;7491;p32"/>
              <p:cNvSpPr/>
              <p:nvPr/>
            </p:nvSpPr>
            <p:spPr>
              <a:xfrm>
                <a:off x="4569300" y="4721700"/>
                <a:ext cx="31275" cy="28300"/>
              </a:xfrm>
              <a:custGeom>
                <a:rect b="b" l="l" r="r" t="t"/>
                <a:pathLst>
                  <a:path extrusionOk="0" h="1132" w="1251">
                    <a:moveTo>
                      <a:pt x="622" y="0"/>
                    </a:moveTo>
                    <a:cubicBezTo>
                      <a:pt x="491" y="0"/>
                      <a:pt x="359" y="45"/>
                      <a:pt x="251" y="137"/>
                    </a:cubicBezTo>
                    <a:cubicBezTo>
                      <a:pt x="25" y="340"/>
                      <a:pt x="1" y="697"/>
                      <a:pt x="203" y="935"/>
                    </a:cubicBezTo>
                    <a:cubicBezTo>
                      <a:pt x="314" y="1065"/>
                      <a:pt x="471" y="1131"/>
                      <a:pt x="628" y="1131"/>
                    </a:cubicBezTo>
                    <a:cubicBezTo>
                      <a:pt x="757" y="1131"/>
                      <a:pt x="887" y="1086"/>
                      <a:pt x="989" y="994"/>
                    </a:cubicBezTo>
                    <a:cubicBezTo>
                      <a:pt x="1227" y="792"/>
                      <a:pt x="1251" y="435"/>
                      <a:pt x="1049" y="197"/>
                    </a:cubicBezTo>
                    <a:cubicBezTo>
                      <a:pt x="938" y="66"/>
                      <a:pt x="781" y="0"/>
                      <a:pt x="62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2" name="Google Shape;7492;p32"/>
              <p:cNvSpPr/>
              <p:nvPr/>
            </p:nvSpPr>
            <p:spPr>
              <a:xfrm>
                <a:off x="4487450" y="4767975"/>
                <a:ext cx="116700" cy="31275"/>
              </a:xfrm>
              <a:custGeom>
                <a:rect b="b" l="l" r="r" t="t"/>
                <a:pathLst>
                  <a:path extrusionOk="0" h="1251" w="4668">
                    <a:moveTo>
                      <a:pt x="584" y="1"/>
                    </a:moveTo>
                    <a:cubicBezTo>
                      <a:pt x="263" y="1"/>
                      <a:pt x="1" y="263"/>
                      <a:pt x="1" y="584"/>
                    </a:cubicBezTo>
                    <a:lnTo>
                      <a:pt x="1" y="667"/>
                    </a:lnTo>
                    <a:cubicBezTo>
                      <a:pt x="1" y="989"/>
                      <a:pt x="263" y="1251"/>
                      <a:pt x="584" y="1251"/>
                    </a:cubicBezTo>
                    <a:lnTo>
                      <a:pt x="4084" y="1251"/>
                    </a:lnTo>
                    <a:cubicBezTo>
                      <a:pt x="4406" y="1251"/>
                      <a:pt x="4668" y="989"/>
                      <a:pt x="4668" y="667"/>
                    </a:cubicBezTo>
                    <a:lnTo>
                      <a:pt x="4668" y="584"/>
                    </a:lnTo>
                    <a:cubicBezTo>
                      <a:pt x="4668" y="263"/>
                      <a:pt x="4406" y="1"/>
                      <a:pt x="4084"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3" name="Google Shape;7493;p32"/>
              <p:cNvSpPr/>
              <p:nvPr/>
            </p:nvSpPr>
            <p:spPr>
              <a:xfrm>
                <a:off x="4498175" y="4779575"/>
                <a:ext cx="94975" cy="7775"/>
              </a:xfrm>
              <a:custGeom>
                <a:rect b="b" l="l" r="r" t="t"/>
                <a:pathLst>
                  <a:path extrusionOk="0" h="311" w="3799">
                    <a:moveTo>
                      <a:pt x="155" y="1"/>
                    </a:moveTo>
                    <a:cubicBezTo>
                      <a:pt x="72" y="1"/>
                      <a:pt x="0" y="72"/>
                      <a:pt x="0" y="156"/>
                    </a:cubicBezTo>
                    <a:cubicBezTo>
                      <a:pt x="0" y="239"/>
                      <a:pt x="72" y="311"/>
                      <a:pt x="155" y="311"/>
                    </a:cubicBezTo>
                    <a:lnTo>
                      <a:pt x="3644" y="311"/>
                    </a:lnTo>
                    <a:cubicBezTo>
                      <a:pt x="3727" y="311"/>
                      <a:pt x="3798" y="239"/>
                      <a:pt x="3798" y="156"/>
                    </a:cubicBezTo>
                    <a:cubicBezTo>
                      <a:pt x="3798" y="72"/>
                      <a:pt x="3739" y="1"/>
                      <a:pt x="36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4" name="Google Shape;7494;p32"/>
              <p:cNvSpPr/>
              <p:nvPr/>
            </p:nvSpPr>
            <p:spPr>
              <a:xfrm>
                <a:off x="4528225" y="4657250"/>
                <a:ext cx="37250" cy="15500"/>
              </a:xfrm>
              <a:custGeom>
                <a:rect b="b" l="l" r="r" t="t"/>
                <a:pathLst>
                  <a:path extrusionOk="0" h="620" w="1490">
                    <a:moveTo>
                      <a:pt x="298" y="0"/>
                    </a:moveTo>
                    <a:cubicBezTo>
                      <a:pt x="132" y="0"/>
                      <a:pt x="1" y="143"/>
                      <a:pt x="1" y="310"/>
                    </a:cubicBezTo>
                    <a:cubicBezTo>
                      <a:pt x="1" y="477"/>
                      <a:pt x="132" y="620"/>
                      <a:pt x="298" y="620"/>
                    </a:cubicBezTo>
                    <a:lnTo>
                      <a:pt x="1180" y="620"/>
                    </a:lnTo>
                    <a:cubicBezTo>
                      <a:pt x="1346" y="620"/>
                      <a:pt x="1489" y="477"/>
                      <a:pt x="1489" y="310"/>
                    </a:cubicBezTo>
                    <a:cubicBezTo>
                      <a:pt x="1489" y="143"/>
                      <a:pt x="1346" y="0"/>
                      <a:pt x="118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7495" name="Google Shape;7495;p32"/>
          <p:cNvGrpSpPr/>
          <p:nvPr/>
        </p:nvGrpSpPr>
        <p:grpSpPr>
          <a:xfrm rot="5167343">
            <a:off x="5452611" y="1190405"/>
            <a:ext cx="392599" cy="517692"/>
            <a:chOff x="6046502" y="1367784"/>
            <a:chExt cx="921864" cy="846986"/>
          </a:xfrm>
        </p:grpSpPr>
        <p:grpSp>
          <p:nvGrpSpPr>
            <p:cNvPr id="7496" name="Google Shape;7496;p32"/>
            <p:cNvGrpSpPr/>
            <p:nvPr/>
          </p:nvGrpSpPr>
          <p:grpSpPr>
            <a:xfrm>
              <a:off x="6520337" y="1589526"/>
              <a:ext cx="213949" cy="403494"/>
              <a:chOff x="6520338" y="1589527"/>
              <a:chExt cx="213949" cy="403494"/>
            </a:xfrm>
          </p:grpSpPr>
          <p:sp>
            <p:nvSpPr>
              <p:cNvPr id="7497" name="Google Shape;7497;p32"/>
              <p:cNvSpPr/>
              <p:nvPr/>
            </p:nvSpPr>
            <p:spPr>
              <a:xfrm rot="-5400000">
                <a:off x="6522864" y="1587001"/>
                <a:ext cx="208853" cy="213906"/>
              </a:xfrm>
              <a:custGeom>
                <a:rect b="b" l="l" r="r" t="t"/>
                <a:pathLst>
                  <a:path extrusionOk="0" h="24594" w="24013">
                    <a:moveTo>
                      <a:pt x="725" y="0"/>
                    </a:moveTo>
                    <a:cubicBezTo>
                      <a:pt x="482" y="0"/>
                      <a:pt x="241" y="3"/>
                      <a:pt x="0" y="5"/>
                    </a:cubicBezTo>
                    <a:lnTo>
                      <a:pt x="0" y="22597"/>
                    </a:lnTo>
                    <a:cubicBezTo>
                      <a:pt x="118" y="22596"/>
                      <a:pt x="222" y="22595"/>
                      <a:pt x="312" y="22595"/>
                    </a:cubicBezTo>
                    <a:cubicBezTo>
                      <a:pt x="582" y="22595"/>
                      <a:pt x="725" y="22600"/>
                      <a:pt x="725" y="22600"/>
                    </a:cubicBezTo>
                    <a:cubicBezTo>
                      <a:pt x="725" y="22600"/>
                      <a:pt x="872" y="22595"/>
                      <a:pt x="1149" y="22595"/>
                    </a:cubicBezTo>
                    <a:cubicBezTo>
                      <a:pt x="2638" y="22595"/>
                      <a:pt x="7882" y="22740"/>
                      <a:pt x="14103" y="24594"/>
                    </a:cubicBezTo>
                    <a:lnTo>
                      <a:pt x="24013" y="5327"/>
                    </a:lnTo>
                    <a:cubicBezTo>
                      <a:pt x="24013" y="5327"/>
                      <a:pt x="16917" y="0"/>
                      <a:pt x="725"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8" name="Google Shape;7498;p32"/>
              <p:cNvSpPr/>
              <p:nvPr/>
            </p:nvSpPr>
            <p:spPr>
              <a:xfrm rot="-5400000">
                <a:off x="6529204" y="1787939"/>
                <a:ext cx="196250" cy="213915"/>
              </a:xfrm>
              <a:custGeom>
                <a:rect b="b" l="l" r="r" t="t"/>
                <a:pathLst>
                  <a:path extrusionOk="0" h="24595" w="22564">
                    <a:moveTo>
                      <a:pt x="22564" y="1"/>
                    </a:moveTo>
                    <a:cubicBezTo>
                      <a:pt x="15114" y="73"/>
                      <a:pt x="9649" y="1280"/>
                      <a:pt x="5965" y="2527"/>
                    </a:cubicBezTo>
                    <a:lnTo>
                      <a:pt x="5965" y="2528"/>
                    </a:lnTo>
                    <a:cubicBezTo>
                      <a:pt x="2949" y="3548"/>
                      <a:pt x="1124" y="4595"/>
                      <a:pt x="385" y="5067"/>
                    </a:cubicBezTo>
                    <a:cubicBezTo>
                      <a:pt x="382" y="5067"/>
                      <a:pt x="382" y="5068"/>
                      <a:pt x="380" y="5068"/>
                    </a:cubicBezTo>
                    <a:cubicBezTo>
                      <a:pt x="373" y="5074"/>
                      <a:pt x="366" y="5078"/>
                      <a:pt x="358" y="5083"/>
                    </a:cubicBezTo>
                    <a:cubicBezTo>
                      <a:pt x="344" y="5091"/>
                      <a:pt x="329" y="5100"/>
                      <a:pt x="316" y="5110"/>
                    </a:cubicBezTo>
                    <a:cubicBezTo>
                      <a:pt x="315" y="5112"/>
                      <a:pt x="313" y="5113"/>
                      <a:pt x="312" y="5113"/>
                    </a:cubicBezTo>
                    <a:cubicBezTo>
                      <a:pt x="293" y="5125"/>
                      <a:pt x="275" y="5136"/>
                      <a:pt x="258" y="5148"/>
                    </a:cubicBezTo>
                    <a:cubicBezTo>
                      <a:pt x="255" y="5150"/>
                      <a:pt x="251" y="5152"/>
                      <a:pt x="248" y="5155"/>
                    </a:cubicBezTo>
                    <a:cubicBezTo>
                      <a:pt x="240" y="5160"/>
                      <a:pt x="232" y="5166"/>
                      <a:pt x="224" y="5171"/>
                    </a:cubicBezTo>
                    <a:lnTo>
                      <a:pt x="191" y="5193"/>
                    </a:lnTo>
                    <a:cubicBezTo>
                      <a:pt x="189" y="5193"/>
                      <a:pt x="189" y="5195"/>
                      <a:pt x="188" y="5195"/>
                    </a:cubicBezTo>
                    <a:lnTo>
                      <a:pt x="171" y="5206"/>
                    </a:lnTo>
                    <a:cubicBezTo>
                      <a:pt x="162" y="5211"/>
                      <a:pt x="153" y="5217"/>
                      <a:pt x="146" y="5222"/>
                    </a:cubicBezTo>
                    <a:cubicBezTo>
                      <a:pt x="144" y="5224"/>
                      <a:pt x="144" y="5225"/>
                      <a:pt x="141" y="5225"/>
                    </a:cubicBezTo>
                    <a:cubicBezTo>
                      <a:pt x="137" y="5230"/>
                      <a:pt x="131" y="5231"/>
                      <a:pt x="127" y="5236"/>
                    </a:cubicBezTo>
                    <a:cubicBezTo>
                      <a:pt x="118" y="5243"/>
                      <a:pt x="109" y="5247"/>
                      <a:pt x="102" y="5253"/>
                    </a:cubicBezTo>
                    <a:cubicBezTo>
                      <a:pt x="95" y="5260"/>
                      <a:pt x="88" y="5265"/>
                      <a:pt x="80" y="5269"/>
                    </a:cubicBezTo>
                    <a:cubicBezTo>
                      <a:pt x="39" y="5297"/>
                      <a:pt x="15" y="5316"/>
                      <a:pt x="6" y="5323"/>
                    </a:cubicBezTo>
                    <a:lnTo>
                      <a:pt x="3" y="5324"/>
                    </a:lnTo>
                    <a:lnTo>
                      <a:pt x="0" y="5326"/>
                    </a:lnTo>
                    <a:lnTo>
                      <a:pt x="9910" y="24594"/>
                    </a:lnTo>
                    <a:cubicBezTo>
                      <a:pt x="10017" y="24561"/>
                      <a:pt x="10124" y="24530"/>
                      <a:pt x="10231" y="24499"/>
                    </a:cubicBezTo>
                    <a:cubicBezTo>
                      <a:pt x="10284" y="24482"/>
                      <a:pt x="10339" y="24466"/>
                      <a:pt x="10392" y="24451"/>
                    </a:cubicBezTo>
                    <a:cubicBezTo>
                      <a:pt x="10473" y="24428"/>
                      <a:pt x="10553" y="24403"/>
                      <a:pt x="10633" y="24381"/>
                    </a:cubicBezTo>
                    <a:cubicBezTo>
                      <a:pt x="10664" y="24373"/>
                      <a:pt x="10691" y="24364"/>
                      <a:pt x="10721" y="24357"/>
                    </a:cubicBezTo>
                    <a:cubicBezTo>
                      <a:pt x="10786" y="24339"/>
                      <a:pt x="10855" y="24320"/>
                      <a:pt x="10920" y="24303"/>
                    </a:cubicBezTo>
                    <a:cubicBezTo>
                      <a:pt x="10930" y="24298"/>
                      <a:pt x="10943" y="24297"/>
                      <a:pt x="10955" y="24293"/>
                    </a:cubicBezTo>
                    <a:cubicBezTo>
                      <a:pt x="11032" y="24274"/>
                      <a:pt x="11111" y="24252"/>
                      <a:pt x="11188" y="24231"/>
                    </a:cubicBezTo>
                    <a:cubicBezTo>
                      <a:pt x="11192" y="24230"/>
                      <a:pt x="11200" y="24227"/>
                      <a:pt x="11206" y="24226"/>
                    </a:cubicBezTo>
                    <a:cubicBezTo>
                      <a:pt x="11307" y="24198"/>
                      <a:pt x="11409" y="24172"/>
                      <a:pt x="11511" y="24146"/>
                    </a:cubicBezTo>
                    <a:cubicBezTo>
                      <a:pt x="11613" y="24118"/>
                      <a:pt x="11715" y="24093"/>
                      <a:pt x="11816" y="24067"/>
                    </a:cubicBezTo>
                    <a:cubicBezTo>
                      <a:pt x="11877" y="24052"/>
                      <a:pt x="11938" y="24036"/>
                      <a:pt x="11998" y="24022"/>
                    </a:cubicBezTo>
                    <a:cubicBezTo>
                      <a:pt x="12071" y="24004"/>
                      <a:pt x="12143" y="23987"/>
                      <a:pt x="12216" y="23969"/>
                    </a:cubicBezTo>
                    <a:cubicBezTo>
                      <a:pt x="17046" y="22790"/>
                      <a:pt x="20998" y="22614"/>
                      <a:pt x="22564" y="22595"/>
                    </a:cubicBezTo>
                    <a:lnTo>
                      <a:pt x="22564"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499" name="Google Shape;7499;p32"/>
            <p:cNvGrpSpPr/>
            <p:nvPr/>
          </p:nvGrpSpPr>
          <p:grpSpPr>
            <a:xfrm>
              <a:off x="6290865" y="1489315"/>
              <a:ext cx="248514" cy="603899"/>
              <a:chOff x="6290865" y="1489315"/>
              <a:chExt cx="248514" cy="603899"/>
            </a:xfrm>
          </p:grpSpPr>
          <p:sp>
            <p:nvSpPr>
              <p:cNvPr id="7500" name="Google Shape;7500;p32"/>
              <p:cNvSpPr/>
              <p:nvPr/>
            </p:nvSpPr>
            <p:spPr>
              <a:xfrm rot="-5400000">
                <a:off x="6260589" y="1519591"/>
                <a:ext cx="309066" cy="248514"/>
              </a:xfrm>
              <a:custGeom>
                <a:rect b="b" l="l" r="r" t="t"/>
                <a:pathLst>
                  <a:path extrusionOk="0" h="28573" w="35535">
                    <a:moveTo>
                      <a:pt x="727" y="0"/>
                    </a:moveTo>
                    <a:cubicBezTo>
                      <a:pt x="484" y="0"/>
                      <a:pt x="241" y="2"/>
                      <a:pt x="0" y="3"/>
                    </a:cubicBezTo>
                    <a:lnTo>
                      <a:pt x="0" y="22994"/>
                    </a:lnTo>
                    <a:cubicBezTo>
                      <a:pt x="259" y="22992"/>
                      <a:pt x="501" y="22989"/>
                      <a:pt x="727" y="22989"/>
                    </a:cubicBezTo>
                    <a:cubicBezTo>
                      <a:pt x="5078" y="22989"/>
                      <a:pt x="15152" y="23439"/>
                      <a:pt x="25134" y="28572"/>
                    </a:cubicBezTo>
                    <a:lnTo>
                      <a:pt x="35534" y="9632"/>
                    </a:lnTo>
                    <a:cubicBezTo>
                      <a:pt x="35534" y="9632"/>
                      <a:pt x="21952" y="0"/>
                      <a:pt x="727"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1" name="Google Shape;7501;p32"/>
              <p:cNvSpPr/>
              <p:nvPr/>
            </p:nvSpPr>
            <p:spPr>
              <a:xfrm rot="-5400000">
                <a:off x="6266916" y="1820752"/>
                <a:ext cx="296437" cy="248488"/>
              </a:xfrm>
              <a:custGeom>
                <a:rect b="b" l="l" r="r" t="t"/>
                <a:pathLst>
                  <a:path extrusionOk="0" h="28570" w="34083">
                    <a:moveTo>
                      <a:pt x="34083" y="0"/>
                    </a:moveTo>
                    <a:cubicBezTo>
                      <a:pt x="22684" y="120"/>
                      <a:pt x="13548" y="2997"/>
                      <a:pt x="7617" y="5579"/>
                    </a:cubicBezTo>
                    <a:cubicBezTo>
                      <a:pt x="5629" y="6444"/>
                      <a:pt x="3999" y="7274"/>
                      <a:pt x="2767" y="7955"/>
                    </a:cubicBezTo>
                    <a:cubicBezTo>
                      <a:pt x="2743" y="7970"/>
                      <a:pt x="2717" y="7985"/>
                      <a:pt x="2693" y="7996"/>
                    </a:cubicBezTo>
                    <a:cubicBezTo>
                      <a:pt x="2692" y="7996"/>
                      <a:pt x="2689" y="7999"/>
                      <a:pt x="2687" y="7999"/>
                    </a:cubicBezTo>
                    <a:cubicBezTo>
                      <a:pt x="2454" y="8127"/>
                      <a:pt x="2237" y="8251"/>
                      <a:pt x="2034" y="8368"/>
                    </a:cubicBezTo>
                    <a:lnTo>
                      <a:pt x="1958" y="8411"/>
                    </a:lnTo>
                    <a:cubicBezTo>
                      <a:pt x="1952" y="8416"/>
                      <a:pt x="1949" y="8418"/>
                      <a:pt x="1943" y="8421"/>
                    </a:cubicBezTo>
                    <a:cubicBezTo>
                      <a:pt x="1913" y="8437"/>
                      <a:pt x="1884" y="8455"/>
                      <a:pt x="1854" y="8472"/>
                    </a:cubicBezTo>
                    <a:cubicBezTo>
                      <a:pt x="1844" y="8478"/>
                      <a:pt x="1834" y="8483"/>
                      <a:pt x="1825" y="8488"/>
                    </a:cubicBezTo>
                    <a:cubicBezTo>
                      <a:pt x="1718" y="8552"/>
                      <a:pt x="1616" y="8612"/>
                      <a:pt x="1517" y="8670"/>
                    </a:cubicBezTo>
                    <a:cubicBezTo>
                      <a:pt x="1476" y="8697"/>
                      <a:pt x="1435" y="8720"/>
                      <a:pt x="1396" y="8743"/>
                    </a:cubicBezTo>
                    <a:cubicBezTo>
                      <a:pt x="1349" y="8771"/>
                      <a:pt x="1305" y="8799"/>
                      <a:pt x="1262" y="8823"/>
                    </a:cubicBezTo>
                    <a:cubicBezTo>
                      <a:pt x="1246" y="8832"/>
                      <a:pt x="1230" y="8844"/>
                      <a:pt x="1214" y="8852"/>
                    </a:cubicBezTo>
                    <a:cubicBezTo>
                      <a:pt x="1166" y="8882"/>
                      <a:pt x="1119" y="8911"/>
                      <a:pt x="1072" y="8938"/>
                    </a:cubicBezTo>
                    <a:cubicBezTo>
                      <a:pt x="1042" y="8956"/>
                      <a:pt x="1013" y="8973"/>
                      <a:pt x="985" y="8991"/>
                    </a:cubicBezTo>
                    <a:cubicBezTo>
                      <a:pt x="941" y="9018"/>
                      <a:pt x="901" y="9043"/>
                      <a:pt x="860" y="9069"/>
                    </a:cubicBezTo>
                    <a:cubicBezTo>
                      <a:pt x="845" y="9078"/>
                      <a:pt x="832" y="9087"/>
                      <a:pt x="821" y="9094"/>
                    </a:cubicBezTo>
                    <a:cubicBezTo>
                      <a:pt x="794" y="9112"/>
                      <a:pt x="771" y="9126"/>
                      <a:pt x="748" y="9141"/>
                    </a:cubicBezTo>
                    <a:cubicBezTo>
                      <a:pt x="733" y="9148"/>
                      <a:pt x="720" y="9157"/>
                      <a:pt x="706" y="9166"/>
                    </a:cubicBezTo>
                    <a:cubicBezTo>
                      <a:pt x="692" y="9174"/>
                      <a:pt x="678" y="9182"/>
                      <a:pt x="665" y="9192"/>
                    </a:cubicBezTo>
                    <a:cubicBezTo>
                      <a:pt x="643" y="9206"/>
                      <a:pt x="621" y="9218"/>
                      <a:pt x="599" y="9233"/>
                    </a:cubicBezTo>
                    <a:cubicBezTo>
                      <a:pt x="582" y="9244"/>
                      <a:pt x="567" y="9254"/>
                      <a:pt x="551" y="9265"/>
                    </a:cubicBezTo>
                    <a:cubicBezTo>
                      <a:pt x="534" y="9275"/>
                      <a:pt x="518" y="9283"/>
                      <a:pt x="502" y="9295"/>
                    </a:cubicBezTo>
                    <a:cubicBezTo>
                      <a:pt x="483" y="9305"/>
                      <a:pt x="465" y="9318"/>
                      <a:pt x="446" y="9330"/>
                    </a:cubicBezTo>
                    <a:cubicBezTo>
                      <a:pt x="305" y="9422"/>
                      <a:pt x="196" y="9493"/>
                      <a:pt x="122" y="9544"/>
                    </a:cubicBezTo>
                    <a:lnTo>
                      <a:pt x="104" y="9556"/>
                    </a:lnTo>
                    <a:cubicBezTo>
                      <a:pt x="72" y="9578"/>
                      <a:pt x="46" y="9595"/>
                      <a:pt x="30" y="9607"/>
                    </a:cubicBezTo>
                    <a:cubicBezTo>
                      <a:pt x="28" y="9608"/>
                      <a:pt x="24" y="9610"/>
                      <a:pt x="23" y="9611"/>
                    </a:cubicBezTo>
                    <a:cubicBezTo>
                      <a:pt x="17" y="9615"/>
                      <a:pt x="14" y="9618"/>
                      <a:pt x="9" y="9621"/>
                    </a:cubicBezTo>
                    <a:cubicBezTo>
                      <a:pt x="8" y="9623"/>
                      <a:pt x="7" y="9624"/>
                      <a:pt x="5" y="9624"/>
                    </a:cubicBezTo>
                    <a:lnTo>
                      <a:pt x="1" y="9629"/>
                    </a:lnTo>
                    <a:lnTo>
                      <a:pt x="10402" y="28569"/>
                    </a:lnTo>
                    <a:lnTo>
                      <a:pt x="10669" y="28432"/>
                    </a:lnTo>
                    <a:cubicBezTo>
                      <a:pt x="10734" y="28399"/>
                      <a:pt x="10803" y="28365"/>
                      <a:pt x="10868" y="28333"/>
                    </a:cubicBezTo>
                    <a:cubicBezTo>
                      <a:pt x="10913" y="28309"/>
                      <a:pt x="10960" y="28287"/>
                      <a:pt x="11007" y="28263"/>
                    </a:cubicBezTo>
                    <a:cubicBezTo>
                      <a:pt x="11052" y="28242"/>
                      <a:pt x="11095" y="28220"/>
                      <a:pt x="11141" y="28198"/>
                    </a:cubicBezTo>
                    <a:cubicBezTo>
                      <a:pt x="11264" y="28138"/>
                      <a:pt x="11387" y="28079"/>
                      <a:pt x="11510" y="28020"/>
                    </a:cubicBezTo>
                    <a:cubicBezTo>
                      <a:pt x="11570" y="27991"/>
                      <a:pt x="11633" y="27962"/>
                      <a:pt x="11694" y="27933"/>
                    </a:cubicBezTo>
                    <a:cubicBezTo>
                      <a:pt x="11754" y="27904"/>
                      <a:pt x="11816" y="27875"/>
                      <a:pt x="11877" y="27846"/>
                    </a:cubicBezTo>
                    <a:cubicBezTo>
                      <a:pt x="20843" y="23637"/>
                      <a:pt x="29650" y="23043"/>
                      <a:pt x="34083" y="22991"/>
                    </a:cubicBezTo>
                    <a:lnTo>
                      <a:pt x="34083" y="0"/>
                    </a:ln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502" name="Google Shape;7502;p32"/>
            <p:cNvGrpSpPr/>
            <p:nvPr/>
          </p:nvGrpSpPr>
          <p:grpSpPr>
            <a:xfrm>
              <a:off x="6046502" y="1367784"/>
              <a:ext cx="298446" cy="846986"/>
              <a:chOff x="6046502" y="1367784"/>
              <a:chExt cx="298446" cy="846986"/>
            </a:xfrm>
          </p:grpSpPr>
          <p:sp>
            <p:nvSpPr>
              <p:cNvPr id="7503" name="Google Shape;7503;p32"/>
              <p:cNvSpPr/>
              <p:nvPr/>
            </p:nvSpPr>
            <p:spPr>
              <a:xfrm rot="-5400000">
                <a:off x="5980418" y="1433868"/>
                <a:ext cx="430613" cy="298446"/>
              </a:xfrm>
              <a:custGeom>
                <a:rect b="b" l="l" r="r" t="t"/>
                <a:pathLst>
                  <a:path extrusionOk="0" h="34314" w="49510">
                    <a:moveTo>
                      <a:pt x="722" y="0"/>
                    </a:moveTo>
                    <a:cubicBezTo>
                      <a:pt x="481" y="0"/>
                      <a:pt x="241" y="0"/>
                      <a:pt x="1" y="3"/>
                    </a:cubicBezTo>
                    <a:lnTo>
                      <a:pt x="1" y="24234"/>
                    </a:lnTo>
                    <a:cubicBezTo>
                      <a:pt x="243" y="24230"/>
                      <a:pt x="428" y="24229"/>
                      <a:pt x="550" y="24229"/>
                    </a:cubicBezTo>
                    <a:cubicBezTo>
                      <a:pt x="648" y="24229"/>
                      <a:pt x="706" y="24230"/>
                      <a:pt x="722" y="24230"/>
                    </a:cubicBezTo>
                    <a:lnTo>
                      <a:pt x="729" y="24230"/>
                    </a:lnTo>
                    <a:cubicBezTo>
                      <a:pt x="773" y="24230"/>
                      <a:pt x="1173" y="24214"/>
                      <a:pt x="1871" y="24214"/>
                    </a:cubicBezTo>
                    <a:cubicBezTo>
                      <a:pt x="6340" y="24214"/>
                      <a:pt x="23046" y="24853"/>
                      <a:pt x="37171" y="34314"/>
                    </a:cubicBezTo>
                    <a:lnTo>
                      <a:pt x="49510" y="11872"/>
                    </a:lnTo>
                    <a:cubicBezTo>
                      <a:pt x="49510" y="11872"/>
                      <a:pt x="31299" y="3"/>
                      <a:pt x="729"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4" name="Google Shape;7504;p32"/>
              <p:cNvSpPr/>
              <p:nvPr/>
            </p:nvSpPr>
            <p:spPr>
              <a:xfrm rot="-5400000">
                <a:off x="5986745" y="1856568"/>
                <a:ext cx="417984" cy="298420"/>
              </a:xfrm>
              <a:custGeom>
                <a:rect b="b" l="l" r="r" t="t"/>
                <a:pathLst>
                  <a:path extrusionOk="0" h="34311" w="48058">
                    <a:moveTo>
                      <a:pt x="48058" y="0"/>
                    </a:moveTo>
                    <a:cubicBezTo>
                      <a:pt x="40706" y="47"/>
                      <a:pt x="34078" y="776"/>
                      <a:pt x="28261" y="1849"/>
                    </a:cubicBezTo>
                    <a:cubicBezTo>
                      <a:pt x="20919" y="3208"/>
                      <a:pt x="14865" y="5126"/>
                      <a:pt x="10271" y="6917"/>
                    </a:cubicBezTo>
                    <a:cubicBezTo>
                      <a:pt x="5004" y="8972"/>
                      <a:pt x="1653" y="10865"/>
                      <a:pt x="474" y="11571"/>
                    </a:cubicBezTo>
                    <a:cubicBezTo>
                      <a:pt x="462" y="11578"/>
                      <a:pt x="449" y="11585"/>
                      <a:pt x="439" y="11593"/>
                    </a:cubicBezTo>
                    <a:cubicBezTo>
                      <a:pt x="427" y="11600"/>
                      <a:pt x="417" y="11606"/>
                      <a:pt x="406" y="11613"/>
                    </a:cubicBezTo>
                    <a:cubicBezTo>
                      <a:pt x="384" y="11628"/>
                      <a:pt x="365" y="11638"/>
                      <a:pt x="344" y="11651"/>
                    </a:cubicBezTo>
                    <a:cubicBezTo>
                      <a:pt x="328" y="11661"/>
                      <a:pt x="311" y="11671"/>
                      <a:pt x="296" y="11680"/>
                    </a:cubicBezTo>
                    <a:cubicBezTo>
                      <a:pt x="285" y="11689"/>
                      <a:pt x="273" y="11696"/>
                      <a:pt x="260" y="11703"/>
                    </a:cubicBezTo>
                    <a:cubicBezTo>
                      <a:pt x="251" y="11709"/>
                      <a:pt x="242" y="11715"/>
                      <a:pt x="235" y="11719"/>
                    </a:cubicBezTo>
                    <a:cubicBezTo>
                      <a:pt x="126" y="11788"/>
                      <a:pt x="53" y="11833"/>
                      <a:pt x="20" y="11855"/>
                    </a:cubicBezTo>
                    <a:cubicBezTo>
                      <a:pt x="18" y="11856"/>
                      <a:pt x="14" y="11858"/>
                      <a:pt x="12" y="11861"/>
                    </a:cubicBezTo>
                    <a:cubicBezTo>
                      <a:pt x="4" y="11865"/>
                      <a:pt x="1" y="11869"/>
                      <a:pt x="1" y="11869"/>
                    </a:cubicBezTo>
                    <a:lnTo>
                      <a:pt x="12338" y="34311"/>
                    </a:lnTo>
                    <a:cubicBezTo>
                      <a:pt x="12429" y="34252"/>
                      <a:pt x="12518" y="34194"/>
                      <a:pt x="12608" y="34136"/>
                    </a:cubicBezTo>
                    <a:cubicBezTo>
                      <a:pt x="12655" y="34107"/>
                      <a:pt x="12700" y="34076"/>
                      <a:pt x="12747" y="34047"/>
                    </a:cubicBezTo>
                    <a:cubicBezTo>
                      <a:pt x="12789" y="34021"/>
                      <a:pt x="12830" y="33996"/>
                      <a:pt x="12869" y="33970"/>
                    </a:cubicBezTo>
                    <a:cubicBezTo>
                      <a:pt x="12927" y="33932"/>
                      <a:pt x="12986" y="33896"/>
                      <a:pt x="13045" y="33858"/>
                    </a:cubicBezTo>
                    <a:cubicBezTo>
                      <a:pt x="13124" y="33808"/>
                      <a:pt x="13204" y="33759"/>
                      <a:pt x="13283" y="33709"/>
                    </a:cubicBezTo>
                    <a:cubicBezTo>
                      <a:pt x="13363" y="33661"/>
                      <a:pt x="13441" y="33612"/>
                      <a:pt x="13521" y="33562"/>
                    </a:cubicBezTo>
                    <a:cubicBezTo>
                      <a:pt x="13601" y="33513"/>
                      <a:pt x="13679" y="33465"/>
                      <a:pt x="13759" y="33417"/>
                    </a:cubicBezTo>
                    <a:cubicBezTo>
                      <a:pt x="13842" y="33367"/>
                      <a:pt x="13922" y="33319"/>
                      <a:pt x="14003" y="33270"/>
                    </a:cubicBezTo>
                    <a:cubicBezTo>
                      <a:pt x="14082" y="33222"/>
                      <a:pt x="14159" y="33175"/>
                      <a:pt x="14238" y="33130"/>
                    </a:cubicBezTo>
                    <a:cubicBezTo>
                      <a:pt x="14318" y="33082"/>
                      <a:pt x="14398" y="33037"/>
                      <a:pt x="14478" y="32990"/>
                    </a:cubicBezTo>
                    <a:cubicBezTo>
                      <a:pt x="14558" y="32943"/>
                      <a:pt x="14638" y="32897"/>
                      <a:pt x="14718" y="32852"/>
                    </a:cubicBezTo>
                    <a:cubicBezTo>
                      <a:pt x="14798" y="32804"/>
                      <a:pt x="14879" y="32758"/>
                      <a:pt x="14959" y="32713"/>
                    </a:cubicBezTo>
                    <a:cubicBezTo>
                      <a:pt x="15120" y="32622"/>
                      <a:pt x="15280" y="32531"/>
                      <a:pt x="15444" y="32441"/>
                    </a:cubicBezTo>
                    <a:cubicBezTo>
                      <a:pt x="15521" y="32397"/>
                      <a:pt x="15598" y="32357"/>
                      <a:pt x="15674" y="32314"/>
                    </a:cubicBezTo>
                    <a:cubicBezTo>
                      <a:pt x="15698" y="32301"/>
                      <a:pt x="15723" y="32287"/>
                      <a:pt x="15746" y="32274"/>
                    </a:cubicBezTo>
                    <a:cubicBezTo>
                      <a:pt x="15888" y="32196"/>
                      <a:pt x="16029" y="32119"/>
                      <a:pt x="16172" y="32045"/>
                    </a:cubicBezTo>
                    <a:cubicBezTo>
                      <a:pt x="29547" y="24910"/>
                      <a:pt x="44618" y="24279"/>
                      <a:pt x="48058" y="24228"/>
                    </a:cubicBezTo>
                    <a:lnTo>
                      <a:pt x="48058"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505" name="Google Shape;7505;p32"/>
            <p:cNvGrpSpPr/>
            <p:nvPr/>
          </p:nvGrpSpPr>
          <p:grpSpPr>
            <a:xfrm>
              <a:off x="6738299" y="1684726"/>
              <a:ext cx="230066" cy="215971"/>
              <a:chOff x="6738299" y="1684726"/>
              <a:chExt cx="230066" cy="215971"/>
            </a:xfrm>
          </p:grpSpPr>
          <p:sp>
            <p:nvSpPr>
              <p:cNvPr id="7506" name="Google Shape;7506;p32"/>
              <p:cNvSpPr/>
              <p:nvPr/>
            </p:nvSpPr>
            <p:spPr>
              <a:xfrm rot="-5400000">
                <a:off x="6799187" y="1731518"/>
                <a:ext cx="108296" cy="230061"/>
              </a:xfrm>
              <a:custGeom>
                <a:rect b="b" l="l" r="r" t="t"/>
                <a:pathLst>
                  <a:path extrusionOk="0" h="23215" w="10928">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7" name="Google Shape;7507;p32"/>
              <p:cNvSpPr/>
              <p:nvPr/>
            </p:nvSpPr>
            <p:spPr>
              <a:xfrm flipH="1" rot="-5400000">
                <a:off x="6799182" y="1623843"/>
                <a:ext cx="108296" cy="230061"/>
              </a:xfrm>
              <a:custGeom>
                <a:rect b="b" l="l" r="r" t="t"/>
                <a:pathLst>
                  <a:path extrusionOk="0" h="23215" w="10928">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508" name="Google Shape;7508;p32"/>
          <p:cNvSpPr/>
          <p:nvPr/>
        </p:nvSpPr>
        <p:spPr>
          <a:xfrm rot="32208">
            <a:off x="5606536" y="1508594"/>
            <a:ext cx="123656" cy="116256"/>
          </a:xfrm>
          <a:custGeom>
            <a:rect b="b" l="l" r="r" t="t"/>
            <a:pathLst>
              <a:path extrusionOk="0" h="2773" w="2742">
                <a:moveTo>
                  <a:pt x="1355" y="1"/>
                </a:moveTo>
                <a:cubicBezTo>
                  <a:pt x="631" y="1"/>
                  <a:pt x="1" y="631"/>
                  <a:pt x="1" y="1387"/>
                </a:cubicBezTo>
                <a:cubicBezTo>
                  <a:pt x="1" y="2143"/>
                  <a:pt x="631" y="2773"/>
                  <a:pt x="1355" y="2773"/>
                </a:cubicBezTo>
                <a:cubicBezTo>
                  <a:pt x="2111" y="2773"/>
                  <a:pt x="2742" y="2174"/>
                  <a:pt x="2742" y="1387"/>
                </a:cubicBezTo>
                <a:cubicBezTo>
                  <a:pt x="2742" y="631"/>
                  <a:pt x="2111" y="1"/>
                  <a:pt x="1355"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9" name="Google Shape;7509;p32"/>
          <p:cNvSpPr txBox="1"/>
          <p:nvPr/>
        </p:nvSpPr>
        <p:spPr>
          <a:xfrm>
            <a:off x="6335647" y="1235779"/>
            <a:ext cx="27003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200">
                <a:solidFill>
                  <a:srgbClr val="9A72A1"/>
                </a:solidFill>
                <a:latin typeface="Poppins"/>
                <a:ea typeface="Poppins"/>
                <a:cs typeface="Poppins"/>
                <a:sym typeface="Poppins"/>
              </a:rPr>
              <a:t>I</a:t>
            </a:r>
            <a:r>
              <a:rPr b="1" lang="en" sz="2200">
                <a:solidFill>
                  <a:srgbClr val="623D69"/>
                </a:solidFill>
                <a:latin typeface="Poppins"/>
                <a:ea typeface="Poppins"/>
                <a:cs typeface="Poppins"/>
                <a:sym typeface="Poppins"/>
              </a:rPr>
              <a:t>nternet </a:t>
            </a:r>
            <a:r>
              <a:rPr b="1" lang="en" sz="2200">
                <a:solidFill>
                  <a:srgbClr val="9A72A1"/>
                </a:solidFill>
                <a:latin typeface="Poppins"/>
                <a:ea typeface="Poppins"/>
                <a:cs typeface="Poppins"/>
                <a:sym typeface="Poppins"/>
              </a:rPr>
              <a:t>o</a:t>
            </a:r>
            <a:r>
              <a:rPr b="1" lang="en" sz="2200">
                <a:solidFill>
                  <a:srgbClr val="623D69"/>
                </a:solidFill>
                <a:latin typeface="Poppins"/>
                <a:ea typeface="Poppins"/>
                <a:cs typeface="Poppins"/>
                <a:sym typeface="Poppins"/>
              </a:rPr>
              <a:t>f </a:t>
            </a:r>
            <a:r>
              <a:rPr b="1" lang="en" sz="2200">
                <a:solidFill>
                  <a:srgbClr val="9A72A1"/>
                </a:solidFill>
                <a:latin typeface="Poppins"/>
                <a:ea typeface="Poppins"/>
                <a:cs typeface="Poppins"/>
                <a:sym typeface="Poppins"/>
              </a:rPr>
              <a:t>T</a:t>
            </a:r>
            <a:r>
              <a:rPr b="1" lang="en" sz="2200">
                <a:solidFill>
                  <a:srgbClr val="623D69"/>
                </a:solidFill>
                <a:latin typeface="Poppins"/>
                <a:ea typeface="Poppins"/>
                <a:cs typeface="Poppins"/>
                <a:sym typeface="Poppins"/>
              </a:rPr>
              <a:t>hing</a:t>
            </a:r>
            <a:endParaRPr b="1" sz="2200">
              <a:solidFill>
                <a:srgbClr val="623D69"/>
              </a:solidFill>
              <a:latin typeface="Poppins"/>
              <a:ea typeface="Poppins"/>
              <a:cs typeface="Poppins"/>
              <a:sym typeface="Poppins"/>
            </a:endParaRPr>
          </a:p>
        </p:txBody>
      </p:sp>
      <p:cxnSp>
        <p:nvCxnSpPr>
          <p:cNvPr id="7510" name="Google Shape;7510;p32"/>
          <p:cNvCxnSpPr/>
          <p:nvPr/>
        </p:nvCxnSpPr>
        <p:spPr>
          <a:xfrm>
            <a:off x="6170400" y="1187500"/>
            <a:ext cx="0" cy="523500"/>
          </a:xfrm>
          <a:prstGeom prst="straightConnector1">
            <a:avLst/>
          </a:prstGeom>
          <a:noFill/>
          <a:ln cap="flat" cmpd="sng" w="38100">
            <a:solidFill>
              <a:srgbClr val="623D69"/>
            </a:solidFill>
            <a:prstDash val="solid"/>
            <a:round/>
            <a:headEnd len="med" w="med" type="none"/>
            <a:tailEnd len="med" w="med" type="none"/>
          </a:ln>
        </p:spPr>
      </p:cxnSp>
      <p:sp>
        <p:nvSpPr>
          <p:cNvPr id="7511" name="Google Shape;7511;p32"/>
          <p:cNvSpPr txBox="1"/>
          <p:nvPr/>
        </p:nvSpPr>
        <p:spPr>
          <a:xfrm>
            <a:off x="5558000" y="1945788"/>
            <a:ext cx="1686900" cy="1200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200">
                <a:solidFill>
                  <a:srgbClr val="A28BAD"/>
                </a:solidFill>
                <a:latin typeface="Poppins"/>
                <a:ea typeface="Poppins"/>
                <a:cs typeface="Poppins"/>
                <a:sym typeface="Poppins"/>
              </a:rPr>
              <a:t>S</a:t>
            </a:r>
            <a:r>
              <a:rPr b="1" lang="en" sz="2200">
                <a:solidFill>
                  <a:srgbClr val="A28BAD"/>
                </a:solidFill>
                <a:latin typeface="Poppins"/>
                <a:ea typeface="Poppins"/>
                <a:cs typeface="Poppins"/>
                <a:sym typeface="Poppins"/>
              </a:rPr>
              <a:t>ensors</a:t>
            </a:r>
            <a:endParaRPr b="1" sz="2200">
              <a:solidFill>
                <a:srgbClr val="A28BAD"/>
              </a:solidFill>
              <a:latin typeface="Poppins"/>
              <a:ea typeface="Poppins"/>
              <a:cs typeface="Poppins"/>
              <a:sym typeface="Poppins"/>
            </a:endParaRPr>
          </a:p>
          <a:p>
            <a:pPr indent="0" lvl="0" marL="0" rtl="0" algn="l">
              <a:spcBef>
                <a:spcPts val="0"/>
              </a:spcBef>
              <a:spcAft>
                <a:spcPts val="0"/>
              </a:spcAft>
              <a:buNone/>
            </a:pPr>
            <a:r>
              <a:rPr b="1" lang="en" sz="2200">
                <a:solidFill>
                  <a:srgbClr val="9A72A1"/>
                </a:solidFill>
                <a:latin typeface="Poppins"/>
                <a:ea typeface="Poppins"/>
                <a:cs typeface="Poppins"/>
                <a:sym typeface="Poppins"/>
              </a:rPr>
              <a:t>S</a:t>
            </a:r>
            <a:r>
              <a:rPr b="1" lang="en" sz="2200">
                <a:solidFill>
                  <a:srgbClr val="9A72A1"/>
                </a:solidFill>
                <a:latin typeface="Poppins"/>
                <a:ea typeface="Poppins"/>
                <a:cs typeface="Poppins"/>
                <a:sym typeface="Poppins"/>
              </a:rPr>
              <a:t>oftware </a:t>
            </a:r>
            <a:endParaRPr b="1" sz="2200">
              <a:solidFill>
                <a:srgbClr val="9A72A1"/>
              </a:solidFill>
              <a:latin typeface="Poppins"/>
              <a:ea typeface="Poppins"/>
              <a:cs typeface="Poppins"/>
              <a:sym typeface="Poppins"/>
            </a:endParaRPr>
          </a:p>
          <a:p>
            <a:pPr indent="0" lvl="0" marL="0" rtl="0" algn="l">
              <a:spcBef>
                <a:spcPts val="0"/>
              </a:spcBef>
              <a:spcAft>
                <a:spcPts val="0"/>
              </a:spcAft>
              <a:buNone/>
            </a:pPr>
            <a:r>
              <a:rPr b="1" lang="en" sz="2200">
                <a:solidFill>
                  <a:srgbClr val="623D69"/>
                </a:solidFill>
                <a:latin typeface="Poppins"/>
                <a:ea typeface="Poppins"/>
                <a:cs typeface="Poppins"/>
                <a:sym typeface="Poppins"/>
              </a:rPr>
              <a:t>Hardware</a:t>
            </a:r>
            <a:endParaRPr b="1" sz="2200">
              <a:solidFill>
                <a:srgbClr val="623D69"/>
              </a:solidFill>
              <a:latin typeface="Poppins"/>
              <a:ea typeface="Poppins"/>
              <a:cs typeface="Poppins"/>
              <a:sym typeface="Poppins"/>
            </a:endParaRPr>
          </a:p>
        </p:txBody>
      </p:sp>
      <p:cxnSp>
        <p:nvCxnSpPr>
          <p:cNvPr id="7512" name="Google Shape;7512;p32"/>
          <p:cNvCxnSpPr/>
          <p:nvPr/>
        </p:nvCxnSpPr>
        <p:spPr>
          <a:xfrm>
            <a:off x="7704225" y="2070250"/>
            <a:ext cx="0" cy="1047000"/>
          </a:xfrm>
          <a:prstGeom prst="straightConnector1">
            <a:avLst/>
          </a:prstGeom>
          <a:noFill/>
          <a:ln cap="flat" cmpd="sng" w="38100">
            <a:solidFill>
              <a:srgbClr val="9A72A1"/>
            </a:solidFill>
            <a:prstDash val="solid"/>
            <a:round/>
            <a:headEnd len="med" w="med" type="none"/>
            <a:tailEnd len="med" w="med" type="none"/>
          </a:ln>
        </p:spPr>
      </p:cxnSp>
      <p:grpSp>
        <p:nvGrpSpPr>
          <p:cNvPr id="7513" name="Google Shape;7513;p32"/>
          <p:cNvGrpSpPr/>
          <p:nvPr/>
        </p:nvGrpSpPr>
        <p:grpSpPr>
          <a:xfrm rot="5432072">
            <a:off x="8076739" y="2341368"/>
            <a:ext cx="583012" cy="631948"/>
            <a:chOff x="6046502" y="1367784"/>
            <a:chExt cx="921864" cy="846986"/>
          </a:xfrm>
        </p:grpSpPr>
        <p:grpSp>
          <p:nvGrpSpPr>
            <p:cNvPr id="7514" name="Google Shape;7514;p32"/>
            <p:cNvGrpSpPr/>
            <p:nvPr/>
          </p:nvGrpSpPr>
          <p:grpSpPr>
            <a:xfrm>
              <a:off x="6520337" y="1589526"/>
              <a:ext cx="213949" cy="403494"/>
              <a:chOff x="6520338" y="1589527"/>
              <a:chExt cx="213949" cy="403494"/>
            </a:xfrm>
          </p:grpSpPr>
          <p:sp>
            <p:nvSpPr>
              <p:cNvPr id="7515" name="Google Shape;7515;p32"/>
              <p:cNvSpPr/>
              <p:nvPr/>
            </p:nvSpPr>
            <p:spPr>
              <a:xfrm rot="-5400000">
                <a:off x="6522864" y="1587001"/>
                <a:ext cx="208853" cy="213906"/>
              </a:xfrm>
              <a:custGeom>
                <a:rect b="b" l="l" r="r" t="t"/>
                <a:pathLst>
                  <a:path extrusionOk="0" h="24594" w="24013">
                    <a:moveTo>
                      <a:pt x="725" y="0"/>
                    </a:moveTo>
                    <a:cubicBezTo>
                      <a:pt x="482" y="0"/>
                      <a:pt x="241" y="3"/>
                      <a:pt x="0" y="5"/>
                    </a:cubicBezTo>
                    <a:lnTo>
                      <a:pt x="0" y="22597"/>
                    </a:lnTo>
                    <a:cubicBezTo>
                      <a:pt x="118" y="22596"/>
                      <a:pt x="222" y="22595"/>
                      <a:pt x="312" y="22595"/>
                    </a:cubicBezTo>
                    <a:cubicBezTo>
                      <a:pt x="582" y="22595"/>
                      <a:pt x="725" y="22600"/>
                      <a:pt x="725" y="22600"/>
                    </a:cubicBezTo>
                    <a:cubicBezTo>
                      <a:pt x="725" y="22600"/>
                      <a:pt x="872" y="22595"/>
                      <a:pt x="1149" y="22595"/>
                    </a:cubicBezTo>
                    <a:cubicBezTo>
                      <a:pt x="2638" y="22595"/>
                      <a:pt x="7882" y="22740"/>
                      <a:pt x="14103" y="24594"/>
                    </a:cubicBezTo>
                    <a:lnTo>
                      <a:pt x="24013" y="5327"/>
                    </a:lnTo>
                    <a:cubicBezTo>
                      <a:pt x="24013" y="5327"/>
                      <a:pt x="16917" y="0"/>
                      <a:pt x="725"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6" name="Google Shape;7516;p32"/>
              <p:cNvSpPr/>
              <p:nvPr/>
            </p:nvSpPr>
            <p:spPr>
              <a:xfrm rot="-5400000">
                <a:off x="6529204" y="1787939"/>
                <a:ext cx="196250" cy="213915"/>
              </a:xfrm>
              <a:custGeom>
                <a:rect b="b" l="l" r="r" t="t"/>
                <a:pathLst>
                  <a:path extrusionOk="0" h="24595" w="22564">
                    <a:moveTo>
                      <a:pt x="22564" y="1"/>
                    </a:moveTo>
                    <a:cubicBezTo>
                      <a:pt x="15114" y="73"/>
                      <a:pt x="9649" y="1280"/>
                      <a:pt x="5965" y="2527"/>
                    </a:cubicBezTo>
                    <a:lnTo>
                      <a:pt x="5965" y="2528"/>
                    </a:lnTo>
                    <a:cubicBezTo>
                      <a:pt x="2949" y="3548"/>
                      <a:pt x="1124" y="4595"/>
                      <a:pt x="385" y="5067"/>
                    </a:cubicBezTo>
                    <a:cubicBezTo>
                      <a:pt x="382" y="5067"/>
                      <a:pt x="382" y="5068"/>
                      <a:pt x="380" y="5068"/>
                    </a:cubicBezTo>
                    <a:cubicBezTo>
                      <a:pt x="373" y="5074"/>
                      <a:pt x="366" y="5078"/>
                      <a:pt x="358" y="5083"/>
                    </a:cubicBezTo>
                    <a:cubicBezTo>
                      <a:pt x="344" y="5091"/>
                      <a:pt x="329" y="5100"/>
                      <a:pt x="316" y="5110"/>
                    </a:cubicBezTo>
                    <a:cubicBezTo>
                      <a:pt x="315" y="5112"/>
                      <a:pt x="313" y="5113"/>
                      <a:pt x="312" y="5113"/>
                    </a:cubicBezTo>
                    <a:cubicBezTo>
                      <a:pt x="293" y="5125"/>
                      <a:pt x="275" y="5136"/>
                      <a:pt x="258" y="5148"/>
                    </a:cubicBezTo>
                    <a:cubicBezTo>
                      <a:pt x="255" y="5150"/>
                      <a:pt x="251" y="5152"/>
                      <a:pt x="248" y="5155"/>
                    </a:cubicBezTo>
                    <a:cubicBezTo>
                      <a:pt x="240" y="5160"/>
                      <a:pt x="232" y="5166"/>
                      <a:pt x="224" y="5171"/>
                    </a:cubicBezTo>
                    <a:lnTo>
                      <a:pt x="191" y="5193"/>
                    </a:lnTo>
                    <a:cubicBezTo>
                      <a:pt x="189" y="5193"/>
                      <a:pt x="189" y="5195"/>
                      <a:pt x="188" y="5195"/>
                    </a:cubicBezTo>
                    <a:lnTo>
                      <a:pt x="171" y="5206"/>
                    </a:lnTo>
                    <a:cubicBezTo>
                      <a:pt x="162" y="5211"/>
                      <a:pt x="153" y="5217"/>
                      <a:pt x="146" y="5222"/>
                    </a:cubicBezTo>
                    <a:cubicBezTo>
                      <a:pt x="144" y="5224"/>
                      <a:pt x="144" y="5225"/>
                      <a:pt x="141" y="5225"/>
                    </a:cubicBezTo>
                    <a:cubicBezTo>
                      <a:pt x="137" y="5230"/>
                      <a:pt x="131" y="5231"/>
                      <a:pt x="127" y="5236"/>
                    </a:cubicBezTo>
                    <a:cubicBezTo>
                      <a:pt x="118" y="5243"/>
                      <a:pt x="109" y="5247"/>
                      <a:pt x="102" y="5253"/>
                    </a:cubicBezTo>
                    <a:cubicBezTo>
                      <a:pt x="95" y="5260"/>
                      <a:pt x="88" y="5265"/>
                      <a:pt x="80" y="5269"/>
                    </a:cubicBezTo>
                    <a:cubicBezTo>
                      <a:pt x="39" y="5297"/>
                      <a:pt x="15" y="5316"/>
                      <a:pt x="6" y="5323"/>
                    </a:cubicBezTo>
                    <a:lnTo>
                      <a:pt x="3" y="5324"/>
                    </a:lnTo>
                    <a:lnTo>
                      <a:pt x="0" y="5326"/>
                    </a:lnTo>
                    <a:lnTo>
                      <a:pt x="9910" y="24594"/>
                    </a:lnTo>
                    <a:cubicBezTo>
                      <a:pt x="10017" y="24561"/>
                      <a:pt x="10124" y="24530"/>
                      <a:pt x="10231" y="24499"/>
                    </a:cubicBezTo>
                    <a:cubicBezTo>
                      <a:pt x="10284" y="24482"/>
                      <a:pt x="10339" y="24466"/>
                      <a:pt x="10392" y="24451"/>
                    </a:cubicBezTo>
                    <a:cubicBezTo>
                      <a:pt x="10473" y="24428"/>
                      <a:pt x="10553" y="24403"/>
                      <a:pt x="10633" y="24381"/>
                    </a:cubicBezTo>
                    <a:cubicBezTo>
                      <a:pt x="10664" y="24373"/>
                      <a:pt x="10691" y="24364"/>
                      <a:pt x="10721" y="24357"/>
                    </a:cubicBezTo>
                    <a:cubicBezTo>
                      <a:pt x="10786" y="24339"/>
                      <a:pt x="10855" y="24320"/>
                      <a:pt x="10920" y="24303"/>
                    </a:cubicBezTo>
                    <a:cubicBezTo>
                      <a:pt x="10930" y="24298"/>
                      <a:pt x="10943" y="24297"/>
                      <a:pt x="10955" y="24293"/>
                    </a:cubicBezTo>
                    <a:cubicBezTo>
                      <a:pt x="11032" y="24274"/>
                      <a:pt x="11111" y="24252"/>
                      <a:pt x="11188" y="24231"/>
                    </a:cubicBezTo>
                    <a:cubicBezTo>
                      <a:pt x="11192" y="24230"/>
                      <a:pt x="11200" y="24227"/>
                      <a:pt x="11206" y="24226"/>
                    </a:cubicBezTo>
                    <a:cubicBezTo>
                      <a:pt x="11307" y="24198"/>
                      <a:pt x="11409" y="24172"/>
                      <a:pt x="11511" y="24146"/>
                    </a:cubicBezTo>
                    <a:cubicBezTo>
                      <a:pt x="11613" y="24118"/>
                      <a:pt x="11715" y="24093"/>
                      <a:pt x="11816" y="24067"/>
                    </a:cubicBezTo>
                    <a:cubicBezTo>
                      <a:pt x="11877" y="24052"/>
                      <a:pt x="11938" y="24036"/>
                      <a:pt x="11998" y="24022"/>
                    </a:cubicBezTo>
                    <a:cubicBezTo>
                      <a:pt x="12071" y="24004"/>
                      <a:pt x="12143" y="23987"/>
                      <a:pt x="12216" y="23969"/>
                    </a:cubicBezTo>
                    <a:cubicBezTo>
                      <a:pt x="17046" y="22790"/>
                      <a:pt x="20998" y="22614"/>
                      <a:pt x="22564" y="22595"/>
                    </a:cubicBezTo>
                    <a:lnTo>
                      <a:pt x="22564"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517" name="Google Shape;7517;p32"/>
            <p:cNvGrpSpPr/>
            <p:nvPr/>
          </p:nvGrpSpPr>
          <p:grpSpPr>
            <a:xfrm>
              <a:off x="6290865" y="1489315"/>
              <a:ext cx="248514" cy="603899"/>
              <a:chOff x="6290865" y="1489315"/>
              <a:chExt cx="248514" cy="603899"/>
            </a:xfrm>
          </p:grpSpPr>
          <p:sp>
            <p:nvSpPr>
              <p:cNvPr id="7518" name="Google Shape;7518;p32"/>
              <p:cNvSpPr/>
              <p:nvPr/>
            </p:nvSpPr>
            <p:spPr>
              <a:xfrm rot="-5400000">
                <a:off x="6260589" y="1519591"/>
                <a:ext cx="309066" cy="248514"/>
              </a:xfrm>
              <a:custGeom>
                <a:rect b="b" l="l" r="r" t="t"/>
                <a:pathLst>
                  <a:path extrusionOk="0" h="28573" w="35535">
                    <a:moveTo>
                      <a:pt x="727" y="0"/>
                    </a:moveTo>
                    <a:cubicBezTo>
                      <a:pt x="484" y="0"/>
                      <a:pt x="241" y="2"/>
                      <a:pt x="0" y="3"/>
                    </a:cubicBezTo>
                    <a:lnTo>
                      <a:pt x="0" y="22994"/>
                    </a:lnTo>
                    <a:cubicBezTo>
                      <a:pt x="259" y="22992"/>
                      <a:pt x="501" y="22989"/>
                      <a:pt x="727" y="22989"/>
                    </a:cubicBezTo>
                    <a:cubicBezTo>
                      <a:pt x="5078" y="22989"/>
                      <a:pt x="15152" y="23439"/>
                      <a:pt x="25134" y="28572"/>
                    </a:cubicBezTo>
                    <a:lnTo>
                      <a:pt x="35534" y="9632"/>
                    </a:lnTo>
                    <a:cubicBezTo>
                      <a:pt x="35534" y="9632"/>
                      <a:pt x="21952" y="0"/>
                      <a:pt x="727"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9" name="Google Shape;7519;p32"/>
              <p:cNvSpPr/>
              <p:nvPr/>
            </p:nvSpPr>
            <p:spPr>
              <a:xfrm rot="-5400000">
                <a:off x="6266916" y="1820752"/>
                <a:ext cx="296437" cy="248488"/>
              </a:xfrm>
              <a:custGeom>
                <a:rect b="b" l="l" r="r" t="t"/>
                <a:pathLst>
                  <a:path extrusionOk="0" h="28570" w="34083">
                    <a:moveTo>
                      <a:pt x="34083" y="0"/>
                    </a:moveTo>
                    <a:cubicBezTo>
                      <a:pt x="22684" y="120"/>
                      <a:pt x="13548" y="2997"/>
                      <a:pt x="7617" y="5579"/>
                    </a:cubicBezTo>
                    <a:cubicBezTo>
                      <a:pt x="5629" y="6444"/>
                      <a:pt x="3999" y="7274"/>
                      <a:pt x="2767" y="7955"/>
                    </a:cubicBezTo>
                    <a:cubicBezTo>
                      <a:pt x="2743" y="7970"/>
                      <a:pt x="2717" y="7985"/>
                      <a:pt x="2693" y="7996"/>
                    </a:cubicBezTo>
                    <a:cubicBezTo>
                      <a:pt x="2692" y="7996"/>
                      <a:pt x="2689" y="7999"/>
                      <a:pt x="2687" y="7999"/>
                    </a:cubicBezTo>
                    <a:cubicBezTo>
                      <a:pt x="2454" y="8127"/>
                      <a:pt x="2237" y="8251"/>
                      <a:pt x="2034" y="8368"/>
                    </a:cubicBezTo>
                    <a:lnTo>
                      <a:pt x="1958" y="8411"/>
                    </a:lnTo>
                    <a:cubicBezTo>
                      <a:pt x="1952" y="8416"/>
                      <a:pt x="1949" y="8418"/>
                      <a:pt x="1943" y="8421"/>
                    </a:cubicBezTo>
                    <a:cubicBezTo>
                      <a:pt x="1913" y="8437"/>
                      <a:pt x="1884" y="8455"/>
                      <a:pt x="1854" y="8472"/>
                    </a:cubicBezTo>
                    <a:cubicBezTo>
                      <a:pt x="1844" y="8478"/>
                      <a:pt x="1834" y="8483"/>
                      <a:pt x="1825" y="8488"/>
                    </a:cubicBezTo>
                    <a:cubicBezTo>
                      <a:pt x="1718" y="8552"/>
                      <a:pt x="1616" y="8612"/>
                      <a:pt x="1517" y="8670"/>
                    </a:cubicBezTo>
                    <a:cubicBezTo>
                      <a:pt x="1476" y="8697"/>
                      <a:pt x="1435" y="8720"/>
                      <a:pt x="1396" y="8743"/>
                    </a:cubicBezTo>
                    <a:cubicBezTo>
                      <a:pt x="1349" y="8771"/>
                      <a:pt x="1305" y="8799"/>
                      <a:pt x="1262" y="8823"/>
                    </a:cubicBezTo>
                    <a:cubicBezTo>
                      <a:pt x="1246" y="8832"/>
                      <a:pt x="1230" y="8844"/>
                      <a:pt x="1214" y="8852"/>
                    </a:cubicBezTo>
                    <a:cubicBezTo>
                      <a:pt x="1166" y="8882"/>
                      <a:pt x="1119" y="8911"/>
                      <a:pt x="1072" y="8938"/>
                    </a:cubicBezTo>
                    <a:cubicBezTo>
                      <a:pt x="1042" y="8956"/>
                      <a:pt x="1013" y="8973"/>
                      <a:pt x="985" y="8991"/>
                    </a:cubicBezTo>
                    <a:cubicBezTo>
                      <a:pt x="941" y="9018"/>
                      <a:pt x="901" y="9043"/>
                      <a:pt x="860" y="9069"/>
                    </a:cubicBezTo>
                    <a:cubicBezTo>
                      <a:pt x="845" y="9078"/>
                      <a:pt x="832" y="9087"/>
                      <a:pt x="821" y="9094"/>
                    </a:cubicBezTo>
                    <a:cubicBezTo>
                      <a:pt x="794" y="9112"/>
                      <a:pt x="771" y="9126"/>
                      <a:pt x="748" y="9141"/>
                    </a:cubicBezTo>
                    <a:cubicBezTo>
                      <a:pt x="733" y="9148"/>
                      <a:pt x="720" y="9157"/>
                      <a:pt x="706" y="9166"/>
                    </a:cubicBezTo>
                    <a:cubicBezTo>
                      <a:pt x="692" y="9174"/>
                      <a:pt x="678" y="9182"/>
                      <a:pt x="665" y="9192"/>
                    </a:cubicBezTo>
                    <a:cubicBezTo>
                      <a:pt x="643" y="9206"/>
                      <a:pt x="621" y="9218"/>
                      <a:pt x="599" y="9233"/>
                    </a:cubicBezTo>
                    <a:cubicBezTo>
                      <a:pt x="582" y="9244"/>
                      <a:pt x="567" y="9254"/>
                      <a:pt x="551" y="9265"/>
                    </a:cubicBezTo>
                    <a:cubicBezTo>
                      <a:pt x="534" y="9275"/>
                      <a:pt x="518" y="9283"/>
                      <a:pt x="502" y="9295"/>
                    </a:cubicBezTo>
                    <a:cubicBezTo>
                      <a:pt x="483" y="9305"/>
                      <a:pt x="465" y="9318"/>
                      <a:pt x="446" y="9330"/>
                    </a:cubicBezTo>
                    <a:cubicBezTo>
                      <a:pt x="305" y="9422"/>
                      <a:pt x="196" y="9493"/>
                      <a:pt x="122" y="9544"/>
                    </a:cubicBezTo>
                    <a:lnTo>
                      <a:pt x="104" y="9556"/>
                    </a:lnTo>
                    <a:cubicBezTo>
                      <a:pt x="72" y="9578"/>
                      <a:pt x="46" y="9595"/>
                      <a:pt x="30" y="9607"/>
                    </a:cubicBezTo>
                    <a:cubicBezTo>
                      <a:pt x="28" y="9608"/>
                      <a:pt x="24" y="9610"/>
                      <a:pt x="23" y="9611"/>
                    </a:cubicBezTo>
                    <a:cubicBezTo>
                      <a:pt x="17" y="9615"/>
                      <a:pt x="14" y="9618"/>
                      <a:pt x="9" y="9621"/>
                    </a:cubicBezTo>
                    <a:cubicBezTo>
                      <a:pt x="8" y="9623"/>
                      <a:pt x="7" y="9624"/>
                      <a:pt x="5" y="9624"/>
                    </a:cubicBezTo>
                    <a:lnTo>
                      <a:pt x="1" y="9629"/>
                    </a:lnTo>
                    <a:lnTo>
                      <a:pt x="10402" y="28569"/>
                    </a:lnTo>
                    <a:lnTo>
                      <a:pt x="10669" y="28432"/>
                    </a:lnTo>
                    <a:cubicBezTo>
                      <a:pt x="10734" y="28399"/>
                      <a:pt x="10803" y="28365"/>
                      <a:pt x="10868" y="28333"/>
                    </a:cubicBezTo>
                    <a:cubicBezTo>
                      <a:pt x="10913" y="28309"/>
                      <a:pt x="10960" y="28287"/>
                      <a:pt x="11007" y="28263"/>
                    </a:cubicBezTo>
                    <a:cubicBezTo>
                      <a:pt x="11052" y="28242"/>
                      <a:pt x="11095" y="28220"/>
                      <a:pt x="11141" y="28198"/>
                    </a:cubicBezTo>
                    <a:cubicBezTo>
                      <a:pt x="11264" y="28138"/>
                      <a:pt x="11387" y="28079"/>
                      <a:pt x="11510" y="28020"/>
                    </a:cubicBezTo>
                    <a:cubicBezTo>
                      <a:pt x="11570" y="27991"/>
                      <a:pt x="11633" y="27962"/>
                      <a:pt x="11694" y="27933"/>
                    </a:cubicBezTo>
                    <a:cubicBezTo>
                      <a:pt x="11754" y="27904"/>
                      <a:pt x="11816" y="27875"/>
                      <a:pt x="11877" y="27846"/>
                    </a:cubicBezTo>
                    <a:cubicBezTo>
                      <a:pt x="20843" y="23637"/>
                      <a:pt x="29650" y="23043"/>
                      <a:pt x="34083" y="22991"/>
                    </a:cubicBezTo>
                    <a:lnTo>
                      <a:pt x="34083" y="0"/>
                    </a:ln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520" name="Google Shape;7520;p32"/>
            <p:cNvGrpSpPr/>
            <p:nvPr/>
          </p:nvGrpSpPr>
          <p:grpSpPr>
            <a:xfrm>
              <a:off x="6046502" y="1367784"/>
              <a:ext cx="298446" cy="846986"/>
              <a:chOff x="6046502" y="1367784"/>
              <a:chExt cx="298446" cy="846986"/>
            </a:xfrm>
          </p:grpSpPr>
          <p:sp>
            <p:nvSpPr>
              <p:cNvPr id="7521" name="Google Shape;7521;p32"/>
              <p:cNvSpPr/>
              <p:nvPr/>
            </p:nvSpPr>
            <p:spPr>
              <a:xfrm rot="-5400000">
                <a:off x="5980418" y="1433868"/>
                <a:ext cx="430613" cy="298446"/>
              </a:xfrm>
              <a:custGeom>
                <a:rect b="b" l="l" r="r" t="t"/>
                <a:pathLst>
                  <a:path extrusionOk="0" h="34314" w="49510">
                    <a:moveTo>
                      <a:pt x="722" y="0"/>
                    </a:moveTo>
                    <a:cubicBezTo>
                      <a:pt x="481" y="0"/>
                      <a:pt x="241" y="0"/>
                      <a:pt x="1" y="3"/>
                    </a:cubicBezTo>
                    <a:lnTo>
                      <a:pt x="1" y="24234"/>
                    </a:lnTo>
                    <a:cubicBezTo>
                      <a:pt x="243" y="24230"/>
                      <a:pt x="428" y="24229"/>
                      <a:pt x="550" y="24229"/>
                    </a:cubicBezTo>
                    <a:cubicBezTo>
                      <a:pt x="648" y="24229"/>
                      <a:pt x="706" y="24230"/>
                      <a:pt x="722" y="24230"/>
                    </a:cubicBezTo>
                    <a:lnTo>
                      <a:pt x="729" y="24230"/>
                    </a:lnTo>
                    <a:cubicBezTo>
                      <a:pt x="773" y="24230"/>
                      <a:pt x="1173" y="24214"/>
                      <a:pt x="1871" y="24214"/>
                    </a:cubicBezTo>
                    <a:cubicBezTo>
                      <a:pt x="6340" y="24214"/>
                      <a:pt x="23046" y="24853"/>
                      <a:pt x="37171" y="34314"/>
                    </a:cubicBezTo>
                    <a:lnTo>
                      <a:pt x="49510" y="11872"/>
                    </a:lnTo>
                    <a:cubicBezTo>
                      <a:pt x="49510" y="11872"/>
                      <a:pt x="31299" y="3"/>
                      <a:pt x="729"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2" name="Google Shape;7522;p32"/>
              <p:cNvSpPr/>
              <p:nvPr/>
            </p:nvSpPr>
            <p:spPr>
              <a:xfrm rot="-5400000">
                <a:off x="5986745" y="1856568"/>
                <a:ext cx="417984" cy="298420"/>
              </a:xfrm>
              <a:custGeom>
                <a:rect b="b" l="l" r="r" t="t"/>
                <a:pathLst>
                  <a:path extrusionOk="0" h="34311" w="48058">
                    <a:moveTo>
                      <a:pt x="48058" y="0"/>
                    </a:moveTo>
                    <a:cubicBezTo>
                      <a:pt x="40706" y="47"/>
                      <a:pt x="34078" y="776"/>
                      <a:pt x="28261" y="1849"/>
                    </a:cubicBezTo>
                    <a:cubicBezTo>
                      <a:pt x="20919" y="3208"/>
                      <a:pt x="14865" y="5126"/>
                      <a:pt x="10271" y="6917"/>
                    </a:cubicBezTo>
                    <a:cubicBezTo>
                      <a:pt x="5004" y="8972"/>
                      <a:pt x="1653" y="10865"/>
                      <a:pt x="474" y="11571"/>
                    </a:cubicBezTo>
                    <a:cubicBezTo>
                      <a:pt x="462" y="11578"/>
                      <a:pt x="449" y="11585"/>
                      <a:pt x="439" y="11593"/>
                    </a:cubicBezTo>
                    <a:cubicBezTo>
                      <a:pt x="427" y="11600"/>
                      <a:pt x="417" y="11606"/>
                      <a:pt x="406" y="11613"/>
                    </a:cubicBezTo>
                    <a:cubicBezTo>
                      <a:pt x="384" y="11628"/>
                      <a:pt x="365" y="11638"/>
                      <a:pt x="344" y="11651"/>
                    </a:cubicBezTo>
                    <a:cubicBezTo>
                      <a:pt x="328" y="11661"/>
                      <a:pt x="311" y="11671"/>
                      <a:pt x="296" y="11680"/>
                    </a:cubicBezTo>
                    <a:cubicBezTo>
                      <a:pt x="285" y="11689"/>
                      <a:pt x="273" y="11696"/>
                      <a:pt x="260" y="11703"/>
                    </a:cubicBezTo>
                    <a:cubicBezTo>
                      <a:pt x="251" y="11709"/>
                      <a:pt x="242" y="11715"/>
                      <a:pt x="235" y="11719"/>
                    </a:cubicBezTo>
                    <a:cubicBezTo>
                      <a:pt x="126" y="11788"/>
                      <a:pt x="53" y="11833"/>
                      <a:pt x="20" y="11855"/>
                    </a:cubicBezTo>
                    <a:cubicBezTo>
                      <a:pt x="18" y="11856"/>
                      <a:pt x="14" y="11858"/>
                      <a:pt x="12" y="11861"/>
                    </a:cubicBezTo>
                    <a:cubicBezTo>
                      <a:pt x="4" y="11865"/>
                      <a:pt x="1" y="11869"/>
                      <a:pt x="1" y="11869"/>
                    </a:cubicBezTo>
                    <a:lnTo>
                      <a:pt x="12338" y="34311"/>
                    </a:lnTo>
                    <a:cubicBezTo>
                      <a:pt x="12429" y="34252"/>
                      <a:pt x="12518" y="34194"/>
                      <a:pt x="12608" y="34136"/>
                    </a:cubicBezTo>
                    <a:cubicBezTo>
                      <a:pt x="12655" y="34107"/>
                      <a:pt x="12700" y="34076"/>
                      <a:pt x="12747" y="34047"/>
                    </a:cubicBezTo>
                    <a:cubicBezTo>
                      <a:pt x="12789" y="34021"/>
                      <a:pt x="12830" y="33996"/>
                      <a:pt x="12869" y="33970"/>
                    </a:cubicBezTo>
                    <a:cubicBezTo>
                      <a:pt x="12927" y="33932"/>
                      <a:pt x="12986" y="33896"/>
                      <a:pt x="13045" y="33858"/>
                    </a:cubicBezTo>
                    <a:cubicBezTo>
                      <a:pt x="13124" y="33808"/>
                      <a:pt x="13204" y="33759"/>
                      <a:pt x="13283" y="33709"/>
                    </a:cubicBezTo>
                    <a:cubicBezTo>
                      <a:pt x="13363" y="33661"/>
                      <a:pt x="13441" y="33612"/>
                      <a:pt x="13521" y="33562"/>
                    </a:cubicBezTo>
                    <a:cubicBezTo>
                      <a:pt x="13601" y="33513"/>
                      <a:pt x="13679" y="33465"/>
                      <a:pt x="13759" y="33417"/>
                    </a:cubicBezTo>
                    <a:cubicBezTo>
                      <a:pt x="13842" y="33367"/>
                      <a:pt x="13922" y="33319"/>
                      <a:pt x="14003" y="33270"/>
                    </a:cubicBezTo>
                    <a:cubicBezTo>
                      <a:pt x="14082" y="33222"/>
                      <a:pt x="14159" y="33175"/>
                      <a:pt x="14238" y="33130"/>
                    </a:cubicBezTo>
                    <a:cubicBezTo>
                      <a:pt x="14318" y="33082"/>
                      <a:pt x="14398" y="33037"/>
                      <a:pt x="14478" y="32990"/>
                    </a:cubicBezTo>
                    <a:cubicBezTo>
                      <a:pt x="14558" y="32943"/>
                      <a:pt x="14638" y="32897"/>
                      <a:pt x="14718" y="32852"/>
                    </a:cubicBezTo>
                    <a:cubicBezTo>
                      <a:pt x="14798" y="32804"/>
                      <a:pt x="14879" y="32758"/>
                      <a:pt x="14959" y="32713"/>
                    </a:cubicBezTo>
                    <a:cubicBezTo>
                      <a:pt x="15120" y="32622"/>
                      <a:pt x="15280" y="32531"/>
                      <a:pt x="15444" y="32441"/>
                    </a:cubicBezTo>
                    <a:cubicBezTo>
                      <a:pt x="15521" y="32397"/>
                      <a:pt x="15598" y="32357"/>
                      <a:pt x="15674" y="32314"/>
                    </a:cubicBezTo>
                    <a:cubicBezTo>
                      <a:pt x="15698" y="32301"/>
                      <a:pt x="15723" y="32287"/>
                      <a:pt x="15746" y="32274"/>
                    </a:cubicBezTo>
                    <a:cubicBezTo>
                      <a:pt x="15888" y="32196"/>
                      <a:pt x="16029" y="32119"/>
                      <a:pt x="16172" y="32045"/>
                    </a:cubicBezTo>
                    <a:cubicBezTo>
                      <a:pt x="29547" y="24910"/>
                      <a:pt x="44618" y="24279"/>
                      <a:pt x="48058" y="24228"/>
                    </a:cubicBezTo>
                    <a:lnTo>
                      <a:pt x="48058"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523" name="Google Shape;7523;p32"/>
            <p:cNvGrpSpPr/>
            <p:nvPr/>
          </p:nvGrpSpPr>
          <p:grpSpPr>
            <a:xfrm>
              <a:off x="6738299" y="1684726"/>
              <a:ext cx="230066" cy="215971"/>
              <a:chOff x="6738299" y="1684726"/>
              <a:chExt cx="230066" cy="215971"/>
            </a:xfrm>
          </p:grpSpPr>
          <p:sp>
            <p:nvSpPr>
              <p:cNvPr id="7524" name="Google Shape;7524;p32"/>
              <p:cNvSpPr/>
              <p:nvPr/>
            </p:nvSpPr>
            <p:spPr>
              <a:xfrm rot="-5400000">
                <a:off x="6799187" y="1731518"/>
                <a:ext cx="108296" cy="230061"/>
              </a:xfrm>
              <a:custGeom>
                <a:rect b="b" l="l" r="r" t="t"/>
                <a:pathLst>
                  <a:path extrusionOk="0" h="23215" w="10928">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5" name="Google Shape;7525;p32"/>
              <p:cNvSpPr/>
              <p:nvPr/>
            </p:nvSpPr>
            <p:spPr>
              <a:xfrm flipH="1" rot="-5400000">
                <a:off x="6799182" y="1623843"/>
                <a:ext cx="108296" cy="230061"/>
              </a:xfrm>
              <a:custGeom>
                <a:rect b="b" l="l" r="r" t="t"/>
                <a:pathLst>
                  <a:path extrusionOk="0" h="23215" w="10928">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526" name="Google Shape;7526;p32"/>
          <p:cNvSpPr/>
          <p:nvPr/>
        </p:nvSpPr>
        <p:spPr>
          <a:xfrm rot="344994">
            <a:off x="8305046" y="2748383"/>
            <a:ext cx="151145" cy="172562"/>
          </a:xfrm>
          <a:custGeom>
            <a:rect b="b" l="l" r="r" t="t"/>
            <a:pathLst>
              <a:path extrusionOk="0" h="2773" w="2742">
                <a:moveTo>
                  <a:pt x="1355" y="1"/>
                </a:moveTo>
                <a:cubicBezTo>
                  <a:pt x="631" y="1"/>
                  <a:pt x="1" y="631"/>
                  <a:pt x="1" y="1387"/>
                </a:cubicBezTo>
                <a:cubicBezTo>
                  <a:pt x="1" y="2143"/>
                  <a:pt x="631" y="2773"/>
                  <a:pt x="1355" y="2773"/>
                </a:cubicBezTo>
                <a:cubicBezTo>
                  <a:pt x="2111" y="2773"/>
                  <a:pt x="2742" y="2174"/>
                  <a:pt x="2742" y="1387"/>
                </a:cubicBezTo>
                <a:cubicBezTo>
                  <a:pt x="2742" y="631"/>
                  <a:pt x="2111" y="1"/>
                  <a:pt x="1355"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7" name="Google Shape;7527;p32"/>
          <p:cNvSpPr txBox="1"/>
          <p:nvPr/>
        </p:nvSpPr>
        <p:spPr>
          <a:xfrm>
            <a:off x="6687750" y="3711800"/>
            <a:ext cx="23850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200">
                <a:solidFill>
                  <a:srgbClr val="623D69"/>
                </a:solidFill>
                <a:latin typeface="Poppins"/>
                <a:ea typeface="Poppins"/>
                <a:cs typeface="Poppins"/>
                <a:sym typeface="Poppins"/>
              </a:rPr>
              <a:t>Facilitate daily operations</a:t>
            </a:r>
            <a:endParaRPr b="1" sz="2200">
              <a:solidFill>
                <a:srgbClr val="623D69"/>
              </a:solidFill>
              <a:latin typeface="Poppins"/>
              <a:ea typeface="Poppins"/>
              <a:cs typeface="Poppins"/>
              <a:sym typeface="Poppins"/>
            </a:endParaRPr>
          </a:p>
        </p:txBody>
      </p:sp>
      <p:cxnSp>
        <p:nvCxnSpPr>
          <p:cNvPr id="7528" name="Google Shape;7528;p32"/>
          <p:cNvCxnSpPr/>
          <p:nvPr/>
        </p:nvCxnSpPr>
        <p:spPr>
          <a:xfrm>
            <a:off x="6687750" y="3784600"/>
            <a:ext cx="6300" cy="848400"/>
          </a:xfrm>
          <a:prstGeom prst="straightConnector1">
            <a:avLst/>
          </a:prstGeom>
          <a:noFill/>
          <a:ln cap="flat" cmpd="sng" w="38100">
            <a:solidFill>
              <a:srgbClr val="9A72A1"/>
            </a:solidFill>
            <a:prstDash val="solid"/>
            <a:round/>
            <a:headEnd len="med" w="med" type="none"/>
            <a:tailEnd len="med" w="med" type="none"/>
          </a:ln>
        </p:spPr>
      </p:cxnSp>
      <p:grpSp>
        <p:nvGrpSpPr>
          <p:cNvPr id="7529" name="Google Shape;7529;p32"/>
          <p:cNvGrpSpPr/>
          <p:nvPr/>
        </p:nvGrpSpPr>
        <p:grpSpPr>
          <a:xfrm rot="5167343">
            <a:off x="5805936" y="3859330"/>
            <a:ext cx="392599" cy="517692"/>
            <a:chOff x="6046502" y="1367784"/>
            <a:chExt cx="921864" cy="846986"/>
          </a:xfrm>
        </p:grpSpPr>
        <p:grpSp>
          <p:nvGrpSpPr>
            <p:cNvPr id="7530" name="Google Shape;7530;p32"/>
            <p:cNvGrpSpPr/>
            <p:nvPr/>
          </p:nvGrpSpPr>
          <p:grpSpPr>
            <a:xfrm>
              <a:off x="6520337" y="1589526"/>
              <a:ext cx="213949" cy="403494"/>
              <a:chOff x="6520338" y="1589527"/>
              <a:chExt cx="213949" cy="403494"/>
            </a:xfrm>
          </p:grpSpPr>
          <p:sp>
            <p:nvSpPr>
              <p:cNvPr id="7531" name="Google Shape;7531;p32"/>
              <p:cNvSpPr/>
              <p:nvPr/>
            </p:nvSpPr>
            <p:spPr>
              <a:xfrm rot="-5400000">
                <a:off x="6522864" y="1587001"/>
                <a:ext cx="208853" cy="213906"/>
              </a:xfrm>
              <a:custGeom>
                <a:rect b="b" l="l" r="r" t="t"/>
                <a:pathLst>
                  <a:path extrusionOk="0" h="24594" w="24013">
                    <a:moveTo>
                      <a:pt x="725" y="0"/>
                    </a:moveTo>
                    <a:cubicBezTo>
                      <a:pt x="482" y="0"/>
                      <a:pt x="241" y="3"/>
                      <a:pt x="0" y="5"/>
                    </a:cubicBezTo>
                    <a:lnTo>
                      <a:pt x="0" y="22597"/>
                    </a:lnTo>
                    <a:cubicBezTo>
                      <a:pt x="118" y="22596"/>
                      <a:pt x="222" y="22595"/>
                      <a:pt x="312" y="22595"/>
                    </a:cubicBezTo>
                    <a:cubicBezTo>
                      <a:pt x="582" y="22595"/>
                      <a:pt x="725" y="22600"/>
                      <a:pt x="725" y="22600"/>
                    </a:cubicBezTo>
                    <a:cubicBezTo>
                      <a:pt x="725" y="22600"/>
                      <a:pt x="872" y="22595"/>
                      <a:pt x="1149" y="22595"/>
                    </a:cubicBezTo>
                    <a:cubicBezTo>
                      <a:pt x="2638" y="22595"/>
                      <a:pt x="7882" y="22740"/>
                      <a:pt x="14103" y="24594"/>
                    </a:cubicBezTo>
                    <a:lnTo>
                      <a:pt x="24013" y="5327"/>
                    </a:lnTo>
                    <a:cubicBezTo>
                      <a:pt x="24013" y="5327"/>
                      <a:pt x="16917" y="0"/>
                      <a:pt x="725"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2" name="Google Shape;7532;p32"/>
              <p:cNvSpPr/>
              <p:nvPr/>
            </p:nvSpPr>
            <p:spPr>
              <a:xfrm rot="-5400000">
                <a:off x="6529204" y="1787939"/>
                <a:ext cx="196250" cy="213915"/>
              </a:xfrm>
              <a:custGeom>
                <a:rect b="b" l="l" r="r" t="t"/>
                <a:pathLst>
                  <a:path extrusionOk="0" h="24595" w="22564">
                    <a:moveTo>
                      <a:pt x="22564" y="1"/>
                    </a:moveTo>
                    <a:cubicBezTo>
                      <a:pt x="15114" y="73"/>
                      <a:pt x="9649" y="1280"/>
                      <a:pt x="5965" y="2527"/>
                    </a:cubicBezTo>
                    <a:lnTo>
                      <a:pt x="5965" y="2528"/>
                    </a:lnTo>
                    <a:cubicBezTo>
                      <a:pt x="2949" y="3548"/>
                      <a:pt x="1124" y="4595"/>
                      <a:pt x="385" y="5067"/>
                    </a:cubicBezTo>
                    <a:cubicBezTo>
                      <a:pt x="382" y="5067"/>
                      <a:pt x="382" y="5068"/>
                      <a:pt x="380" y="5068"/>
                    </a:cubicBezTo>
                    <a:cubicBezTo>
                      <a:pt x="373" y="5074"/>
                      <a:pt x="366" y="5078"/>
                      <a:pt x="358" y="5083"/>
                    </a:cubicBezTo>
                    <a:cubicBezTo>
                      <a:pt x="344" y="5091"/>
                      <a:pt x="329" y="5100"/>
                      <a:pt x="316" y="5110"/>
                    </a:cubicBezTo>
                    <a:cubicBezTo>
                      <a:pt x="315" y="5112"/>
                      <a:pt x="313" y="5113"/>
                      <a:pt x="312" y="5113"/>
                    </a:cubicBezTo>
                    <a:cubicBezTo>
                      <a:pt x="293" y="5125"/>
                      <a:pt x="275" y="5136"/>
                      <a:pt x="258" y="5148"/>
                    </a:cubicBezTo>
                    <a:cubicBezTo>
                      <a:pt x="255" y="5150"/>
                      <a:pt x="251" y="5152"/>
                      <a:pt x="248" y="5155"/>
                    </a:cubicBezTo>
                    <a:cubicBezTo>
                      <a:pt x="240" y="5160"/>
                      <a:pt x="232" y="5166"/>
                      <a:pt x="224" y="5171"/>
                    </a:cubicBezTo>
                    <a:lnTo>
                      <a:pt x="191" y="5193"/>
                    </a:lnTo>
                    <a:cubicBezTo>
                      <a:pt x="189" y="5193"/>
                      <a:pt x="189" y="5195"/>
                      <a:pt x="188" y="5195"/>
                    </a:cubicBezTo>
                    <a:lnTo>
                      <a:pt x="171" y="5206"/>
                    </a:lnTo>
                    <a:cubicBezTo>
                      <a:pt x="162" y="5211"/>
                      <a:pt x="153" y="5217"/>
                      <a:pt x="146" y="5222"/>
                    </a:cubicBezTo>
                    <a:cubicBezTo>
                      <a:pt x="144" y="5224"/>
                      <a:pt x="144" y="5225"/>
                      <a:pt x="141" y="5225"/>
                    </a:cubicBezTo>
                    <a:cubicBezTo>
                      <a:pt x="137" y="5230"/>
                      <a:pt x="131" y="5231"/>
                      <a:pt x="127" y="5236"/>
                    </a:cubicBezTo>
                    <a:cubicBezTo>
                      <a:pt x="118" y="5243"/>
                      <a:pt x="109" y="5247"/>
                      <a:pt x="102" y="5253"/>
                    </a:cubicBezTo>
                    <a:cubicBezTo>
                      <a:pt x="95" y="5260"/>
                      <a:pt x="88" y="5265"/>
                      <a:pt x="80" y="5269"/>
                    </a:cubicBezTo>
                    <a:cubicBezTo>
                      <a:pt x="39" y="5297"/>
                      <a:pt x="15" y="5316"/>
                      <a:pt x="6" y="5323"/>
                    </a:cubicBezTo>
                    <a:lnTo>
                      <a:pt x="3" y="5324"/>
                    </a:lnTo>
                    <a:lnTo>
                      <a:pt x="0" y="5326"/>
                    </a:lnTo>
                    <a:lnTo>
                      <a:pt x="9910" y="24594"/>
                    </a:lnTo>
                    <a:cubicBezTo>
                      <a:pt x="10017" y="24561"/>
                      <a:pt x="10124" y="24530"/>
                      <a:pt x="10231" y="24499"/>
                    </a:cubicBezTo>
                    <a:cubicBezTo>
                      <a:pt x="10284" y="24482"/>
                      <a:pt x="10339" y="24466"/>
                      <a:pt x="10392" y="24451"/>
                    </a:cubicBezTo>
                    <a:cubicBezTo>
                      <a:pt x="10473" y="24428"/>
                      <a:pt x="10553" y="24403"/>
                      <a:pt x="10633" y="24381"/>
                    </a:cubicBezTo>
                    <a:cubicBezTo>
                      <a:pt x="10664" y="24373"/>
                      <a:pt x="10691" y="24364"/>
                      <a:pt x="10721" y="24357"/>
                    </a:cubicBezTo>
                    <a:cubicBezTo>
                      <a:pt x="10786" y="24339"/>
                      <a:pt x="10855" y="24320"/>
                      <a:pt x="10920" y="24303"/>
                    </a:cubicBezTo>
                    <a:cubicBezTo>
                      <a:pt x="10930" y="24298"/>
                      <a:pt x="10943" y="24297"/>
                      <a:pt x="10955" y="24293"/>
                    </a:cubicBezTo>
                    <a:cubicBezTo>
                      <a:pt x="11032" y="24274"/>
                      <a:pt x="11111" y="24252"/>
                      <a:pt x="11188" y="24231"/>
                    </a:cubicBezTo>
                    <a:cubicBezTo>
                      <a:pt x="11192" y="24230"/>
                      <a:pt x="11200" y="24227"/>
                      <a:pt x="11206" y="24226"/>
                    </a:cubicBezTo>
                    <a:cubicBezTo>
                      <a:pt x="11307" y="24198"/>
                      <a:pt x="11409" y="24172"/>
                      <a:pt x="11511" y="24146"/>
                    </a:cubicBezTo>
                    <a:cubicBezTo>
                      <a:pt x="11613" y="24118"/>
                      <a:pt x="11715" y="24093"/>
                      <a:pt x="11816" y="24067"/>
                    </a:cubicBezTo>
                    <a:cubicBezTo>
                      <a:pt x="11877" y="24052"/>
                      <a:pt x="11938" y="24036"/>
                      <a:pt x="11998" y="24022"/>
                    </a:cubicBezTo>
                    <a:cubicBezTo>
                      <a:pt x="12071" y="24004"/>
                      <a:pt x="12143" y="23987"/>
                      <a:pt x="12216" y="23969"/>
                    </a:cubicBezTo>
                    <a:cubicBezTo>
                      <a:pt x="17046" y="22790"/>
                      <a:pt x="20998" y="22614"/>
                      <a:pt x="22564" y="22595"/>
                    </a:cubicBezTo>
                    <a:lnTo>
                      <a:pt x="22564"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533" name="Google Shape;7533;p32"/>
            <p:cNvGrpSpPr/>
            <p:nvPr/>
          </p:nvGrpSpPr>
          <p:grpSpPr>
            <a:xfrm>
              <a:off x="6290865" y="1489315"/>
              <a:ext cx="248514" cy="603899"/>
              <a:chOff x="6290865" y="1489315"/>
              <a:chExt cx="248514" cy="603899"/>
            </a:xfrm>
          </p:grpSpPr>
          <p:sp>
            <p:nvSpPr>
              <p:cNvPr id="7534" name="Google Shape;7534;p32"/>
              <p:cNvSpPr/>
              <p:nvPr/>
            </p:nvSpPr>
            <p:spPr>
              <a:xfrm rot="-5400000">
                <a:off x="6260589" y="1519591"/>
                <a:ext cx="309066" cy="248514"/>
              </a:xfrm>
              <a:custGeom>
                <a:rect b="b" l="l" r="r" t="t"/>
                <a:pathLst>
                  <a:path extrusionOk="0" h="28573" w="35535">
                    <a:moveTo>
                      <a:pt x="727" y="0"/>
                    </a:moveTo>
                    <a:cubicBezTo>
                      <a:pt x="484" y="0"/>
                      <a:pt x="241" y="2"/>
                      <a:pt x="0" y="3"/>
                    </a:cubicBezTo>
                    <a:lnTo>
                      <a:pt x="0" y="22994"/>
                    </a:lnTo>
                    <a:cubicBezTo>
                      <a:pt x="259" y="22992"/>
                      <a:pt x="501" y="22989"/>
                      <a:pt x="727" y="22989"/>
                    </a:cubicBezTo>
                    <a:cubicBezTo>
                      <a:pt x="5078" y="22989"/>
                      <a:pt x="15152" y="23439"/>
                      <a:pt x="25134" y="28572"/>
                    </a:cubicBezTo>
                    <a:lnTo>
                      <a:pt x="35534" y="9632"/>
                    </a:lnTo>
                    <a:cubicBezTo>
                      <a:pt x="35534" y="9632"/>
                      <a:pt x="21952" y="0"/>
                      <a:pt x="727" y="0"/>
                    </a:cubicBez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5" name="Google Shape;7535;p32"/>
              <p:cNvSpPr/>
              <p:nvPr/>
            </p:nvSpPr>
            <p:spPr>
              <a:xfrm rot="-5400000">
                <a:off x="6266916" y="1820752"/>
                <a:ext cx="296437" cy="248488"/>
              </a:xfrm>
              <a:custGeom>
                <a:rect b="b" l="l" r="r" t="t"/>
                <a:pathLst>
                  <a:path extrusionOk="0" h="28570" w="34083">
                    <a:moveTo>
                      <a:pt x="34083" y="0"/>
                    </a:moveTo>
                    <a:cubicBezTo>
                      <a:pt x="22684" y="120"/>
                      <a:pt x="13548" y="2997"/>
                      <a:pt x="7617" y="5579"/>
                    </a:cubicBezTo>
                    <a:cubicBezTo>
                      <a:pt x="5629" y="6444"/>
                      <a:pt x="3999" y="7274"/>
                      <a:pt x="2767" y="7955"/>
                    </a:cubicBezTo>
                    <a:cubicBezTo>
                      <a:pt x="2743" y="7970"/>
                      <a:pt x="2717" y="7985"/>
                      <a:pt x="2693" y="7996"/>
                    </a:cubicBezTo>
                    <a:cubicBezTo>
                      <a:pt x="2692" y="7996"/>
                      <a:pt x="2689" y="7999"/>
                      <a:pt x="2687" y="7999"/>
                    </a:cubicBezTo>
                    <a:cubicBezTo>
                      <a:pt x="2454" y="8127"/>
                      <a:pt x="2237" y="8251"/>
                      <a:pt x="2034" y="8368"/>
                    </a:cubicBezTo>
                    <a:lnTo>
                      <a:pt x="1958" y="8411"/>
                    </a:lnTo>
                    <a:cubicBezTo>
                      <a:pt x="1952" y="8416"/>
                      <a:pt x="1949" y="8418"/>
                      <a:pt x="1943" y="8421"/>
                    </a:cubicBezTo>
                    <a:cubicBezTo>
                      <a:pt x="1913" y="8437"/>
                      <a:pt x="1884" y="8455"/>
                      <a:pt x="1854" y="8472"/>
                    </a:cubicBezTo>
                    <a:cubicBezTo>
                      <a:pt x="1844" y="8478"/>
                      <a:pt x="1834" y="8483"/>
                      <a:pt x="1825" y="8488"/>
                    </a:cubicBezTo>
                    <a:cubicBezTo>
                      <a:pt x="1718" y="8552"/>
                      <a:pt x="1616" y="8612"/>
                      <a:pt x="1517" y="8670"/>
                    </a:cubicBezTo>
                    <a:cubicBezTo>
                      <a:pt x="1476" y="8697"/>
                      <a:pt x="1435" y="8720"/>
                      <a:pt x="1396" y="8743"/>
                    </a:cubicBezTo>
                    <a:cubicBezTo>
                      <a:pt x="1349" y="8771"/>
                      <a:pt x="1305" y="8799"/>
                      <a:pt x="1262" y="8823"/>
                    </a:cubicBezTo>
                    <a:cubicBezTo>
                      <a:pt x="1246" y="8832"/>
                      <a:pt x="1230" y="8844"/>
                      <a:pt x="1214" y="8852"/>
                    </a:cubicBezTo>
                    <a:cubicBezTo>
                      <a:pt x="1166" y="8882"/>
                      <a:pt x="1119" y="8911"/>
                      <a:pt x="1072" y="8938"/>
                    </a:cubicBezTo>
                    <a:cubicBezTo>
                      <a:pt x="1042" y="8956"/>
                      <a:pt x="1013" y="8973"/>
                      <a:pt x="985" y="8991"/>
                    </a:cubicBezTo>
                    <a:cubicBezTo>
                      <a:pt x="941" y="9018"/>
                      <a:pt x="901" y="9043"/>
                      <a:pt x="860" y="9069"/>
                    </a:cubicBezTo>
                    <a:cubicBezTo>
                      <a:pt x="845" y="9078"/>
                      <a:pt x="832" y="9087"/>
                      <a:pt x="821" y="9094"/>
                    </a:cubicBezTo>
                    <a:cubicBezTo>
                      <a:pt x="794" y="9112"/>
                      <a:pt x="771" y="9126"/>
                      <a:pt x="748" y="9141"/>
                    </a:cubicBezTo>
                    <a:cubicBezTo>
                      <a:pt x="733" y="9148"/>
                      <a:pt x="720" y="9157"/>
                      <a:pt x="706" y="9166"/>
                    </a:cubicBezTo>
                    <a:cubicBezTo>
                      <a:pt x="692" y="9174"/>
                      <a:pt x="678" y="9182"/>
                      <a:pt x="665" y="9192"/>
                    </a:cubicBezTo>
                    <a:cubicBezTo>
                      <a:pt x="643" y="9206"/>
                      <a:pt x="621" y="9218"/>
                      <a:pt x="599" y="9233"/>
                    </a:cubicBezTo>
                    <a:cubicBezTo>
                      <a:pt x="582" y="9244"/>
                      <a:pt x="567" y="9254"/>
                      <a:pt x="551" y="9265"/>
                    </a:cubicBezTo>
                    <a:cubicBezTo>
                      <a:pt x="534" y="9275"/>
                      <a:pt x="518" y="9283"/>
                      <a:pt x="502" y="9295"/>
                    </a:cubicBezTo>
                    <a:cubicBezTo>
                      <a:pt x="483" y="9305"/>
                      <a:pt x="465" y="9318"/>
                      <a:pt x="446" y="9330"/>
                    </a:cubicBezTo>
                    <a:cubicBezTo>
                      <a:pt x="305" y="9422"/>
                      <a:pt x="196" y="9493"/>
                      <a:pt x="122" y="9544"/>
                    </a:cubicBezTo>
                    <a:lnTo>
                      <a:pt x="104" y="9556"/>
                    </a:lnTo>
                    <a:cubicBezTo>
                      <a:pt x="72" y="9578"/>
                      <a:pt x="46" y="9595"/>
                      <a:pt x="30" y="9607"/>
                    </a:cubicBezTo>
                    <a:cubicBezTo>
                      <a:pt x="28" y="9608"/>
                      <a:pt x="24" y="9610"/>
                      <a:pt x="23" y="9611"/>
                    </a:cubicBezTo>
                    <a:cubicBezTo>
                      <a:pt x="17" y="9615"/>
                      <a:pt x="14" y="9618"/>
                      <a:pt x="9" y="9621"/>
                    </a:cubicBezTo>
                    <a:cubicBezTo>
                      <a:pt x="8" y="9623"/>
                      <a:pt x="7" y="9624"/>
                      <a:pt x="5" y="9624"/>
                    </a:cubicBezTo>
                    <a:lnTo>
                      <a:pt x="1" y="9629"/>
                    </a:lnTo>
                    <a:lnTo>
                      <a:pt x="10402" y="28569"/>
                    </a:lnTo>
                    <a:lnTo>
                      <a:pt x="10669" y="28432"/>
                    </a:lnTo>
                    <a:cubicBezTo>
                      <a:pt x="10734" y="28399"/>
                      <a:pt x="10803" y="28365"/>
                      <a:pt x="10868" y="28333"/>
                    </a:cubicBezTo>
                    <a:cubicBezTo>
                      <a:pt x="10913" y="28309"/>
                      <a:pt x="10960" y="28287"/>
                      <a:pt x="11007" y="28263"/>
                    </a:cubicBezTo>
                    <a:cubicBezTo>
                      <a:pt x="11052" y="28242"/>
                      <a:pt x="11095" y="28220"/>
                      <a:pt x="11141" y="28198"/>
                    </a:cubicBezTo>
                    <a:cubicBezTo>
                      <a:pt x="11264" y="28138"/>
                      <a:pt x="11387" y="28079"/>
                      <a:pt x="11510" y="28020"/>
                    </a:cubicBezTo>
                    <a:cubicBezTo>
                      <a:pt x="11570" y="27991"/>
                      <a:pt x="11633" y="27962"/>
                      <a:pt x="11694" y="27933"/>
                    </a:cubicBezTo>
                    <a:cubicBezTo>
                      <a:pt x="11754" y="27904"/>
                      <a:pt x="11816" y="27875"/>
                      <a:pt x="11877" y="27846"/>
                    </a:cubicBezTo>
                    <a:cubicBezTo>
                      <a:pt x="20843" y="23637"/>
                      <a:pt x="29650" y="23043"/>
                      <a:pt x="34083" y="22991"/>
                    </a:cubicBezTo>
                    <a:lnTo>
                      <a:pt x="34083" y="0"/>
                    </a:lnTo>
                    <a:close/>
                  </a:path>
                </a:pathLst>
              </a:custGeom>
              <a:solidFill>
                <a:srgbClr val="9A72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536" name="Google Shape;7536;p32"/>
            <p:cNvGrpSpPr/>
            <p:nvPr/>
          </p:nvGrpSpPr>
          <p:grpSpPr>
            <a:xfrm>
              <a:off x="6046502" y="1367784"/>
              <a:ext cx="298446" cy="846986"/>
              <a:chOff x="6046502" y="1367784"/>
              <a:chExt cx="298446" cy="846986"/>
            </a:xfrm>
          </p:grpSpPr>
          <p:sp>
            <p:nvSpPr>
              <p:cNvPr id="7537" name="Google Shape;7537;p32"/>
              <p:cNvSpPr/>
              <p:nvPr/>
            </p:nvSpPr>
            <p:spPr>
              <a:xfrm rot="-5400000">
                <a:off x="5980418" y="1433868"/>
                <a:ext cx="430613" cy="298446"/>
              </a:xfrm>
              <a:custGeom>
                <a:rect b="b" l="l" r="r" t="t"/>
                <a:pathLst>
                  <a:path extrusionOk="0" h="34314" w="49510">
                    <a:moveTo>
                      <a:pt x="722" y="0"/>
                    </a:moveTo>
                    <a:cubicBezTo>
                      <a:pt x="481" y="0"/>
                      <a:pt x="241" y="0"/>
                      <a:pt x="1" y="3"/>
                    </a:cubicBezTo>
                    <a:lnTo>
                      <a:pt x="1" y="24234"/>
                    </a:lnTo>
                    <a:cubicBezTo>
                      <a:pt x="243" y="24230"/>
                      <a:pt x="428" y="24229"/>
                      <a:pt x="550" y="24229"/>
                    </a:cubicBezTo>
                    <a:cubicBezTo>
                      <a:pt x="648" y="24229"/>
                      <a:pt x="706" y="24230"/>
                      <a:pt x="722" y="24230"/>
                    </a:cubicBezTo>
                    <a:lnTo>
                      <a:pt x="729" y="24230"/>
                    </a:lnTo>
                    <a:cubicBezTo>
                      <a:pt x="773" y="24230"/>
                      <a:pt x="1173" y="24214"/>
                      <a:pt x="1871" y="24214"/>
                    </a:cubicBezTo>
                    <a:cubicBezTo>
                      <a:pt x="6340" y="24214"/>
                      <a:pt x="23046" y="24853"/>
                      <a:pt x="37171" y="34314"/>
                    </a:cubicBezTo>
                    <a:lnTo>
                      <a:pt x="49510" y="11872"/>
                    </a:lnTo>
                    <a:cubicBezTo>
                      <a:pt x="49510" y="11872"/>
                      <a:pt x="31299" y="3"/>
                      <a:pt x="729"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8" name="Google Shape;7538;p32"/>
              <p:cNvSpPr/>
              <p:nvPr/>
            </p:nvSpPr>
            <p:spPr>
              <a:xfrm rot="-5400000">
                <a:off x="5986745" y="1856568"/>
                <a:ext cx="417984" cy="298420"/>
              </a:xfrm>
              <a:custGeom>
                <a:rect b="b" l="l" r="r" t="t"/>
                <a:pathLst>
                  <a:path extrusionOk="0" h="34311" w="48058">
                    <a:moveTo>
                      <a:pt x="48058" y="0"/>
                    </a:moveTo>
                    <a:cubicBezTo>
                      <a:pt x="40706" y="47"/>
                      <a:pt x="34078" y="776"/>
                      <a:pt x="28261" y="1849"/>
                    </a:cubicBezTo>
                    <a:cubicBezTo>
                      <a:pt x="20919" y="3208"/>
                      <a:pt x="14865" y="5126"/>
                      <a:pt x="10271" y="6917"/>
                    </a:cubicBezTo>
                    <a:cubicBezTo>
                      <a:pt x="5004" y="8972"/>
                      <a:pt x="1653" y="10865"/>
                      <a:pt x="474" y="11571"/>
                    </a:cubicBezTo>
                    <a:cubicBezTo>
                      <a:pt x="462" y="11578"/>
                      <a:pt x="449" y="11585"/>
                      <a:pt x="439" y="11593"/>
                    </a:cubicBezTo>
                    <a:cubicBezTo>
                      <a:pt x="427" y="11600"/>
                      <a:pt x="417" y="11606"/>
                      <a:pt x="406" y="11613"/>
                    </a:cubicBezTo>
                    <a:cubicBezTo>
                      <a:pt x="384" y="11628"/>
                      <a:pt x="365" y="11638"/>
                      <a:pt x="344" y="11651"/>
                    </a:cubicBezTo>
                    <a:cubicBezTo>
                      <a:pt x="328" y="11661"/>
                      <a:pt x="311" y="11671"/>
                      <a:pt x="296" y="11680"/>
                    </a:cubicBezTo>
                    <a:cubicBezTo>
                      <a:pt x="285" y="11689"/>
                      <a:pt x="273" y="11696"/>
                      <a:pt x="260" y="11703"/>
                    </a:cubicBezTo>
                    <a:cubicBezTo>
                      <a:pt x="251" y="11709"/>
                      <a:pt x="242" y="11715"/>
                      <a:pt x="235" y="11719"/>
                    </a:cubicBezTo>
                    <a:cubicBezTo>
                      <a:pt x="126" y="11788"/>
                      <a:pt x="53" y="11833"/>
                      <a:pt x="20" y="11855"/>
                    </a:cubicBezTo>
                    <a:cubicBezTo>
                      <a:pt x="18" y="11856"/>
                      <a:pt x="14" y="11858"/>
                      <a:pt x="12" y="11861"/>
                    </a:cubicBezTo>
                    <a:cubicBezTo>
                      <a:pt x="4" y="11865"/>
                      <a:pt x="1" y="11869"/>
                      <a:pt x="1" y="11869"/>
                    </a:cubicBezTo>
                    <a:lnTo>
                      <a:pt x="12338" y="34311"/>
                    </a:lnTo>
                    <a:cubicBezTo>
                      <a:pt x="12429" y="34252"/>
                      <a:pt x="12518" y="34194"/>
                      <a:pt x="12608" y="34136"/>
                    </a:cubicBezTo>
                    <a:cubicBezTo>
                      <a:pt x="12655" y="34107"/>
                      <a:pt x="12700" y="34076"/>
                      <a:pt x="12747" y="34047"/>
                    </a:cubicBezTo>
                    <a:cubicBezTo>
                      <a:pt x="12789" y="34021"/>
                      <a:pt x="12830" y="33996"/>
                      <a:pt x="12869" y="33970"/>
                    </a:cubicBezTo>
                    <a:cubicBezTo>
                      <a:pt x="12927" y="33932"/>
                      <a:pt x="12986" y="33896"/>
                      <a:pt x="13045" y="33858"/>
                    </a:cubicBezTo>
                    <a:cubicBezTo>
                      <a:pt x="13124" y="33808"/>
                      <a:pt x="13204" y="33759"/>
                      <a:pt x="13283" y="33709"/>
                    </a:cubicBezTo>
                    <a:cubicBezTo>
                      <a:pt x="13363" y="33661"/>
                      <a:pt x="13441" y="33612"/>
                      <a:pt x="13521" y="33562"/>
                    </a:cubicBezTo>
                    <a:cubicBezTo>
                      <a:pt x="13601" y="33513"/>
                      <a:pt x="13679" y="33465"/>
                      <a:pt x="13759" y="33417"/>
                    </a:cubicBezTo>
                    <a:cubicBezTo>
                      <a:pt x="13842" y="33367"/>
                      <a:pt x="13922" y="33319"/>
                      <a:pt x="14003" y="33270"/>
                    </a:cubicBezTo>
                    <a:cubicBezTo>
                      <a:pt x="14082" y="33222"/>
                      <a:pt x="14159" y="33175"/>
                      <a:pt x="14238" y="33130"/>
                    </a:cubicBezTo>
                    <a:cubicBezTo>
                      <a:pt x="14318" y="33082"/>
                      <a:pt x="14398" y="33037"/>
                      <a:pt x="14478" y="32990"/>
                    </a:cubicBezTo>
                    <a:cubicBezTo>
                      <a:pt x="14558" y="32943"/>
                      <a:pt x="14638" y="32897"/>
                      <a:pt x="14718" y="32852"/>
                    </a:cubicBezTo>
                    <a:cubicBezTo>
                      <a:pt x="14798" y="32804"/>
                      <a:pt x="14879" y="32758"/>
                      <a:pt x="14959" y="32713"/>
                    </a:cubicBezTo>
                    <a:cubicBezTo>
                      <a:pt x="15120" y="32622"/>
                      <a:pt x="15280" y="32531"/>
                      <a:pt x="15444" y="32441"/>
                    </a:cubicBezTo>
                    <a:cubicBezTo>
                      <a:pt x="15521" y="32397"/>
                      <a:pt x="15598" y="32357"/>
                      <a:pt x="15674" y="32314"/>
                    </a:cubicBezTo>
                    <a:cubicBezTo>
                      <a:pt x="15698" y="32301"/>
                      <a:pt x="15723" y="32287"/>
                      <a:pt x="15746" y="32274"/>
                    </a:cubicBezTo>
                    <a:cubicBezTo>
                      <a:pt x="15888" y="32196"/>
                      <a:pt x="16029" y="32119"/>
                      <a:pt x="16172" y="32045"/>
                    </a:cubicBezTo>
                    <a:cubicBezTo>
                      <a:pt x="29547" y="24910"/>
                      <a:pt x="44618" y="24279"/>
                      <a:pt x="48058" y="24228"/>
                    </a:cubicBezTo>
                    <a:lnTo>
                      <a:pt x="48058" y="0"/>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539" name="Google Shape;7539;p32"/>
            <p:cNvGrpSpPr/>
            <p:nvPr/>
          </p:nvGrpSpPr>
          <p:grpSpPr>
            <a:xfrm>
              <a:off x="6738299" y="1684726"/>
              <a:ext cx="230066" cy="215971"/>
              <a:chOff x="6738299" y="1684726"/>
              <a:chExt cx="230066" cy="215971"/>
            </a:xfrm>
          </p:grpSpPr>
          <p:sp>
            <p:nvSpPr>
              <p:cNvPr id="7540" name="Google Shape;7540;p32"/>
              <p:cNvSpPr/>
              <p:nvPr/>
            </p:nvSpPr>
            <p:spPr>
              <a:xfrm rot="-5400000">
                <a:off x="6799187" y="1731518"/>
                <a:ext cx="108296" cy="230061"/>
              </a:xfrm>
              <a:custGeom>
                <a:rect b="b" l="l" r="r" t="t"/>
                <a:pathLst>
                  <a:path extrusionOk="0" h="23215" w="10928">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1" name="Google Shape;7541;p32"/>
              <p:cNvSpPr/>
              <p:nvPr/>
            </p:nvSpPr>
            <p:spPr>
              <a:xfrm flipH="1" rot="-5400000">
                <a:off x="6799182" y="1623843"/>
                <a:ext cx="108296" cy="230061"/>
              </a:xfrm>
              <a:custGeom>
                <a:rect b="b" l="l" r="r" t="t"/>
                <a:pathLst>
                  <a:path extrusionOk="0" h="23215" w="10928">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542" name="Google Shape;7542;p32"/>
          <p:cNvSpPr/>
          <p:nvPr/>
        </p:nvSpPr>
        <p:spPr>
          <a:xfrm rot="32208">
            <a:off x="5959861" y="4177519"/>
            <a:ext cx="123656" cy="116256"/>
          </a:xfrm>
          <a:custGeom>
            <a:rect b="b" l="l" r="r" t="t"/>
            <a:pathLst>
              <a:path extrusionOk="0" h="2773" w="2742">
                <a:moveTo>
                  <a:pt x="1355" y="1"/>
                </a:moveTo>
                <a:cubicBezTo>
                  <a:pt x="631" y="1"/>
                  <a:pt x="1" y="631"/>
                  <a:pt x="1" y="1387"/>
                </a:cubicBezTo>
                <a:cubicBezTo>
                  <a:pt x="1" y="2143"/>
                  <a:pt x="631" y="2773"/>
                  <a:pt x="1355" y="2773"/>
                </a:cubicBezTo>
                <a:cubicBezTo>
                  <a:pt x="2111" y="2773"/>
                  <a:pt x="2742" y="2174"/>
                  <a:pt x="2742" y="1387"/>
                </a:cubicBezTo>
                <a:cubicBezTo>
                  <a:pt x="2742" y="631"/>
                  <a:pt x="2111" y="1"/>
                  <a:pt x="1355"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46" name="Shape 7546"/>
        <p:cNvGrpSpPr/>
        <p:nvPr/>
      </p:nvGrpSpPr>
      <p:grpSpPr>
        <a:xfrm>
          <a:off x="0" y="0"/>
          <a:ext cx="0" cy="0"/>
          <a:chOff x="0" y="0"/>
          <a:chExt cx="0" cy="0"/>
        </a:xfrm>
      </p:grpSpPr>
      <p:grpSp>
        <p:nvGrpSpPr>
          <p:cNvPr id="7547" name="Google Shape;7547;g1f9162cf5e8_0_1327"/>
          <p:cNvGrpSpPr/>
          <p:nvPr/>
        </p:nvGrpSpPr>
        <p:grpSpPr>
          <a:xfrm rot="-577525">
            <a:off x="497393" y="3116491"/>
            <a:ext cx="911226" cy="1147432"/>
            <a:chOff x="6149875" y="4271313"/>
            <a:chExt cx="334275" cy="420925"/>
          </a:xfrm>
        </p:grpSpPr>
        <p:sp>
          <p:nvSpPr>
            <p:cNvPr id="7548" name="Google Shape;7548;g1f9162cf5e8_0_1327"/>
            <p:cNvSpPr/>
            <p:nvPr/>
          </p:nvSpPr>
          <p:spPr>
            <a:xfrm>
              <a:off x="6149875" y="4271325"/>
              <a:ext cx="334275" cy="420900"/>
            </a:xfrm>
            <a:custGeom>
              <a:rect b="b" l="l" r="r" t="t"/>
              <a:pathLst>
                <a:path extrusionOk="0" h="16836" w="13371">
                  <a:moveTo>
                    <a:pt x="5632" y="0"/>
                  </a:moveTo>
                  <a:cubicBezTo>
                    <a:pt x="5382" y="0"/>
                    <a:pt x="5191" y="203"/>
                    <a:pt x="5191" y="453"/>
                  </a:cubicBezTo>
                  <a:cubicBezTo>
                    <a:pt x="5191" y="691"/>
                    <a:pt x="5382" y="893"/>
                    <a:pt x="5632" y="893"/>
                  </a:cubicBezTo>
                  <a:lnTo>
                    <a:pt x="6060" y="2191"/>
                  </a:lnTo>
                  <a:cubicBezTo>
                    <a:pt x="5632" y="2370"/>
                    <a:pt x="5286" y="2715"/>
                    <a:pt x="5144" y="3144"/>
                  </a:cubicBezTo>
                  <a:cubicBezTo>
                    <a:pt x="3048" y="3513"/>
                    <a:pt x="1476" y="5049"/>
                    <a:pt x="1476" y="6882"/>
                  </a:cubicBezTo>
                  <a:lnTo>
                    <a:pt x="1476" y="13026"/>
                  </a:lnTo>
                  <a:lnTo>
                    <a:pt x="1476" y="14669"/>
                  </a:lnTo>
                  <a:lnTo>
                    <a:pt x="1095" y="14669"/>
                  </a:lnTo>
                  <a:cubicBezTo>
                    <a:pt x="488" y="14669"/>
                    <a:pt x="0" y="15157"/>
                    <a:pt x="0" y="15752"/>
                  </a:cubicBezTo>
                  <a:cubicBezTo>
                    <a:pt x="0" y="16348"/>
                    <a:pt x="488" y="16836"/>
                    <a:pt x="1095" y="16836"/>
                  </a:cubicBezTo>
                  <a:lnTo>
                    <a:pt x="12275" y="16836"/>
                  </a:lnTo>
                  <a:cubicBezTo>
                    <a:pt x="12871" y="16836"/>
                    <a:pt x="13359" y="16348"/>
                    <a:pt x="13359" y="15752"/>
                  </a:cubicBezTo>
                  <a:cubicBezTo>
                    <a:pt x="13371" y="15145"/>
                    <a:pt x="12883" y="14669"/>
                    <a:pt x="12287" y="14669"/>
                  </a:cubicBezTo>
                  <a:lnTo>
                    <a:pt x="11906" y="14669"/>
                  </a:lnTo>
                  <a:lnTo>
                    <a:pt x="11906" y="13026"/>
                  </a:lnTo>
                  <a:lnTo>
                    <a:pt x="11906" y="6882"/>
                  </a:lnTo>
                  <a:cubicBezTo>
                    <a:pt x="11906" y="5049"/>
                    <a:pt x="10323" y="3513"/>
                    <a:pt x="8227" y="3144"/>
                  </a:cubicBezTo>
                  <a:cubicBezTo>
                    <a:pt x="8084" y="2715"/>
                    <a:pt x="7751" y="2358"/>
                    <a:pt x="7310" y="2191"/>
                  </a:cubicBezTo>
                  <a:lnTo>
                    <a:pt x="7739" y="893"/>
                  </a:lnTo>
                  <a:cubicBezTo>
                    <a:pt x="7989" y="893"/>
                    <a:pt x="8192" y="691"/>
                    <a:pt x="8192" y="453"/>
                  </a:cubicBezTo>
                  <a:cubicBezTo>
                    <a:pt x="8192" y="203"/>
                    <a:pt x="7989" y="0"/>
                    <a:pt x="7739" y="0"/>
                  </a:cubicBezTo>
                  <a:cubicBezTo>
                    <a:pt x="7501" y="0"/>
                    <a:pt x="7299" y="203"/>
                    <a:pt x="7299" y="453"/>
                  </a:cubicBezTo>
                  <a:cubicBezTo>
                    <a:pt x="7299" y="596"/>
                    <a:pt x="7370" y="727"/>
                    <a:pt x="7477" y="810"/>
                  </a:cubicBezTo>
                  <a:lnTo>
                    <a:pt x="7049" y="2108"/>
                  </a:lnTo>
                  <a:cubicBezTo>
                    <a:pt x="6929" y="2084"/>
                    <a:pt x="6810" y="2072"/>
                    <a:pt x="6691" y="2072"/>
                  </a:cubicBezTo>
                  <a:cubicBezTo>
                    <a:pt x="6560" y="2072"/>
                    <a:pt x="6441" y="2084"/>
                    <a:pt x="6334" y="2108"/>
                  </a:cubicBezTo>
                  <a:lnTo>
                    <a:pt x="5894" y="810"/>
                  </a:lnTo>
                  <a:cubicBezTo>
                    <a:pt x="6001" y="727"/>
                    <a:pt x="6072" y="596"/>
                    <a:pt x="6072" y="453"/>
                  </a:cubicBezTo>
                  <a:cubicBezTo>
                    <a:pt x="6072" y="203"/>
                    <a:pt x="5882" y="0"/>
                    <a:pt x="5632" y="0"/>
                  </a:cubicBezTo>
                  <a:close/>
                </a:path>
              </a:pathLst>
            </a:custGeom>
            <a:solidFill>
              <a:schemeClr val="accent6"/>
            </a:solidFill>
            <a:ln cap="flat" cmpd="sng" w="152400">
              <a:solidFill>
                <a:schemeClr val="accent6"/>
              </a:solidFill>
              <a:prstDash val="solid"/>
              <a:round/>
              <a:headEnd len="sm" w="sm" type="none"/>
              <a:tailEnd len="sm" w="sm" type="none"/>
            </a:ln>
            <a:effectLst>
              <a:outerShdw rotWithShape="0" algn="bl" dir="2820000" dist="66675">
                <a:schemeClr val="accent5">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549" name="Google Shape;7549;g1f9162cf5e8_0_1327"/>
            <p:cNvGrpSpPr/>
            <p:nvPr/>
          </p:nvGrpSpPr>
          <p:grpSpPr>
            <a:xfrm>
              <a:off x="6150150" y="4271313"/>
              <a:ext cx="334000" cy="420925"/>
              <a:chOff x="6150150" y="4555150"/>
              <a:chExt cx="334000" cy="420925"/>
            </a:xfrm>
          </p:grpSpPr>
          <p:sp>
            <p:nvSpPr>
              <p:cNvPr id="7550" name="Google Shape;7550;g1f9162cf5e8_0_1327"/>
              <p:cNvSpPr/>
              <p:nvPr/>
            </p:nvSpPr>
            <p:spPr>
              <a:xfrm>
                <a:off x="6320725" y="4562900"/>
                <a:ext cx="26800" cy="62525"/>
              </a:xfrm>
              <a:custGeom>
                <a:rect b="b" l="l" r="r" t="t"/>
                <a:pathLst>
                  <a:path extrusionOk="0" h="2501" w="1072">
                    <a:moveTo>
                      <a:pt x="810" y="0"/>
                    </a:moveTo>
                    <a:lnTo>
                      <a:pt x="0" y="2417"/>
                    </a:lnTo>
                    <a:lnTo>
                      <a:pt x="262" y="2501"/>
                    </a:lnTo>
                    <a:lnTo>
                      <a:pt x="1072" y="84"/>
                    </a:lnTo>
                    <a:lnTo>
                      <a:pt x="810"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1" name="Google Shape;7551;g1f9162cf5e8_0_1327"/>
              <p:cNvSpPr/>
              <p:nvPr/>
            </p:nvSpPr>
            <p:spPr>
              <a:xfrm>
                <a:off x="6332325" y="4555150"/>
                <a:ext cx="22350" cy="22050"/>
              </a:xfrm>
              <a:custGeom>
                <a:rect b="b" l="l" r="r" t="t"/>
                <a:pathLst>
                  <a:path extrusionOk="0" h="882" w="894">
                    <a:moveTo>
                      <a:pt x="453" y="1"/>
                    </a:moveTo>
                    <a:cubicBezTo>
                      <a:pt x="203" y="1"/>
                      <a:pt x="1" y="191"/>
                      <a:pt x="1" y="441"/>
                    </a:cubicBezTo>
                    <a:cubicBezTo>
                      <a:pt x="1" y="691"/>
                      <a:pt x="203" y="882"/>
                      <a:pt x="453" y="882"/>
                    </a:cubicBezTo>
                    <a:cubicBezTo>
                      <a:pt x="691" y="882"/>
                      <a:pt x="894" y="691"/>
                      <a:pt x="894" y="441"/>
                    </a:cubicBezTo>
                    <a:cubicBezTo>
                      <a:pt x="894" y="191"/>
                      <a:pt x="691" y="1"/>
                      <a:pt x="453"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2" name="Google Shape;7552;g1f9162cf5e8_0_1327"/>
              <p:cNvSpPr/>
              <p:nvPr/>
            </p:nvSpPr>
            <p:spPr>
              <a:xfrm>
                <a:off x="6287075" y="4563500"/>
                <a:ext cx="26825" cy="62525"/>
              </a:xfrm>
              <a:custGeom>
                <a:rect b="b" l="l" r="r" t="t"/>
                <a:pathLst>
                  <a:path extrusionOk="0" h="2501" w="1073">
                    <a:moveTo>
                      <a:pt x="263" y="0"/>
                    </a:moveTo>
                    <a:lnTo>
                      <a:pt x="1" y="83"/>
                    </a:lnTo>
                    <a:lnTo>
                      <a:pt x="810" y="2500"/>
                    </a:lnTo>
                    <a:lnTo>
                      <a:pt x="1072" y="2417"/>
                    </a:lnTo>
                    <a:lnTo>
                      <a:pt x="263"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3" name="Google Shape;7553;g1f9162cf5e8_0_1327"/>
              <p:cNvSpPr/>
              <p:nvPr/>
            </p:nvSpPr>
            <p:spPr>
              <a:xfrm>
                <a:off x="6279650" y="4555150"/>
                <a:ext cx="22350" cy="22050"/>
              </a:xfrm>
              <a:custGeom>
                <a:rect b="b" l="l" r="r" t="t"/>
                <a:pathLst>
                  <a:path extrusionOk="0" h="882" w="894">
                    <a:moveTo>
                      <a:pt x="441" y="1"/>
                    </a:moveTo>
                    <a:cubicBezTo>
                      <a:pt x="203" y="1"/>
                      <a:pt x="0" y="191"/>
                      <a:pt x="0" y="441"/>
                    </a:cubicBezTo>
                    <a:cubicBezTo>
                      <a:pt x="0" y="691"/>
                      <a:pt x="203" y="882"/>
                      <a:pt x="441" y="882"/>
                    </a:cubicBezTo>
                    <a:cubicBezTo>
                      <a:pt x="691" y="882"/>
                      <a:pt x="893" y="691"/>
                      <a:pt x="893" y="441"/>
                    </a:cubicBezTo>
                    <a:cubicBezTo>
                      <a:pt x="893" y="191"/>
                      <a:pt x="691" y="1"/>
                      <a:pt x="441"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4" name="Google Shape;7554;g1f9162cf5e8_0_1327"/>
              <p:cNvSpPr/>
              <p:nvPr/>
            </p:nvSpPr>
            <p:spPr>
              <a:xfrm>
                <a:off x="6276675" y="4606950"/>
                <a:ext cx="80675" cy="38125"/>
              </a:xfrm>
              <a:custGeom>
                <a:rect b="b" l="l" r="r" t="t"/>
                <a:pathLst>
                  <a:path extrusionOk="0" h="1525" w="3227">
                    <a:moveTo>
                      <a:pt x="1619" y="0"/>
                    </a:moveTo>
                    <a:cubicBezTo>
                      <a:pt x="726" y="0"/>
                      <a:pt x="0" y="679"/>
                      <a:pt x="0" y="1524"/>
                    </a:cubicBezTo>
                    <a:lnTo>
                      <a:pt x="3227" y="1524"/>
                    </a:lnTo>
                    <a:cubicBezTo>
                      <a:pt x="3227" y="679"/>
                      <a:pt x="2512" y="0"/>
                      <a:pt x="1619"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5" name="Google Shape;7555;g1f9162cf5e8_0_1327"/>
              <p:cNvSpPr/>
              <p:nvPr/>
            </p:nvSpPr>
            <p:spPr>
              <a:xfrm>
                <a:off x="6186775" y="4631350"/>
                <a:ext cx="260775" cy="336975"/>
              </a:xfrm>
              <a:custGeom>
                <a:rect b="b" l="l" r="r" t="t"/>
                <a:pathLst>
                  <a:path extrusionOk="0" h="13479" w="10431">
                    <a:moveTo>
                      <a:pt x="4656" y="1"/>
                    </a:moveTo>
                    <a:cubicBezTo>
                      <a:pt x="2084" y="1"/>
                      <a:pt x="0" y="1715"/>
                      <a:pt x="0" y="3834"/>
                    </a:cubicBezTo>
                    <a:lnTo>
                      <a:pt x="0" y="13478"/>
                    </a:lnTo>
                    <a:lnTo>
                      <a:pt x="10430" y="13478"/>
                    </a:lnTo>
                    <a:lnTo>
                      <a:pt x="10430" y="3834"/>
                    </a:lnTo>
                    <a:cubicBezTo>
                      <a:pt x="10430" y="1715"/>
                      <a:pt x="8347" y="1"/>
                      <a:pt x="5775" y="1"/>
                    </a:cubicBezTo>
                    <a:close/>
                  </a:path>
                </a:pathLst>
              </a:custGeom>
              <a:solidFill>
                <a:schemeClr val="accent3"/>
              </a:solidFill>
              <a:ln cap="flat" cmpd="sng" w="9525">
                <a:solidFill>
                  <a:srgbClr val="000000"/>
                </a:solidFill>
                <a:prstDash val="lgDashDot"/>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6" name="Google Shape;7556;g1f9162cf5e8_0_1327"/>
              <p:cNvSpPr/>
              <p:nvPr/>
            </p:nvSpPr>
            <p:spPr>
              <a:xfrm>
                <a:off x="6150150" y="4921575"/>
                <a:ext cx="334000" cy="54500"/>
              </a:xfrm>
              <a:custGeom>
                <a:rect b="b" l="l" r="r" t="t"/>
                <a:pathLst>
                  <a:path extrusionOk="0" h="2180" w="13360">
                    <a:moveTo>
                      <a:pt x="1084" y="0"/>
                    </a:moveTo>
                    <a:cubicBezTo>
                      <a:pt x="489" y="0"/>
                      <a:pt x="1" y="488"/>
                      <a:pt x="1" y="1084"/>
                    </a:cubicBezTo>
                    <a:cubicBezTo>
                      <a:pt x="1" y="1691"/>
                      <a:pt x="489" y="2179"/>
                      <a:pt x="1084" y="2179"/>
                    </a:cubicBezTo>
                    <a:lnTo>
                      <a:pt x="12276" y="2179"/>
                    </a:lnTo>
                    <a:cubicBezTo>
                      <a:pt x="12872" y="2179"/>
                      <a:pt x="13360" y="1691"/>
                      <a:pt x="13360" y="1084"/>
                    </a:cubicBezTo>
                    <a:cubicBezTo>
                      <a:pt x="13360" y="488"/>
                      <a:pt x="12872" y="0"/>
                      <a:pt x="1227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7" name="Google Shape;7557;g1f9162cf5e8_0_1327"/>
              <p:cNvSpPr/>
              <p:nvPr/>
            </p:nvSpPr>
            <p:spPr>
              <a:xfrm>
                <a:off x="6186775" y="4880500"/>
                <a:ext cx="260775" cy="41100"/>
              </a:xfrm>
              <a:custGeom>
                <a:rect b="b" l="l" r="r" t="t"/>
                <a:pathLst>
                  <a:path extrusionOk="0" h="1644" w="10431">
                    <a:moveTo>
                      <a:pt x="0" y="0"/>
                    </a:moveTo>
                    <a:lnTo>
                      <a:pt x="0" y="1643"/>
                    </a:lnTo>
                    <a:lnTo>
                      <a:pt x="10430" y="1643"/>
                    </a:lnTo>
                    <a:lnTo>
                      <a:pt x="10430"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8" name="Google Shape;7558;g1f9162cf5e8_0_1327"/>
              <p:cNvSpPr/>
              <p:nvPr/>
            </p:nvSpPr>
            <p:spPr>
              <a:xfrm>
                <a:off x="6244825" y="4939425"/>
                <a:ext cx="18175" cy="18175"/>
              </a:xfrm>
              <a:custGeom>
                <a:rect b="b" l="l" r="r" t="t"/>
                <a:pathLst>
                  <a:path extrusionOk="0" h="727" w="727">
                    <a:moveTo>
                      <a:pt x="357" y="1"/>
                    </a:moveTo>
                    <a:cubicBezTo>
                      <a:pt x="167" y="1"/>
                      <a:pt x="0" y="167"/>
                      <a:pt x="0" y="370"/>
                    </a:cubicBezTo>
                    <a:cubicBezTo>
                      <a:pt x="0" y="560"/>
                      <a:pt x="167" y="727"/>
                      <a:pt x="357" y="727"/>
                    </a:cubicBezTo>
                    <a:cubicBezTo>
                      <a:pt x="560" y="727"/>
                      <a:pt x="726" y="560"/>
                      <a:pt x="715" y="370"/>
                    </a:cubicBezTo>
                    <a:cubicBezTo>
                      <a:pt x="715" y="167"/>
                      <a:pt x="560" y="1"/>
                      <a:pt x="357"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9" name="Google Shape;7559;g1f9162cf5e8_0_1327"/>
              <p:cNvSpPr/>
              <p:nvPr/>
            </p:nvSpPr>
            <p:spPr>
              <a:xfrm>
                <a:off x="6217425" y="4939425"/>
                <a:ext cx="18200" cy="18175"/>
              </a:xfrm>
              <a:custGeom>
                <a:rect b="b" l="l" r="r" t="t"/>
                <a:pathLst>
                  <a:path extrusionOk="0" h="727" w="728">
                    <a:moveTo>
                      <a:pt x="358" y="1"/>
                    </a:moveTo>
                    <a:cubicBezTo>
                      <a:pt x="167" y="1"/>
                      <a:pt x="1" y="167"/>
                      <a:pt x="1" y="370"/>
                    </a:cubicBezTo>
                    <a:cubicBezTo>
                      <a:pt x="1" y="560"/>
                      <a:pt x="167" y="727"/>
                      <a:pt x="358" y="727"/>
                    </a:cubicBezTo>
                    <a:cubicBezTo>
                      <a:pt x="560" y="727"/>
                      <a:pt x="727" y="560"/>
                      <a:pt x="727" y="370"/>
                    </a:cubicBezTo>
                    <a:cubicBezTo>
                      <a:pt x="727" y="167"/>
                      <a:pt x="560" y="1"/>
                      <a:pt x="35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0" name="Google Shape;7560;g1f9162cf5e8_0_1327"/>
              <p:cNvSpPr/>
              <p:nvPr/>
            </p:nvSpPr>
            <p:spPr>
              <a:xfrm>
                <a:off x="6190050" y="4939425"/>
                <a:ext cx="18175" cy="18175"/>
              </a:xfrm>
              <a:custGeom>
                <a:rect b="b" l="l" r="r" t="t"/>
                <a:pathLst>
                  <a:path extrusionOk="0" h="727" w="727">
                    <a:moveTo>
                      <a:pt x="369" y="1"/>
                    </a:moveTo>
                    <a:cubicBezTo>
                      <a:pt x="167" y="1"/>
                      <a:pt x="0" y="167"/>
                      <a:pt x="0" y="370"/>
                    </a:cubicBezTo>
                    <a:cubicBezTo>
                      <a:pt x="0" y="560"/>
                      <a:pt x="167" y="727"/>
                      <a:pt x="369" y="727"/>
                    </a:cubicBezTo>
                    <a:cubicBezTo>
                      <a:pt x="560" y="727"/>
                      <a:pt x="727" y="560"/>
                      <a:pt x="727" y="370"/>
                    </a:cubicBezTo>
                    <a:cubicBezTo>
                      <a:pt x="727" y="167"/>
                      <a:pt x="560" y="1"/>
                      <a:pt x="36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1" name="Google Shape;7561;g1f9162cf5e8_0_1327"/>
              <p:cNvSpPr/>
              <p:nvPr/>
            </p:nvSpPr>
            <p:spPr>
              <a:xfrm>
                <a:off x="6426100" y="4939425"/>
                <a:ext cx="18175" cy="18175"/>
              </a:xfrm>
              <a:custGeom>
                <a:rect b="b" l="l" r="r" t="t"/>
                <a:pathLst>
                  <a:path extrusionOk="0" h="727" w="727">
                    <a:moveTo>
                      <a:pt x="357" y="1"/>
                    </a:moveTo>
                    <a:cubicBezTo>
                      <a:pt x="167" y="1"/>
                      <a:pt x="0" y="167"/>
                      <a:pt x="0" y="370"/>
                    </a:cubicBezTo>
                    <a:cubicBezTo>
                      <a:pt x="0" y="560"/>
                      <a:pt x="167" y="727"/>
                      <a:pt x="357" y="727"/>
                    </a:cubicBezTo>
                    <a:cubicBezTo>
                      <a:pt x="560" y="727"/>
                      <a:pt x="726" y="560"/>
                      <a:pt x="714" y="370"/>
                    </a:cubicBezTo>
                    <a:cubicBezTo>
                      <a:pt x="714" y="167"/>
                      <a:pt x="560" y="1"/>
                      <a:pt x="357"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2" name="Google Shape;7562;g1f9162cf5e8_0_1327"/>
              <p:cNvSpPr/>
              <p:nvPr/>
            </p:nvSpPr>
            <p:spPr>
              <a:xfrm>
                <a:off x="6398700" y="4939425"/>
                <a:ext cx="18175" cy="18175"/>
              </a:xfrm>
              <a:custGeom>
                <a:rect b="b" l="l" r="r" t="t"/>
                <a:pathLst>
                  <a:path extrusionOk="0" h="727" w="727">
                    <a:moveTo>
                      <a:pt x="358" y="1"/>
                    </a:moveTo>
                    <a:cubicBezTo>
                      <a:pt x="167" y="1"/>
                      <a:pt x="1" y="167"/>
                      <a:pt x="1" y="370"/>
                    </a:cubicBezTo>
                    <a:cubicBezTo>
                      <a:pt x="1" y="560"/>
                      <a:pt x="167" y="727"/>
                      <a:pt x="358" y="727"/>
                    </a:cubicBezTo>
                    <a:cubicBezTo>
                      <a:pt x="560" y="727"/>
                      <a:pt x="727" y="560"/>
                      <a:pt x="727" y="370"/>
                    </a:cubicBezTo>
                    <a:cubicBezTo>
                      <a:pt x="727" y="167"/>
                      <a:pt x="560" y="1"/>
                      <a:pt x="35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3" name="Google Shape;7563;g1f9162cf5e8_0_1327"/>
              <p:cNvSpPr/>
              <p:nvPr/>
            </p:nvSpPr>
            <p:spPr>
              <a:xfrm>
                <a:off x="6371325" y="4939425"/>
                <a:ext cx="18175" cy="18175"/>
              </a:xfrm>
              <a:custGeom>
                <a:rect b="b" l="l" r="r" t="t"/>
                <a:pathLst>
                  <a:path extrusionOk="0" h="727" w="727">
                    <a:moveTo>
                      <a:pt x="369" y="1"/>
                    </a:moveTo>
                    <a:cubicBezTo>
                      <a:pt x="167" y="1"/>
                      <a:pt x="0" y="167"/>
                      <a:pt x="0" y="370"/>
                    </a:cubicBezTo>
                    <a:cubicBezTo>
                      <a:pt x="0" y="560"/>
                      <a:pt x="167" y="727"/>
                      <a:pt x="369" y="727"/>
                    </a:cubicBezTo>
                    <a:cubicBezTo>
                      <a:pt x="560" y="727"/>
                      <a:pt x="727" y="560"/>
                      <a:pt x="727" y="370"/>
                    </a:cubicBezTo>
                    <a:cubicBezTo>
                      <a:pt x="727" y="167"/>
                      <a:pt x="560" y="1"/>
                      <a:pt x="36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4" name="Google Shape;7564;g1f9162cf5e8_0_1327"/>
              <p:cNvSpPr/>
              <p:nvPr/>
            </p:nvSpPr>
            <p:spPr>
              <a:xfrm>
                <a:off x="6260000" y="4737150"/>
                <a:ext cx="42575" cy="37950"/>
              </a:xfrm>
              <a:custGeom>
                <a:rect b="b" l="l" r="r" t="t"/>
                <a:pathLst>
                  <a:path extrusionOk="0" h="1518" w="1703">
                    <a:moveTo>
                      <a:pt x="846" y="1"/>
                    </a:moveTo>
                    <a:cubicBezTo>
                      <a:pt x="670" y="1"/>
                      <a:pt x="492" y="61"/>
                      <a:pt x="346" y="186"/>
                    </a:cubicBezTo>
                    <a:cubicBezTo>
                      <a:pt x="36" y="460"/>
                      <a:pt x="0" y="936"/>
                      <a:pt x="274" y="1257"/>
                    </a:cubicBezTo>
                    <a:cubicBezTo>
                      <a:pt x="422" y="1431"/>
                      <a:pt x="629" y="1518"/>
                      <a:pt x="839" y="1518"/>
                    </a:cubicBezTo>
                    <a:cubicBezTo>
                      <a:pt x="1017" y="1518"/>
                      <a:pt x="1198" y="1455"/>
                      <a:pt x="1346" y="1329"/>
                    </a:cubicBezTo>
                    <a:cubicBezTo>
                      <a:pt x="1667" y="1055"/>
                      <a:pt x="1703" y="579"/>
                      <a:pt x="1417" y="257"/>
                    </a:cubicBezTo>
                    <a:cubicBezTo>
                      <a:pt x="1268" y="88"/>
                      <a:pt x="1058" y="1"/>
                      <a:pt x="84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5" name="Google Shape;7565;g1f9162cf5e8_0_1327"/>
              <p:cNvSpPr/>
              <p:nvPr/>
            </p:nvSpPr>
            <p:spPr>
              <a:xfrm>
                <a:off x="6333225" y="4737000"/>
                <a:ext cx="39300" cy="38175"/>
              </a:xfrm>
              <a:custGeom>
                <a:rect b="b" l="l" r="r" t="t"/>
                <a:pathLst>
                  <a:path extrusionOk="0" h="1527" w="1572">
                    <a:moveTo>
                      <a:pt x="801" y="0"/>
                    </a:moveTo>
                    <a:cubicBezTo>
                      <a:pt x="403" y="0"/>
                      <a:pt x="59" y="303"/>
                      <a:pt x="24" y="716"/>
                    </a:cubicBezTo>
                    <a:cubicBezTo>
                      <a:pt x="0" y="1132"/>
                      <a:pt x="310" y="1490"/>
                      <a:pt x="738" y="1525"/>
                    </a:cubicBezTo>
                    <a:cubicBezTo>
                      <a:pt x="754" y="1526"/>
                      <a:pt x="769" y="1527"/>
                      <a:pt x="783" y="1527"/>
                    </a:cubicBezTo>
                    <a:cubicBezTo>
                      <a:pt x="1181" y="1527"/>
                      <a:pt x="1514" y="1225"/>
                      <a:pt x="1548" y="823"/>
                    </a:cubicBezTo>
                    <a:cubicBezTo>
                      <a:pt x="1572" y="406"/>
                      <a:pt x="1262" y="37"/>
                      <a:pt x="846" y="1"/>
                    </a:cubicBezTo>
                    <a:cubicBezTo>
                      <a:pt x="831" y="1"/>
                      <a:pt x="816" y="0"/>
                      <a:pt x="80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6" name="Google Shape;7566;g1f9162cf5e8_0_1327"/>
              <p:cNvSpPr/>
              <p:nvPr/>
            </p:nvSpPr>
            <p:spPr>
              <a:xfrm>
                <a:off x="6251075" y="4795650"/>
                <a:ext cx="132175" cy="35750"/>
              </a:xfrm>
              <a:custGeom>
                <a:rect b="b" l="l" r="r" t="t"/>
                <a:pathLst>
                  <a:path extrusionOk="0" h="1430" w="5287">
                    <a:moveTo>
                      <a:pt x="667" y="1"/>
                    </a:moveTo>
                    <a:cubicBezTo>
                      <a:pt x="298" y="1"/>
                      <a:pt x="0" y="299"/>
                      <a:pt x="0" y="668"/>
                    </a:cubicBezTo>
                    <a:lnTo>
                      <a:pt x="0" y="763"/>
                    </a:lnTo>
                    <a:cubicBezTo>
                      <a:pt x="0" y="1132"/>
                      <a:pt x="298" y="1430"/>
                      <a:pt x="667" y="1430"/>
                    </a:cubicBezTo>
                    <a:lnTo>
                      <a:pt x="4620" y="1430"/>
                    </a:lnTo>
                    <a:cubicBezTo>
                      <a:pt x="4989" y="1430"/>
                      <a:pt x="5287" y="1132"/>
                      <a:pt x="5287" y="763"/>
                    </a:cubicBezTo>
                    <a:lnTo>
                      <a:pt x="5287" y="668"/>
                    </a:lnTo>
                    <a:cubicBezTo>
                      <a:pt x="5287" y="299"/>
                      <a:pt x="4989" y="1"/>
                      <a:pt x="4620"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7" name="Google Shape;7567;g1f9162cf5e8_0_1327"/>
              <p:cNvSpPr/>
              <p:nvPr/>
            </p:nvSpPr>
            <p:spPr>
              <a:xfrm>
                <a:off x="6263575" y="4809350"/>
                <a:ext cx="107175" cy="8650"/>
              </a:xfrm>
              <a:custGeom>
                <a:rect b="b" l="l" r="r" t="t"/>
                <a:pathLst>
                  <a:path extrusionOk="0" h="346" w="4287">
                    <a:moveTo>
                      <a:pt x="167" y="1"/>
                    </a:moveTo>
                    <a:cubicBezTo>
                      <a:pt x="72" y="1"/>
                      <a:pt x="0" y="72"/>
                      <a:pt x="0" y="167"/>
                    </a:cubicBezTo>
                    <a:cubicBezTo>
                      <a:pt x="0" y="263"/>
                      <a:pt x="72" y="346"/>
                      <a:pt x="167" y="346"/>
                    </a:cubicBezTo>
                    <a:lnTo>
                      <a:pt x="4108" y="346"/>
                    </a:lnTo>
                    <a:cubicBezTo>
                      <a:pt x="4215" y="346"/>
                      <a:pt x="4286" y="263"/>
                      <a:pt x="4286" y="167"/>
                    </a:cubicBezTo>
                    <a:cubicBezTo>
                      <a:pt x="4286" y="72"/>
                      <a:pt x="4215" y="1"/>
                      <a:pt x="410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568" name="Google Shape;7568;g1f9162cf5e8_0_1327"/>
          <p:cNvSpPr txBox="1"/>
          <p:nvPr/>
        </p:nvSpPr>
        <p:spPr>
          <a:xfrm>
            <a:off x="0" y="1200"/>
            <a:ext cx="6005100" cy="5141100"/>
          </a:xfrm>
          <a:prstGeom prst="rect">
            <a:avLst/>
          </a:prstGeom>
          <a:solidFill>
            <a:schemeClr val="accent6"/>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a:p>
            <a:pPr indent="0" lvl="0" marL="0" rtl="0" algn="l">
              <a:spcBef>
                <a:spcPts val="0"/>
              </a:spcBef>
              <a:spcAft>
                <a:spcPts val="0"/>
              </a:spcAft>
              <a:buNone/>
            </a:pPr>
            <a:r>
              <a:t/>
            </a:r>
            <a:endParaRPr>
              <a:latin typeface="Poppins"/>
              <a:ea typeface="Poppins"/>
              <a:cs typeface="Poppins"/>
              <a:sym typeface="Poppins"/>
            </a:endParaRPr>
          </a:p>
        </p:txBody>
      </p:sp>
      <p:pic>
        <p:nvPicPr>
          <p:cNvPr id="7569" name="Google Shape;7569;g1f9162cf5e8_0_1327"/>
          <p:cNvPicPr preferRelativeResize="0"/>
          <p:nvPr/>
        </p:nvPicPr>
        <p:blipFill rotWithShape="1">
          <a:blip r:embed="rId3">
            <a:alphaModFix/>
          </a:blip>
          <a:srcRect b="36988" l="27623" r="27627" t="22771"/>
          <a:stretch/>
        </p:blipFill>
        <p:spPr>
          <a:xfrm>
            <a:off x="6005025" y="25650"/>
            <a:ext cx="3138975" cy="5092200"/>
          </a:xfrm>
          <a:prstGeom prst="rect">
            <a:avLst/>
          </a:prstGeom>
          <a:noFill/>
          <a:ln cap="flat" cmpd="sng" w="38100">
            <a:solidFill>
              <a:srgbClr val="623D69"/>
            </a:solidFill>
            <a:prstDash val="solid"/>
            <a:round/>
            <a:headEnd len="sm" w="sm" type="none"/>
            <a:tailEnd len="sm" w="sm" type="none"/>
          </a:ln>
        </p:spPr>
      </p:pic>
      <p:sp>
        <p:nvSpPr>
          <p:cNvPr id="7570" name="Google Shape;7570;g1f9162cf5e8_0_1327"/>
          <p:cNvSpPr txBox="1"/>
          <p:nvPr/>
        </p:nvSpPr>
        <p:spPr>
          <a:xfrm>
            <a:off x="980950" y="1607725"/>
            <a:ext cx="4274400" cy="2216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3300">
                <a:solidFill>
                  <a:srgbClr val="623D69"/>
                </a:solidFill>
                <a:latin typeface="Poppins"/>
                <a:ea typeface="Poppins"/>
                <a:cs typeface="Poppins"/>
                <a:sym typeface="Poppins"/>
              </a:rPr>
              <a:t>Hence we thought why not enter the trash in the IoT system too?</a:t>
            </a:r>
            <a:endParaRPr b="1" sz="3300">
              <a:solidFill>
                <a:srgbClr val="623D69"/>
              </a:solidFill>
              <a:latin typeface="Poppins"/>
              <a:ea typeface="Poppins"/>
              <a:cs typeface="Poppins"/>
              <a:sym typeface="Poppins"/>
            </a:endParaRPr>
          </a:p>
        </p:txBody>
      </p:sp>
      <p:grpSp>
        <p:nvGrpSpPr>
          <p:cNvPr id="7571" name="Google Shape;7571;g1f9162cf5e8_0_1327"/>
          <p:cNvGrpSpPr/>
          <p:nvPr/>
        </p:nvGrpSpPr>
        <p:grpSpPr>
          <a:xfrm rot="1122548">
            <a:off x="376521" y="445042"/>
            <a:ext cx="1055987" cy="905501"/>
            <a:chOff x="4041575" y="1574875"/>
            <a:chExt cx="296475" cy="254225"/>
          </a:xfrm>
        </p:grpSpPr>
        <p:sp>
          <p:nvSpPr>
            <p:cNvPr id="7572" name="Google Shape;7572;g1f9162cf5e8_0_1327"/>
            <p:cNvSpPr/>
            <p:nvPr/>
          </p:nvSpPr>
          <p:spPr>
            <a:xfrm>
              <a:off x="4041575" y="1574875"/>
              <a:ext cx="296475" cy="254225"/>
            </a:xfrm>
            <a:custGeom>
              <a:rect b="b" l="l" r="r" t="t"/>
              <a:pathLst>
                <a:path extrusionOk="0" h="10169" w="11859">
                  <a:moveTo>
                    <a:pt x="655" y="0"/>
                  </a:moveTo>
                  <a:cubicBezTo>
                    <a:pt x="286" y="0"/>
                    <a:pt x="0" y="298"/>
                    <a:pt x="0" y="655"/>
                  </a:cubicBezTo>
                  <a:cubicBezTo>
                    <a:pt x="0" y="941"/>
                    <a:pt x="179" y="1179"/>
                    <a:pt x="429" y="1274"/>
                  </a:cubicBezTo>
                  <a:lnTo>
                    <a:pt x="429" y="4561"/>
                  </a:lnTo>
                  <a:cubicBezTo>
                    <a:pt x="238" y="4739"/>
                    <a:pt x="119" y="5001"/>
                    <a:pt x="119" y="5275"/>
                  </a:cubicBezTo>
                  <a:cubicBezTo>
                    <a:pt x="119" y="5811"/>
                    <a:pt x="548" y="6251"/>
                    <a:pt x="1084" y="6251"/>
                  </a:cubicBezTo>
                  <a:cubicBezTo>
                    <a:pt x="1095" y="6251"/>
                    <a:pt x="1119" y="6239"/>
                    <a:pt x="1131" y="6239"/>
                  </a:cubicBezTo>
                  <a:cubicBezTo>
                    <a:pt x="1584" y="8478"/>
                    <a:pt x="3560" y="10168"/>
                    <a:pt x="5929" y="10168"/>
                  </a:cubicBezTo>
                  <a:cubicBezTo>
                    <a:pt x="8299" y="10168"/>
                    <a:pt x="10275" y="8478"/>
                    <a:pt x="10716" y="6239"/>
                  </a:cubicBezTo>
                  <a:cubicBezTo>
                    <a:pt x="10728" y="6239"/>
                    <a:pt x="10751" y="6251"/>
                    <a:pt x="10763" y="6251"/>
                  </a:cubicBezTo>
                  <a:cubicBezTo>
                    <a:pt x="11299" y="6251"/>
                    <a:pt x="11728" y="5811"/>
                    <a:pt x="11728" y="5275"/>
                  </a:cubicBezTo>
                  <a:cubicBezTo>
                    <a:pt x="11728" y="5001"/>
                    <a:pt x="11609" y="4739"/>
                    <a:pt x="11418" y="4561"/>
                  </a:cubicBezTo>
                  <a:lnTo>
                    <a:pt x="11418" y="1274"/>
                  </a:lnTo>
                  <a:cubicBezTo>
                    <a:pt x="11668" y="1179"/>
                    <a:pt x="11859" y="941"/>
                    <a:pt x="11859" y="655"/>
                  </a:cubicBezTo>
                  <a:cubicBezTo>
                    <a:pt x="11859" y="298"/>
                    <a:pt x="11561" y="0"/>
                    <a:pt x="11192" y="0"/>
                  </a:cubicBezTo>
                  <a:cubicBezTo>
                    <a:pt x="10835" y="0"/>
                    <a:pt x="10537" y="298"/>
                    <a:pt x="10537" y="655"/>
                  </a:cubicBezTo>
                  <a:cubicBezTo>
                    <a:pt x="10537" y="941"/>
                    <a:pt x="10728" y="1179"/>
                    <a:pt x="10978" y="1274"/>
                  </a:cubicBezTo>
                  <a:lnTo>
                    <a:pt x="10978" y="4334"/>
                  </a:lnTo>
                  <a:cubicBezTo>
                    <a:pt x="10906" y="4311"/>
                    <a:pt x="10835" y="4311"/>
                    <a:pt x="10763" y="4311"/>
                  </a:cubicBezTo>
                  <a:lnTo>
                    <a:pt x="10716" y="4311"/>
                  </a:lnTo>
                  <a:cubicBezTo>
                    <a:pt x="10275" y="2072"/>
                    <a:pt x="8299" y="381"/>
                    <a:pt x="5929" y="381"/>
                  </a:cubicBezTo>
                  <a:cubicBezTo>
                    <a:pt x="3560" y="381"/>
                    <a:pt x="1584" y="2072"/>
                    <a:pt x="1131" y="4311"/>
                  </a:cubicBezTo>
                  <a:lnTo>
                    <a:pt x="1084" y="4311"/>
                  </a:lnTo>
                  <a:cubicBezTo>
                    <a:pt x="1012" y="4311"/>
                    <a:pt x="941" y="4311"/>
                    <a:pt x="881" y="4334"/>
                  </a:cubicBezTo>
                  <a:lnTo>
                    <a:pt x="881" y="1274"/>
                  </a:lnTo>
                  <a:cubicBezTo>
                    <a:pt x="1131" y="1179"/>
                    <a:pt x="1310" y="941"/>
                    <a:pt x="1310" y="655"/>
                  </a:cubicBezTo>
                  <a:cubicBezTo>
                    <a:pt x="1310" y="298"/>
                    <a:pt x="1012" y="0"/>
                    <a:pt x="655" y="0"/>
                  </a:cubicBezTo>
                  <a:close/>
                </a:path>
              </a:pathLst>
            </a:custGeom>
            <a:solidFill>
              <a:schemeClr val="accent6"/>
            </a:solidFill>
            <a:ln cap="flat" cmpd="sng" w="152400">
              <a:solidFill>
                <a:srgbClr val="623D69"/>
              </a:solidFill>
              <a:prstDash val="solid"/>
              <a:round/>
              <a:headEnd len="sm" w="sm" type="none"/>
              <a:tailEnd len="sm" w="sm" type="none"/>
            </a:ln>
            <a:effectLst>
              <a:outerShdw rotWithShape="0" algn="bl" dir="2820000" dist="66675">
                <a:schemeClr val="lt2">
                  <a:alpha val="2549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573" name="Google Shape;7573;g1f9162cf5e8_0_1327"/>
            <p:cNvGrpSpPr/>
            <p:nvPr/>
          </p:nvGrpSpPr>
          <p:grpSpPr>
            <a:xfrm>
              <a:off x="4041575" y="1575025"/>
              <a:ext cx="296475" cy="253925"/>
              <a:chOff x="4041575" y="-114775"/>
              <a:chExt cx="296475" cy="253925"/>
            </a:xfrm>
          </p:grpSpPr>
          <p:sp>
            <p:nvSpPr>
              <p:cNvPr id="7574" name="Google Shape;7574;g1f9162cf5e8_0_1327"/>
              <p:cNvSpPr/>
              <p:nvPr/>
            </p:nvSpPr>
            <p:spPr>
              <a:xfrm>
                <a:off x="4052275" y="-104050"/>
                <a:ext cx="11050" cy="125925"/>
              </a:xfrm>
              <a:custGeom>
                <a:rect b="b" l="l" r="r" t="t"/>
                <a:pathLst>
                  <a:path extrusionOk="0" h="5037" w="442">
                    <a:moveTo>
                      <a:pt x="227" y="1"/>
                    </a:moveTo>
                    <a:cubicBezTo>
                      <a:pt x="96" y="1"/>
                      <a:pt x="1" y="96"/>
                      <a:pt x="1" y="227"/>
                    </a:cubicBezTo>
                    <a:lnTo>
                      <a:pt x="1" y="4823"/>
                    </a:lnTo>
                    <a:cubicBezTo>
                      <a:pt x="1" y="4942"/>
                      <a:pt x="96" y="5037"/>
                      <a:pt x="227" y="5037"/>
                    </a:cubicBezTo>
                    <a:cubicBezTo>
                      <a:pt x="346" y="5037"/>
                      <a:pt x="441" y="4942"/>
                      <a:pt x="441" y="4823"/>
                    </a:cubicBezTo>
                    <a:lnTo>
                      <a:pt x="441" y="227"/>
                    </a:lnTo>
                    <a:cubicBezTo>
                      <a:pt x="441" y="96"/>
                      <a:pt x="346" y="1"/>
                      <a:pt x="227"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5" name="Google Shape;7575;g1f9162cf5e8_0_1327"/>
              <p:cNvSpPr/>
              <p:nvPr/>
            </p:nvSpPr>
            <p:spPr>
              <a:xfrm>
                <a:off x="4041575" y="-114775"/>
                <a:ext cx="32750" cy="32775"/>
              </a:xfrm>
              <a:custGeom>
                <a:rect b="b" l="l" r="r" t="t"/>
                <a:pathLst>
                  <a:path extrusionOk="0" h="1311" w="1310">
                    <a:moveTo>
                      <a:pt x="655" y="1"/>
                    </a:moveTo>
                    <a:cubicBezTo>
                      <a:pt x="286" y="1"/>
                      <a:pt x="0" y="287"/>
                      <a:pt x="0" y="656"/>
                    </a:cubicBezTo>
                    <a:cubicBezTo>
                      <a:pt x="0" y="1013"/>
                      <a:pt x="286" y="1311"/>
                      <a:pt x="655" y="1311"/>
                    </a:cubicBezTo>
                    <a:cubicBezTo>
                      <a:pt x="1012" y="1311"/>
                      <a:pt x="1310" y="1013"/>
                      <a:pt x="1310" y="656"/>
                    </a:cubicBezTo>
                    <a:cubicBezTo>
                      <a:pt x="1310" y="287"/>
                      <a:pt x="1012" y="1"/>
                      <a:pt x="655"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6" name="Google Shape;7576;g1f9162cf5e8_0_1327"/>
              <p:cNvSpPr/>
              <p:nvPr/>
            </p:nvSpPr>
            <p:spPr>
              <a:xfrm>
                <a:off x="4316000" y="-104050"/>
                <a:ext cx="11050" cy="125925"/>
              </a:xfrm>
              <a:custGeom>
                <a:rect b="b" l="l" r="r" t="t"/>
                <a:pathLst>
                  <a:path extrusionOk="0" h="5037" w="442">
                    <a:moveTo>
                      <a:pt x="215" y="1"/>
                    </a:moveTo>
                    <a:cubicBezTo>
                      <a:pt x="96" y="1"/>
                      <a:pt x="1" y="96"/>
                      <a:pt x="1" y="227"/>
                    </a:cubicBezTo>
                    <a:lnTo>
                      <a:pt x="1" y="4823"/>
                    </a:lnTo>
                    <a:cubicBezTo>
                      <a:pt x="1" y="4942"/>
                      <a:pt x="96" y="5037"/>
                      <a:pt x="215" y="5037"/>
                    </a:cubicBezTo>
                    <a:cubicBezTo>
                      <a:pt x="346" y="5037"/>
                      <a:pt x="441" y="4942"/>
                      <a:pt x="441" y="4823"/>
                    </a:cubicBezTo>
                    <a:lnTo>
                      <a:pt x="441" y="227"/>
                    </a:lnTo>
                    <a:cubicBezTo>
                      <a:pt x="441" y="96"/>
                      <a:pt x="346" y="1"/>
                      <a:pt x="215"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7" name="Google Shape;7577;g1f9162cf5e8_0_1327"/>
              <p:cNvSpPr/>
              <p:nvPr/>
            </p:nvSpPr>
            <p:spPr>
              <a:xfrm>
                <a:off x="4305000" y="-114775"/>
                <a:ext cx="33050" cy="32775"/>
              </a:xfrm>
              <a:custGeom>
                <a:rect b="b" l="l" r="r" t="t"/>
                <a:pathLst>
                  <a:path extrusionOk="0" h="1311" w="1322">
                    <a:moveTo>
                      <a:pt x="655" y="1"/>
                    </a:moveTo>
                    <a:cubicBezTo>
                      <a:pt x="298" y="1"/>
                      <a:pt x="0" y="287"/>
                      <a:pt x="0" y="656"/>
                    </a:cubicBezTo>
                    <a:cubicBezTo>
                      <a:pt x="0" y="1013"/>
                      <a:pt x="298" y="1311"/>
                      <a:pt x="655" y="1311"/>
                    </a:cubicBezTo>
                    <a:cubicBezTo>
                      <a:pt x="1024" y="1311"/>
                      <a:pt x="1322" y="1013"/>
                      <a:pt x="1322" y="656"/>
                    </a:cubicBezTo>
                    <a:cubicBezTo>
                      <a:pt x="1322" y="287"/>
                      <a:pt x="1024" y="1"/>
                      <a:pt x="655"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8" name="Google Shape;7578;g1f9162cf5e8_0_1327"/>
              <p:cNvSpPr/>
              <p:nvPr/>
            </p:nvSpPr>
            <p:spPr>
              <a:xfrm>
                <a:off x="4286525" y="-7300"/>
                <a:ext cx="48250" cy="48525"/>
              </a:xfrm>
              <a:custGeom>
                <a:rect b="b" l="l" r="r" t="t"/>
                <a:pathLst>
                  <a:path extrusionOk="0" h="1941" w="1930">
                    <a:moveTo>
                      <a:pt x="965" y="0"/>
                    </a:moveTo>
                    <a:cubicBezTo>
                      <a:pt x="430" y="0"/>
                      <a:pt x="1" y="441"/>
                      <a:pt x="1" y="976"/>
                    </a:cubicBezTo>
                    <a:cubicBezTo>
                      <a:pt x="1" y="1512"/>
                      <a:pt x="430" y="1941"/>
                      <a:pt x="965" y="1941"/>
                    </a:cubicBezTo>
                    <a:cubicBezTo>
                      <a:pt x="1501" y="1941"/>
                      <a:pt x="1930" y="1512"/>
                      <a:pt x="1930" y="976"/>
                    </a:cubicBezTo>
                    <a:cubicBezTo>
                      <a:pt x="1930" y="441"/>
                      <a:pt x="1501" y="0"/>
                      <a:pt x="965"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9" name="Google Shape;7579;g1f9162cf5e8_0_1327"/>
              <p:cNvSpPr/>
              <p:nvPr/>
            </p:nvSpPr>
            <p:spPr>
              <a:xfrm>
                <a:off x="4044550" y="-7300"/>
                <a:ext cx="48525" cy="48525"/>
              </a:xfrm>
              <a:custGeom>
                <a:rect b="b" l="l" r="r" t="t"/>
                <a:pathLst>
                  <a:path extrusionOk="0" h="1941" w="1941">
                    <a:moveTo>
                      <a:pt x="965" y="0"/>
                    </a:moveTo>
                    <a:cubicBezTo>
                      <a:pt x="429" y="0"/>
                      <a:pt x="0" y="441"/>
                      <a:pt x="0" y="976"/>
                    </a:cubicBezTo>
                    <a:cubicBezTo>
                      <a:pt x="0" y="1512"/>
                      <a:pt x="429" y="1941"/>
                      <a:pt x="965" y="1941"/>
                    </a:cubicBezTo>
                    <a:cubicBezTo>
                      <a:pt x="1500" y="1941"/>
                      <a:pt x="1941" y="1512"/>
                      <a:pt x="1941" y="976"/>
                    </a:cubicBezTo>
                    <a:cubicBezTo>
                      <a:pt x="1941" y="441"/>
                      <a:pt x="1500" y="0"/>
                      <a:pt x="965"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0" name="Google Shape;7580;g1f9162cf5e8_0_1327"/>
              <p:cNvSpPr/>
              <p:nvPr/>
            </p:nvSpPr>
            <p:spPr>
              <a:xfrm>
                <a:off x="4067450" y="-105250"/>
                <a:ext cx="244400" cy="244400"/>
              </a:xfrm>
              <a:custGeom>
                <a:rect b="b" l="l" r="r" t="t"/>
                <a:pathLst>
                  <a:path extrusionOk="0" h="9776" w="9776">
                    <a:moveTo>
                      <a:pt x="4894" y="1"/>
                    </a:moveTo>
                    <a:cubicBezTo>
                      <a:pt x="2192" y="1"/>
                      <a:pt x="1" y="2192"/>
                      <a:pt x="1" y="4894"/>
                    </a:cubicBezTo>
                    <a:cubicBezTo>
                      <a:pt x="1" y="7597"/>
                      <a:pt x="2192" y="9776"/>
                      <a:pt x="4894" y="9776"/>
                    </a:cubicBezTo>
                    <a:cubicBezTo>
                      <a:pt x="7585" y="9776"/>
                      <a:pt x="9776" y="7597"/>
                      <a:pt x="9776" y="4894"/>
                    </a:cubicBezTo>
                    <a:cubicBezTo>
                      <a:pt x="9776" y="2192"/>
                      <a:pt x="7585" y="1"/>
                      <a:pt x="4894" y="1"/>
                    </a:cubicBezTo>
                    <a:close/>
                  </a:path>
                </a:pathLst>
              </a:custGeom>
              <a:solidFill>
                <a:srgbClr val="9A72A1"/>
              </a:solidFill>
              <a:ln cap="flat" cmpd="sng" w="9525">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1" name="Google Shape;7581;g1f9162cf5e8_0_1327"/>
              <p:cNvSpPr/>
              <p:nvPr/>
            </p:nvSpPr>
            <p:spPr>
              <a:xfrm>
                <a:off x="4090375" y="-18625"/>
                <a:ext cx="198575" cy="69975"/>
              </a:xfrm>
              <a:custGeom>
                <a:rect b="b" l="l" r="r" t="t"/>
                <a:pathLst>
                  <a:path extrusionOk="0" h="2799" w="7943">
                    <a:moveTo>
                      <a:pt x="679" y="1"/>
                    </a:moveTo>
                    <a:cubicBezTo>
                      <a:pt x="298" y="1"/>
                      <a:pt x="1" y="310"/>
                      <a:pt x="1" y="679"/>
                    </a:cubicBezTo>
                    <a:lnTo>
                      <a:pt x="1" y="2120"/>
                    </a:lnTo>
                    <a:cubicBezTo>
                      <a:pt x="1" y="2501"/>
                      <a:pt x="298" y="2799"/>
                      <a:pt x="679" y="2799"/>
                    </a:cubicBezTo>
                    <a:lnTo>
                      <a:pt x="7275" y="2799"/>
                    </a:lnTo>
                    <a:cubicBezTo>
                      <a:pt x="7645" y="2799"/>
                      <a:pt x="7942" y="2501"/>
                      <a:pt x="7942" y="2120"/>
                    </a:cubicBezTo>
                    <a:lnTo>
                      <a:pt x="7942" y="679"/>
                    </a:lnTo>
                    <a:cubicBezTo>
                      <a:pt x="7942" y="310"/>
                      <a:pt x="7645" y="1"/>
                      <a:pt x="7275" y="1"/>
                    </a:cubicBezTo>
                    <a:close/>
                  </a:path>
                </a:pathLst>
              </a:custGeom>
              <a:solidFill>
                <a:srgbClr val="F2F2F2"/>
              </a:solidFill>
              <a:ln cap="flat" cmpd="sng" w="9525">
                <a:solidFill>
                  <a:srgbClr val="623D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2" name="Google Shape;7582;g1f9162cf5e8_0_1327"/>
              <p:cNvSpPr/>
              <p:nvPr/>
            </p:nvSpPr>
            <p:spPr>
              <a:xfrm>
                <a:off x="4119550" y="4600"/>
                <a:ext cx="24725" cy="24725"/>
              </a:xfrm>
              <a:custGeom>
                <a:rect b="b" l="l" r="r" t="t"/>
                <a:pathLst>
                  <a:path extrusionOk="0" h="989" w="989">
                    <a:moveTo>
                      <a:pt x="489" y="0"/>
                    </a:moveTo>
                    <a:cubicBezTo>
                      <a:pt x="215" y="0"/>
                      <a:pt x="1" y="227"/>
                      <a:pt x="1" y="500"/>
                    </a:cubicBezTo>
                    <a:cubicBezTo>
                      <a:pt x="1" y="774"/>
                      <a:pt x="215" y="989"/>
                      <a:pt x="489" y="989"/>
                    </a:cubicBezTo>
                    <a:cubicBezTo>
                      <a:pt x="763" y="989"/>
                      <a:pt x="989" y="774"/>
                      <a:pt x="989" y="500"/>
                    </a:cubicBezTo>
                    <a:cubicBezTo>
                      <a:pt x="989" y="227"/>
                      <a:pt x="763" y="0"/>
                      <a:pt x="489"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3" name="Google Shape;7583;g1f9162cf5e8_0_1327"/>
              <p:cNvSpPr/>
              <p:nvPr/>
            </p:nvSpPr>
            <p:spPr>
              <a:xfrm>
                <a:off x="4235050" y="4600"/>
                <a:ext cx="25025" cy="24725"/>
              </a:xfrm>
              <a:custGeom>
                <a:rect b="b" l="l" r="r" t="t"/>
                <a:pathLst>
                  <a:path extrusionOk="0" h="989" w="1001">
                    <a:moveTo>
                      <a:pt x="500" y="0"/>
                    </a:moveTo>
                    <a:cubicBezTo>
                      <a:pt x="226" y="0"/>
                      <a:pt x="0" y="227"/>
                      <a:pt x="0" y="500"/>
                    </a:cubicBezTo>
                    <a:cubicBezTo>
                      <a:pt x="0" y="774"/>
                      <a:pt x="226" y="989"/>
                      <a:pt x="500" y="989"/>
                    </a:cubicBezTo>
                    <a:cubicBezTo>
                      <a:pt x="774" y="989"/>
                      <a:pt x="1000" y="774"/>
                      <a:pt x="1000" y="500"/>
                    </a:cubicBezTo>
                    <a:cubicBezTo>
                      <a:pt x="1000" y="227"/>
                      <a:pt x="774" y="0"/>
                      <a:pt x="500"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87" name="Shape 7587"/>
        <p:cNvGrpSpPr/>
        <p:nvPr/>
      </p:nvGrpSpPr>
      <p:grpSpPr>
        <a:xfrm>
          <a:off x="0" y="0"/>
          <a:ext cx="0" cy="0"/>
          <a:chOff x="0" y="0"/>
          <a:chExt cx="0" cy="0"/>
        </a:xfrm>
      </p:grpSpPr>
      <p:sp>
        <p:nvSpPr>
          <p:cNvPr id="7588" name="Google Shape;7588;g1f9162cf5e8_0_266"/>
          <p:cNvSpPr/>
          <p:nvPr/>
        </p:nvSpPr>
        <p:spPr>
          <a:xfrm>
            <a:off x="720001" y="4431475"/>
            <a:ext cx="7704150" cy="263168"/>
          </a:xfrm>
          <a:custGeom>
            <a:rect b="b" l="l" r="r" t="t"/>
            <a:pathLst>
              <a:path extrusionOk="0" h="9441" w="161716">
                <a:moveTo>
                  <a:pt x="80858" y="1"/>
                </a:moveTo>
                <a:cubicBezTo>
                  <a:pt x="36193" y="1"/>
                  <a:pt x="0" y="2136"/>
                  <a:pt x="0" y="4738"/>
                </a:cubicBezTo>
                <a:cubicBezTo>
                  <a:pt x="0" y="7339"/>
                  <a:pt x="36193" y="9441"/>
                  <a:pt x="80858" y="9441"/>
                </a:cubicBezTo>
                <a:cubicBezTo>
                  <a:pt x="125523" y="9441"/>
                  <a:pt x="161716" y="7339"/>
                  <a:pt x="161716" y="4738"/>
                </a:cubicBezTo>
                <a:cubicBezTo>
                  <a:pt x="161716" y="2136"/>
                  <a:pt x="125523" y="1"/>
                  <a:pt x="80858"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9" name="Google Shape;7589;g1f9162cf5e8_0_266"/>
          <p:cNvSpPr txBox="1"/>
          <p:nvPr>
            <p:ph type="title"/>
          </p:nvPr>
        </p:nvSpPr>
        <p:spPr>
          <a:xfrm>
            <a:off x="2680125" y="2494600"/>
            <a:ext cx="3527100" cy="14694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4000"/>
              <a:buNone/>
            </a:pPr>
            <a:r>
              <a:t/>
            </a:r>
            <a:endParaRPr>
              <a:solidFill>
                <a:srgbClr val="DFC7E4"/>
              </a:solidFill>
            </a:endParaRPr>
          </a:p>
          <a:p>
            <a:pPr indent="0" lvl="0" marL="0" rtl="0" algn="ctr">
              <a:spcBef>
                <a:spcPts val="0"/>
              </a:spcBef>
              <a:spcAft>
                <a:spcPts val="0"/>
              </a:spcAft>
              <a:buClr>
                <a:srgbClr val="000000"/>
              </a:buClr>
              <a:buSzPts val="2100"/>
              <a:buFont typeface="Arial"/>
              <a:buNone/>
            </a:pPr>
            <a:r>
              <a:rPr b="1" lang="en">
                <a:solidFill>
                  <a:srgbClr val="DFC7E4"/>
                </a:solidFill>
                <a:latin typeface="Poppins"/>
                <a:ea typeface="Poppins"/>
                <a:cs typeface="Poppins"/>
                <a:sym typeface="Poppins"/>
              </a:rPr>
              <a:t>Reason of calling</a:t>
            </a:r>
            <a:endParaRPr b="1">
              <a:solidFill>
                <a:srgbClr val="DFC7E4"/>
              </a:solidFill>
              <a:latin typeface="Poppins"/>
              <a:ea typeface="Poppins"/>
              <a:cs typeface="Poppins"/>
              <a:sym typeface="Poppins"/>
            </a:endParaRPr>
          </a:p>
          <a:p>
            <a:pPr indent="0" lvl="0" marL="0" rtl="0" algn="l">
              <a:lnSpc>
                <a:spcPct val="100000"/>
              </a:lnSpc>
              <a:spcBef>
                <a:spcPts val="0"/>
              </a:spcBef>
              <a:spcAft>
                <a:spcPts val="0"/>
              </a:spcAft>
              <a:buSzPts val="4000"/>
              <a:buNone/>
            </a:pPr>
            <a:r>
              <a:t/>
            </a:r>
            <a:endParaRPr/>
          </a:p>
        </p:txBody>
      </p:sp>
      <p:sp>
        <p:nvSpPr>
          <p:cNvPr id="7590" name="Google Shape;7590;g1f9162cf5e8_0_266"/>
          <p:cNvSpPr txBox="1"/>
          <p:nvPr>
            <p:ph idx="2" type="title"/>
          </p:nvPr>
        </p:nvSpPr>
        <p:spPr>
          <a:xfrm>
            <a:off x="3851525" y="1815150"/>
            <a:ext cx="1110300" cy="826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4800"/>
              <a:buNone/>
            </a:pPr>
            <a:r>
              <a:rPr lang="en">
                <a:solidFill>
                  <a:srgbClr val="623D69"/>
                </a:solidFill>
              </a:rPr>
              <a:t>02</a:t>
            </a:r>
            <a:endParaRPr sz="4800">
              <a:solidFill>
                <a:srgbClr val="623D69"/>
              </a:solidFill>
            </a:endParaRPr>
          </a:p>
        </p:txBody>
      </p:sp>
      <p:grpSp>
        <p:nvGrpSpPr>
          <p:cNvPr id="7591" name="Google Shape;7591;g1f9162cf5e8_0_266"/>
          <p:cNvGrpSpPr/>
          <p:nvPr/>
        </p:nvGrpSpPr>
        <p:grpSpPr>
          <a:xfrm flipH="1">
            <a:off x="1007488" y="540211"/>
            <a:ext cx="1889267" cy="4008759"/>
            <a:chOff x="2319665" y="540000"/>
            <a:chExt cx="1892295" cy="4015184"/>
          </a:xfrm>
        </p:grpSpPr>
        <p:sp>
          <p:nvSpPr>
            <p:cNvPr id="7592" name="Google Shape;7592;g1f9162cf5e8_0_266"/>
            <p:cNvSpPr/>
            <p:nvPr/>
          </p:nvSpPr>
          <p:spPr>
            <a:xfrm>
              <a:off x="3094252" y="1699525"/>
              <a:ext cx="370096" cy="316186"/>
            </a:xfrm>
            <a:custGeom>
              <a:rect b="b" l="l" r="r" t="t"/>
              <a:pathLst>
                <a:path extrusionOk="0" h="11343" w="13277">
                  <a:moveTo>
                    <a:pt x="7606" y="502"/>
                  </a:moveTo>
                  <a:cubicBezTo>
                    <a:pt x="10441" y="502"/>
                    <a:pt x="12776" y="2837"/>
                    <a:pt x="12776" y="5705"/>
                  </a:cubicBezTo>
                  <a:cubicBezTo>
                    <a:pt x="12776" y="8816"/>
                    <a:pt x="10232" y="10876"/>
                    <a:pt x="7574" y="10876"/>
                  </a:cubicBezTo>
                  <a:cubicBezTo>
                    <a:pt x="6298" y="10876"/>
                    <a:pt x="4996" y="10401"/>
                    <a:pt x="3936" y="9341"/>
                  </a:cubicBezTo>
                  <a:cubicBezTo>
                    <a:pt x="667" y="6106"/>
                    <a:pt x="2969" y="502"/>
                    <a:pt x="7606" y="502"/>
                  </a:cubicBezTo>
                  <a:close/>
                  <a:moveTo>
                    <a:pt x="7561" y="1"/>
                  </a:moveTo>
                  <a:cubicBezTo>
                    <a:pt x="6171" y="1"/>
                    <a:pt x="4755" y="517"/>
                    <a:pt x="3603" y="1669"/>
                  </a:cubicBezTo>
                  <a:cubicBezTo>
                    <a:pt x="0" y="5238"/>
                    <a:pt x="2535" y="11343"/>
                    <a:pt x="7606" y="11343"/>
                  </a:cubicBezTo>
                  <a:cubicBezTo>
                    <a:pt x="10708" y="11343"/>
                    <a:pt x="13243" y="8808"/>
                    <a:pt x="13276" y="5705"/>
                  </a:cubicBezTo>
                  <a:cubicBezTo>
                    <a:pt x="13276" y="2272"/>
                    <a:pt x="10477" y="1"/>
                    <a:pt x="756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3" name="Google Shape;7593;g1f9162cf5e8_0_266"/>
            <p:cNvSpPr/>
            <p:nvPr/>
          </p:nvSpPr>
          <p:spPr>
            <a:xfrm>
              <a:off x="3094252" y="1597221"/>
              <a:ext cx="370096" cy="316214"/>
            </a:xfrm>
            <a:custGeom>
              <a:rect b="b" l="l" r="r" t="t"/>
              <a:pathLst>
                <a:path extrusionOk="0" h="11344" w="13277">
                  <a:moveTo>
                    <a:pt x="7606" y="502"/>
                  </a:moveTo>
                  <a:cubicBezTo>
                    <a:pt x="10441" y="502"/>
                    <a:pt x="12776" y="2804"/>
                    <a:pt x="12776" y="5673"/>
                  </a:cubicBezTo>
                  <a:cubicBezTo>
                    <a:pt x="12776" y="8808"/>
                    <a:pt x="10229" y="10875"/>
                    <a:pt x="7569" y="10875"/>
                  </a:cubicBezTo>
                  <a:cubicBezTo>
                    <a:pt x="6295" y="10875"/>
                    <a:pt x="4995" y="10401"/>
                    <a:pt x="3936" y="9342"/>
                  </a:cubicBezTo>
                  <a:cubicBezTo>
                    <a:pt x="667" y="6073"/>
                    <a:pt x="2969" y="502"/>
                    <a:pt x="7606" y="502"/>
                  </a:cubicBezTo>
                  <a:close/>
                  <a:moveTo>
                    <a:pt x="7566" y="1"/>
                  </a:moveTo>
                  <a:cubicBezTo>
                    <a:pt x="6174" y="1"/>
                    <a:pt x="4756" y="516"/>
                    <a:pt x="3603" y="1670"/>
                  </a:cubicBezTo>
                  <a:cubicBezTo>
                    <a:pt x="0" y="5239"/>
                    <a:pt x="2535" y="11344"/>
                    <a:pt x="7606" y="11344"/>
                  </a:cubicBezTo>
                  <a:cubicBezTo>
                    <a:pt x="10708" y="11344"/>
                    <a:pt x="13243" y="8808"/>
                    <a:pt x="13276" y="5673"/>
                  </a:cubicBezTo>
                  <a:cubicBezTo>
                    <a:pt x="13276" y="2264"/>
                    <a:pt x="10480" y="1"/>
                    <a:pt x="756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4" name="Google Shape;7594;g1f9162cf5e8_0_266"/>
            <p:cNvSpPr/>
            <p:nvPr/>
          </p:nvSpPr>
          <p:spPr>
            <a:xfrm>
              <a:off x="3223485" y="990251"/>
              <a:ext cx="219488" cy="188602"/>
            </a:xfrm>
            <a:custGeom>
              <a:rect b="b" l="l" r="r" t="t"/>
              <a:pathLst>
                <a:path extrusionOk="0" h="6766" w="7874">
                  <a:moveTo>
                    <a:pt x="4504" y="294"/>
                  </a:moveTo>
                  <a:cubicBezTo>
                    <a:pt x="6205" y="294"/>
                    <a:pt x="7573" y="1695"/>
                    <a:pt x="7573" y="3396"/>
                  </a:cubicBezTo>
                  <a:cubicBezTo>
                    <a:pt x="7573" y="5246"/>
                    <a:pt x="6062" y="6471"/>
                    <a:pt x="4475" y="6471"/>
                  </a:cubicBezTo>
                  <a:cubicBezTo>
                    <a:pt x="3716" y="6471"/>
                    <a:pt x="2939" y="6191"/>
                    <a:pt x="2302" y="5564"/>
                  </a:cubicBezTo>
                  <a:cubicBezTo>
                    <a:pt x="368" y="3630"/>
                    <a:pt x="1735" y="294"/>
                    <a:pt x="4504" y="294"/>
                  </a:cubicBezTo>
                  <a:close/>
                  <a:moveTo>
                    <a:pt x="4460" y="0"/>
                  </a:moveTo>
                  <a:cubicBezTo>
                    <a:pt x="3633" y="0"/>
                    <a:pt x="2790" y="307"/>
                    <a:pt x="2102" y="995"/>
                  </a:cubicBezTo>
                  <a:cubicBezTo>
                    <a:pt x="1" y="3129"/>
                    <a:pt x="1502" y="6732"/>
                    <a:pt x="4504" y="6765"/>
                  </a:cubicBezTo>
                  <a:cubicBezTo>
                    <a:pt x="6339" y="6732"/>
                    <a:pt x="7873" y="5231"/>
                    <a:pt x="7873" y="3396"/>
                  </a:cubicBezTo>
                  <a:cubicBezTo>
                    <a:pt x="7873" y="1361"/>
                    <a:pt x="6202" y="0"/>
                    <a:pt x="44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5" name="Google Shape;7595;g1f9162cf5e8_0_266"/>
            <p:cNvSpPr/>
            <p:nvPr/>
          </p:nvSpPr>
          <p:spPr>
            <a:xfrm>
              <a:off x="3204892" y="963686"/>
              <a:ext cx="219460" cy="188184"/>
            </a:xfrm>
            <a:custGeom>
              <a:rect b="b" l="l" r="r" t="t"/>
              <a:pathLst>
                <a:path extrusionOk="0" h="6751" w="7873">
                  <a:moveTo>
                    <a:pt x="4504" y="280"/>
                  </a:moveTo>
                  <a:cubicBezTo>
                    <a:pt x="6205" y="280"/>
                    <a:pt x="7573" y="1681"/>
                    <a:pt x="7573" y="3382"/>
                  </a:cubicBezTo>
                  <a:cubicBezTo>
                    <a:pt x="7573" y="5232"/>
                    <a:pt x="6062" y="6456"/>
                    <a:pt x="4475" y="6456"/>
                  </a:cubicBezTo>
                  <a:cubicBezTo>
                    <a:pt x="3716" y="6456"/>
                    <a:pt x="2939" y="6176"/>
                    <a:pt x="2302" y="5550"/>
                  </a:cubicBezTo>
                  <a:cubicBezTo>
                    <a:pt x="368" y="3615"/>
                    <a:pt x="1735" y="280"/>
                    <a:pt x="4504" y="280"/>
                  </a:cubicBezTo>
                  <a:close/>
                  <a:moveTo>
                    <a:pt x="4459" y="1"/>
                  </a:moveTo>
                  <a:cubicBezTo>
                    <a:pt x="3632" y="1"/>
                    <a:pt x="2789" y="304"/>
                    <a:pt x="2102" y="980"/>
                  </a:cubicBezTo>
                  <a:cubicBezTo>
                    <a:pt x="1" y="3115"/>
                    <a:pt x="1502" y="6751"/>
                    <a:pt x="4504" y="6751"/>
                  </a:cubicBezTo>
                  <a:cubicBezTo>
                    <a:pt x="6372" y="6751"/>
                    <a:pt x="7873" y="5217"/>
                    <a:pt x="7873" y="3382"/>
                  </a:cubicBezTo>
                  <a:cubicBezTo>
                    <a:pt x="7873" y="1346"/>
                    <a:pt x="6201" y="1"/>
                    <a:pt x="445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6" name="Google Shape;7596;g1f9162cf5e8_0_266"/>
            <p:cNvSpPr/>
            <p:nvPr/>
          </p:nvSpPr>
          <p:spPr>
            <a:xfrm>
              <a:off x="2377312" y="727187"/>
              <a:ext cx="752263" cy="659941"/>
            </a:xfrm>
            <a:custGeom>
              <a:rect b="b" l="l" r="r" t="t"/>
              <a:pathLst>
                <a:path extrusionOk="0" h="23675" w="26987">
                  <a:moveTo>
                    <a:pt x="2252" y="1"/>
                  </a:moveTo>
                  <a:cubicBezTo>
                    <a:pt x="1533" y="1"/>
                    <a:pt x="366" y="210"/>
                    <a:pt x="1" y="491"/>
                  </a:cubicBezTo>
                  <a:cubicBezTo>
                    <a:pt x="835" y="4594"/>
                    <a:pt x="8073" y="13867"/>
                    <a:pt x="9774" y="15335"/>
                  </a:cubicBezTo>
                  <a:cubicBezTo>
                    <a:pt x="13711" y="18704"/>
                    <a:pt x="24819" y="23674"/>
                    <a:pt x="24819" y="23674"/>
                  </a:cubicBezTo>
                  <a:lnTo>
                    <a:pt x="26987" y="16703"/>
                  </a:lnTo>
                  <a:cubicBezTo>
                    <a:pt x="26987" y="16703"/>
                    <a:pt x="13944" y="12867"/>
                    <a:pt x="13010" y="11265"/>
                  </a:cubicBezTo>
                  <a:cubicBezTo>
                    <a:pt x="11776" y="9131"/>
                    <a:pt x="4404" y="2326"/>
                    <a:pt x="2603" y="24"/>
                  </a:cubicBezTo>
                  <a:cubicBezTo>
                    <a:pt x="2507" y="8"/>
                    <a:pt x="2388" y="1"/>
                    <a:pt x="2252"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7" name="Google Shape;7597;g1f9162cf5e8_0_266"/>
            <p:cNvSpPr/>
            <p:nvPr/>
          </p:nvSpPr>
          <p:spPr>
            <a:xfrm>
              <a:off x="2319665" y="644144"/>
              <a:ext cx="139514" cy="121842"/>
            </a:xfrm>
            <a:custGeom>
              <a:rect b="b" l="l" r="r" t="t"/>
              <a:pathLst>
                <a:path extrusionOk="0" h="4371" w="5005">
                  <a:moveTo>
                    <a:pt x="3903" y="1"/>
                  </a:moveTo>
                  <a:lnTo>
                    <a:pt x="1" y="234"/>
                  </a:lnTo>
                  <a:cubicBezTo>
                    <a:pt x="568" y="1736"/>
                    <a:pt x="1368" y="3103"/>
                    <a:pt x="2369" y="4371"/>
                  </a:cubicBezTo>
                  <a:lnTo>
                    <a:pt x="5004" y="3503"/>
                  </a:lnTo>
                  <a:lnTo>
                    <a:pt x="3903"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8" name="Google Shape;7598;g1f9162cf5e8_0_266"/>
            <p:cNvSpPr/>
            <p:nvPr/>
          </p:nvSpPr>
          <p:spPr>
            <a:xfrm>
              <a:off x="2319665" y="540000"/>
              <a:ext cx="108824" cy="110692"/>
            </a:xfrm>
            <a:custGeom>
              <a:rect b="b" l="l" r="r" t="t"/>
              <a:pathLst>
                <a:path extrusionOk="0" h="3971" w="3904">
                  <a:moveTo>
                    <a:pt x="2169" y="1"/>
                  </a:moveTo>
                  <a:lnTo>
                    <a:pt x="234" y="768"/>
                  </a:lnTo>
                  <a:lnTo>
                    <a:pt x="1" y="3970"/>
                  </a:lnTo>
                  <a:lnTo>
                    <a:pt x="3903" y="3704"/>
                  </a:lnTo>
                  <a:lnTo>
                    <a:pt x="2169" y="1"/>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9" name="Google Shape;7599;g1f9162cf5e8_0_266"/>
            <p:cNvSpPr/>
            <p:nvPr/>
          </p:nvSpPr>
          <p:spPr>
            <a:xfrm>
              <a:off x="2935248" y="1184630"/>
              <a:ext cx="612776" cy="632177"/>
            </a:xfrm>
            <a:custGeom>
              <a:rect b="b" l="l" r="r" t="t"/>
              <a:pathLst>
                <a:path extrusionOk="0" h="22679" w="21983">
                  <a:moveTo>
                    <a:pt x="11925" y="1"/>
                  </a:moveTo>
                  <a:cubicBezTo>
                    <a:pt x="10583" y="1"/>
                    <a:pt x="9240" y="43"/>
                    <a:pt x="7906" y="126"/>
                  </a:cubicBezTo>
                  <a:cubicBezTo>
                    <a:pt x="6738" y="226"/>
                    <a:pt x="5604" y="426"/>
                    <a:pt x="4670" y="593"/>
                  </a:cubicBezTo>
                  <a:cubicBezTo>
                    <a:pt x="3269" y="860"/>
                    <a:pt x="2135" y="1927"/>
                    <a:pt x="1768" y="3295"/>
                  </a:cubicBezTo>
                  <a:cubicBezTo>
                    <a:pt x="767" y="7164"/>
                    <a:pt x="200" y="11134"/>
                    <a:pt x="100" y="15137"/>
                  </a:cubicBezTo>
                  <a:cubicBezTo>
                    <a:pt x="0" y="19106"/>
                    <a:pt x="3136" y="22442"/>
                    <a:pt x="7139" y="22542"/>
                  </a:cubicBezTo>
                  <a:lnTo>
                    <a:pt x="12576" y="22675"/>
                  </a:lnTo>
                  <a:cubicBezTo>
                    <a:pt x="12642" y="22677"/>
                    <a:pt x="12707" y="22678"/>
                    <a:pt x="12773" y="22678"/>
                  </a:cubicBezTo>
                  <a:cubicBezTo>
                    <a:pt x="16224" y="22678"/>
                    <a:pt x="19155" y="20108"/>
                    <a:pt x="19547" y="16671"/>
                  </a:cubicBezTo>
                  <a:cubicBezTo>
                    <a:pt x="19914" y="13736"/>
                    <a:pt x="20515" y="9566"/>
                    <a:pt x="21749" y="3261"/>
                  </a:cubicBezTo>
                  <a:cubicBezTo>
                    <a:pt x="21982" y="1961"/>
                    <a:pt x="21115" y="693"/>
                    <a:pt x="19781" y="526"/>
                  </a:cubicBezTo>
                  <a:cubicBezTo>
                    <a:pt x="18680" y="359"/>
                    <a:pt x="17279" y="193"/>
                    <a:pt x="15945" y="126"/>
                  </a:cubicBezTo>
                  <a:cubicBezTo>
                    <a:pt x="14611" y="43"/>
                    <a:pt x="13268" y="1"/>
                    <a:pt x="11925"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0" name="Google Shape;7600;g1f9162cf5e8_0_266"/>
            <p:cNvSpPr/>
            <p:nvPr/>
          </p:nvSpPr>
          <p:spPr>
            <a:xfrm>
              <a:off x="3093304" y="978906"/>
              <a:ext cx="286416" cy="282708"/>
            </a:xfrm>
            <a:custGeom>
              <a:rect b="b" l="l" r="r" t="t"/>
              <a:pathLst>
                <a:path extrusionOk="0" h="10142" w="10275">
                  <a:moveTo>
                    <a:pt x="9408" y="1"/>
                  </a:moveTo>
                  <a:lnTo>
                    <a:pt x="4637" y="1268"/>
                  </a:lnTo>
                  <a:cubicBezTo>
                    <a:pt x="5071" y="3270"/>
                    <a:pt x="5138" y="6839"/>
                    <a:pt x="2236" y="7506"/>
                  </a:cubicBezTo>
                  <a:cubicBezTo>
                    <a:pt x="2236" y="7506"/>
                    <a:pt x="1" y="10141"/>
                    <a:pt x="4371" y="10141"/>
                  </a:cubicBezTo>
                  <a:cubicBezTo>
                    <a:pt x="9174" y="10141"/>
                    <a:pt x="10275" y="7506"/>
                    <a:pt x="10275" y="7506"/>
                  </a:cubicBezTo>
                  <a:cubicBezTo>
                    <a:pt x="8507" y="5771"/>
                    <a:pt x="8840" y="2569"/>
                    <a:pt x="9408"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1" name="Google Shape;7601;g1f9162cf5e8_0_266"/>
            <p:cNvSpPr/>
            <p:nvPr/>
          </p:nvSpPr>
          <p:spPr>
            <a:xfrm>
              <a:off x="3218857" y="977986"/>
              <a:ext cx="135779" cy="154372"/>
            </a:xfrm>
            <a:custGeom>
              <a:rect b="b" l="l" r="r" t="t"/>
              <a:pathLst>
                <a:path extrusionOk="0" h="5538" w="4871">
                  <a:moveTo>
                    <a:pt x="4870" y="0"/>
                  </a:moveTo>
                  <a:lnTo>
                    <a:pt x="133" y="1301"/>
                  </a:lnTo>
                  <a:cubicBezTo>
                    <a:pt x="400" y="2469"/>
                    <a:pt x="534" y="4170"/>
                    <a:pt x="0" y="5537"/>
                  </a:cubicBezTo>
                  <a:cubicBezTo>
                    <a:pt x="434" y="5437"/>
                    <a:pt x="867" y="5304"/>
                    <a:pt x="1301" y="5104"/>
                  </a:cubicBezTo>
                  <a:cubicBezTo>
                    <a:pt x="2935" y="4337"/>
                    <a:pt x="3769" y="3136"/>
                    <a:pt x="4637" y="1368"/>
                  </a:cubicBezTo>
                  <a:cubicBezTo>
                    <a:pt x="4703" y="901"/>
                    <a:pt x="4803" y="434"/>
                    <a:pt x="487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2" name="Google Shape;7602;g1f9162cf5e8_0_266"/>
            <p:cNvSpPr/>
            <p:nvPr/>
          </p:nvSpPr>
          <p:spPr>
            <a:xfrm>
              <a:off x="3305328" y="933357"/>
              <a:ext cx="126246" cy="102329"/>
            </a:xfrm>
            <a:custGeom>
              <a:rect b="b" l="l" r="r" t="t"/>
              <a:pathLst>
                <a:path extrusionOk="0" h="3671" w="4529">
                  <a:moveTo>
                    <a:pt x="1749" y="0"/>
                  </a:moveTo>
                  <a:cubicBezTo>
                    <a:pt x="1577" y="0"/>
                    <a:pt x="1404" y="31"/>
                    <a:pt x="1234" y="100"/>
                  </a:cubicBezTo>
                  <a:cubicBezTo>
                    <a:pt x="267" y="534"/>
                    <a:pt x="0" y="1835"/>
                    <a:pt x="801" y="2602"/>
                  </a:cubicBezTo>
                  <a:cubicBezTo>
                    <a:pt x="1368" y="3236"/>
                    <a:pt x="2202" y="3636"/>
                    <a:pt x="3069" y="3669"/>
                  </a:cubicBezTo>
                  <a:cubicBezTo>
                    <a:pt x="3085" y="3670"/>
                    <a:pt x="3102" y="3670"/>
                    <a:pt x="3118" y="3670"/>
                  </a:cubicBezTo>
                  <a:cubicBezTo>
                    <a:pt x="4213" y="3670"/>
                    <a:pt x="4529" y="2555"/>
                    <a:pt x="3970" y="1601"/>
                  </a:cubicBezTo>
                  <a:cubicBezTo>
                    <a:pt x="3577" y="872"/>
                    <a:pt x="2665" y="0"/>
                    <a:pt x="1749"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3" name="Google Shape;7603;g1f9162cf5e8_0_266"/>
            <p:cNvSpPr/>
            <p:nvPr/>
          </p:nvSpPr>
          <p:spPr>
            <a:xfrm>
              <a:off x="3119814" y="722169"/>
              <a:ext cx="326221" cy="381107"/>
            </a:xfrm>
            <a:custGeom>
              <a:rect b="b" l="l" r="r" t="t"/>
              <a:pathLst>
                <a:path extrusionOk="0" h="13672" w="11703">
                  <a:moveTo>
                    <a:pt x="6268" y="1"/>
                  </a:moveTo>
                  <a:cubicBezTo>
                    <a:pt x="6002" y="1"/>
                    <a:pt x="5730" y="23"/>
                    <a:pt x="5454" y="71"/>
                  </a:cubicBezTo>
                  <a:cubicBezTo>
                    <a:pt x="1785" y="671"/>
                    <a:pt x="84" y="5641"/>
                    <a:pt x="51" y="8877"/>
                  </a:cubicBezTo>
                  <a:cubicBezTo>
                    <a:pt x="0" y="11568"/>
                    <a:pt x="2149" y="13671"/>
                    <a:pt x="4583" y="13671"/>
                  </a:cubicBezTo>
                  <a:cubicBezTo>
                    <a:pt x="5377" y="13671"/>
                    <a:pt x="6201" y="13447"/>
                    <a:pt x="6989" y="12947"/>
                  </a:cubicBezTo>
                  <a:cubicBezTo>
                    <a:pt x="9124" y="11579"/>
                    <a:pt x="9591" y="9544"/>
                    <a:pt x="10658" y="6175"/>
                  </a:cubicBezTo>
                  <a:cubicBezTo>
                    <a:pt x="11703" y="3102"/>
                    <a:pt x="9379" y="1"/>
                    <a:pt x="6268"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4" name="Google Shape;7604;g1f9162cf5e8_0_266"/>
            <p:cNvSpPr/>
            <p:nvPr/>
          </p:nvSpPr>
          <p:spPr>
            <a:xfrm>
              <a:off x="3194661" y="748986"/>
              <a:ext cx="183222" cy="123235"/>
            </a:xfrm>
            <a:custGeom>
              <a:rect b="b" l="l" r="r" t="t"/>
              <a:pathLst>
                <a:path extrusionOk="0" h="4421" w="6573">
                  <a:moveTo>
                    <a:pt x="2794" y="0"/>
                  </a:moveTo>
                  <a:cubicBezTo>
                    <a:pt x="2774" y="0"/>
                    <a:pt x="2754" y="3"/>
                    <a:pt x="2736" y="9"/>
                  </a:cubicBezTo>
                  <a:cubicBezTo>
                    <a:pt x="2636" y="9"/>
                    <a:pt x="2536" y="76"/>
                    <a:pt x="2469" y="176"/>
                  </a:cubicBezTo>
                  <a:cubicBezTo>
                    <a:pt x="2420" y="127"/>
                    <a:pt x="2336" y="96"/>
                    <a:pt x="2255" y="96"/>
                  </a:cubicBezTo>
                  <a:cubicBezTo>
                    <a:pt x="2225" y="96"/>
                    <a:pt x="2196" y="100"/>
                    <a:pt x="2169" y="109"/>
                  </a:cubicBezTo>
                  <a:cubicBezTo>
                    <a:pt x="2069" y="143"/>
                    <a:pt x="1969" y="209"/>
                    <a:pt x="1902" y="310"/>
                  </a:cubicBezTo>
                  <a:cubicBezTo>
                    <a:pt x="1863" y="270"/>
                    <a:pt x="1801" y="254"/>
                    <a:pt x="1736" y="254"/>
                  </a:cubicBezTo>
                  <a:cubicBezTo>
                    <a:pt x="1691" y="254"/>
                    <a:pt x="1643" y="262"/>
                    <a:pt x="1602" y="276"/>
                  </a:cubicBezTo>
                  <a:cubicBezTo>
                    <a:pt x="1502" y="343"/>
                    <a:pt x="1402" y="443"/>
                    <a:pt x="1402" y="543"/>
                  </a:cubicBezTo>
                  <a:cubicBezTo>
                    <a:pt x="1346" y="529"/>
                    <a:pt x="1297" y="521"/>
                    <a:pt x="1251" y="521"/>
                  </a:cubicBezTo>
                  <a:cubicBezTo>
                    <a:pt x="1185" y="521"/>
                    <a:pt x="1127" y="537"/>
                    <a:pt x="1068" y="576"/>
                  </a:cubicBezTo>
                  <a:cubicBezTo>
                    <a:pt x="968" y="643"/>
                    <a:pt x="901" y="743"/>
                    <a:pt x="901" y="843"/>
                  </a:cubicBezTo>
                  <a:cubicBezTo>
                    <a:pt x="801" y="843"/>
                    <a:pt x="668" y="843"/>
                    <a:pt x="601" y="943"/>
                  </a:cubicBezTo>
                  <a:cubicBezTo>
                    <a:pt x="501" y="1010"/>
                    <a:pt x="434" y="1143"/>
                    <a:pt x="468" y="1277"/>
                  </a:cubicBezTo>
                  <a:cubicBezTo>
                    <a:pt x="301" y="1277"/>
                    <a:pt x="201" y="1344"/>
                    <a:pt x="134" y="1477"/>
                  </a:cubicBezTo>
                  <a:cubicBezTo>
                    <a:pt x="67" y="1610"/>
                    <a:pt x="67" y="1777"/>
                    <a:pt x="168" y="1911"/>
                  </a:cubicBezTo>
                  <a:cubicBezTo>
                    <a:pt x="67" y="1977"/>
                    <a:pt x="1" y="2144"/>
                    <a:pt x="34" y="2278"/>
                  </a:cubicBezTo>
                  <a:cubicBezTo>
                    <a:pt x="34" y="2411"/>
                    <a:pt x="134" y="2544"/>
                    <a:pt x="268" y="2578"/>
                  </a:cubicBezTo>
                  <a:cubicBezTo>
                    <a:pt x="234" y="2711"/>
                    <a:pt x="268" y="2845"/>
                    <a:pt x="368" y="2978"/>
                  </a:cubicBezTo>
                  <a:cubicBezTo>
                    <a:pt x="431" y="3042"/>
                    <a:pt x="508" y="3065"/>
                    <a:pt x="590" y="3065"/>
                  </a:cubicBezTo>
                  <a:cubicBezTo>
                    <a:pt x="637" y="3065"/>
                    <a:pt x="686" y="3057"/>
                    <a:pt x="735" y="3045"/>
                  </a:cubicBezTo>
                  <a:cubicBezTo>
                    <a:pt x="781" y="3207"/>
                    <a:pt x="924" y="3305"/>
                    <a:pt x="1074" y="3305"/>
                  </a:cubicBezTo>
                  <a:cubicBezTo>
                    <a:pt x="1140" y="3305"/>
                    <a:pt x="1207" y="3286"/>
                    <a:pt x="1268" y="3245"/>
                  </a:cubicBezTo>
                  <a:cubicBezTo>
                    <a:pt x="1302" y="3312"/>
                    <a:pt x="1368" y="3412"/>
                    <a:pt x="1468" y="3445"/>
                  </a:cubicBezTo>
                  <a:cubicBezTo>
                    <a:pt x="1569" y="3445"/>
                    <a:pt x="1702" y="3445"/>
                    <a:pt x="1769" y="3378"/>
                  </a:cubicBezTo>
                  <a:cubicBezTo>
                    <a:pt x="1802" y="3478"/>
                    <a:pt x="1902" y="3545"/>
                    <a:pt x="2002" y="3579"/>
                  </a:cubicBezTo>
                  <a:cubicBezTo>
                    <a:pt x="2102" y="3579"/>
                    <a:pt x="2202" y="3579"/>
                    <a:pt x="2269" y="3512"/>
                  </a:cubicBezTo>
                  <a:cubicBezTo>
                    <a:pt x="2336" y="3612"/>
                    <a:pt x="2402" y="3679"/>
                    <a:pt x="2503" y="3712"/>
                  </a:cubicBezTo>
                  <a:cubicBezTo>
                    <a:pt x="2529" y="3721"/>
                    <a:pt x="2556" y="3725"/>
                    <a:pt x="2583" y="3725"/>
                  </a:cubicBezTo>
                  <a:cubicBezTo>
                    <a:pt x="2656" y="3725"/>
                    <a:pt x="2729" y="3694"/>
                    <a:pt x="2803" y="3645"/>
                  </a:cubicBezTo>
                  <a:cubicBezTo>
                    <a:pt x="2836" y="3745"/>
                    <a:pt x="2903" y="3812"/>
                    <a:pt x="3003" y="3845"/>
                  </a:cubicBezTo>
                  <a:cubicBezTo>
                    <a:pt x="3030" y="3854"/>
                    <a:pt x="3057" y="3858"/>
                    <a:pt x="3083" y="3858"/>
                  </a:cubicBezTo>
                  <a:cubicBezTo>
                    <a:pt x="3157" y="3858"/>
                    <a:pt x="3230" y="3827"/>
                    <a:pt x="3303" y="3779"/>
                  </a:cubicBezTo>
                  <a:cubicBezTo>
                    <a:pt x="3336" y="3879"/>
                    <a:pt x="3437" y="3945"/>
                    <a:pt x="3537" y="3979"/>
                  </a:cubicBezTo>
                  <a:cubicBezTo>
                    <a:pt x="3556" y="3989"/>
                    <a:pt x="3581" y="3993"/>
                    <a:pt x="3609" y="3993"/>
                  </a:cubicBezTo>
                  <a:cubicBezTo>
                    <a:pt x="3676" y="3993"/>
                    <a:pt x="3756" y="3969"/>
                    <a:pt x="3803" y="3945"/>
                  </a:cubicBezTo>
                  <a:cubicBezTo>
                    <a:pt x="3837" y="4012"/>
                    <a:pt x="3937" y="4079"/>
                    <a:pt x="4037" y="4112"/>
                  </a:cubicBezTo>
                  <a:cubicBezTo>
                    <a:pt x="4078" y="4126"/>
                    <a:pt x="4120" y="4134"/>
                    <a:pt x="4159" y="4134"/>
                  </a:cubicBezTo>
                  <a:cubicBezTo>
                    <a:pt x="4214" y="4134"/>
                    <a:pt x="4265" y="4118"/>
                    <a:pt x="4304" y="4079"/>
                  </a:cubicBezTo>
                  <a:cubicBezTo>
                    <a:pt x="4368" y="4208"/>
                    <a:pt x="4489" y="4282"/>
                    <a:pt x="4620" y="4282"/>
                  </a:cubicBezTo>
                  <a:cubicBezTo>
                    <a:pt x="4692" y="4282"/>
                    <a:pt x="4767" y="4260"/>
                    <a:pt x="4838" y="4212"/>
                  </a:cubicBezTo>
                  <a:cubicBezTo>
                    <a:pt x="4871" y="4312"/>
                    <a:pt x="4938" y="4379"/>
                    <a:pt x="5038" y="4412"/>
                  </a:cubicBezTo>
                  <a:lnTo>
                    <a:pt x="5071" y="4412"/>
                  </a:lnTo>
                  <a:cubicBezTo>
                    <a:pt x="5094" y="4418"/>
                    <a:pt x="5117" y="4421"/>
                    <a:pt x="5140" y="4421"/>
                  </a:cubicBezTo>
                  <a:cubicBezTo>
                    <a:pt x="5249" y="4421"/>
                    <a:pt x="5355" y="4356"/>
                    <a:pt x="5438" y="4246"/>
                  </a:cubicBezTo>
                  <a:cubicBezTo>
                    <a:pt x="5513" y="4321"/>
                    <a:pt x="5607" y="4358"/>
                    <a:pt x="5705" y="4358"/>
                  </a:cubicBezTo>
                  <a:cubicBezTo>
                    <a:pt x="5738" y="4358"/>
                    <a:pt x="5772" y="4354"/>
                    <a:pt x="5805" y="4346"/>
                  </a:cubicBezTo>
                  <a:cubicBezTo>
                    <a:pt x="5938" y="4279"/>
                    <a:pt x="6005" y="4146"/>
                    <a:pt x="6038" y="4012"/>
                  </a:cubicBezTo>
                  <a:cubicBezTo>
                    <a:pt x="6172" y="4012"/>
                    <a:pt x="6305" y="3945"/>
                    <a:pt x="6372" y="3812"/>
                  </a:cubicBezTo>
                  <a:cubicBezTo>
                    <a:pt x="6472" y="3679"/>
                    <a:pt x="6472" y="3545"/>
                    <a:pt x="6372" y="3412"/>
                  </a:cubicBezTo>
                  <a:cubicBezTo>
                    <a:pt x="6505" y="3312"/>
                    <a:pt x="6572" y="3178"/>
                    <a:pt x="6572" y="3045"/>
                  </a:cubicBezTo>
                  <a:cubicBezTo>
                    <a:pt x="6539" y="2911"/>
                    <a:pt x="6472" y="2778"/>
                    <a:pt x="6372" y="2745"/>
                  </a:cubicBezTo>
                  <a:cubicBezTo>
                    <a:pt x="6439" y="2645"/>
                    <a:pt x="6439" y="2511"/>
                    <a:pt x="6405" y="2411"/>
                  </a:cubicBezTo>
                  <a:cubicBezTo>
                    <a:pt x="6372" y="2278"/>
                    <a:pt x="6272" y="2211"/>
                    <a:pt x="6172" y="2178"/>
                  </a:cubicBezTo>
                  <a:cubicBezTo>
                    <a:pt x="6205" y="2077"/>
                    <a:pt x="6205" y="1944"/>
                    <a:pt x="6172" y="1844"/>
                  </a:cubicBezTo>
                  <a:cubicBezTo>
                    <a:pt x="6105" y="1744"/>
                    <a:pt x="6005" y="1677"/>
                    <a:pt x="5905" y="1677"/>
                  </a:cubicBezTo>
                  <a:cubicBezTo>
                    <a:pt x="5938" y="1577"/>
                    <a:pt x="5905" y="1444"/>
                    <a:pt x="5838" y="1344"/>
                  </a:cubicBezTo>
                  <a:cubicBezTo>
                    <a:pt x="5772" y="1277"/>
                    <a:pt x="5671" y="1210"/>
                    <a:pt x="5538" y="1210"/>
                  </a:cubicBezTo>
                  <a:cubicBezTo>
                    <a:pt x="5571" y="1110"/>
                    <a:pt x="5505" y="977"/>
                    <a:pt x="5438" y="910"/>
                  </a:cubicBezTo>
                  <a:cubicBezTo>
                    <a:pt x="5365" y="861"/>
                    <a:pt x="5291" y="830"/>
                    <a:pt x="5218" y="830"/>
                  </a:cubicBezTo>
                  <a:cubicBezTo>
                    <a:pt x="5191" y="830"/>
                    <a:pt x="5165" y="834"/>
                    <a:pt x="5138" y="843"/>
                  </a:cubicBezTo>
                  <a:cubicBezTo>
                    <a:pt x="5138" y="710"/>
                    <a:pt x="5071" y="610"/>
                    <a:pt x="4971" y="543"/>
                  </a:cubicBezTo>
                  <a:cubicBezTo>
                    <a:pt x="4912" y="504"/>
                    <a:pt x="4854" y="488"/>
                    <a:pt x="4795" y="488"/>
                  </a:cubicBezTo>
                  <a:cubicBezTo>
                    <a:pt x="4754" y="488"/>
                    <a:pt x="4712" y="496"/>
                    <a:pt x="4671" y="510"/>
                  </a:cubicBezTo>
                  <a:cubicBezTo>
                    <a:pt x="4637" y="410"/>
                    <a:pt x="4571" y="310"/>
                    <a:pt x="4471" y="276"/>
                  </a:cubicBezTo>
                  <a:cubicBezTo>
                    <a:pt x="4432" y="251"/>
                    <a:pt x="4389" y="240"/>
                    <a:pt x="4345" y="240"/>
                  </a:cubicBezTo>
                  <a:cubicBezTo>
                    <a:pt x="4273" y="240"/>
                    <a:pt x="4199" y="268"/>
                    <a:pt x="4137" y="310"/>
                  </a:cubicBezTo>
                  <a:cubicBezTo>
                    <a:pt x="4104" y="176"/>
                    <a:pt x="4004" y="109"/>
                    <a:pt x="3904" y="76"/>
                  </a:cubicBezTo>
                  <a:cubicBezTo>
                    <a:pt x="3879" y="68"/>
                    <a:pt x="3851" y="63"/>
                    <a:pt x="3824" y="63"/>
                  </a:cubicBezTo>
                  <a:cubicBezTo>
                    <a:pt x="3741" y="63"/>
                    <a:pt x="3653" y="101"/>
                    <a:pt x="3603" y="176"/>
                  </a:cubicBezTo>
                  <a:cubicBezTo>
                    <a:pt x="3537" y="76"/>
                    <a:pt x="3437" y="9"/>
                    <a:pt x="3336" y="9"/>
                  </a:cubicBezTo>
                  <a:cubicBezTo>
                    <a:pt x="3312" y="3"/>
                    <a:pt x="3289" y="0"/>
                    <a:pt x="3266" y="0"/>
                  </a:cubicBezTo>
                  <a:cubicBezTo>
                    <a:pt x="3167" y="0"/>
                    <a:pt x="3091" y="55"/>
                    <a:pt x="3036" y="109"/>
                  </a:cubicBezTo>
                  <a:cubicBezTo>
                    <a:pt x="2982" y="55"/>
                    <a:pt x="2883" y="0"/>
                    <a:pt x="2794"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5" name="Google Shape;7605;g1f9162cf5e8_0_266"/>
            <p:cNvSpPr/>
            <p:nvPr/>
          </p:nvSpPr>
          <p:spPr>
            <a:xfrm>
              <a:off x="3386224" y="1157451"/>
              <a:ext cx="747607" cy="274541"/>
            </a:xfrm>
            <a:custGeom>
              <a:rect b="b" l="l" r="r" t="t"/>
              <a:pathLst>
                <a:path extrusionOk="0" h="9849" w="26820">
                  <a:moveTo>
                    <a:pt x="24585" y="0"/>
                  </a:moveTo>
                  <a:cubicBezTo>
                    <a:pt x="22183" y="1735"/>
                    <a:pt x="17279" y="3469"/>
                    <a:pt x="15078" y="4503"/>
                  </a:cubicBezTo>
                  <a:cubicBezTo>
                    <a:pt x="14950" y="4562"/>
                    <a:pt x="14765" y="4588"/>
                    <a:pt x="14530" y="4588"/>
                  </a:cubicBezTo>
                  <a:cubicBezTo>
                    <a:pt x="12617" y="4588"/>
                    <a:pt x="7461" y="2797"/>
                    <a:pt x="4370" y="1668"/>
                  </a:cubicBezTo>
                  <a:cubicBezTo>
                    <a:pt x="4071" y="1556"/>
                    <a:pt x="3761" y="1502"/>
                    <a:pt x="3456" y="1502"/>
                  </a:cubicBezTo>
                  <a:cubicBezTo>
                    <a:pt x="2399" y="1502"/>
                    <a:pt x="1389" y="2142"/>
                    <a:pt x="1001" y="3202"/>
                  </a:cubicBezTo>
                  <a:lnTo>
                    <a:pt x="567" y="4203"/>
                  </a:lnTo>
                  <a:cubicBezTo>
                    <a:pt x="0" y="5704"/>
                    <a:pt x="834" y="7372"/>
                    <a:pt x="2369" y="7772"/>
                  </a:cubicBezTo>
                  <a:cubicBezTo>
                    <a:pt x="5573" y="8619"/>
                    <a:pt x="10749" y="9848"/>
                    <a:pt x="14224" y="9848"/>
                  </a:cubicBezTo>
                  <a:cubicBezTo>
                    <a:pt x="14584" y="9848"/>
                    <a:pt x="14925" y="9835"/>
                    <a:pt x="15245" y="9807"/>
                  </a:cubicBezTo>
                  <a:cubicBezTo>
                    <a:pt x="17446" y="9607"/>
                    <a:pt x="24818" y="5004"/>
                    <a:pt x="26819" y="1268"/>
                  </a:cubicBezTo>
                  <a:cubicBezTo>
                    <a:pt x="26553" y="801"/>
                    <a:pt x="25152" y="100"/>
                    <a:pt x="24585"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6" name="Google Shape;7606;g1f9162cf5e8_0_266"/>
            <p:cNvSpPr/>
            <p:nvPr/>
          </p:nvSpPr>
          <p:spPr>
            <a:xfrm>
              <a:off x="4030603" y="1101643"/>
              <a:ext cx="165550" cy="111611"/>
            </a:xfrm>
            <a:custGeom>
              <a:rect b="b" l="l" r="r" t="t"/>
              <a:pathLst>
                <a:path extrusionOk="0" h="4004" w="5939">
                  <a:moveTo>
                    <a:pt x="2036" y="1"/>
                  </a:moveTo>
                  <a:cubicBezTo>
                    <a:pt x="2036" y="1"/>
                    <a:pt x="1" y="2136"/>
                    <a:pt x="1335" y="4004"/>
                  </a:cubicBezTo>
                  <a:lnTo>
                    <a:pt x="3537" y="3537"/>
                  </a:lnTo>
                  <a:lnTo>
                    <a:pt x="5938" y="1202"/>
                  </a:lnTo>
                  <a:lnTo>
                    <a:pt x="2036"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7" name="Google Shape;7607;g1f9162cf5e8_0_266"/>
            <p:cNvSpPr/>
            <p:nvPr/>
          </p:nvSpPr>
          <p:spPr>
            <a:xfrm>
              <a:off x="4087331" y="1020748"/>
              <a:ext cx="124629" cy="114399"/>
            </a:xfrm>
            <a:custGeom>
              <a:rect b="b" l="l" r="r" t="t"/>
              <a:pathLst>
                <a:path extrusionOk="0" h="4104" w="4471">
                  <a:moveTo>
                    <a:pt x="901" y="1"/>
                  </a:moveTo>
                  <a:lnTo>
                    <a:pt x="1" y="2903"/>
                  </a:lnTo>
                  <a:lnTo>
                    <a:pt x="3903" y="4104"/>
                  </a:lnTo>
                  <a:lnTo>
                    <a:pt x="4470" y="901"/>
                  </a:lnTo>
                  <a:lnTo>
                    <a:pt x="901" y="1"/>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8" name="Google Shape;7608;g1f9162cf5e8_0_266"/>
            <p:cNvSpPr/>
            <p:nvPr/>
          </p:nvSpPr>
          <p:spPr>
            <a:xfrm>
              <a:off x="3250469" y="905453"/>
              <a:ext cx="96726" cy="40948"/>
            </a:xfrm>
            <a:custGeom>
              <a:rect b="b" l="l" r="r" t="t"/>
              <a:pathLst>
                <a:path extrusionOk="0" h="1469" w="3470">
                  <a:moveTo>
                    <a:pt x="801" y="0"/>
                  </a:moveTo>
                  <a:lnTo>
                    <a:pt x="0" y="1134"/>
                  </a:lnTo>
                  <a:lnTo>
                    <a:pt x="2469" y="1468"/>
                  </a:lnTo>
                  <a:lnTo>
                    <a:pt x="3469" y="734"/>
                  </a:lnTo>
                  <a:lnTo>
                    <a:pt x="801"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9" name="Google Shape;7609;g1f9162cf5e8_0_266"/>
            <p:cNvSpPr/>
            <p:nvPr/>
          </p:nvSpPr>
          <p:spPr>
            <a:xfrm>
              <a:off x="3157475" y="870106"/>
              <a:ext cx="52098" cy="52098"/>
            </a:xfrm>
            <a:custGeom>
              <a:rect b="b" l="l" r="r" t="t"/>
              <a:pathLst>
                <a:path extrusionOk="0" h="1869" w="1869">
                  <a:moveTo>
                    <a:pt x="0" y="1"/>
                  </a:moveTo>
                  <a:lnTo>
                    <a:pt x="67" y="935"/>
                  </a:lnTo>
                  <a:lnTo>
                    <a:pt x="1702" y="1869"/>
                  </a:lnTo>
                  <a:lnTo>
                    <a:pt x="1868" y="568"/>
                  </a:lnTo>
                  <a:lnTo>
                    <a:pt x="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0" name="Google Shape;7610;g1f9162cf5e8_0_266"/>
            <p:cNvSpPr/>
            <p:nvPr/>
          </p:nvSpPr>
          <p:spPr>
            <a:xfrm>
              <a:off x="3797226" y="1280746"/>
              <a:ext cx="26983" cy="152894"/>
            </a:xfrm>
            <a:custGeom>
              <a:rect b="b" l="l" r="r" t="t"/>
              <a:pathLst>
                <a:path extrusionOk="0" h="5485" w="968">
                  <a:moveTo>
                    <a:pt x="138" y="1"/>
                  </a:moveTo>
                  <a:cubicBezTo>
                    <a:pt x="123" y="1"/>
                    <a:pt x="109" y="5"/>
                    <a:pt x="100" y="14"/>
                  </a:cubicBezTo>
                  <a:cubicBezTo>
                    <a:pt x="34" y="47"/>
                    <a:pt x="0" y="114"/>
                    <a:pt x="34" y="180"/>
                  </a:cubicBezTo>
                  <a:cubicBezTo>
                    <a:pt x="300" y="914"/>
                    <a:pt x="867" y="3416"/>
                    <a:pt x="467" y="5351"/>
                  </a:cubicBezTo>
                  <a:cubicBezTo>
                    <a:pt x="467" y="5384"/>
                    <a:pt x="501" y="5451"/>
                    <a:pt x="567" y="5484"/>
                  </a:cubicBezTo>
                  <a:lnTo>
                    <a:pt x="601" y="5484"/>
                  </a:lnTo>
                  <a:cubicBezTo>
                    <a:pt x="634" y="5484"/>
                    <a:pt x="701" y="5451"/>
                    <a:pt x="701" y="5384"/>
                  </a:cubicBezTo>
                  <a:cubicBezTo>
                    <a:pt x="968" y="3616"/>
                    <a:pt x="801" y="1782"/>
                    <a:pt x="234" y="80"/>
                  </a:cubicBezTo>
                  <a:cubicBezTo>
                    <a:pt x="234" y="31"/>
                    <a:pt x="180" y="1"/>
                    <a:pt x="13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1" name="Google Shape;7611;g1f9162cf5e8_0_266"/>
            <p:cNvSpPr/>
            <p:nvPr/>
          </p:nvSpPr>
          <p:spPr>
            <a:xfrm>
              <a:off x="3444791" y="1195892"/>
              <a:ext cx="79081" cy="198693"/>
            </a:xfrm>
            <a:custGeom>
              <a:rect b="b" l="l" r="r" t="t"/>
              <a:pathLst>
                <a:path extrusionOk="0" h="7128" w="2837">
                  <a:moveTo>
                    <a:pt x="1521" y="0"/>
                  </a:moveTo>
                  <a:cubicBezTo>
                    <a:pt x="1486" y="0"/>
                    <a:pt x="1455" y="16"/>
                    <a:pt x="1435" y="55"/>
                  </a:cubicBezTo>
                  <a:cubicBezTo>
                    <a:pt x="268" y="1590"/>
                    <a:pt x="1" y="3658"/>
                    <a:pt x="768" y="5459"/>
                  </a:cubicBezTo>
                  <a:cubicBezTo>
                    <a:pt x="1202" y="6427"/>
                    <a:pt x="1936" y="7060"/>
                    <a:pt x="2703" y="7127"/>
                  </a:cubicBezTo>
                  <a:cubicBezTo>
                    <a:pt x="2736" y="7127"/>
                    <a:pt x="2803" y="7060"/>
                    <a:pt x="2836" y="7027"/>
                  </a:cubicBezTo>
                  <a:cubicBezTo>
                    <a:pt x="2836" y="6960"/>
                    <a:pt x="2769" y="6894"/>
                    <a:pt x="2703" y="6894"/>
                  </a:cubicBezTo>
                  <a:cubicBezTo>
                    <a:pt x="2036" y="6827"/>
                    <a:pt x="1402" y="6260"/>
                    <a:pt x="1002" y="5393"/>
                  </a:cubicBezTo>
                  <a:cubicBezTo>
                    <a:pt x="268" y="3658"/>
                    <a:pt x="501" y="1690"/>
                    <a:pt x="1602" y="189"/>
                  </a:cubicBezTo>
                  <a:cubicBezTo>
                    <a:pt x="1669" y="122"/>
                    <a:pt x="1635" y="55"/>
                    <a:pt x="1602" y="22"/>
                  </a:cubicBezTo>
                  <a:cubicBezTo>
                    <a:pt x="1574" y="8"/>
                    <a:pt x="1547" y="0"/>
                    <a:pt x="152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2" name="Google Shape;7612;g1f9162cf5e8_0_266"/>
            <p:cNvSpPr/>
            <p:nvPr/>
          </p:nvSpPr>
          <p:spPr>
            <a:xfrm>
              <a:off x="2965912" y="1188086"/>
              <a:ext cx="162762" cy="155347"/>
            </a:xfrm>
            <a:custGeom>
              <a:rect b="b" l="l" r="r" t="t"/>
              <a:pathLst>
                <a:path extrusionOk="0" h="5573" w="5839">
                  <a:moveTo>
                    <a:pt x="5615" y="1"/>
                  </a:moveTo>
                  <a:cubicBezTo>
                    <a:pt x="2754" y="1"/>
                    <a:pt x="430" y="3128"/>
                    <a:pt x="1" y="5439"/>
                  </a:cubicBezTo>
                  <a:cubicBezTo>
                    <a:pt x="1" y="5506"/>
                    <a:pt x="34" y="5539"/>
                    <a:pt x="101" y="5573"/>
                  </a:cubicBezTo>
                  <a:lnTo>
                    <a:pt x="134" y="5573"/>
                  </a:lnTo>
                  <a:cubicBezTo>
                    <a:pt x="168" y="5573"/>
                    <a:pt x="234" y="5539"/>
                    <a:pt x="234" y="5472"/>
                  </a:cubicBezTo>
                  <a:cubicBezTo>
                    <a:pt x="663" y="3261"/>
                    <a:pt x="2888" y="234"/>
                    <a:pt x="5616" y="234"/>
                  </a:cubicBezTo>
                  <a:cubicBezTo>
                    <a:pt x="5646" y="234"/>
                    <a:pt x="5675" y="235"/>
                    <a:pt x="5705" y="235"/>
                  </a:cubicBezTo>
                  <a:cubicBezTo>
                    <a:pt x="5772" y="235"/>
                    <a:pt x="5838" y="202"/>
                    <a:pt x="5838" y="135"/>
                  </a:cubicBezTo>
                  <a:cubicBezTo>
                    <a:pt x="5838" y="69"/>
                    <a:pt x="5772" y="2"/>
                    <a:pt x="5705" y="2"/>
                  </a:cubicBezTo>
                  <a:cubicBezTo>
                    <a:pt x="5675" y="1"/>
                    <a:pt x="5645" y="1"/>
                    <a:pt x="561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3" name="Google Shape;7613;g1f9162cf5e8_0_266"/>
            <p:cNvSpPr/>
            <p:nvPr/>
          </p:nvSpPr>
          <p:spPr>
            <a:xfrm>
              <a:off x="2667445" y="1044163"/>
              <a:ext cx="81311" cy="134692"/>
            </a:xfrm>
            <a:custGeom>
              <a:rect b="b" l="l" r="r" t="t"/>
              <a:pathLst>
                <a:path extrusionOk="0" h="4832" w="2917">
                  <a:moveTo>
                    <a:pt x="2732" y="0"/>
                  </a:moveTo>
                  <a:cubicBezTo>
                    <a:pt x="2710" y="0"/>
                    <a:pt x="2688" y="8"/>
                    <a:pt x="2669" y="28"/>
                  </a:cubicBezTo>
                  <a:cubicBezTo>
                    <a:pt x="1335" y="962"/>
                    <a:pt x="0" y="2963"/>
                    <a:pt x="67" y="4698"/>
                  </a:cubicBezTo>
                  <a:cubicBezTo>
                    <a:pt x="67" y="4765"/>
                    <a:pt x="134" y="4831"/>
                    <a:pt x="200" y="4831"/>
                  </a:cubicBezTo>
                  <a:cubicBezTo>
                    <a:pt x="267" y="4798"/>
                    <a:pt x="334" y="4765"/>
                    <a:pt x="334" y="4698"/>
                  </a:cubicBezTo>
                  <a:cubicBezTo>
                    <a:pt x="267" y="3030"/>
                    <a:pt x="1568" y="1095"/>
                    <a:pt x="2836" y="195"/>
                  </a:cubicBezTo>
                  <a:cubicBezTo>
                    <a:pt x="2916" y="141"/>
                    <a:pt x="2824" y="0"/>
                    <a:pt x="273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4" name="Google Shape;7614;g1f9162cf5e8_0_266"/>
            <p:cNvSpPr/>
            <p:nvPr/>
          </p:nvSpPr>
          <p:spPr>
            <a:xfrm>
              <a:off x="2380100" y="734685"/>
              <a:ext cx="81311" cy="33227"/>
            </a:xfrm>
            <a:custGeom>
              <a:rect b="b" l="l" r="r" t="t"/>
              <a:pathLst>
                <a:path extrusionOk="0" h="1192" w="2917">
                  <a:moveTo>
                    <a:pt x="2767" y="0"/>
                  </a:moveTo>
                  <a:cubicBezTo>
                    <a:pt x="2734" y="0"/>
                    <a:pt x="2699" y="16"/>
                    <a:pt x="2669" y="55"/>
                  </a:cubicBezTo>
                  <a:cubicBezTo>
                    <a:pt x="2316" y="599"/>
                    <a:pt x="1474" y="944"/>
                    <a:pt x="669" y="944"/>
                  </a:cubicBezTo>
                  <a:cubicBezTo>
                    <a:pt x="487" y="944"/>
                    <a:pt x="307" y="926"/>
                    <a:pt x="134" y="889"/>
                  </a:cubicBezTo>
                  <a:cubicBezTo>
                    <a:pt x="116" y="880"/>
                    <a:pt x="101" y="876"/>
                    <a:pt x="87" y="876"/>
                  </a:cubicBezTo>
                  <a:cubicBezTo>
                    <a:pt x="50" y="876"/>
                    <a:pt x="25" y="907"/>
                    <a:pt x="1" y="956"/>
                  </a:cubicBezTo>
                  <a:cubicBezTo>
                    <a:pt x="1" y="1023"/>
                    <a:pt x="34" y="1089"/>
                    <a:pt x="101" y="1123"/>
                  </a:cubicBezTo>
                  <a:cubicBezTo>
                    <a:pt x="301" y="1156"/>
                    <a:pt x="501" y="1189"/>
                    <a:pt x="701" y="1189"/>
                  </a:cubicBezTo>
                  <a:cubicBezTo>
                    <a:pt x="734" y="1191"/>
                    <a:pt x="766" y="1191"/>
                    <a:pt x="798" y="1191"/>
                  </a:cubicBezTo>
                  <a:cubicBezTo>
                    <a:pt x="1597" y="1191"/>
                    <a:pt x="2357" y="798"/>
                    <a:pt x="2870" y="189"/>
                  </a:cubicBezTo>
                  <a:cubicBezTo>
                    <a:pt x="2917" y="94"/>
                    <a:pt x="2847" y="0"/>
                    <a:pt x="276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5" name="Google Shape;7615;g1f9162cf5e8_0_266"/>
            <p:cNvSpPr/>
            <p:nvPr/>
          </p:nvSpPr>
          <p:spPr>
            <a:xfrm>
              <a:off x="3020771" y="1293206"/>
              <a:ext cx="356159" cy="413804"/>
            </a:xfrm>
            <a:custGeom>
              <a:rect b="b" l="l" r="r" t="t"/>
              <a:pathLst>
                <a:path extrusionOk="0" h="14845" w="12777">
                  <a:moveTo>
                    <a:pt x="7406" y="0"/>
                  </a:moveTo>
                  <a:cubicBezTo>
                    <a:pt x="4137" y="0"/>
                    <a:pt x="1035" y="3303"/>
                    <a:pt x="501" y="7406"/>
                  </a:cubicBezTo>
                  <a:cubicBezTo>
                    <a:pt x="1" y="11508"/>
                    <a:pt x="2236" y="14844"/>
                    <a:pt x="5538" y="14844"/>
                  </a:cubicBezTo>
                  <a:cubicBezTo>
                    <a:pt x="6005" y="14844"/>
                    <a:pt x="6506" y="14778"/>
                    <a:pt x="6939" y="14644"/>
                  </a:cubicBezTo>
                  <a:cubicBezTo>
                    <a:pt x="9675" y="13877"/>
                    <a:pt x="12010" y="10941"/>
                    <a:pt x="12477" y="7439"/>
                  </a:cubicBezTo>
                  <a:cubicBezTo>
                    <a:pt x="12777" y="5504"/>
                    <a:pt x="12310" y="3536"/>
                    <a:pt x="11176" y="1935"/>
                  </a:cubicBezTo>
                  <a:cubicBezTo>
                    <a:pt x="10308" y="734"/>
                    <a:pt x="8907" y="0"/>
                    <a:pt x="7406"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6" name="Google Shape;7616;g1f9162cf5e8_0_266"/>
            <p:cNvSpPr/>
            <p:nvPr/>
          </p:nvSpPr>
          <p:spPr>
            <a:xfrm>
              <a:off x="3092385" y="1336776"/>
              <a:ext cx="281761" cy="364661"/>
            </a:xfrm>
            <a:custGeom>
              <a:rect b="b" l="l" r="r" t="t"/>
              <a:pathLst>
                <a:path extrusionOk="0" h="13082" w="10108">
                  <a:moveTo>
                    <a:pt x="6719" y="1"/>
                  </a:moveTo>
                  <a:cubicBezTo>
                    <a:pt x="3538" y="1"/>
                    <a:pt x="693" y="2823"/>
                    <a:pt x="334" y="6410"/>
                  </a:cubicBezTo>
                  <a:cubicBezTo>
                    <a:pt x="0" y="9612"/>
                    <a:pt x="1768" y="12381"/>
                    <a:pt x="4404" y="13081"/>
                  </a:cubicBezTo>
                  <a:cubicBezTo>
                    <a:pt x="4937" y="12914"/>
                    <a:pt x="5438" y="12681"/>
                    <a:pt x="5938" y="12414"/>
                  </a:cubicBezTo>
                  <a:cubicBezTo>
                    <a:pt x="7939" y="11146"/>
                    <a:pt x="9541" y="8678"/>
                    <a:pt x="9908" y="5876"/>
                  </a:cubicBezTo>
                  <a:cubicBezTo>
                    <a:pt x="10108" y="4508"/>
                    <a:pt x="9941" y="3141"/>
                    <a:pt x="9474" y="1840"/>
                  </a:cubicBezTo>
                  <a:cubicBezTo>
                    <a:pt x="9274" y="1306"/>
                    <a:pt x="8974" y="806"/>
                    <a:pt x="8640" y="339"/>
                  </a:cubicBezTo>
                  <a:cubicBezTo>
                    <a:pt x="8073" y="138"/>
                    <a:pt x="7506" y="5"/>
                    <a:pt x="6939" y="5"/>
                  </a:cubicBezTo>
                  <a:cubicBezTo>
                    <a:pt x="6865" y="2"/>
                    <a:pt x="6792" y="1"/>
                    <a:pt x="671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7" name="Google Shape;7617;g1f9162cf5e8_0_266"/>
            <p:cNvSpPr/>
            <p:nvPr/>
          </p:nvSpPr>
          <p:spPr>
            <a:xfrm>
              <a:off x="3184431" y="1388040"/>
              <a:ext cx="188797" cy="294778"/>
            </a:xfrm>
            <a:custGeom>
              <a:rect b="b" l="l" r="r" t="t"/>
              <a:pathLst>
                <a:path extrusionOk="0" h="10575" w="6773">
                  <a:moveTo>
                    <a:pt x="6139" y="1"/>
                  </a:moveTo>
                  <a:cubicBezTo>
                    <a:pt x="6038" y="34"/>
                    <a:pt x="5938" y="34"/>
                    <a:pt x="5838" y="34"/>
                  </a:cubicBezTo>
                  <a:cubicBezTo>
                    <a:pt x="2603" y="368"/>
                    <a:pt x="1" y="3170"/>
                    <a:pt x="68" y="6272"/>
                  </a:cubicBezTo>
                  <a:cubicBezTo>
                    <a:pt x="68" y="8040"/>
                    <a:pt x="1068" y="9708"/>
                    <a:pt x="2636" y="10575"/>
                  </a:cubicBezTo>
                  <a:cubicBezTo>
                    <a:pt x="4637" y="9307"/>
                    <a:pt x="6239" y="6839"/>
                    <a:pt x="6606" y="4037"/>
                  </a:cubicBezTo>
                  <a:cubicBezTo>
                    <a:pt x="6772" y="2669"/>
                    <a:pt x="6639" y="1302"/>
                    <a:pt x="6139"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8" name="Google Shape;7618;g1f9162cf5e8_0_266"/>
            <p:cNvSpPr/>
            <p:nvPr/>
          </p:nvSpPr>
          <p:spPr>
            <a:xfrm>
              <a:off x="3082154" y="1410313"/>
              <a:ext cx="201815" cy="165159"/>
            </a:xfrm>
            <a:custGeom>
              <a:rect b="b" l="l" r="r" t="t"/>
              <a:pathLst>
                <a:path extrusionOk="0" h="5925" w="7240">
                  <a:moveTo>
                    <a:pt x="2753" y="1"/>
                  </a:moveTo>
                  <a:cubicBezTo>
                    <a:pt x="2265" y="1"/>
                    <a:pt x="1733" y="201"/>
                    <a:pt x="1268" y="603"/>
                  </a:cubicBezTo>
                  <a:cubicBezTo>
                    <a:pt x="334" y="1403"/>
                    <a:pt x="1" y="2704"/>
                    <a:pt x="568" y="3538"/>
                  </a:cubicBezTo>
                  <a:lnTo>
                    <a:pt x="1935" y="5473"/>
                  </a:lnTo>
                  <a:cubicBezTo>
                    <a:pt x="2141" y="5772"/>
                    <a:pt x="2462" y="5924"/>
                    <a:pt x="2792" y="5924"/>
                  </a:cubicBezTo>
                  <a:cubicBezTo>
                    <a:pt x="3051" y="5924"/>
                    <a:pt x="3316" y="5830"/>
                    <a:pt x="3536" y="5640"/>
                  </a:cubicBezTo>
                  <a:lnTo>
                    <a:pt x="6005" y="3538"/>
                  </a:lnTo>
                  <a:cubicBezTo>
                    <a:pt x="6939" y="2704"/>
                    <a:pt x="7239" y="1403"/>
                    <a:pt x="6672" y="603"/>
                  </a:cubicBezTo>
                  <a:cubicBezTo>
                    <a:pt x="6392" y="203"/>
                    <a:pt x="5957" y="7"/>
                    <a:pt x="5474" y="7"/>
                  </a:cubicBezTo>
                  <a:cubicBezTo>
                    <a:pt x="5150" y="7"/>
                    <a:pt x="4805" y="95"/>
                    <a:pt x="4470" y="269"/>
                  </a:cubicBezTo>
                  <a:cubicBezTo>
                    <a:pt x="4345" y="325"/>
                    <a:pt x="4208" y="351"/>
                    <a:pt x="4072" y="351"/>
                  </a:cubicBezTo>
                  <a:cubicBezTo>
                    <a:pt x="3881" y="351"/>
                    <a:pt x="3692" y="300"/>
                    <a:pt x="3536" y="202"/>
                  </a:cubicBezTo>
                  <a:cubicBezTo>
                    <a:pt x="3304" y="68"/>
                    <a:pt x="3036" y="1"/>
                    <a:pt x="2753"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9" name="Google Shape;7619;g1f9162cf5e8_0_266"/>
            <p:cNvSpPr/>
            <p:nvPr/>
          </p:nvSpPr>
          <p:spPr>
            <a:xfrm>
              <a:off x="2986373" y="1735234"/>
              <a:ext cx="371964" cy="329761"/>
            </a:xfrm>
            <a:custGeom>
              <a:rect b="b" l="l" r="r" t="t"/>
              <a:pathLst>
                <a:path extrusionOk="0" h="11830" w="13344">
                  <a:moveTo>
                    <a:pt x="5015" y="1"/>
                  </a:moveTo>
                  <a:cubicBezTo>
                    <a:pt x="4524" y="1"/>
                    <a:pt x="4031" y="7"/>
                    <a:pt x="3537" y="21"/>
                  </a:cubicBezTo>
                  <a:cubicBezTo>
                    <a:pt x="2369" y="55"/>
                    <a:pt x="1335" y="889"/>
                    <a:pt x="1035" y="2056"/>
                  </a:cubicBezTo>
                  <a:cubicBezTo>
                    <a:pt x="1" y="6292"/>
                    <a:pt x="835" y="11830"/>
                    <a:pt x="835" y="11830"/>
                  </a:cubicBezTo>
                  <a:lnTo>
                    <a:pt x="13344" y="11830"/>
                  </a:lnTo>
                  <a:cubicBezTo>
                    <a:pt x="12877" y="8961"/>
                    <a:pt x="12743" y="6059"/>
                    <a:pt x="13010" y="3157"/>
                  </a:cubicBezTo>
                  <a:cubicBezTo>
                    <a:pt x="13110" y="1689"/>
                    <a:pt x="12043" y="422"/>
                    <a:pt x="10575" y="255"/>
                  </a:cubicBezTo>
                  <a:cubicBezTo>
                    <a:pt x="8727" y="96"/>
                    <a:pt x="6880" y="1"/>
                    <a:pt x="5015"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0" name="Google Shape;7620;g1f9162cf5e8_0_266"/>
            <p:cNvSpPr/>
            <p:nvPr/>
          </p:nvSpPr>
          <p:spPr>
            <a:xfrm>
              <a:off x="2986373" y="1735234"/>
              <a:ext cx="371964" cy="329761"/>
            </a:xfrm>
            <a:custGeom>
              <a:rect b="b" l="l" r="r" t="t"/>
              <a:pathLst>
                <a:path extrusionOk="0" h="11830" w="13344">
                  <a:moveTo>
                    <a:pt x="5015" y="1"/>
                  </a:moveTo>
                  <a:cubicBezTo>
                    <a:pt x="4524" y="1"/>
                    <a:pt x="4031" y="7"/>
                    <a:pt x="3537" y="21"/>
                  </a:cubicBezTo>
                  <a:cubicBezTo>
                    <a:pt x="2369" y="55"/>
                    <a:pt x="1335" y="889"/>
                    <a:pt x="1035" y="2056"/>
                  </a:cubicBezTo>
                  <a:cubicBezTo>
                    <a:pt x="1" y="6292"/>
                    <a:pt x="835" y="11830"/>
                    <a:pt x="835" y="11830"/>
                  </a:cubicBezTo>
                  <a:lnTo>
                    <a:pt x="13344" y="11830"/>
                  </a:lnTo>
                  <a:cubicBezTo>
                    <a:pt x="12877" y="8961"/>
                    <a:pt x="12743" y="6059"/>
                    <a:pt x="13010" y="3157"/>
                  </a:cubicBezTo>
                  <a:cubicBezTo>
                    <a:pt x="13110" y="1689"/>
                    <a:pt x="12043" y="422"/>
                    <a:pt x="10575" y="255"/>
                  </a:cubicBezTo>
                  <a:cubicBezTo>
                    <a:pt x="8727" y="96"/>
                    <a:pt x="6880" y="1"/>
                    <a:pt x="501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1" name="Google Shape;7621;g1f9162cf5e8_0_266"/>
            <p:cNvSpPr/>
            <p:nvPr/>
          </p:nvSpPr>
          <p:spPr>
            <a:xfrm>
              <a:off x="2916683" y="2064978"/>
              <a:ext cx="441651" cy="2490130"/>
            </a:xfrm>
            <a:custGeom>
              <a:rect b="b" l="l" r="r" t="t"/>
              <a:pathLst>
                <a:path extrusionOk="0" h="89332" w="15844">
                  <a:moveTo>
                    <a:pt x="2608" y="0"/>
                  </a:moveTo>
                  <a:cubicBezTo>
                    <a:pt x="1167" y="0"/>
                    <a:pt x="0" y="1188"/>
                    <a:pt x="99" y="2636"/>
                  </a:cubicBezTo>
                  <a:cubicBezTo>
                    <a:pt x="366" y="9641"/>
                    <a:pt x="1267" y="28721"/>
                    <a:pt x="3401" y="38595"/>
                  </a:cubicBezTo>
                  <a:cubicBezTo>
                    <a:pt x="4669" y="51804"/>
                    <a:pt x="6670" y="89331"/>
                    <a:pt x="6670" y="89331"/>
                  </a:cubicBezTo>
                  <a:lnTo>
                    <a:pt x="15844" y="89331"/>
                  </a:lnTo>
                  <a:cubicBezTo>
                    <a:pt x="15844" y="89331"/>
                    <a:pt x="12908" y="47568"/>
                    <a:pt x="10006" y="38595"/>
                  </a:cubicBezTo>
                  <a:cubicBezTo>
                    <a:pt x="12975" y="30556"/>
                    <a:pt x="12208" y="1"/>
                    <a:pt x="12208" y="1"/>
                  </a:cubicBezTo>
                  <a:lnTo>
                    <a:pt x="2668" y="1"/>
                  </a:lnTo>
                  <a:cubicBezTo>
                    <a:pt x="2648" y="0"/>
                    <a:pt x="2628" y="0"/>
                    <a:pt x="2608"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2" name="Google Shape;7622;g1f9162cf5e8_0_266"/>
            <p:cNvSpPr/>
            <p:nvPr/>
          </p:nvSpPr>
          <p:spPr>
            <a:xfrm>
              <a:off x="3182591" y="2364393"/>
              <a:ext cx="75346" cy="611856"/>
            </a:xfrm>
            <a:custGeom>
              <a:rect b="b" l="l" r="r" t="t"/>
              <a:pathLst>
                <a:path extrusionOk="0" h="21950" w="2703">
                  <a:moveTo>
                    <a:pt x="33" y="1"/>
                  </a:moveTo>
                  <a:cubicBezTo>
                    <a:pt x="33" y="1"/>
                    <a:pt x="0" y="13644"/>
                    <a:pt x="1701" y="21950"/>
                  </a:cubicBezTo>
                  <a:cubicBezTo>
                    <a:pt x="2335" y="16946"/>
                    <a:pt x="2602" y="10342"/>
                    <a:pt x="2702" y="4371"/>
                  </a:cubicBezTo>
                  <a:lnTo>
                    <a:pt x="33" y="1"/>
                  </a:ln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3" name="Google Shape;7623;g1f9162cf5e8_0_266"/>
            <p:cNvSpPr/>
            <p:nvPr/>
          </p:nvSpPr>
          <p:spPr>
            <a:xfrm>
              <a:off x="3061693" y="2064978"/>
              <a:ext cx="820138" cy="2490130"/>
            </a:xfrm>
            <a:custGeom>
              <a:rect b="b" l="l" r="r" t="t"/>
              <a:pathLst>
                <a:path extrusionOk="0" h="89332" w="29422">
                  <a:moveTo>
                    <a:pt x="1" y="1"/>
                  </a:moveTo>
                  <a:cubicBezTo>
                    <a:pt x="1" y="1"/>
                    <a:pt x="6539" y="30556"/>
                    <a:pt x="11109" y="38595"/>
                  </a:cubicBezTo>
                  <a:cubicBezTo>
                    <a:pt x="13077" y="57742"/>
                    <a:pt x="20248" y="89331"/>
                    <a:pt x="20248" y="89331"/>
                  </a:cubicBezTo>
                  <a:lnTo>
                    <a:pt x="29422" y="89331"/>
                  </a:lnTo>
                  <a:cubicBezTo>
                    <a:pt x="29422" y="89331"/>
                    <a:pt x="22050" y="50470"/>
                    <a:pt x="18314" y="38595"/>
                  </a:cubicBezTo>
                  <a:cubicBezTo>
                    <a:pt x="18447" y="28721"/>
                    <a:pt x="14911" y="9641"/>
                    <a:pt x="13777" y="2636"/>
                  </a:cubicBezTo>
                  <a:cubicBezTo>
                    <a:pt x="13510" y="1135"/>
                    <a:pt x="12209" y="1"/>
                    <a:pt x="10675" y="1"/>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4" name="Google Shape;7624;g1f9162cf5e8_0_266"/>
            <p:cNvSpPr/>
            <p:nvPr/>
          </p:nvSpPr>
          <p:spPr>
            <a:xfrm>
              <a:off x="3345302" y="3025219"/>
              <a:ext cx="220408" cy="228129"/>
            </a:xfrm>
            <a:custGeom>
              <a:rect b="b" l="l" r="r" t="t"/>
              <a:pathLst>
                <a:path extrusionOk="0" h="8184" w="7907">
                  <a:moveTo>
                    <a:pt x="3482" y="0"/>
                  </a:moveTo>
                  <a:cubicBezTo>
                    <a:pt x="3153" y="0"/>
                    <a:pt x="2823" y="57"/>
                    <a:pt x="2502" y="179"/>
                  </a:cubicBezTo>
                  <a:cubicBezTo>
                    <a:pt x="768" y="812"/>
                    <a:pt x="1" y="3081"/>
                    <a:pt x="801" y="5249"/>
                  </a:cubicBezTo>
                  <a:cubicBezTo>
                    <a:pt x="1460" y="7032"/>
                    <a:pt x="2953" y="8184"/>
                    <a:pt x="4446" y="8184"/>
                  </a:cubicBezTo>
                  <a:cubicBezTo>
                    <a:pt x="4768" y="8184"/>
                    <a:pt x="5091" y="8130"/>
                    <a:pt x="5404" y="8017"/>
                  </a:cubicBezTo>
                  <a:cubicBezTo>
                    <a:pt x="7139" y="7384"/>
                    <a:pt x="7906" y="5082"/>
                    <a:pt x="7106" y="2914"/>
                  </a:cubicBezTo>
                  <a:cubicBezTo>
                    <a:pt x="6450" y="1166"/>
                    <a:pt x="4968" y="0"/>
                    <a:pt x="3482" y="0"/>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5" name="Google Shape;7625;g1f9162cf5e8_0_266"/>
            <p:cNvSpPr/>
            <p:nvPr/>
          </p:nvSpPr>
          <p:spPr>
            <a:xfrm>
              <a:off x="3345302" y="3025219"/>
              <a:ext cx="220408" cy="228129"/>
            </a:xfrm>
            <a:custGeom>
              <a:rect b="b" l="l" r="r" t="t"/>
              <a:pathLst>
                <a:path extrusionOk="0" h="8184" w="7907">
                  <a:moveTo>
                    <a:pt x="3482" y="0"/>
                  </a:moveTo>
                  <a:cubicBezTo>
                    <a:pt x="3153" y="0"/>
                    <a:pt x="2823" y="57"/>
                    <a:pt x="2502" y="179"/>
                  </a:cubicBezTo>
                  <a:cubicBezTo>
                    <a:pt x="768" y="812"/>
                    <a:pt x="1" y="3081"/>
                    <a:pt x="801" y="5249"/>
                  </a:cubicBezTo>
                  <a:cubicBezTo>
                    <a:pt x="1460" y="7032"/>
                    <a:pt x="2953" y="8184"/>
                    <a:pt x="4446" y="8184"/>
                  </a:cubicBezTo>
                  <a:cubicBezTo>
                    <a:pt x="4768" y="8184"/>
                    <a:pt x="5091" y="8130"/>
                    <a:pt x="5404" y="8017"/>
                  </a:cubicBezTo>
                  <a:cubicBezTo>
                    <a:pt x="7139" y="7384"/>
                    <a:pt x="7906" y="5082"/>
                    <a:pt x="7106" y="2914"/>
                  </a:cubicBezTo>
                  <a:cubicBezTo>
                    <a:pt x="6450" y="1166"/>
                    <a:pt x="4968" y="0"/>
                    <a:pt x="34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6" name="Google Shape;7626;g1f9162cf5e8_0_266"/>
            <p:cNvSpPr/>
            <p:nvPr/>
          </p:nvSpPr>
          <p:spPr>
            <a:xfrm>
              <a:off x="3564741" y="4466820"/>
              <a:ext cx="178567" cy="88364"/>
            </a:xfrm>
            <a:custGeom>
              <a:rect b="b" l="l" r="r" t="t"/>
              <a:pathLst>
                <a:path extrusionOk="0" h="3170" w="6406">
                  <a:moveTo>
                    <a:pt x="3136" y="0"/>
                  </a:moveTo>
                  <a:cubicBezTo>
                    <a:pt x="1402" y="0"/>
                    <a:pt x="1" y="1435"/>
                    <a:pt x="101" y="3169"/>
                  </a:cubicBezTo>
                  <a:lnTo>
                    <a:pt x="6405" y="3169"/>
                  </a:lnTo>
                  <a:cubicBezTo>
                    <a:pt x="6339" y="1401"/>
                    <a:pt x="4871" y="34"/>
                    <a:pt x="3136"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7" name="Google Shape;7627;g1f9162cf5e8_0_266"/>
            <p:cNvSpPr/>
            <p:nvPr/>
          </p:nvSpPr>
          <p:spPr>
            <a:xfrm>
              <a:off x="2982665" y="3028202"/>
              <a:ext cx="187850" cy="223223"/>
            </a:xfrm>
            <a:custGeom>
              <a:rect b="b" l="l" r="r" t="t"/>
              <a:pathLst>
                <a:path extrusionOk="0" h="8008" w="6739">
                  <a:moveTo>
                    <a:pt x="3295" y="1"/>
                  </a:moveTo>
                  <a:cubicBezTo>
                    <a:pt x="3154" y="1"/>
                    <a:pt x="3012" y="13"/>
                    <a:pt x="2869" y="38"/>
                  </a:cubicBezTo>
                  <a:cubicBezTo>
                    <a:pt x="1168" y="338"/>
                    <a:pt x="0" y="2340"/>
                    <a:pt x="267" y="4541"/>
                  </a:cubicBezTo>
                  <a:cubicBezTo>
                    <a:pt x="545" y="6545"/>
                    <a:pt x="1933" y="8007"/>
                    <a:pt x="3484" y="8007"/>
                  </a:cubicBezTo>
                  <a:cubicBezTo>
                    <a:pt x="3612" y="8007"/>
                    <a:pt x="3741" y="7997"/>
                    <a:pt x="3870" y="7977"/>
                  </a:cubicBezTo>
                  <a:cubicBezTo>
                    <a:pt x="5604" y="7677"/>
                    <a:pt x="6738" y="5676"/>
                    <a:pt x="6472" y="3474"/>
                  </a:cubicBezTo>
                  <a:cubicBezTo>
                    <a:pt x="6197" y="1457"/>
                    <a:pt x="4830" y="1"/>
                    <a:pt x="3295"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8" name="Google Shape;7628;g1f9162cf5e8_0_266"/>
            <p:cNvSpPr/>
            <p:nvPr/>
          </p:nvSpPr>
          <p:spPr>
            <a:xfrm>
              <a:off x="2982665" y="3028202"/>
              <a:ext cx="187850" cy="223223"/>
            </a:xfrm>
            <a:custGeom>
              <a:rect b="b" l="l" r="r" t="t"/>
              <a:pathLst>
                <a:path extrusionOk="0" h="8008" w="6739">
                  <a:moveTo>
                    <a:pt x="3295" y="1"/>
                  </a:moveTo>
                  <a:cubicBezTo>
                    <a:pt x="3154" y="1"/>
                    <a:pt x="3012" y="13"/>
                    <a:pt x="2869" y="38"/>
                  </a:cubicBezTo>
                  <a:cubicBezTo>
                    <a:pt x="1168" y="338"/>
                    <a:pt x="0" y="2340"/>
                    <a:pt x="267" y="4541"/>
                  </a:cubicBezTo>
                  <a:cubicBezTo>
                    <a:pt x="545" y="6545"/>
                    <a:pt x="1933" y="8007"/>
                    <a:pt x="3484" y="8007"/>
                  </a:cubicBezTo>
                  <a:cubicBezTo>
                    <a:pt x="3612" y="8007"/>
                    <a:pt x="3741" y="7997"/>
                    <a:pt x="3870" y="7977"/>
                  </a:cubicBezTo>
                  <a:cubicBezTo>
                    <a:pt x="5604" y="7677"/>
                    <a:pt x="6738" y="5676"/>
                    <a:pt x="6472" y="3474"/>
                  </a:cubicBezTo>
                  <a:cubicBezTo>
                    <a:pt x="6197" y="1457"/>
                    <a:pt x="4830" y="1"/>
                    <a:pt x="329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9" name="Google Shape;7629;g1f9162cf5e8_0_266"/>
            <p:cNvSpPr/>
            <p:nvPr/>
          </p:nvSpPr>
          <p:spPr>
            <a:xfrm>
              <a:off x="3016144" y="4466820"/>
              <a:ext cx="175752" cy="88364"/>
            </a:xfrm>
            <a:custGeom>
              <a:rect b="b" l="l" r="r" t="t"/>
              <a:pathLst>
                <a:path extrusionOk="0" h="3170" w="6305">
                  <a:moveTo>
                    <a:pt x="3136" y="0"/>
                  </a:moveTo>
                  <a:cubicBezTo>
                    <a:pt x="1401" y="0"/>
                    <a:pt x="0" y="1401"/>
                    <a:pt x="0" y="3169"/>
                  </a:cubicBezTo>
                  <a:lnTo>
                    <a:pt x="6305" y="3169"/>
                  </a:lnTo>
                  <a:cubicBezTo>
                    <a:pt x="6305" y="1401"/>
                    <a:pt x="4904" y="0"/>
                    <a:pt x="3136" y="0"/>
                  </a:cubicBezTo>
                  <a:close/>
                </a:path>
              </a:pathLst>
            </a:custGeom>
            <a:solidFill>
              <a:srgbClr val="623D6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0" name="Google Shape;7630;g1f9162cf5e8_0_266"/>
            <p:cNvSpPr/>
            <p:nvPr/>
          </p:nvSpPr>
          <p:spPr>
            <a:xfrm>
              <a:off x="3166785" y="2106820"/>
              <a:ext cx="250150" cy="320144"/>
            </a:xfrm>
            <a:custGeom>
              <a:rect b="b" l="l" r="r" t="t"/>
              <a:pathLst>
                <a:path extrusionOk="0" h="11485" w="8974">
                  <a:moveTo>
                    <a:pt x="8840" y="1"/>
                  </a:moveTo>
                  <a:cubicBezTo>
                    <a:pt x="7372" y="1"/>
                    <a:pt x="5604" y="935"/>
                    <a:pt x="3970" y="2569"/>
                  </a:cubicBezTo>
                  <a:cubicBezTo>
                    <a:pt x="2035" y="4504"/>
                    <a:pt x="0" y="7806"/>
                    <a:pt x="0" y="11376"/>
                  </a:cubicBezTo>
                  <a:cubicBezTo>
                    <a:pt x="0" y="11442"/>
                    <a:pt x="33" y="11476"/>
                    <a:pt x="100" y="11476"/>
                  </a:cubicBezTo>
                  <a:cubicBezTo>
                    <a:pt x="112" y="11482"/>
                    <a:pt x="125" y="11485"/>
                    <a:pt x="136" y="11485"/>
                  </a:cubicBezTo>
                  <a:cubicBezTo>
                    <a:pt x="189" y="11485"/>
                    <a:pt x="234" y="11430"/>
                    <a:pt x="234" y="11376"/>
                  </a:cubicBezTo>
                  <a:cubicBezTo>
                    <a:pt x="234" y="7873"/>
                    <a:pt x="2268" y="4637"/>
                    <a:pt x="4170" y="2769"/>
                  </a:cubicBezTo>
                  <a:cubicBezTo>
                    <a:pt x="5771" y="1168"/>
                    <a:pt x="7472" y="268"/>
                    <a:pt x="8840" y="268"/>
                  </a:cubicBezTo>
                  <a:cubicBezTo>
                    <a:pt x="8906" y="268"/>
                    <a:pt x="8973" y="201"/>
                    <a:pt x="8973" y="134"/>
                  </a:cubicBezTo>
                  <a:cubicBezTo>
                    <a:pt x="8973" y="68"/>
                    <a:pt x="8906" y="1"/>
                    <a:pt x="884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1" name="Google Shape;7631;g1f9162cf5e8_0_266"/>
            <p:cNvSpPr/>
            <p:nvPr/>
          </p:nvSpPr>
          <p:spPr>
            <a:xfrm>
              <a:off x="2950106" y="2207926"/>
              <a:ext cx="177647" cy="211348"/>
            </a:xfrm>
            <a:custGeom>
              <a:rect b="b" l="l" r="r" t="t"/>
              <a:pathLst>
                <a:path extrusionOk="0" h="7582" w="6373">
                  <a:moveTo>
                    <a:pt x="137" y="1"/>
                  </a:moveTo>
                  <a:cubicBezTo>
                    <a:pt x="125" y="1"/>
                    <a:pt x="113" y="4"/>
                    <a:pt x="101" y="10"/>
                  </a:cubicBezTo>
                  <a:cubicBezTo>
                    <a:pt x="34" y="10"/>
                    <a:pt x="1" y="76"/>
                    <a:pt x="1" y="143"/>
                  </a:cubicBezTo>
                  <a:cubicBezTo>
                    <a:pt x="368" y="2445"/>
                    <a:pt x="3270" y="6314"/>
                    <a:pt x="6172" y="7582"/>
                  </a:cubicBezTo>
                  <a:lnTo>
                    <a:pt x="6205" y="7582"/>
                  </a:lnTo>
                  <a:cubicBezTo>
                    <a:pt x="6339" y="7582"/>
                    <a:pt x="6372" y="7415"/>
                    <a:pt x="6272" y="7348"/>
                  </a:cubicBezTo>
                  <a:cubicBezTo>
                    <a:pt x="3503" y="6147"/>
                    <a:pt x="568" y="2311"/>
                    <a:pt x="234" y="110"/>
                  </a:cubicBezTo>
                  <a:cubicBezTo>
                    <a:pt x="234" y="55"/>
                    <a:pt x="190" y="1"/>
                    <a:pt x="13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2" name="Google Shape;7632;g1f9162cf5e8_0_266"/>
            <p:cNvSpPr/>
            <p:nvPr/>
          </p:nvSpPr>
          <p:spPr>
            <a:xfrm>
              <a:off x="3618040" y="4464590"/>
              <a:ext cx="172686" cy="20850"/>
            </a:xfrm>
            <a:custGeom>
              <a:rect b="b" l="l" r="r" t="t"/>
              <a:pathLst>
                <a:path extrusionOk="0" h="748" w="6195">
                  <a:moveTo>
                    <a:pt x="2797" y="0"/>
                  </a:moveTo>
                  <a:cubicBezTo>
                    <a:pt x="1612" y="0"/>
                    <a:pt x="577" y="157"/>
                    <a:pt x="124" y="314"/>
                  </a:cubicBezTo>
                  <a:cubicBezTo>
                    <a:pt x="0" y="345"/>
                    <a:pt x="48" y="518"/>
                    <a:pt x="161" y="518"/>
                  </a:cubicBezTo>
                  <a:cubicBezTo>
                    <a:pt x="170" y="518"/>
                    <a:pt x="180" y="517"/>
                    <a:pt x="190" y="514"/>
                  </a:cubicBezTo>
                  <a:cubicBezTo>
                    <a:pt x="627" y="392"/>
                    <a:pt x="1649" y="242"/>
                    <a:pt x="2815" y="242"/>
                  </a:cubicBezTo>
                  <a:cubicBezTo>
                    <a:pt x="3877" y="242"/>
                    <a:pt x="5058" y="366"/>
                    <a:pt x="6028" y="748"/>
                  </a:cubicBezTo>
                  <a:lnTo>
                    <a:pt x="6061" y="748"/>
                  </a:lnTo>
                  <a:cubicBezTo>
                    <a:pt x="6095" y="748"/>
                    <a:pt x="6161" y="714"/>
                    <a:pt x="6161" y="681"/>
                  </a:cubicBezTo>
                  <a:cubicBezTo>
                    <a:pt x="6195" y="614"/>
                    <a:pt x="6161" y="547"/>
                    <a:pt x="6095" y="514"/>
                  </a:cubicBezTo>
                  <a:cubicBezTo>
                    <a:pt x="5091" y="132"/>
                    <a:pt x="3881" y="0"/>
                    <a:pt x="279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3" name="Google Shape;7633;g1f9162cf5e8_0_266"/>
            <p:cNvSpPr/>
            <p:nvPr/>
          </p:nvSpPr>
          <p:spPr>
            <a:xfrm>
              <a:off x="3104483" y="4461524"/>
              <a:ext cx="136699" cy="39722"/>
            </a:xfrm>
            <a:custGeom>
              <a:rect b="b" l="l" r="r" t="t"/>
              <a:pathLst>
                <a:path extrusionOk="0" h="1425" w="4904">
                  <a:moveTo>
                    <a:pt x="1234" y="0"/>
                  </a:moveTo>
                  <a:cubicBezTo>
                    <a:pt x="813" y="0"/>
                    <a:pt x="441" y="58"/>
                    <a:pt x="134" y="157"/>
                  </a:cubicBezTo>
                  <a:cubicBezTo>
                    <a:pt x="0" y="190"/>
                    <a:pt x="67" y="391"/>
                    <a:pt x="200" y="391"/>
                  </a:cubicBezTo>
                  <a:cubicBezTo>
                    <a:pt x="478" y="301"/>
                    <a:pt x="827" y="247"/>
                    <a:pt x="1228" y="247"/>
                  </a:cubicBezTo>
                  <a:cubicBezTo>
                    <a:pt x="2175" y="247"/>
                    <a:pt x="3415" y="548"/>
                    <a:pt x="4703" y="1391"/>
                  </a:cubicBezTo>
                  <a:cubicBezTo>
                    <a:pt x="4737" y="1391"/>
                    <a:pt x="4737" y="1425"/>
                    <a:pt x="4770" y="1425"/>
                  </a:cubicBezTo>
                  <a:cubicBezTo>
                    <a:pt x="4804" y="1425"/>
                    <a:pt x="4837" y="1391"/>
                    <a:pt x="4870" y="1358"/>
                  </a:cubicBezTo>
                  <a:cubicBezTo>
                    <a:pt x="4904" y="1291"/>
                    <a:pt x="4904" y="1225"/>
                    <a:pt x="4837" y="1191"/>
                  </a:cubicBezTo>
                  <a:cubicBezTo>
                    <a:pt x="3501" y="324"/>
                    <a:pt x="2230" y="0"/>
                    <a:pt x="123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634" name="Google Shape;7634;g1f9162cf5e8_0_266"/>
          <p:cNvGrpSpPr/>
          <p:nvPr/>
        </p:nvGrpSpPr>
        <p:grpSpPr>
          <a:xfrm>
            <a:off x="6640839" y="684471"/>
            <a:ext cx="1541597" cy="3864500"/>
            <a:chOff x="3973904" y="1061474"/>
            <a:chExt cx="1391082" cy="3487186"/>
          </a:xfrm>
        </p:grpSpPr>
        <p:sp>
          <p:nvSpPr>
            <p:cNvPr id="7635" name="Google Shape;7635;g1f9162cf5e8_0_266"/>
            <p:cNvSpPr/>
            <p:nvPr/>
          </p:nvSpPr>
          <p:spPr>
            <a:xfrm>
              <a:off x="4091986" y="1942241"/>
              <a:ext cx="85576" cy="126608"/>
            </a:xfrm>
            <a:custGeom>
              <a:rect b="b" l="l" r="r" t="t"/>
              <a:pathLst>
                <a:path extrusionOk="0" h="4542" w="3070">
                  <a:moveTo>
                    <a:pt x="768" y="1"/>
                  </a:moveTo>
                  <a:lnTo>
                    <a:pt x="0" y="3470"/>
                  </a:lnTo>
                  <a:cubicBezTo>
                    <a:pt x="0" y="3470"/>
                    <a:pt x="1218" y="4541"/>
                    <a:pt x="2425" y="4541"/>
                  </a:cubicBezTo>
                  <a:cubicBezTo>
                    <a:pt x="2631" y="4541"/>
                    <a:pt x="2837" y="4510"/>
                    <a:pt x="3036" y="4437"/>
                  </a:cubicBezTo>
                  <a:lnTo>
                    <a:pt x="3069" y="3003"/>
                  </a:lnTo>
                  <a:lnTo>
                    <a:pt x="768" y="1"/>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6" name="Google Shape;7636;g1f9162cf5e8_0_266"/>
            <p:cNvSpPr/>
            <p:nvPr/>
          </p:nvSpPr>
          <p:spPr>
            <a:xfrm>
              <a:off x="4021321" y="1921780"/>
              <a:ext cx="92071" cy="126497"/>
            </a:xfrm>
            <a:custGeom>
              <a:rect b="b" l="l" r="r" t="t"/>
              <a:pathLst>
                <a:path extrusionOk="0" h="4538" w="3303">
                  <a:moveTo>
                    <a:pt x="467" y="1"/>
                  </a:moveTo>
                  <a:lnTo>
                    <a:pt x="0" y="2903"/>
                  </a:lnTo>
                  <a:lnTo>
                    <a:pt x="3002" y="4537"/>
                  </a:lnTo>
                  <a:lnTo>
                    <a:pt x="3303" y="735"/>
                  </a:lnTo>
                  <a:lnTo>
                    <a:pt x="467" y="1"/>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7" name="Google Shape;7637;g1f9162cf5e8_0_266"/>
            <p:cNvSpPr/>
            <p:nvPr/>
          </p:nvSpPr>
          <p:spPr>
            <a:xfrm>
              <a:off x="3973904" y="1882558"/>
              <a:ext cx="193090" cy="100629"/>
            </a:xfrm>
            <a:custGeom>
              <a:rect b="b" l="l" r="r" t="t"/>
              <a:pathLst>
                <a:path extrusionOk="0" h="3610" w="6927">
                  <a:moveTo>
                    <a:pt x="6631" y="0"/>
                  </a:moveTo>
                  <a:cubicBezTo>
                    <a:pt x="6592" y="0"/>
                    <a:pt x="6549" y="12"/>
                    <a:pt x="6505" y="40"/>
                  </a:cubicBezTo>
                  <a:lnTo>
                    <a:pt x="167" y="3209"/>
                  </a:lnTo>
                  <a:cubicBezTo>
                    <a:pt x="67" y="3276"/>
                    <a:pt x="0" y="3409"/>
                    <a:pt x="67" y="3509"/>
                  </a:cubicBezTo>
                  <a:cubicBezTo>
                    <a:pt x="100" y="3576"/>
                    <a:pt x="167" y="3609"/>
                    <a:pt x="267" y="3609"/>
                  </a:cubicBezTo>
                  <a:lnTo>
                    <a:pt x="334" y="3609"/>
                  </a:lnTo>
                  <a:lnTo>
                    <a:pt x="6705" y="407"/>
                  </a:lnTo>
                  <a:cubicBezTo>
                    <a:pt x="6927" y="296"/>
                    <a:pt x="6826" y="0"/>
                    <a:pt x="6631" y="0"/>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8" name="Google Shape;7638;g1f9162cf5e8_0_266"/>
            <p:cNvSpPr/>
            <p:nvPr/>
          </p:nvSpPr>
          <p:spPr>
            <a:xfrm>
              <a:off x="4119890" y="1687455"/>
              <a:ext cx="591396" cy="496342"/>
            </a:xfrm>
            <a:custGeom>
              <a:rect b="b" l="l" r="r" t="t"/>
              <a:pathLst>
                <a:path extrusionOk="0" h="17806" w="21216">
                  <a:moveTo>
                    <a:pt x="16612" y="1"/>
                  </a:moveTo>
                  <a:cubicBezTo>
                    <a:pt x="16278" y="568"/>
                    <a:pt x="16045" y="1035"/>
                    <a:pt x="15778" y="1535"/>
                  </a:cubicBezTo>
                  <a:cubicBezTo>
                    <a:pt x="15511" y="2036"/>
                    <a:pt x="15244" y="2536"/>
                    <a:pt x="14977" y="3036"/>
                  </a:cubicBezTo>
                  <a:cubicBezTo>
                    <a:pt x="14477" y="4037"/>
                    <a:pt x="13977" y="5004"/>
                    <a:pt x="13476" y="6005"/>
                  </a:cubicBezTo>
                  <a:cubicBezTo>
                    <a:pt x="12509" y="8006"/>
                    <a:pt x="11575" y="10041"/>
                    <a:pt x="10674" y="12076"/>
                  </a:cubicBezTo>
                  <a:lnTo>
                    <a:pt x="10541" y="12443"/>
                  </a:lnTo>
                  <a:cubicBezTo>
                    <a:pt x="10508" y="12476"/>
                    <a:pt x="10508" y="12510"/>
                    <a:pt x="10474" y="12543"/>
                  </a:cubicBezTo>
                  <a:cubicBezTo>
                    <a:pt x="10441" y="12610"/>
                    <a:pt x="10408" y="12643"/>
                    <a:pt x="10374" y="12676"/>
                  </a:cubicBezTo>
                  <a:cubicBezTo>
                    <a:pt x="10307" y="12743"/>
                    <a:pt x="10207" y="12777"/>
                    <a:pt x="10107" y="12777"/>
                  </a:cubicBezTo>
                  <a:cubicBezTo>
                    <a:pt x="9971" y="12790"/>
                    <a:pt x="9835" y="12797"/>
                    <a:pt x="9699" y="12797"/>
                  </a:cubicBezTo>
                  <a:cubicBezTo>
                    <a:pt x="9169" y="12797"/>
                    <a:pt x="8644" y="12696"/>
                    <a:pt x="8139" y="12510"/>
                  </a:cubicBezTo>
                  <a:cubicBezTo>
                    <a:pt x="7272" y="12209"/>
                    <a:pt x="6438" y="11843"/>
                    <a:pt x="5637" y="11376"/>
                  </a:cubicBezTo>
                  <a:cubicBezTo>
                    <a:pt x="5237" y="11142"/>
                    <a:pt x="4804" y="10875"/>
                    <a:pt x="4403" y="10608"/>
                  </a:cubicBezTo>
                  <a:lnTo>
                    <a:pt x="3803" y="10175"/>
                  </a:lnTo>
                  <a:cubicBezTo>
                    <a:pt x="3636" y="10041"/>
                    <a:pt x="3403" y="9874"/>
                    <a:pt x="3269" y="9774"/>
                  </a:cubicBezTo>
                  <a:lnTo>
                    <a:pt x="0" y="14611"/>
                  </a:lnTo>
                  <a:cubicBezTo>
                    <a:pt x="334" y="14778"/>
                    <a:pt x="567" y="14878"/>
                    <a:pt x="834" y="15045"/>
                  </a:cubicBezTo>
                  <a:cubicBezTo>
                    <a:pt x="1101" y="15178"/>
                    <a:pt x="1368" y="15312"/>
                    <a:pt x="1635" y="15445"/>
                  </a:cubicBezTo>
                  <a:cubicBezTo>
                    <a:pt x="2168" y="15712"/>
                    <a:pt x="2735" y="15979"/>
                    <a:pt x="3269" y="16212"/>
                  </a:cubicBezTo>
                  <a:cubicBezTo>
                    <a:pt x="4403" y="16713"/>
                    <a:pt x="5604" y="17113"/>
                    <a:pt x="6805" y="17413"/>
                  </a:cubicBezTo>
                  <a:cubicBezTo>
                    <a:pt x="7472" y="17580"/>
                    <a:pt x="8139" y="17713"/>
                    <a:pt x="8840" y="17780"/>
                  </a:cubicBezTo>
                  <a:cubicBezTo>
                    <a:pt x="9040" y="17797"/>
                    <a:pt x="9240" y="17805"/>
                    <a:pt x="9440" y="17805"/>
                  </a:cubicBezTo>
                  <a:cubicBezTo>
                    <a:pt x="10041" y="17805"/>
                    <a:pt x="10641" y="17730"/>
                    <a:pt x="11241" y="17580"/>
                  </a:cubicBezTo>
                  <a:cubicBezTo>
                    <a:pt x="12709" y="17246"/>
                    <a:pt x="13943" y="16312"/>
                    <a:pt x="14677" y="15011"/>
                  </a:cubicBezTo>
                  <a:cubicBezTo>
                    <a:pt x="14811" y="14811"/>
                    <a:pt x="14911" y="14611"/>
                    <a:pt x="14977" y="14411"/>
                  </a:cubicBezTo>
                  <a:lnTo>
                    <a:pt x="15144" y="14011"/>
                  </a:lnTo>
                  <a:cubicBezTo>
                    <a:pt x="15578" y="13077"/>
                    <a:pt x="16012" y="12109"/>
                    <a:pt x="16479" y="11142"/>
                  </a:cubicBezTo>
                  <a:cubicBezTo>
                    <a:pt x="16912" y="10208"/>
                    <a:pt x="17413" y="9274"/>
                    <a:pt x="17913" y="8340"/>
                  </a:cubicBezTo>
                  <a:cubicBezTo>
                    <a:pt x="18413" y="7439"/>
                    <a:pt x="18947" y="6539"/>
                    <a:pt x="19514" y="5638"/>
                  </a:cubicBezTo>
                  <a:cubicBezTo>
                    <a:pt x="19781" y="5204"/>
                    <a:pt x="20081" y="4771"/>
                    <a:pt x="20348" y="4337"/>
                  </a:cubicBezTo>
                  <a:cubicBezTo>
                    <a:pt x="20615" y="3870"/>
                    <a:pt x="20948" y="3437"/>
                    <a:pt x="21215" y="3070"/>
                  </a:cubicBezTo>
                  <a:lnTo>
                    <a:pt x="16612" y="1"/>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9" name="Google Shape;7639;g1f9162cf5e8_0_266"/>
            <p:cNvSpPr/>
            <p:nvPr/>
          </p:nvSpPr>
          <p:spPr>
            <a:xfrm>
              <a:off x="4812633" y="1206234"/>
              <a:ext cx="234345" cy="339044"/>
            </a:xfrm>
            <a:custGeom>
              <a:rect b="b" l="l" r="r" t="t"/>
              <a:pathLst>
                <a:path extrusionOk="0" h="12163" w="8407">
                  <a:moveTo>
                    <a:pt x="3761" y="0"/>
                  </a:moveTo>
                  <a:cubicBezTo>
                    <a:pt x="3206" y="0"/>
                    <a:pt x="2805" y="344"/>
                    <a:pt x="2369" y="1019"/>
                  </a:cubicBezTo>
                  <a:cubicBezTo>
                    <a:pt x="1635" y="2120"/>
                    <a:pt x="0" y="7690"/>
                    <a:pt x="334" y="9992"/>
                  </a:cubicBezTo>
                  <a:cubicBezTo>
                    <a:pt x="551" y="11544"/>
                    <a:pt x="1571" y="12163"/>
                    <a:pt x="2768" y="12163"/>
                  </a:cubicBezTo>
                  <a:cubicBezTo>
                    <a:pt x="4324" y="12163"/>
                    <a:pt x="6180" y="11120"/>
                    <a:pt x="6972" y="9725"/>
                  </a:cubicBezTo>
                  <a:cubicBezTo>
                    <a:pt x="8406" y="7257"/>
                    <a:pt x="6605" y="1286"/>
                    <a:pt x="5171" y="485"/>
                  </a:cubicBezTo>
                  <a:cubicBezTo>
                    <a:pt x="4589" y="160"/>
                    <a:pt x="4139" y="0"/>
                    <a:pt x="376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0" name="Google Shape;7640;g1f9162cf5e8_0_266"/>
            <p:cNvSpPr/>
            <p:nvPr/>
          </p:nvSpPr>
          <p:spPr>
            <a:xfrm>
              <a:off x="4952319" y="1061474"/>
              <a:ext cx="268520" cy="205913"/>
            </a:xfrm>
            <a:custGeom>
              <a:rect b="b" l="l" r="r" t="t"/>
              <a:pathLst>
                <a:path extrusionOk="0" h="7387" w="9633">
                  <a:moveTo>
                    <a:pt x="5349" y="0"/>
                  </a:moveTo>
                  <a:cubicBezTo>
                    <a:pt x="2379" y="0"/>
                    <a:pt x="1" y="4006"/>
                    <a:pt x="326" y="5244"/>
                  </a:cubicBezTo>
                  <a:cubicBezTo>
                    <a:pt x="627" y="6479"/>
                    <a:pt x="1127" y="6912"/>
                    <a:pt x="2328" y="7146"/>
                  </a:cubicBezTo>
                  <a:cubicBezTo>
                    <a:pt x="2787" y="7245"/>
                    <a:pt x="3529" y="7386"/>
                    <a:pt x="4359" y="7386"/>
                  </a:cubicBezTo>
                  <a:cubicBezTo>
                    <a:pt x="5756" y="7386"/>
                    <a:pt x="7402" y="6986"/>
                    <a:pt x="8365" y="5311"/>
                  </a:cubicBezTo>
                  <a:cubicBezTo>
                    <a:pt x="9633" y="3176"/>
                    <a:pt x="8165" y="141"/>
                    <a:pt x="5563" y="7"/>
                  </a:cubicBezTo>
                  <a:cubicBezTo>
                    <a:pt x="5492" y="3"/>
                    <a:pt x="5420" y="0"/>
                    <a:pt x="534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1" name="Google Shape;7641;g1f9162cf5e8_0_266"/>
            <p:cNvSpPr/>
            <p:nvPr/>
          </p:nvSpPr>
          <p:spPr>
            <a:xfrm>
              <a:off x="4699179" y="1209969"/>
              <a:ext cx="123709" cy="177201"/>
            </a:xfrm>
            <a:custGeom>
              <a:rect b="b" l="l" r="r" t="t"/>
              <a:pathLst>
                <a:path extrusionOk="0" h="6357" w="4438">
                  <a:moveTo>
                    <a:pt x="3048" y="1"/>
                  </a:moveTo>
                  <a:cubicBezTo>
                    <a:pt x="2280" y="1"/>
                    <a:pt x="1390" y="395"/>
                    <a:pt x="935" y="985"/>
                  </a:cubicBezTo>
                  <a:cubicBezTo>
                    <a:pt x="1" y="2186"/>
                    <a:pt x="568" y="5455"/>
                    <a:pt x="1235" y="5988"/>
                  </a:cubicBezTo>
                  <a:cubicBezTo>
                    <a:pt x="1548" y="6239"/>
                    <a:pt x="1794" y="6357"/>
                    <a:pt x="2017" y="6357"/>
                  </a:cubicBezTo>
                  <a:cubicBezTo>
                    <a:pt x="2268" y="6357"/>
                    <a:pt x="2488" y="6205"/>
                    <a:pt x="2736" y="5922"/>
                  </a:cubicBezTo>
                  <a:cubicBezTo>
                    <a:pt x="3203" y="5355"/>
                    <a:pt x="4437" y="2586"/>
                    <a:pt x="4437" y="1318"/>
                  </a:cubicBezTo>
                  <a:cubicBezTo>
                    <a:pt x="4437" y="378"/>
                    <a:pt x="3801" y="1"/>
                    <a:pt x="3048" y="1"/>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2" name="Google Shape;7642;g1f9162cf5e8_0_266"/>
            <p:cNvSpPr/>
            <p:nvPr/>
          </p:nvSpPr>
          <p:spPr>
            <a:xfrm>
              <a:off x="4712197" y="4225053"/>
              <a:ext cx="104169" cy="225035"/>
            </a:xfrm>
            <a:custGeom>
              <a:rect b="b" l="l" r="r" t="t"/>
              <a:pathLst>
                <a:path extrusionOk="0" h="8073" w="3737">
                  <a:moveTo>
                    <a:pt x="1" y="1"/>
                  </a:moveTo>
                  <a:lnTo>
                    <a:pt x="234" y="8073"/>
                  </a:lnTo>
                  <a:lnTo>
                    <a:pt x="3737" y="8073"/>
                  </a:lnTo>
                  <a:lnTo>
                    <a:pt x="3503" y="1"/>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3" name="Google Shape;7643;g1f9162cf5e8_0_266"/>
            <p:cNvSpPr/>
            <p:nvPr/>
          </p:nvSpPr>
          <p:spPr>
            <a:xfrm>
              <a:off x="5165040" y="4185079"/>
              <a:ext cx="156239" cy="231558"/>
            </a:xfrm>
            <a:custGeom>
              <a:rect b="b" l="l" r="r" t="t"/>
              <a:pathLst>
                <a:path extrusionOk="0" h="8307" w="5605">
                  <a:moveTo>
                    <a:pt x="3436" y="0"/>
                  </a:moveTo>
                  <a:lnTo>
                    <a:pt x="1" y="467"/>
                  </a:lnTo>
                  <a:lnTo>
                    <a:pt x="2169" y="8306"/>
                  </a:lnTo>
                  <a:lnTo>
                    <a:pt x="5605" y="7872"/>
                  </a:lnTo>
                  <a:lnTo>
                    <a:pt x="3436" y="0"/>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4" name="Google Shape;7644;g1f9162cf5e8_0_266"/>
            <p:cNvSpPr/>
            <p:nvPr/>
          </p:nvSpPr>
          <p:spPr>
            <a:xfrm>
              <a:off x="5091727" y="4368948"/>
              <a:ext cx="273259" cy="167807"/>
            </a:xfrm>
            <a:custGeom>
              <a:rect b="b" l="l" r="r" t="t"/>
              <a:pathLst>
                <a:path extrusionOk="0" h="6020" w="9803">
                  <a:moveTo>
                    <a:pt x="8136" y="0"/>
                  </a:moveTo>
                  <a:cubicBezTo>
                    <a:pt x="8114" y="0"/>
                    <a:pt x="8091" y="3"/>
                    <a:pt x="8068" y="9"/>
                  </a:cubicBezTo>
                  <a:lnTo>
                    <a:pt x="4332" y="1110"/>
                  </a:lnTo>
                  <a:cubicBezTo>
                    <a:pt x="4098" y="1176"/>
                    <a:pt x="3931" y="1310"/>
                    <a:pt x="3831" y="1477"/>
                  </a:cubicBezTo>
                  <a:cubicBezTo>
                    <a:pt x="3131" y="2477"/>
                    <a:pt x="2931" y="3378"/>
                    <a:pt x="496" y="4679"/>
                  </a:cubicBezTo>
                  <a:cubicBezTo>
                    <a:pt x="0" y="4941"/>
                    <a:pt x="294" y="6019"/>
                    <a:pt x="1334" y="6019"/>
                  </a:cubicBezTo>
                  <a:cubicBezTo>
                    <a:pt x="1484" y="6019"/>
                    <a:pt x="1649" y="5997"/>
                    <a:pt x="1830" y="5947"/>
                  </a:cubicBezTo>
                  <a:cubicBezTo>
                    <a:pt x="3231" y="5546"/>
                    <a:pt x="4665" y="5013"/>
                    <a:pt x="5699" y="4712"/>
                  </a:cubicBezTo>
                  <a:cubicBezTo>
                    <a:pt x="7367" y="4245"/>
                    <a:pt x="8001" y="4145"/>
                    <a:pt x="9335" y="3778"/>
                  </a:cubicBezTo>
                  <a:cubicBezTo>
                    <a:pt x="9636" y="3678"/>
                    <a:pt x="9802" y="3345"/>
                    <a:pt x="9702" y="3044"/>
                  </a:cubicBezTo>
                  <a:lnTo>
                    <a:pt x="8401" y="176"/>
                  </a:lnTo>
                  <a:cubicBezTo>
                    <a:pt x="8346" y="65"/>
                    <a:pt x="8245" y="0"/>
                    <a:pt x="813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5" name="Google Shape;7645;g1f9162cf5e8_0_266"/>
            <p:cNvSpPr/>
            <p:nvPr/>
          </p:nvSpPr>
          <p:spPr>
            <a:xfrm>
              <a:off x="4550405" y="4438749"/>
              <a:ext cx="295726" cy="109911"/>
            </a:xfrm>
            <a:custGeom>
              <a:rect b="b" l="l" r="r" t="t"/>
              <a:pathLst>
                <a:path extrusionOk="0" h="3943" w="10609">
                  <a:moveTo>
                    <a:pt x="5848" y="0"/>
                  </a:moveTo>
                  <a:cubicBezTo>
                    <a:pt x="5652" y="0"/>
                    <a:pt x="5482" y="91"/>
                    <a:pt x="5338" y="207"/>
                  </a:cubicBezTo>
                  <a:cubicBezTo>
                    <a:pt x="4437" y="974"/>
                    <a:pt x="3336" y="1775"/>
                    <a:pt x="601" y="2375"/>
                  </a:cubicBezTo>
                  <a:cubicBezTo>
                    <a:pt x="0" y="2509"/>
                    <a:pt x="101" y="3943"/>
                    <a:pt x="1535" y="3943"/>
                  </a:cubicBezTo>
                  <a:cubicBezTo>
                    <a:pt x="3003" y="3943"/>
                    <a:pt x="5204" y="3843"/>
                    <a:pt x="6272" y="3843"/>
                  </a:cubicBezTo>
                  <a:cubicBezTo>
                    <a:pt x="8006" y="3843"/>
                    <a:pt x="8640" y="3943"/>
                    <a:pt x="10008" y="3943"/>
                  </a:cubicBezTo>
                  <a:cubicBezTo>
                    <a:pt x="10341" y="3943"/>
                    <a:pt x="10608" y="3676"/>
                    <a:pt x="10575" y="3342"/>
                  </a:cubicBezTo>
                  <a:lnTo>
                    <a:pt x="10141" y="240"/>
                  </a:lnTo>
                  <a:cubicBezTo>
                    <a:pt x="10112" y="95"/>
                    <a:pt x="10007" y="0"/>
                    <a:pt x="9892" y="0"/>
                  </a:cubicBezTo>
                  <a:cubicBezTo>
                    <a:pt x="9875" y="0"/>
                    <a:pt x="9858" y="2"/>
                    <a:pt x="9841" y="7"/>
                  </a:cubicBezTo>
                  <a:lnTo>
                    <a:pt x="5938" y="7"/>
                  </a:lnTo>
                  <a:cubicBezTo>
                    <a:pt x="5907" y="2"/>
                    <a:pt x="5877" y="0"/>
                    <a:pt x="584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6" name="Google Shape;7646;g1f9162cf5e8_0_266"/>
            <p:cNvSpPr/>
            <p:nvPr/>
          </p:nvSpPr>
          <p:spPr>
            <a:xfrm>
              <a:off x="4712197" y="4225053"/>
              <a:ext cx="101381" cy="115319"/>
            </a:xfrm>
            <a:custGeom>
              <a:rect b="b" l="l" r="r" t="t"/>
              <a:pathLst>
                <a:path extrusionOk="0" h="4137" w="3637">
                  <a:moveTo>
                    <a:pt x="1" y="1"/>
                  </a:moveTo>
                  <a:lnTo>
                    <a:pt x="134" y="4137"/>
                  </a:lnTo>
                  <a:lnTo>
                    <a:pt x="3637" y="4137"/>
                  </a:lnTo>
                  <a:lnTo>
                    <a:pt x="3503" y="1"/>
                  </a:lnTo>
                  <a:close/>
                </a:path>
              </a:pathLst>
            </a:custGeom>
            <a:solidFill>
              <a:srgbClr val="1A2327">
                <a:alpha val="1294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7" name="Google Shape;7647;g1f9162cf5e8_0_266"/>
            <p:cNvSpPr/>
            <p:nvPr/>
          </p:nvSpPr>
          <p:spPr>
            <a:xfrm>
              <a:off x="5165040" y="4185079"/>
              <a:ext cx="127417" cy="125549"/>
            </a:xfrm>
            <a:custGeom>
              <a:rect b="b" l="l" r="r" t="t"/>
              <a:pathLst>
                <a:path extrusionOk="0" h="4504" w="4571">
                  <a:moveTo>
                    <a:pt x="3436" y="0"/>
                  </a:moveTo>
                  <a:lnTo>
                    <a:pt x="1" y="467"/>
                  </a:lnTo>
                  <a:lnTo>
                    <a:pt x="1101" y="4503"/>
                  </a:lnTo>
                  <a:lnTo>
                    <a:pt x="4570" y="4070"/>
                  </a:lnTo>
                  <a:lnTo>
                    <a:pt x="3436" y="0"/>
                  </a:lnTo>
                  <a:close/>
                </a:path>
              </a:pathLst>
            </a:custGeom>
            <a:solidFill>
              <a:srgbClr val="1A2327">
                <a:alpha val="1294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8" name="Google Shape;7648;g1f9162cf5e8_0_266"/>
            <p:cNvSpPr/>
            <p:nvPr/>
          </p:nvSpPr>
          <p:spPr>
            <a:xfrm>
              <a:off x="4553192" y="1646784"/>
              <a:ext cx="557918" cy="615341"/>
            </a:xfrm>
            <a:custGeom>
              <a:rect b="b" l="l" r="r" t="t"/>
              <a:pathLst>
                <a:path extrusionOk="0" h="22075" w="20015">
                  <a:moveTo>
                    <a:pt x="10779" y="0"/>
                  </a:moveTo>
                  <a:cubicBezTo>
                    <a:pt x="9707" y="0"/>
                    <a:pt x="8640" y="42"/>
                    <a:pt x="7573" y="125"/>
                  </a:cubicBezTo>
                  <a:cubicBezTo>
                    <a:pt x="4804" y="359"/>
                    <a:pt x="1668" y="1026"/>
                    <a:pt x="1668" y="1026"/>
                  </a:cubicBezTo>
                  <a:cubicBezTo>
                    <a:pt x="1668" y="1026"/>
                    <a:pt x="1" y="1593"/>
                    <a:pt x="3336" y="22074"/>
                  </a:cubicBezTo>
                  <a:lnTo>
                    <a:pt x="17513" y="22074"/>
                  </a:lnTo>
                  <a:cubicBezTo>
                    <a:pt x="17280" y="16304"/>
                    <a:pt x="17246" y="12734"/>
                    <a:pt x="20015" y="926"/>
                  </a:cubicBezTo>
                  <a:cubicBezTo>
                    <a:pt x="18013" y="492"/>
                    <a:pt x="16012" y="226"/>
                    <a:pt x="14011" y="125"/>
                  </a:cubicBezTo>
                  <a:cubicBezTo>
                    <a:pt x="12926" y="42"/>
                    <a:pt x="11851" y="0"/>
                    <a:pt x="10779" y="0"/>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9" name="Google Shape;7649;g1f9162cf5e8_0_266"/>
            <p:cNvSpPr/>
            <p:nvPr/>
          </p:nvSpPr>
          <p:spPr>
            <a:xfrm>
              <a:off x="4701966" y="1448475"/>
              <a:ext cx="240868" cy="259460"/>
            </a:xfrm>
            <a:custGeom>
              <a:rect b="b" l="l" r="r" t="t"/>
              <a:pathLst>
                <a:path extrusionOk="0" h="9308" w="8641">
                  <a:moveTo>
                    <a:pt x="8006" y="1"/>
                  </a:moveTo>
                  <a:lnTo>
                    <a:pt x="4070" y="3370"/>
                  </a:lnTo>
                  <a:cubicBezTo>
                    <a:pt x="4471" y="4971"/>
                    <a:pt x="4537" y="6672"/>
                    <a:pt x="2236" y="7239"/>
                  </a:cubicBezTo>
                  <a:cubicBezTo>
                    <a:pt x="2236" y="7239"/>
                    <a:pt x="1" y="9308"/>
                    <a:pt x="4237" y="9308"/>
                  </a:cubicBezTo>
                  <a:cubicBezTo>
                    <a:pt x="8073" y="9308"/>
                    <a:pt x="8640" y="7239"/>
                    <a:pt x="8640" y="7239"/>
                  </a:cubicBezTo>
                  <a:cubicBezTo>
                    <a:pt x="7206" y="5872"/>
                    <a:pt x="7606" y="2069"/>
                    <a:pt x="8006" y="1"/>
                  </a:cubicBez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0" name="Google Shape;7650;g1f9162cf5e8_0_266"/>
            <p:cNvSpPr/>
            <p:nvPr/>
          </p:nvSpPr>
          <p:spPr>
            <a:xfrm>
              <a:off x="4815421" y="1486609"/>
              <a:ext cx="67904" cy="87444"/>
            </a:xfrm>
            <a:custGeom>
              <a:rect b="b" l="l" r="r" t="t"/>
              <a:pathLst>
                <a:path extrusionOk="0" h="3137" w="2436">
                  <a:moveTo>
                    <a:pt x="2335" y="1"/>
                  </a:moveTo>
                  <a:lnTo>
                    <a:pt x="0" y="2002"/>
                  </a:lnTo>
                  <a:cubicBezTo>
                    <a:pt x="100" y="2369"/>
                    <a:pt x="167" y="2736"/>
                    <a:pt x="200" y="3136"/>
                  </a:cubicBezTo>
                  <a:cubicBezTo>
                    <a:pt x="1068" y="3003"/>
                    <a:pt x="2269" y="2035"/>
                    <a:pt x="2369" y="1135"/>
                  </a:cubicBezTo>
                  <a:cubicBezTo>
                    <a:pt x="2435" y="734"/>
                    <a:pt x="2402" y="367"/>
                    <a:pt x="2335" y="1"/>
                  </a:cubicBezTo>
                  <a:close/>
                </a:path>
              </a:pathLst>
            </a:custGeom>
            <a:solidFill>
              <a:srgbClr val="1A2327">
                <a:alpha val="1294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1" name="Google Shape;7651;g1f9162cf5e8_0_266"/>
            <p:cNvSpPr/>
            <p:nvPr/>
          </p:nvSpPr>
          <p:spPr>
            <a:xfrm>
              <a:off x="4685241" y="1181368"/>
              <a:ext cx="314681" cy="365330"/>
            </a:xfrm>
            <a:custGeom>
              <a:rect b="b" l="l" r="r" t="t"/>
              <a:pathLst>
                <a:path extrusionOk="0" h="13106" w="11289">
                  <a:moveTo>
                    <a:pt x="5946" y="1"/>
                  </a:moveTo>
                  <a:cubicBezTo>
                    <a:pt x="5616" y="1"/>
                    <a:pt x="5278" y="36"/>
                    <a:pt x="4937" y="109"/>
                  </a:cubicBezTo>
                  <a:cubicBezTo>
                    <a:pt x="1368" y="877"/>
                    <a:pt x="0" y="5847"/>
                    <a:pt x="200" y="9049"/>
                  </a:cubicBezTo>
                  <a:cubicBezTo>
                    <a:pt x="340" y="11516"/>
                    <a:pt x="2314" y="13106"/>
                    <a:pt x="4526" y="13106"/>
                  </a:cubicBezTo>
                  <a:cubicBezTo>
                    <a:pt x="5484" y="13106"/>
                    <a:pt x="6488" y="12807"/>
                    <a:pt x="7406" y="12151"/>
                  </a:cubicBezTo>
                  <a:cubicBezTo>
                    <a:pt x="9440" y="10684"/>
                    <a:pt x="9707" y="9249"/>
                    <a:pt x="10508" y="5880"/>
                  </a:cubicBezTo>
                  <a:cubicBezTo>
                    <a:pt x="11288" y="2819"/>
                    <a:pt x="8909" y="1"/>
                    <a:pt x="5946" y="1"/>
                  </a:cubicBez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2" name="Google Shape;7652;g1f9162cf5e8_0_266"/>
            <p:cNvSpPr/>
            <p:nvPr/>
          </p:nvSpPr>
          <p:spPr>
            <a:xfrm>
              <a:off x="4909335" y="1135513"/>
              <a:ext cx="177898" cy="172686"/>
            </a:xfrm>
            <a:custGeom>
              <a:rect b="b" l="l" r="r" t="t"/>
              <a:pathLst>
                <a:path extrusionOk="0" h="6195" w="6382">
                  <a:moveTo>
                    <a:pt x="1961" y="1"/>
                  </a:moveTo>
                  <a:cubicBezTo>
                    <a:pt x="1428" y="1"/>
                    <a:pt x="991" y="118"/>
                    <a:pt x="768" y="320"/>
                  </a:cubicBezTo>
                  <a:cubicBezTo>
                    <a:pt x="67" y="921"/>
                    <a:pt x="0" y="1421"/>
                    <a:pt x="367" y="2188"/>
                  </a:cubicBezTo>
                  <a:cubicBezTo>
                    <a:pt x="734" y="2955"/>
                    <a:pt x="3002" y="5591"/>
                    <a:pt x="4170" y="6091"/>
                  </a:cubicBezTo>
                  <a:cubicBezTo>
                    <a:pt x="4340" y="6161"/>
                    <a:pt x="4498" y="6194"/>
                    <a:pt x="4645" y="6194"/>
                  </a:cubicBezTo>
                  <a:cubicBezTo>
                    <a:pt x="6027" y="6194"/>
                    <a:pt x="6382" y="3308"/>
                    <a:pt x="5538" y="1921"/>
                  </a:cubicBezTo>
                  <a:cubicBezTo>
                    <a:pt x="4674" y="535"/>
                    <a:pt x="3099" y="1"/>
                    <a:pt x="1961"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3" name="Google Shape;7653;g1f9162cf5e8_0_266"/>
            <p:cNvSpPr/>
            <p:nvPr/>
          </p:nvSpPr>
          <p:spPr>
            <a:xfrm>
              <a:off x="4806110" y="1141757"/>
              <a:ext cx="255753" cy="248896"/>
            </a:xfrm>
            <a:custGeom>
              <a:rect b="b" l="l" r="r" t="t"/>
              <a:pathLst>
                <a:path extrusionOk="0" h="8929" w="9175">
                  <a:moveTo>
                    <a:pt x="2822" y="0"/>
                  </a:moveTo>
                  <a:cubicBezTo>
                    <a:pt x="2043" y="0"/>
                    <a:pt x="1401" y="173"/>
                    <a:pt x="1068" y="463"/>
                  </a:cubicBezTo>
                  <a:cubicBezTo>
                    <a:pt x="67" y="1397"/>
                    <a:pt x="1" y="2031"/>
                    <a:pt x="534" y="3165"/>
                  </a:cubicBezTo>
                  <a:cubicBezTo>
                    <a:pt x="1035" y="4299"/>
                    <a:pt x="4304" y="8068"/>
                    <a:pt x="5972" y="8769"/>
                  </a:cubicBezTo>
                  <a:cubicBezTo>
                    <a:pt x="6230" y="8878"/>
                    <a:pt x="6470" y="8929"/>
                    <a:pt x="6691" y="8929"/>
                  </a:cubicBezTo>
                  <a:cubicBezTo>
                    <a:pt x="8699" y="8929"/>
                    <a:pt x="9175" y="4781"/>
                    <a:pt x="7973" y="2798"/>
                  </a:cubicBezTo>
                  <a:cubicBezTo>
                    <a:pt x="6707" y="763"/>
                    <a:pt x="4460" y="0"/>
                    <a:pt x="282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4" name="Google Shape;7654;g1f9162cf5e8_0_266"/>
            <p:cNvSpPr/>
            <p:nvPr/>
          </p:nvSpPr>
          <p:spPr>
            <a:xfrm>
              <a:off x="4568998" y="2262117"/>
              <a:ext cx="366389" cy="2055893"/>
            </a:xfrm>
            <a:custGeom>
              <a:rect b="b" l="l" r="r" t="t"/>
              <a:pathLst>
                <a:path extrusionOk="0" h="73754" w="13144">
                  <a:moveTo>
                    <a:pt x="2769" y="0"/>
                  </a:moveTo>
                  <a:cubicBezTo>
                    <a:pt x="2769" y="0"/>
                    <a:pt x="1" y="26853"/>
                    <a:pt x="234" y="37494"/>
                  </a:cubicBezTo>
                  <a:cubicBezTo>
                    <a:pt x="468" y="48535"/>
                    <a:pt x="4537" y="73753"/>
                    <a:pt x="4537" y="73753"/>
                  </a:cubicBezTo>
                  <a:lnTo>
                    <a:pt x="9241" y="73753"/>
                  </a:lnTo>
                  <a:cubicBezTo>
                    <a:pt x="9241" y="73753"/>
                    <a:pt x="8507" y="49169"/>
                    <a:pt x="8907" y="38328"/>
                  </a:cubicBezTo>
                  <a:cubicBezTo>
                    <a:pt x="9407" y="26486"/>
                    <a:pt x="13143" y="0"/>
                    <a:pt x="1314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5" name="Google Shape;7655;g1f9162cf5e8_0_266"/>
            <p:cNvSpPr/>
            <p:nvPr/>
          </p:nvSpPr>
          <p:spPr>
            <a:xfrm>
              <a:off x="4672223" y="4267814"/>
              <a:ext cx="172964" cy="54914"/>
            </a:xfrm>
            <a:custGeom>
              <a:rect b="b" l="l" r="r" t="t"/>
              <a:pathLst>
                <a:path extrusionOk="0" h="1970" w="6205">
                  <a:moveTo>
                    <a:pt x="6205" y="1"/>
                  </a:moveTo>
                  <a:lnTo>
                    <a:pt x="0" y="201"/>
                  </a:lnTo>
                  <a:lnTo>
                    <a:pt x="434" y="1969"/>
                  </a:lnTo>
                  <a:lnTo>
                    <a:pt x="5938" y="1969"/>
                  </a:lnTo>
                  <a:lnTo>
                    <a:pt x="6205"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6" name="Google Shape;7656;g1f9162cf5e8_0_266"/>
            <p:cNvSpPr/>
            <p:nvPr/>
          </p:nvSpPr>
          <p:spPr>
            <a:xfrm>
              <a:off x="4718719" y="2401830"/>
              <a:ext cx="182275" cy="729712"/>
            </a:xfrm>
            <a:custGeom>
              <a:rect b="b" l="l" r="r" t="t"/>
              <a:pathLst>
                <a:path extrusionOk="0" h="26178" w="6539">
                  <a:moveTo>
                    <a:pt x="4977" y="1"/>
                  </a:moveTo>
                  <a:cubicBezTo>
                    <a:pt x="4564" y="1"/>
                    <a:pt x="4076" y="501"/>
                    <a:pt x="3503" y="1660"/>
                  </a:cubicBezTo>
                  <a:cubicBezTo>
                    <a:pt x="0" y="8665"/>
                    <a:pt x="2802" y="21407"/>
                    <a:pt x="4036" y="26177"/>
                  </a:cubicBezTo>
                  <a:cubicBezTo>
                    <a:pt x="4637" y="19039"/>
                    <a:pt x="5704" y="10333"/>
                    <a:pt x="6538" y="3895"/>
                  </a:cubicBezTo>
                  <a:cubicBezTo>
                    <a:pt x="6217" y="1604"/>
                    <a:pt x="5717" y="1"/>
                    <a:pt x="4977"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7" name="Google Shape;7657;g1f9162cf5e8_0_266"/>
            <p:cNvSpPr/>
            <p:nvPr/>
          </p:nvSpPr>
          <p:spPr>
            <a:xfrm>
              <a:off x="4750331" y="2261197"/>
              <a:ext cx="550475" cy="2030777"/>
            </a:xfrm>
            <a:custGeom>
              <a:rect b="b" l="l" r="r" t="t"/>
              <a:pathLst>
                <a:path extrusionOk="0" h="72853" w="19748">
                  <a:moveTo>
                    <a:pt x="10408" y="0"/>
                  </a:moveTo>
                  <a:lnTo>
                    <a:pt x="0" y="33"/>
                  </a:lnTo>
                  <a:cubicBezTo>
                    <a:pt x="0" y="33"/>
                    <a:pt x="3203" y="27953"/>
                    <a:pt x="5638" y="36893"/>
                  </a:cubicBezTo>
                  <a:cubicBezTo>
                    <a:pt x="8506" y="47534"/>
                    <a:pt x="15044" y="72852"/>
                    <a:pt x="15044" y="72852"/>
                  </a:cubicBezTo>
                  <a:lnTo>
                    <a:pt x="19748" y="72218"/>
                  </a:lnTo>
                  <a:cubicBezTo>
                    <a:pt x="19748" y="72218"/>
                    <a:pt x="15545" y="44098"/>
                    <a:pt x="14177" y="38227"/>
                  </a:cubicBezTo>
                  <a:cubicBezTo>
                    <a:pt x="11208" y="25719"/>
                    <a:pt x="14177" y="7839"/>
                    <a:pt x="1040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8" name="Google Shape;7658;g1f9162cf5e8_0_266"/>
            <p:cNvSpPr/>
            <p:nvPr/>
          </p:nvSpPr>
          <p:spPr>
            <a:xfrm>
              <a:off x="5129694" y="4217610"/>
              <a:ext cx="190665" cy="82789"/>
            </a:xfrm>
            <a:custGeom>
              <a:rect b="b" l="l" r="r" t="t"/>
              <a:pathLst>
                <a:path extrusionOk="0" h="2970" w="6840">
                  <a:moveTo>
                    <a:pt x="6839" y="1"/>
                  </a:moveTo>
                  <a:lnTo>
                    <a:pt x="1" y="1235"/>
                  </a:lnTo>
                  <a:lnTo>
                    <a:pt x="868" y="2969"/>
                  </a:lnTo>
                  <a:lnTo>
                    <a:pt x="6739" y="2202"/>
                  </a:lnTo>
                  <a:lnTo>
                    <a:pt x="6839"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9" name="Google Shape;7659;g1f9162cf5e8_0_266"/>
            <p:cNvSpPr/>
            <p:nvPr/>
          </p:nvSpPr>
          <p:spPr>
            <a:xfrm>
              <a:off x="4809846" y="1331229"/>
              <a:ext cx="21408" cy="28126"/>
            </a:xfrm>
            <a:custGeom>
              <a:rect b="b" l="l" r="r" t="t"/>
              <a:pathLst>
                <a:path extrusionOk="0" h="1009" w="768">
                  <a:moveTo>
                    <a:pt x="430" y="0"/>
                  </a:moveTo>
                  <a:cubicBezTo>
                    <a:pt x="272" y="0"/>
                    <a:pt x="98" y="190"/>
                    <a:pt x="67" y="438"/>
                  </a:cubicBezTo>
                  <a:cubicBezTo>
                    <a:pt x="0" y="704"/>
                    <a:pt x="134" y="971"/>
                    <a:pt x="300" y="1005"/>
                  </a:cubicBezTo>
                  <a:cubicBezTo>
                    <a:pt x="315" y="1007"/>
                    <a:pt x="329" y="1008"/>
                    <a:pt x="344" y="1008"/>
                  </a:cubicBezTo>
                  <a:cubicBezTo>
                    <a:pt x="524" y="1008"/>
                    <a:pt x="672" y="816"/>
                    <a:pt x="734" y="538"/>
                  </a:cubicBezTo>
                  <a:cubicBezTo>
                    <a:pt x="767" y="271"/>
                    <a:pt x="667" y="4"/>
                    <a:pt x="467" y="4"/>
                  </a:cubicBezTo>
                  <a:cubicBezTo>
                    <a:pt x="455" y="1"/>
                    <a:pt x="442" y="0"/>
                    <a:pt x="43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0" name="Google Shape;7660;g1f9162cf5e8_0_266"/>
            <p:cNvSpPr/>
            <p:nvPr/>
          </p:nvSpPr>
          <p:spPr>
            <a:xfrm>
              <a:off x="4723347" y="1315424"/>
              <a:ext cx="20488" cy="28126"/>
            </a:xfrm>
            <a:custGeom>
              <a:rect b="b" l="l" r="r" t="t"/>
              <a:pathLst>
                <a:path extrusionOk="0" h="1009" w="735">
                  <a:moveTo>
                    <a:pt x="424" y="0"/>
                  </a:moveTo>
                  <a:cubicBezTo>
                    <a:pt x="239" y="0"/>
                    <a:pt x="65" y="190"/>
                    <a:pt x="34" y="437"/>
                  </a:cubicBezTo>
                  <a:cubicBezTo>
                    <a:pt x="1" y="738"/>
                    <a:pt x="101" y="971"/>
                    <a:pt x="268" y="1005"/>
                  </a:cubicBezTo>
                  <a:cubicBezTo>
                    <a:pt x="282" y="1007"/>
                    <a:pt x="297" y="1008"/>
                    <a:pt x="311" y="1008"/>
                  </a:cubicBezTo>
                  <a:cubicBezTo>
                    <a:pt x="492" y="1008"/>
                    <a:pt x="640" y="818"/>
                    <a:pt x="701" y="571"/>
                  </a:cubicBezTo>
                  <a:cubicBezTo>
                    <a:pt x="735" y="271"/>
                    <a:pt x="635" y="37"/>
                    <a:pt x="468" y="4"/>
                  </a:cubicBezTo>
                  <a:cubicBezTo>
                    <a:pt x="453" y="1"/>
                    <a:pt x="439" y="0"/>
                    <a:pt x="42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1" name="Google Shape;7661;g1f9162cf5e8_0_266"/>
            <p:cNvSpPr/>
            <p:nvPr/>
          </p:nvSpPr>
          <p:spPr>
            <a:xfrm>
              <a:off x="4720559" y="1308064"/>
              <a:ext cx="17701" cy="10397"/>
            </a:xfrm>
            <a:custGeom>
              <a:rect b="b" l="l" r="r" t="t"/>
              <a:pathLst>
                <a:path extrusionOk="0" h="373" w="635">
                  <a:moveTo>
                    <a:pt x="1" y="1"/>
                  </a:moveTo>
                  <a:cubicBezTo>
                    <a:pt x="1" y="1"/>
                    <a:pt x="176" y="373"/>
                    <a:pt x="437" y="373"/>
                  </a:cubicBezTo>
                  <a:cubicBezTo>
                    <a:pt x="498" y="373"/>
                    <a:pt x="565" y="352"/>
                    <a:pt x="635" y="301"/>
                  </a:cubicBezTo>
                  <a:lnTo>
                    <a:pt x="1" y="1"/>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2" name="Google Shape;7662;g1f9162cf5e8_0_266"/>
            <p:cNvSpPr/>
            <p:nvPr/>
          </p:nvSpPr>
          <p:spPr>
            <a:xfrm>
              <a:off x="4727082" y="1348066"/>
              <a:ext cx="36293" cy="55025"/>
            </a:xfrm>
            <a:custGeom>
              <a:rect b="b" l="l" r="r" t="t"/>
              <a:pathLst>
                <a:path extrusionOk="0" h="1974" w="1302">
                  <a:moveTo>
                    <a:pt x="1301" y="0"/>
                  </a:moveTo>
                  <a:cubicBezTo>
                    <a:pt x="934" y="601"/>
                    <a:pt x="501" y="1134"/>
                    <a:pt x="0" y="1601"/>
                  </a:cubicBezTo>
                  <a:cubicBezTo>
                    <a:pt x="240" y="1841"/>
                    <a:pt x="534" y="1973"/>
                    <a:pt x="858" y="1973"/>
                  </a:cubicBezTo>
                  <a:cubicBezTo>
                    <a:pt x="894" y="1973"/>
                    <a:pt x="931" y="1972"/>
                    <a:pt x="968" y="1968"/>
                  </a:cubicBezTo>
                  <a:lnTo>
                    <a:pt x="1301" y="0"/>
                  </a:lnTo>
                  <a:close/>
                </a:path>
              </a:pathLst>
            </a:custGeom>
            <a:solidFill>
              <a:srgbClr val="ED84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3" name="Google Shape;7663;g1f9162cf5e8_0_266"/>
            <p:cNvSpPr/>
            <p:nvPr/>
          </p:nvSpPr>
          <p:spPr>
            <a:xfrm>
              <a:off x="4773579" y="1418035"/>
              <a:ext cx="61381" cy="21185"/>
            </a:xfrm>
            <a:custGeom>
              <a:rect b="b" l="l" r="r" t="t"/>
              <a:pathLst>
                <a:path extrusionOk="0" h="760" w="2202">
                  <a:moveTo>
                    <a:pt x="2102" y="0"/>
                  </a:moveTo>
                  <a:cubicBezTo>
                    <a:pt x="2077" y="0"/>
                    <a:pt x="2052" y="9"/>
                    <a:pt x="2035" y="25"/>
                  </a:cubicBezTo>
                  <a:cubicBezTo>
                    <a:pt x="1637" y="397"/>
                    <a:pt x="1091" y="600"/>
                    <a:pt x="531" y="600"/>
                  </a:cubicBezTo>
                  <a:cubicBezTo>
                    <a:pt x="388" y="600"/>
                    <a:pt x="243" y="586"/>
                    <a:pt x="100" y="559"/>
                  </a:cubicBezTo>
                  <a:cubicBezTo>
                    <a:pt x="67" y="559"/>
                    <a:pt x="34" y="593"/>
                    <a:pt x="0" y="626"/>
                  </a:cubicBezTo>
                  <a:cubicBezTo>
                    <a:pt x="0" y="659"/>
                    <a:pt x="34" y="726"/>
                    <a:pt x="67" y="726"/>
                  </a:cubicBezTo>
                  <a:cubicBezTo>
                    <a:pt x="234" y="759"/>
                    <a:pt x="400" y="759"/>
                    <a:pt x="534" y="759"/>
                  </a:cubicBezTo>
                  <a:cubicBezTo>
                    <a:pt x="1134" y="759"/>
                    <a:pt x="1735" y="526"/>
                    <a:pt x="2168" y="126"/>
                  </a:cubicBezTo>
                  <a:cubicBezTo>
                    <a:pt x="2202" y="92"/>
                    <a:pt x="2202" y="59"/>
                    <a:pt x="2168" y="25"/>
                  </a:cubicBezTo>
                  <a:cubicBezTo>
                    <a:pt x="2152" y="9"/>
                    <a:pt x="2127" y="0"/>
                    <a:pt x="210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4" name="Google Shape;7664;g1f9162cf5e8_0_266"/>
            <p:cNvSpPr/>
            <p:nvPr/>
          </p:nvSpPr>
          <p:spPr>
            <a:xfrm>
              <a:off x="4921210" y="1361670"/>
              <a:ext cx="89507" cy="83095"/>
            </a:xfrm>
            <a:custGeom>
              <a:rect b="b" l="l" r="r" t="t"/>
              <a:pathLst>
                <a:path extrusionOk="0" h="2981" w="3211">
                  <a:moveTo>
                    <a:pt x="1853" y="0"/>
                  </a:moveTo>
                  <a:cubicBezTo>
                    <a:pt x="1085" y="0"/>
                    <a:pt x="427" y="893"/>
                    <a:pt x="208" y="1580"/>
                  </a:cubicBezTo>
                  <a:cubicBezTo>
                    <a:pt x="0" y="2294"/>
                    <a:pt x="269" y="2980"/>
                    <a:pt x="943" y="2980"/>
                  </a:cubicBezTo>
                  <a:cubicBezTo>
                    <a:pt x="1025" y="2980"/>
                    <a:pt x="1114" y="2970"/>
                    <a:pt x="1209" y="2948"/>
                  </a:cubicBezTo>
                  <a:cubicBezTo>
                    <a:pt x="1843" y="2748"/>
                    <a:pt x="2410" y="2348"/>
                    <a:pt x="2743" y="1781"/>
                  </a:cubicBezTo>
                  <a:cubicBezTo>
                    <a:pt x="3210" y="1080"/>
                    <a:pt x="2810" y="146"/>
                    <a:pt x="2009" y="13"/>
                  </a:cubicBezTo>
                  <a:cubicBezTo>
                    <a:pt x="1957" y="4"/>
                    <a:pt x="1905" y="0"/>
                    <a:pt x="1853" y="0"/>
                  </a:cubicBez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5" name="Google Shape;7665;g1f9162cf5e8_0_266"/>
            <p:cNvSpPr/>
            <p:nvPr/>
          </p:nvSpPr>
          <p:spPr>
            <a:xfrm>
              <a:off x="4827491" y="1288300"/>
              <a:ext cx="40029" cy="31889"/>
            </a:xfrm>
            <a:custGeom>
              <a:rect b="b" l="l" r="r" t="t"/>
              <a:pathLst>
                <a:path extrusionOk="0" h="1144" w="1436">
                  <a:moveTo>
                    <a:pt x="151" y="1"/>
                  </a:moveTo>
                  <a:cubicBezTo>
                    <a:pt x="79" y="1"/>
                    <a:pt x="34" y="61"/>
                    <a:pt x="34" y="143"/>
                  </a:cubicBezTo>
                  <a:cubicBezTo>
                    <a:pt x="1" y="243"/>
                    <a:pt x="68" y="310"/>
                    <a:pt x="168" y="310"/>
                  </a:cubicBezTo>
                  <a:cubicBezTo>
                    <a:pt x="568" y="410"/>
                    <a:pt x="935" y="677"/>
                    <a:pt x="1102" y="1044"/>
                  </a:cubicBezTo>
                  <a:cubicBezTo>
                    <a:pt x="1135" y="1110"/>
                    <a:pt x="1168" y="1110"/>
                    <a:pt x="1202" y="1144"/>
                  </a:cubicBezTo>
                  <a:lnTo>
                    <a:pt x="1335" y="1144"/>
                  </a:lnTo>
                  <a:cubicBezTo>
                    <a:pt x="1402" y="1077"/>
                    <a:pt x="1435" y="977"/>
                    <a:pt x="1402" y="910"/>
                  </a:cubicBezTo>
                  <a:cubicBezTo>
                    <a:pt x="1168" y="410"/>
                    <a:pt x="735" y="76"/>
                    <a:pt x="201" y="9"/>
                  </a:cubicBezTo>
                  <a:cubicBezTo>
                    <a:pt x="183" y="4"/>
                    <a:pt x="167" y="1"/>
                    <a:pt x="151" y="1"/>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6" name="Google Shape;7666;g1f9162cf5e8_0_266"/>
            <p:cNvSpPr/>
            <p:nvPr/>
          </p:nvSpPr>
          <p:spPr>
            <a:xfrm>
              <a:off x="4705701" y="1261233"/>
              <a:ext cx="45576" cy="22690"/>
            </a:xfrm>
            <a:custGeom>
              <a:rect b="b" l="l" r="r" t="t"/>
              <a:pathLst>
                <a:path extrusionOk="0" h="814" w="1635">
                  <a:moveTo>
                    <a:pt x="1298" y="0"/>
                  </a:moveTo>
                  <a:cubicBezTo>
                    <a:pt x="835" y="0"/>
                    <a:pt x="387" y="197"/>
                    <a:pt x="67" y="547"/>
                  </a:cubicBezTo>
                  <a:cubicBezTo>
                    <a:pt x="0" y="614"/>
                    <a:pt x="0" y="714"/>
                    <a:pt x="67" y="780"/>
                  </a:cubicBezTo>
                  <a:cubicBezTo>
                    <a:pt x="100" y="814"/>
                    <a:pt x="134" y="814"/>
                    <a:pt x="200" y="814"/>
                  </a:cubicBezTo>
                  <a:cubicBezTo>
                    <a:pt x="234" y="814"/>
                    <a:pt x="267" y="780"/>
                    <a:pt x="300" y="747"/>
                  </a:cubicBezTo>
                  <a:cubicBezTo>
                    <a:pt x="556" y="491"/>
                    <a:pt x="885" y="332"/>
                    <a:pt x="1245" y="332"/>
                  </a:cubicBezTo>
                  <a:cubicBezTo>
                    <a:pt x="1307" y="332"/>
                    <a:pt x="1371" y="337"/>
                    <a:pt x="1434" y="347"/>
                  </a:cubicBezTo>
                  <a:cubicBezTo>
                    <a:pt x="1501" y="347"/>
                    <a:pt x="1601" y="313"/>
                    <a:pt x="1635" y="213"/>
                  </a:cubicBezTo>
                  <a:cubicBezTo>
                    <a:pt x="1635" y="113"/>
                    <a:pt x="1568" y="46"/>
                    <a:pt x="1501" y="13"/>
                  </a:cubicBezTo>
                  <a:cubicBezTo>
                    <a:pt x="1433" y="5"/>
                    <a:pt x="1366" y="0"/>
                    <a:pt x="12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7" name="Google Shape;7667;g1f9162cf5e8_0_266"/>
            <p:cNvSpPr/>
            <p:nvPr/>
          </p:nvSpPr>
          <p:spPr>
            <a:xfrm>
              <a:off x="5157597" y="4404072"/>
              <a:ext cx="52098" cy="23108"/>
            </a:xfrm>
            <a:custGeom>
              <a:rect b="b" l="l" r="r" t="t"/>
              <a:pathLst>
                <a:path extrusionOk="0" h="829" w="1869">
                  <a:moveTo>
                    <a:pt x="550" y="154"/>
                  </a:moveTo>
                  <a:cubicBezTo>
                    <a:pt x="842" y="154"/>
                    <a:pt x="1257" y="228"/>
                    <a:pt x="1568" y="317"/>
                  </a:cubicBezTo>
                  <a:lnTo>
                    <a:pt x="1568" y="350"/>
                  </a:lnTo>
                  <a:cubicBezTo>
                    <a:pt x="1171" y="549"/>
                    <a:pt x="811" y="655"/>
                    <a:pt x="570" y="655"/>
                  </a:cubicBezTo>
                  <a:cubicBezTo>
                    <a:pt x="487" y="655"/>
                    <a:pt x="419" y="642"/>
                    <a:pt x="368" y="617"/>
                  </a:cubicBezTo>
                  <a:cubicBezTo>
                    <a:pt x="268" y="550"/>
                    <a:pt x="201" y="450"/>
                    <a:pt x="201" y="350"/>
                  </a:cubicBezTo>
                  <a:cubicBezTo>
                    <a:pt x="201" y="317"/>
                    <a:pt x="201" y="250"/>
                    <a:pt x="234" y="217"/>
                  </a:cubicBezTo>
                  <a:cubicBezTo>
                    <a:pt x="290" y="172"/>
                    <a:pt x="405" y="154"/>
                    <a:pt x="550" y="154"/>
                  </a:cubicBezTo>
                  <a:close/>
                  <a:moveTo>
                    <a:pt x="582" y="0"/>
                  </a:moveTo>
                  <a:cubicBezTo>
                    <a:pt x="393" y="0"/>
                    <a:pt x="229" y="32"/>
                    <a:pt x="134" y="117"/>
                  </a:cubicBezTo>
                  <a:cubicBezTo>
                    <a:pt x="67" y="183"/>
                    <a:pt x="1" y="283"/>
                    <a:pt x="34" y="383"/>
                  </a:cubicBezTo>
                  <a:cubicBezTo>
                    <a:pt x="34" y="517"/>
                    <a:pt x="134" y="650"/>
                    <a:pt x="234" y="750"/>
                  </a:cubicBezTo>
                  <a:lnTo>
                    <a:pt x="268" y="784"/>
                  </a:lnTo>
                  <a:cubicBezTo>
                    <a:pt x="343" y="815"/>
                    <a:pt x="430" y="829"/>
                    <a:pt x="524" y="829"/>
                  </a:cubicBezTo>
                  <a:cubicBezTo>
                    <a:pt x="932" y="829"/>
                    <a:pt x="1477" y="573"/>
                    <a:pt x="1802" y="383"/>
                  </a:cubicBezTo>
                  <a:cubicBezTo>
                    <a:pt x="1835" y="350"/>
                    <a:pt x="1869" y="350"/>
                    <a:pt x="1869" y="317"/>
                  </a:cubicBezTo>
                  <a:cubicBezTo>
                    <a:pt x="1869" y="283"/>
                    <a:pt x="1835" y="250"/>
                    <a:pt x="1802" y="250"/>
                  </a:cubicBezTo>
                  <a:cubicBezTo>
                    <a:pt x="1706" y="202"/>
                    <a:pt x="1062" y="0"/>
                    <a:pt x="5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8" name="Google Shape;7668;g1f9162cf5e8_0_266"/>
            <p:cNvSpPr/>
            <p:nvPr/>
          </p:nvSpPr>
          <p:spPr>
            <a:xfrm>
              <a:off x="5172483" y="4376865"/>
              <a:ext cx="37213" cy="37910"/>
            </a:xfrm>
            <a:custGeom>
              <a:rect b="b" l="l" r="r" t="t"/>
              <a:pathLst>
                <a:path extrusionOk="0" h="1360" w="1335">
                  <a:moveTo>
                    <a:pt x="397" y="167"/>
                  </a:moveTo>
                  <a:cubicBezTo>
                    <a:pt x="434" y="167"/>
                    <a:pt x="467" y="175"/>
                    <a:pt x="501" y="192"/>
                  </a:cubicBezTo>
                  <a:cubicBezTo>
                    <a:pt x="534" y="192"/>
                    <a:pt x="534" y="192"/>
                    <a:pt x="567" y="225"/>
                  </a:cubicBezTo>
                  <a:cubicBezTo>
                    <a:pt x="834" y="459"/>
                    <a:pt x="1034" y="792"/>
                    <a:pt x="1135" y="1159"/>
                  </a:cubicBezTo>
                  <a:cubicBezTo>
                    <a:pt x="734" y="992"/>
                    <a:pt x="201" y="559"/>
                    <a:pt x="167" y="325"/>
                  </a:cubicBezTo>
                  <a:cubicBezTo>
                    <a:pt x="167" y="292"/>
                    <a:pt x="167" y="225"/>
                    <a:pt x="267" y="192"/>
                  </a:cubicBezTo>
                  <a:cubicBezTo>
                    <a:pt x="317" y="175"/>
                    <a:pt x="359" y="167"/>
                    <a:pt x="397" y="167"/>
                  </a:cubicBezTo>
                  <a:close/>
                  <a:moveTo>
                    <a:pt x="397" y="0"/>
                  </a:moveTo>
                  <a:cubicBezTo>
                    <a:pt x="334" y="0"/>
                    <a:pt x="267" y="8"/>
                    <a:pt x="201" y="25"/>
                  </a:cubicBezTo>
                  <a:cubicBezTo>
                    <a:pt x="67" y="58"/>
                    <a:pt x="0" y="192"/>
                    <a:pt x="0" y="325"/>
                  </a:cubicBezTo>
                  <a:cubicBezTo>
                    <a:pt x="34" y="592"/>
                    <a:pt x="367" y="892"/>
                    <a:pt x="701" y="1126"/>
                  </a:cubicBezTo>
                  <a:cubicBezTo>
                    <a:pt x="868" y="1226"/>
                    <a:pt x="1068" y="1293"/>
                    <a:pt x="1268" y="1359"/>
                  </a:cubicBezTo>
                  <a:cubicBezTo>
                    <a:pt x="1268" y="1359"/>
                    <a:pt x="1301" y="1359"/>
                    <a:pt x="1335" y="1326"/>
                  </a:cubicBezTo>
                  <a:cubicBezTo>
                    <a:pt x="1335" y="1326"/>
                    <a:pt x="1335" y="1293"/>
                    <a:pt x="1335" y="1259"/>
                  </a:cubicBezTo>
                  <a:cubicBezTo>
                    <a:pt x="1335" y="1226"/>
                    <a:pt x="1034" y="259"/>
                    <a:pt x="567" y="25"/>
                  </a:cubicBezTo>
                  <a:cubicBezTo>
                    <a:pt x="517" y="8"/>
                    <a:pt x="459" y="0"/>
                    <a:pt x="39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9" name="Google Shape;7669;g1f9162cf5e8_0_266"/>
            <p:cNvSpPr/>
            <p:nvPr/>
          </p:nvSpPr>
          <p:spPr>
            <a:xfrm>
              <a:off x="4651762" y="4430219"/>
              <a:ext cx="60461" cy="25478"/>
            </a:xfrm>
            <a:custGeom>
              <a:rect b="b" l="l" r="r" t="t"/>
              <a:pathLst>
                <a:path extrusionOk="0" h="914" w="2169">
                  <a:moveTo>
                    <a:pt x="367" y="179"/>
                  </a:moveTo>
                  <a:cubicBezTo>
                    <a:pt x="868" y="246"/>
                    <a:pt x="1368" y="413"/>
                    <a:pt x="1835" y="680"/>
                  </a:cubicBezTo>
                  <a:cubicBezTo>
                    <a:pt x="1547" y="717"/>
                    <a:pt x="1283" y="736"/>
                    <a:pt x="1055" y="736"/>
                  </a:cubicBezTo>
                  <a:cubicBezTo>
                    <a:pt x="674" y="736"/>
                    <a:pt x="392" y="684"/>
                    <a:pt x="267" y="580"/>
                  </a:cubicBezTo>
                  <a:cubicBezTo>
                    <a:pt x="201" y="513"/>
                    <a:pt x="167" y="413"/>
                    <a:pt x="167" y="313"/>
                  </a:cubicBezTo>
                  <a:cubicBezTo>
                    <a:pt x="167" y="279"/>
                    <a:pt x="201" y="246"/>
                    <a:pt x="234" y="213"/>
                  </a:cubicBezTo>
                  <a:cubicBezTo>
                    <a:pt x="267" y="179"/>
                    <a:pt x="334" y="179"/>
                    <a:pt x="367" y="179"/>
                  </a:cubicBezTo>
                  <a:close/>
                  <a:moveTo>
                    <a:pt x="381" y="0"/>
                  </a:moveTo>
                  <a:cubicBezTo>
                    <a:pt x="295" y="0"/>
                    <a:pt x="222" y="14"/>
                    <a:pt x="167" y="46"/>
                  </a:cubicBezTo>
                  <a:cubicBezTo>
                    <a:pt x="67" y="113"/>
                    <a:pt x="34" y="179"/>
                    <a:pt x="34" y="279"/>
                  </a:cubicBezTo>
                  <a:cubicBezTo>
                    <a:pt x="0" y="446"/>
                    <a:pt x="67" y="580"/>
                    <a:pt x="167" y="680"/>
                  </a:cubicBezTo>
                  <a:cubicBezTo>
                    <a:pt x="401" y="846"/>
                    <a:pt x="701" y="913"/>
                    <a:pt x="1001" y="913"/>
                  </a:cubicBezTo>
                  <a:cubicBezTo>
                    <a:pt x="1368" y="880"/>
                    <a:pt x="1735" y="846"/>
                    <a:pt x="2102" y="780"/>
                  </a:cubicBezTo>
                  <a:cubicBezTo>
                    <a:pt x="2135" y="746"/>
                    <a:pt x="2169" y="746"/>
                    <a:pt x="2169" y="713"/>
                  </a:cubicBezTo>
                  <a:cubicBezTo>
                    <a:pt x="2169" y="680"/>
                    <a:pt x="2169" y="613"/>
                    <a:pt x="2135" y="613"/>
                  </a:cubicBezTo>
                  <a:cubicBezTo>
                    <a:pt x="1991" y="555"/>
                    <a:pt x="927" y="0"/>
                    <a:pt x="38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0" name="Google Shape;7670;g1f9162cf5e8_0_266"/>
            <p:cNvSpPr/>
            <p:nvPr/>
          </p:nvSpPr>
          <p:spPr>
            <a:xfrm>
              <a:off x="4673142" y="4408225"/>
              <a:ext cx="38161" cy="43736"/>
            </a:xfrm>
            <a:custGeom>
              <a:rect b="b" l="l" r="r" t="t"/>
              <a:pathLst>
                <a:path extrusionOk="0" h="1569" w="1369">
                  <a:moveTo>
                    <a:pt x="468" y="168"/>
                  </a:moveTo>
                  <a:cubicBezTo>
                    <a:pt x="568" y="168"/>
                    <a:pt x="668" y="201"/>
                    <a:pt x="734" y="268"/>
                  </a:cubicBezTo>
                  <a:cubicBezTo>
                    <a:pt x="1001" y="568"/>
                    <a:pt x="1168" y="935"/>
                    <a:pt x="1201" y="1335"/>
                  </a:cubicBezTo>
                  <a:cubicBezTo>
                    <a:pt x="768" y="1102"/>
                    <a:pt x="201" y="501"/>
                    <a:pt x="267" y="268"/>
                  </a:cubicBezTo>
                  <a:cubicBezTo>
                    <a:pt x="267" y="234"/>
                    <a:pt x="267" y="168"/>
                    <a:pt x="401" y="168"/>
                  </a:cubicBezTo>
                  <a:close/>
                  <a:moveTo>
                    <a:pt x="401" y="1"/>
                  </a:moveTo>
                  <a:cubicBezTo>
                    <a:pt x="167" y="34"/>
                    <a:pt x="101" y="134"/>
                    <a:pt x="101" y="234"/>
                  </a:cubicBezTo>
                  <a:cubicBezTo>
                    <a:pt x="1" y="635"/>
                    <a:pt x="835" y="1402"/>
                    <a:pt x="1268" y="1569"/>
                  </a:cubicBezTo>
                  <a:lnTo>
                    <a:pt x="1335" y="1569"/>
                  </a:lnTo>
                  <a:cubicBezTo>
                    <a:pt x="1368" y="1535"/>
                    <a:pt x="1368" y="1502"/>
                    <a:pt x="1368" y="1502"/>
                  </a:cubicBezTo>
                  <a:cubicBezTo>
                    <a:pt x="1368" y="1435"/>
                    <a:pt x="1302" y="501"/>
                    <a:pt x="868" y="134"/>
                  </a:cubicBezTo>
                  <a:cubicBezTo>
                    <a:pt x="734" y="34"/>
                    <a:pt x="568" y="1"/>
                    <a:pt x="40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1" name="Google Shape;7671;g1f9162cf5e8_0_266"/>
            <p:cNvSpPr/>
            <p:nvPr/>
          </p:nvSpPr>
          <p:spPr>
            <a:xfrm>
              <a:off x="4634088" y="2235161"/>
              <a:ext cx="424035" cy="43708"/>
            </a:xfrm>
            <a:custGeom>
              <a:rect b="b" l="l" r="r" t="t"/>
              <a:pathLst>
                <a:path extrusionOk="0" h="1568" w="15212">
                  <a:moveTo>
                    <a:pt x="234" y="0"/>
                  </a:moveTo>
                  <a:cubicBezTo>
                    <a:pt x="101" y="0"/>
                    <a:pt x="1" y="100"/>
                    <a:pt x="1" y="167"/>
                  </a:cubicBezTo>
                  <a:lnTo>
                    <a:pt x="101" y="1434"/>
                  </a:lnTo>
                  <a:cubicBezTo>
                    <a:pt x="134" y="1501"/>
                    <a:pt x="234" y="1568"/>
                    <a:pt x="368" y="1568"/>
                  </a:cubicBezTo>
                  <a:lnTo>
                    <a:pt x="14945" y="1568"/>
                  </a:lnTo>
                  <a:cubicBezTo>
                    <a:pt x="15078" y="1568"/>
                    <a:pt x="15211" y="1468"/>
                    <a:pt x="15178" y="1368"/>
                  </a:cubicBezTo>
                  <a:lnTo>
                    <a:pt x="14811" y="134"/>
                  </a:lnTo>
                  <a:cubicBezTo>
                    <a:pt x="14744" y="33"/>
                    <a:pt x="14644" y="0"/>
                    <a:pt x="14578" y="0"/>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2" name="Google Shape;7672;g1f9162cf5e8_0_266"/>
            <p:cNvSpPr/>
            <p:nvPr/>
          </p:nvSpPr>
          <p:spPr>
            <a:xfrm>
              <a:off x="4984655" y="2231425"/>
              <a:ext cx="23276" cy="52098"/>
            </a:xfrm>
            <a:custGeom>
              <a:rect b="b" l="l" r="r" t="t"/>
              <a:pathLst>
                <a:path extrusionOk="0" h="1869" w="835">
                  <a:moveTo>
                    <a:pt x="134" y="1"/>
                  </a:moveTo>
                  <a:cubicBezTo>
                    <a:pt x="34" y="1"/>
                    <a:pt x="0" y="67"/>
                    <a:pt x="0" y="101"/>
                  </a:cubicBezTo>
                  <a:lnTo>
                    <a:pt x="167" y="1769"/>
                  </a:lnTo>
                  <a:cubicBezTo>
                    <a:pt x="167" y="1835"/>
                    <a:pt x="234" y="1869"/>
                    <a:pt x="334" y="1869"/>
                  </a:cubicBezTo>
                  <a:lnTo>
                    <a:pt x="701" y="1869"/>
                  </a:lnTo>
                  <a:cubicBezTo>
                    <a:pt x="767" y="1869"/>
                    <a:pt x="834" y="1835"/>
                    <a:pt x="834" y="1769"/>
                  </a:cubicBezTo>
                  <a:lnTo>
                    <a:pt x="667" y="101"/>
                  </a:lnTo>
                  <a:cubicBezTo>
                    <a:pt x="667" y="67"/>
                    <a:pt x="567" y="1"/>
                    <a:pt x="501"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3" name="Google Shape;7673;g1f9162cf5e8_0_266"/>
            <p:cNvSpPr/>
            <p:nvPr/>
          </p:nvSpPr>
          <p:spPr>
            <a:xfrm>
              <a:off x="4664780" y="2231425"/>
              <a:ext cx="24196" cy="52098"/>
            </a:xfrm>
            <a:custGeom>
              <a:rect b="b" l="l" r="r" t="t"/>
              <a:pathLst>
                <a:path extrusionOk="0" h="1869" w="868">
                  <a:moveTo>
                    <a:pt x="134" y="1"/>
                  </a:moveTo>
                  <a:cubicBezTo>
                    <a:pt x="34" y="1"/>
                    <a:pt x="0" y="67"/>
                    <a:pt x="0" y="101"/>
                  </a:cubicBezTo>
                  <a:lnTo>
                    <a:pt x="167" y="1769"/>
                  </a:lnTo>
                  <a:cubicBezTo>
                    <a:pt x="201" y="1835"/>
                    <a:pt x="267" y="1869"/>
                    <a:pt x="334" y="1869"/>
                  </a:cubicBezTo>
                  <a:lnTo>
                    <a:pt x="734" y="1869"/>
                  </a:lnTo>
                  <a:cubicBezTo>
                    <a:pt x="801" y="1869"/>
                    <a:pt x="868" y="1835"/>
                    <a:pt x="834" y="1769"/>
                  </a:cubicBezTo>
                  <a:lnTo>
                    <a:pt x="668" y="101"/>
                  </a:lnTo>
                  <a:cubicBezTo>
                    <a:pt x="668" y="67"/>
                    <a:pt x="601" y="1"/>
                    <a:pt x="501"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4" name="Google Shape;7674;g1f9162cf5e8_0_266"/>
            <p:cNvSpPr/>
            <p:nvPr/>
          </p:nvSpPr>
          <p:spPr>
            <a:xfrm>
              <a:off x="4823784" y="2231425"/>
              <a:ext cx="24196" cy="52098"/>
            </a:xfrm>
            <a:custGeom>
              <a:rect b="b" l="l" r="r" t="t"/>
              <a:pathLst>
                <a:path extrusionOk="0" h="1869" w="868">
                  <a:moveTo>
                    <a:pt x="134" y="1"/>
                  </a:moveTo>
                  <a:cubicBezTo>
                    <a:pt x="67" y="1"/>
                    <a:pt x="0" y="67"/>
                    <a:pt x="34" y="101"/>
                  </a:cubicBezTo>
                  <a:lnTo>
                    <a:pt x="201" y="1769"/>
                  </a:lnTo>
                  <a:cubicBezTo>
                    <a:pt x="201" y="1835"/>
                    <a:pt x="267" y="1869"/>
                    <a:pt x="334" y="1869"/>
                  </a:cubicBezTo>
                  <a:lnTo>
                    <a:pt x="734" y="1869"/>
                  </a:lnTo>
                  <a:cubicBezTo>
                    <a:pt x="801" y="1869"/>
                    <a:pt x="868" y="1835"/>
                    <a:pt x="868" y="1769"/>
                  </a:cubicBezTo>
                  <a:lnTo>
                    <a:pt x="668" y="101"/>
                  </a:lnTo>
                  <a:cubicBezTo>
                    <a:pt x="668" y="67"/>
                    <a:pt x="601" y="1"/>
                    <a:pt x="534" y="1"/>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5" name="Google Shape;7675;g1f9162cf5e8_0_266"/>
            <p:cNvSpPr/>
            <p:nvPr/>
          </p:nvSpPr>
          <p:spPr>
            <a:xfrm>
              <a:off x="4807978" y="1322950"/>
              <a:ext cx="17701" cy="10732"/>
            </a:xfrm>
            <a:custGeom>
              <a:rect b="b" l="l" r="r" t="t"/>
              <a:pathLst>
                <a:path extrusionOk="0" h="385" w="635">
                  <a:moveTo>
                    <a:pt x="0" y="1"/>
                  </a:moveTo>
                  <a:cubicBezTo>
                    <a:pt x="0" y="1"/>
                    <a:pt x="150" y="385"/>
                    <a:pt x="415" y="385"/>
                  </a:cubicBezTo>
                  <a:cubicBezTo>
                    <a:pt x="481" y="385"/>
                    <a:pt x="554" y="361"/>
                    <a:pt x="634" y="301"/>
                  </a:cubicBezTo>
                  <a:lnTo>
                    <a:pt x="0" y="1"/>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6" name="Google Shape;7676;g1f9162cf5e8_0_266"/>
            <p:cNvSpPr/>
            <p:nvPr/>
          </p:nvSpPr>
          <p:spPr>
            <a:xfrm>
              <a:off x="4524369" y="1639118"/>
              <a:ext cx="753182" cy="2219519"/>
            </a:xfrm>
            <a:custGeom>
              <a:rect b="b" l="l" r="r" t="t"/>
              <a:pathLst>
                <a:path extrusionOk="0" h="79624" w="27020">
                  <a:moveTo>
                    <a:pt x="8673" y="0"/>
                  </a:moveTo>
                  <a:cubicBezTo>
                    <a:pt x="7005" y="134"/>
                    <a:pt x="3136" y="400"/>
                    <a:pt x="2269" y="1134"/>
                  </a:cubicBezTo>
                  <a:cubicBezTo>
                    <a:pt x="1435" y="1868"/>
                    <a:pt x="1135" y="16312"/>
                    <a:pt x="1835" y="21415"/>
                  </a:cubicBezTo>
                  <a:cubicBezTo>
                    <a:pt x="2536" y="26519"/>
                    <a:pt x="0" y="71151"/>
                    <a:pt x="1201" y="79624"/>
                  </a:cubicBezTo>
                  <a:cubicBezTo>
                    <a:pt x="6945" y="79204"/>
                    <a:pt x="9976" y="79119"/>
                    <a:pt x="11481" y="79119"/>
                  </a:cubicBezTo>
                  <a:cubicBezTo>
                    <a:pt x="12484" y="79119"/>
                    <a:pt x="12810" y="79157"/>
                    <a:pt x="12810" y="79157"/>
                  </a:cubicBezTo>
                  <a:lnTo>
                    <a:pt x="13177" y="76555"/>
                  </a:lnTo>
                  <a:lnTo>
                    <a:pt x="14211" y="79224"/>
                  </a:lnTo>
                  <a:cubicBezTo>
                    <a:pt x="14211" y="79224"/>
                    <a:pt x="19249" y="78777"/>
                    <a:pt x="23109" y="78777"/>
                  </a:cubicBezTo>
                  <a:cubicBezTo>
                    <a:pt x="24832" y="78777"/>
                    <a:pt x="26320" y="78866"/>
                    <a:pt x="27020" y="79123"/>
                  </a:cubicBezTo>
                  <a:cubicBezTo>
                    <a:pt x="26953" y="70784"/>
                    <a:pt x="23017" y="30055"/>
                    <a:pt x="19881" y="21716"/>
                  </a:cubicBezTo>
                  <a:cubicBezTo>
                    <a:pt x="20949" y="11275"/>
                    <a:pt x="22316" y="1568"/>
                    <a:pt x="21649" y="801"/>
                  </a:cubicBezTo>
                  <a:cubicBezTo>
                    <a:pt x="20949" y="34"/>
                    <a:pt x="15178" y="0"/>
                    <a:pt x="15178" y="0"/>
                  </a:cubicBezTo>
                  <a:cubicBezTo>
                    <a:pt x="14111" y="1134"/>
                    <a:pt x="12676" y="1835"/>
                    <a:pt x="11142" y="1935"/>
                  </a:cubicBezTo>
                  <a:cubicBezTo>
                    <a:pt x="11102" y="1936"/>
                    <a:pt x="11063" y="1936"/>
                    <a:pt x="11024" y="1936"/>
                  </a:cubicBezTo>
                  <a:cubicBezTo>
                    <a:pt x="8706" y="1936"/>
                    <a:pt x="8673" y="0"/>
                    <a:pt x="8673" y="0"/>
                  </a:cubicBezTo>
                  <a:close/>
                </a:path>
              </a:pathLst>
            </a:custGeom>
            <a:solidFill>
              <a:srgbClr val="80ED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7" name="Google Shape;7677;g1f9162cf5e8_0_266"/>
            <p:cNvSpPr/>
            <p:nvPr/>
          </p:nvSpPr>
          <p:spPr>
            <a:xfrm>
              <a:off x="4524369" y="1639118"/>
              <a:ext cx="753182" cy="2219519"/>
            </a:xfrm>
            <a:custGeom>
              <a:rect b="b" l="l" r="r" t="t"/>
              <a:pathLst>
                <a:path extrusionOk="0" h="79624" w="27020">
                  <a:moveTo>
                    <a:pt x="8673" y="0"/>
                  </a:moveTo>
                  <a:cubicBezTo>
                    <a:pt x="7005" y="134"/>
                    <a:pt x="3136" y="400"/>
                    <a:pt x="2269" y="1134"/>
                  </a:cubicBezTo>
                  <a:cubicBezTo>
                    <a:pt x="1435" y="1868"/>
                    <a:pt x="1135" y="16312"/>
                    <a:pt x="1835" y="21415"/>
                  </a:cubicBezTo>
                  <a:cubicBezTo>
                    <a:pt x="2536" y="26519"/>
                    <a:pt x="0" y="71151"/>
                    <a:pt x="1201" y="79624"/>
                  </a:cubicBezTo>
                  <a:cubicBezTo>
                    <a:pt x="6945" y="79204"/>
                    <a:pt x="9976" y="79119"/>
                    <a:pt x="11481" y="79119"/>
                  </a:cubicBezTo>
                  <a:cubicBezTo>
                    <a:pt x="12484" y="79119"/>
                    <a:pt x="12810" y="79157"/>
                    <a:pt x="12810" y="79157"/>
                  </a:cubicBezTo>
                  <a:lnTo>
                    <a:pt x="13177" y="76555"/>
                  </a:lnTo>
                  <a:lnTo>
                    <a:pt x="14211" y="79224"/>
                  </a:lnTo>
                  <a:cubicBezTo>
                    <a:pt x="14211" y="79224"/>
                    <a:pt x="19249" y="78777"/>
                    <a:pt x="23109" y="78777"/>
                  </a:cubicBezTo>
                  <a:cubicBezTo>
                    <a:pt x="24832" y="78777"/>
                    <a:pt x="26320" y="78866"/>
                    <a:pt x="27020" y="79123"/>
                  </a:cubicBezTo>
                  <a:cubicBezTo>
                    <a:pt x="26953" y="70784"/>
                    <a:pt x="23017" y="30055"/>
                    <a:pt x="19881" y="21716"/>
                  </a:cubicBezTo>
                  <a:cubicBezTo>
                    <a:pt x="20949" y="11275"/>
                    <a:pt x="22316" y="1568"/>
                    <a:pt x="21649" y="801"/>
                  </a:cubicBezTo>
                  <a:cubicBezTo>
                    <a:pt x="20949" y="34"/>
                    <a:pt x="15178" y="0"/>
                    <a:pt x="15178" y="0"/>
                  </a:cubicBezTo>
                  <a:cubicBezTo>
                    <a:pt x="14111" y="1134"/>
                    <a:pt x="12676" y="1835"/>
                    <a:pt x="11142" y="1935"/>
                  </a:cubicBezTo>
                  <a:cubicBezTo>
                    <a:pt x="11102" y="1936"/>
                    <a:pt x="11063" y="1936"/>
                    <a:pt x="11024" y="1936"/>
                  </a:cubicBezTo>
                  <a:cubicBezTo>
                    <a:pt x="8706" y="1936"/>
                    <a:pt x="8673" y="0"/>
                    <a:pt x="8673"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8" name="Google Shape;7678;g1f9162cf5e8_0_266"/>
            <p:cNvSpPr/>
            <p:nvPr/>
          </p:nvSpPr>
          <p:spPr>
            <a:xfrm>
              <a:off x="5065551" y="1832521"/>
              <a:ext cx="54886" cy="204603"/>
            </a:xfrm>
            <a:custGeom>
              <a:rect b="b" l="l" r="r" t="t"/>
              <a:pathLst>
                <a:path extrusionOk="0" h="7340" w="1969">
                  <a:moveTo>
                    <a:pt x="0" y="0"/>
                  </a:moveTo>
                  <a:cubicBezTo>
                    <a:pt x="0" y="1935"/>
                    <a:pt x="367" y="5204"/>
                    <a:pt x="1301" y="7339"/>
                  </a:cubicBezTo>
                  <a:cubicBezTo>
                    <a:pt x="1535" y="5104"/>
                    <a:pt x="1768" y="3003"/>
                    <a:pt x="1968" y="1168"/>
                  </a:cubicBezTo>
                  <a:lnTo>
                    <a:pt x="0" y="0"/>
                  </a:ln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9" name="Google Shape;7679;g1f9162cf5e8_0_266"/>
            <p:cNvSpPr/>
            <p:nvPr/>
          </p:nvSpPr>
          <p:spPr>
            <a:xfrm>
              <a:off x="4809846" y="1689546"/>
              <a:ext cx="85548" cy="2086360"/>
            </a:xfrm>
            <a:custGeom>
              <a:rect b="b" l="l" r="r" t="t"/>
              <a:pathLst>
                <a:path extrusionOk="0" h="74847" w="3069">
                  <a:moveTo>
                    <a:pt x="517" y="1"/>
                  </a:moveTo>
                  <a:cubicBezTo>
                    <a:pt x="459" y="1"/>
                    <a:pt x="400" y="42"/>
                    <a:pt x="400" y="126"/>
                  </a:cubicBezTo>
                  <a:cubicBezTo>
                    <a:pt x="400" y="193"/>
                    <a:pt x="134" y="6731"/>
                    <a:pt x="67" y="20707"/>
                  </a:cubicBezTo>
                  <a:cubicBezTo>
                    <a:pt x="0" y="43724"/>
                    <a:pt x="2802" y="74446"/>
                    <a:pt x="2835" y="74746"/>
                  </a:cubicBezTo>
                  <a:cubicBezTo>
                    <a:pt x="2835" y="74813"/>
                    <a:pt x="2902" y="74846"/>
                    <a:pt x="2936" y="74846"/>
                  </a:cubicBezTo>
                  <a:lnTo>
                    <a:pt x="2969" y="74846"/>
                  </a:lnTo>
                  <a:cubicBezTo>
                    <a:pt x="3036" y="74846"/>
                    <a:pt x="3069" y="74779"/>
                    <a:pt x="3069" y="74713"/>
                  </a:cubicBezTo>
                  <a:cubicBezTo>
                    <a:pt x="3036" y="74412"/>
                    <a:pt x="234" y="43724"/>
                    <a:pt x="300" y="20707"/>
                  </a:cubicBezTo>
                  <a:cubicBezTo>
                    <a:pt x="367" y="6731"/>
                    <a:pt x="634" y="193"/>
                    <a:pt x="634" y="126"/>
                  </a:cubicBezTo>
                  <a:cubicBezTo>
                    <a:pt x="634" y="42"/>
                    <a:pt x="576" y="1"/>
                    <a:pt x="517"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0" name="Google Shape;7680;g1f9162cf5e8_0_266"/>
            <p:cNvSpPr/>
            <p:nvPr/>
          </p:nvSpPr>
          <p:spPr>
            <a:xfrm>
              <a:off x="4513218" y="1905054"/>
              <a:ext cx="349553" cy="396187"/>
            </a:xfrm>
            <a:custGeom>
              <a:rect b="b" l="l" r="r" t="t"/>
              <a:pathLst>
                <a:path extrusionOk="0" h="14213" w="12540">
                  <a:moveTo>
                    <a:pt x="734" y="0"/>
                  </a:moveTo>
                  <a:cubicBezTo>
                    <a:pt x="334" y="0"/>
                    <a:pt x="0" y="367"/>
                    <a:pt x="67" y="768"/>
                  </a:cubicBezTo>
                  <a:lnTo>
                    <a:pt x="1735" y="13443"/>
                  </a:lnTo>
                  <a:cubicBezTo>
                    <a:pt x="1801" y="13877"/>
                    <a:pt x="2135" y="14210"/>
                    <a:pt x="2602" y="14210"/>
                  </a:cubicBezTo>
                  <a:lnTo>
                    <a:pt x="11809" y="14210"/>
                  </a:lnTo>
                  <a:cubicBezTo>
                    <a:pt x="11826" y="14212"/>
                    <a:pt x="11842" y="14212"/>
                    <a:pt x="11859" y="14212"/>
                  </a:cubicBezTo>
                  <a:cubicBezTo>
                    <a:pt x="12265" y="14212"/>
                    <a:pt x="12540" y="13828"/>
                    <a:pt x="12476" y="13443"/>
                  </a:cubicBezTo>
                  <a:lnTo>
                    <a:pt x="10841" y="768"/>
                  </a:lnTo>
                  <a:cubicBezTo>
                    <a:pt x="10775" y="334"/>
                    <a:pt x="10408" y="34"/>
                    <a:pt x="997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1" name="Google Shape;7681;g1f9162cf5e8_0_266"/>
            <p:cNvSpPr/>
            <p:nvPr/>
          </p:nvSpPr>
          <p:spPr>
            <a:xfrm>
              <a:off x="4843297" y="2037102"/>
              <a:ext cx="88364" cy="118775"/>
            </a:xfrm>
            <a:custGeom>
              <a:rect b="b" l="l" r="r" t="t"/>
              <a:pathLst>
                <a:path extrusionOk="0" h="4261" w="3170">
                  <a:moveTo>
                    <a:pt x="201" y="0"/>
                  </a:moveTo>
                  <a:lnTo>
                    <a:pt x="1" y="3569"/>
                  </a:lnTo>
                  <a:cubicBezTo>
                    <a:pt x="1" y="3569"/>
                    <a:pt x="1126" y="4260"/>
                    <a:pt x="2222" y="4260"/>
                  </a:cubicBezTo>
                  <a:cubicBezTo>
                    <a:pt x="2551" y="4260"/>
                    <a:pt x="2877" y="4198"/>
                    <a:pt x="3170" y="4036"/>
                  </a:cubicBezTo>
                  <a:lnTo>
                    <a:pt x="2936" y="2602"/>
                  </a:lnTo>
                  <a:lnTo>
                    <a:pt x="201" y="0"/>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2" name="Google Shape;7682;g1f9162cf5e8_0_266"/>
            <p:cNvSpPr/>
            <p:nvPr/>
          </p:nvSpPr>
          <p:spPr>
            <a:xfrm>
              <a:off x="4594114" y="2238868"/>
              <a:ext cx="72559" cy="133912"/>
            </a:xfrm>
            <a:custGeom>
              <a:rect b="b" l="l" r="r" t="t"/>
              <a:pathLst>
                <a:path extrusionOk="0" h="4804" w="2603">
                  <a:moveTo>
                    <a:pt x="2502" y="1"/>
                  </a:moveTo>
                  <a:cubicBezTo>
                    <a:pt x="2435" y="1"/>
                    <a:pt x="2369" y="34"/>
                    <a:pt x="2369" y="101"/>
                  </a:cubicBezTo>
                  <a:cubicBezTo>
                    <a:pt x="2035" y="1802"/>
                    <a:pt x="1234" y="3370"/>
                    <a:pt x="34" y="4604"/>
                  </a:cubicBezTo>
                  <a:cubicBezTo>
                    <a:pt x="0" y="4637"/>
                    <a:pt x="0" y="4704"/>
                    <a:pt x="34" y="4771"/>
                  </a:cubicBezTo>
                  <a:cubicBezTo>
                    <a:pt x="67" y="4771"/>
                    <a:pt x="100" y="4804"/>
                    <a:pt x="134" y="4804"/>
                  </a:cubicBezTo>
                  <a:cubicBezTo>
                    <a:pt x="167" y="4804"/>
                    <a:pt x="200" y="4771"/>
                    <a:pt x="234" y="4771"/>
                  </a:cubicBezTo>
                  <a:cubicBezTo>
                    <a:pt x="2335" y="2469"/>
                    <a:pt x="2602" y="234"/>
                    <a:pt x="2602" y="134"/>
                  </a:cubicBezTo>
                  <a:cubicBezTo>
                    <a:pt x="2602" y="67"/>
                    <a:pt x="2569" y="1"/>
                    <a:pt x="2502"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3" name="Google Shape;7683;g1f9162cf5e8_0_266"/>
            <p:cNvSpPr/>
            <p:nvPr/>
          </p:nvSpPr>
          <p:spPr>
            <a:xfrm>
              <a:off x="4767056" y="2029659"/>
              <a:ext cx="90231" cy="114399"/>
            </a:xfrm>
            <a:custGeom>
              <a:rect b="b" l="l" r="r" t="t"/>
              <a:pathLst>
                <a:path extrusionOk="0" h="4104" w="3237">
                  <a:moveTo>
                    <a:pt x="34" y="0"/>
                  </a:moveTo>
                  <a:lnTo>
                    <a:pt x="1" y="2969"/>
                  </a:lnTo>
                  <a:lnTo>
                    <a:pt x="3236" y="4103"/>
                  </a:lnTo>
                  <a:lnTo>
                    <a:pt x="3236" y="4103"/>
                  </a:lnTo>
                  <a:lnTo>
                    <a:pt x="2936" y="267"/>
                  </a:lnTo>
                  <a:lnTo>
                    <a:pt x="34" y="0"/>
                  </a:lnTo>
                  <a:close/>
                </a:path>
              </a:pathLst>
            </a:custGeom>
            <a:solidFill>
              <a:srgbClr val="FFC3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4" name="Google Shape;7684;g1f9162cf5e8_0_266"/>
            <p:cNvSpPr/>
            <p:nvPr/>
          </p:nvSpPr>
          <p:spPr>
            <a:xfrm>
              <a:off x="4913050" y="1650428"/>
              <a:ext cx="366388" cy="533342"/>
            </a:xfrm>
            <a:custGeom>
              <a:rect b="b" l="l" r="r" t="t"/>
              <a:pathLst>
                <a:path extrusionOk="0" h="20462" w="14011">
                  <a:moveTo>
                    <a:pt x="8907" y="1"/>
                  </a:moveTo>
                  <a:lnTo>
                    <a:pt x="4370" y="3170"/>
                  </a:lnTo>
                  <a:cubicBezTo>
                    <a:pt x="4404" y="3203"/>
                    <a:pt x="4504" y="3337"/>
                    <a:pt x="4571" y="3403"/>
                  </a:cubicBezTo>
                  <a:lnTo>
                    <a:pt x="4771" y="3703"/>
                  </a:lnTo>
                  <a:cubicBezTo>
                    <a:pt x="4937" y="3937"/>
                    <a:pt x="5071" y="4137"/>
                    <a:pt x="5204" y="4371"/>
                  </a:cubicBezTo>
                  <a:cubicBezTo>
                    <a:pt x="5471" y="4771"/>
                    <a:pt x="5738" y="5238"/>
                    <a:pt x="6005" y="5672"/>
                  </a:cubicBezTo>
                  <a:cubicBezTo>
                    <a:pt x="6505" y="6606"/>
                    <a:pt x="6972" y="7540"/>
                    <a:pt x="7373" y="8507"/>
                  </a:cubicBezTo>
                  <a:cubicBezTo>
                    <a:pt x="8173" y="10408"/>
                    <a:pt x="8740" y="12410"/>
                    <a:pt x="9040" y="14478"/>
                  </a:cubicBezTo>
                  <a:cubicBezTo>
                    <a:pt x="9040" y="14711"/>
                    <a:pt x="9074" y="14945"/>
                    <a:pt x="9107" y="15212"/>
                  </a:cubicBezTo>
                  <a:lnTo>
                    <a:pt x="9140" y="15479"/>
                  </a:lnTo>
                  <a:lnTo>
                    <a:pt x="9074" y="15479"/>
                  </a:lnTo>
                  <a:cubicBezTo>
                    <a:pt x="8673" y="15479"/>
                    <a:pt x="8307" y="15479"/>
                    <a:pt x="7906" y="15412"/>
                  </a:cubicBezTo>
                  <a:cubicBezTo>
                    <a:pt x="6972" y="15245"/>
                    <a:pt x="6005" y="15012"/>
                    <a:pt x="5104" y="14678"/>
                  </a:cubicBezTo>
                  <a:cubicBezTo>
                    <a:pt x="4637" y="14478"/>
                    <a:pt x="4137" y="14278"/>
                    <a:pt x="3670" y="14078"/>
                  </a:cubicBezTo>
                  <a:lnTo>
                    <a:pt x="2969" y="13744"/>
                  </a:lnTo>
                  <a:cubicBezTo>
                    <a:pt x="2736" y="13644"/>
                    <a:pt x="2502" y="13510"/>
                    <a:pt x="2302" y="13410"/>
                  </a:cubicBezTo>
                  <a:lnTo>
                    <a:pt x="1" y="18781"/>
                  </a:lnTo>
                  <a:cubicBezTo>
                    <a:pt x="368" y="18914"/>
                    <a:pt x="634" y="18981"/>
                    <a:pt x="935" y="19048"/>
                  </a:cubicBezTo>
                  <a:lnTo>
                    <a:pt x="1835" y="19315"/>
                  </a:lnTo>
                  <a:cubicBezTo>
                    <a:pt x="2402" y="19481"/>
                    <a:pt x="3003" y="19648"/>
                    <a:pt x="3603" y="19782"/>
                  </a:cubicBezTo>
                  <a:cubicBezTo>
                    <a:pt x="4871" y="20082"/>
                    <a:pt x="6138" y="20315"/>
                    <a:pt x="7406" y="20415"/>
                  </a:cubicBezTo>
                  <a:cubicBezTo>
                    <a:pt x="7751" y="20445"/>
                    <a:pt x="8089" y="20462"/>
                    <a:pt x="8426" y="20462"/>
                  </a:cubicBezTo>
                  <a:cubicBezTo>
                    <a:pt x="8840" y="20462"/>
                    <a:pt x="9252" y="20437"/>
                    <a:pt x="9674" y="20382"/>
                  </a:cubicBezTo>
                  <a:cubicBezTo>
                    <a:pt x="10108" y="20315"/>
                    <a:pt x="10575" y="20215"/>
                    <a:pt x="11008" y="20048"/>
                  </a:cubicBezTo>
                  <a:cubicBezTo>
                    <a:pt x="11542" y="19848"/>
                    <a:pt x="12076" y="19581"/>
                    <a:pt x="12510" y="19181"/>
                  </a:cubicBezTo>
                  <a:cubicBezTo>
                    <a:pt x="13010" y="18748"/>
                    <a:pt x="13410" y="18214"/>
                    <a:pt x="13677" y="17580"/>
                  </a:cubicBezTo>
                  <a:cubicBezTo>
                    <a:pt x="13877" y="17046"/>
                    <a:pt x="14011" y="16479"/>
                    <a:pt x="14011" y="15912"/>
                  </a:cubicBezTo>
                  <a:cubicBezTo>
                    <a:pt x="14011" y="15679"/>
                    <a:pt x="14011" y="15445"/>
                    <a:pt x="13977" y="15212"/>
                  </a:cubicBezTo>
                  <a:lnTo>
                    <a:pt x="13944" y="14745"/>
                  </a:lnTo>
                  <a:cubicBezTo>
                    <a:pt x="13911" y="14444"/>
                    <a:pt x="13877" y="14144"/>
                    <a:pt x="13844" y="13844"/>
                  </a:cubicBezTo>
                  <a:cubicBezTo>
                    <a:pt x="13510" y="11409"/>
                    <a:pt x="12910" y="9007"/>
                    <a:pt x="12076" y="6706"/>
                  </a:cubicBezTo>
                  <a:cubicBezTo>
                    <a:pt x="11642" y="5571"/>
                    <a:pt x="11175" y="4437"/>
                    <a:pt x="10675" y="3337"/>
                  </a:cubicBezTo>
                  <a:cubicBezTo>
                    <a:pt x="10408" y="2769"/>
                    <a:pt x="10141" y="2236"/>
                    <a:pt x="9841" y="1702"/>
                  </a:cubicBezTo>
                  <a:lnTo>
                    <a:pt x="9407" y="868"/>
                  </a:lnTo>
                  <a:lnTo>
                    <a:pt x="9174" y="434"/>
                  </a:lnTo>
                  <a:cubicBezTo>
                    <a:pt x="9074" y="301"/>
                    <a:pt x="9007" y="168"/>
                    <a:pt x="8907"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5" name="Google Shape;7685;g1f9162cf5e8_0_266"/>
            <p:cNvSpPr/>
            <p:nvPr/>
          </p:nvSpPr>
          <p:spPr>
            <a:xfrm>
              <a:off x="4832146" y="1630728"/>
              <a:ext cx="155319" cy="163682"/>
            </a:xfrm>
            <a:custGeom>
              <a:rect b="b" l="l" r="r" t="t"/>
              <a:pathLst>
                <a:path extrusionOk="0" h="5872" w="5572">
                  <a:moveTo>
                    <a:pt x="3903" y="1"/>
                  </a:moveTo>
                  <a:cubicBezTo>
                    <a:pt x="2736" y="935"/>
                    <a:pt x="1435" y="1702"/>
                    <a:pt x="1" y="2236"/>
                  </a:cubicBezTo>
                  <a:cubicBezTo>
                    <a:pt x="1035" y="3170"/>
                    <a:pt x="1068" y="5872"/>
                    <a:pt x="1068" y="5872"/>
                  </a:cubicBezTo>
                  <a:cubicBezTo>
                    <a:pt x="1068" y="5872"/>
                    <a:pt x="5571" y="2569"/>
                    <a:pt x="5405" y="268"/>
                  </a:cubicBezTo>
                  <a:cubicBezTo>
                    <a:pt x="4938" y="101"/>
                    <a:pt x="4437" y="1"/>
                    <a:pt x="3903" y="1"/>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6" name="Google Shape;7686;g1f9162cf5e8_0_266"/>
            <p:cNvSpPr/>
            <p:nvPr/>
          </p:nvSpPr>
          <p:spPr>
            <a:xfrm>
              <a:off x="4697311" y="1635690"/>
              <a:ext cx="115347" cy="142915"/>
            </a:xfrm>
            <a:custGeom>
              <a:rect b="b" l="l" r="r" t="t"/>
              <a:pathLst>
                <a:path extrusionOk="0" h="5127" w="4138">
                  <a:moveTo>
                    <a:pt x="2069" y="0"/>
                  </a:moveTo>
                  <a:cubicBezTo>
                    <a:pt x="1770" y="0"/>
                    <a:pt x="1473" y="52"/>
                    <a:pt x="1202" y="157"/>
                  </a:cubicBezTo>
                  <a:cubicBezTo>
                    <a:pt x="1" y="2391"/>
                    <a:pt x="2603" y="5127"/>
                    <a:pt x="2603" y="5127"/>
                  </a:cubicBezTo>
                  <a:cubicBezTo>
                    <a:pt x="2603" y="5127"/>
                    <a:pt x="3103" y="2925"/>
                    <a:pt x="4137" y="1991"/>
                  </a:cubicBezTo>
                  <a:cubicBezTo>
                    <a:pt x="3337" y="1658"/>
                    <a:pt x="2736" y="924"/>
                    <a:pt x="2603" y="56"/>
                  </a:cubicBezTo>
                  <a:cubicBezTo>
                    <a:pt x="2428" y="19"/>
                    <a:pt x="2248" y="0"/>
                    <a:pt x="2069" y="0"/>
                  </a:cubicBezTo>
                  <a:close/>
                </a:path>
              </a:pathLst>
            </a:custGeom>
            <a:solidFill>
              <a:srgbClr val="DFC7E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7" name="Google Shape;7687;g1f9162cf5e8_0_266"/>
            <p:cNvSpPr/>
            <p:nvPr/>
          </p:nvSpPr>
          <p:spPr>
            <a:xfrm>
              <a:off x="4714064" y="1165869"/>
              <a:ext cx="190637" cy="198944"/>
            </a:xfrm>
            <a:custGeom>
              <a:rect b="b" l="l" r="r" t="t"/>
              <a:pathLst>
                <a:path extrusionOk="0" h="7137" w="6839">
                  <a:moveTo>
                    <a:pt x="3217" y="1"/>
                  </a:moveTo>
                  <a:cubicBezTo>
                    <a:pt x="2566" y="1"/>
                    <a:pt x="1810" y="486"/>
                    <a:pt x="934" y="1700"/>
                  </a:cubicBezTo>
                  <a:cubicBezTo>
                    <a:pt x="0" y="3034"/>
                    <a:pt x="5104" y="6636"/>
                    <a:pt x="6839" y="7137"/>
                  </a:cubicBezTo>
                  <a:cubicBezTo>
                    <a:pt x="6402" y="5417"/>
                    <a:pt x="5393" y="1"/>
                    <a:pt x="321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8" name="Google Shape;7688;g1f9162cf5e8_0_266"/>
            <p:cNvSpPr/>
            <p:nvPr/>
          </p:nvSpPr>
          <p:spPr>
            <a:xfrm>
              <a:off x="4765189" y="1267087"/>
              <a:ext cx="117186" cy="139570"/>
            </a:xfrm>
            <a:custGeom>
              <a:rect b="b" l="l" r="r" t="t"/>
              <a:pathLst>
                <a:path extrusionOk="0" h="5007" w="4204">
                  <a:moveTo>
                    <a:pt x="2369" y="203"/>
                  </a:moveTo>
                  <a:cubicBezTo>
                    <a:pt x="2436" y="203"/>
                    <a:pt x="2503" y="203"/>
                    <a:pt x="2603" y="237"/>
                  </a:cubicBezTo>
                  <a:cubicBezTo>
                    <a:pt x="3470" y="404"/>
                    <a:pt x="3970" y="1604"/>
                    <a:pt x="3704" y="2839"/>
                  </a:cubicBezTo>
                  <a:cubicBezTo>
                    <a:pt x="3463" y="3984"/>
                    <a:pt x="2677" y="4802"/>
                    <a:pt x="1888" y="4802"/>
                  </a:cubicBezTo>
                  <a:cubicBezTo>
                    <a:pt x="1804" y="4802"/>
                    <a:pt x="1719" y="4793"/>
                    <a:pt x="1635" y="4773"/>
                  </a:cubicBezTo>
                  <a:cubicBezTo>
                    <a:pt x="735" y="4573"/>
                    <a:pt x="234" y="3406"/>
                    <a:pt x="501" y="2171"/>
                  </a:cubicBezTo>
                  <a:cubicBezTo>
                    <a:pt x="768" y="1037"/>
                    <a:pt x="1569" y="203"/>
                    <a:pt x="2369" y="203"/>
                  </a:cubicBezTo>
                  <a:close/>
                  <a:moveTo>
                    <a:pt x="2325" y="1"/>
                  </a:moveTo>
                  <a:cubicBezTo>
                    <a:pt x="1423" y="1"/>
                    <a:pt x="537" y="878"/>
                    <a:pt x="268" y="2105"/>
                  </a:cubicBezTo>
                  <a:cubicBezTo>
                    <a:pt x="1" y="3472"/>
                    <a:pt x="568" y="4773"/>
                    <a:pt x="1569" y="4973"/>
                  </a:cubicBezTo>
                  <a:cubicBezTo>
                    <a:pt x="1669" y="5007"/>
                    <a:pt x="1736" y="5007"/>
                    <a:pt x="1836" y="5007"/>
                  </a:cubicBezTo>
                  <a:cubicBezTo>
                    <a:pt x="2770" y="5007"/>
                    <a:pt x="3637" y="4140"/>
                    <a:pt x="3904" y="2905"/>
                  </a:cubicBezTo>
                  <a:cubicBezTo>
                    <a:pt x="4204" y="1538"/>
                    <a:pt x="3637" y="237"/>
                    <a:pt x="2636" y="37"/>
                  </a:cubicBezTo>
                  <a:cubicBezTo>
                    <a:pt x="2533" y="12"/>
                    <a:pt x="2429" y="1"/>
                    <a:pt x="232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9" name="Google Shape;7689;g1f9162cf5e8_0_266"/>
            <p:cNvSpPr/>
            <p:nvPr/>
          </p:nvSpPr>
          <p:spPr>
            <a:xfrm>
              <a:off x="4652682" y="1250556"/>
              <a:ext cx="117186" cy="140295"/>
            </a:xfrm>
            <a:custGeom>
              <a:rect b="b" l="l" r="r" t="t"/>
              <a:pathLst>
                <a:path extrusionOk="0" h="5033" w="4204">
                  <a:moveTo>
                    <a:pt x="2369" y="196"/>
                  </a:moveTo>
                  <a:cubicBezTo>
                    <a:pt x="2436" y="196"/>
                    <a:pt x="2503" y="229"/>
                    <a:pt x="2603" y="229"/>
                  </a:cubicBezTo>
                  <a:cubicBezTo>
                    <a:pt x="3470" y="429"/>
                    <a:pt x="3970" y="1597"/>
                    <a:pt x="3703" y="2831"/>
                  </a:cubicBezTo>
                  <a:cubicBezTo>
                    <a:pt x="3462" y="3976"/>
                    <a:pt x="2677" y="4795"/>
                    <a:pt x="1863" y="4795"/>
                  </a:cubicBezTo>
                  <a:cubicBezTo>
                    <a:pt x="1776" y="4795"/>
                    <a:pt x="1689" y="4785"/>
                    <a:pt x="1602" y="4766"/>
                  </a:cubicBezTo>
                  <a:cubicBezTo>
                    <a:pt x="735" y="4599"/>
                    <a:pt x="234" y="3398"/>
                    <a:pt x="501" y="2164"/>
                  </a:cubicBezTo>
                  <a:cubicBezTo>
                    <a:pt x="635" y="1564"/>
                    <a:pt x="901" y="1063"/>
                    <a:pt x="1335" y="630"/>
                  </a:cubicBezTo>
                  <a:cubicBezTo>
                    <a:pt x="1602" y="363"/>
                    <a:pt x="1969" y="229"/>
                    <a:pt x="2369" y="196"/>
                  </a:cubicBezTo>
                  <a:close/>
                  <a:moveTo>
                    <a:pt x="2333" y="1"/>
                  </a:moveTo>
                  <a:cubicBezTo>
                    <a:pt x="1906" y="1"/>
                    <a:pt x="1499" y="172"/>
                    <a:pt x="1202" y="496"/>
                  </a:cubicBezTo>
                  <a:cubicBezTo>
                    <a:pt x="735" y="930"/>
                    <a:pt x="434" y="1497"/>
                    <a:pt x="301" y="2097"/>
                  </a:cubicBezTo>
                  <a:cubicBezTo>
                    <a:pt x="1" y="3498"/>
                    <a:pt x="568" y="4766"/>
                    <a:pt x="1569" y="4999"/>
                  </a:cubicBezTo>
                  <a:cubicBezTo>
                    <a:pt x="1669" y="4999"/>
                    <a:pt x="1769" y="5033"/>
                    <a:pt x="1869" y="5033"/>
                  </a:cubicBezTo>
                  <a:cubicBezTo>
                    <a:pt x="2769" y="5033"/>
                    <a:pt x="3670" y="4132"/>
                    <a:pt x="3937" y="2898"/>
                  </a:cubicBezTo>
                  <a:cubicBezTo>
                    <a:pt x="4204" y="1530"/>
                    <a:pt x="3637" y="229"/>
                    <a:pt x="2636" y="29"/>
                  </a:cubicBezTo>
                  <a:cubicBezTo>
                    <a:pt x="2535" y="10"/>
                    <a:pt x="2433" y="1"/>
                    <a:pt x="233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0" name="Google Shape;7690;g1f9162cf5e8_0_266"/>
            <p:cNvSpPr/>
            <p:nvPr/>
          </p:nvSpPr>
          <p:spPr>
            <a:xfrm>
              <a:off x="4755906" y="1325515"/>
              <a:ext cx="22328" cy="11429"/>
            </a:xfrm>
            <a:custGeom>
              <a:rect b="b" l="l" r="r" t="t"/>
              <a:pathLst>
                <a:path extrusionOk="0" h="410" w="801">
                  <a:moveTo>
                    <a:pt x="219" y="0"/>
                  </a:moveTo>
                  <a:cubicBezTo>
                    <a:pt x="179" y="0"/>
                    <a:pt x="139" y="3"/>
                    <a:pt x="100" y="9"/>
                  </a:cubicBezTo>
                  <a:cubicBezTo>
                    <a:pt x="34" y="9"/>
                    <a:pt x="0" y="75"/>
                    <a:pt x="34" y="109"/>
                  </a:cubicBezTo>
                  <a:cubicBezTo>
                    <a:pt x="34" y="176"/>
                    <a:pt x="100" y="209"/>
                    <a:pt x="134" y="209"/>
                  </a:cubicBezTo>
                  <a:cubicBezTo>
                    <a:pt x="162" y="203"/>
                    <a:pt x="191" y="200"/>
                    <a:pt x="220" y="200"/>
                  </a:cubicBezTo>
                  <a:cubicBezTo>
                    <a:pt x="357" y="200"/>
                    <a:pt x="490" y="265"/>
                    <a:pt x="601" y="376"/>
                  </a:cubicBezTo>
                  <a:cubicBezTo>
                    <a:pt x="601" y="376"/>
                    <a:pt x="634" y="409"/>
                    <a:pt x="668" y="409"/>
                  </a:cubicBezTo>
                  <a:cubicBezTo>
                    <a:pt x="701" y="409"/>
                    <a:pt x="734" y="409"/>
                    <a:pt x="768" y="376"/>
                  </a:cubicBezTo>
                  <a:cubicBezTo>
                    <a:pt x="801" y="342"/>
                    <a:pt x="801" y="276"/>
                    <a:pt x="768" y="209"/>
                  </a:cubicBezTo>
                  <a:cubicBezTo>
                    <a:pt x="629" y="70"/>
                    <a:pt x="420" y="0"/>
                    <a:pt x="21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94" name="Shape 7694"/>
        <p:cNvGrpSpPr/>
        <p:nvPr/>
      </p:nvGrpSpPr>
      <p:grpSpPr>
        <a:xfrm>
          <a:off x="0" y="0"/>
          <a:ext cx="0" cy="0"/>
          <a:chOff x="0" y="0"/>
          <a:chExt cx="0" cy="0"/>
        </a:xfrm>
      </p:grpSpPr>
      <p:grpSp>
        <p:nvGrpSpPr>
          <p:cNvPr id="7695" name="Google Shape;7695;p4"/>
          <p:cNvGrpSpPr/>
          <p:nvPr/>
        </p:nvGrpSpPr>
        <p:grpSpPr>
          <a:xfrm>
            <a:off x="1885592" y="1582631"/>
            <a:ext cx="234762" cy="218290"/>
            <a:chOff x="8652775" y="883650"/>
            <a:chExt cx="38125" cy="35450"/>
          </a:xfrm>
        </p:grpSpPr>
        <p:sp>
          <p:nvSpPr>
            <p:cNvPr id="7696" name="Google Shape;7696;p4"/>
            <p:cNvSpPr/>
            <p:nvPr/>
          </p:nvSpPr>
          <p:spPr>
            <a:xfrm>
              <a:off x="8676900" y="883650"/>
              <a:ext cx="14000" cy="14025"/>
            </a:xfrm>
            <a:custGeom>
              <a:rect b="b" l="l" r="r" t="t"/>
              <a:pathLst>
                <a:path extrusionOk="0" h="561" w="560">
                  <a:moveTo>
                    <a:pt x="274" y="0"/>
                  </a:moveTo>
                  <a:cubicBezTo>
                    <a:pt x="119" y="0"/>
                    <a:pt x="0" y="131"/>
                    <a:pt x="0" y="286"/>
                  </a:cubicBezTo>
                  <a:cubicBezTo>
                    <a:pt x="0" y="441"/>
                    <a:pt x="119" y="560"/>
                    <a:pt x="274" y="560"/>
                  </a:cubicBezTo>
                  <a:cubicBezTo>
                    <a:pt x="429" y="560"/>
                    <a:pt x="560" y="441"/>
                    <a:pt x="560" y="286"/>
                  </a:cubicBezTo>
                  <a:cubicBezTo>
                    <a:pt x="560" y="131"/>
                    <a:pt x="429" y="0"/>
                    <a:pt x="27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7" name="Google Shape;7697;p4"/>
            <p:cNvSpPr/>
            <p:nvPr/>
          </p:nvSpPr>
          <p:spPr>
            <a:xfrm>
              <a:off x="8676900" y="905075"/>
              <a:ext cx="14000" cy="14025"/>
            </a:xfrm>
            <a:custGeom>
              <a:rect b="b" l="l" r="r" t="t"/>
              <a:pathLst>
                <a:path extrusionOk="0" h="561" w="560">
                  <a:moveTo>
                    <a:pt x="274" y="1"/>
                  </a:moveTo>
                  <a:cubicBezTo>
                    <a:pt x="119" y="1"/>
                    <a:pt x="0" y="120"/>
                    <a:pt x="0" y="275"/>
                  </a:cubicBezTo>
                  <a:cubicBezTo>
                    <a:pt x="0" y="429"/>
                    <a:pt x="119" y="560"/>
                    <a:pt x="274" y="560"/>
                  </a:cubicBezTo>
                  <a:cubicBezTo>
                    <a:pt x="429" y="560"/>
                    <a:pt x="560" y="429"/>
                    <a:pt x="560" y="275"/>
                  </a:cubicBezTo>
                  <a:cubicBezTo>
                    <a:pt x="560" y="120"/>
                    <a:pt x="429" y="1"/>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8" name="Google Shape;7698;p4"/>
            <p:cNvSpPr/>
            <p:nvPr/>
          </p:nvSpPr>
          <p:spPr>
            <a:xfrm>
              <a:off x="8652775" y="905075"/>
              <a:ext cx="14025" cy="14025"/>
            </a:xfrm>
            <a:custGeom>
              <a:rect b="b" l="l" r="r" t="t"/>
              <a:pathLst>
                <a:path extrusionOk="0" h="561" w="561">
                  <a:moveTo>
                    <a:pt x="286" y="1"/>
                  </a:moveTo>
                  <a:cubicBezTo>
                    <a:pt x="132" y="1"/>
                    <a:pt x="1" y="120"/>
                    <a:pt x="1" y="275"/>
                  </a:cubicBezTo>
                  <a:cubicBezTo>
                    <a:pt x="1" y="429"/>
                    <a:pt x="132" y="560"/>
                    <a:pt x="286" y="560"/>
                  </a:cubicBezTo>
                  <a:cubicBezTo>
                    <a:pt x="441" y="560"/>
                    <a:pt x="560" y="429"/>
                    <a:pt x="560" y="275"/>
                  </a:cubicBezTo>
                  <a:cubicBezTo>
                    <a:pt x="560" y="120"/>
                    <a:pt x="441" y="1"/>
                    <a:pt x="2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699" name="Google Shape;7699;p4"/>
          <p:cNvSpPr txBox="1"/>
          <p:nvPr/>
        </p:nvSpPr>
        <p:spPr>
          <a:xfrm>
            <a:off x="4572000" y="21125"/>
            <a:ext cx="4627200" cy="5141100"/>
          </a:xfrm>
          <a:prstGeom prst="rect">
            <a:avLst/>
          </a:prstGeom>
          <a:solidFill>
            <a:schemeClr val="accent6"/>
          </a:solidFill>
          <a:ln>
            <a:noFill/>
          </a:ln>
          <a:effectLst>
            <a:outerShdw blurRad="342900" rotWithShape="0" algn="bl" dir="6840000" dist="952500">
              <a:srgbClr val="623D69">
                <a:alpha val="1000"/>
              </a:srgbClr>
            </a:outerShdw>
            <a:reflection blurRad="0" dir="5400000" dist="323850" endA="0" fadeDir="5400012" kx="0" rotWithShape="0" algn="bl" stA="70000" stPos="0" sy="-100000" ky="0"/>
          </a:effectLst>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n">
                <a:latin typeface="Roboto"/>
                <a:ea typeface="Roboto"/>
                <a:cs typeface="Roboto"/>
                <a:sym typeface="Roboto"/>
              </a:rPr>
              <a:t>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7700" name="Google Shape;7700;p4"/>
          <p:cNvSpPr txBox="1"/>
          <p:nvPr>
            <p:ph type="title"/>
          </p:nvPr>
        </p:nvSpPr>
        <p:spPr>
          <a:xfrm>
            <a:off x="4825350" y="1265938"/>
            <a:ext cx="4120500" cy="851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600"/>
              <a:buNone/>
            </a:pPr>
            <a:r>
              <a:rPr lang="en" sz="4800">
                <a:solidFill>
                  <a:srgbClr val="623D69"/>
                </a:solidFill>
                <a:highlight>
                  <a:srgbClr val="F2F2F2"/>
                </a:highlight>
                <a:latin typeface="Poppins"/>
                <a:ea typeface="Poppins"/>
                <a:cs typeface="Poppins"/>
                <a:sym typeface="Poppins"/>
              </a:rPr>
              <a:t>STC Friends</a:t>
            </a:r>
            <a:endParaRPr sz="4800">
              <a:solidFill>
                <a:srgbClr val="623D69"/>
              </a:solidFill>
              <a:highlight>
                <a:srgbClr val="F2F2F2"/>
              </a:highlight>
              <a:latin typeface="Poppins"/>
              <a:ea typeface="Poppins"/>
              <a:cs typeface="Poppins"/>
              <a:sym typeface="Poppins"/>
            </a:endParaRPr>
          </a:p>
        </p:txBody>
      </p:sp>
      <p:pic>
        <p:nvPicPr>
          <p:cNvPr id="7701" name="Google Shape;7701;p4"/>
          <p:cNvPicPr preferRelativeResize="0"/>
          <p:nvPr/>
        </p:nvPicPr>
        <p:blipFill rotWithShape="1">
          <a:blip r:embed="rId3">
            <a:alphaModFix/>
          </a:blip>
          <a:srcRect b="0" l="4782" r="5151" t="0"/>
          <a:stretch/>
        </p:blipFill>
        <p:spPr>
          <a:xfrm>
            <a:off x="0" y="21125"/>
            <a:ext cx="4572000" cy="5101251"/>
          </a:xfrm>
          <a:prstGeom prst="rect">
            <a:avLst/>
          </a:prstGeom>
          <a:noFill/>
          <a:ln cap="flat" cmpd="sng" w="28575">
            <a:solidFill>
              <a:srgbClr val="623D69"/>
            </a:solidFill>
            <a:prstDash val="solid"/>
            <a:round/>
            <a:headEnd len="sm" w="sm" type="none"/>
            <a:tailEnd len="sm" w="sm" type="none"/>
          </a:ln>
        </p:spPr>
      </p:pic>
      <p:cxnSp>
        <p:nvCxnSpPr>
          <p:cNvPr id="7702" name="Google Shape;7702;p4"/>
          <p:cNvCxnSpPr/>
          <p:nvPr/>
        </p:nvCxnSpPr>
        <p:spPr>
          <a:xfrm rot="10800000">
            <a:off x="5261250" y="2025875"/>
            <a:ext cx="54900" cy="947400"/>
          </a:xfrm>
          <a:prstGeom prst="straightConnector1">
            <a:avLst/>
          </a:prstGeom>
          <a:noFill/>
          <a:ln cap="flat" cmpd="sng" w="38100">
            <a:solidFill>
              <a:srgbClr val="9A72A1"/>
            </a:solidFill>
            <a:prstDash val="lgDash"/>
            <a:round/>
            <a:headEnd len="med" w="med" type="none"/>
            <a:tailEnd len="med" w="med" type="stealth"/>
          </a:ln>
        </p:spPr>
      </p:cxnSp>
      <p:cxnSp>
        <p:nvCxnSpPr>
          <p:cNvPr id="7703" name="Google Shape;7703;p4"/>
          <p:cNvCxnSpPr/>
          <p:nvPr/>
        </p:nvCxnSpPr>
        <p:spPr>
          <a:xfrm rot="10800000">
            <a:off x="5683600" y="2025825"/>
            <a:ext cx="642900" cy="1414800"/>
          </a:xfrm>
          <a:prstGeom prst="straightConnector1">
            <a:avLst/>
          </a:prstGeom>
          <a:noFill/>
          <a:ln cap="flat" cmpd="sng" w="38100">
            <a:solidFill>
              <a:srgbClr val="9A72A1"/>
            </a:solidFill>
            <a:prstDash val="lgDash"/>
            <a:round/>
            <a:headEnd len="med" w="med" type="none"/>
            <a:tailEnd len="med" w="med" type="stealth"/>
          </a:ln>
        </p:spPr>
      </p:cxnSp>
      <p:cxnSp>
        <p:nvCxnSpPr>
          <p:cNvPr id="7704" name="Google Shape;7704;p4"/>
          <p:cNvCxnSpPr/>
          <p:nvPr/>
        </p:nvCxnSpPr>
        <p:spPr>
          <a:xfrm rot="10800000">
            <a:off x="6198075" y="1998775"/>
            <a:ext cx="1423500" cy="1781700"/>
          </a:xfrm>
          <a:prstGeom prst="straightConnector1">
            <a:avLst/>
          </a:prstGeom>
          <a:noFill/>
          <a:ln cap="flat" cmpd="sng" w="38100">
            <a:solidFill>
              <a:srgbClr val="9A72A1"/>
            </a:solidFill>
            <a:prstDash val="lgDash"/>
            <a:round/>
            <a:headEnd len="med" w="med" type="none"/>
            <a:tailEnd len="med" w="med" type="stealth"/>
          </a:ln>
        </p:spPr>
      </p:cxnSp>
      <p:sp>
        <p:nvSpPr>
          <p:cNvPr id="7705" name="Google Shape;7705;p4"/>
          <p:cNvSpPr txBox="1"/>
          <p:nvPr/>
        </p:nvSpPr>
        <p:spPr>
          <a:xfrm>
            <a:off x="6298950" y="3890700"/>
            <a:ext cx="624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7706" name="Google Shape;7706;p4"/>
          <p:cNvSpPr txBox="1"/>
          <p:nvPr/>
        </p:nvSpPr>
        <p:spPr>
          <a:xfrm>
            <a:off x="4691600" y="2909200"/>
            <a:ext cx="14328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400"/>
              <a:buFont typeface="Arial"/>
              <a:buNone/>
            </a:pPr>
            <a:r>
              <a:rPr lang="en" sz="3000">
                <a:solidFill>
                  <a:srgbClr val="DFC7E4"/>
                </a:solidFill>
                <a:latin typeface="Poppins"/>
                <a:ea typeface="Poppins"/>
                <a:cs typeface="Poppins"/>
                <a:sym typeface="Poppins"/>
              </a:rPr>
              <a:t>Smart </a:t>
            </a:r>
            <a:endParaRPr>
              <a:solidFill>
                <a:srgbClr val="DFC7E4"/>
              </a:solidFill>
              <a:latin typeface="Poppins"/>
              <a:ea typeface="Poppins"/>
              <a:cs typeface="Poppins"/>
              <a:sym typeface="Poppins"/>
            </a:endParaRPr>
          </a:p>
        </p:txBody>
      </p:sp>
      <p:sp>
        <p:nvSpPr>
          <p:cNvPr id="7707" name="Google Shape;7707;p4"/>
          <p:cNvSpPr txBox="1"/>
          <p:nvPr/>
        </p:nvSpPr>
        <p:spPr>
          <a:xfrm>
            <a:off x="5894850" y="3350500"/>
            <a:ext cx="14328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3000">
                <a:solidFill>
                  <a:srgbClr val="9A72A1"/>
                </a:solidFill>
                <a:latin typeface="Poppins"/>
                <a:ea typeface="Poppins"/>
                <a:cs typeface="Poppins"/>
                <a:sym typeface="Poppins"/>
              </a:rPr>
              <a:t>Trash </a:t>
            </a:r>
            <a:endParaRPr>
              <a:solidFill>
                <a:srgbClr val="9A72A1"/>
              </a:solidFill>
              <a:latin typeface="Poppins"/>
              <a:ea typeface="Poppins"/>
              <a:cs typeface="Poppins"/>
              <a:sym typeface="Poppins"/>
            </a:endParaRPr>
          </a:p>
        </p:txBody>
      </p:sp>
      <p:sp>
        <p:nvSpPr>
          <p:cNvPr id="7708" name="Google Shape;7708;p4"/>
          <p:cNvSpPr txBox="1"/>
          <p:nvPr/>
        </p:nvSpPr>
        <p:spPr>
          <a:xfrm>
            <a:off x="7418875" y="3767550"/>
            <a:ext cx="11925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000">
                <a:solidFill>
                  <a:srgbClr val="A28BAD"/>
                </a:solidFill>
                <a:latin typeface="Poppins"/>
                <a:ea typeface="Poppins"/>
                <a:cs typeface="Poppins"/>
                <a:sym typeface="Poppins"/>
              </a:rPr>
              <a:t>Can </a:t>
            </a:r>
            <a:endParaRPr sz="3000">
              <a:solidFill>
                <a:srgbClr val="A28BAD"/>
              </a:solidFill>
              <a:latin typeface="Poppins"/>
              <a:ea typeface="Poppins"/>
              <a:cs typeface="Poppins"/>
              <a:sym typeface="Poppi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0.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1.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2.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3.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4.xml><?xml version="1.0" encoding="utf-8"?>
<a:theme xmlns:a="http://schemas.openxmlformats.org/drawingml/2006/main" xmlns:r="http://schemas.openxmlformats.org/officeDocument/2006/relationships" name="Robotic Workshop by Slidesgo">
  <a:themeElements>
    <a:clrScheme name="Simple Light">
      <a:dk1>
        <a:srgbClr val="263238"/>
      </a:dk1>
      <a:lt1>
        <a:srgbClr val="FFFFFF"/>
      </a:lt1>
      <a:dk2>
        <a:srgbClr val="C7F9CC"/>
      </a:dk2>
      <a:lt2>
        <a:srgbClr val="80ED99"/>
      </a:lt2>
      <a:accent1>
        <a:srgbClr val="1A2327"/>
      </a:accent1>
      <a:accent2>
        <a:srgbClr val="58DD76"/>
      </a:accent2>
      <a:accent3>
        <a:srgbClr val="C7F9CC"/>
      </a:accent3>
      <a:accent4>
        <a:srgbClr val="80ED99"/>
      </a:accent4>
      <a:accent5>
        <a:srgbClr val="263238"/>
      </a:accent5>
      <a:accent6>
        <a:srgbClr val="FDFDFD"/>
      </a:accent6>
      <a:hlink>
        <a:srgbClr val="2632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5.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6.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7.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8.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xmlns:r="http://schemas.openxmlformats.org/officeDocument/2006/relationships" name="Robotic Workshop by Slidesgo">
  <a:themeElements>
    <a:clrScheme name="Simple Light">
      <a:dk1>
        <a:srgbClr val="263238"/>
      </a:dk1>
      <a:lt1>
        <a:srgbClr val="FFFFFF"/>
      </a:lt1>
      <a:dk2>
        <a:srgbClr val="C7F9CC"/>
      </a:dk2>
      <a:lt2>
        <a:srgbClr val="80ED99"/>
      </a:lt2>
      <a:accent1>
        <a:srgbClr val="1A2327"/>
      </a:accent1>
      <a:accent2>
        <a:srgbClr val="58DD76"/>
      </a:accent2>
      <a:accent3>
        <a:srgbClr val="C7F9CC"/>
      </a:accent3>
      <a:accent4>
        <a:srgbClr val="80ED99"/>
      </a:accent4>
      <a:accent5>
        <a:srgbClr val="263238"/>
      </a:accent5>
      <a:accent6>
        <a:srgbClr val="FDFDFD"/>
      </a:accent6>
      <a:hlink>
        <a:srgbClr val="2632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9.xml><?xml version="1.0" encoding="utf-8"?>
<a:theme xmlns:a="http://schemas.openxmlformats.org/drawingml/2006/main" xmlns:r="http://schemas.openxmlformats.org/officeDocument/2006/relationships" name="Humanoid Robot Project Proposal by Slidesgo">
  <a:themeElements>
    <a:clrScheme name="Simple Light">
      <a:dk1>
        <a:srgbClr val="2B3436"/>
      </a:dk1>
      <a:lt1>
        <a:srgbClr val="D8E6EF"/>
      </a:lt1>
      <a:dk2>
        <a:srgbClr val="C6DCEB"/>
      </a:dk2>
      <a:lt2>
        <a:srgbClr val="516F86"/>
      </a:lt2>
      <a:accent1>
        <a:srgbClr val="86B5D8"/>
      </a:accent1>
      <a:accent2>
        <a:srgbClr val="5D91B7"/>
      </a:accent2>
      <a:accent3>
        <a:srgbClr val="ACC9C8"/>
      </a:accent3>
      <a:accent4>
        <a:srgbClr val="96B1B0"/>
      </a:accent4>
      <a:accent5>
        <a:srgbClr val="37555A"/>
      </a:accent5>
      <a:accent6>
        <a:srgbClr val="FFFFFF"/>
      </a:accent6>
      <a:hlink>
        <a:srgbClr val="2B3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Rawan Hosaam</dc:creator>
</cp:coreProperties>
</file>