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83" r:id="rId3"/>
    <p:sldId id="259" r:id="rId4"/>
    <p:sldId id="284" r:id="rId5"/>
    <p:sldId id="262" r:id="rId6"/>
    <p:sldId id="266" r:id="rId7"/>
    <p:sldId id="267" r:id="rId8"/>
    <p:sldId id="268" r:id="rId9"/>
    <p:sldId id="279" r:id="rId10"/>
    <p:sldId id="280" r:id="rId11"/>
    <p:sldId id="281" r:id="rId12"/>
    <p:sldId id="282" r:id="rId13"/>
    <p:sldId id="288" r:id="rId14"/>
    <p:sldId id="285" r:id="rId15"/>
    <p:sldId id="286" r:id="rId16"/>
    <p:sldId id="296" r:id="rId17"/>
    <p:sldId id="290" r:id="rId18"/>
    <p:sldId id="297" r:id="rId19"/>
    <p:sldId id="295" r:id="rId20"/>
    <p:sldId id="292" r:id="rId21"/>
    <p:sldId id="293" r:id="rId22"/>
    <p:sldId id="294" r:id="rId23"/>
    <p:sldId id="29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44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57BA1-77B7-464E-B62A-0BBBC48EC1E5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F6B61-1340-4920-9790-26DEAA5BF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8732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F6B61-1340-4920-9790-26DEAA5BFF9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894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F6B61-1340-4920-9790-26DEAA5BFF9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7060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76401"/>
            <a:ext cx="9144000" cy="350519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Enable Talk</a:t>
            </a:r>
            <a:endParaRPr lang="en-US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5338549"/>
            <a:ext cx="33528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Alaa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Mayyaleh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Shurouq Abu salhiah</a:t>
            </a:r>
          </a:p>
        </p:txBody>
      </p:sp>
    </p:spTree>
    <p:extLst>
      <p:ext uri="{BB962C8B-B14F-4D97-AF65-F5344CB8AC3E}">
        <p14:creationId xmlns:p14="http://schemas.microsoft.com/office/powerpoint/2010/main" xmlns="" val="6222678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1600200"/>
            <a:ext cx="4267200" cy="14477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Connecting the Bluetooth modular bins with the arduino pins and test the module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50660" y="3886200"/>
            <a:ext cx="4267200" cy="12953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Develop an android  application to deal with arduino-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bluetooth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data  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>
            <a:endCxn id="2" idx="0"/>
          </p:cNvCxnSpPr>
          <p:nvPr/>
        </p:nvCxnSpPr>
        <p:spPr>
          <a:xfrm>
            <a:off x="4267200" y="6096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2" idx="2"/>
            <a:endCxn id="3" idx="0"/>
          </p:cNvCxnSpPr>
          <p:nvPr/>
        </p:nvCxnSpPr>
        <p:spPr>
          <a:xfrm>
            <a:off x="4267200" y="3047999"/>
            <a:ext cx="17060" cy="8382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305882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We Design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The gloves with coppers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sensors separately 5 sensors connected each of them on the top of hand finger.  </a:t>
            </a: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We have made the design as these sensors define the 2^5=32 probability for “ different characters that will be transmitted later through the bluetooth to the mobile “ in arduino code .</a:t>
            </a: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                               </a:t>
            </a: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First:</a:t>
            </a:r>
            <a:endParaRPr lang="en-US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ala\Desktop\21\project\photo0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419600"/>
            <a:ext cx="2362200" cy="2264664"/>
          </a:xfrm>
          <a:prstGeom prst="rect">
            <a:avLst/>
          </a:prstGeom>
          <a:noFill/>
        </p:spPr>
      </p:pic>
      <p:pic>
        <p:nvPicPr>
          <p:cNvPr id="1027" name="Picture 3" descr="C:\Users\aala\Desktop\21\project\photo00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4267200"/>
            <a:ext cx="2438400" cy="2362200"/>
          </a:xfrm>
          <a:prstGeom prst="rect">
            <a:avLst/>
          </a:prstGeom>
          <a:noFill/>
        </p:spPr>
      </p:pic>
      <p:pic>
        <p:nvPicPr>
          <p:cNvPr id="8" name="Picture 7" descr="Cap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4343400"/>
            <a:ext cx="2819400" cy="227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25492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We connected the pins of the Rn42 bluetooth module (Tx,Rx,5v,Ground) with Arduino pins.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Taking in account that the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of arduino with the Rx of the bluetooth ,and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bluetooth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Rx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arduino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. common 5v common 5v and common ground ).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Secondly: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use Arduino circuit (hardware) </a:t>
            </a:r>
            <a:endParaRPr lang="en-US" sz="31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photo011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10000" y="3810000"/>
            <a:ext cx="44958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82691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Con’t:</a:t>
            </a:r>
            <a:endParaRPr lang="en-US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 the ends of the gloves sensor wires with arduino pins (5 input ).</a:t>
            </a:r>
          </a:p>
          <a:p>
            <a:endParaRPr lang="en-US" dirty="0"/>
          </a:p>
        </p:txBody>
      </p:sp>
      <p:pic>
        <p:nvPicPr>
          <p:cNvPr id="6" name="Content Placeholder 3" descr="C:\Users\aala\Desktop\Cap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19400"/>
            <a:ext cx="5876925" cy="3590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041395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The task of arduino code is to define the input pins , the bluetooth pins and serial commands for both ,all the pins are set to be 5 volt  by default.</a:t>
            </a:r>
          </a:p>
          <a:p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 when we press any sensor on the glove side, the pins turns to zero , according to that it print on the screen a certain character or word and send it through the bluetooth to the paired device. 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Secondly: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 used Arduino program (software)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1307048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the first time test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see , it can’t send words through the air </a:t>
            </a:r>
            <a:r>
              <a:rPr lang="en-US" dirty="0" smtClean="0">
                <a:sym typeface="Wingdings" pitchFamily="2" charset="2"/>
              </a:rPr>
              <a:t>  Arabic words unacceptable 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2" descr="C:\Users\aala\Desktop\21\project\photo0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819400"/>
            <a:ext cx="6522508" cy="3733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031445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because we can’t send the whole word to the mobile application , we need to send some characters or numbers as zero-ones . And </a:t>
            </a:r>
          </a:p>
          <a:p>
            <a:pPr>
              <a:buNone/>
            </a:pPr>
            <a:r>
              <a:rPr lang="en-US" dirty="0" smtClean="0"/>
              <a:t>To develop the android application to receive it and translate it to a certain words in the other side .  </a:t>
            </a:r>
          </a:p>
          <a:p>
            <a:pPr>
              <a:buNone/>
            </a:pPr>
            <a:r>
              <a:rPr lang="en-US" dirty="0" smtClean="0"/>
              <a:t>So we decided to send characters 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No Short Roads Here !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The android application should make 3 tasks </a:t>
            </a:r>
          </a:p>
          <a:p>
            <a:pPr>
              <a:buNone/>
            </a:pPr>
            <a:r>
              <a:rPr lang="en-US" dirty="0" smtClean="0"/>
              <a:t> First : to scan the around bluetooth devices 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Develop an android application</a:t>
            </a:r>
          </a:p>
        </p:txBody>
      </p:sp>
      <p:pic>
        <p:nvPicPr>
          <p:cNvPr id="4099" name="Picture 3" descr="C:\Users\aala\Pictures\vlcsnap-2014-05-13-23h23m15s19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667000"/>
            <a:ext cx="4268264" cy="3429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056649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make pairing with the chosen device . Pc or mobile  and connect to it waiting to receiving messages 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task for android application</a:t>
            </a:r>
            <a:endParaRPr lang="en-US" sz="3600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aala\Pictures\vlcsnap-2014-05-13-23h42m13s1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14600"/>
            <a:ext cx="3582080" cy="396240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receive the characters and translate it to words then to define how to speak it , then print it on the mobile screen and speak it in both languages , Arabic and English 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Third step </a:t>
            </a:r>
            <a:endParaRPr lang="en-US" b="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143000" y="3352800"/>
            <a:ext cx="6863508" cy="332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40279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n-US" b="1" dirty="0"/>
          </a:p>
          <a:p>
            <a:pPr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Project definition and purpose 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Equipment </a:t>
            </a:r>
          </a:p>
          <a:p>
            <a:pPr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Programs 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Project procedure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Economical study. 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result (Demo) 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Contents:</a:t>
            </a:r>
            <a:endParaRPr lang="en-US" sz="4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87874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752600"/>
            <a:ext cx="3734321" cy="2057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Application layouts: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267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Icon of apps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1588532"/>
            <a:ext cx="2286000" cy="304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86200" y="4953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Layouts( starting  screen)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25019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5068206"/>
            <a:ext cx="411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Listening to the Bluetooth, write the word then say it 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75111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Economical studies</a:t>
            </a:r>
            <a:endParaRPr lang="en-US" sz="4000" dirty="0">
              <a:solidFill>
                <a:srgbClr val="00206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1754779"/>
              </p:ext>
            </p:extLst>
          </p:nvPr>
        </p:nvGraphicFramePr>
        <p:xfrm>
          <a:off x="457200" y="1295400"/>
          <a:ext cx="82296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equipment</a:t>
                      </a:r>
                      <a:endParaRPr lang="en-US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price</a:t>
                      </a:r>
                      <a:endParaRPr lang="en-US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gloves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5$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arduino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25$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Bluetooth RN</a:t>
                      </a:r>
                      <a:r>
                        <a:rPr lang="en-US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modular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smtClean="0">
                          <a:latin typeface="Times New Roman" pitchFamily="18" charset="0"/>
                          <a:cs typeface="Times New Roman" pitchFamily="18" charset="0"/>
                        </a:rPr>
                        <a:t>40$</a:t>
                      </a:r>
                      <a:endParaRPr lang="en-US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41910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 try to make our project with the least cost as we can</a:t>
            </a:r>
            <a:endParaRPr lang="en-US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3505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Thank you ..</a:t>
            </a:r>
          </a:p>
          <a:p>
            <a:pPr>
              <a:buNone/>
            </a:pPr>
            <a:r>
              <a:rPr lang="en-US" sz="6000" dirty="0" smtClean="0"/>
              <a:t>Video </a:t>
            </a:r>
          </a:p>
          <a:p>
            <a:pPr>
              <a:buNone/>
            </a:pPr>
            <a:endParaRPr lang="en-US" sz="6000" dirty="0" smtClean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Talk Gloves:</a:t>
            </a:r>
          </a:p>
          <a:p>
            <a:pPr marL="109728" indent="0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Enable Talk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is a creative project, whose main idea is to translate sign language into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written and spoken words , by using a sensor glove.</a:t>
            </a:r>
          </a:p>
          <a:p>
            <a:pPr marL="109728" indent="0">
              <a:buNone/>
            </a:pPr>
            <a:endParaRPr lang="en-US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6600" y="3657600"/>
            <a:ext cx="5074920" cy="2152650"/>
          </a:xfrm>
          <a:prstGeom prst="rect">
            <a:avLst/>
          </a:prstGeom>
          <a:effectLst>
            <a:reflection blurRad="876300" stA="34000" endPos="58000" dist="419100" dir="5400000" sy="-100000" algn="bl" rotWithShape="0"/>
          </a:effectLst>
          <a:scene3d>
            <a:camera prst="orthographicFront">
              <a:rot lat="600000" lon="600000" rev="600000"/>
            </a:camera>
            <a:lightRig rig="threePt" dir="t"/>
          </a:scene3d>
          <a:sp3d>
            <a:bevelT w="25400" h="88900"/>
            <a:bevelB w="12700"/>
          </a:sp3d>
        </p:spPr>
      </p:pic>
    </p:spTree>
    <p:extLst>
      <p:ext uri="{BB962C8B-B14F-4D97-AF65-F5344CB8AC3E}">
        <p14:creationId xmlns:p14="http://schemas.microsoft.com/office/powerpoint/2010/main" xmlns="" val="387575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solve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deaf-mute people problem by give a voice to the voiceless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 new way for easy life , now you can talk and send messages to your friends without looking to your mobile screen , your hand in your pocket ! your eyes is free ! ..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Why Talk gloves?</a:t>
            </a:r>
            <a:endParaRPr lang="en-US" sz="4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05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devices we have used were  :</a:t>
            </a:r>
          </a:p>
          <a:p>
            <a:pPr marL="109728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                      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</a:p>
          <a:p>
            <a:pPr>
              <a:buNone/>
            </a:pP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2060"/>
                </a:solidFill>
              </a:rPr>
              <a:t>Arduino</a:t>
            </a:r>
            <a:r>
              <a:rPr lang="en-US" sz="1800" dirty="0" smtClean="0"/>
              <a:t> It's a simple microcontroller board can be used to develop interactive objects, taking inputs from a variety of sensors.</a:t>
            </a:r>
          </a:p>
          <a:p>
            <a:pPr>
              <a:buNone/>
            </a:pPr>
            <a:r>
              <a:rPr lang="en-US" sz="1800" dirty="0" smtClean="0">
                <a:solidFill>
                  <a:srgbClr val="002060"/>
                </a:solidFill>
              </a:rPr>
              <a:t>RN42</a:t>
            </a:r>
            <a:r>
              <a:rPr lang="en-US" sz="1800" dirty="0" smtClean="0"/>
              <a:t> provides a reliable method for creating a wireless serial communication interface between two devices as pc, mobile.</a:t>
            </a:r>
          </a:p>
          <a:p>
            <a:endParaRPr lang="en-US" sz="1800" dirty="0" smtClean="0"/>
          </a:p>
          <a:p>
            <a:endParaRPr lang="en" sz="1000" dirty="0" smtClean="0"/>
          </a:p>
          <a:p>
            <a:pPr marL="109728" indent="0">
              <a:buNone/>
            </a:pPr>
            <a:endParaRPr lang="en-US" sz="1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Equipment:</a:t>
            </a:r>
            <a:endParaRPr lang="en-US" sz="4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4343400"/>
            <a:ext cx="2223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Arduino circuit</a:t>
            </a:r>
            <a:endParaRPr lang="en-US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200" y="43434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Bluetooth RN42</a:t>
            </a:r>
            <a:endParaRPr lang="en-US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download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" y="2286000"/>
            <a:ext cx="1524000" cy="1981200"/>
          </a:xfrm>
          <a:prstGeom prst="rect">
            <a:avLst/>
          </a:prstGeom>
        </p:spPr>
      </p:pic>
      <p:pic>
        <p:nvPicPr>
          <p:cNvPr id="11" name="Picture 10" descr="Microchip-RN42-I_RM-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67000" y="2133600"/>
            <a:ext cx="1524000" cy="2057400"/>
          </a:xfrm>
          <a:prstGeom prst="rect">
            <a:avLst/>
          </a:prstGeom>
        </p:spPr>
      </p:pic>
      <p:pic>
        <p:nvPicPr>
          <p:cNvPr id="12" name="Picture 11" descr="photo011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05400" y="2057400"/>
            <a:ext cx="33528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07372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Sensor glove and android mobile phone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Android mobile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that can accept and deal with our android application programming </a:t>
            </a:r>
            <a:r>
              <a:rPr lang="en-US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Glove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that we set the touch sensors on </a:t>
            </a:r>
            <a:r>
              <a:rPr lang="en-US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Equipment .(con+)</a:t>
            </a:r>
            <a:endParaRPr lang="en-US" dirty="0"/>
          </a:p>
        </p:txBody>
      </p:sp>
      <p:pic>
        <p:nvPicPr>
          <p:cNvPr id="1026" name="Picture 2" descr="C:\Users\aala\Pictures\vlcsnap-2014-05-13-19h09m41s1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133600"/>
            <a:ext cx="5182132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96684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 Arduino Program :</a:t>
            </a:r>
          </a:p>
          <a:p>
            <a:pPr>
              <a:buNone/>
            </a:pPr>
            <a:r>
              <a:rPr lang="en-US" dirty="0" smtClean="0"/>
              <a:t>a development environment</a:t>
            </a:r>
          </a:p>
          <a:p>
            <a:pPr>
              <a:buNone/>
            </a:pPr>
            <a:r>
              <a:rPr lang="en-US" dirty="0" smtClean="0"/>
              <a:t>for writing software for the </a:t>
            </a:r>
          </a:p>
          <a:p>
            <a:pPr>
              <a:buNone/>
            </a:pPr>
            <a:r>
              <a:rPr lang="en-US" dirty="0" smtClean="0"/>
              <a:t>arduino board.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Programs :</a:t>
            </a:r>
            <a:endParaRPr lang="en-US" sz="4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ap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2863901"/>
            <a:ext cx="4191000" cy="399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90478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71872"/>
          </a:xfrm>
        </p:spPr>
        <p:txBody>
          <a:bodyPr>
            <a:noAutofit/>
          </a:bodyPr>
          <a:lstStyle/>
          <a:p>
            <a:pPr marL="624078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 .  Android eclipse program :</a:t>
            </a:r>
          </a:p>
          <a:p>
            <a:pPr marL="624078" indent="-514350">
              <a:buNone/>
            </a:pPr>
            <a:r>
              <a:rPr lang="en-US" sz="2200" dirty="0" smtClean="0"/>
              <a:t>Eclipse is a Java-based platform that allows us to create a customized development environment from plug-in components built by Eclipse members.</a:t>
            </a:r>
          </a:p>
          <a:p>
            <a:pPr marL="624078" indent="-514350">
              <a:buNone/>
            </a:pPr>
            <a:r>
              <a:rPr lang="en-US" sz="2200" dirty="0" smtClean="0"/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Programs :</a:t>
            </a:r>
            <a:endParaRPr lang="en-US" sz="4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ap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3124200"/>
            <a:ext cx="5989679" cy="354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0310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828800" y="228600"/>
            <a:ext cx="4876799" cy="14478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procedure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2133600" y="2503228"/>
            <a:ext cx="4267200" cy="12953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The glove 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 coppers sensors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133600" y="4419600"/>
            <a:ext cx="4267200" cy="1676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Connect the arduino circuit and program it to deal with  the glove sensors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Straight Arrow Connector 33"/>
          <p:cNvCxnSpPr>
            <a:stCxn id="2" idx="4"/>
            <a:endCxn id="6" idx="0"/>
          </p:cNvCxnSpPr>
          <p:nvPr/>
        </p:nvCxnSpPr>
        <p:spPr>
          <a:xfrm>
            <a:off x="4267200" y="1676400"/>
            <a:ext cx="0" cy="826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6" idx="2"/>
            <a:endCxn id="30" idx="0"/>
          </p:cNvCxnSpPr>
          <p:nvPr/>
        </p:nvCxnSpPr>
        <p:spPr>
          <a:xfrm>
            <a:off x="4267200" y="3798627"/>
            <a:ext cx="0" cy="6209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722673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3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1337</TotalTime>
  <Words>681</Words>
  <Application>Microsoft Office PowerPoint</Application>
  <PresentationFormat>On-screen Show (4:3)</PresentationFormat>
  <Paragraphs>107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Enable Talk</vt:lpstr>
      <vt:lpstr>Contents:</vt:lpstr>
      <vt:lpstr>Slide 3</vt:lpstr>
      <vt:lpstr>Why Talk gloves?</vt:lpstr>
      <vt:lpstr>Equipment:</vt:lpstr>
      <vt:lpstr>Equipment .(con+)</vt:lpstr>
      <vt:lpstr>Programs :</vt:lpstr>
      <vt:lpstr>Programs :</vt:lpstr>
      <vt:lpstr>Slide 9</vt:lpstr>
      <vt:lpstr>Slide 10</vt:lpstr>
      <vt:lpstr>First:</vt:lpstr>
      <vt:lpstr>Secondly: use Arduino circuit (hardware) </vt:lpstr>
      <vt:lpstr>Con’t:</vt:lpstr>
      <vt:lpstr>Secondly: We used Arduino program (software) </vt:lpstr>
      <vt:lpstr>Example of the first time test </vt:lpstr>
      <vt:lpstr>So No Short Roads Here !</vt:lpstr>
      <vt:lpstr>Develop an android application</vt:lpstr>
      <vt:lpstr>Second task for android application</vt:lpstr>
      <vt:lpstr>Third step </vt:lpstr>
      <vt:lpstr>Application layouts:</vt:lpstr>
      <vt:lpstr>Slide 21</vt:lpstr>
      <vt:lpstr>Economical studies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 shurouq</dc:creator>
  <cp:lastModifiedBy>aala</cp:lastModifiedBy>
  <cp:revision>104</cp:revision>
  <dcterms:created xsi:type="dcterms:W3CDTF">2006-08-16T00:00:00Z</dcterms:created>
  <dcterms:modified xsi:type="dcterms:W3CDTF">2014-05-14T07:53:55Z</dcterms:modified>
</cp:coreProperties>
</file>